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tags/tag1.xml" ContentType="application/vnd.openxmlformats-officedocument.presentationml.tags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theme/themeOverride12.xml" ContentType="application/vnd.openxmlformats-officedocument.themeOverride+xml"/>
  <Override PartName="/ppt/charts/chart13.xml" ContentType="application/vnd.openxmlformats-officedocument.drawingml.chart+xml"/>
  <Override PartName="/ppt/theme/themeOverride13.xml" ContentType="application/vnd.openxmlformats-officedocument.themeOverr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8" r:id="rId1"/>
    <p:sldMasterId id="2147484032" r:id="rId2"/>
    <p:sldMasterId id="2147484039" r:id="rId3"/>
    <p:sldMasterId id="2147484049" r:id="rId4"/>
  </p:sldMasterIdLst>
  <p:notesMasterIdLst>
    <p:notesMasterId r:id="rId59"/>
  </p:notesMasterIdLst>
  <p:sldIdLst>
    <p:sldId id="256" r:id="rId5"/>
    <p:sldId id="1015" r:id="rId6"/>
    <p:sldId id="1016" r:id="rId7"/>
    <p:sldId id="1210" r:id="rId8"/>
    <p:sldId id="1211" r:id="rId9"/>
    <p:sldId id="1181" r:id="rId10"/>
    <p:sldId id="1013" r:id="rId11"/>
    <p:sldId id="1183" r:id="rId12"/>
    <p:sldId id="1187" r:id="rId13"/>
    <p:sldId id="1182" r:id="rId14"/>
    <p:sldId id="1185" r:id="rId15"/>
    <p:sldId id="1188" r:id="rId16"/>
    <p:sldId id="1189" r:id="rId17"/>
    <p:sldId id="1191" r:id="rId18"/>
    <p:sldId id="1193" r:id="rId19"/>
    <p:sldId id="1194" r:id="rId20"/>
    <p:sldId id="1195" r:id="rId21"/>
    <p:sldId id="1196" r:id="rId22"/>
    <p:sldId id="1197" r:id="rId23"/>
    <p:sldId id="1198" r:id="rId24"/>
    <p:sldId id="1200" r:id="rId25"/>
    <p:sldId id="1203" r:id="rId26"/>
    <p:sldId id="1204" r:id="rId27"/>
    <p:sldId id="1208" r:id="rId28"/>
    <p:sldId id="1018" r:id="rId29"/>
    <p:sldId id="1101" r:id="rId30"/>
    <p:sldId id="1103" r:id="rId31"/>
    <p:sldId id="1245" r:id="rId32"/>
    <p:sldId id="1209" r:id="rId33"/>
    <p:sldId id="1213" r:id="rId34"/>
    <p:sldId id="1146" r:id="rId35"/>
    <p:sldId id="1214" r:id="rId36"/>
    <p:sldId id="1247" r:id="rId37"/>
    <p:sldId id="1248" r:id="rId38"/>
    <p:sldId id="1215" r:id="rId39"/>
    <p:sldId id="1249" r:id="rId40"/>
    <p:sldId id="1216" r:id="rId41"/>
    <p:sldId id="1250" r:id="rId42"/>
    <p:sldId id="1251" r:id="rId43"/>
    <p:sldId id="1256" r:id="rId44"/>
    <p:sldId id="1257" r:id="rId45"/>
    <p:sldId id="1260" r:id="rId46"/>
    <p:sldId id="1259" r:id="rId47"/>
    <p:sldId id="1186" r:id="rId48"/>
    <p:sldId id="1212" r:id="rId49"/>
    <p:sldId id="1220" r:id="rId50"/>
    <p:sldId id="1199" r:id="rId51"/>
    <p:sldId id="1246" r:id="rId52"/>
    <p:sldId id="1254" r:id="rId53"/>
    <p:sldId id="1253" r:id="rId54"/>
    <p:sldId id="1258" r:id="rId55"/>
    <p:sldId id="1201" r:id="rId56"/>
    <p:sldId id="1202" r:id="rId57"/>
    <p:sldId id="1255" r:id="rId58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E6E9"/>
    <a:srgbClr val="CAE1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B344D84-9AFB-497E-A393-DC336BA19D2E}" styleName="Mittlere Formatvorlage 3 - Akz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ABFCF23-3B69-468F-B69F-88F6DE6A72F2}" styleName="Mittlere Formatvorlage 1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E171933-4619-4E11-9A3F-F7608DF75F80}" styleName="Mittlere Formatvorlage 1 - Akz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000" autoAdjust="0"/>
  </p:normalViewPr>
  <p:slideViewPr>
    <p:cSldViewPr snapToGrid="0" snapToObjects="1" showGuides="1">
      <p:cViewPr varScale="1">
        <p:scale>
          <a:sx n="97" d="100"/>
          <a:sy n="97" d="100"/>
        </p:scale>
        <p:origin x="-197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3632"/>
    </p:cViewPr>
  </p:sorterViewPr>
  <p:gridSpacing cx="360045" cy="36004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63" Type="http://schemas.openxmlformats.org/officeDocument/2006/relationships/theme" Target="theme/theme1.xml"/><Relationship Id="rId64" Type="http://schemas.openxmlformats.org/officeDocument/2006/relationships/tableStyles" Target="tableStyles.xml"/><Relationship Id="rId50" Type="http://schemas.openxmlformats.org/officeDocument/2006/relationships/slide" Target="slides/slide46.xml"/><Relationship Id="rId51" Type="http://schemas.openxmlformats.org/officeDocument/2006/relationships/slide" Target="slides/slide47.xml"/><Relationship Id="rId52" Type="http://schemas.openxmlformats.org/officeDocument/2006/relationships/slide" Target="slides/slide48.xml"/><Relationship Id="rId53" Type="http://schemas.openxmlformats.org/officeDocument/2006/relationships/slide" Target="slides/slide49.xml"/><Relationship Id="rId54" Type="http://schemas.openxmlformats.org/officeDocument/2006/relationships/slide" Target="slides/slide50.xml"/><Relationship Id="rId55" Type="http://schemas.openxmlformats.org/officeDocument/2006/relationships/slide" Target="slides/slide51.xml"/><Relationship Id="rId56" Type="http://schemas.openxmlformats.org/officeDocument/2006/relationships/slide" Target="slides/slide52.xml"/><Relationship Id="rId57" Type="http://schemas.openxmlformats.org/officeDocument/2006/relationships/slide" Target="slides/slide53.xml"/><Relationship Id="rId58" Type="http://schemas.openxmlformats.org/officeDocument/2006/relationships/slide" Target="slides/slide54.xml"/><Relationship Id="rId59" Type="http://schemas.openxmlformats.org/officeDocument/2006/relationships/notesMaster" Target="notesMasters/notesMaster1.xml"/><Relationship Id="rId40" Type="http://schemas.openxmlformats.org/officeDocument/2006/relationships/slide" Target="slides/slide36.xml"/><Relationship Id="rId41" Type="http://schemas.openxmlformats.org/officeDocument/2006/relationships/slide" Target="slides/slide37.xml"/><Relationship Id="rId42" Type="http://schemas.openxmlformats.org/officeDocument/2006/relationships/slide" Target="slides/slide38.xml"/><Relationship Id="rId43" Type="http://schemas.openxmlformats.org/officeDocument/2006/relationships/slide" Target="slides/slide39.xml"/><Relationship Id="rId44" Type="http://schemas.openxmlformats.org/officeDocument/2006/relationships/slide" Target="slides/slide40.xml"/><Relationship Id="rId45" Type="http://schemas.openxmlformats.org/officeDocument/2006/relationships/slide" Target="slides/slide41.xml"/><Relationship Id="rId46" Type="http://schemas.openxmlformats.org/officeDocument/2006/relationships/slide" Target="slides/slide42.xml"/><Relationship Id="rId47" Type="http://schemas.openxmlformats.org/officeDocument/2006/relationships/slide" Target="slides/slide43.xml"/><Relationship Id="rId48" Type="http://schemas.openxmlformats.org/officeDocument/2006/relationships/slide" Target="slides/slide44.xml"/><Relationship Id="rId49" Type="http://schemas.openxmlformats.org/officeDocument/2006/relationships/slide" Target="slides/slide4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37" Type="http://schemas.openxmlformats.org/officeDocument/2006/relationships/slide" Target="slides/slide33.xml"/><Relationship Id="rId38" Type="http://schemas.openxmlformats.org/officeDocument/2006/relationships/slide" Target="slides/slide34.xml"/><Relationship Id="rId39" Type="http://schemas.openxmlformats.org/officeDocument/2006/relationships/slide" Target="slides/slide3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60" Type="http://schemas.openxmlformats.org/officeDocument/2006/relationships/printerSettings" Target="printerSettings/printerSettings1.bin"/><Relationship Id="rId61" Type="http://schemas.openxmlformats.org/officeDocument/2006/relationships/presProps" Target="presProps.xml"/><Relationship Id="rId62" Type="http://schemas.openxmlformats.org/officeDocument/2006/relationships/viewProps" Target="viewProp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package" Target="../embeddings/Microsoft_Excel-Tabelle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0.xml"/><Relationship Id="rId2" Type="http://schemas.openxmlformats.org/officeDocument/2006/relationships/package" Target="../embeddings/Microsoft_Excel-Tabelle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1.xml"/><Relationship Id="rId2" Type="http://schemas.openxmlformats.org/officeDocument/2006/relationships/package" Target="../embeddings/Microsoft_Excel-Tabelle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2.xml"/><Relationship Id="rId2" Type="http://schemas.openxmlformats.org/officeDocument/2006/relationships/package" Target="../embeddings/Microsoft_Excel-Tabelle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3.xml"/><Relationship Id="rId2" Type="http://schemas.openxmlformats.org/officeDocument/2006/relationships/package" Target="../embeddings/Microsoft_Excel-Tabelle13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package" Target="../embeddings/Microsoft_Excel-Tabelle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package" Target="../embeddings/Microsoft_Excel-Tabelle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4.xml"/><Relationship Id="rId2" Type="http://schemas.openxmlformats.org/officeDocument/2006/relationships/package" Target="../embeddings/Microsoft_Excel-Tabelle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5.xml"/><Relationship Id="rId2" Type="http://schemas.openxmlformats.org/officeDocument/2006/relationships/package" Target="../embeddings/Microsoft_Excel-Tabelle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6.xml"/><Relationship Id="rId2" Type="http://schemas.openxmlformats.org/officeDocument/2006/relationships/package" Target="../embeddings/Microsoft_Excel-Tabelle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7.xml"/><Relationship Id="rId2" Type="http://schemas.openxmlformats.org/officeDocument/2006/relationships/package" Target="../embeddings/Microsoft_Excel-Tabelle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8.xml"/><Relationship Id="rId2" Type="http://schemas.openxmlformats.org/officeDocument/2006/relationships/package" Target="../embeddings/Microsoft_Excel-Tabelle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9.xml"/><Relationship Id="rId2" Type="http://schemas.openxmlformats.org/officeDocument/2006/relationships/package" Target="../embeddings/Microsoft_Excel-Tabelle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/>
            </a:pPr>
            <a:r>
              <a:rPr lang="en-US" sz="1600" dirty="0"/>
              <a:t>Etiology</a:t>
            </a:r>
          </a:p>
        </c:rich>
      </c:tx>
      <c:layout>
        <c:manualLayout>
          <c:xMode val="edge"/>
          <c:yMode val="edge"/>
          <c:x val="0.612886007834883"/>
          <c:y val="0.19343728832997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Etiology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</c:dPt>
          <c:dPt>
            <c:idx val="1"/>
            <c:bubble3D val="0"/>
            <c:spPr>
              <a:solidFill>
                <a:schemeClr val="accent3"/>
              </a:solidFill>
            </c:spPr>
          </c:dPt>
          <c:dPt>
            <c:idx val="2"/>
            <c:bubble3D val="0"/>
            <c:spPr>
              <a:solidFill>
                <a:schemeClr val="tx1"/>
              </a:solidFill>
            </c:spPr>
          </c:dPt>
          <c:dPt>
            <c:idx val="3"/>
            <c:bubble3D val="0"/>
            <c:spPr>
              <a:solidFill>
                <a:schemeClr val="tx1">
                  <a:lumMod val="40000"/>
                  <a:lumOff val="60000"/>
                </a:schemeClr>
              </a:solidFill>
            </c:spPr>
          </c:dPt>
          <c:cat>
            <c:strRef>
              <c:f>Sheet1!$A$2:$A$5</c:f>
              <c:strCache>
                <c:ptCount val="4"/>
                <c:pt idx="0">
                  <c:v>IPAH</c:v>
                </c:pt>
                <c:pt idx="1">
                  <c:v>CTD-APAH</c:v>
                </c:pt>
                <c:pt idx="2">
                  <c:v>CHD-APAH</c:v>
                </c:pt>
                <c:pt idx="3">
                  <c:v>Other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0.610000000000001</c:v>
                </c:pt>
                <c:pt idx="1">
                  <c:v>0.25</c:v>
                </c:pt>
                <c:pt idx="2">
                  <c:v>0.0800000000000002</c:v>
                </c:pt>
                <c:pt idx="3">
                  <c:v>0.0600000000000004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13960074395027"/>
          <c:y val="0.368732045645722"/>
          <c:w val="0.304387475465696"/>
          <c:h val="0.433034424746457"/>
        </c:manualLayout>
      </c:layout>
      <c:overlay val="0"/>
      <c:txPr>
        <a:bodyPr/>
        <a:lstStyle/>
        <a:p>
          <a:pPr>
            <a:defRPr sz="1200"/>
          </a:pPr>
          <a:endParaRPr lang="de-DE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de-DE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0.0999583333333342"/>
          <c:y val="0.0432369975210366"/>
        </c:manualLayout>
      </c:layout>
      <c:overlay val="0"/>
      <c:txPr>
        <a:bodyPr/>
        <a:lstStyle/>
        <a:p>
          <a:pPr>
            <a:defRPr sz="1800"/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0.127387631233596"/>
          <c:y val="0.220197100909171"/>
          <c:w val="0.491188320209977"/>
          <c:h val="0.69052288425775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Riociguat dose at last visit (%)</c:v>
                </c:pt>
              </c:strCache>
            </c:strRef>
          </c:tx>
          <c:dPt>
            <c:idx val="0"/>
            <c:bubble3D val="0"/>
            <c:spPr>
              <a:solidFill>
                <a:schemeClr val="tx1"/>
              </a:solidFill>
            </c:spPr>
          </c:dPt>
          <c:dPt>
            <c:idx val="4"/>
            <c:bubble3D val="0"/>
            <c:spPr>
              <a:solidFill>
                <a:schemeClr val="accent1"/>
              </a:solidFill>
            </c:spPr>
          </c:dPt>
          <c:dLbls>
            <c:dLbl>
              <c:idx val="0"/>
              <c:layout>
                <c:manualLayout>
                  <c:x val="-0.0519922900262474"/>
                  <c:y val="-0.010487434387634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0270833333333334"/>
                  <c:y val="-0.0139489774960159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0687967519685045"/>
                  <c:y val="0.108107211621365"/>
                </c:manualLayout>
              </c:layout>
              <c:spPr/>
              <c:txPr>
                <a:bodyPr/>
                <a:lstStyle/>
                <a:p>
                  <a:pPr>
                    <a:defRPr sz="1400">
                      <a:solidFill>
                        <a:schemeClr val="bg1"/>
                      </a:solidFill>
                    </a:defRPr>
                  </a:pPr>
                  <a:endParaRPr lang="de-DE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122916666666667"/>
                  <c:y val="0.0669550919808756"/>
                </c:manualLayout>
              </c:layout>
              <c:spPr/>
              <c:txPr>
                <a:bodyPr/>
                <a:lstStyle/>
                <a:p>
                  <a:pPr>
                    <a:defRPr sz="1400">
                      <a:solidFill>
                        <a:schemeClr val="bg1"/>
                      </a:solidFill>
                    </a:defRPr>
                  </a:pPr>
                  <a:endParaRPr lang="de-DE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122916666666667"/>
                  <c:y val="-0.156228547955377"/>
                </c:manualLayout>
              </c:layout>
              <c:spPr/>
              <c:txPr>
                <a:bodyPr/>
                <a:lstStyle/>
                <a:p>
                  <a:pPr>
                    <a:defRPr sz="1400">
                      <a:solidFill>
                        <a:schemeClr val="bg1"/>
                      </a:solidFill>
                    </a:defRPr>
                  </a:pPr>
                  <a:endParaRPr lang="de-DE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0.5 mg tid</c:v>
                </c:pt>
                <c:pt idx="1">
                  <c:v>1.0 mg tid</c:v>
                </c:pt>
                <c:pt idx="2">
                  <c:v>1.5 mg tid</c:v>
                </c:pt>
                <c:pt idx="3">
                  <c:v>2.0 mg tid</c:v>
                </c:pt>
                <c:pt idx="4">
                  <c:v>2.5 mg tid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0.00600000000000001</c:v>
                </c:pt>
                <c:pt idx="1">
                  <c:v>0.038</c:v>
                </c:pt>
                <c:pt idx="2">
                  <c:v>0.063</c:v>
                </c:pt>
                <c:pt idx="3">
                  <c:v>0.125</c:v>
                </c:pt>
                <c:pt idx="4">
                  <c:v>0.769000000000002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de-DE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de-DE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26770202616376"/>
          <c:y val="0.0930813973885943"/>
          <c:w val="0.761727227779998"/>
          <c:h val="0.8602501768809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Riociguat</c:v>
                </c:pt>
              </c:strCache>
            </c:strRef>
          </c:tx>
          <c:spPr>
            <a:ln>
              <a:noFill/>
            </a:ln>
          </c:spPr>
          <c:invertIfNegative val="0"/>
          <c:errBars>
            <c:errBarType val="both"/>
            <c:errValType val="fixedVal"/>
            <c:noEndCap val="0"/>
            <c:val val="9.4"/>
            <c:spPr>
              <a:ln w="19050" cap="sq">
                <a:solidFill>
                  <a:schemeClr val="tx1"/>
                </a:solidFill>
                <a:miter lim="800000"/>
              </a:ln>
            </c:spPr>
          </c:errBar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27.0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Placebo</c:v>
                </c:pt>
              </c:strCache>
            </c:strRef>
          </c:tx>
          <c:spPr>
            <a:solidFill>
              <a:schemeClr val="tx1">
                <a:lumMod val="60000"/>
                <a:lumOff val="40000"/>
              </a:schemeClr>
            </a:solidFill>
            <a:ln>
              <a:noFill/>
            </a:ln>
          </c:spPr>
          <c:invertIfNegative val="0"/>
          <c:errBars>
            <c:errBarType val="both"/>
            <c:errValType val="fixedVal"/>
            <c:noEndCap val="0"/>
            <c:val val="1.8"/>
            <c:spPr>
              <a:ln w="19050" cap="sq">
                <a:solidFill>
                  <a:schemeClr val="tx1"/>
                </a:solidFill>
                <a:miter lim="800000"/>
              </a:ln>
            </c:spPr>
          </c:errBar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1.8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45802600"/>
        <c:axId val="2145805784"/>
      </c:barChart>
      <c:catAx>
        <c:axId val="21458026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5400">
            <a:solidFill>
              <a:schemeClr val="tx1"/>
            </a:solidFill>
          </a:ln>
        </c:spPr>
        <c:crossAx val="2145805784"/>
        <c:crosses val="autoZero"/>
        <c:auto val="1"/>
        <c:lblAlgn val="ctr"/>
        <c:lblOffset val="100"/>
        <c:noMultiLvlLbl val="0"/>
      </c:catAx>
      <c:valAx>
        <c:axId val="2145805784"/>
        <c:scaling>
          <c:orientation val="minMax"/>
          <c:max val="60.0"/>
          <c:min val="-20.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5400" cap="sq">
            <a:solidFill>
              <a:schemeClr val="tx1"/>
            </a:solidFill>
            <a:miter lim="800000"/>
          </a:ln>
        </c:spPr>
        <c:txPr>
          <a:bodyPr/>
          <a:lstStyle/>
          <a:p>
            <a:pPr>
              <a:defRPr sz="1200"/>
            </a:pPr>
            <a:endParaRPr lang="de-DE"/>
          </a:p>
        </c:txPr>
        <c:crossAx val="2145802600"/>
        <c:crosses val="autoZero"/>
        <c:crossBetween val="between"/>
        <c:majorUnit val="10.0"/>
      </c:valAx>
    </c:plotArea>
    <c:legend>
      <c:legendPos val="r"/>
      <c:layout>
        <c:manualLayout>
          <c:xMode val="edge"/>
          <c:yMode val="edge"/>
          <c:x val="0.655247381285663"/>
          <c:y val="0.142700507704621"/>
          <c:w val="0.311171805563275"/>
          <c:h val="0.240501786351227"/>
        </c:manualLayout>
      </c:layout>
      <c:overlay val="0"/>
      <c:spPr>
        <a:ln>
          <a:noFill/>
        </a:ln>
      </c:sp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100"/>
      </a:pPr>
      <a:endParaRPr lang="de-DE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26770202616376"/>
          <c:y val="0.0930813973885943"/>
          <c:w val="0.761727227779998"/>
          <c:h val="0.8602501768809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Riociguat</c:v>
                </c:pt>
              </c:strCache>
            </c:strRef>
          </c:tx>
          <c:spPr>
            <a:ln>
              <a:noFill/>
            </a:ln>
          </c:spPr>
          <c:invertIfNegative val="0"/>
          <c:errBars>
            <c:errBarType val="both"/>
            <c:errValType val="fixedVal"/>
            <c:noEndCap val="0"/>
            <c:val val="7.6"/>
            <c:spPr>
              <a:ln w="19050" cap="sq">
                <a:solidFill>
                  <a:schemeClr val="tx1"/>
                </a:solidFill>
                <a:miter lim="800000"/>
              </a:ln>
            </c:spPr>
          </c:errBar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44.0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Placebo</c:v>
                </c:pt>
              </c:strCache>
            </c:strRef>
          </c:tx>
          <c:spPr>
            <a:solidFill>
              <a:schemeClr val="tx1">
                <a:lumMod val="60000"/>
                <a:lumOff val="40000"/>
              </a:schemeClr>
            </a:solidFill>
            <a:ln w="6350">
              <a:noFill/>
            </a:ln>
          </c:spPr>
          <c:invertIfNegative val="0"/>
          <c:errBars>
            <c:errBarType val="both"/>
            <c:errValType val="fixedVal"/>
            <c:noEndCap val="0"/>
            <c:val val="10.6"/>
            <c:spPr>
              <a:ln w="19050" cap="sq">
                <a:solidFill>
                  <a:schemeClr val="tx1"/>
                </a:solidFill>
                <a:miter lim="800000"/>
              </a:ln>
            </c:spPr>
          </c:errBar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-7.7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45847496"/>
        <c:axId val="2145850680"/>
      </c:barChart>
      <c:catAx>
        <c:axId val="21458474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5400">
            <a:solidFill>
              <a:schemeClr val="tx1"/>
            </a:solidFill>
          </a:ln>
        </c:spPr>
        <c:crossAx val="2145850680"/>
        <c:crosses val="autoZero"/>
        <c:auto val="1"/>
        <c:lblAlgn val="ctr"/>
        <c:lblOffset val="100"/>
        <c:noMultiLvlLbl val="0"/>
      </c:catAx>
      <c:valAx>
        <c:axId val="2145850680"/>
        <c:scaling>
          <c:orientation val="minMax"/>
          <c:max val="60.0"/>
          <c:min val="-20.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5400" cap="sq">
            <a:solidFill>
              <a:schemeClr val="tx1"/>
            </a:solidFill>
            <a:miter lim="800000"/>
          </a:ln>
        </c:spPr>
        <c:txPr>
          <a:bodyPr/>
          <a:lstStyle/>
          <a:p>
            <a:pPr>
              <a:defRPr sz="1200"/>
            </a:pPr>
            <a:endParaRPr lang="de-DE"/>
          </a:p>
        </c:txPr>
        <c:crossAx val="2145847496"/>
        <c:crosses val="autoZero"/>
        <c:crossBetween val="between"/>
        <c:majorUnit val="10.0"/>
      </c:valAx>
    </c:plotArea>
    <c:legend>
      <c:legendPos val="r"/>
      <c:layout>
        <c:manualLayout>
          <c:xMode val="edge"/>
          <c:yMode val="edge"/>
          <c:x val="0.660146635160768"/>
          <c:y val="0.11442667002094"/>
          <c:w val="0.311171805563275"/>
          <c:h val="0.240501786351227"/>
        </c:manualLayout>
      </c:layout>
      <c:overlay val="0"/>
      <c:spPr>
        <a:ln>
          <a:noFill/>
        </a:ln>
      </c:sp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100"/>
      </a:pPr>
      <a:endParaRPr lang="de-DE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34600983293691"/>
          <c:y val="0.0930813973885943"/>
          <c:w val="0.696048214476656"/>
          <c:h val="0.8602501768809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Riociguat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</c:spPr>
          <c:invertIfNegative val="0"/>
          <c:errBars>
            <c:errBarType val="both"/>
            <c:errValType val="fixedVal"/>
            <c:noEndCap val="0"/>
            <c:val val="6.0"/>
            <c:spPr>
              <a:ln w="19050" cap="sq">
                <a:solidFill>
                  <a:schemeClr val="tx1"/>
                </a:solidFill>
                <a:miter lim="800000"/>
              </a:ln>
            </c:spPr>
          </c:errBar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38.9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Placebo</c:v>
                </c:pt>
              </c:strCache>
            </c:strRef>
          </c:tx>
          <c:spPr>
            <a:solidFill>
              <a:schemeClr val="tx1">
                <a:lumMod val="60000"/>
                <a:lumOff val="40000"/>
              </a:schemeClr>
            </a:solidFill>
            <a:ln>
              <a:noFill/>
            </a:ln>
          </c:spPr>
          <c:invertIfNegative val="0"/>
          <c:errBars>
            <c:errBarType val="both"/>
            <c:errValType val="fixedVal"/>
            <c:noEndCap val="0"/>
            <c:val val="9.0"/>
            <c:spPr>
              <a:ln w="19050" cap="sq">
                <a:solidFill>
                  <a:schemeClr val="tx1"/>
                </a:solidFill>
                <a:miter lim="800000"/>
              </a:ln>
            </c:spPr>
          </c:errBar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-5.5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45894232"/>
        <c:axId val="2145897416"/>
      </c:barChart>
      <c:catAx>
        <c:axId val="2145894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5400" cap="sq">
            <a:solidFill>
              <a:schemeClr val="tx1"/>
            </a:solidFill>
            <a:miter lim="800000"/>
          </a:ln>
        </c:spPr>
        <c:crossAx val="2145897416"/>
        <c:crosses val="autoZero"/>
        <c:auto val="1"/>
        <c:lblAlgn val="ctr"/>
        <c:lblOffset val="100"/>
        <c:noMultiLvlLbl val="0"/>
      </c:catAx>
      <c:valAx>
        <c:axId val="2145897416"/>
        <c:scaling>
          <c:orientation val="minMax"/>
          <c:max val="60.0"/>
          <c:min val="-20.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400" b="1"/>
                </a:pPr>
                <a:r>
                  <a:rPr lang="en-GB" sz="1400" b="1" dirty="0" smtClean="0"/>
                  <a:t>Mean</a:t>
                </a:r>
                <a:r>
                  <a:rPr lang="en-GB" sz="1400" b="1" baseline="0" dirty="0" smtClean="0"/>
                  <a:t> c</a:t>
                </a:r>
                <a:r>
                  <a:rPr lang="en-GB" sz="1400" b="1" dirty="0" smtClean="0"/>
                  <a:t>hange from baseline in 6MWD (m)</a:t>
                </a:r>
              </a:p>
            </c:rich>
          </c:tx>
          <c:layout>
            <c:manualLayout>
              <c:xMode val="edge"/>
              <c:yMode val="edge"/>
              <c:x val="0.00960799385088397"/>
              <c:y val="0.16767999707693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25400" cap="sq">
            <a:solidFill>
              <a:schemeClr val="tx1"/>
            </a:solidFill>
            <a:miter lim="800000"/>
          </a:ln>
        </c:spPr>
        <c:txPr>
          <a:bodyPr/>
          <a:lstStyle/>
          <a:p>
            <a:pPr>
              <a:defRPr sz="1400"/>
            </a:pPr>
            <a:endParaRPr lang="de-DE"/>
          </a:p>
        </c:txPr>
        <c:crossAx val="2145894232"/>
        <c:crosses val="autoZero"/>
        <c:crossBetween val="between"/>
        <c:majorUnit val="10.0"/>
        <c:minorUnit val="2.0"/>
      </c:valAx>
    </c:plotArea>
    <c:legend>
      <c:legendPos val="r"/>
      <c:layout>
        <c:manualLayout>
          <c:xMode val="edge"/>
          <c:yMode val="edge"/>
          <c:x val="0.680067170216329"/>
          <c:y val="0.0781127939054035"/>
          <c:w val="0.24735322718528"/>
          <c:h val="0.240501786351227"/>
        </c:manualLayout>
      </c:layout>
      <c:overlay val="0"/>
      <c:spPr>
        <a:ln>
          <a:noFill/>
        </a:ln>
      </c:spPr>
      <c:txPr>
        <a:bodyPr/>
        <a:lstStyle/>
        <a:p>
          <a:pPr>
            <a:defRPr sz="1400"/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/>
            </a:pPr>
            <a:r>
              <a:rPr lang="en-US" sz="1600" dirty="0"/>
              <a:t>Prior </a:t>
            </a:r>
            <a:r>
              <a:rPr lang="en-US" sz="1600" dirty="0" smtClean="0"/>
              <a:t>treatment</a:t>
            </a:r>
            <a:endParaRPr lang="en-US" sz="1600" dirty="0"/>
          </a:p>
        </c:rich>
      </c:tx>
      <c:layout>
        <c:manualLayout>
          <c:xMode val="edge"/>
          <c:yMode val="edge"/>
          <c:x val="0.564286607043662"/>
          <c:y val="0.236996236529277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Prior Treatment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</c:spPr>
          <c:dPt>
            <c:idx val="0"/>
            <c:bubble3D val="0"/>
            <c:spPr>
              <a:solidFill>
                <a:schemeClr val="tx1"/>
              </a:solidFill>
              <a:ln>
                <a:noFill/>
              </a:ln>
            </c:spPr>
          </c:dPt>
          <c:dPt>
            <c:idx val="1"/>
            <c:bubble3D val="0"/>
            <c:spPr>
              <a:solidFill>
                <a:schemeClr val="accent1"/>
              </a:solidFill>
              <a:ln>
                <a:noFill/>
              </a:ln>
            </c:spPr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</c:spPr>
          </c:dPt>
          <c:cat>
            <c:strRef>
              <c:f>Sheet1!$A$2:$A$4</c:f>
              <c:strCache>
                <c:ptCount val="3"/>
                <c:pt idx="0">
                  <c:v>Naïve</c:v>
                </c:pt>
                <c:pt idx="1">
                  <c:v>Pre-treated ERAs</c:v>
                </c:pt>
                <c:pt idx="2">
                  <c:v>Pre-treated PCAs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0.5</c:v>
                </c:pt>
                <c:pt idx="1">
                  <c:v>0.43</c:v>
                </c:pt>
                <c:pt idx="2">
                  <c:v>0.07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1200"/>
            </a:pPr>
            <a:endParaRPr lang="de-DE"/>
          </a:p>
        </c:txPr>
      </c:legendEntry>
      <c:legendEntry>
        <c:idx val="1"/>
        <c:txPr>
          <a:bodyPr/>
          <a:lstStyle/>
          <a:p>
            <a:pPr>
              <a:defRPr sz="1200"/>
            </a:pPr>
            <a:endParaRPr lang="de-DE"/>
          </a:p>
        </c:txPr>
      </c:legendEntry>
      <c:legendEntry>
        <c:idx val="2"/>
        <c:txPr>
          <a:bodyPr/>
          <a:lstStyle/>
          <a:p>
            <a:pPr>
              <a:defRPr sz="1200"/>
            </a:pPr>
            <a:endParaRPr lang="de-DE"/>
          </a:p>
        </c:txPr>
      </c:legendEntry>
      <c:layout>
        <c:manualLayout>
          <c:xMode val="edge"/>
          <c:yMode val="edge"/>
          <c:x val="0.523784394326556"/>
          <c:y val="0.414095048466833"/>
          <c:w val="0.383033135207199"/>
          <c:h val="0.374423675147214"/>
        </c:manualLayout>
      </c:layout>
      <c:overlay val="0"/>
      <c:txPr>
        <a:bodyPr/>
        <a:lstStyle/>
        <a:p>
          <a:pPr>
            <a:defRPr sz="1400"/>
          </a:pPr>
          <a:endParaRPr lang="de-DE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de-DE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94502090182503"/>
          <c:y val="0.287868905045932"/>
          <c:w val="0.401427614149979"/>
          <c:h val="0.64604765474651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Riociguat dose at last visit (%)</c:v>
                </c:pt>
              </c:strCache>
            </c:strRef>
          </c:tx>
          <c:dPt>
            <c:idx val="0"/>
            <c:bubble3D val="0"/>
            <c:spPr>
              <a:solidFill>
                <a:schemeClr val="bg2"/>
              </a:solidFill>
            </c:spPr>
          </c:dPt>
          <c:dPt>
            <c:idx val="3"/>
            <c:bubble3D val="0"/>
            <c:spPr>
              <a:solidFill>
                <a:schemeClr val="tx1">
                  <a:lumMod val="75000"/>
                </a:schemeClr>
              </a:solidFill>
            </c:spPr>
          </c:dPt>
          <c:dPt>
            <c:idx val="4"/>
            <c:bubble3D val="0"/>
            <c:spPr>
              <a:solidFill>
                <a:schemeClr val="accent1"/>
              </a:solidFill>
            </c:spPr>
          </c:dPt>
          <c:dLbls>
            <c:dLbl>
              <c:idx val="0"/>
              <c:numFmt formatCode="0%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</a:defRPr>
                  </a:pPr>
                  <a:endParaRPr lang="de-DE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0%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</a:defRPr>
                  </a:pPr>
                  <a:endParaRPr lang="de-DE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de-DE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Sheet1!$A$2:$A$6</c:f>
              <c:strCache>
                <c:ptCount val="5"/>
                <c:pt idx="0">
                  <c:v>0.5 mg tid</c:v>
                </c:pt>
                <c:pt idx="1">
                  <c:v>1.0 mg tid</c:v>
                </c:pt>
                <c:pt idx="2">
                  <c:v>1.5 mg tid</c:v>
                </c:pt>
                <c:pt idx="3">
                  <c:v>2.0 mg tid</c:v>
                </c:pt>
                <c:pt idx="4">
                  <c:v>2.5 mg tid</c:v>
                </c:pt>
              </c:strCache>
            </c:strRef>
          </c:cat>
          <c:val>
            <c:numRef>
              <c:f>Sheet1!$B$2:$B$6</c:f>
              <c:numCache>
                <c:formatCode>0.00%</c:formatCode>
                <c:ptCount val="5"/>
                <c:pt idx="0">
                  <c:v>0.017</c:v>
                </c:pt>
                <c:pt idx="1">
                  <c:v>0.025</c:v>
                </c:pt>
                <c:pt idx="2">
                  <c:v>0.0590000000000004</c:v>
                </c:pt>
                <c:pt idx="3">
                  <c:v>0.153</c:v>
                </c:pt>
                <c:pt idx="4">
                  <c:v>0.746000000000004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73078681573388"/>
          <c:y val="0.386404883751839"/>
          <c:w val="0.215537621132686"/>
          <c:h val="0.345224941832359"/>
        </c:manualLayout>
      </c:layout>
      <c:overlay val="0"/>
      <c:txPr>
        <a:bodyPr/>
        <a:lstStyle/>
        <a:p>
          <a:pPr>
            <a:defRPr sz="1600"/>
          </a:pPr>
          <a:endParaRPr lang="de-DE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de-DE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26770202616376"/>
          <c:y val="0.0930813973885943"/>
          <c:w val="0.761727227779997"/>
          <c:h val="0.8602501768809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Riociguat</c:v>
                </c:pt>
              </c:strCache>
            </c:strRef>
          </c:tx>
          <c:spPr>
            <a:ln>
              <a:noFill/>
            </a:ln>
          </c:spPr>
          <c:invertIfNegative val="0"/>
          <c:errBars>
            <c:errBarType val="both"/>
            <c:errValType val="fixedVal"/>
            <c:noEndCap val="0"/>
            <c:val val="6.6"/>
            <c:spPr>
              <a:ln w="19050" cap="sq">
                <a:solidFill>
                  <a:schemeClr val="tx1"/>
                </a:solidFill>
                <a:miter lim="800000"/>
              </a:ln>
            </c:spPr>
          </c:errBar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32.2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Placebo</c:v>
                </c:pt>
              </c:strCache>
            </c:strRef>
          </c:tx>
          <c:spPr>
            <a:solidFill>
              <a:schemeClr val="tx1">
                <a:lumMod val="60000"/>
                <a:lumOff val="40000"/>
              </a:schemeClr>
            </a:solidFill>
            <a:ln>
              <a:noFill/>
            </a:ln>
          </c:spPr>
          <c:invertIfNegative val="0"/>
          <c:errBars>
            <c:errBarType val="both"/>
            <c:errValType val="fixedVal"/>
            <c:noEndCap val="0"/>
            <c:val val="10.9"/>
            <c:spPr>
              <a:ln w="19050" cap="sq">
                <a:solidFill>
                  <a:schemeClr val="tx1"/>
                </a:solidFill>
                <a:miter lim="800000"/>
              </a:ln>
            </c:spPr>
          </c:errBar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-5.8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95084984"/>
        <c:axId val="2119093928"/>
      </c:barChart>
      <c:catAx>
        <c:axId val="20950849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5400">
            <a:solidFill>
              <a:schemeClr val="tx1"/>
            </a:solidFill>
          </a:ln>
        </c:spPr>
        <c:crossAx val="2119093928"/>
        <c:crosses val="autoZero"/>
        <c:auto val="1"/>
        <c:lblAlgn val="ctr"/>
        <c:lblOffset val="100"/>
        <c:noMultiLvlLbl val="0"/>
      </c:catAx>
      <c:valAx>
        <c:axId val="2119093928"/>
        <c:scaling>
          <c:orientation val="minMax"/>
          <c:max val="40.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5400" cap="sq">
            <a:solidFill>
              <a:schemeClr val="tx1"/>
            </a:solidFill>
            <a:miter lim="800000"/>
          </a:ln>
        </c:spPr>
        <c:txPr>
          <a:bodyPr/>
          <a:lstStyle/>
          <a:p>
            <a:pPr>
              <a:defRPr sz="1200"/>
            </a:pPr>
            <a:endParaRPr lang="de-DE"/>
          </a:p>
        </c:txPr>
        <c:crossAx val="2095084984"/>
        <c:crosses val="autoZero"/>
        <c:crossBetween val="between"/>
        <c:majorUnit val="10.0"/>
      </c:valAx>
    </c:plotArea>
    <c:legend>
      <c:legendPos val="r"/>
      <c:layout>
        <c:manualLayout>
          <c:xMode val="edge"/>
          <c:yMode val="edge"/>
          <c:x val="0.655247381285663"/>
          <c:y val="0.142700507704621"/>
          <c:w val="0.311171805563275"/>
          <c:h val="0.240501786351227"/>
        </c:manualLayout>
      </c:layout>
      <c:overlay val="0"/>
      <c:spPr>
        <a:ln>
          <a:noFill/>
        </a:ln>
      </c:sp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100"/>
      </a:pPr>
      <a:endParaRPr lang="de-DE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26770202616376"/>
          <c:y val="0.0930813973885943"/>
          <c:w val="0.761727227779997"/>
          <c:h val="0.8602501768809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Riociguat</c:v>
                </c:pt>
              </c:strCache>
            </c:strRef>
          </c:tx>
          <c:spPr>
            <a:ln>
              <a:noFill/>
            </a:ln>
          </c:spPr>
          <c:invertIfNegative val="0"/>
          <c:errBars>
            <c:errBarType val="both"/>
            <c:errValType val="fixedVal"/>
            <c:noEndCap val="0"/>
            <c:val val="5.1"/>
            <c:spPr>
              <a:ln w="19050" cap="sq">
                <a:solidFill>
                  <a:schemeClr val="tx1"/>
                </a:solidFill>
                <a:miter lim="800000"/>
              </a:ln>
            </c:spPr>
          </c:errBar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27.1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Placebo</c:v>
                </c:pt>
              </c:strCache>
            </c:strRef>
          </c:tx>
          <c:spPr>
            <a:solidFill>
              <a:schemeClr val="tx1">
                <a:lumMod val="60000"/>
                <a:lumOff val="40000"/>
              </a:schemeClr>
            </a:solidFill>
            <a:ln w="6350">
              <a:noFill/>
            </a:ln>
          </c:spPr>
          <c:invertIfNegative val="0"/>
          <c:errBars>
            <c:errBarType val="both"/>
            <c:errValType val="fixedVal"/>
            <c:noEndCap val="0"/>
            <c:val val="10.7"/>
            <c:spPr>
              <a:ln w="19050" cap="sq">
                <a:solidFill>
                  <a:schemeClr val="tx1"/>
                </a:solidFill>
                <a:miter lim="800000"/>
              </a:ln>
            </c:spPr>
          </c:errBar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-5.3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19429672"/>
        <c:axId val="2119432856"/>
      </c:barChart>
      <c:catAx>
        <c:axId val="21194296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5400">
            <a:solidFill>
              <a:schemeClr val="tx1"/>
            </a:solidFill>
          </a:ln>
        </c:spPr>
        <c:crossAx val="2119432856"/>
        <c:crosses val="autoZero"/>
        <c:auto val="1"/>
        <c:lblAlgn val="ctr"/>
        <c:lblOffset val="100"/>
        <c:noMultiLvlLbl val="0"/>
      </c:catAx>
      <c:valAx>
        <c:axId val="211943285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5400" cap="sq">
            <a:solidFill>
              <a:schemeClr val="tx1"/>
            </a:solidFill>
            <a:miter lim="800000"/>
          </a:ln>
        </c:spPr>
        <c:txPr>
          <a:bodyPr/>
          <a:lstStyle/>
          <a:p>
            <a:pPr>
              <a:defRPr sz="1200"/>
            </a:pPr>
            <a:endParaRPr lang="de-DE"/>
          </a:p>
        </c:txPr>
        <c:crossAx val="2119429672"/>
        <c:crosses val="autoZero"/>
        <c:crossBetween val="between"/>
        <c:majorUnit val="10.0"/>
      </c:valAx>
    </c:plotArea>
    <c:legend>
      <c:legendPos val="r"/>
      <c:layout>
        <c:manualLayout>
          <c:xMode val="edge"/>
          <c:yMode val="edge"/>
          <c:x val="0.660146635160768"/>
          <c:y val="0.11442667002094"/>
          <c:w val="0.311171805563275"/>
          <c:h val="0.240501786351227"/>
        </c:manualLayout>
      </c:layout>
      <c:overlay val="0"/>
      <c:spPr>
        <a:ln>
          <a:noFill/>
        </a:ln>
      </c:sp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100"/>
      </a:pPr>
      <a:endParaRPr lang="de-DE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34600983293691"/>
          <c:y val="0.0930813973885943"/>
          <c:w val="0.696048214476656"/>
          <c:h val="0.8602501768809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Riociguat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</c:spPr>
          <c:invertIfNegative val="0"/>
          <c:errBars>
            <c:errBarType val="both"/>
            <c:errValType val="fixedVal"/>
            <c:noEndCap val="0"/>
            <c:val val="4.1"/>
            <c:spPr>
              <a:ln w="19050" cap="sq">
                <a:solidFill>
                  <a:schemeClr val="tx1"/>
                </a:solidFill>
                <a:miter lim="800000"/>
              </a:ln>
            </c:spPr>
          </c:errBar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29.6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Placebo</c:v>
                </c:pt>
              </c:strCache>
            </c:strRef>
          </c:tx>
          <c:spPr>
            <a:solidFill>
              <a:schemeClr val="tx1">
                <a:lumMod val="60000"/>
                <a:lumOff val="40000"/>
              </a:schemeClr>
            </a:solidFill>
            <a:ln>
              <a:noFill/>
            </a:ln>
          </c:spPr>
          <c:invertIfNegative val="0"/>
          <c:errBars>
            <c:errBarType val="both"/>
            <c:errValType val="fixedVal"/>
            <c:noEndCap val="0"/>
            <c:val val="7.6"/>
            <c:spPr>
              <a:ln w="19050" cap="sq">
                <a:solidFill>
                  <a:schemeClr val="tx1"/>
                </a:solidFill>
                <a:miter lim="800000"/>
              </a:ln>
            </c:spPr>
          </c:errBar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-5.6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19484696"/>
        <c:axId val="2119487880"/>
      </c:barChart>
      <c:catAx>
        <c:axId val="21194846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5400" cap="sq">
            <a:solidFill>
              <a:schemeClr val="tx1"/>
            </a:solidFill>
            <a:miter lim="800000"/>
          </a:ln>
        </c:spPr>
        <c:crossAx val="2119487880"/>
        <c:crosses val="autoZero"/>
        <c:auto val="1"/>
        <c:lblAlgn val="ctr"/>
        <c:lblOffset val="100"/>
        <c:noMultiLvlLbl val="0"/>
      </c:catAx>
      <c:valAx>
        <c:axId val="2119487880"/>
        <c:scaling>
          <c:orientation val="minMax"/>
          <c:max val="40.0"/>
          <c:min val="-20.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400" b="1"/>
                </a:pPr>
                <a:r>
                  <a:rPr lang="en-GB" sz="1400" b="1" dirty="0" smtClean="0"/>
                  <a:t>Mean</a:t>
                </a:r>
                <a:r>
                  <a:rPr lang="en-GB" sz="1400" b="1" baseline="0" dirty="0" smtClean="0"/>
                  <a:t> c</a:t>
                </a:r>
                <a:r>
                  <a:rPr lang="en-GB" sz="1400" b="1" dirty="0" smtClean="0"/>
                  <a:t>hange from baseline in 6MWD (m)</a:t>
                </a:r>
              </a:p>
            </c:rich>
          </c:tx>
          <c:layout>
            <c:manualLayout>
              <c:xMode val="edge"/>
              <c:yMode val="edge"/>
              <c:x val="0.00960799385088397"/>
              <c:y val="0.16767999707693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25400" cap="sq">
            <a:solidFill>
              <a:schemeClr val="tx1"/>
            </a:solidFill>
            <a:miter lim="800000"/>
          </a:ln>
        </c:spPr>
        <c:txPr>
          <a:bodyPr/>
          <a:lstStyle/>
          <a:p>
            <a:pPr>
              <a:defRPr sz="1400"/>
            </a:pPr>
            <a:endParaRPr lang="de-DE"/>
          </a:p>
        </c:txPr>
        <c:crossAx val="2119484696"/>
        <c:crosses val="autoZero"/>
        <c:crossBetween val="between"/>
        <c:majorUnit val="10.0"/>
        <c:minorUnit val="2.0"/>
      </c:valAx>
    </c:plotArea>
    <c:legend>
      <c:legendPos val="r"/>
      <c:layout>
        <c:manualLayout>
          <c:xMode val="edge"/>
          <c:yMode val="edge"/>
          <c:x val="0.680067170216329"/>
          <c:y val="0.0781127939054034"/>
          <c:w val="0.24735322718528"/>
          <c:h val="0.240501786351227"/>
        </c:manualLayout>
      </c:layout>
      <c:overlay val="0"/>
      <c:spPr>
        <a:ln>
          <a:noFill/>
        </a:ln>
      </c:spPr>
      <c:txPr>
        <a:bodyPr/>
        <a:lstStyle/>
        <a:p>
          <a:pPr>
            <a:defRPr sz="1400"/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34600983293691"/>
          <c:y val="0.0930813973885943"/>
          <c:w val="0.696048214476656"/>
          <c:h val="0.8602501768809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Riociguat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</c:spPr>
          <c:invertIfNegative val="0"/>
          <c:errBars>
            <c:errBarType val="both"/>
            <c:errValType val="fixedVal"/>
            <c:noEndCap val="0"/>
            <c:val val="5.1"/>
            <c:spPr>
              <a:ln w="19050" cap="sq">
                <a:solidFill>
                  <a:schemeClr val="tx1"/>
                </a:solidFill>
                <a:miter lim="800000"/>
              </a:ln>
            </c:spPr>
          </c:errBar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27.1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Placebo</c:v>
                </c:pt>
              </c:strCache>
            </c:strRef>
          </c:tx>
          <c:spPr>
            <a:solidFill>
              <a:schemeClr val="tx1">
                <a:lumMod val="60000"/>
                <a:lumOff val="40000"/>
              </a:schemeClr>
            </a:solidFill>
            <a:ln>
              <a:noFill/>
            </a:ln>
          </c:spPr>
          <c:invertIfNegative val="0"/>
          <c:errBars>
            <c:errBarType val="both"/>
            <c:errValType val="fixedVal"/>
            <c:noEndCap val="0"/>
            <c:val val="10.7"/>
            <c:spPr>
              <a:ln w="19050" cap="sq">
                <a:solidFill>
                  <a:schemeClr val="tx1"/>
                </a:solidFill>
                <a:miter lim="800000"/>
              </a:ln>
            </c:spPr>
          </c:errBar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-5.3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19583224"/>
        <c:axId val="2119586408"/>
      </c:barChart>
      <c:catAx>
        <c:axId val="21195832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5400" cap="sq">
            <a:solidFill>
              <a:schemeClr val="tx1"/>
            </a:solidFill>
            <a:miter lim="800000"/>
          </a:ln>
        </c:spPr>
        <c:crossAx val="2119586408"/>
        <c:crosses val="autoZero"/>
        <c:auto val="1"/>
        <c:lblAlgn val="ctr"/>
        <c:lblOffset val="100"/>
        <c:noMultiLvlLbl val="0"/>
      </c:catAx>
      <c:valAx>
        <c:axId val="2119586408"/>
        <c:scaling>
          <c:orientation val="minMax"/>
          <c:max val="40.0"/>
          <c:min val="-20.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400" b="1"/>
                </a:pPr>
                <a:r>
                  <a:rPr lang="en-GB" sz="1400" b="1" dirty="0" smtClean="0"/>
                  <a:t>Mean</a:t>
                </a:r>
                <a:r>
                  <a:rPr lang="en-GB" sz="1400" b="1" baseline="0" dirty="0" smtClean="0"/>
                  <a:t> c</a:t>
                </a:r>
                <a:r>
                  <a:rPr lang="en-GB" sz="1400" b="1" dirty="0" smtClean="0"/>
                  <a:t>hange from baseline in 6MWD (m)</a:t>
                </a:r>
              </a:p>
            </c:rich>
          </c:tx>
          <c:layout>
            <c:manualLayout>
              <c:xMode val="edge"/>
              <c:yMode val="edge"/>
              <c:x val="0.00960799385088397"/>
              <c:y val="0.16767999707693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25400" cap="sq">
            <a:solidFill>
              <a:schemeClr val="tx1"/>
            </a:solidFill>
            <a:miter lim="800000"/>
          </a:ln>
        </c:spPr>
        <c:txPr>
          <a:bodyPr/>
          <a:lstStyle/>
          <a:p>
            <a:pPr>
              <a:defRPr sz="1400"/>
            </a:pPr>
            <a:endParaRPr lang="de-DE"/>
          </a:p>
        </c:txPr>
        <c:crossAx val="2119583224"/>
        <c:crosses val="autoZero"/>
        <c:crossBetween val="between"/>
        <c:majorUnit val="10.0"/>
        <c:minorUnit val="2.0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80067170216329"/>
          <c:y val="0.0781127939054035"/>
          <c:w val="0.24735322718528"/>
          <c:h val="0.240501786351227"/>
        </c:manualLayout>
      </c:layout>
      <c:overlay val="0"/>
      <c:spPr>
        <a:ln>
          <a:noFill/>
        </a:ln>
      </c:spPr>
      <c:txPr>
        <a:bodyPr/>
        <a:lstStyle/>
        <a:p>
          <a:pPr>
            <a:defRPr sz="1400"/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26770202616376"/>
          <c:y val="0.0930813973885943"/>
          <c:w val="0.761727227779998"/>
          <c:h val="0.8602501768809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Riociguat</c:v>
                </c:pt>
              </c:strCache>
            </c:strRef>
          </c:tx>
          <c:spPr>
            <a:ln>
              <a:noFill/>
            </a:ln>
          </c:spPr>
          <c:invertIfNegative val="0"/>
          <c:errBars>
            <c:errBarType val="both"/>
            <c:errValType val="fixedVal"/>
            <c:noEndCap val="0"/>
            <c:val val="4.8"/>
            <c:spPr>
              <a:ln w="19050" cap="sq">
                <a:solidFill>
                  <a:schemeClr val="tx1"/>
                </a:solidFill>
                <a:miter lim="800000"/>
              </a:ln>
            </c:spPr>
          </c:errBar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22.6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Placebo</c:v>
                </c:pt>
              </c:strCache>
            </c:strRef>
          </c:tx>
          <c:spPr>
            <a:solidFill>
              <a:schemeClr val="tx1">
                <a:lumMod val="60000"/>
                <a:lumOff val="40000"/>
              </a:schemeClr>
            </a:solidFill>
            <a:ln>
              <a:noFill/>
            </a:ln>
          </c:spPr>
          <c:invertIfNegative val="0"/>
          <c:errBars>
            <c:errBarType val="both"/>
            <c:errValType val="fixedVal"/>
            <c:noEndCap val="0"/>
            <c:val val="11.2"/>
            <c:spPr>
              <a:ln w="19050" cap="sq">
                <a:solidFill>
                  <a:schemeClr val="tx1"/>
                </a:solidFill>
                <a:miter lim="800000"/>
              </a:ln>
            </c:spPr>
          </c:errBar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-0.4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19634216"/>
        <c:axId val="2119637400"/>
      </c:barChart>
      <c:catAx>
        <c:axId val="21196342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5400">
            <a:solidFill>
              <a:schemeClr val="tx1"/>
            </a:solidFill>
          </a:ln>
        </c:spPr>
        <c:crossAx val="2119637400"/>
        <c:crosses val="autoZero"/>
        <c:auto val="1"/>
        <c:lblAlgn val="ctr"/>
        <c:lblOffset val="100"/>
        <c:noMultiLvlLbl val="0"/>
      </c:catAx>
      <c:valAx>
        <c:axId val="2119637400"/>
        <c:scaling>
          <c:orientation val="minMax"/>
          <c:max val="40.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5400" cap="sq">
            <a:solidFill>
              <a:schemeClr val="tx1"/>
            </a:solidFill>
            <a:miter lim="800000"/>
          </a:ln>
        </c:spPr>
        <c:txPr>
          <a:bodyPr/>
          <a:lstStyle/>
          <a:p>
            <a:pPr>
              <a:defRPr sz="1200"/>
            </a:pPr>
            <a:endParaRPr lang="de-DE"/>
          </a:p>
        </c:txPr>
        <c:crossAx val="2119634216"/>
        <c:crosses val="autoZero"/>
        <c:crossBetween val="between"/>
        <c:majorUnit val="10.0"/>
      </c:valAx>
    </c:plotArea>
    <c:legend>
      <c:legendPos val="r"/>
      <c:layout>
        <c:manualLayout>
          <c:xMode val="edge"/>
          <c:yMode val="edge"/>
          <c:x val="0.655247381285663"/>
          <c:y val="0.142700507704621"/>
          <c:w val="0.311171805563275"/>
          <c:h val="0.240501786351227"/>
        </c:manualLayout>
      </c:layout>
      <c:overlay val="0"/>
      <c:spPr>
        <a:ln>
          <a:noFill/>
        </a:ln>
      </c:sp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100"/>
      </a:pPr>
      <a:endParaRPr lang="de-DE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26770202616376"/>
          <c:y val="0.0930813973885943"/>
          <c:w val="0.761727227779998"/>
          <c:h val="0.8602501768809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Riociguat</c:v>
                </c:pt>
              </c:strCache>
            </c:strRef>
          </c:tx>
          <c:spPr>
            <a:ln>
              <a:noFill/>
            </a:ln>
          </c:spPr>
          <c:invertIfNegative val="0"/>
          <c:errBars>
            <c:errBarType val="both"/>
            <c:errValType val="fixedVal"/>
            <c:noEndCap val="0"/>
            <c:val val="18.7"/>
            <c:spPr>
              <a:ln w="19050" cap="sq">
                <a:solidFill>
                  <a:schemeClr val="tx1"/>
                </a:solidFill>
                <a:miter lim="800000"/>
              </a:ln>
            </c:spPr>
          </c:errBar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57.7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Placebo</c:v>
                </c:pt>
              </c:strCache>
            </c:strRef>
          </c:tx>
          <c:spPr>
            <a:solidFill>
              <a:schemeClr val="tx1">
                <a:lumMod val="60000"/>
                <a:lumOff val="40000"/>
              </a:schemeClr>
            </a:solidFill>
            <a:ln w="6350">
              <a:noFill/>
            </a:ln>
          </c:spPr>
          <c:invertIfNegative val="0"/>
          <c:errBars>
            <c:errBarType val="both"/>
            <c:errValType val="fixedVal"/>
            <c:noEndCap val="0"/>
            <c:val val="29.6"/>
            <c:spPr>
              <a:ln w="19050" cap="sq">
                <a:solidFill>
                  <a:schemeClr val="tx1"/>
                </a:solidFill>
                <a:miter lim="800000"/>
              </a:ln>
            </c:spPr>
          </c:errBar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-40.1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19678728"/>
        <c:axId val="2119681912"/>
      </c:barChart>
      <c:catAx>
        <c:axId val="21196787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5400">
            <a:solidFill>
              <a:schemeClr val="tx1"/>
            </a:solidFill>
          </a:ln>
        </c:spPr>
        <c:crossAx val="2119681912"/>
        <c:crosses val="autoZero"/>
        <c:auto val="1"/>
        <c:lblAlgn val="ctr"/>
        <c:lblOffset val="100"/>
        <c:noMultiLvlLbl val="0"/>
      </c:catAx>
      <c:valAx>
        <c:axId val="2119681912"/>
        <c:scaling>
          <c:orientation val="minMax"/>
          <c:max val="80.0"/>
          <c:min val="-80.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5400" cap="sq">
            <a:solidFill>
              <a:schemeClr val="tx1"/>
            </a:solidFill>
            <a:miter lim="800000"/>
          </a:ln>
        </c:spPr>
        <c:txPr>
          <a:bodyPr/>
          <a:lstStyle/>
          <a:p>
            <a:pPr>
              <a:defRPr sz="1200"/>
            </a:pPr>
            <a:endParaRPr lang="de-DE"/>
          </a:p>
        </c:txPr>
        <c:crossAx val="2119678728"/>
        <c:crosses val="autoZero"/>
        <c:crossBetween val="between"/>
        <c:majorUnit val="20.0"/>
      </c:valAx>
    </c:plotArea>
    <c:legend>
      <c:legendPos val="r"/>
      <c:layout>
        <c:manualLayout>
          <c:xMode val="edge"/>
          <c:yMode val="edge"/>
          <c:x val="0.660146635160768"/>
          <c:y val="0.11442667002094"/>
          <c:w val="0.311171805563275"/>
          <c:h val="0.240501786351227"/>
        </c:manualLayout>
      </c:layout>
      <c:overlay val="0"/>
      <c:spPr>
        <a:ln>
          <a:noFill/>
        </a:ln>
      </c:sp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100"/>
      </a:pPr>
      <a:endParaRPr lang="de-DE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49E4AC-6192-4BC0-B25A-C00529C9A0F4}" type="datetimeFigureOut">
              <a:rPr lang="de-DE" smtClean="0"/>
              <a:pPr/>
              <a:t>05.10.14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379AB2-5921-486D-85DF-1C0D726E092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8789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baseline="0" dirty="0" smtClean="0"/>
              <a:t>30 min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379AB2-5921-486D-85DF-1C0D726E0925}" type="slidenum">
              <a:rPr lang="de-DE" smtClean="0"/>
              <a:pPr/>
              <a:t>1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BE42D-4110-4765-A4C2-55C77B004857}" type="slidenum">
              <a:rPr lang="de-DE" smtClean="0"/>
              <a:pPr/>
              <a:t>26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BE42D-4110-4765-A4C2-55C77B004857}" type="slidenum">
              <a:rPr lang="de-DE" smtClean="0"/>
              <a:pPr/>
              <a:t>27</a:t>
            </a:fld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F56A1-31DF-4366-AB4F-236385ACE693}" type="slidenum">
              <a:rPr lang="en-GB" smtClean="0">
                <a:solidFill>
                  <a:prstClr val="black"/>
                </a:solidFill>
                <a:latin typeface="Calibri"/>
              </a:rPr>
              <a:pPr/>
              <a:t>46</a:t>
            </a:fld>
            <a:endParaRPr lang="en-GB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24224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jpe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jpe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jpe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jpe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0.png"/><Relationship Id="rId3" Type="http://schemas.openxmlformats.org/officeDocument/2006/relationships/image" Target="../media/image11.jpe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Abgerundetes Rechteck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  <p:sp>
        <p:nvSpPr>
          <p:cNvPr id="28" name="Datumsplatzhalt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8AE46-E1C0-4DAB-93A6-4D04D6C4CB0D}" type="datetimeFigureOut">
              <a:rPr lang="de-DE" smtClean="0"/>
              <a:pPr/>
              <a:t>05.10.14</a:t>
            </a:fld>
            <a:endParaRPr lang="de-DE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9" name="Foliennummernplatzhalt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AE9725A8-D063-40AC-9FD0-E9219657FF5C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hteck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hteck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8AE46-E1C0-4DAB-93A6-4D04D6C4CB0D}" type="datetimeFigureOut">
              <a:rPr lang="de-DE" smtClean="0"/>
              <a:pPr/>
              <a:t>05.10.14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725A8-D063-40AC-9FD0-E9219657FF5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8AE46-E1C0-4DAB-93A6-4D04D6C4CB0D}" type="datetimeFigureOut">
              <a:rPr lang="de-DE" smtClean="0"/>
              <a:pPr/>
              <a:t>05.10.14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725A8-D063-40AC-9FD0-E9219657FF5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feld 14"/>
          <p:cNvSpPr txBox="1"/>
          <p:nvPr userDrawn="1"/>
        </p:nvSpPr>
        <p:spPr>
          <a:xfrm>
            <a:off x="7426990" y="6434073"/>
            <a:ext cx="152277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de-DE" sz="1050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 Light"/>
                <a:cs typeface="Helvetica Neue Light"/>
              </a:rPr>
              <a:t>www.compera.org</a:t>
            </a:r>
            <a:endParaRPr lang="de-DE" sz="105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 Light"/>
              <a:cs typeface="Helvetica Neue Light"/>
            </a:endParaRPr>
          </a:p>
        </p:txBody>
      </p:sp>
      <p:sp>
        <p:nvSpPr>
          <p:cNvPr id="16" name="Titel 15"/>
          <p:cNvSpPr>
            <a:spLocks noGrp="1"/>
          </p:cNvSpPr>
          <p:nvPr>
            <p:ph type="title" hasCustomPrompt="1"/>
          </p:nvPr>
        </p:nvSpPr>
        <p:spPr>
          <a:xfrm>
            <a:off x="158373" y="14943"/>
            <a:ext cx="7543800" cy="998066"/>
          </a:xfrm>
          <a:prstGeom prst="rect">
            <a:avLst/>
          </a:prstGeom>
          <a:effectLst>
            <a:outerShdw blurRad="50800" dist="25400" dir="2700000" algn="tl" rotWithShape="0">
              <a:srgbClr val="000000">
                <a:alpha val="40000"/>
              </a:srgbClr>
            </a:outerShdw>
          </a:effectLst>
        </p:spPr>
        <p:txBody>
          <a:bodyPr vert="horz" lIns="180000" tIns="93600" rIns="180000" bIns="226800" anchor="t" anchorCtr="0"/>
          <a:lstStyle>
            <a:lvl1pPr algn="l">
              <a:defRPr sz="2400" b="0" i="0" baseline="0">
                <a:effectLst>
                  <a:outerShdw blurRad="50800" dist="12700" dir="2700000" algn="tl" rotWithShape="0">
                    <a:srgbClr val="1D619B">
                      <a:alpha val="39000"/>
                    </a:srgbClr>
                  </a:outerShdw>
                </a:effectLst>
                <a:latin typeface="Helvetica Neue Light"/>
                <a:cs typeface="Minion Pro"/>
              </a:defRPr>
            </a:lvl1pPr>
          </a:lstStyle>
          <a:p>
            <a:r>
              <a:rPr lang="de-DE" dirty="0" smtClean="0"/>
              <a:t>Folientitel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793260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white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fld id="{F8F13A35-4202-4B21-A0A7-E7FC370C4C91}" type="slidenum">
              <a:rPr lang="de-DE">
                <a:solidFill>
                  <a:prstClr val="white"/>
                </a:solidFill>
                <a:latin typeface="Calisto MT"/>
              </a:rPr>
              <a:pPr defTabSz="457200">
                <a:defRPr/>
              </a:pPr>
              <a:t>‹Nr.›</a:t>
            </a:fld>
            <a:endParaRPr lang="de-DE">
              <a:solidFill>
                <a:prstClr val="white"/>
              </a:solidFill>
              <a:latin typeface="Calisto MT"/>
            </a:endParaRPr>
          </a:p>
        </p:txBody>
      </p:sp>
    </p:spTree>
    <p:extLst>
      <p:ext uri="{BB962C8B-B14F-4D97-AF65-F5344CB8AC3E}">
        <p14:creationId xmlns:p14="http://schemas.microsoft.com/office/powerpoint/2010/main" val="5500220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white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fld id="{44ED1617-2363-4B0E-80BB-9EE8895C4D9C}" type="slidenum">
              <a:rPr lang="de-DE">
                <a:solidFill>
                  <a:prstClr val="white"/>
                </a:solidFill>
                <a:latin typeface="Calisto MT"/>
              </a:rPr>
              <a:pPr defTabSz="457200">
                <a:defRPr/>
              </a:pPr>
              <a:t>‹Nr.›</a:t>
            </a:fld>
            <a:endParaRPr lang="de-DE">
              <a:solidFill>
                <a:prstClr val="white"/>
              </a:solidFill>
              <a:latin typeface="Calisto MT"/>
            </a:endParaRPr>
          </a:p>
        </p:txBody>
      </p:sp>
    </p:spTree>
    <p:extLst>
      <p:ext uri="{BB962C8B-B14F-4D97-AF65-F5344CB8AC3E}">
        <p14:creationId xmlns:p14="http://schemas.microsoft.com/office/powerpoint/2010/main" val="1228935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3450183"/>
            <a:ext cx="4248900" cy="461665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0911" y="3212951"/>
            <a:ext cx="424998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4570911" y="4149080"/>
            <a:ext cx="424998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570676" y="4293096"/>
            <a:ext cx="4249474" cy="369332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2366538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29737" y="3450208"/>
            <a:ext cx="6190413" cy="461665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628150" y="3212976"/>
            <a:ext cx="6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2628150" y="4149105"/>
            <a:ext cx="6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1406034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1628774"/>
            <a:ext cx="8135938" cy="4849814"/>
          </a:xfrm>
        </p:spPr>
        <p:txBody>
          <a:bodyPr/>
          <a:lstStyle>
            <a:lvl1pPr marL="285750" indent="-285750">
              <a:buClr>
                <a:schemeClr val="accent1"/>
              </a:buClr>
              <a:buSzPct val="100000"/>
              <a:buFont typeface="Symbol" pitchFamily="18" charset="2"/>
              <a:buChar char=""/>
              <a:defRPr/>
            </a:lvl1pPr>
            <a:lvl2pPr marL="355600" indent="-173038">
              <a:buFont typeface="Arial" pitchFamily="34" charset="0"/>
              <a:buChar char="•"/>
              <a:defRPr sz="1600"/>
            </a:lvl2pPr>
            <a:lvl3pPr>
              <a:defRPr sz="1400"/>
            </a:lvl3pPr>
            <a:lvl4pPr>
              <a:defRPr sz="1200"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DCE83-9CFF-451B-9EE9-1555F2D44320}" type="slidenum">
              <a:rPr lang="en-GB" smtClean="0">
                <a:solidFill>
                  <a:srgbClr val="717174"/>
                </a:solidFill>
                <a:latin typeface="Arial"/>
              </a:rPr>
              <a:pPr/>
              <a:t>‹Nr.›</a:t>
            </a:fld>
            <a:endParaRPr lang="en-GB">
              <a:solidFill>
                <a:srgbClr val="717174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71212069"/>
      </p:ext>
    </p:extLst>
  </p:cSld>
  <p:clrMapOvr>
    <a:masterClrMapping/>
  </p:clrMapOvr>
  <p:transition xmlns:p14="http://schemas.microsoft.com/office/powerpoint/2010/main" spd="slow"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3569" y="1628801"/>
            <a:ext cx="3816994" cy="4849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628801"/>
            <a:ext cx="3816350" cy="4849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DCE83-9CFF-451B-9EE9-1555F2D44320}" type="slidenum">
              <a:rPr lang="en-GB" smtClean="0">
                <a:solidFill>
                  <a:srgbClr val="717174"/>
                </a:solidFill>
                <a:latin typeface="Arial"/>
              </a:rPr>
              <a:pPr/>
              <a:t>‹Nr.›</a:t>
            </a:fld>
            <a:endParaRPr lang="en-GB">
              <a:solidFill>
                <a:srgbClr val="717174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23906972"/>
      </p:ext>
    </p:extLst>
  </p:cSld>
  <p:clrMapOvr>
    <a:masterClrMapping/>
  </p:clrMapOvr>
  <p:transition xmlns:p14="http://schemas.microsoft.com/office/powerpoint/2010/main" spd="slow"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DCE83-9CFF-451B-9EE9-1555F2D44320}" type="slidenum">
              <a:rPr lang="en-GB" smtClean="0">
                <a:solidFill>
                  <a:srgbClr val="717174"/>
                </a:solidFill>
                <a:latin typeface="Arial"/>
              </a:rPr>
              <a:pPr/>
              <a:t>‹Nr.›</a:t>
            </a:fld>
            <a:endParaRPr lang="en-GB">
              <a:solidFill>
                <a:srgbClr val="717174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92119456"/>
      </p:ext>
    </p:extLst>
  </p:cSld>
  <p:clrMapOvr>
    <a:masterClrMapping/>
  </p:clrMapOvr>
  <p:transition xmlns:p14="http://schemas.microsoft.com/office/powerpoint/2010/main"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8AE46-E1C0-4DAB-93A6-4D04D6C4CB0D}" type="datetimeFigureOut">
              <a:rPr lang="de-DE" smtClean="0"/>
              <a:pPr/>
              <a:t>05.10.14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725A8-D063-40AC-9FD0-E9219657FF5C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Inhaltsplatzhalt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DCE83-9CFF-451B-9EE9-1555F2D44320}" type="slidenum">
              <a:rPr lang="en-GB" smtClean="0">
                <a:solidFill>
                  <a:srgbClr val="717174"/>
                </a:solidFill>
                <a:latin typeface="Arial"/>
              </a:rPr>
              <a:pPr/>
              <a:t>‹Nr.›</a:t>
            </a:fld>
            <a:endParaRPr lang="en-GB">
              <a:solidFill>
                <a:srgbClr val="717174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93762826"/>
      </p:ext>
    </p:extLst>
  </p:cSld>
  <p:clrMapOvr>
    <a:masterClrMapping/>
  </p:clrMapOvr>
  <p:transition xmlns:p14="http://schemas.microsoft.com/office/powerpoint/2010/main" spd="slow"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ack Cov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1805357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3450183"/>
            <a:ext cx="4248900" cy="461665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0911" y="3212951"/>
            <a:ext cx="424998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4570911" y="4149080"/>
            <a:ext cx="424998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570676" y="4293096"/>
            <a:ext cx="4249474" cy="369332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4740114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29737" y="3450208"/>
            <a:ext cx="6190413" cy="461665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628150" y="3212976"/>
            <a:ext cx="6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2628150" y="4149105"/>
            <a:ext cx="6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717796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A4035-C361-47CA-8009-F2ABC372BD6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05.10.14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4497A-2074-4680-9966-BA1AFBA786B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514271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A4035-C361-47CA-8009-F2ABC372BD6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05.10.14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4497A-2074-4680-9966-BA1AFBA786B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802429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A4035-C361-47CA-8009-F2ABC372BD6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05.10.14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4497A-2074-4680-9966-BA1AFBA786B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096503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A4035-C361-47CA-8009-F2ABC372BD6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05.10.14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4497A-2074-4680-9966-BA1AFBA786B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736393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A4035-C361-47CA-8009-F2ABC372BD6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05.10.14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4497A-2074-4680-9966-BA1AFBA786B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807568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A4035-C361-47CA-8009-F2ABC372BD6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05.10.14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4497A-2074-4680-9966-BA1AFBA786B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7960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Abgerundetes Rechteck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8AE46-E1C0-4DAB-93A6-4D04D6C4CB0D}" type="datetimeFigureOut">
              <a:rPr lang="de-DE" smtClean="0"/>
              <a:pPr/>
              <a:t>05.10.14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de-DE"/>
          </a:p>
        </p:txBody>
      </p:sp>
      <p:sp>
        <p:nvSpPr>
          <p:cNvPr id="7" name="Rechteck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hteck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eck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E9725A8-D063-40AC-9FD0-E9219657FF5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A4035-C361-47CA-8009-F2ABC372BD6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05.10.14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4497A-2074-4680-9966-BA1AFBA786B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420134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A4035-C361-47CA-8009-F2ABC372BD6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05.10.14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4497A-2074-4680-9966-BA1AFBA786B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245589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A4035-C361-47CA-8009-F2ABC372BD6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05.10.14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4497A-2074-4680-9966-BA1AFBA786B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209308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A4035-C361-47CA-8009-F2ABC372BD6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05.10.14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4497A-2074-4680-9966-BA1AFBA786B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878083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A4035-C361-47CA-8009-F2ABC372BD6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05.10.14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4497A-2074-4680-9966-BA1AFBA786B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441894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erade Verbindung 20"/>
          <p:cNvCxnSpPr/>
          <p:nvPr userDrawn="1"/>
        </p:nvCxnSpPr>
        <p:spPr bwMode="gray">
          <a:xfrm>
            <a:off x="3024188" y="4125913"/>
            <a:ext cx="0" cy="2039937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28"/>
          <p:cNvSpPr>
            <a:spLocks noChangeArrowheads="1"/>
          </p:cNvSpPr>
          <p:nvPr userDrawn="1"/>
        </p:nvSpPr>
        <p:spPr bwMode="gray">
          <a:xfrm>
            <a:off x="9007475" y="0"/>
            <a:ext cx="11113" cy="1463675"/>
          </a:xfrm>
          <a:prstGeom prst="rect">
            <a:avLst/>
          </a:prstGeom>
          <a:solidFill>
            <a:srgbClr val="6BC2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7" name="Picture 10" descr="Logo_B_150Y_SFABL_Verti-2_Screen_RGB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013" y="4264025"/>
            <a:ext cx="2671762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Bildplatzhalter 4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gray">
          <a:xfrm>
            <a:off x="0" y="0"/>
            <a:ext cx="9005888" cy="34226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 bwMode="gray">
          <a:xfrm>
            <a:off x="3384549" y="4978800"/>
            <a:ext cx="5292725" cy="307777"/>
          </a:xfrm>
        </p:spPr>
        <p:txBody>
          <a:bodyPr>
            <a:sp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US" noProof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 bwMode="gray">
          <a:xfrm>
            <a:off x="3384549" y="4500000"/>
            <a:ext cx="5292725" cy="443198"/>
          </a:xfrm>
        </p:spPr>
        <p:txBody>
          <a:bodyPr>
            <a:sp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14" name="Textplatzhalter 17"/>
          <p:cNvSpPr>
            <a:spLocks noGrp="1"/>
          </p:cNvSpPr>
          <p:nvPr>
            <p:ph type="body" sz="quarter" idx="16"/>
          </p:nvPr>
        </p:nvSpPr>
        <p:spPr bwMode="gray">
          <a:xfrm>
            <a:off x="3384549" y="5927733"/>
            <a:ext cx="5292725" cy="235742"/>
          </a:xfrm>
        </p:spPr>
        <p:txBody>
          <a:bodyPr tIns="306000" anchor="b"/>
          <a:lstStyle>
            <a:lvl1pPr>
              <a:defRPr sz="1200"/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3875027"/>
      </p:ext>
    </p:extLst>
  </p:cSld>
  <p:clrMapOvr>
    <a:masterClrMapping/>
  </p:clrMapOvr>
  <p:transition xmlns:p14="http://schemas.microsoft.com/office/powerpoint/2010/main" spd="slow">
    <p:wipe dir="r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+ ref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7"/>
          <p:cNvSpPr>
            <a:spLocks noGrp="1"/>
          </p:cNvSpPr>
          <p:nvPr userDrawn="1">
            <p:ph type="body" sz="quarter" idx="11"/>
          </p:nvPr>
        </p:nvSpPr>
        <p:spPr>
          <a:xfrm>
            <a:off x="-1" y="6453336"/>
            <a:ext cx="8677275" cy="404664"/>
          </a:xfrm>
        </p:spPr>
        <p:txBody>
          <a:bodyPr/>
          <a:lstStyle>
            <a:lvl1pPr marL="93663" indent="0">
              <a:spcBef>
                <a:spcPts val="0"/>
              </a:spcBef>
              <a:spcAft>
                <a:spcPts val="0"/>
              </a:spcAft>
              <a:defRPr sz="900"/>
            </a:lvl1pPr>
          </a:lstStyle>
          <a:p>
            <a:endParaRPr lang="en-GB" dirty="0"/>
          </a:p>
        </p:txBody>
      </p:sp>
      <p:sp>
        <p:nvSpPr>
          <p:cNvPr id="4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43CA0-E353-49BA-9967-7E1A66C0CAA5}" type="slidenum"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‹Nr.›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Text Placeholder 8"/>
          <p:cNvSpPr>
            <a:spLocks noGrp="1"/>
          </p:cNvSpPr>
          <p:nvPr userDrawn="1">
            <p:ph type="body" sz="quarter" idx="12"/>
          </p:nvPr>
        </p:nvSpPr>
        <p:spPr>
          <a:xfrm>
            <a:off x="-1" y="5949156"/>
            <a:ext cx="8677275" cy="433387"/>
          </a:xfrm>
        </p:spPr>
        <p:txBody>
          <a:bodyPr anchor="b"/>
          <a:lstStyle>
            <a:lvl1pPr marL="93663" indent="0">
              <a:spcBef>
                <a:spcPts val="0"/>
              </a:spcBef>
              <a:spcAft>
                <a:spcPts val="0"/>
              </a:spcAft>
              <a:tabLst/>
              <a:defRPr sz="900"/>
            </a:lvl1pPr>
          </a:lstStyle>
          <a:p>
            <a:endParaRPr lang="en-GB" dirty="0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 bwMode="gray">
          <a:xfrm>
            <a:off x="468313" y="346075"/>
            <a:ext cx="7191944" cy="949325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en-US" noProof="0" dirty="0" smtClean="0"/>
              <a:t>Headline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97452941"/>
      </p:ext>
    </p:extLst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s + ref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 bwMode="gray">
          <a:xfrm>
            <a:off x="468313" y="1627188"/>
            <a:ext cx="4016374" cy="4538662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 bwMode="gray">
          <a:xfrm>
            <a:off x="4659312" y="1627188"/>
            <a:ext cx="4016375" cy="4538662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 bwMode="gray">
          <a:xfrm>
            <a:off x="468313" y="346075"/>
            <a:ext cx="7191944" cy="949325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en-US" noProof="0" dirty="0" smtClean="0"/>
              <a:t>Headline</a:t>
            </a:r>
            <a:endParaRPr lang="en-US" noProof="0" dirty="0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90D1FB-4D6F-4A3E-8E46-189221BB1DD0}" type="slidenum"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‹Nr.›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Text Placeholder 7"/>
          <p:cNvSpPr>
            <a:spLocks noGrp="1"/>
          </p:cNvSpPr>
          <p:nvPr userDrawn="1">
            <p:ph type="body" sz="quarter" idx="11"/>
          </p:nvPr>
        </p:nvSpPr>
        <p:spPr>
          <a:xfrm>
            <a:off x="-1" y="6453336"/>
            <a:ext cx="8675687" cy="404664"/>
          </a:xfrm>
        </p:spPr>
        <p:txBody>
          <a:bodyPr/>
          <a:lstStyle>
            <a:lvl1pPr marL="93663" indent="0">
              <a:spcBef>
                <a:spcPts val="0"/>
              </a:spcBef>
              <a:spcAft>
                <a:spcPts val="0"/>
              </a:spcAft>
              <a:defRPr sz="900"/>
            </a:lvl1pPr>
          </a:lstStyle>
          <a:p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 userDrawn="1">
            <p:ph type="body" sz="quarter" idx="12"/>
          </p:nvPr>
        </p:nvSpPr>
        <p:spPr>
          <a:xfrm>
            <a:off x="-1" y="5949156"/>
            <a:ext cx="8675687" cy="433387"/>
          </a:xfrm>
        </p:spPr>
        <p:txBody>
          <a:bodyPr anchor="b"/>
          <a:lstStyle>
            <a:lvl1pPr marL="93663" indent="0">
              <a:spcBef>
                <a:spcPts val="0"/>
              </a:spcBef>
              <a:spcAft>
                <a:spcPts val="0"/>
              </a:spcAft>
              <a:tabLst/>
              <a:defRPr sz="900"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913600"/>
      </p:ext>
    </p:extLst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8AE46-E1C0-4DAB-93A6-4D04D6C4CB0D}" type="datetimeFigureOut">
              <a:rPr lang="de-DE" smtClean="0"/>
              <a:pPr/>
              <a:t>05.10.14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725A8-D063-40AC-9FD0-E9219657FF5C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9" name="Inhaltsplatzhalt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8AE46-E1C0-4DAB-93A6-4D04D6C4CB0D}" type="datetimeFigureOut">
              <a:rPr lang="de-DE" smtClean="0"/>
              <a:pPr/>
              <a:t>05.10.14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725A8-D063-40AC-9FD0-E9219657FF5C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1" name="Inhaltsplatzhalt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13" name="Inhaltsplatzhalt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8AE46-E1C0-4DAB-93A6-4D04D6C4CB0D}" type="datetimeFigureOut">
              <a:rPr lang="de-DE" smtClean="0"/>
              <a:pPr/>
              <a:t>05.10.14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725A8-D063-40AC-9FD0-E9219657FF5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8AE46-E1C0-4DAB-93A6-4D04D6C4CB0D}" type="datetimeFigureOut">
              <a:rPr lang="de-DE" smtClean="0"/>
              <a:pPr/>
              <a:t>05.10.14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725A8-D063-40AC-9FD0-E9219657FF5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Abgerundetes Rechteck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8AE46-E1C0-4DAB-93A6-4D04D6C4CB0D}" type="datetimeFigureOut">
              <a:rPr lang="de-DE" smtClean="0"/>
              <a:pPr/>
              <a:t>05.10.14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725A8-D063-40AC-9FD0-E9219657FF5C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8AE46-E1C0-4DAB-93A6-4D04D6C4CB0D}" type="datetimeFigureOut">
              <a:rPr lang="de-DE" smtClean="0"/>
              <a:pPr/>
              <a:t>05.10.14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E9725A8-D063-40AC-9FD0-E9219657FF5C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1" name="Rechteck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hteck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hteck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de-DE" smtClean="0"/>
              <a:t>Bild durch Klicken auf Symbol hinzufügen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4" Type="http://schemas.openxmlformats.org/officeDocument/2006/relationships/theme" Target="../theme/theme2.xml"/><Relationship Id="rId5" Type="http://schemas.openxmlformats.org/officeDocument/2006/relationships/image" Target="../media/image4.jpe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3.xml"/><Relationship Id="rId10" Type="http://schemas.openxmlformats.org/officeDocument/2006/relationships/theme" Target="../theme/theme3.xml"/><Relationship Id="rId11" Type="http://schemas.openxmlformats.org/officeDocument/2006/relationships/image" Target="../media/image6.jpeg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37.xml"/><Relationship Id="rId15" Type="http://schemas.openxmlformats.org/officeDocument/2006/relationships/theme" Target="../theme/theme4.xml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Abgerundetes Rechteck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elplatzhalt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3" name="Textplatzhalt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5A8AE46-E1C0-4DAB-93A6-4D04D6C4CB0D}" type="datetimeFigureOut">
              <a:rPr lang="de-DE" smtClean="0"/>
              <a:pPr/>
              <a:t>05.10.14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de-DE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AE9725A8-D063-40AC-9FD0-E9219657FF5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39487" y="6482527"/>
            <a:ext cx="2133600" cy="2502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 i="0">
                <a:solidFill>
                  <a:schemeClr val="tx1"/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orbel"/>
                <a:cs typeface="Corbel"/>
              </a:defRPr>
            </a:lvl1pPr>
          </a:lstStyle>
          <a:p>
            <a:pPr defTabSz="457200"/>
            <a:r>
              <a:rPr lang="de-DE" smtClean="0">
                <a:solidFill>
                  <a:prstClr val="white"/>
                </a:solidFill>
              </a:rPr>
              <a:t>www.compera.org</a:t>
            </a: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05" y="6482527"/>
            <a:ext cx="2895600" cy="2502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 i="0">
                <a:solidFill>
                  <a:srgbClr val="636359"/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orbel"/>
                <a:cs typeface="Corbel"/>
              </a:defRPr>
            </a:lvl1pPr>
          </a:lstStyle>
          <a:p>
            <a:pPr defTabSz="45720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315380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33" r:id="rId1"/>
    <p:sldLayoutId id="2147484035" r:id="rId2"/>
    <p:sldLayoutId id="214748403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Tx/>
        <a:buBlip>
          <a:blip r:embed="rId6"/>
        </a:buBlip>
        <a:defRPr sz="22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Tx/>
        <a:buBlip>
          <a:blip r:embed="rId6"/>
        </a:buBlip>
        <a:defRPr sz="20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Tx/>
        <a:buBlip>
          <a:blip r:embed="rId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Tx/>
        <a:buBlip>
          <a:blip r:embed="rId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Tx/>
        <a:buBlip>
          <a:blip r:embed="rId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5pPr>
      <a:lvl6pPr marL="2055813" indent="-336550" algn="l" defTabSz="914400" rtl="0" eaLnBrk="1" latinLnBrk="0" hangingPunct="1">
        <a:spcBef>
          <a:spcPct val="20000"/>
        </a:spcBef>
        <a:buFontTx/>
        <a:buBlip>
          <a:blip r:embed="rId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6pPr>
      <a:lvl7pPr marL="2398713" indent="-336550" algn="l" defTabSz="914400" rtl="0" eaLnBrk="1" latinLnBrk="0" hangingPunct="1">
        <a:spcBef>
          <a:spcPct val="20000"/>
        </a:spcBef>
        <a:buFontTx/>
        <a:buBlip>
          <a:blip r:embed="rId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7pPr>
      <a:lvl8pPr marL="2743200" indent="-336550" algn="l" defTabSz="914400" rtl="0" eaLnBrk="1" latinLnBrk="0" hangingPunct="1">
        <a:spcBef>
          <a:spcPct val="20000"/>
        </a:spcBef>
        <a:buFontTx/>
        <a:buBlip>
          <a:blip r:embed="rId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8pPr>
      <a:lvl9pPr marL="3087688" indent="-336550" algn="l" defTabSz="914400" rtl="0" eaLnBrk="1" latinLnBrk="0" hangingPunct="1">
        <a:spcBef>
          <a:spcPct val="20000"/>
        </a:spcBef>
        <a:buFontTx/>
        <a:buBlip>
          <a:blip r:embed="rId6"/>
        </a:buBlip>
        <a:defRPr lang="en-US" sz="1800" kern="1200" dirty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65521"/>
            <a:ext cx="8135938" cy="424732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1628775"/>
            <a:ext cx="8135938" cy="4839786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4"/>
            <a:endParaRPr lang="en-GB" dirty="0" smtClean="0"/>
          </a:p>
          <a:p>
            <a:pPr lvl="4"/>
            <a:endParaRPr lang="en-GB" dirty="0" smtClean="0"/>
          </a:p>
          <a:p>
            <a:pPr lvl="4"/>
            <a:endParaRPr lang="en-GB" dirty="0" smtClean="0"/>
          </a:p>
          <a:p>
            <a:pPr lvl="4"/>
            <a:endParaRPr lang="en-GB" dirty="0" smtClean="0"/>
          </a:p>
          <a:p>
            <a:pPr lvl="4"/>
            <a:endParaRPr lang="en-GB" dirty="0" smtClean="0"/>
          </a:p>
          <a:p>
            <a:pPr lvl="4"/>
            <a:endParaRPr lang="en-GB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60432" y="6642556"/>
            <a:ext cx="683568" cy="215444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spAutoFit/>
          </a:bodyPr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313DCE83-9CFF-451B-9EE9-1555F2D44320}" type="slidenum">
              <a:rPr lang="en-GB" smtClean="0">
                <a:solidFill>
                  <a:srgbClr val="717174"/>
                </a:solidFill>
                <a:latin typeface="Arial"/>
              </a:rPr>
              <a:pPr/>
              <a:t>‹Nr.›</a:t>
            </a:fld>
            <a:endParaRPr lang="en-GB">
              <a:solidFill>
                <a:srgbClr val="717174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32108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0" r:id="rId1"/>
    <p:sldLayoutId id="2147484041" r:id="rId2"/>
    <p:sldLayoutId id="2147484042" r:id="rId3"/>
    <p:sldLayoutId id="2147484043" r:id="rId4"/>
    <p:sldLayoutId id="2147484044" r:id="rId5"/>
    <p:sldLayoutId id="2147484045" r:id="rId6"/>
    <p:sldLayoutId id="2147484046" r:id="rId7"/>
    <p:sldLayoutId id="2147484047" r:id="rId8"/>
    <p:sldLayoutId id="2147484048" r:id="rId9"/>
  </p:sldLayoutIdLst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spcBef>
          <a:spcPts val="600"/>
        </a:spcBef>
        <a:spcAft>
          <a:spcPts val="300"/>
        </a:spcAft>
        <a:buClr>
          <a:schemeClr val="accent1"/>
        </a:buClr>
        <a:buFont typeface="Symbol" pitchFamily="18" charset="2"/>
        <a:buChar char="·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355600" indent="-173038" algn="l" defTabSz="914400" rtl="0" eaLnBrk="1" latinLnBrk="0" hangingPunct="1">
        <a:spcBef>
          <a:spcPts val="600"/>
        </a:spcBef>
        <a:spcAft>
          <a:spcPts val="300"/>
        </a:spcAft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42925" indent="-271463" algn="l" defTabSz="914400" rtl="0" eaLnBrk="1" latinLnBrk="0" hangingPunct="1">
        <a:spcBef>
          <a:spcPts val="0"/>
        </a:spcBef>
        <a:spcAft>
          <a:spcPts val="300"/>
        </a:spcAft>
        <a:buClr>
          <a:schemeClr val="tx2"/>
        </a:buClr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271463" algn="l" defTabSz="914400" rtl="0" eaLnBrk="1" latinLnBrk="0" hangingPunct="1">
        <a:spcBef>
          <a:spcPts val="0"/>
        </a:spcBef>
        <a:spcAft>
          <a:spcPts val="300"/>
        </a:spcAft>
        <a:buClr>
          <a:schemeClr val="tx2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spcBef>
          <a:spcPts val="1200"/>
        </a:spcBef>
        <a:spcAft>
          <a:spcPts val="300"/>
        </a:spcAft>
        <a:buClr>
          <a:schemeClr val="bg2"/>
        </a:buClr>
        <a:buFont typeface="Arial" pitchFamily="34" charset="0"/>
        <a:buNone/>
        <a:defRPr sz="2000" b="1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A4035-C361-47CA-8009-F2ABC372BD6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05.10.14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04497A-2074-4680-9966-BA1AFBA786B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64281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0" r:id="rId1"/>
    <p:sldLayoutId id="2147484051" r:id="rId2"/>
    <p:sldLayoutId id="2147484052" r:id="rId3"/>
    <p:sldLayoutId id="2147484053" r:id="rId4"/>
    <p:sldLayoutId id="2147484054" r:id="rId5"/>
    <p:sldLayoutId id="2147484055" r:id="rId6"/>
    <p:sldLayoutId id="2147484056" r:id="rId7"/>
    <p:sldLayoutId id="2147484057" r:id="rId8"/>
    <p:sldLayoutId id="2147484058" r:id="rId9"/>
    <p:sldLayoutId id="2147484059" r:id="rId10"/>
    <p:sldLayoutId id="2147484060" r:id="rId11"/>
    <p:sldLayoutId id="2147484061" r:id="rId12"/>
    <p:sldLayoutId id="2147484063" r:id="rId13"/>
    <p:sldLayoutId id="214748406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Relationship Id="rId3" Type="http://schemas.openxmlformats.org/officeDocument/2006/relationships/chart" Target="../charts/char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4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4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image" Target="../media/image20.png"/><Relationship Id="rId9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4" Type="http://schemas.openxmlformats.org/officeDocument/2006/relationships/chart" Target="../charts/chart13.xml"/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4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wmf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445320" y="3200400"/>
            <a:ext cx="6400800" cy="1600200"/>
          </a:xfrm>
        </p:spPr>
        <p:txBody>
          <a:bodyPr>
            <a:normAutofit/>
          </a:bodyPr>
          <a:lstStyle/>
          <a:p>
            <a:endParaRPr lang="de-DE" sz="3600" b="1" dirty="0" smtClean="0">
              <a:solidFill>
                <a:schemeClr val="tx1"/>
              </a:solidFill>
            </a:endParaRPr>
          </a:p>
          <a:p>
            <a:pPr algn="r"/>
            <a:r>
              <a:rPr lang="de-DE" sz="3600" b="1" dirty="0" smtClean="0">
                <a:solidFill>
                  <a:schemeClr val="tx1"/>
                </a:solidFill>
              </a:rPr>
              <a:t>Marius M Hoeper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84200" y="1539802"/>
            <a:ext cx="8229600" cy="1470025"/>
          </a:xfrm>
        </p:spPr>
        <p:txBody>
          <a:bodyPr>
            <a:noAutofit/>
          </a:bodyPr>
          <a:lstStyle/>
          <a:p>
            <a:pPr algn="r"/>
            <a:r>
              <a:rPr lang="de-DE" sz="4800" dirty="0" err="1" smtClean="0">
                <a:solidFill>
                  <a:schemeClr val="tx1"/>
                </a:solidFill>
              </a:rPr>
              <a:t>Stimulating</a:t>
            </a:r>
            <a:r>
              <a:rPr lang="de-DE" sz="4800" dirty="0" smtClean="0">
                <a:solidFill>
                  <a:schemeClr val="tx1"/>
                </a:solidFill>
              </a:rPr>
              <a:t> </a:t>
            </a:r>
            <a:r>
              <a:rPr lang="de-DE" sz="4800" dirty="0" err="1" smtClean="0">
                <a:solidFill>
                  <a:schemeClr val="tx1"/>
                </a:solidFill>
              </a:rPr>
              <a:t>the</a:t>
            </a:r>
            <a:r>
              <a:rPr lang="de-DE" sz="4800" dirty="0" smtClean="0">
                <a:solidFill>
                  <a:schemeClr val="tx1"/>
                </a:solidFill>
              </a:rPr>
              <a:t> </a:t>
            </a:r>
            <a:r>
              <a:rPr lang="de-DE" sz="4800" dirty="0" err="1" smtClean="0">
                <a:solidFill>
                  <a:schemeClr val="tx1"/>
                </a:solidFill>
              </a:rPr>
              <a:t>cGMP</a:t>
            </a:r>
            <a:r>
              <a:rPr lang="de-DE" sz="4800" dirty="0" smtClean="0">
                <a:solidFill>
                  <a:schemeClr val="tx1"/>
                </a:solidFill>
              </a:rPr>
              <a:t> </a:t>
            </a:r>
            <a:r>
              <a:rPr lang="de-DE" sz="4800" dirty="0" err="1" smtClean="0">
                <a:solidFill>
                  <a:schemeClr val="tx1"/>
                </a:solidFill>
              </a:rPr>
              <a:t>pathway</a:t>
            </a:r>
            <a:endParaRPr lang="de-DE" sz="4800" dirty="0">
              <a:solidFill>
                <a:schemeClr val="tx1"/>
              </a:solidFill>
            </a:endParaRPr>
          </a:p>
        </p:txBody>
      </p:sp>
      <p:pic>
        <p:nvPicPr>
          <p:cNvPr id="7" name="Grafik 6" descr="Engl-Logo-grau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400" y="5945289"/>
            <a:ext cx="3816529" cy="652151"/>
          </a:xfrm>
          <a:prstGeom prst="rect">
            <a:avLst/>
          </a:prstGeom>
        </p:spPr>
      </p:pic>
      <p:pic>
        <p:nvPicPr>
          <p:cNvPr id="9" name="Grafik 8" descr="Siegel-grau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40037" y="5445280"/>
            <a:ext cx="1224170" cy="12241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84" y="388813"/>
            <a:ext cx="9018000" cy="1143000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de-DE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Riociguat </a:t>
            </a:r>
            <a:r>
              <a:rPr lang="de-DE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uptitration</a:t>
            </a:r>
            <a:r>
              <a:rPr lang="de-DE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in PATENT</a:t>
            </a:r>
            <a:endParaRPr lang="de-DE" baseline="-25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61784" y="388813"/>
            <a:ext cx="9018000" cy="10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59940" y="1537500"/>
            <a:ext cx="9018000" cy="90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 Placeholder 16"/>
          <p:cNvSpPr txBox="1">
            <a:spLocks/>
          </p:cNvSpPr>
          <p:nvPr/>
        </p:nvSpPr>
        <p:spPr>
          <a:xfrm>
            <a:off x="147047" y="6398220"/>
            <a:ext cx="8677275" cy="404664"/>
          </a:xfrm>
          <a:prstGeom prst="rect">
            <a:avLst/>
          </a:prstGeom>
        </p:spPr>
        <p:txBody>
          <a:bodyPr anchor="ctr" anchorCtr="0"/>
          <a:lstStyle>
            <a:defPPr>
              <a:defRPr lang="de-DE"/>
            </a:defPPr>
            <a:lvl1pPr marL="0" algn="l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dirty="0" err="1" smtClean="0">
                <a:solidFill>
                  <a:schemeClr val="tx1"/>
                </a:solidFill>
              </a:rPr>
              <a:t>Ghofrani</a:t>
            </a:r>
            <a:r>
              <a:rPr lang="en-GB" dirty="0" smtClean="0">
                <a:solidFill>
                  <a:schemeClr val="tx1"/>
                </a:solidFill>
              </a:rPr>
              <a:t> HA </a:t>
            </a:r>
            <a:r>
              <a:rPr lang="en-GB" i="1" dirty="0" smtClean="0">
                <a:solidFill>
                  <a:schemeClr val="tx1"/>
                </a:solidFill>
              </a:rPr>
              <a:t>et al. N </a:t>
            </a:r>
            <a:r>
              <a:rPr lang="en-GB" i="1" dirty="0" err="1" smtClean="0">
                <a:solidFill>
                  <a:schemeClr val="tx1"/>
                </a:solidFill>
              </a:rPr>
              <a:t>Engl</a:t>
            </a:r>
            <a:r>
              <a:rPr lang="en-GB" i="1" dirty="0" smtClean="0">
                <a:solidFill>
                  <a:schemeClr val="tx1"/>
                </a:solidFill>
              </a:rPr>
              <a:t> J Med</a:t>
            </a:r>
            <a:r>
              <a:rPr lang="en-GB" dirty="0" smtClean="0">
                <a:solidFill>
                  <a:schemeClr val="tx1"/>
                </a:solidFill>
              </a:rPr>
              <a:t> 2013; 369: 330 - 340</a:t>
            </a:r>
          </a:p>
        </p:txBody>
      </p:sp>
      <p:sp>
        <p:nvSpPr>
          <p:cNvPr id="14" name="Content Placeholder 61"/>
          <p:cNvSpPr>
            <a:spLocks noGrp="1"/>
          </p:cNvSpPr>
          <p:nvPr>
            <p:ph idx="1"/>
          </p:nvPr>
        </p:nvSpPr>
        <p:spPr>
          <a:xfrm>
            <a:off x="468313" y="1810928"/>
            <a:ext cx="8207374" cy="4538662"/>
          </a:xfrm>
        </p:spPr>
        <p:txBody>
          <a:bodyPr/>
          <a:lstStyle/>
          <a:p>
            <a:pPr lvl="1">
              <a:spcAft>
                <a:spcPts val="0"/>
              </a:spcAft>
            </a:pPr>
            <a:r>
              <a:rPr lang="en-GB" sz="1600" dirty="0" smtClean="0"/>
              <a:t>Dose was titrated every 2 weeks according to the peripheral systolic blood pressure measured at trough before intake of the morning dose</a:t>
            </a:r>
          </a:p>
          <a:p>
            <a:pPr lvl="2">
              <a:spcAft>
                <a:spcPts val="0"/>
              </a:spcAft>
            </a:pPr>
            <a:r>
              <a:rPr lang="en-GB" sz="1600" dirty="0" smtClean="0"/>
              <a:t>≥95 mmHg: increased dose</a:t>
            </a:r>
          </a:p>
          <a:p>
            <a:pPr lvl="2">
              <a:spcAft>
                <a:spcPts val="0"/>
              </a:spcAft>
            </a:pPr>
            <a:r>
              <a:rPr lang="en-GB" sz="1600" dirty="0" smtClean="0"/>
              <a:t>90–94 mmHg: maintained dose</a:t>
            </a:r>
          </a:p>
          <a:p>
            <a:pPr lvl="2">
              <a:spcAft>
                <a:spcPts val="0"/>
              </a:spcAft>
            </a:pPr>
            <a:r>
              <a:rPr lang="en-GB" sz="1600" dirty="0" smtClean="0"/>
              <a:t>&lt;90 mmHg without symptoms of hypotension: reduced dose</a:t>
            </a:r>
          </a:p>
          <a:p>
            <a:pPr lvl="2">
              <a:spcAft>
                <a:spcPts val="0"/>
              </a:spcAft>
            </a:pPr>
            <a:r>
              <a:rPr lang="en-GB" sz="1600" dirty="0" smtClean="0"/>
              <a:t>&lt;90 mmHg with symptoms of hypotension: treatment discontinued for 24 hours and restarted at a 0.5 mg lower dose</a:t>
            </a:r>
          </a:p>
          <a:p>
            <a:pPr lvl="1"/>
            <a:endParaRPr lang="en-GB" sz="1600" dirty="0"/>
          </a:p>
        </p:txBody>
      </p:sp>
      <p:sp>
        <p:nvSpPr>
          <p:cNvPr id="16" name="TextBox 79"/>
          <p:cNvSpPr txBox="1"/>
          <p:nvPr/>
        </p:nvSpPr>
        <p:spPr>
          <a:xfrm>
            <a:off x="4874435" y="3751836"/>
            <a:ext cx="9044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rgbClr val="676767"/>
                </a:solidFill>
              </a:rPr>
              <a:t>2.5 mg tid</a:t>
            </a:r>
            <a:endParaRPr lang="en-US" sz="1200" b="1" dirty="0">
              <a:solidFill>
                <a:srgbClr val="676767"/>
              </a:solidFill>
            </a:endParaRPr>
          </a:p>
        </p:txBody>
      </p:sp>
      <p:grpSp>
        <p:nvGrpSpPr>
          <p:cNvPr id="18" name="Group 141"/>
          <p:cNvGrpSpPr/>
          <p:nvPr/>
        </p:nvGrpSpPr>
        <p:grpSpPr>
          <a:xfrm>
            <a:off x="1193800" y="3958478"/>
            <a:ext cx="6460733" cy="2319676"/>
            <a:chOff x="1193800" y="3735880"/>
            <a:chExt cx="6460733" cy="2319676"/>
          </a:xfrm>
        </p:grpSpPr>
        <p:cxnSp>
          <p:nvCxnSpPr>
            <p:cNvPr id="19" name="Straight Arrow Connector 42"/>
            <p:cNvCxnSpPr>
              <a:stCxn id="54" idx="4"/>
            </p:cNvCxnSpPr>
            <p:nvPr/>
          </p:nvCxnSpPr>
          <p:spPr>
            <a:xfrm>
              <a:off x="6070941" y="3981794"/>
              <a:ext cx="1" cy="398445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sysDot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82"/>
            <p:cNvCxnSpPr/>
            <p:nvPr/>
          </p:nvCxnSpPr>
          <p:spPr>
            <a:xfrm>
              <a:off x="5437846" y="4384729"/>
              <a:ext cx="1313202" cy="0"/>
            </a:xfrm>
            <a:prstGeom prst="line">
              <a:avLst/>
            </a:prstGeom>
            <a:ln w="2857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8"/>
            <p:cNvCxnSpPr>
              <a:endCxn id="50" idx="1"/>
            </p:cNvCxnSpPr>
            <p:nvPr/>
          </p:nvCxnSpPr>
          <p:spPr>
            <a:xfrm>
              <a:off x="2394985" y="5900937"/>
              <a:ext cx="4355134" cy="16120"/>
            </a:xfrm>
            <a:prstGeom prst="line">
              <a:avLst/>
            </a:prstGeom>
            <a:ln w="2857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9"/>
            <p:cNvCxnSpPr>
              <a:stCxn id="52" idx="6"/>
              <a:endCxn id="51" idx="2"/>
            </p:cNvCxnSpPr>
            <p:nvPr/>
          </p:nvCxnSpPr>
          <p:spPr>
            <a:xfrm>
              <a:off x="1416050" y="5422848"/>
              <a:ext cx="86471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30"/>
            <p:cNvCxnSpPr>
              <a:endCxn id="49" idx="1"/>
            </p:cNvCxnSpPr>
            <p:nvPr/>
          </p:nvCxnSpPr>
          <p:spPr>
            <a:xfrm>
              <a:off x="2932707" y="5420189"/>
              <a:ext cx="3817411" cy="22204"/>
            </a:xfrm>
            <a:prstGeom prst="line">
              <a:avLst/>
            </a:prstGeom>
            <a:ln w="2857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31"/>
            <p:cNvCxnSpPr>
              <a:stCxn id="51" idx="4"/>
            </p:cNvCxnSpPr>
            <p:nvPr/>
          </p:nvCxnSpPr>
          <p:spPr>
            <a:xfrm flipH="1">
              <a:off x="2387687" y="5533973"/>
              <a:ext cx="4198" cy="366962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sysDot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32"/>
            <p:cNvCxnSpPr>
              <a:endCxn id="53" idx="2"/>
            </p:cNvCxnSpPr>
            <p:nvPr/>
          </p:nvCxnSpPr>
          <p:spPr>
            <a:xfrm>
              <a:off x="2386340" y="4915265"/>
              <a:ext cx="111537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33"/>
            <p:cNvCxnSpPr>
              <a:stCxn id="51" idx="6"/>
            </p:cNvCxnSpPr>
            <p:nvPr/>
          </p:nvCxnSpPr>
          <p:spPr>
            <a:xfrm flipV="1">
              <a:off x="2503010" y="5420188"/>
              <a:ext cx="500639" cy="2660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sysDot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34"/>
            <p:cNvCxnSpPr>
              <a:stCxn id="53" idx="4"/>
            </p:cNvCxnSpPr>
            <p:nvPr/>
          </p:nvCxnSpPr>
          <p:spPr>
            <a:xfrm flipH="1">
              <a:off x="3612718" y="5026390"/>
              <a:ext cx="119" cy="393798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sysDot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35"/>
            <p:cNvCxnSpPr>
              <a:stCxn id="53" idx="0"/>
            </p:cNvCxnSpPr>
            <p:nvPr/>
          </p:nvCxnSpPr>
          <p:spPr>
            <a:xfrm flipH="1" flipV="1">
              <a:off x="3612718" y="4368203"/>
              <a:ext cx="119" cy="435937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36"/>
            <p:cNvCxnSpPr>
              <a:endCxn id="55" idx="2"/>
            </p:cNvCxnSpPr>
            <p:nvPr/>
          </p:nvCxnSpPr>
          <p:spPr>
            <a:xfrm>
              <a:off x="3619653" y="4381373"/>
              <a:ext cx="111602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37"/>
            <p:cNvCxnSpPr>
              <a:stCxn id="55" idx="0"/>
            </p:cNvCxnSpPr>
            <p:nvPr/>
          </p:nvCxnSpPr>
          <p:spPr>
            <a:xfrm flipV="1">
              <a:off x="4846805" y="3856941"/>
              <a:ext cx="0" cy="413307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8"/>
            <p:cNvCxnSpPr>
              <a:endCxn id="48" idx="1"/>
            </p:cNvCxnSpPr>
            <p:nvPr/>
          </p:nvCxnSpPr>
          <p:spPr>
            <a:xfrm>
              <a:off x="4125574" y="4913803"/>
              <a:ext cx="2624544" cy="21000"/>
            </a:xfrm>
            <a:prstGeom prst="line">
              <a:avLst/>
            </a:prstGeom>
            <a:ln w="2857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9"/>
            <p:cNvCxnSpPr>
              <a:stCxn id="51" idx="0"/>
            </p:cNvCxnSpPr>
            <p:nvPr/>
          </p:nvCxnSpPr>
          <p:spPr>
            <a:xfrm flipH="1" flipV="1">
              <a:off x="2386340" y="4899222"/>
              <a:ext cx="5545" cy="412501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40"/>
            <p:cNvCxnSpPr>
              <a:stCxn id="55" idx="4"/>
            </p:cNvCxnSpPr>
            <p:nvPr/>
          </p:nvCxnSpPr>
          <p:spPr>
            <a:xfrm>
              <a:off x="4846805" y="4492498"/>
              <a:ext cx="1" cy="418896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sysDot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41"/>
            <p:cNvCxnSpPr>
              <a:endCxn id="54" idx="2"/>
            </p:cNvCxnSpPr>
            <p:nvPr/>
          </p:nvCxnSpPr>
          <p:spPr>
            <a:xfrm>
              <a:off x="4851861" y="3870669"/>
              <a:ext cx="110795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43"/>
            <p:cNvCxnSpPr>
              <a:stCxn id="53" idx="6"/>
            </p:cNvCxnSpPr>
            <p:nvPr/>
          </p:nvCxnSpPr>
          <p:spPr>
            <a:xfrm>
              <a:off x="3723962" y="4915265"/>
              <a:ext cx="511894" cy="0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sysDot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44"/>
            <p:cNvCxnSpPr>
              <a:stCxn id="55" idx="6"/>
            </p:cNvCxnSpPr>
            <p:nvPr/>
          </p:nvCxnSpPr>
          <p:spPr>
            <a:xfrm>
              <a:off x="4957930" y="4381373"/>
              <a:ext cx="500303" cy="0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sysDot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45"/>
            <p:cNvSpPr txBox="1"/>
            <p:nvPr/>
          </p:nvSpPr>
          <p:spPr>
            <a:xfrm>
              <a:off x="1396196" y="5060162"/>
              <a:ext cx="77617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b="1" dirty="0" smtClean="0">
                  <a:solidFill>
                    <a:srgbClr val="676767"/>
                  </a:solidFill>
                </a:rPr>
                <a:t>1 mg tid</a:t>
              </a:r>
              <a:endParaRPr lang="en-US" sz="1200" b="1" dirty="0">
                <a:solidFill>
                  <a:srgbClr val="676767"/>
                </a:solidFill>
              </a:endParaRPr>
            </a:p>
          </p:txBody>
        </p:sp>
        <p:sp>
          <p:nvSpPr>
            <p:cNvPr id="38" name="TextBox 46"/>
            <p:cNvSpPr txBox="1"/>
            <p:nvPr/>
          </p:nvSpPr>
          <p:spPr>
            <a:xfrm>
              <a:off x="1396195" y="5499409"/>
              <a:ext cx="77296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b="1" dirty="0" smtClean="0">
                  <a:solidFill>
                    <a:srgbClr val="676767"/>
                  </a:solidFill>
                </a:rPr>
                <a:t>2 weeks</a:t>
              </a:r>
              <a:endParaRPr lang="en-US" sz="1200" b="1" dirty="0">
                <a:solidFill>
                  <a:srgbClr val="676767"/>
                </a:solidFill>
              </a:endParaRPr>
            </a:p>
          </p:txBody>
        </p:sp>
        <p:sp>
          <p:nvSpPr>
            <p:cNvPr id="39" name="TextBox 47"/>
            <p:cNvSpPr txBox="1"/>
            <p:nvPr/>
          </p:nvSpPr>
          <p:spPr>
            <a:xfrm>
              <a:off x="2480500" y="4523495"/>
              <a:ext cx="9044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b="1" dirty="0" smtClean="0">
                  <a:solidFill>
                    <a:srgbClr val="676767"/>
                  </a:solidFill>
                </a:rPr>
                <a:t>1.5 mg tid</a:t>
              </a:r>
              <a:endParaRPr lang="en-US" sz="1200" b="1" dirty="0">
                <a:solidFill>
                  <a:srgbClr val="676767"/>
                </a:solidFill>
              </a:endParaRPr>
            </a:p>
          </p:txBody>
        </p:sp>
        <p:sp>
          <p:nvSpPr>
            <p:cNvPr id="40" name="TextBox 48"/>
            <p:cNvSpPr txBox="1"/>
            <p:nvPr/>
          </p:nvSpPr>
          <p:spPr>
            <a:xfrm>
              <a:off x="2546223" y="4962742"/>
              <a:ext cx="77296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b="1" dirty="0" smtClean="0">
                  <a:solidFill>
                    <a:srgbClr val="676767"/>
                  </a:solidFill>
                </a:rPr>
                <a:t>2 weeks</a:t>
              </a:r>
              <a:endParaRPr lang="en-US" sz="1200" b="1" dirty="0">
                <a:solidFill>
                  <a:srgbClr val="676767"/>
                </a:solidFill>
              </a:endParaRPr>
            </a:p>
          </p:txBody>
        </p:sp>
        <p:sp>
          <p:nvSpPr>
            <p:cNvPr id="41" name="TextBox 49"/>
            <p:cNvSpPr txBox="1"/>
            <p:nvPr/>
          </p:nvSpPr>
          <p:spPr>
            <a:xfrm>
              <a:off x="3673367" y="4032717"/>
              <a:ext cx="9044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b="1" dirty="0" smtClean="0">
                  <a:solidFill>
                    <a:srgbClr val="676767"/>
                  </a:solidFill>
                </a:rPr>
                <a:t>2.0 mg tid</a:t>
              </a:r>
              <a:endParaRPr lang="en-US" sz="1200" b="1" dirty="0">
                <a:solidFill>
                  <a:srgbClr val="676767"/>
                </a:solidFill>
              </a:endParaRPr>
            </a:p>
          </p:txBody>
        </p:sp>
        <p:sp>
          <p:nvSpPr>
            <p:cNvPr id="42" name="TextBox 50"/>
            <p:cNvSpPr txBox="1"/>
            <p:nvPr/>
          </p:nvSpPr>
          <p:spPr>
            <a:xfrm>
              <a:off x="3739090" y="4471964"/>
              <a:ext cx="77296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b="1" dirty="0" smtClean="0">
                  <a:solidFill>
                    <a:srgbClr val="676767"/>
                  </a:solidFill>
                </a:rPr>
                <a:t>2 weeks</a:t>
              </a:r>
              <a:endParaRPr lang="en-US" sz="1200" b="1" dirty="0">
                <a:solidFill>
                  <a:srgbClr val="676767"/>
                </a:solidFill>
              </a:endParaRPr>
            </a:p>
          </p:txBody>
        </p:sp>
        <p:sp>
          <p:nvSpPr>
            <p:cNvPr id="43" name="TextBox 51"/>
            <p:cNvSpPr txBox="1"/>
            <p:nvPr/>
          </p:nvSpPr>
          <p:spPr>
            <a:xfrm>
              <a:off x="4971298" y="3959859"/>
              <a:ext cx="77296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b="1" dirty="0" smtClean="0">
                  <a:solidFill>
                    <a:srgbClr val="676767"/>
                  </a:solidFill>
                </a:rPr>
                <a:t>2 weeks</a:t>
              </a:r>
              <a:endParaRPr lang="en-US" sz="1200" b="1" dirty="0">
                <a:solidFill>
                  <a:srgbClr val="676767"/>
                </a:solidFill>
              </a:endParaRPr>
            </a:p>
          </p:txBody>
        </p:sp>
        <p:cxnSp>
          <p:nvCxnSpPr>
            <p:cNvPr id="44" name="Straight Arrow Connector 69"/>
            <p:cNvCxnSpPr>
              <a:stCxn id="54" idx="6"/>
            </p:cNvCxnSpPr>
            <p:nvPr/>
          </p:nvCxnSpPr>
          <p:spPr>
            <a:xfrm>
              <a:off x="6182066" y="3870669"/>
              <a:ext cx="400534" cy="1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70"/>
            <p:cNvCxnSpPr/>
            <p:nvPr/>
          </p:nvCxnSpPr>
          <p:spPr>
            <a:xfrm>
              <a:off x="6629499" y="3869139"/>
              <a:ext cx="149225" cy="0"/>
            </a:xfrm>
            <a:prstGeom prst="line">
              <a:avLst/>
            </a:prstGeom>
            <a:ln w="2857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71"/>
            <p:cNvSpPr txBox="1"/>
            <p:nvPr/>
          </p:nvSpPr>
          <p:spPr>
            <a:xfrm>
              <a:off x="6749957" y="3735880"/>
              <a:ext cx="90441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b="1" dirty="0" smtClean="0">
                  <a:solidFill>
                    <a:srgbClr val="676767"/>
                  </a:solidFill>
                </a:rPr>
                <a:t>2.5 mg tid</a:t>
              </a:r>
              <a:endParaRPr lang="en-US" sz="1200" b="1" dirty="0">
                <a:solidFill>
                  <a:srgbClr val="676767"/>
                </a:solidFill>
              </a:endParaRPr>
            </a:p>
          </p:txBody>
        </p:sp>
        <p:sp>
          <p:nvSpPr>
            <p:cNvPr id="47" name="TextBox 75"/>
            <p:cNvSpPr txBox="1"/>
            <p:nvPr/>
          </p:nvSpPr>
          <p:spPr>
            <a:xfrm>
              <a:off x="6750117" y="4241912"/>
              <a:ext cx="9044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b="1" dirty="0" smtClean="0">
                  <a:solidFill>
                    <a:srgbClr val="676767"/>
                  </a:solidFill>
                </a:rPr>
                <a:t>2.0 mg tid</a:t>
              </a:r>
              <a:endParaRPr lang="en-US" sz="1200" b="1" dirty="0">
                <a:solidFill>
                  <a:srgbClr val="676767"/>
                </a:solidFill>
              </a:endParaRPr>
            </a:p>
          </p:txBody>
        </p:sp>
        <p:sp>
          <p:nvSpPr>
            <p:cNvPr id="48" name="TextBox 76"/>
            <p:cNvSpPr txBox="1"/>
            <p:nvPr/>
          </p:nvSpPr>
          <p:spPr>
            <a:xfrm>
              <a:off x="6750118" y="4796303"/>
              <a:ext cx="9044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b="1" dirty="0" smtClean="0">
                  <a:solidFill>
                    <a:srgbClr val="676767"/>
                  </a:solidFill>
                </a:rPr>
                <a:t>1.5 mg tid</a:t>
              </a:r>
              <a:endParaRPr lang="en-US" sz="1200" b="1" dirty="0">
                <a:solidFill>
                  <a:srgbClr val="676767"/>
                </a:solidFill>
              </a:endParaRPr>
            </a:p>
          </p:txBody>
        </p:sp>
        <p:sp>
          <p:nvSpPr>
            <p:cNvPr id="49" name="TextBox 77"/>
            <p:cNvSpPr txBox="1"/>
            <p:nvPr/>
          </p:nvSpPr>
          <p:spPr>
            <a:xfrm>
              <a:off x="6750118" y="5303893"/>
              <a:ext cx="9044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b="1" dirty="0" smtClean="0">
                  <a:solidFill>
                    <a:srgbClr val="676767"/>
                  </a:solidFill>
                </a:rPr>
                <a:t>1.0 mg tid</a:t>
              </a:r>
              <a:endParaRPr lang="en-US" sz="1200" b="1" dirty="0">
                <a:solidFill>
                  <a:srgbClr val="676767"/>
                </a:solidFill>
              </a:endParaRPr>
            </a:p>
          </p:txBody>
        </p:sp>
        <p:sp>
          <p:nvSpPr>
            <p:cNvPr id="50" name="TextBox 78"/>
            <p:cNvSpPr txBox="1"/>
            <p:nvPr/>
          </p:nvSpPr>
          <p:spPr>
            <a:xfrm>
              <a:off x="6750119" y="5778557"/>
              <a:ext cx="9044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b="1" dirty="0" smtClean="0">
                  <a:solidFill>
                    <a:srgbClr val="676767"/>
                  </a:solidFill>
                </a:rPr>
                <a:t>0.5 mg tid</a:t>
              </a:r>
              <a:endParaRPr lang="en-US" sz="1200" b="1" dirty="0">
                <a:solidFill>
                  <a:srgbClr val="676767"/>
                </a:solidFill>
              </a:endParaRPr>
            </a:p>
          </p:txBody>
        </p:sp>
        <p:sp>
          <p:nvSpPr>
            <p:cNvPr id="51" name="Oval 119"/>
            <p:cNvSpPr>
              <a:spLocks noChangeArrowheads="1"/>
            </p:cNvSpPr>
            <p:nvPr/>
          </p:nvSpPr>
          <p:spPr bwMode="auto">
            <a:xfrm>
              <a:off x="2280760" y="5311723"/>
              <a:ext cx="222250" cy="222250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de-DE" kern="0" dirty="0">
                <a:solidFill>
                  <a:srgbClr val="717174"/>
                </a:solidFill>
                <a:cs typeface="Arial" pitchFamily="34" charset="0"/>
              </a:endParaRPr>
            </a:p>
          </p:txBody>
        </p:sp>
        <p:sp>
          <p:nvSpPr>
            <p:cNvPr id="52" name="Oval 119"/>
            <p:cNvSpPr>
              <a:spLocks noChangeArrowheads="1"/>
            </p:cNvSpPr>
            <p:nvPr/>
          </p:nvSpPr>
          <p:spPr bwMode="auto">
            <a:xfrm>
              <a:off x="1193800" y="5311723"/>
              <a:ext cx="222250" cy="222250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de-DE" kern="0" dirty="0">
                <a:solidFill>
                  <a:srgbClr val="717174"/>
                </a:solidFill>
                <a:cs typeface="Arial" pitchFamily="34" charset="0"/>
              </a:endParaRPr>
            </a:p>
          </p:txBody>
        </p:sp>
        <p:sp>
          <p:nvSpPr>
            <p:cNvPr id="53" name="Oval 119"/>
            <p:cNvSpPr>
              <a:spLocks noChangeArrowheads="1"/>
            </p:cNvSpPr>
            <p:nvPr/>
          </p:nvSpPr>
          <p:spPr bwMode="auto">
            <a:xfrm>
              <a:off x="3501712" y="4804140"/>
              <a:ext cx="222250" cy="222250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de-DE" kern="0" dirty="0">
                <a:solidFill>
                  <a:srgbClr val="717174"/>
                </a:solidFill>
                <a:cs typeface="Arial" pitchFamily="34" charset="0"/>
              </a:endParaRPr>
            </a:p>
          </p:txBody>
        </p:sp>
        <p:sp>
          <p:nvSpPr>
            <p:cNvPr id="54" name="Oval 119"/>
            <p:cNvSpPr>
              <a:spLocks noChangeArrowheads="1"/>
            </p:cNvSpPr>
            <p:nvPr/>
          </p:nvSpPr>
          <p:spPr bwMode="auto">
            <a:xfrm>
              <a:off x="5959816" y="3759544"/>
              <a:ext cx="222250" cy="222250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de-DE" kern="0" dirty="0">
                <a:solidFill>
                  <a:srgbClr val="717174"/>
                </a:solidFill>
                <a:cs typeface="Arial" pitchFamily="34" charset="0"/>
              </a:endParaRPr>
            </a:p>
          </p:txBody>
        </p:sp>
        <p:sp>
          <p:nvSpPr>
            <p:cNvPr id="55" name="Oval 119"/>
            <p:cNvSpPr>
              <a:spLocks noChangeArrowheads="1"/>
            </p:cNvSpPr>
            <p:nvPr/>
          </p:nvSpPr>
          <p:spPr bwMode="auto">
            <a:xfrm>
              <a:off x="4735680" y="4270248"/>
              <a:ext cx="222250" cy="222250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de-DE" kern="0" dirty="0">
                <a:solidFill>
                  <a:srgbClr val="717174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8890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84" y="388813"/>
            <a:ext cx="9018000" cy="1143000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de-DE" sz="3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 PATENT </a:t>
            </a:r>
            <a:r>
              <a:rPr lang="de-DE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study</a:t>
            </a:r>
            <a:r>
              <a:rPr lang="de-DE" sz="3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- </a:t>
            </a:r>
            <a:r>
              <a:rPr lang="de-DE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Outcomes</a:t>
            </a:r>
            <a:endParaRPr lang="de-DE" sz="3800" baseline="-25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61784" y="388813"/>
            <a:ext cx="9018000" cy="10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59940" y="1537500"/>
            <a:ext cx="9018000" cy="90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8" name="Rechteck 87"/>
          <p:cNvSpPr/>
          <p:nvPr/>
        </p:nvSpPr>
        <p:spPr>
          <a:xfrm>
            <a:off x="1574800" y="4673600"/>
            <a:ext cx="368300" cy="1736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Inhaltsplatzhalter 2"/>
          <p:cNvSpPr>
            <a:spLocks noGrp="1"/>
          </p:cNvSpPr>
          <p:nvPr>
            <p:ph sz="quarter" idx="1"/>
          </p:nvPr>
        </p:nvSpPr>
        <p:spPr>
          <a:xfrm>
            <a:off x="673100" y="1839308"/>
            <a:ext cx="7772400" cy="4524392"/>
          </a:xfrm>
        </p:spPr>
        <p:txBody>
          <a:bodyPr>
            <a:noAutofit/>
          </a:bodyPr>
          <a:lstStyle/>
          <a:p>
            <a:pPr lvl="1"/>
            <a:r>
              <a:rPr lang="en-GB" dirty="0"/>
              <a:t>Primary outcome: Change in 6MWD </a:t>
            </a:r>
            <a:br>
              <a:rPr lang="en-GB" dirty="0"/>
            </a:br>
            <a:r>
              <a:rPr lang="en-GB" dirty="0"/>
              <a:t>from baseline at week 12 </a:t>
            </a:r>
          </a:p>
          <a:p>
            <a:pPr lvl="1"/>
            <a:r>
              <a:rPr lang="en-GB" dirty="0"/>
              <a:t>Secondary outcomes:  </a:t>
            </a:r>
          </a:p>
          <a:p>
            <a:pPr lvl="2"/>
            <a:r>
              <a:rPr lang="en-GB" sz="2400" dirty="0"/>
              <a:t>Pulmonary vascular resistance</a:t>
            </a:r>
          </a:p>
          <a:p>
            <a:pPr lvl="2"/>
            <a:r>
              <a:rPr lang="en-GB" sz="2400" dirty="0"/>
              <a:t>NT-proBNP</a:t>
            </a:r>
          </a:p>
          <a:p>
            <a:pPr lvl="2"/>
            <a:r>
              <a:rPr lang="en-GB" sz="2400" dirty="0"/>
              <a:t>WHO functional class</a:t>
            </a:r>
          </a:p>
          <a:p>
            <a:pPr lvl="2"/>
            <a:r>
              <a:rPr lang="en-GB" sz="2400" dirty="0"/>
              <a:t>Time to clinical worsening</a:t>
            </a:r>
          </a:p>
          <a:p>
            <a:pPr lvl="2"/>
            <a:r>
              <a:rPr lang="en-GB" sz="2400" dirty="0"/>
              <a:t>Borg </a:t>
            </a:r>
            <a:r>
              <a:rPr lang="en-GB" sz="2400" dirty="0" err="1"/>
              <a:t>dyspnea</a:t>
            </a:r>
            <a:r>
              <a:rPr lang="en-GB" sz="2400" dirty="0"/>
              <a:t> score</a:t>
            </a:r>
          </a:p>
          <a:p>
            <a:pPr lvl="2"/>
            <a:r>
              <a:rPr lang="en-GB" sz="2400" dirty="0"/>
              <a:t>Quality of life assessments</a:t>
            </a:r>
          </a:p>
          <a:p>
            <a:pPr marL="723900" lvl="2" indent="-266700"/>
            <a:r>
              <a:rPr lang="en-GB" sz="2400" dirty="0"/>
              <a:t>Safety variables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4760695" y="6407055"/>
            <a:ext cx="39852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err="1" smtClean="0"/>
              <a:t>Ghofrani</a:t>
            </a:r>
            <a:r>
              <a:rPr lang="de-DE" sz="1400" dirty="0" smtClean="0"/>
              <a:t> HA et al. N Engl J </a:t>
            </a:r>
            <a:r>
              <a:rPr lang="de-DE" sz="1400" dirty="0" err="1" smtClean="0"/>
              <a:t>Med</a:t>
            </a:r>
            <a:r>
              <a:rPr lang="de-DE" sz="1400" dirty="0" smtClean="0"/>
              <a:t> 2013;369:330-40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1855891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84" y="388813"/>
            <a:ext cx="9018000" cy="1143000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de-DE" sz="3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 PATENT </a:t>
            </a:r>
            <a:r>
              <a:rPr lang="de-DE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study</a:t>
            </a:r>
            <a:r>
              <a:rPr lang="de-DE" sz="3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– </a:t>
            </a:r>
            <a:r>
              <a:rPr lang="de-DE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Inclusion</a:t>
            </a:r>
            <a:r>
              <a:rPr lang="de-DE" sz="3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de-DE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criteria</a:t>
            </a:r>
            <a:endParaRPr lang="de-DE" sz="3800" baseline="-25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61784" y="388813"/>
            <a:ext cx="9018000" cy="10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59940" y="1537500"/>
            <a:ext cx="9018000" cy="90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8" name="Rechteck 87"/>
          <p:cNvSpPr/>
          <p:nvPr/>
        </p:nvSpPr>
        <p:spPr>
          <a:xfrm>
            <a:off x="1574800" y="4673600"/>
            <a:ext cx="368300" cy="1736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Inhaltsplatzhalter 2"/>
          <p:cNvSpPr>
            <a:spLocks noGrp="1"/>
          </p:cNvSpPr>
          <p:nvPr>
            <p:ph sz="quarter" idx="1"/>
          </p:nvPr>
        </p:nvSpPr>
        <p:spPr>
          <a:xfrm>
            <a:off x="673100" y="1839308"/>
            <a:ext cx="7772400" cy="4524392"/>
          </a:xfrm>
        </p:spPr>
        <p:txBody>
          <a:bodyPr>
            <a:noAutofit/>
          </a:bodyPr>
          <a:lstStyle/>
          <a:p>
            <a:pPr lvl="1">
              <a:spcBef>
                <a:spcPts val="200"/>
              </a:spcBef>
            </a:pPr>
            <a:r>
              <a:rPr lang="en-GB" sz="2000" dirty="0"/>
              <a:t>Age 18–80 years</a:t>
            </a:r>
          </a:p>
          <a:p>
            <a:pPr lvl="1">
              <a:spcBef>
                <a:spcPts val="200"/>
              </a:spcBef>
            </a:pPr>
            <a:r>
              <a:rPr lang="en-GB" sz="2000" dirty="0"/>
              <a:t>Symptomatic PAH (WHO group 1)</a:t>
            </a:r>
          </a:p>
          <a:p>
            <a:pPr lvl="2">
              <a:spcBef>
                <a:spcPts val="200"/>
              </a:spcBef>
            </a:pPr>
            <a:r>
              <a:rPr lang="en-GB" dirty="0"/>
              <a:t>Idiopathic PAH</a:t>
            </a:r>
          </a:p>
          <a:p>
            <a:pPr lvl="2">
              <a:spcBef>
                <a:spcPts val="200"/>
              </a:spcBef>
            </a:pPr>
            <a:r>
              <a:rPr lang="en-GB" dirty="0"/>
              <a:t>Familial PAH</a:t>
            </a:r>
          </a:p>
          <a:p>
            <a:pPr lvl="2">
              <a:spcBef>
                <a:spcPts val="200"/>
              </a:spcBef>
            </a:pPr>
            <a:r>
              <a:rPr lang="en-GB" dirty="0"/>
              <a:t>Associated PAH due to congenital heart disease (if surgically corrected)</a:t>
            </a:r>
          </a:p>
          <a:p>
            <a:pPr lvl="2">
              <a:spcBef>
                <a:spcPts val="200"/>
              </a:spcBef>
            </a:pPr>
            <a:r>
              <a:rPr lang="en-GB" dirty="0"/>
              <a:t>Associated PAH due to connective tissue disease</a:t>
            </a:r>
          </a:p>
          <a:p>
            <a:pPr lvl="2">
              <a:spcBef>
                <a:spcPts val="200"/>
              </a:spcBef>
            </a:pPr>
            <a:r>
              <a:rPr lang="en-GB" dirty="0"/>
              <a:t>Associated PAH due to portal hypertension with liver cirrhosis</a:t>
            </a:r>
          </a:p>
          <a:p>
            <a:pPr lvl="2">
              <a:spcBef>
                <a:spcPts val="200"/>
              </a:spcBef>
            </a:pPr>
            <a:r>
              <a:rPr lang="en-GB" dirty="0"/>
              <a:t>Associated PAH due to </a:t>
            </a:r>
            <a:r>
              <a:rPr lang="en-GB" dirty="0" err="1"/>
              <a:t>anorexigen</a:t>
            </a:r>
            <a:r>
              <a:rPr lang="en-GB" dirty="0"/>
              <a:t> or amphetamine use</a:t>
            </a:r>
          </a:p>
          <a:p>
            <a:pPr lvl="1">
              <a:spcBef>
                <a:spcPts val="200"/>
              </a:spcBef>
            </a:pPr>
            <a:r>
              <a:rPr lang="en-GB" sz="2000" dirty="0"/>
              <a:t>6MWD at baseline 150–450 m</a:t>
            </a:r>
          </a:p>
          <a:p>
            <a:pPr lvl="1">
              <a:spcBef>
                <a:spcPts val="200"/>
              </a:spcBef>
            </a:pPr>
            <a:r>
              <a:rPr lang="en-GB" sz="2000" dirty="0"/>
              <a:t>PVR &gt;300 </a:t>
            </a:r>
            <a:r>
              <a:rPr lang="en-GB" sz="2000" dirty="0" err="1"/>
              <a:t>dyn∙sec∙cm</a:t>
            </a:r>
            <a:r>
              <a:rPr lang="en-GB" sz="2000" baseline="30000" dirty="0"/>
              <a:t>–5</a:t>
            </a:r>
            <a:r>
              <a:rPr lang="en-GB" sz="2000" dirty="0"/>
              <a:t> and </a:t>
            </a:r>
            <a:r>
              <a:rPr lang="en-GB" sz="2000" dirty="0" err="1"/>
              <a:t>mPAP</a:t>
            </a:r>
            <a:r>
              <a:rPr lang="en-GB" sz="2000" dirty="0"/>
              <a:t> ≥25 mmHg</a:t>
            </a:r>
          </a:p>
          <a:p>
            <a:pPr lvl="1">
              <a:spcBef>
                <a:spcPts val="200"/>
              </a:spcBef>
            </a:pPr>
            <a:r>
              <a:rPr lang="en-GB" sz="2000" dirty="0"/>
              <a:t>Treatment naïve or on stable treatment with an ERA or PCA </a:t>
            </a:r>
            <a:br>
              <a:rPr lang="en-GB" sz="2000" dirty="0"/>
            </a:br>
            <a:r>
              <a:rPr lang="en-GB" sz="2000" dirty="0"/>
              <a:t>(oral, inhaled, or subcutaneous) for ≥3 months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4760695" y="6407055"/>
            <a:ext cx="39852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err="1" smtClean="0"/>
              <a:t>Ghofrani</a:t>
            </a:r>
            <a:r>
              <a:rPr lang="de-DE" sz="1400" dirty="0" smtClean="0"/>
              <a:t> HA et al. N Engl J </a:t>
            </a:r>
            <a:r>
              <a:rPr lang="de-DE" sz="1400" dirty="0" err="1" smtClean="0"/>
              <a:t>Med</a:t>
            </a:r>
            <a:r>
              <a:rPr lang="de-DE" sz="1400" dirty="0" smtClean="0"/>
              <a:t> 2013;369:330-40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3021515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84" y="388813"/>
            <a:ext cx="9018000" cy="1143000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anchor="ctr">
            <a:normAutofit fontScale="90000"/>
          </a:bodyPr>
          <a:lstStyle/>
          <a:p>
            <a:pPr algn="ctr"/>
            <a:r>
              <a:rPr lang="de-DE" sz="3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 PATENT </a:t>
            </a:r>
            <a:r>
              <a:rPr lang="de-DE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study</a:t>
            </a:r>
            <a:r>
              <a:rPr lang="de-DE" sz="3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– Baseline </a:t>
            </a:r>
            <a:r>
              <a:rPr lang="de-DE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characteristics</a:t>
            </a:r>
            <a:endParaRPr lang="de-DE" sz="3800" baseline="-25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61784" y="388813"/>
            <a:ext cx="9018000" cy="10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59940" y="1537500"/>
            <a:ext cx="9018000" cy="90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8" name="Rechteck 87"/>
          <p:cNvSpPr/>
          <p:nvPr/>
        </p:nvSpPr>
        <p:spPr>
          <a:xfrm>
            <a:off x="1574800" y="5079514"/>
            <a:ext cx="368300" cy="1736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4760695" y="6407055"/>
            <a:ext cx="39852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err="1" smtClean="0"/>
              <a:t>Ghofrani</a:t>
            </a:r>
            <a:r>
              <a:rPr lang="de-DE" sz="1400" dirty="0" smtClean="0"/>
              <a:t> HA et al. N Engl J </a:t>
            </a:r>
            <a:r>
              <a:rPr lang="de-DE" sz="1400" dirty="0" err="1" smtClean="0"/>
              <a:t>Med</a:t>
            </a:r>
            <a:r>
              <a:rPr lang="de-DE" sz="1400" dirty="0" smtClean="0"/>
              <a:t> 2013;369:330-40</a:t>
            </a:r>
            <a:endParaRPr lang="de-DE" sz="1400" dirty="0"/>
          </a:p>
        </p:txBody>
      </p:sp>
      <p:graphicFrame>
        <p:nvGraphicFramePr>
          <p:cNvPr id="10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0245418"/>
              </p:ext>
            </p:extLst>
          </p:nvPr>
        </p:nvGraphicFramePr>
        <p:xfrm>
          <a:off x="4860032" y="1746682"/>
          <a:ext cx="3312368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4462148"/>
              </p:ext>
            </p:extLst>
          </p:nvPr>
        </p:nvGraphicFramePr>
        <p:xfrm>
          <a:off x="4572000" y="3906749"/>
          <a:ext cx="4320480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feld 11"/>
          <p:cNvSpPr txBox="1"/>
          <p:nvPr/>
        </p:nvSpPr>
        <p:spPr>
          <a:xfrm>
            <a:off x="8100392" y="2568266"/>
            <a:ext cx="490840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400"/>
              </a:spcBef>
            </a:pPr>
            <a:r>
              <a:rPr lang="de-DE" sz="1200" dirty="0" smtClean="0">
                <a:solidFill>
                  <a:srgbClr val="676767"/>
                </a:solidFill>
              </a:rPr>
              <a:t>61%</a:t>
            </a:r>
          </a:p>
          <a:p>
            <a:pPr>
              <a:spcBef>
                <a:spcPts val="400"/>
              </a:spcBef>
            </a:pPr>
            <a:r>
              <a:rPr lang="de-DE" sz="1200" dirty="0" smtClean="0">
                <a:solidFill>
                  <a:srgbClr val="676767"/>
                </a:solidFill>
              </a:rPr>
              <a:t>25%</a:t>
            </a:r>
          </a:p>
          <a:p>
            <a:pPr>
              <a:spcBef>
                <a:spcPts val="400"/>
              </a:spcBef>
            </a:pPr>
            <a:r>
              <a:rPr lang="de-DE" sz="1200" dirty="0" smtClean="0">
                <a:solidFill>
                  <a:srgbClr val="676767"/>
                </a:solidFill>
              </a:rPr>
              <a:t>8%</a:t>
            </a:r>
          </a:p>
          <a:p>
            <a:pPr>
              <a:spcBef>
                <a:spcPts val="400"/>
              </a:spcBef>
            </a:pPr>
            <a:r>
              <a:rPr lang="de-DE" sz="1200" dirty="0" smtClean="0">
                <a:solidFill>
                  <a:srgbClr val="676767"/>
                </a:solidFill>
              </a:rPr>
              <a:t>6%</a:t>
            </a:r>
            <a:endParaRPr lang="de-DE" sz="1200" dirty="0">
              <a:solidFill>
                <a:srgbClr val="676767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8429654" y="4869095"/>
            <a:ext cx="490840" cy="8515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800"/>
              </a:spcAft>
            </a:pPr>
            <a:r>
              <a:rPr lang="de-DE" sz="1200" dirty="0" smtClean="0">
                <a:solidFill>
                  <a:srgbClr val="676767"/>
                </a:solidFill>
              </a:rPr>
              <a:t>50%</a:t>
            </a:r>
          </a:p>
          <a:p>
            <a:pPr>
              <a:spcAft>
                <a:spcPts val="800"/>
              </a:spcAft>
            </a:pPr>
            <a:r>
              <a:rPr lang="de-DE" sz="1200" dirty="0" smtClean="0">
                <a:solidFill>
                  <a:srgbClr val="676767"/>
                </a:solidFill>
              </a:rPr>
              <a:t>44%</a:t>
            </a:r>
          </a:p>
          <a:p>
            <a:pPr>
              <a:spcAft>
                <a:spcPts val="800"/>
              </a:spcAft>
            </a:pPr>
            <a:r>
              <a:rPr lang="de-DE" sz="1200" dirty="0" smtClean="0">
                <a:solidFill>
                  <a:srgbClr val="676767"/>
                </a:solidFill>
              </a:rPr>
              <a:t>6%</a:t>
            </a:r>
            <a:endParaRPr lang="de-DE" sz="1200" dirty="0">
              <a:solidFill>
                <a:srgbClr val="676767"/>
              </a:solidFill>
            </a:endParaRPr>
          </a:p>
        </p:txBody>
      </p:sp>
      <p:graphicFrame>
        <p:nvGraphicFramePr>
          <p:cNvPr id="14" name="Inhaltsplatzhalt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4968803"/>
              </p:ext>
            </p:extLst>
          </p:nvPr>
        </p:nvGraphicFramePr>
        <p:xfrm>
          <a:off x="235678" y="2214095"/>
          <a:ext cx="4696362" cy="391617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20494"/>
                <a:gridCol w="1287934"/>
                <a:gridCol w="1287934"/>
              </a:tblGrid>
              <a:tr h="407862"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Riociguat (n=254)</a:t>
                      </a:r>
                      <a:endParaRPr lang="de-DE" sz="160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Placebo (n=126)</a:t>
                      </a:r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07862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Mean</a:t>
                      </a:r>
                      <a:r>
                        <a:rPr lang="de-DE" sz="1600" baseline="0" dirty="0" smtClean="0"/>
                        <a:t> a</a:t>
                      </a:r>
                      <a:r>
                        <a:rPr lang="de-DE" sz="1600" dirty="0" smtClean="0"/>
                        <a:t>ge, years</a:t>
                      </a:r>
                      <a:endParaRPr lang="de-DE" sz="16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51</a:t>
                      </a:r>
                      <a:endParaRPr lang="de-DE" sz="160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51</a:t>
                      </a:r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07862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Female, %</a:t>
                      </a:r>
                      <a:endParaRPr lang="de-DE" sz="16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80</a:t>
                      </a:r>
                      <a:endParaRPr lang="de-DE" sz="160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78</a:t>
                      </a:r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04489">
                <a:tc>
                  <a:txBody>
                    <a:bodyPr/>
                    <a:lstStyle/>
                    <a:p>
                      <a:r>
                        <a:rPr lang="de-DE" sz="1600" baseline="0" dirty="0" err="1" smtClean="0"/>
                        <a:t>Mean</a:t>
                      </a:r>
                      <a:r>
                        <a:rPr lang="de-DE" sz="1600" baseline="0" dirty="0" smtClean="0"/>
                        <a:t> PVR</a:t>
                      </a:r>
                      <a:r>
                        <a:rPr lang="de-DE" sz="1600" dirty="0" smtClean="0"/>
                        <a:t>,</a:t>
                      </a:r>
                      <a:br>
                        <a:rPr lang="de-DE" sz="1600" dirty="0" smtClean="0"/>
                      </a:br>
                      <a:r>
                        <a:rPr kumimoji="0" lang="en-US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dyn∙s∙cm</a:t>
                      </a:r>
                      <a:r>
                        <a:rPr kumimoji="0" lang="en-US" sz="1600" u="none" strike="noStrike" kern="1200" cap="none" spc="0" normalizeH="0" baseline="3000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–5</a:t>
                      </a:r>
                      <a:endParaRPr lang="de-DE" sz="16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791</a:t>
                      </a:r>
                      <a:endParaRPr lang="de-DE" sz="160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834</a:t>
                      </a:r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04489">
                <a:tc>
                  <a:txBody>
                    <a:bodyPr/>
                    <a:lstStyle/>
                    <a:p>
                      <a:r>
                        <a:rPr lang="de-DE" sz="1600" dirty="0" err="1" smtClean="0"/>
                        <a:t>mPAP</a:t>
                      </a:r>
                      <a:r>
                        <a:rPr lang="de-DE" sz="1600" dirty="0" smtClean="0"/>
                        <a:t>, </a:t>
                      </a:r>
                      <a:r>
                        <a:rPr lang="de-DE" sz="1600" dirty="0" err="1" smtClean="0"/>
                        <a:t>mmHg</a:t>
                      </a:r>
                      <a:endParaRPr lang="de-DE" sz="16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46.9</a:t>
                      </a:r>
                      <a:endParaRPr lang="de-DE" sz="160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48.9</a:t>
                      </a:r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07862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Mean 6MWD, m</a:t>
                      </a:r>
                      <a:endParaRPr lang="de-DE" sz="16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361</a:t>
                      </a:r>
                      <a:endParaRPr lang="de-DE" sz="160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368</a:t>
                      </a:r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04489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WHO FC I/II/III/IV, %</a:t>
                      </a:r>
                      <a:endParaRPr lang="de-DE" sz="16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2/43/55/&lt;1</a:t>
                      </a:r>
                      <a:endParaRPr lang="de-DE" sz="160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3/48/46/2</a:t>
                      </a:r>
                      <a:endParaRPr lang="de-DE" sz="1600" baseline="30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1246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84" y="388813"/>
            <a:ext cx="9018000" cy="1143000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de-DE" sz="3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 PATENT </a:t>
            </a:r>
            <a:r>
              <a:rPr lang="de-DE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study</a:t>
            </a:r>
            <a:r>
              <a:rPr lang="de-DE" sz="3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– Dose after 12 </a:t>
            </a:r>
            <a:r>
              <a:rPr lang="de-DE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weeks</a:t>
            </a:r>
            <a:endParaRPr lang="de-DE" sz="3800" baseline="-25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61784" y="388813"/>
            <a:ext cx="9018000" cy="10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59940" y="1537500"/>
            <a:ext cx="9018000" cy="90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4760695" y="6407055"/>
            <a:ext cx="39852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err="1" smtClean="0"/>
              <a:t>Ghofrani</a:t>
            </a:r>
            <a:r>
              <a:rPr lang="de-DE" sz="1400" dirty="0" smtClean="0"/>
              <a:t> HA et al. N Engl J </a:t>
            </a:r>
            <a:r>
              <a:rPr lang="de-DE" sz="1400" dirty="0" err="1" smtClean="0"/>
              <a:t>Med</a:t>
            </a:r>
            <a:r>
              <a:rPr lang="de-DE" sz="1400" dirty="0" smtClean="0"/>
              <a:t> 2013;369:330-40</a:t>
            </a:r>
            <a:endParaRPr lang="de-DE" sz="1400" dirty="0"/>
          </a:p>
        </p:txBody>
      </p:sp>
      <p:graphicFrame>
        <p:nvGraphicFramePr>
          <p:cNvPr id="46" name="Chart 1"/>
          <p:cNvGraphicFramePr/>
          <p:nvPr>
            <p:extLst>
              <p:ext uri="{D42A27DB-BD31-4B8C-83A1-F6EECF244321}">
                <p14:modId xmlns:p14="http://schemas.microsoft.com/office/powerpoint/2010/main" val="885153171"/>
              </p:ext>
            </p:extLst>
          </p:nvPr>
        </p:nvGraphicFramePr>
        <p:xfrm>
          <a:off x="467544" y="1668154"/>
          <a:ext cx="8226425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527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84" y="388813"/>
            <a:ext cx="9018000" cy="1143000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de-DE" sz="3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 PATENT </a:t>
            </a:r>
            <a:r>
              <a:rPr lang="de-DE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study</a:t>
            </a:r>
            <a:r>
              <a:rPr lang="de-DE" sz="3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– Primary </a:t>
            </a:r>
            <a:r>
              <a:rPr lang="de-DE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endpoint</a:t>
            </a:r>
            <a:endParaRPr lang="de-DE" sz="3800" baseline="-25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61784" y="388813"/>
            <a:ext cx="9018000" cy="10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59940" y="1537500"/>
            <a:ext cx="9018000" cy="90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4760695" y="6407055"/>
            <a:ext cx="39852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err="1" smtClean="0"/>
              <a:t>Ghofrani</a:t>
            </a:r>
            <a:r>
              <a:rPr lang="de-DE" sz="1400" dirty="0" smtClean="0"/>
              <a:t> HA et al. N Engl J </a:t>
            </a:r>
            <a:r>
              <a:rPr lang="de-DE" sz="1400" dirty="0" err="1" smtClean="0"/>
              <a:t>Med</a:t>
            </a:r>
            <a:r>
              <a:rPr lang="de-DE" sz="1400" dirty="0" smtClean="0"/>
              <a:t> 2013;369:330-40</a:t>
            </a:r>
            <a:endParaRPr lang="de-DE" sz="1400" dirty="0"/>
          </a:p>
        </p:txBody>
      </p:sp>
      <p:sp>
        <p:nvSpPr>
          <p:cNvPr id="11" name="TextBox 7"/>
          <p:cNvSpPr txBox="1"/>
          <p:nvPr/>
        </p:nvSpPr>
        <p:spPr>
          <a:xfrm>
            <a:off x="1236459" y="1913606"/>
            <a:ext cx="67949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sz="1600" dirty="0">
                <a:solidFill>
                  <a:srgbClr val="676767"/>
                </a:solidFill>
              </a:rPr>
              <a:t>Placebo-corrected treatment effect = </a:t>
            </a:r>
            <a:r>
              <a:rPr lang="en-US" sz="1600" b="1" dirty="0" smtClean="0">
                <a:solidFill>
                  <a:srgbClr val="676767"/>
                </a:solidFill>
              </a:rPr>
              <a:t>36 m</a:t>
            </a:r>
            <a:r>
              <a:rPr lang="en-US" sz="1600" dirty="0" smtClean="0">
                <a:solidFill>
                  <a:srgbClr val="676767"/>
                </a:solidFill>
              </a:rPr>
              <a:t> </a:t>
            </a:r>
            <a:r>
              <a:rPr lang="en-US" sz="1600" dirty="0">
                <a:solidFill>
                  <a:srgbClr val="676767"/>
                </a:solidFill>
              </a:rPr>
              <a:t>(95% CI: </a:t>
            </a:r>
            <a:r>
              <a:rPr lang="en-US" sz="1600" dirty="0" smtClean="0">
                <a:solidFill>
                  <a:srgbClr val="676767"/>
                </a:solidFill>
              </a:rPr>
              <a:t>20–52 m</a:t>
            </a:r>
            <a:r>
              <a:rPr lang="en-US" sz="1600" dirty="0">
                <a:solidFill>
                  <a:srgbClr val="676767"/>
                </a:solidFill>
              </a:rPr>
              <a:t>; </a:t>
            </a:r>
            <a:r>
              <a:rPr lang="en-US" sz="1600" i="1" dirty="0">
                <a:solidFill>
                  <a:srgbClr val="676767"/>
                </a:solidFill>
              </a:rPr>
              <a:t>p</a:t>
            </a:r>
            <a:r>
              <a:rPr lang="en-US" sz="1600" dirty="0">
                <a:solidFill>
                  <a:srgbClr val="676767"/>
                </a:solidFill>
              </a:rPr>
              <a:t>&lt;0.0001)</a:t>
            </a:r>
            <a:endParaRPr lang="en-GB" sz="1600" dirty="0">
              <a:solidFill>
                <a:srgbClr val="676767"/>
              </a:solidFill>
            </a:endParaRPr>
          </a:p>
        </p:txBody>
      </p:sp>
      <p:sp>
        <p:nvSpPr>
          <p:cNvPr id="13" name="Freeform 9"/>
          <p:cNvSpPr/>
          <p:nvPr/>
        </p:nvSpPr>
        <p:spPr>
          <a:xfrm>
            <a:off x="1777093" y="3393254"/>
            <a:ext cx="5701833" cy="1365712"/>
          </a:xfrm>
          <a:custGeom>
            <a:avLst/>
            <a:gdLst>
              <a:gd name="connsiteX0" fmla="*/ 4184650 w 4184650"/>
              <a:gd name="connsiteY0" fmla="*/ 730250 h 1016000"/>
              <a:gd name="connsiteX1" fmla="*/ 3136900 w 4184650"/>
              <a:gd name="connsiteY1" fmla="*/ 476250 h 1016000"/>
              <a:gd name="connsiteX2" fmla="*/ 2095500 w 4184650"/>
              <a:gd name="connsiteY2" fmla="*/ 241300 h 1016000"/>
              <a:gd name="connsiteX3" fmla="*/ 1568450 w 4184650"/>
              <a:gd name="connsiteY3" fmla="*/ 0 h 1016000"/>
              <a:gd name="connsiteX4" fmla="*/ 1047750 w 4184650"/>
              <a:gd name="connsiteY4" fmla="*/ 444500 h 1016000"/>
              <a:gd name="connsiteX5" fmla="*/ 520700 w 4184650"/>
              <a:gd name="connsiteY5" fmla="*/ 565150 h 1016000"/>
              <a:gd name="connsiteX6" fmla="*/ 0 w 4184650"/>
              <a:gd name="connsiteY6" fmla="*/ 1016000 h 1016000"/>
              <a:gd name="connsiteX0" fmla="*/ 4172483 w 4172483"/>
              <a:gd name="connsiteY0" fmla="*/ 60480 h 1016000"/>
              <a:gd name="connsiteX1" fmla="*/ 3136900 w 4172483"/>
              <a:gd name="connsiteY1" fmla="*/ 476250 h 1016000"/>
              <a:gd name="connsiteX2" fmla="*/ 2095500 w 4172483"/>
              <a:gd name="connsiteY2" fmla="*/ 241300 h 1016000"/>
              <a:gd name="connsiteX3" fmla="*/ 1568450 w 4172483"/>
              <a:gd name="connsiteY3" fmla="*/ 0 h 1016000"/>
              <a:gd name="connsiteX4" fmla="*/ 1047750 w 4172483"/>
              <a:gd name="connsiteY4" fmla="*/ 444500 h 1016000"/>
              <a:gd name="connsiteX5" fmla="*/ 520700 w 4172483"/>
              <a:gd name="connsiteY5" fmla="*/ 565150 h 1016000"/>
              <a:gd name="connsiteX6" fmla="*/ 0 w 4172483"/>
              <a:gd name="connsiteY6" fmla="*/ 1016000 h 1016000"/>
              <a:gd name="connsiteX0" fmla="*/ 4172483 w 4172483"/>
              <a:gd name="connsiteY0" fmla="*/ 769208 h 1724728"/>
              <a:gd name="connsiteX1" fmla="*/ 2784048 w 4172483"/>
              <a:gd name="connsiteY1" fmla="*/ 0 h 1724728"/>
              <a:gd name="connsiteX2" fmla="*/ 2095500 w 4172483"/>
              <a:gd name="connsiteY2" fmla="*/ 950028 h 1724728"/>
              <a:gd name="connsiteX3" fmla="*/ 1568450 w 4172483"/>
              <a:gd name="connsiteY3" fmla="*/ 708728 h 1724728"/>
              <a:gd name="connsiteX4" fmla="*/ 1047750 w 4172483"/>
              <a:gd name="connsiteY4" fmla="*/ 1153228 h 1724728"/>
              <a:gd name="connsiteX5" fmla="*/ 520700 w 4172483"/>
              <a:gd name="connsiteY5" fmla="*/ 1273878 h 1724728"/>
              <a:gd name="connsiteX6" fmla="*/ 0 w 4172483"/>
              <a:gd name="connsiteY6" fmla="*/ 1724728 h 1724728"/>
              <a:gd name="connsiteX0" fmla="*/ 4172483 w 4172483"/>
              <a:gd name="connsiteY0" fmla="*/ 769208 h 1724728"/>
              <a:gd name="connsiteX1" fmla="*/ 2784048 w 4172483"/>
              <a:gd name="connsiteY1" fmla="*/ 0 h 1724728"/>
              <a:gd name="connsiteX2" fmla="*/ 2093762 w 4172483"/>
              <a:gd name="connsiteY2" fmla="*/ 367844 h 1724728"/>
              <a:gd name="connsiteX3" fmla="*/ 1568450 w 4172483"/>
              <a:gd name="connsiteY3" fmla="*/ 708728 h 1724728"/>
              <a:gd name="connsiteX4" fmla="*/ 1047750 w 4172483"/>
              <a:gd name="connsiteY4" fmla="*/ 1153228 h 1724728"/>
              <a:gd name="connsiteX5" fmla="*/ 520700 w 4172483"/>
              <a:gd name="connsiteY5" fmla="*/ 1273878 h 1724728"/>
              <a:gd name="connsiteX6" fmla="*/ 0 w 4172483"/>
              <a:gd name="connsiteY6" fmla="*/ 1724728 h 1724728"/>
              <a:gd name="connsiteX0" fmla="*/ 4172483 w 4172483"/>
              <a:gd name="connsiteY0" fmla="*/ 769208 h 1724728"/>
              <a:gd name="connsiteX1" fmla="*/ 2784048 w 4172483"/>
              <a:gd name="connsiteY1" fmla="*/ 0 h 1724728"/>
              <a:gd name="connsiteX2" fmla="*/ 2093762 w 4172483"/>
              <a:gd name="connsiteY2" fmla="*/ 367844 h 1724728"/>
              <a:gd name="connsiteX3" fmla="*/ 1394630 w 4172483"/>
              <a:gd name="connsiteY3" fmla="*/ 677815 h 1724728"/>
              <a:gd name="connsiteX4" fmla="*/ 1047750 w 4172483"/>
              <a:gd name="connsiteY4" fmla="*/ 1153228 h 1724728"/>
              <a:gd name="connsiteX5" fmla="*/ 520700 w 4172483"/>
              <a:gd name="connsiteY5" fmla="*/ 1273878 h 1724728"/>
              <a:gd name="connsiteX6" fmla="*/ 0 w 4172483"/>
              <a:gd name="connsiteY6" fmla="*/ 1724728 h 1724728"/>
              <a:gd name="connsiteX0" fmla="*/ 4172483 w 4172483"/>
              <a:gd name="connsiteY0" fmla="*/ 769208 h 1724728"/>
              <a:gd name="connsiteX1" fmla="*/ 2784048 w 4172483"/>
              <a:gd name="connsiteY1" fmla="*/ 0 h 1724728"/>
              <a:gd name="connsiteX2" fmla="*/ 2093762 w 4172483"/>
              <a:gd name="connsiteY2" fmla="*/ 367844 h 1724728"/>
              <a:gd name="connsiteX3" fmla="*/ 1394630 w 4172483"/>
              <a:gd name="connsiteY3" fmla="*/ 677815 h 1724728"/>
              <a:gd name="connsiteX4" fmla="*/ 701849 w 4172483"/>
              <a:gd name="connsiteY4" fmla="*/ 893047 h 1724728"/>
              <a:gd name="connsiteX5" fmla="*/ 520700 w 4172483"/>
              <a:gd name="connsiteY5" fmla="*/ 1273878 h 1724728"/>
              <a:gd name="connsiteX6" fmla="*/ 0 w 4172483"/>
              <a:gd name="connsiteY6" fmla="*/ 1724728 h 1724728"/>
              <a:gd name="connsiteX0" fmla="*/ 4172483 w 4172483"/>
              <a:gd name="connsiteY0" fmla="*/ 769208 h 1724728"/>
              <a:gd name="connsiteX1" fmla="*/ 2784048 w 4172483"/>
              <a:gd name="connsiteY1" fmla="*/ 0 h 1724728"/>
              <a:gd name="connsiteX2" fmla="*/ 2093762 w 4172483"/>
              <a:gd name="connsiteY2" fmla="*/ 367844 h 1724728"/>
              <a:gd name="connsiteX3" fmla="*/ 1394630 w 4172483"/>
              <a:gd name="connsiteY3" fmla="*/ 677815 h 1724728"/>
              <a:gd name="connsiteX4" fmla="*/ 701849 w 4172483"/>
              <a:gd name="connsiteY4" fmla="*/ 893047 h 1724728"/>
              <a:gd name="connsiteX5" fmla="*/ 0 w 4172483"/>
              <a:gd name="connsiteY5" fmla="*/ 1724728 h 1724728"/>
              <a:gd name="connsiteX0" fmla="*/ 4162054 w 4162054"/>
              <a:gd name="connsiteY0" fmla="*/ 769208 h 1477428"/>
              <a:gd name="connsiteX1" fmla="*/ 2773619 w 4162054"/>
              <a:gd name="connsiteY1" fmla="*/ 0 h 1477428"/>
              <a:gd name="connsiteX2" fmla="*/ 2083333 w 4162054"/>
              <a:gd name="connsiteY2" fmla="*/ 367844 h 1477428"/>
              <a:gd name="connsiteX3" fmla="*/ 1384201 w 4162054"/>
              <a:gd name="connsiteY3" fmla="*/ 677815 h 1477428"/>
              <a:gd name="connsiteX4" fmla="*/ 691420 w 4162054"/>
              <a:gd name="connsiteY4" fmla="*/ 893047 h 1477428"/>
              <a:gd name="connsiteX5" fmla="*/ 0 w 4162054"/>
              <a:gd name="connsiteY5" fmla="*/ 1477428 h 1477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62054" h="1477428">
                <a:moveTo>
                  <a:pt x="4162054" y="769208"/>
                </a:moveTo>
                <a:lnTo>
                  <a:pt x="2773619" y="0"/>
                </a:lnTo>
                <a:lnTo>
                  <a:pt x="2083333" y="367844"/>
                </a:lnTo>
                <a:lnTo>
                  <a:pt x="1384201" y="677815"/>
                </a:lnTo>
                <a:lnTo>
                  <a:pt x="691420" y="893047"/>
                </a:lnTo>
                <a:lnTo>
                  <a:pt x="0" y="1477428"/>
                </a:lnTo>
              </a:path>
            </a:pathLst>
          </a:custGeom>
          <a:noFill/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Freeform 10"/>
          <p:cNvSpPr/>
          <p:nvPr/>
        </p:nvSpPr>
        <p:spPr>
          <a:xfrm>
            <a:off x="1776268" y="2653798"/>
            <a:ext cx="5698722" cy="2100571"/>
          </a:xfrm>
          <a:custGeom>
            <a:avLst/>
            <a:gdLst>
              <a:gd name="connsiteX0" fmla="*/ 4178300 w 4178300"/>
              <a:gd name="connsiteY0" fmla="*/ 0 h 2336800"/>
              <a:gd name="connsiteX1" fmla="*/ 3136900 w 4178300"/>
              <a:gd name="connsiteY1" fmla="*/ 127000 h 2336800"/>
              <a:gd name="connsiteX2" fmla="*/ 2089150 w 4178300"/>
              <a:gd name="connsiteY2" fmla="*/ 400050 h 2336800"/>
              <a:gd name="connsiteX3" fmla="*/ 1562100 w 4178300"/>
              <a:gd name="connsiteY3" fmla="*/ 869950 h 2336800"/>
              <a:gd name="connsiteX4" fmla="*/ 1054100 w 4178300"/>
              <a:gd name="connsiteY4" fmla="*/ 1098550 h 2336800"/>
              <a:gd name="connsiteX5" fmla="*/ 520700 w 4178300"/>
              <a:gd name="connsiteY5" fmla="*/ 1447800 h 2336800"/>
              <a:gd name="connsiteX6" fmla="*/ 6350 w 4178300"/>
              <a:gd name="connsiteY6" fmla="*/ 2336800 h 2336800"/>
              <a:gd name="connsiteX7" fmla="*/ 0 w 4178300"/>
              <a:gd name="connsiteY7" fmla="*/ 2330450 h 2336800"/>
              <a:gd name="connsiteX0" fmla="*/ 4181776 w 4181776"/>
              <a:gd name="connsiteY0" fmla="*/ 0 h 2336800"/>
              <a:gd name="connsiteX1" fmla="*/ 3140376 w 4181776"/>
              <a:gd name="connsiteY1" fmla="*/ 127000 h 2336800"/>
              <a:gd name="connsiteX2" fmla="*/ 2092626 w 4181776"/>
              <a:gd name="connsiteY2" fmla="*/ 400050 h 2336800"/>
              <a:gd name="connsiteX3" fmla="*/ 1565576 w 4181776"/>
              <a:gd name="connsiteY3" fmla="*/ 869950 h 2336800"/>
              <a:gd name="connsiteX4" fmla="*/ 1057576 w 4181776"/>
              <a:gd name="connsiteY4" fmla="*/ 1098550 h 2336800"/>
              <a:gd name="connsiteX5" fmla="*/ 524176 w 4181776"/>
              <a:gd name="connsiteY5" fmla="*/ 1447800 h 2336800"/>
              <a:gd name="connsiteX6" fmla="*/ 9826 w 4181776"/>
              <a:gd name="connsiteY6" fmla="*/ 2336800 h 2336800"/>
              <a:gd name="connsiteX7" fmla="*/ 0 w 4181776"/>
              <a:gd name="connsiteY7" fmla="*/ 2299537 h 2336800"/>
              <a:gd name="connsiteX0" fmla="*/ 4171950 w 4171950"/>
              <a:gd name="connsiteY0" fmla="*/ 0 h 2336800"/>
              <a:gd name="connsiteX1" fmla="*/ 3130550 w 4171950"/>
              <a:gd name="connsiteY1" fmla="*/ 127000 h 2336800"/>
              <a:gd name="connsiteX2" fmla="*/ 2082800 w 4171950"/>
              <a:gd name="connsiteY2" fmla="*/ 400050 h 2336800"/>
              <a:gd name="connsiteX3" fmla="*/ 1555750 w 4171950"/>
              <a:gd name="connsiteY3" fmla="*/ 869950 h 2336800"/>
              <a:gd name="connsiteX4" fmla="*/ 1047750 w 4171950"/>
              <a:gd name="connsiteY4" fmla="*/ 1098550 h 2336800"/>
              <a:gd name="connsiteX5" fmla="*/ 514350 w 4171950"/>
              <a:gd name="connsiteY5" fmla="*/ 1447800 h 2336800"/>
              <a:gd name="connsiteX6" fmla="*/ 0 w 4171950"/>
              <a:gd name="connsiteY6" fmla="*/ 2336800 h 2336800"/>
              <a:gd name="connsiteX0" fmla="*/ 4168474 w 4168474"/>
              <a:gd name="connsiteY0" fmla="*/ 0 h 2097229"/>
              <a:gd name="connsiteX1" fmla="*/ 3127074 w 4168474"/>
              <a:gd name="connsiteY1" fmla="*/ 127000 h 2097229"/>
              <a:gd name="connsiteX2" fmla="*/ 2079324 w 4168474"/>
              <a:gd name="connsiteY2" fmla="*/ 400050 h 2097229"/>
              <a:gd name="connsiteX3" fmla="*/ 1552274 w 4168474"/>
              <a:gd name="connsiteY3" fmla="*/ 869950 h 2097229"/>
              <a:gd name="connsiteX4" fmla="*/ 1044274 w 4168474"/>
              <a:gd name="connsiteY4" fmla="*/ 1098550 h 2097229"/>
              <a:gd name="connsiteX5" fmla="*/ 510874 w 4168474"/>
              <a:gd name="connsiteY5" fmla="*/ 1447800 h 2097229"/>
              <a:gd name="connsiteX6" fmla="*/ 0 w 4168474"/>
              <a:gd name="connsiteY6" fmla="*/ 2097229 h 2097229"/>
              <a:gd name="connsiteX0" fmla="*/ 4168474 w 4168474"/>
              <a:gd name="connsiteY0" fmla="*/ 0 h 2097229"/>
              <a:gd name="connsiteX1" fmla="*/ 3127074 w 4168474"/>
              <a:gd name="connsiteY1" fmla="*/ 127000 h 2097229"/>
              <a:gd name="connsiteX2" fmla="*/ 2079324 w 4168474"/>
              <a:gd name="connsiteY2" fmla="*/ 400050 h 2097229"/>
              <a:gd name="connsiteX3" fmla="*/ 1552274 w 4168474"/>
              <a:gd name="connsiteY3" fmla="*/ 869950 h 2097229"/>
              <a:gd name="connsiteX4" fmla="*/ 1044274 w 4168474"/>
              <a:gd name="connsiteY4" fmla="*/ 1098550 h 2097229"/>
              <a:gd name="connsiteX5" fmla="*/ 686432 w 4168474"/>
              <a:gd name="connsiteY5" fmla="*/ 937745 h 2097229"/>
              <a:gd name="connsiteX6" fmla="*/ 0 w 4168474"/>
              <a:gd name="connsiteY6" fmla="*/ 2097229 h 2097229"/>
              <a:gd name="connsiteX0" fmla="*/ 4168474 w 4168474"/>
              <a:gd name="connsiteY0" fmla="*/ 0 h 2097229"/>
              <a:gd name="connsiteX1" fmla="*/ 3127074 w 4168474"/>
              <a:gd name="connsiteY1" fmla="*/ 127000 h 2097229"/>
              <a:gd name="connsiteX2" fmla="*/ 2079324 w 4168474"/>
              <a:gd name="connsiteY2" fmla="*/ 400050 h 2097229"/>
              <a:gd name="connsiteX3" fmla="*/ 1552274 w 4168474"/>
              <a:gd name="connsiteY3" fmla="*/ 869950 h 2097229"/>
              <a:gd name="connsiteX4" fmla="*/ 1384960 w 4168474"/>
              <a:gd name="connsiteY4" fmla="*/ 490605 h 2097229"/>
              <a:gd name="connsiteX5" fmla="*/ 686432 w 4168474"/>
              <a:gd name="connsiteY5" fmla="*/ 937745 h 2097229"/>
              <a:gd name="connsiteX6" fmla="*/ 0 w 4168474"/>
              <a:gd name="connsiteY6" fmla="*/ 2097229 h 2097229"/>
              <a:gd name="connsiteX0" fmla="*/ 4168474 w 4168474"/>
              <a:gd name="connsiteY0" fmla="*/ 0 h 2097229"/>
              <a:gd name="connsiteX1" fmla="*/ 3127074 w 4168474"/>
              <a:gd name="connsiteY1" fmla="*/ 127000 h 2097229"/>
              <a:gd name="connsiteX2" fmla="*/ 2079324 w 4168474"/>
              <a:gd name="connsiteY2" fmla="*/ 400050 h 2097229"/>
              <a:gd name="connsiteX3" fmla="*/ 1384960 w 4168474"/>
              <a:gd name="connsiteY3" fmla="*/ 490605 h 2097229"/>
              <a:gd name="connsiteX4" fmla="*/ 686432 w 4168474"/>
              <a:gd name="connsiteY4" fmla="*/ 937745 h 2097229"/>
              <a:gd name="connsiteX5" fmla="*/ 0 w 4168474"/>
              <a:gd name="connsiteY5" fmla="*/ 2097229 h 2097229"/>
              <a:gd name="connsiteX0" fmla="*/ 4168474 w 4168474"/>
              <a:gd name="connsiteY0" fmla="*/ 0 h 2097229"/>
              <a:gd name="connsiteX1" fmla="*/ 3127074 w 4168474"/>
              <a:gd name="connsiteY1" fmla="*/ 127000 h 2097229"/>
              <a:gd name="connsiteX2" fmla="*/ 2082800 w 4168474"/>
              <a:gd name="connsiteY2" fmla="*/ 103806 h 2097229"/>
              <a:gd name="connsiteX3" fmla="*/ 1384960 w 4168474"/>
              <a:gd name="connsiteY3" fmla="*/ 490605 h 2097229"/>
              <a:gd name="connsiteX4" fmla="*/ 686432 w 4168474"/>
              <a:gd name="connsiteY4" fmla="*/ 937745 h 2097229"/>
              <a:gd name="connsiteX5" fmla="*/ 0 w 4168474"/>
              <a:gd name="connsiteY5" fmla="*/ 2097229 h 2097229"/>
              <a:gd name="connsiteX0" fmla="*/ 4168474 w 4168474"/>
              <a:gd name="connsiteY0" fmla="*/ 1801 h 2099030"/>
              <a:gd name="connsiteX1" fmla="*/ 2770745 w 4168474"/>
              <a:gd name="connsiteY1" fmla="*/ 0 h 2099030"/>
              <a:gd name="connsiteX2" fmla="*/ 2082800 w 4168474"/>
              <a:gd name="connsiteY2" fmla="*/ 105607 h 2099030"/>
              <a:gd name="connsiteX3" fmla="*/ 1384960 w 4168474"/>
              <a:gd name="connsiteY3" fmla="*/ 492406 h 2099030"/>
              <a:gd name="connsiteX4" fmla="*/ 686432 w 4168474"/>
              <a:gd name="connsiteY4" fmla="*/ 939546 h 2099030"/>
              <a:gd name="connsiteX5" fmla="*/ 0 w 4168474"/>
              <a:gd name="connsiteY5" fmla="*/ 2099030 h 2099030"/>
              <a:gd name="connsiteX0" fmla="*/ 4159783 w 4159783"/>
              <a:gd name="connsiteY0" fmla="*/ 0 h 2272399"/>
              <a:gd name="connsiteX1" fmla="*/ 2770745 w 4159783"/>
              <a:gd name="connsiteY1" fmla="*/ 173369 h 2272399"/>
              <a:gd name="connsiteX2" fmla="*/ 2082800 w 4159783"/>
              <a:gd name="connsiteY2" fmla="*/ 278976 h 2272399"/>
              <a:gd name="connsiteX3" fmla="*/ 1384960 w 4159783"/>
              <a:gd name="connsiteY3" fmla="*/ 665775 h 2272399"/>
              <a:gd name="connsiteX4" fmla="*/ 686432 w 4159783"/>
              <a:gd name="connsiteY4" fmla="*/ 1112915 h 2272399"/>
              <a:gd name="connsiteX5" fmla="*/ 0 w 4159783"/>
              <a:gd name="connsiteY5" fmla="*/ 2272399 h 227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59783" h="2272399">
                <a:moveTo>
                  <a:pt x="4159783" y="0"/>
                </a:moveTo>
                <a:lnTo>
                  <a:pt x="2770745" y="173369"/>
                </a:lnTo>
                <a:lnTo>
                  <a:pt x="2082800" y="278976"/>
                </a:lnTo>
                <a:lnTo>
                  <a:pt x="1384960" y="665775"/>
                </a:lnTo>
                <a:lnTo>
                  <a:pt x="686432" y="1112915"/>
                </a:lnTo>
                <a:lnTo>
                  <a:pt x="0" y="2272399"/>
                </a:lnTo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15" name="Straight Connector 12"/>
          <p:cNvCxnSpPr/>
          <p:nvPr/>
        </p:nvCxnSpPr>
        <p:spPr>
          <a:xfrm>
            <a:off x="1790676" y="4760932"/>
            <a:ext cx="649831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3"/>
          <p:cNvCxnSpPr/>
          <p:nvPr/>
        </p:nvCxnSpPr>
        <p:spPr>
          <a:xfrm>
            <a:off x="1771176" y="2434184"/>
            <a:ext cx="0" cy="341037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4"/>
          <p:cNvCxnSpPr/>
          <p:nvPr/>
        </p:nvCxnSpPr>
        <p:spPr>
          <a:xfrm>
            <a:off x="1773557" y="5758330"/>
            <a:ext cx="575535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5"/>
          <p:cNvSpPr txBox="1"/>
          <p:nvPr/>
        </p:nvSpPr>
        <p:spPr>
          <a:xfrm>
            <a:off x="1222465" y="5163246"/>
            <a:ext cx="4812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600" dirty="0" smtClean="0">
                <a:solidFill>
                  <a:srgbClr val="676767"/>
                </a:solidFill>
              </a:rPr>
              <a:t>-10</a:t>
            </a:r>
            <a:endParaRPr lang="en-US" sz="1600" dirty="0">
              <a:solidFill>
                <a:srgbClr val="676767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05208" y="4599801"/>
            <a:ext cx="2984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600" dirty="0" smtClean="0">
                <a:solidFill>
                  <a:srgbClr val="676767"/>
                </a:solidFill>
              </a:rPr>
              <a:t>0</a:t>
            </a:r>
            <a:endParaRPr lang="en-US" sz="1600" dirty="0">
              <a:solidFill>
                <a:srgbClr val="676767"/>
              </a:solidFill>
            </a:endParaRPr>
          </a:p>
        </p:txBody>
      </p:sp>
      <p:sp>
        <p:nvSpPr>
          <p:cNvPr id="20" name="TextBox 22"/>
          <p:cNvSpPr txBox="1"/>
          <p:nvPr/>
        </p:nvSpPr>
        <p:spPr>
          <a:xfrm>
            <a:off x="1291394" y="4009275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600" dirty="0" smtClean="0">
                <a:solidFill>
                  <a:srgbClr val="676767"/>
                </a:solidFill>
              </a:rPr>
              <a:t>10</a:t>
            </a:r>
            <a:endParaRPr lang="en-US" sz="1600" dirty="0">
              <a:solidFill>
                <a:srgbClr val="676767"/>
              </a:solidFill>
            </a:endParaRPr>
          </a:p>
        </p:txBody>
      </p:sp>
      <p:sp>
        <p:nvSpPr>
          <p:cNvPr id="21" name="TextBox 26"/>
          <p:cNvSpPr txBox="1"/>
          <p:nvPr/>
        </p:nvSpPr>
        <p:spPr>
          <a:xfrm>
            <a:off x="1291394" y="3441203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600" dirty="0" smtClean="0">
                <a:solidFill>
                  <a:srgbClr val="676767"/>
                </a:solidFill>
              </a:rPr>
              <a:t>20</a:t>
            </a:r>
            <a:endParaRPr lang="en-US" sz="1600" dirty="0">
              <a:solidFill>
                <a:srgbClr val="676767"/>
              </a:solidFill>
            </a:endParaRPr>
          </a:p>
        </p:txBody>
      </p:sp>
      <p:sp>
        <p:nvSpPr>
          <p:cNvPr id="22" name="TextBox 27"/>
          <p:cNvSpPr txBox="1"/>
          <p:nvPr/>
        </p:nvSpPr>
        <p:spPr>
          <a:xfrm>
            <a:off x="1621999" y="5837228"/>
            <a:ext cx="2984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 smtClean="0">
                <a:solidFill>
                  <a:srgbClr val="676767"/>
                </a:solidFill>
              </a:rPr>
              <a:t>0</a:t>
            </a:r>
            <a:endParaRPr lang="en-US" sz="1600" dirty="0">
              <a:solidFill>
                <a:srgbClr val="676767"/>
              </a:solidFill>
            </a:endParaRPr>
          </a:p>
        </p:txBody>
      </p:sp>
      <p:sp>
        <p:nvSpPr>
          <p:cNvPr id="23" name="TextBox 29"/>
          <p:cNvSpPr txBox="1"/>
          <p:nvPr/>
        </p:nvSpPr>
        <p:spPr>
          <a:xfrm>
            <a:off x="2579427" y="5837228"/>
            <a:ext cx="2984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 smtClean="0">
                <a:solidFill>
                  <a:srgbClr val="676767"/>
                </a:solidFill>
              </a:rPr>
              <a:t>2</a:t>
            </a:r>
            <a:endParaRPr lang="en-US" sz="1600" dirty="0">
              <a:solidFill>
                <a:srgbClr val="676767"/>
              </a:solidFill>
            </a:endParaRPr>
          </a:p>
        </p:txBody>
      </p:sp>
      <p:cxnSp>
        <p:nvCxnSpPr>
          <p:cNvPr id="24" name="Straight Connector 30"/>
          <p:cNvCxnSpPr/>
          <p:nvPr/>
        </p:nvCxnSpPr>
        <p:spPr>
          <a:xfrm>
            <a:off x="2723904" y="5766033"/>
            <a:ext cx="0" cy="7119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31"/>
          <p:cNvSpPr txBox="1"/>
          <p:nvPr/>
        </p:nvSpPr>
        <p:spPr>
          <a:xfrm>
            <a:off x="3530532" y="5837228"/>
            <a:ext cx="2984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 smtClean="0">
                <a:solidFill>
                  <a:srgbClr val="676767"/>
                </a:solidFill>
              </a:rPr>
              <a:t>4</a:t>
            </a:r>
            <a:endParaRPr lang="en-US" sz="1600" dirty="0">
              <a:solidFill>
                <a:srgbClr val="676767"/>
              </a:solidFill>
            </a:endParaRPr>
          </a:p>
        </p:txBody>
      </p:sp>
      <p:cxnSp>
        <p:nvCxnSpPr>
          <p:cNvPr id="26" name="Straight Connector 32"/>
          <p:cNvCxnSpPr/>
          <p:nvPr/>
        </p:nvCxnSpPr>
        <p:spPr>
          <a:xfrm>
            <a:off x="3677390" y="5766033"/>
            <a:ext cx="0" cy="7119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33"/>
          <p:cNvSpPr txBox="1"/>
          <p:nvPr/>
        </p:nvSpPr>
        <p:spPr>
          <a:xfrm>
            <a:off x="4482149" y="5837228"/>
            <a:ext cx="2984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 smtClean="0">
                <a:solidFill>
                  <a:srgbClr val="676767"/>
                </a:solidFill>
              </a:rPr>
              <a:t>6</a:t>
            </a:r>
            <a:endParaRPr lang="en-US" sz="1600" dirty="0">
              <a:solidFill>
                <a:srgbClr val="676767"/>
              </a:solidFill>
            </a:endParaRPr>
          </a:p>
        </p:txBody>
      </p:sp>
      <p:cxnSp>
        <p:nvCxnSpPr>
          <p:cNvPr id="28" name="Straight Connector 34"/>
          <p:cNvCxnSpPr/>
          <p:nvPr/>
        </p:nvCxnSpPr>
        <p:spPr>
          <a:xfrm>
            <a:off x="4629008" y="5766033"/>
            <a:ext cx="0" cy="7119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35"/>
          <p:cNvSpPr txBox="1"/>
          <p:nvPr/>
        </p:nvSpPr>
        <p:spPr>
          <a:xfrm>
            <a:off x="5438424" y="5837228"/>
            <a:ext cx="2984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 smtClean="0">
                <a:solidFill>
                  <a:srgbClr val="676767"/>
                </a:solidFill>
              </a:rPr>
              <a:t>8</a:t>
            </a:r>
            <a:endParaRPr lang="en-US" sz="1600" dirty="0">
              <a:solidFill>
                <a:srgbClr val="676767"/>
              </a:solidFill>
            </a:endParaRPr>
          </a:p>
        </p:txBody>
      </p:sp>
      <p:cxnSp>
        <p:nvCxnSpPr>
          <p:cNvPr id="30" name="Straight Connector 36"/>
          <p:cNvCxnSpPr/>
          <p:nvPr/>
        </p:nvCxnSpPr>
        <p:spPr>
          <a:xfrm>
            <a:off x="5582901" y="5766033"/>
            <a:ext cx="0" cy="7119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7"/>
          <p:cNvSpPr txBox="1"/>
          <p:nvPr/>
        </p:nvSpPr>
        <p:spPr>
          <a:xfrm>
            <a:off x="6323767" y="5837228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 smtClean="0">
                <a:solidFill>
                  <a:srgbClr val="676767"/>
                </a:solidFill>
              </a:rPr>
              <a:t>10</a:t>
            </a:r>
            <a:endParaRPr lang="en-US" sz="1600" dirty="0">
              <a:solidFill>
                <a:srgbClr val="676767"/>
              </a:solidFill>
            </a:endParaRPr>
          </a:p>
        </p:txBody>
      </p:sp>
      <p:cxnSp>
        <p:nvCxnSpPr>
          <p:cNvPr id="32" name="Straight Connector 38"/>
          <p:cNvCxnSpPr/>
          <p:nvPr/>
        </p:nvCxnSpPr>
        <p:spPr>
          <a:xfrm>
            <a:off x="6527532" y="5766033"/>
            <a:ext cx="0" cy="7119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9"/>
          <p:cNvSpPr txBox="1"/>
          <p:nvPr/>
        </p:nvSpPr>
        <p:spPr>
          <a:xfrm>
            <a:off x="7317310" y="5837228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 smtClean="0">
                <a:solidFill>
                  <a:srgbClr val="676767"/>
                </a:solidFill>
              </a:rPr>
              <a:t>12</a:t>
            </a:r>
            <a:endParaRPr lang="en-US" sz="1600" dirty="0">
              <a:solidFill>
                <a:srgbClr val="676767"/>
              </a:solidFill>
            </a:endParaRPr>
          </a:p>
        </p:txBody>
      </p:sp>
      <p:sp>
        <p:nvSpPr>
          <p:cNvPr id="34" name="TextBox 41"/>
          <p:cNvSpPr txBox="1"/>
          <p:nvPr/>
        </p:nvSpPr>
        <p:spPr>
          <a:xfrm>
            <a:off x="4282466" y="6120928"/>
            <a:ext cx="7163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rgbClr val="676767"/>
                </a:solidFill>
              </a:rPr>
              <a:t>Week</a:t>
            </a:r>
            <a:endParaRPr lang="en-US" sz="1600" b="1" dirty="0">
              <a:solidFill>
                <a:srgbClr val="676767"/>
              </a:solidFill>
            </a:endParaRPr>
          </a:p>
        </p:txBody>
      </p:sp>
      <p:sp>
        <p:nvSpPr>
          <p:cNvPr id="35" name="TextBox 42"/>
          <p:cNvSpPr txBox="1"/>
          <p:nvPr/>
        </p:nvSpPr>
        <p:spPr>
          <a:xfrm rot="16200000">
            <a:off x="-529258" y="3867408"/>
            <a:ext cx="29338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rgbClr val="676767"/>
                </a:solidFill>
              </a:rPr>
              <a:t>Mean change from baseline </a:t>
            </a:r>
            <a:br>
              <a:rPr lang="en-GB" sz="1600" b="1" dirty="0" smtClean="0">
                <a:solidFill>
                  <a:srgbClr val="676767"/>
                </a:solidFill>
              </a:rPr>
            </a:br>
            <a:r>
              <a:rPr lang="en-GB" sz="1600" b="1" dirty="0" smtClean="0">
                <a:solidFill>
                  <a:srgbClr val="676767"/>
                </a:solidFill>
              </a:rPr>
              <a:t>in 6MWD (m)</a:t>
            </a:r>
            <a:endParaRPr lang="en-US" sz="1600" b="1" dirty="0">
              <a:solidFill>
                <a:srgbClr val="676767"/>
              </a:solidFill>
            </a:endParaRPr>
          </a:p>
        </p:txBody>
      </p:sp>
      <p:cxnSp>
        <p:nvCxnSpPr>
          <p:cNvPr id="36" name="Straight Connector 43"/>
          <p:cNvCxnSpPr/>
          <p:nvPr/>
        </p:nvCxnSpPr>
        <p:spPr>
          <a:xfrm>
            <a:off x="2049792" y="5301486"/>
            <a:ext cx="378604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44"/>
          <p:cNvCxnSpPr/>
          <p:nvPr/>
        </p:nvCxnSpPr>
        <p:spPr>
          <a:xfrm>
            <a:off x="2049792" y="5509728"/>
            <a:ext cx="378604" cy="0"/>
          </a:xfrm>
          <a:prstGeom prst="line">
            <a:avLst/>
          </a:prstGeom>
          <a:ln w="2540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45"/>
          <p:cNvSpPr txBox="1"/>
          <p:nvPr/>
        </p:nvSpPr>
        <p:spPr>
          <a:xfrm>
            <a:off x="2428396" y="5152189"/>
            <a:ext cx="9316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676767"/>
                </a:solidFill>
              </a:rPr>
              <a:t>Riociguat</a:t>
            </a:r>
          </a:p>
          <a:p>
            <a:r>
              <a:rPr lang="en-GB" sz="1400" dirty="0" smtClean="0">
                <a:solidFill>
                  <a:srgbClr val="676767"/>
                </a:solidFill>
              </a:rPr>
              <a:t>Placebo</a:t>
            </a:r>
            <a:endParaRPr lang="en-US" sz="1400" dirty="0">
              <a:solidFill>
                <a:srgbClr val="676767"/>
              </a:solidFill>
            </a:endParaRPr>
          </a:p>
        </p:txBody>
      </p:sp>
      <p:cxnSp>
        <p:nvCxnSpPr>
          <p:cNvPr id="39" name="Straight Connector 46"/>
          <p:cNvCxnSpPr/>
          <p:nvPr/>
        </p:nvCxnSpPr>
        <p:spPr>
          <a:xfrm>
            <a:off x="4627689" y="2739433"/>
            <a:ext cx="0" cy="356111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48"/>
          <p:cNvCxnSpPr/>
          <p:nvPr/>
        </p:nvCxnSpPr>
        <p:spPr>
          <a:xfrm>
            <a:off x="5580357" y="2601157"/>
            <a:ext cx="0" cy="441999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50"/>
          <p:cNvCxnSpPr/>
          <p:nvPr/>
        </p:nvCxnSpPr>
        <p:spPr>
          <a:xfrm>
            <a:off x="3674213" y="3100337"/>
            <a:ext cx="0" cy="350013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52"/>
          <p:cNvCxnSpPr/>
          <p:nvPr/>
        </p:nvCxnSpPr>
        <p:spPr>
          <a:xfrm>
            <a:off x="2723904" y="3530207"/>
            <a:ext cx="0" cy="308287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55"/>
          <p:cNvCxnSpPr/>
          <p:nvPr/>
        </p:nvCxnSpPr>
        <p:spPr>
          <a:xfrm>
            <a:off x="2721915" y="4002719"/>
            <a:ext cx="0" cy="46204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57"/>
          <p:cNvCxnSpPr/>
          <p:nvPr/>
        </p:nvCxnSpPr>
        <p:spPr>
          <a:xfrm>
            <a:off x="3675210" y="3730344"/>
            <a:ext cx="0" cy="567731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59"/>
          <p:cNvCxnSpPr/>
          <p:nvPr/>
        </p:nvCxnSpPr>
        <p:spPr>
          <a:xfrm>
            <a:off x="4629777" y="3396856"/>
            <a:ext cx="0" cy="667857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61"/>
          <p:cNvCxnSpPr/>
          <p:nvPr/>
        </p:nvCxnSpPr>
        <p:spPr>
          <a:xfrm flipH="1">
            <a:off x="5575595" y="3092470"/>
            <a:ext cx="1" cy="607911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63"/>
          <p:cNvCxnSpPr/>
          <p:nvPr/>
        </p:nvCxnSpPr>
        <p:spPr>
          <a:xfrm>
            <a:off x="7483790" y="3800394"/>
            <a:ext cx="0" cy="624152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65"/>
          <p:cNvCxnSpPr/>
          <p:nvPr/>
        </p:nvCxnSpPr>
        <p:spPr>
          <a:xfrm flipH="1">
            <a:off x="7537157" y="2800844"/>
            <a:ext cx="3835" cy="495472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66"/>
          <p:cNvCxnSpPr/>
          <p:nvPr/>
        </p:nvCxnSpPr>
        <p:spPr>
          <a:xfrm>
            <a:off x="7537396" y="4621948"/>
            <a:ext cx="0" cy="904852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67"/>
          <p:cNvSpPr txBox="1"/>
          <p:nvPr/>
        </p:nvSpPr>
        <p:spPr>
          <a:xfrm>
            <a:off x="7388405" y="2869559"/>
            <a:ext cx="417689" cy="4267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676767"/>
                </a:solidFill>
              </a:rPr>
              <a:t>*</a:t>
            </a:r>
            <a:endParaRPr lang="en-US" sz="2400" dirty="0">
              <a:solidFill>
                <a:srgbClr val="676767"/>
              </a:solidFill>
            </a:endParaRPr>
          </a:p>
        </p:txBody>
      </p:sp>
      <p:sp>
        <p:nvSpPr>
          <p:cNvPr id="51" name="TextBox 68"/>
          <p:cNvSpPr txBox="1"/>
          <p:nvPr/>
        </p:nvSpPr>
        <p:spPr>
          <a:xfrm>
            <a:off x="7385998" y="4910411"/>
            <a:ext cx="417689" cy="4267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676767"/>
                </a:solidFill>
              </a:rPr>
              <a:t>*</a:t>
            </a:r>
            <a:endParaRPr lang="en-US" sz="2400" dirty="0">
              <a:solidFill>
                <a:srgbClr val="676767"/>
              </a:solidFill>
            </a:endParaRPr>
          </a:p>
        </p:txBody>
      </p:sp>
      <p:sp>
        <p:nvSpPr>
          <p:cNvPr id="52" name="TextBox 69"/>
          <p:cNvSpPr txBox="1"/>
          <p:nvPr/>
        </p:nvSpPr>
        <p:spPr>
          <a:xfrm>
            <a:off x="5273536" y="2357078"/>
            <a:ext cx="6142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676767"/>
                </a:solidFill>
              </a:rPr>
              <a:t>n=235</a:t>
            </a:r>
            <a:endParaRPr lang="en-US" sz="1200" dirty="0">
              <a:solidFill>
                <a:srgbClr val="676767"/>
              </a:solidFill>
            </a:endParaRPr>
          </a:p>
        </p:txBody>
      </p:sp>
      <p:sp>
        <p:nvSpPr>
          <p:cNvPr id="53" name="TextBox 70"/>
          <p:cNvSpPr txBox="1"/>
          <p:nvPr/>
        </p:nvSpPr>
        <p:spPr>
          <a:xfrm>
            <a:off x="7180585" y="2233066"/>
            <a:ext cx="6142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676767"/>
                </a:solidFill>
              </a:rPr>
              <a:t>n=233</a:t>
            </a:r>
            <a:endParaRPr lang="en-US" sz="1200" dirty="0">
              <a:solidFill>
                <a:srgbClr val="676767"/>
              </a:solidFill>
            </a:endParaRPr>
          </a:p>
        </p:txBody>
      </p:sp>
      <p:sp>
        <p:nvSpPr>
          <p:cNvPr id="54" name="TextBox 71"/>
          <p:cNvSpPr txBox="1"/>
          <p:nvPr/>
        </p:nvSpPr>
        <p:spPr>
          <a:xfrm>
            <a:off x="4320551" y="2491619"/>
            <a:ext cx="6142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676767"/>
                </a:solidFill>
              </a:rPr>
              <a:t>n=241</a:t>
            </a:r>
            <a:endParaRPr lang="en-US" sz="1200" dirty="0">
              <a:solidFill>
                <a:srgbClr val="676767"/>
              </a:solidFill>
            </a:endParaRPr>
          </a:p>
        </p:txBody>
      </p:sp>
      <p:sp>
        <p:nvSpPr>
          <p:cNvPr id="55" name="TextBox 72"/>
          <p:cNvSpPr txBox="1"/>
          <p:nvPr/>
        </p:nvSpPr>
        <p:spPr>
          <a:xfrm>
            <a:off x="3365703" y="2859225"/>
            <a:ext cx="6142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676767"/>
                </a:solidFill>
              </a:rPr>
              <a:t>n=243</a:t>
            </a:r>
            <a:endParaRPr lang="en-US" sz="1200" dirty="0">
              <a:solidFill>
                <a:srgbClr val="676767"/>
              </a:solidFill>
            </a:endParaRPr>
          </a:p>
        </p:txBody>
      </p:sp>
      <p:sp>
        <p:nvSpPr>
          <p:cNvPr id="56" name="TextBox 75"/>
          <p:cNvSpPr txBox="1"/>
          <p:nvPr/>
        </p:nvSpPr>
        <p:spPr>
          <a:xfrm>
            <a:off x="3372126" y="4265915"/>
            <a:ext cx="6028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676767"/>
                </a:solidFill>
              </a:rPr>
              <a:t>n=117</a:t>
            </a:r>
            <a:endParaRPr lang="en-US" sz="1200" dirty="0">
              <a:solidFill>
                <a:srgbClr val="676767"/>
              </a:solidFill>
            </a:endParaRPr>
          </a:p>
        </p:txBody>
      </p:sp>
      <p:sp>
        <p:nvSpPr>
          <p:cNvPr id="57" name="TextBox 76"/>
          <p:cNvSpPr txBox="1"/>
          <p:nvPr/>
        </p:nvSpPr>
        <p:spPr>
          <a:xfrm>
            <a:off x="4327784" y="4036933"/>
            <a:ext cx="6028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676767"/>
                </a:solidFill>
              </a:rPr>
              <a:t>n=116</a:t>
            </a:r>
            <a:endParaRPr lang="en-US" sz="1200" dirty="0">
              <a:solidFill>
                <a:srgbClr val="676767"/>
              </a:solidFill>
            </a:endParaRPr>
          </a:p>
        </p:txBody>
      </p:sp>
      <p:sp>
        <p:nvSpPr>
          <p:cNvPr id="58" name="TextBox 77"/>
          <p:cNvSpPr txBox="1"/>
          <p:nvPr/>
        </p:nvSpPr>
        <p:spPr>
          <a:xfrm>
            <a:off x="5281475" y="3659822"/>
            <a:ext cx="5914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676767"/>
                </a:solidFill>
              </a:rPr>
              <a:t>n=111</a:t>
            </a:r>
            <a:endParaRPr lang="en-US" sz="1200" dirty="0">
              <a:solidFill>
                <a:srgbClr val="676767"/>
              </a:solidFill>
            </a:endParaRPr>
          </a:p>
        </p:txBody>
      </p:sp>
      <p:sp>
        <p:nvSpPr>
          <p:cNvPr id="59" name="TextBox 78"/>
          <p:cNvSpPr txBox="1"/>
          <p:nvPr/>
        </p:nvSpPr>
        <p:spPr>
          <a:xfrm>
            <a:off x="7593956" y="2897345"/>
            <a:ext cx="6142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rgbClr val="676767"/>
                </a:solidFill>
              </a:rPr>
              <a:t>n=254</a:t>
            </a:r>
            <a:endParaRPr lang="en-US" sz="1200" dirty="0">
              <a:solidFill>
                <a:srgbClr val="676767"/>
              </a:solidFill>
            </a:endParaRPr>
          </a:p>
        </p:txBody>
      </p:sp>
      <p:sp>
        <p:nvSpPr>
          <p:cNvPr id="60" name="TextBox 79"/>
          <p:cNvSpPr txBox="1"/>
          <p:nvPr/>
        </p:nvSpPr>
        <p:spPr>
          <a:xfrm>
            <a:off x="7183618" y="4417600"/>
            <a:ext cx="6028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676767"/>
                </a:solidFill>
              </a:rPr>
              <a:t>n=112</a:t>
            </a:r>
            <a:endParaRPr lang="en-US" sz="1200" dirty="0">
              <a:solidFill>
                <a:srgbClr val="676767"/>
              </a:solidFill>
            </a:endParaRPr>
          </a:p>
        </p:txBody>
      </p:sp>
      <p:sp>
        <p:nvSpPr>
          <p:cNvPr id="61" name="TextBox 80"/>
          <p:cNvSpPr txBox="1"/>
          <p:nvPr/>
        </p:nvSpPr>
        <p:spPr>
          <a:xfrm>
            <a:off x="7579667" y="4944581"/>
            <a:ext cx="6142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rgbClr val="676767"/>
                </a:solidFill>
              </a:rPr>
              <a:t>n=126</a:t>
            </a:r>
            <a:endParaRPr lang="en-US" sz="1200" dirty="0">
              <a:solidFill>
                <a:srgbClr val="676767"/>
              </a:solidFill>
            </a:endParaRPr>
          </a:p>
        </p:txBody>
      </p:sp>
      <p:sp>
        <p:nvSpPr>
          <p:cNvPr id="62" name="TextBox 82"/>
          <p:cNvSpPr txBox="1"/>
          <p:nvPr/>
        </p:nvSpPr>
        <p:spPr>
          <a:xfrm>
            <a:off x="3455328" y="5358826"/>
            <a:ext cx="417689" cy="4267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676767"/>
                </a:solidFill>
              </a:rPr>
              <a:t>*</a:t>
            </a:r>
            <a:endParaRPr lang="en-US" sz="2400" dirty="0">
              <a:solidFill>
                <a:srgbClr val="676767"/>
              </a:solidFill>
            </a:endParaRPr>
          </a:p>
        </p:txBody>
      </p:sp>
      <p:cxnSp>
        <p:nvCxnSpPr>
          <p:cNvPr id="63" name="Straight Connector 87"/>
          <p:cNvCxnSpPr/>
          <p:nvPr/>
        </p:nvCxnSpPr>
        <p:spPr>
          <a:xfrm>
            <a:off x="7518156" y="5766033"/>
            <a:ext cx="0" cy="7119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89"/>
          <p:cNvSpPr txBox="1"/>
          <p:nvPr/>
        </p:nvSpPr>
        <p:spPr>
          <a:xfrm>
            <a:off x="1291394" y="2852123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600" dirty="0" smtClean="0">
                <a:solidFill>
                  <a:srgbClr val="676767"/>
                </a:solidFill>
              </a:rPr>
              <a:t>30</a:t>
            </a:r>
            <a:endParaRPr lang="en-US" sz="1600" dirty="0">
              <a:solidFill>
                <a:srgbClr val="676767"/>
              </a:solidFill>
            </a:endParaRPr>
          </a:p>
        </p:txBody>
      </p:sp>
      <p:cxnSp>
        <p:nvCxnSpPr>
          <p:cNvPr id="65" name="Straight Connector 16"/>
          <p:cNvCxnSpPr/>
          <p:nvPr/>
        </p:nvCxnSpPr>
        <p:spPr>
          <a:xfrm>
            <a:off x="1697083" y="5333418"/>
            <a:ext cx="66183" cy="0"/>
          </a:xfrm>
          <a:prstGeom prst="line">
            <a:avLst/>
          </a:prstGeom>
          <a:ln w="19050" cap="sq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17"/>
          <p:cNvCxnSpPr/>
          <p:nvPr/>
        </p:nvCxnSpPr>
        <p:spPr>
          <a:xfrm>
            <a:off x="1697083" y="4761169"/>
            <a:ext cx="66183" cy="0"/>
          </a:xfrm>
          <a:prstGeom prst="line">
            <a:avLst/>
          </a:prstGeom>
          <a:ln w="19050" cap="sq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21"/>
          <p:cNvCxnSpPr/>
          <p:nvPr/>
        </p:nvCxnSpPr>
        <p:spPr>
          <a:xfrm>
            <a:off x="1697083" y="4170643"/>
            <a:ext cx="66183" cy="0"/>
          </a:xfrm>
          <a:prstGeom prst="line">
            <a:avLst/>
          </a:prstGeom>
          <a:ln w="19050" cap="sq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25"/>
          <p:cNvCxnSpPr/>
          <p:nvPr/>
        </p:nvCxnSpPr>
        <p:spPr>
          <a:xfrm>
            <a:off x="1697083" y="3602571"/>
            <a:ext cx="66183" cy="0"/>
          </a:xfrm>
          <a:prstGeom prst="line">
            <a:avLst/>
          </a:prstGeom>
          <a:ln w="19050" cap="sq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88"/>
          <p:cNvCxnSpPr/>
          <p:nvPr/>
        </p:nvCxnSpPr>
        <p:spPr>
          <a:xfrm>
            <a:off x="1697083" y="3013491"/>
            <a:ext cx="66183" cy="0"/>
          </a:xfrm>
          <a:prstGeom prst="line">
            <a:avLst/>
          </a:prstGeom>
          <a:ln w="19050" cap="sq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90"/>
          <p:cNvCxnSpPr/>
          <p:nvPr/>
        </p:nvCxnSpPr>
        <p:spPr>
          <a:xfrm>
            <a:off x="1697083" y="2438586"/>
            <a:ext cx="66183" cy="0"/>
          </a:xfrm>
          <a:prstGeom prst="line">
            <a:avLst/>
          </a:prstGeom>
          <a:ln w="19050" cap="sq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91"/>
          <p:cNvSpPr txBox="1"/>
          <p:nvPr/>
        </p:nvSpPr>
        <p:spPr>
          <a:xfrm>
            <a:off x="1291394" y="2277218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600" dirty="0" smtClean="0">
                <a:solidFill>
                  <a:srgbClr val="676767"/>
                </a:solidFill>
              </a:rPr>
              <a:t>40</a:t>
            </a:r>
            <a:endParaRPr lang="en-US" sz="1600" dirty="0">
              <a:solidFill>
                <a:srgbClr val="676767"/>
              </a:solidFill>
            </a:endParaRPr>
          </a:p>
        </p:txBody>
      </p:sp>
      <p:sp>
        <p:nvSpPr>
          <p:cNvPr id="72" name="TextBox 92"/>
          <p:cNvSpPr txBox="1"/>
          <p:nvPr/>
        </p:nvSpPr>
        <p:spPr>
          <a:xfrm>
            <a:off x="2411749" y="4435950"/>
            <a:ext cx="6142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676767"/>
                </a:solidFill>
              </a:rPr>
              <a:t>n=121</a:t>
            </a:r>
            <a:endParaRPr lang="en-US" sz="1200" dirty="0">
              <a:solidFill>
                <a:srgbClr val="676767"/>
              </a:solidFill>
            </a:endParaRPr>
          </a:p>
        </p:txBody>
      </p:sp>
      <p:sp>
        <p:nvSpPr>
          <p:cNvPr id="73" name="TextBox 93"/>
          <p:cNvSpPr txBox="1"/>
          <p:nvPr/>
        </p:nvSpPr>
        <p:spPr>
          <a:xfrm>
            <a:off x="2416079" y="3289625"/>
            <a:ext cx="6142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676767"/>
                </a:solidFill>
              </a:rPr>
              <a:t>n=247</a:t>
            </a:r>
            <a:endParaRPr lang="en-US" sz="1200" dirty="0">
              <a:solidFill>
                <a:srgbClr val="676767"/>
              </a:solidFill>
            </a:endParaRPr>
          </a:p>
        </p:txBody>
      </p:sp>
      <p:cxnSp>
        <p:nvCxnSpPr>
          <p:cNvPr id="74" name="Straight Connector 97"/>
          <p:cNvCxnSpPr/>
          <p:nvPr/>
        </p:nvCxnSpPr>
        <p:spPr>
          <a:xfrm>
            <a:off x="7490399" y="2473201"/>
            <a:ext cx="0" cy="39612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Oval 74"/>
          <p:cNvSpPr/>
          <p:nvPr/>
        </p:nvSpPr>
        <p:spPr>
          <a:xfrm>
            <a:off x="7443646" y="2604546"/>
            <a:ext cx="95628" cy="9159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2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6" name="Oval 75"/>
          <p:cNvSpPr/>
          <p:nvPr/>
        </p:nvSpPr>
        <p:spPr>
          <a:xfrm>
            <a:off x="5533885" y="2766471"/>
            <a:ext cx="95628" cy="9159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2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7" name="Oval 76"/>
          <p:cNvSpPr/>
          <p:nvPr/>
        </p:nvSpPr>
        <p:spPr>
          <a:xfrm>
            <a:off x="4578813" y="2870119"/>
            <a:ext cx="95628" cy="9159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2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8" name="Oval 77"/>
          <p:cNvSpPr/>
          <p:nvPr/>
        </p:nvSpPr>
        <p:spPr>
          <a:xfrm>
            <a:off x="3626312" y="3224926"/>
            <a:ext cx="95628" cy="9159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2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9" name="Oval 78"/>
          <p:cNvSpPr/>
          <p:nvPr/>
        </p:nvSpPr>
        <p:spPr>
          <a:xfrm>
            <a:off x="2676194" y="3641646"/>
            <a:ext cx="95628" cy="9159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2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0" name="Oval 79"/>
          <p:cNvSpPr/>
          <p:nvPr/>
        </p:nvSpPr>
        <p:spPr>
          <a:xfrm>
            <a:off x="1724489" y="4713206"/>
            <a:ext cx="95628" cy="9159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2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1" name="Oval 80"/>
          <p:cNvSpPr/>
          <p:nvPr/>
        </p:nvSpPr>
        <p:spPr>
          <a:xfrm>
            <a:off x="2672227" y="4175045"/>
            <a:ext cx="95628" cy="9159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2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2" name="Oval 81"/>
          <p:cNvSpPr/>
          <p:nvPr/>
        </p:nvSpPr>
        <p:spPr>
          <a:xfrm>
            <a:off x="3627109" y="3972639"/>
            <a:ext cx="95628" cy="9159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2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3" name="Oval 82"/>
          <p:cNvSpPr/>
          <p:nvPr/>
        </p:nvSpPr>
        <p:spPr>
          <a:xfrm>
            <a:off x="4581194" y="3682127"/>
            <a:ext cx="95628" cy="9159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2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4" name="Oval 83"/>
          <p:cNvSpPr/>
          <p:nvPr/>
        </p:nvSpPr>
        <p:spPr>
          <a:xfrm>
            <a:off x="5526550" y="3353515"/>
            <a:ext cx="95628" cy="9159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2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5" name="Oval 84"/>
          <p:cNvSpPr/>
          <p:nvPr/>
        </p:nvSpPr>
        <p:spPr>
          <a:xfrm>
            <a:off x="7431550" y="4060746"/>
            <a:ext cx="95628" cy="9159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2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6" name="Oval 85"/>
          <p:cNvSpPr/>
          <p:nvPr/>
        </p:nvSpPr>
        <p:spPr>
          <a:xfrm>
            <a:off x="3554238" y="5269782"/>
            <a:ext cx="95628" cy="9159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2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7" name="TextBox 114"/>
          <p:cNvSpPr txBox="1"/>
          <p:nvPr/>
        </p:nvSpPr>
        <p:spPr>
          <a:xfrm>
            <a:off x="3689643" y="5152189"/>
            <a:ext cx="9605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676767"/>
                </a:solidFill>
              </a:rPr>
              <a:t>Observed</a:t>
            </a:r>
            <a:endParaRPr lang="en-GB" sz="1200" dirty="0">
              <a:solidFill>
                <a:srgbClr val="676767"/>
              </a:solidFill>
            </a:endParaRPr>
          </a:p>
          <a:p>
            <a:r>
              <a:rPr lang="en-GB" sz="1400" dirty="0" smtClean="0">
                <a:solidFill>
                  <a:srgbClr val="676767"/>
                </a:solidFill>
              </a:rPr>
              <a:t>Imputed</a:t>
            </a:r>
            <a:endParaRPr lang="en-US" sz="1400" dirty="0">
              <a:solidFill>
                <a:srgbClr val="67676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796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84" y="388813"/>
            <a:ext cx="9018000" cy="1143000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anchor="ctr">
            <a:normAutofit fontScale="90000"/>
          </a:bodyPr>
          <a:lstStyle/>
          <a:p>
            <a:pPr algn="ctr"/>
            <a:r>
              <a:rPr lang="de-DE" sz="3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 PATENT </a:t>
            </a:r>
            <a:r>
              <a:rPr lang="de-DE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study</a:t>
            </a:r>
            <a:r>
              <a:rPr lang="de-DE" sz="3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– </a:t>
            </a:r>
            <a:br>
              <a:rPr lang="de-DE" sz="3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de-DE" sz="3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Treatment-naive </a:t>
            </a:r>
            <a:r>
              <a:rPr lang="de-DE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vs</a:t>
            </a:r>
            <a:r>
              <a:rPr lang="de-DE" sz="3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de-DE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pretreated</a:t>
            </a:r>
            <a:endParaRPr lang="de-DE" sz="3800" baseline="-25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61784" y="388813"/>
            <a:ext cx="9018000" cy="10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59940" y="1537500"/>
            <a:ext cx="9018000" cy="90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4760695" y="6407055"/>
            <a:ext cx="39852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err="1" smtClean="0"/>
              <a:t>Ghofrani</a:t>
            </a:r>
            <a:r>
              <a:rPr lang="de-DE" sz="1400" dirty="0" smtClean="0"/>
              <a:t> HA et al. N Engl J </a:t>
            </a:r>
            <a:r>
              <a:rPr lang="de-DE" sz="1400" dirty="0" err="1" smtClean="0"/>
              <a:t>Med</a:t>
            </a:r>
            <a:r>
              <a:rPr lang="de-DE" sz="1400" dirty="0" smtClean="0"/>
              <a:t> 2013;369:330-40</a:t>
            </a:r>
            <a:endParaRPr lang="de-DE" sz="1400" dirty="0"/>
          </a:p>
        </p:txBody>
      </p:sp>
      <p:sp>
        <p:nvSpPr>
          <p:cNvPr id="88" name="Title 1"/>
          <p:cNvSpPr txBox="1">
            <a:spLocks/>
          </p:cNvSpPr>
          <p:nvPr/>
        </p:nvSpPr>
        <p:spPr>
          <a:xfrm>
            <a:off x="285750" y="1710085"/>
            <a:ext cx="4362450" cy="480131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 dirty="0" smtClean="0">
                <a:solidFill>
                  <a:srgbClr val="676767"/>
                </a:solidFill>
              </a:rPr>
              <a:t>Primary endpoint: entire population</a:t>
            </a:r>
            <a:br>
              <a:rPr lang="en-US" sz="1400" dirty="0" smtClean="0">
                <a:solidFill>
                  <a:srgbClr val="676767"/>
                </a:solidFill>
              </a:rPr>
            </a:br>
            <a:r>
              <a:rPr lang="en-US" sz="1400" dirty="0" smtClean="0">
                <a:solidFill>
                  <a:srgbClr val="676767"/>
                </a:solidFill>
              </a:rPr>
              <a:t>(n=</a:t>
            </a:r>
            <a:r>
              <a:rPr lang="en-US" sz="1400" dirty="0" smtClean="0">
                <a:solidFill>
                  <a:srgbClr val="0090C5"/>
                </a:solidFill>
              </a:rPr>
              <a:t>254</a:t>
            </a:r>
            <a:r>
              <a:rPr lang="en-US" sz="1400" dirty="0" smtClean="0">
                <a:solidFill>
                  <a:srgbClr val="676767"/>
                </a:solidFill>
              </a:rPr>
              <a:t>/126)</a:t>
            </a:r>
            <a:endParaRPr lang="en-US" sz="1400" dirty="0">
              <a:solidFill>
                <a:srgbClr val="676767"/>
              </a:solidFill>
            </a:endParaRPr>
          </a:p>
        </p:txBody>
      </p:sp>
      <p:graphicFrame>
        <p:nvGraphicFramePr>
          <p:cNvPr id="89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0294303"/>
              </p:ext>
            </p:extLst>
          </p:nvPr>
        </p:nvGraphicFramePr>
        <p:xfrm>
          <a:off x="4762500" y="2218378"/>
          <a:ext cx="3737712" cy="17967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0" name="Title 1"/>
          <p:cNvSpPr txBox="1">
            <a:spLocks/>
          </p:cNvSpPr>
          <p:nvPr/>
        </p:nvSpPr>
        <p:spPr>
          <a:xfrm>
            <a:off x="1647182" y="2455701"/>
            <a:ext cx="1963512" cy="75097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ctr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00" dirty="0" smtClean="0">
                <a:solidFill>
                  <a:srgbClr val="676767"/>
                </a:solidFill>
              </a:rPr>
              <a:t>+36 m</a:t>
            </a:r>
          </a:p>
          <a:p>
            <a:pPr algn="ctr"/>
            <a:r>
              <a:rPr lang="en-US" sz="1600" i="1" dirty="0" smtClean="0">
                <a:solidFill>
                  <a:srgbClr val="676767"/>
                </a:solidFill>
              </a:rPr>
              <a:t>p</a:t>
            </a:r>
            <a:r>
              <a:rPr lang="en-US" sz="1600" dirty="0" smtClean="0">
                <a:solidFill>
                  <a:srgbClr val="676767"/>
                </a:solidFill>
              </a:rPr>
              <a:t>&lt;0.0001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1400" b="0" dirty="0">
                <a:solidFill>
                  <a:srgbClr val="676767"/>
                </a:solidFill>
              </a:rPr>
              <a:t>(95% CI: </a:t>
            </a:r>
            <a:r>
              <a:rPr lang="en-US" sz="1400" b="0" dirty="0" smtClean="0">
                <a:solidFill>
                  <a:srgbClr val="676767"/>
                </a:solidFill>
              </a:rPr>
              <a:t>20–52 </a:t>
            </a:r>
            <a:r>
              <a:rPr lang="en-US" sz="1400" b="0" dirty="0">
                <a:solidFill>
                  <a:srgbClr val="676767"/>
                </a:solidFill>
              </a:rPr>
              <a:t>m</a:t>
            </a:r>
            <a:r>
              <a:rPr lang="en-US" sz="1400" b="0" dirty="0" smtClean="0">
                <a:solidFill>
                  <a:srgbClr val="676767"/>
                </a:solidFill>
              </a:rPr>
              <a:t>)</a:t>
            </a:r>
            <a:endParaRPr lang="en-US" sz="1400" b="0" dirty="0">
              <a:solidFill>
                <a:srgbClr val="676767"/>
              </a:solidFill>
            </a:endParaRPr>
          </a:p>
        </p:txBody>
      </p:sp>
      <p:sp>
        <p:nvSpPr>
          <p:cNvPr id="91" name="Title 1"/>
          <p:cNvSpPr txBox="1">
            <a:spLocks/>
          </p:cNvSpPr>
          <p:nvPr/>
        </p:nvSpPr>
        <p:spPr>
          <a:xfrm>
            <a:off x="4907583" y="1699961"/>
            <a:ext cx="3528392" cy="286232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 dirty="0" smtClean="0">
                <a:solidFill>
                  <a:srgbClr val="676767"/>
                </a:solidFill>
              </a:rPr>
              <a:t>Naïve population (n=</a:t>
            </a:r>
            <a:r>
              <a:rPr lang="en-US" sz="1400" dirty="0" smtClean="0">
                <a:solidFill>
                  <a:srgbClr val="0090C5"/>
                </a:solidFill>
              </a:rPr>
              <a:t>123</a:t>
            </a:r>
            <a:r>
              <a:rPr lang="en-US" sz="1400" dirty="0" smtClean="0">
                <a:solidFill>
                  <a:srgbClr val="676767"/>
                </a:solidFill>
              </a:rPr>
              <a:t>/66)</a:t>
            </a:r>
            <a:endParaRPr lang="en-US" sz="1400" dirty="0">
              <a:solidFill>
                <a:srgbClr val="676767"/>
              </a:solidFill>
            </a:endParaRPr>
          </a:p>
        </p:txBody>
      </p:sp>
      <p:graphicFrame>
        <p:nvGraphicFramePr>
          <p:cNvPr id="92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3169002"/>
              </p:ext>
            </p:extLst>
          </p:nvPr>
        </p:nvGraphicFramePr>
        <p:xfrm>
          <a:off x="4762500" y="4588516"/>
          <a:ext cx="3737712" cy="17967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3" name="Title 1"/>
          <p:cNvSpPr txBox="1">
            <a:spLocks/>
          </p:cNvSpPr>
          <p:nvPr/>
        </p:nvSpPr>
        <p:spPr>
          <a:xfrm>
            <a:off x="4995350" y="4124786"/>
            <a:ext cx="3346504" cy="286232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 dirty="0" smtClean="0">
                <a:solidFill>
                  <a:srgbClr val="676767"/>
                </a:solidFill>
              </a:rPr>
              <a:t>Pretreated population (n=</a:t>
            </a:r>
            <a:r>
              <a:rPr lang="en-US" sz="1400" dirty="0" smtClean="0">
                <a:solidFill>
                  <a:srgbClr val="0090C5"/>
                </a:solidFill>
              </a:rPr>
              <a:t>131</a:t>
            </a:r>
            <a:r>
              <a:rPr lang="en-US" sz="1400" dirty="0" smtClean="0">
                <a:solidFill>
                  <a:srgbClr val="676767"/>
                </a:solidFill>
              </a:rPr>
              <a:t>/60)</a:t>
            </a:r>
            <a:endParaRPr lang="en-US" sz="1400" dirty="0">
              <a:solidFill>
                <a:srgbClr val="676767"/>
              </a:solidFill>
            </a:endParaRPr>
          </a:p>
        </p:txBody>
      </p:sp>
      <p:sp>
        <p:nvSpPr>
          <p:cNvPr id="94" name="Rechteck 93"/>
          <p:cNvSpPr/>
          <p:nvPr/>
        </p:nvSpPr>
        <p:spPr>
          <a:xfrm>
            <a:off x="6008431" y="1868811"/>
            <a:ext cx="1316386" cy="469359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de-DE" sz="1400" b="1" dirty="0" smtClean="0">
                <a:solidFill>
                  <a:srgbClr val="676767"/>
                </a:solidFill>
              </a:rPr>
              <a:t>+38 m</a:t>
            </a:r>
          </a:p>
          <a:p>
            <a:pPr algn="ctr"/>
            <a:r>
              <a:rPr lang="de-DE" sz="1050" dirty="0" smtClean="0">
                <a:solidFill>
                  <a:srgbClr val="676767"/>
                </a:solidFill>
              </a:rPr>
              <a:t>(95% CI: 15–62 m)</a:t>
            </a:r>
            <a:endParaRPr lang="de-DE" sz="1050" dirty="0">
              <a:solidFill>
                <a:srgbClr val="676767"/>
              </a:solidFill>
            </a:endParaRPr>
          </a:p>
        </p:txBody>
      </p:sp>
      <p:sp>
        <p:nvSpPr>
          <p:cNvPr id="95" name="Rechteck 94"/>
          <p:cNvSpPr/>
          <p:nvPr/>
        </p:nvSpPr>
        <p:spPr>
          <a:xfrm>
            <a:off x="6013524" y="4301699"/>
            <a:ext cx="1316386" cy="469359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de-DE" sz="1400" b="1" dirty="0" smtClean="0">
                <a:solidFill>
                  <a:srgbClr val="676767"/>
                </a:solidFill>
              </a:rPr>
              <a:t>+34 m</a:t>
            </a:r>
          </a:p>
          <a:p>
            <a:pPr algn="ctr"/>
            <a:r>
              <a:rPr lang="de-DE" sz="1050" dirty="0" smtClean="0">
                <a:solidFill>
                  <a:srgbClr val="676767"/>
                </a:solidFill>
              </a:rPr>
              <a:t>(95% CI: 15–56 m)</a:t>
            </a:r>
            <a:endParaRPr lang="de-DE" sz="1050" dirty="0">
              <a:solidFill>
                <a:srgbClr val="676767"/>
              </a:solidFill>
            </a:endParaRPr>
          </a:p>
        </p:txBody>
      </p:sp>
      <p:graphicFrame>
        <p:nvGraphicFramePr>
          <p:cNvPr id="9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591917"/>
              </p:ext>
            </p:extLst>
          </p:nvPr>
        </p:nvGraphicFramePr>
        <p:xfrm>
          <a:off x="645411" y="2984675"/>
          <a:ext cx="3965448" cy="2736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05412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84" y="388813"/>
            <a:ext cx="9018000" cy="1143000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anchor="ctr">
            <a:normAutofit fontScale="90000"/>
          </a:bodyPr>
          <a:lstStyle/>
          <a:p>
            <a:pPr algn="ctr"/>
            <a:r>
              <a:rPr lang="de-DE" sz="3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 PATENT </a:t>
            </a:r>
            <a:r>
              <a:rPr lang="de-DE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study</a:t>
            </a:r>
            <a:r>
              <a:rPr lang="de-DE" sz="3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– </a:t>
            </a:r>
            <a:br>
              <a:rPr lang="de-DE" sz="3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de-DE" sz="3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Background </a:t>
            </a:r>
            <a:r>
              <a:rPr lang="de-DE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therapy</a:t>
            </a:r>
            <a:r>
              <a:rPr lang="de-DE" sz="3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de-DE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and</a:t>
            </a:r>
            <a:r>
              <a:rPr lang="de-DE" sz="3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de-DE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change</a:t>
            </a:r>
            <a:r>
              <a:rPr lang="de-DE" sz="3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in 6MWD</a:t>
            </a:r>
            <a:endParaRPr lang="de-DE" sz="3800" baseline="-25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61784" y="388813"/>
            <a:ext cx="9018000" cy="10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59940" y="1537500"/>
            <a:ext cx="9018000" cy="90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4760695" y="6407055"/>
            <a:ext cx="39852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err="1" smtClean="0"/>
              <a:t>Ghofrani</a:t>
            </a:r>
            <a:r>
              <a:rPr lang="de-DE" sz="1400" dirty="0" smtClean="0"/>
              <a:t> HA et al. N Engl J </a:t>
            </a:r>
            <a:r>
              <a:rPr lang="de-DE" sz="1400" dirty="0" err="1" smtClean="0"/>
              <a:t>Med</a:t>
            </a:r>
            <a:r>
              <a:rPr lang="de-DE" sz="1400" dirty="0" smtClean="0"/>
              <a:t> 2013;369:330-40</a:t>
            </a:r>
            <a:endParaRPr lang="de-DE" sz="1400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285750" y="1696991"/>
            <a:ext cx="4362450" cy="480131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 dirty="0" smtClean="0">
                <a:solidFill>
                  <a:srgbClr val="676767"/>
                </a:solidFill>
              </a:rPr>
              <a:t>Pretreated population </a:t>
            </a:r>
            <a:br>
              <a:rPr lang="en-US" sz="1400" dirty="0" smtClean="0">
                <a:solidFill>
                  <a:srgbClr val="676767"/>
                </a:solidFill>
              </a:rPr>
            </a:br>
            <a:r>
              <a:rPr lang="en-US" sz="1400" dirty="0" smtClean="0">
                <a:solidFill>
                  <a:srgbClr val="676767"/>
                </a:solidFill>
              </a:rPr>
              <a:t>(n=</a:t>
            </a:r>
            <a:r>
              <a:rPr lang="en-US" sz="1400" dirty="0" smtClean="0">
                <a:solidFill>
                  <a:srgbClr val="0090C5"/>
                </a:solidFill>
              </a:rPr>
              <a:t>131</a:t>
            </a:r>
            <a:r>
              <a:rPr lang="en-US" sz="1400" dirty="0" smtClean="0">
                <a:solidFill>
                  <a:srgbClr val="676767"/>
                </a:solidFill>
              </a:rPr>
              <a:t>/60)</a:t>
            </a:r>
            <a:endParaRPr lang="en-US" sz="1400" dirty="0">
              <a:solidFill>
                <a:srgbClr val="676767"/>
              </a:solidFill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647182" y="2550329"/>
            <a:ext cx="1963512" cy="53553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ctr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00" dirty="0" smtClean="0">
                <a:solidFill>
                  <a:srgbClr val="676767"/>
                </a:solidFill>
              </a:rPr>
              <a:t>+34 m</a:t>
            </a:r>
          </a:p>
          <a:p>
            <a:pPr algn="ctr"/>
            <a:r>
              <a:rPr lang="en-US" sz="1600" b="0" dirty="0" smtClean="0">
                <a:solidFill>
                  <a:srgbClr val="676767"/>
                </a:solidFill>
              </a:rPr>
              <a:t>(95% CI: 15–56 m)</a:t>
            </a:r>
            <a:endParaRPr lang="en-US" sz="1600" b="0" dirty="0">
              <a:solidFill>
                <a:srgbClr val="676767"/>
              </a:solidFill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4907583" y="1686867"/>
            <a:ext cx="3528392" cy="286232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 dirty="0" smtClean="0">
                <a:solidFill>
                  <a:srgbClr val="676767"/>
                </a:solidFill>
              </a:rPr>
              <a:t>ERA population (n=</a:t>
            </a:r>
            <a:r>
              <a:rPr lang="en-US" sz="1400" dirty="0" smtClean="0">
                <a:solidFill>
                  <a:srgbClr val="0090C5"/>
                </a:solidFill>
              </a:rPr>
              <a:t>113</a:t>
            </a:r>
            <a:r>
              <a:rPr lang="en-US" sz="1400" dirty="0" smtClean="0">
                <a:solidFill>
                  <a:srgbClr val="676767"/>
                </a:solidFill>
              </a:rPr>
              <a:t>/</a:t>
            </a:r>
            <a:r>
              <a:rPr lang="en-US" sz="1400" dirty="0" smtClean="0">
                <a:solidFill>
                  <a:srgbClr val="818181">
                    <a:lumMod val="75000"/>
                  </a:srgbClr>
                </a:solidFill>
              </a:rPr>
              <a:t>54</a:t>
            </a:r>
            <a:r>
              <a:rPr lang="en-US" sz="1400" dirty="0" smtClean="0">
                <a:solidFill>
                  <a:srgbClr val="676767"/>
                </a:solidFill>
              </a:rPr>
              <a:t>)*</a:t>
            </a:r>
            <a:endParaRPr lang="en-US" sz="1400" dirty="0">
              <a:solidFill>
                <a:srgbClr val="676767"/>
              </a:solidFill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4995350" y="4111692"/>
            <a:ext cx="3346504" cy="286232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 dirty="0" smtClean="0">
                <a:solidFill>
                  <a:srgbClr val="676767"/>
                </a:solidFill>
              </a:rPr>
              <a:t>PCA population (n=</a:t>
            </a:r>
            <a:r>
              <a:rPr lang="en-US" sz="1400" dirty="0" smtClean="0">
                <a:solidFill>
                  <a:srgbClr val="0090C5"/>
                </a:solidFill>
              </a:rPr>
              <a:t>20</a:t>
            </a:r>
            <a:r>
              <a:rPr lang="en-US" sz="1400" dirty="0" smtClean="0">
                <a:solidFill>
                  <a:srgbClr val="676767"/>
                </a:solidFill>
              </a:rPr>
              <a:t>/</a:t>
            </a:r>
            <a:r>
              <a:rPr lang="en-US" sz="1400" dirty="0" smtClean="0">
                <a:solidFill>
                  <a:srgbClr val="818181">
                    <a:lumMod val="75000"/>
                  </a:srgbClr>
                </a:solidFill>
              </a:rPr>
              <a:t>7</a:t>
            </a:r>
            <a:r>
              <a:rPr lang="en-US" sz="1400" dirty="0" smtClean="0">
                <a:solidFill>
                  <a:srgbClr val="676767"/>
                </a:solidFill>
              </a:rPr>
              <a:t>)</a:t>
            </a:r>
            <a:r>
              <a:rPr lang="en-US" sz="1400" baseline="30000" dirty="0" smtClean="0">
                <a:solidFill>
                  <a:srgbClr val="676767"/>
                </a:solidFill>
              </a:rPr>
              <a:t>a</a:t>
            </a:r>
            <a:endParaRPr lang="en-US" sz="1400" baseline="30000" dirty="0">
              <a:solidFill>
                <a:srgbClr val="676767"/>
              </a:solidFill>
            </a:endParaRPr>
          </a:p>
        </p:txBody>
      </p:sp>
      <p:graphicFrame>
        <p:nvGraphicFramePr>
          <p:cNvPr id="20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3318637"/>
              </p:ext>
            </p:extLst>
          </p:nvPr>
        </p:nvGraphicFramePr>
        <p:xfrm>
          <a:off x="645411" y="2971581"/>
          <a:ext cx="3965448" cy="2736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Rechteck 9"/>
          <p:cNvSpPr/>
          <p:nvPr/>
        </p:nvSpPr>
        <p:spPr>
          <a:xfrm>
            <a:off x="6046102" y="1855717"/>
            <a:ext cx="1241045" cy="469359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de-DE" sz="1400" b="1" dirty="0" smtClean="0">
                <a:solidFill>
                  <a:srgbClr val="676767"/>
                </a:solidFill>
              </a:rPr>
              <a:t>+24 m</a:t>
            </a:r>
          </a:p>
          <a:p>
            <a:pPr algn="ctr"/>
            <a:r>
              <a:rPr lang="de-DE" sz="1050" dirty="0" smtClean="0">
                <a:solidFill>
                  <a:srgbClr val="676767"/>
                </a:solidFill>
              </a:rPr>
              <a:t>(95% CI: 5–47 m</a:t>
            </a:r>
            <a:r>
              <a:rPr lang="de-DE" sz="1050" dirty="0">
                <a:solidFill>
                  <a:srgbClr val="676767"/>
                </a:solidFill>
              </a:rPr>
              <a:t>)</a:t>
            </a:r>
          </a:p>
        </p:txBody>
      </p:sp>
      <p:sp>
        <p:nvSpPr>
          <p:cNvPr id="22" name="Rechteck 26"/>
          <p:cNvSpPr/>
          <p:nvPr/>
        </p:nvSpPr>
        <p:spPr>
          <a:xfrm>
            <a:off x="5982265" y="4288605"/>
            <a:ext cx="1378904" cy="47705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de-DE" sz="1400" b="1" dirty="0" smtClean="0">
                <a:solidFill>
                  <a:srgbClr val="676767"/>
                </a:solidFill>
              </a:rPr>
              <a:t>+106 m</a:t>
            </a:r>
          </a:p>
          <a:p>
            <a:pPr algn="ctr"/>
            <a:r>
              <a:rPr lang="de-DE" sz="1050" dirty="0" smtClean="0">
                <a:solidFill>
                  <a:srgbClr val="676767"/>
                </a:solidFill>
              </a:rPr>
              <a:t>(95% CI: 27–176 m</a:t>
            </a:r>
            <a:r>
              <a:rPr lang="de-DE" sz="1050" dirty="0">
                <a:solidFill>
                  <a:srgbClr val="676767"/>
                </a:solidFill>
              </a:rPr>
              <a:t>)</a:t>
            </a:r>
          </a:p>
        </p:txBody>
      </p:sp>
      <p:graphicFrame>
        <p:nvGraphicFramePr>
          <p:cNvPr id="23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4332753"/>
              </p:ext>
            </p:extLst>
          </p:nvPr>
        </p:nvGraphicFramePr>
        <p:xfrm>
          <a:off x="4762500" y="2205284"/>
          <a:ext cx="3737712" cy="17967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4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8252734"/>
              </p:ext>
            </p:extLst>
          </p:nvPr>
        </p:nvGraphicFramePr>
        <p:xfrm>
          <a:off x="4762500" y="4575422"/>
          <a:ext cx="3737712" cy="17967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8474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84" y="388813"/>
            <a:ext cx="9018000" cy="1143000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anchor="ctr">
            <a:normAutofit fontScale="90000"/>
          </a:bodyPr>
          <a:lstStyle/>
          <a:p>
            <a:pPr algn="ctr"/>
            <a:r>
              <a:rPr lang="de-DE" sz="3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 PATENT </a:t>
            </a:r>
            <a:r>
              <a:rPr lang="de-DE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study</a:t>
            </a:r>
            <a:r>
              <a:rPr lang="de-DE" sz="3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– </a:t>
            </a:r>
            <a:br>
              <a:rPr lang="de-DE" sz="3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de-DE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secondary</a:t>
            </a:r>
            <a:r>
              <a:rPr lang="de-DE" sz="3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de-DE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endpoints</a:t>
            </a:r>
            <a:endParaRPr lang="de-DE" sz="3800" baseline="-25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61784" y="388813"/>
            <a:ext cx="9018000" cy="10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59940" y="1537500"/>
            <a:ext cx="9018000" cy="90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4760695" y="6407055"/>
            <a:ext cx="39852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err="1" smtClean="0"/>
              <a:t>Ghofrani</a:t>
            </a:r>
            <a:r>
              <a:rPr lang="de-DE" sz="1400" dirty="0" smtClean="0"/>
              <a:t> HA et al. N Engl J </a:t>
            </a:r>
            <a:r>
              <a:rPr lang="de-DE" sz="1400" dirty="0" err="1" smtClean="0"/>
              <a:t>Med</a:t>
            </a:r>
            <a:r>
              <a:rPr lang="de-DE" sz="1400" dirty="0" smtClean="0"/>
              <a:t> 2013;369:330-40</a:t>
            </a:r>
            <a:endParaRPr lang="de-DE" sz="1400" dirty="0"/>
          </a:p>
        </p:txBody>
      </p:sp>
      <p:graphicFrame>
        <p:nvGraphicFramePr>
          <p:cNvPr id="15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1136469"/>
              </p:ext>
            </p:extLst>
          </p:nvPr>
        </p:nvGraphicFramePr>
        <p:xfrm>
          <a:off x="468310" y="2021595"/>
          <a:ext cx="8207378" cy="410445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103689"/>
                <a:gridCol w="4103689"/>
              </a:tblGrid>
              <a:tr h="513057">
                <a:tc>
                  <a:txBody>
                    <a:bodyPr/>
                    <a:lstStyle/>
                    <a:p>
                      <a:pPr marL="15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Parameter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051" marR="91051" marT="45705" marB="45705" anchor="ctr" horzOverflow="overflow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Riociguat vs placebo; </a:t>
                      </a:r>
                      <a:r>
                        <a:rPr lang="en-US" sz="2000" i="1" dirty="0" smtClean="0"/>
                        <a:t>p </a:t>
                      </a:r>
                      <a:r>
                        <a:rPr lang="en-US" sz="2000" dirty="0" smtClean="0"/>
                        <a:t>value</a:t>
                      </a:r>
                      <a:endParaRPr lang="en-US" sz="2000" b="1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051" marR="91051" marT="45705" marB="45705" anchor="ctr" horzOverflow="overflow"/>
                </a:tc>
              </a:tr>
              <a:tr h="513057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/>
                        <a:t>PVR</a:t>
                      </a:r>
                      <a:endParaRPr lang="en-US" sz="1800" b="1" dirty="0">
                        <a:solidFill>
                          <a:schemeClr val="tx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051" marR="91051" marT="45705" marB="4570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 smtClean="0"/>
                        <a:t>&lt;0.0001</a:t>
                      </a:r>
                      <a:endParaRPr kumimoji="0" lang="en-US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051" marR="91051" marT="45705" marB="45705" anchor="ctr" horzOverflow="overflow"/>
                </a:tc>
              </a:tr>
              <a:tr h="5130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/>
                        <a:t>NT-proBNP</a:t>
                      </a:r>
                      <a:endParaRPr lang="en-US" sz="1800" b="1" i="0" baseline="0" dirty="0" smtClean="0">
                        <a:solidFill>
                          <a:schemeClr val="tx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051" marR="91051" marT="45705" marB="4570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 smtClean="0"/>
                        <a:t>&lt;0.0001</a:t>
                      </a:r>
                      <a:endParaRPr kumimoji="0" lang="en-US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051" marR="91051" marT="45705" marB="45705" anchor="ctr" horzOverflow="overflow"/>
                </a:tc>
              </a:tr>
              <a:tr h="513057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/>
                        <a:t>WHO FC</a:t>
                      </a:r>
                      <a:endParaRPr lang="en-US" sz="1800" b="1" dirty="0">
                        <a:solidFill>
                          <a:schemeClr val="tx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051" marR="91051" marT="45705" marB="4570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 smtClean="0"/>
                        <a:t>0.0033</a:t>
                      </a:r>
                      <a:endParaRPr kumimoji="0" lang="en-US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051" marR="91051" marT="45705" marB="45705" anchor="ctr" horzOverflow="overflow"/>
                </a:tc>
              </a:tr>
              <a:tr h="513057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/>
                        <a:t>Time to clinical</a:t>
                      </a:r>
                      <a:r>
                        <a:rPr lang="en-US" sz="1800" baseline="0" dirty="0" smtClean="0"/>
                        <a:t> worsening</a:t>
                      </a:r>
                      <a:endParaRPr lang="en-US" sz="1800" b="1" dirty="0">
                        <a:solidFill>
                          <a:schemeClr val="tx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051" marR="91051" marT="45705" marB="4570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 smtClean="0"/>
                        <a:t>0.0046</a:t>
                      </a:r>
                      <a:endParaRPr kumimoji="0" lang="en-US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051" marR="91051" marT="45705" marB="45705" anchor="ctr" horzOverflow="overflow"/>
                </a:tc>
              </a:tr>
              <a:tr h="5130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Borg</a:t>
                      </a:r>
                      <a:r>
                        <a:rPr lang="en-US" sz="1800" baseline="0" dirty="0" smtClean="0"/>
                        <a:t> dyspnea score</a:t>
                      </a:r>
                      <a:endParaRPr lang="en-US" sz="1800" b="1" i="0" dirty="0" smtClean="0">
                        <a:solidFill>
                          <a:schemeClr val="tx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051" marR="91051" marT="45705" marB="45705" anchor="ctr" horzOverflow="overflow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 smtClean="0"/>
                        <a:t>0.0022</a:t>
                      </a:r>
                      <a:endParaRPr lang="en-US" sz="1800" b="1" baseline="0" dirty="0" smtClean="0">
                        <a:solidFill>
                          <a:schemeClr val="tx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051" marR="91051" marT="45705" marB="45705" anchor="ctr" horzOverflow="overflow"/>
                </a:tc>
              </a:tr>
              <a:tr h="5130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/>
                        <a:t>EQ-5D</a:t>
                      </a:r>
                      <a:r>
                        <a:rPr lang="en-US" sz="1800" baseline="30000" dirty="0" smtClean="0"/>
                        <a:t>a</a:t>
                      </a:r>
                      <a:endParaRPr lang="en-US" sz="1800" b="0" i="0" baseline="300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051" marR="91051" marT="45705" marB="45705" anchor="ctr" horzOverflow="overflow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 smtClean="0"/>
                        <a:t>0.0660</a:t>
                      </a:r>
                      <a:endParaRPr lang="en-US" sz="1800" b="1" i="0" baseline="0" dirty="0" smtClean="0">
                        <a:solidFill>
                          <a:schemeClr val="tx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051" marR="91051" marT="45705" marB="45705" anchor="ctr" horzOverflow="overflow"/>
                </a:tc>
              </a:tr>
              <a:tr h="513057">
                <a:tc>
                  <a:txBody>
                    <a:bodyPr/>
                    <a:lstStyle/>
                    <a:p>
                      <a:pPr marL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aseline="0" dirty="0" smtClean="0"/>
                        <a:t>LPH</a:t>
                      </a:r>
                      <a:r>
                        <a:rPr lang="en-US" sz="1800" baseline="30000" dirty="0" smtClean="0"/>
                        <a:t>a</a:t>
                      </a:r>
                      <a:endParaRPr lang="en-US" sz="1800" b="0" i="0" baseline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051" marR="91051" marT="45705" marB="45705" anchor="ctr" horzOverflow="overflow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 smtClean="0"/>
                        <a:t>0.0019</a:t>
                      </a:r>
                      <a:endParaRPr lang="en-US" sz="1800" b="1" i="0" baseline="0" dirty="0" smtClean="0">
                        <a:solidFill>
                          <a:schemeClr val="tx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051" marR="91051" marT="45705" marB="45705" anchor="ctr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4177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84" y="388813"/>
            <a:ext cx="9018000" cy="1143000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anchor="ctr">
            <a:normAutofit fontScale="90000"/>
          </a:bodyPr>
          <a:lstStyle/>
          <a:p>
            <a:pPr algn="ctr"/>
            <a:r>
              <a:rPr lang="de-DE" sz="3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 PATENT </a:t>
            </a:r>
            <a:r>
              <a:rPr lang="de-DE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study</a:t>
            </a:r>
            <a:r>
              <a:rPr lang="de-DE" sz="3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– </a:t>
            </a:r>
            <a:br>
              <a:rPr lang="de-DE" sz="3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de-DE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Changes</a:t>
            </a:r>
            <a:r>
              <a:rPr lang="de-DE" sz="3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in </a:t>
            </a:r>
            <a:r>
              <a:rPr lang="de-DE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hemodynamics</a:t>
            </a:r>
            <a:r>
              <a:rPr lang="de-DE" sz="3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de-DE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and</a:t>
            </a:r>
            <a:r>
              <a:rPr lang="de-DE" sz="3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NT-proBNP</a:t>
            </a:r>
            <a:endParaRPr lang="de-DE" sz="3800" baseline="-25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61784" y="388813"/>
            <a:ext cx="9018000" cy="10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59940" y="1537500"/>
            <a:ext cx="9018000" cy="90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4760695" y="6407055"/>
            <a:ext cx="39852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err="1" smtClean="0"/>
              <a:t>Ghofrani</a:t>
            </a:r>
            <a:r>
              <a:rPr lang="de-DE" sz="1400" dirty="0" smtClean="0"/>
              <a:t> HA et al. N Engl J </a:t>
            </a:r>
            <a:r>
              <a:rPr lang="de-DE" sz="1400" dirty="0" err="1" smtClean="0"/>
              <a:t>Med</a:t>
            </a:r>
            <a:r>
              <a:rPr lang="de-DE" sz="1400" dirty="0" smtClean="0"/>
              <a:t> 2013;369:330-40</a:t>
            </a:r>
            <a:endParaRPr lang="de-DE" sz="1400" dirty="0"/>
          </a:p>
        </p:txBody>
      </p:sp>
      <p:graphicFrame>
        <p:nvGraphicFramePr>
          <p:cNvPr id="9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7331628"/>
              </p:ext>
            </p:extLst>
          </p:nvPr>
        </p:nvGraphicFramePr>
        <p:xfrm>
          <a:off x="468313" y="1984938"/>
          <a:ext cx="8207377" cy="417890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88267"/>
                <a:gridCol w="1114591"/>
                <a:gridCol w="1114591"/>
                <a:gridCol w="1172482"/>
                <a:gridCol w="1172482"/>
                <a:gridCol w="1172482"/>
                <a:gridCol w="1172482"/>
              </a:tblGrid>
              <a:tr h="393582">
                <a:tc rowSpan="2">
                  <a:txBody>
                    <a:bodyPr/>
                    <a:lstStyle/>
                    <a:p>
                      <a:r>
                        <a:rPr lang="de-DE" sz="1600" dirty="0" smtClean="0"/>
                        <a:t>Parameter</a:t>
                      </a:r>
                      <a:endParaRPr lang="de-DE" sz="1600" b="1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 marL="92243" marR="92243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Riociguat</a:t>
                      </a:r>
                      <a:endParaRPr lang="en-US" sz="1800" dirty="0">
                        <a:solidFill>
                          <a:schemeClr val="accent1"/>
                        </a:solidFill>
                      </a:endParaRPr>
                    </a:p>
                  </a:txBody>
                  <a:tcPr marL="92243" marR="92243"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Placebo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2243" marR="92243"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Placebo-corrected LS-mean difference</a:t>
                      </a:r>
                      <a:endParaRPr lang="en-US" sz="1600" b="1" dirty="0" smtClean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 marL="92243" marR="92243" anchor="ctr"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Riociguat vs placebo; </a:t>
                      </a:r>
                      <a:br>
                        <a:rPr lang="en-US" sz="1600" dirty="0" smtClean="0"/>
                      </a:br>
                      <a:r>
                        <a:rPr lang="en-US" sz="1600" i="1" dirty="0" smtClean="0"/>
                        <a:t>p</a:t>
                      </a:r>
                      <a:r>
                        <a:rPr lang="en-US" sz="1600" dirty="0" smtClean="0"/>
                        <a:t> value</a:t>
                      </a:r>
                      <a:endParaRPr lang="en-US" sz="1600" b="1" dirty="0" smtClean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 marL="92243" marR="92243" anchor="ctr"/>
                </a:tc>
              </a:tr>
              <a:tr h="1002788">
                <a:tc vMerge="1">
                  <a:txBody>
                    <a:bodyPr/>
                    <a:lstStyle/>
                    <a:p>
                      <a:endParaRPr lang="de-DE" sz="1600" b="1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 marL="92239" marR="92239" marT="45692" marB="45692" anchor="b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Baseline</a:t>
                      </a:r>
                    </a:p>
                  </a:txBody>
                  <a:tcPr marL="92239" marR="92239" marT="45692" marB="4569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Mean change from baseline</a:t>
                      </a:r>
                      <a:endParaRPr lang="de-DE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239" marR="92239" marT="45692" marB="45692"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Baseline</a:t>
                      </a:r>
                    </a:p>
                  </a:txBody>
                  <a:tcPr marL="92239" marR="92239" marT="45692" marB="45692"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Mean change from baseline</a:t>
                      </a:r>
                      <a:endParaRPr lang="de-DE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239" marR="92239" marT="45692" marB="45692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2239" marR="92239" marT="45692" marB="45692" anchor="b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2239" marR="92239" marT="45692" marB="45692" anchor="b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</a:tr>
              <a:tr h="679645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PVR, dyn·s·cm</a:t>
                      </a:r>
                      <a:r>
                        <a:rPr lang="de-DE" sz="1600" baseline="30000" dirty="0" smtClean="0"/>
                        <a:t>−5</a:t>
                      </a:r>
                      <a:endParaRPr lang="de-DE" sz="1600" b="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 marL="91436" marR="91436" marT="45692" marB="4569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791</a:t>
                      </a:r>
                      <a:endParaRPr lang="de-DE" sz="1600" b="0" dirty="0">
                        <a:solidFill>
                          <a:schemeClr val="accent1"/>
                        </a:solidFill>
                      </a:endParaRPr>
                    </a:p>
                  </a:txBody>
                  <a:tcPr marL="91436" marR="91436" marT="45692" marB="45692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−223</a:t>
                      </a:r>
                    </a:p>
                    <a:p>
                      <a:pPr algn="ctr"/>
                      <a:r>
                        <a:rPr lang="de-DE" sz="1600" dirty="0" smtClean="0"/>
                        <a:t>(−28%)</a:t>
                      </a:r>
                      <a:endParaRPr lang="de-DE" sz="1600" b="0" dirty="0">
                        <a:solidFill>
                          <a:schemeClr val="accent1"/>
                        </a:solidFill>
                      </a:endParaRPr>
                    </a:p>
                  </a:txBody>
                  <a:tcPr marL="91436" marR="91436" marT="45692" marB="45692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834</a:t>
                      </a:r>
                      <a:endParaRPr lang="de-DE" sz="1600" b="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 marL="91436" marR="91436" marT="45692" marB="45692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−9</a:t>
                      </a:r>
                    </a:p>
                    <a:p>
                      <a:pPr algn="ctr"/>
                      <a:r>
                        <a:rPr lang="de-DE" sz="1600" dirty="0" smtClean="0"/>
                        <a:t>(−1%)</a:t>
                      </a:r>
                      <a:endParaRPr lang="de-DE" sz="1600" b="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 marL="91436" marR="91436" marT="45692" marB="45692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/>
                        <a:t>−226</a:t>
                      </a:r>
                      <a:endParaRPr lang="de-DE" sz="1600" b="0" dirty="0" smtClean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 marL="91436" marR="91436" marT="45692" marB="45692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/>
                        <a:t>&lt;0.0001</a:t>
                      </a:r>
                      <a:endParaRPr kumimoji="0" lang="en-US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36" marR="91436" marT="45692" marB="45692" anchor="ctr"/>
                </a:tc>
              </a:tr>
              <a:tr h="679645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mPAP, </a:t>
                      </a:r>
                    </a:p>
                    <a:p>
                      <a:r>
                        <a:rPr lang="de-DE" sz="1600" dirty="0" smtClean="0"/>
                        <a:t>mmHg</a:t>
                      </a:r>
                      <a:endParaRPr lang="de-DE" sz="1600" b="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 marL="91436" marR="91436" marT="45692" marB="4569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47.1</a:t>
                      </a:r>
                      <a:endParaRPr lang="de-DE" sz="1600" b="0" dirty="0">
                        <a:solidFill>
                          <a:schemeClr val="accent1"/>
                        </a:solidFill>
                      </a:endParaRPr>
                    </a:p>
                  </a:txBody>
                  <a:tcPr marL="91436" marR="91436" marT="45692" marB="4569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−3.9</a:t>
                      </a:r>
                    </a:p>
                    <a:p>
                      <a:pPr algn="ctr"/>
                      <a:r>
                        <a:rPr lang="de-DE" sz="1600" dirty="0" smtClean="0"/>
                        <a:t>(−8%)</a:t>
                      </a:r>
                      <a:endParaRPr lang="de-DE" sz="1600" b="0" dirty="0">
                        <a:solidFill>
                          <a:schemeClr val="accent1"/>
                        </a:solidFill>
                      </a:endParaRPr>
                    </a:p>
                  </a:txBody>
                  <a:tcPr marL="91436" marR="91436" marT="45692" marB="4569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48.9</a:t>
                      </a:r>
                      <a:endParaRPr lang="de-DE" sz="1600" b="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 marL="91436" marR="91436" marT="45692" marB="4569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−0.5</a:t>
                      </a:r>
                    </a:p>
                    <a:p>
                      <a:pPr algn="ctr"/>
                      <a:r>
                        <a:rPr lang="de-DE" sz="1600" dirty="0" smtClean="0"/>
                        <a:t>(−1%)</a:t>
                      </a:r>
                      <a:endParaRPr lang="de-DE" sz="1600" b="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 marL="91436" marR="91436" marT="45692" marB="45692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/>
                        <a:t>−3.8</a:t>
                      </a:r>
                      <a:endParaRPr lang="de-DE" sz="1600" b="0" dirty="0" smtClean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 marL="91436" marR="91436" marT="45692" marB="45692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/>
                        <a:t>0.0002</a:t>
                      </a:r>
                      <a:endParaRPr kumimoji="0" lang="en-US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36" marR="91436" marT="45692" marB="45692" anchor="ctr"/>
                </a:tc>
              </a:tr>
              <a:tr h="679645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CI,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L/min/m</a:t>
                      </a:r>
                      <a:r>
                        <a:rPr lang="en-US" sz="1600" baseline="30000" dirty="0" smtClean="0"/>
                        <a:t>2</a:t>
                      </a:r>
                      <a:endParaRPr lang="en-US" sz="1600" dirty="0" smtClean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 marL="91436" marR="91436" marT="45692" marB="4569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2.52</a:t>
                      </a:r>
                      <a:endParaRPr lang="de-DE" sz="1600" b="0" dirty="0">
                        <a:solidFill>
                          <a:schemeClr val="accent1"/>
                        </a:solidFill>
                      </a:endParaRPr>
                    </a:p>
                  </a:txBody>
                  <a:tcPr marL="91436" marR="91436" marT="45692" marB="4569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+0.54</a:t>
                      </a:r>
                    </a:p>
                    <a:p>
                      <a:pPr algn="ctr"/>
                      <a:r>
                        <a:rPr lang="de-DE" sz="1600" dirty="0" smtClean="0"/>
                        <a:t>(+21%)</a:t>
                      </a:r>
                      <a:endParaRPr lang="de-DE" sz="1600" b="0" dirty="0">
                        <a:solidFill>
                          <a:schemeClr val="accent1"/>
                        </a:solidFill>
                      </a:endParaRPr>
                    </a:p>
                  </a:txBody>
                  <a:tcPr marL="91436" marR="91436" marT="45692" marB="4569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2.49</a:t>
                      </a:r>
                      <a:endParaRPr lang="de-DE" sz="1600" b="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 marL="91436" marR="91436" marT="45692" marB="4569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−0.02</a:t>
                      </a:r>
                    </a:p>
                    <a:p>
                      <a:pPr algn="ctr"/>
                      <a:r>
                        <a:rPr lang="de-DE" sz="1600" dirty="0" smtClean="0"/>
                        <a:t>(−1%)</a:t>
                      </a:r>
                      <a:endParaRPr lang="de-DE" sz="1600" b="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 marL="91436" marR="91436" marT="45692" marB="45692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/>
                        <a:t>+0.56</a:t>
                      </a:r>
                      <a:endParaRPr lang="de-DE" sz="1600" b="0" dirty="0" smtClean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 marL="91436" marR="91436" marT="45692" marB="45692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/>
                        <a:t>&lt;0.0001</a:t>
                      </a:r>
                      <a:endParaRPr kumimoji="0" lang="en-US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36" marR="91436" marT="45692" marB="45692" anchor="ctr"/>
                </a:tc>
              </a:tr>
              <a:tr h="679645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NT-proBNP,</a:t>
                      </a:r>
                    </a:p>
                    <a:p>
                      <a:r>
                        <a:rPr lang="de-DE" sz="1600" dirty="0" smtClean="0"/>
                        <a:t>ng/L</a:t>
                      </a:r>
                      <a:endParaRPr lang="de-DE" sz="1600" b="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 marL="91436" marR="91436" marT="45692" marB="4569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1027</a:t>
                      </a:r>
                      <a:endParaRPr lang="de-DE" sz="1600" b="0" dirty="0">
                        <a:solidFill>
                          <a:schemeClr val="accent1"/>
                        </a:solidFill>
                      </a:endParaRPr>
                    </a:p>
                  </a:txBody>
                  <a:tcPr marL="91436" marR="91436" marT="45692" marB="45692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/>
                        <a:t>−198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/>
                        <a:t>(−19%)</a:t>
                      </a:r>
                      <a:endParaRPr lang="de-DE" sz="1600" b="0" dirty="0" smtClean="0">
                        <a:solidFill>
                          <a:schemeClr val="accent1"/>
                        </a:solidFill>
                      </a:endParaRPr>
                    </a:p>
                  </a:txBody>
                  <a:tcPr marL="91436" marR="91436" marT="45692" marB="4569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1228</a:t>
                      </a:r>
                      <a:endParaRPr lang="de-DE" sz="1600" b="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 marL="91436" marR="91436" marT="45692" marB="45692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/>
                        <a:t>+232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/>
                        <a:t>(+19%)</a:t>
                      </a:r>
                      <a:endParaRPr lang="de-DE" sz="1600" b="0" dirty="0" smtClean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 marL="91436" marR="91436" marT="45692" marB="45692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/>
                        <a:t>−432</a:t>
                      </a:r>
                      <a:endParaRPr lang="de-DE" sz="1600" b="0" dirty="0" smtClean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 marL="91436" marR="91436" marT="45692" marB="45692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/>
                        <a:t>&lt;0.0001</a:t>
                      </a:r>
                      <a:endParaRPr kumimoji="0" lang="en-US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36" marR="91436" marT="45692" marB="45692" anchor="ctr"/>
                </a:tc>
              </a:tr>
            </a:tbl>
          </a:graphicData>
        </a:graphic>
      </p:graphicFrame>
      <p:sp>
        <p:nvSpPr>
          <p:cNvPr id="3" name="Oval 2"/>
          <p:cNvSpPr/>
          <p:nvPr/>
        </p:nvSpPr>
        <p:spPr>
          <a:xfrm>
            <a:off x="6441880" y="3535389"/>
            <a:ext cx="1008180" cy="471385"/>
          </a:xfrm>
          <a:prstGeom prst="ellipse">
            <a:avLst/>
          </a:prstGeom>
          <a:noFill/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5408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</p:cTn>
                        </p:par>
                      </p:childTnLst>
                    </p:cTn>
                  </p:par>
                  <p:par>
                    <p:cTn id="5" fill="hold">
                      <p:stCondLst>
                        <p:cond delay="indefinite"/>
                      </p:stCondLst>
                      <p:childTnLst>
                        <p:par>
                          <p:cTn id="6" fill="hold">
                            <p:stCondLst>
                              <p:cond delay="0"/>
                            </p:stCondLst>
                            <p:childTnLst>
                              <p:par>
                                <p:cTn id="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84" y="388813"/>
            <a:ext cx="9018000" cy="1143000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de-DE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Riociguat an oral </a:t>
            </a:r>
            <a:r>
              <a:rPr lang="de-DE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sGC</a:t>
            </a:r>
            <a:r>
              <a:rPr lang="de-DE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de-DE" dirty="0">
                <a:solidFill>
                  <a:schemeClr val="tx1">
                    <a:lumMod val="95000"/>
                    <a:lumOff val="5000"/>
                  </a:schemeClr>
                </a:solidFill>
              </a:rPr>
              <a:t>S</a:t>
            </a:r>
            <a:r>
              <a:rPr lang="de-DE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timulator</a:t>
            </a:r>
            <a:endParaRPr lang="de-DE" baseline="-25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61784" y="388813"/>
            <a:ext cx="9018000" cy="10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59940" y="1537500"/>
            <a:ext cx="9018000" cy="90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5886450" y="4589463"/>
            <a:ext cx="287972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fontAlgn="base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Clr>
                <a:srgbClr val="C7351E"/>
              </a:buClr>
            </a:pPr>
            <a:r>
              <a:rPr lang="en-GB" sz="1600" b="1" smtClean="0">
                <a:solidFill>
                  <a:srgbClr val="000000"/>
                </a:solidFill>
                <a:cs typeface="Arial" pitchFamily="34" charset="0"/>
              </a:rPr>
              <a:t>sGC stimulator: riociguat</a:t>
            </a:r>
          </a:p>
        </p:txBody>
      </p:sp>
      <p:grpSp>
        <p:nvGrpSpPr>
          <p:cNvPr id="8" name="Group 4"/>
          <p:cNvGrpSpPr>
            <a:grpSpLocks/>
          </p:cNvGrpSpPr>
          <p:nvPr/>
        </p:nvGrpSpPr>
        <p:grpSpPr bwMode="auto">
          <a:xfrm>
            <a:off x="6497638" y="2290763"/>
            <a:ext cx="1547812" cy="2292350"/>
            <a:chOff x="3636" y="2560"/>
            <a:chExt cx="975" cy="1444"/>
          </a:xfrm>
        </p:grpSpPr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3636" y="2560"/>
              <a:ext cx="975" cy="1444"/>
            </a:xfrm>
            <a:custGeom>
              <a:avLst/>
              <a:gdLst>
                <a:gd name="T0" fmla="*/ 650 w 975"/>
                <a:gd name="T1" fmla="*/ 23 h 1444"/>
                <a:gd name="T2" fmla="*/ 786 w 975"/>
                <a:gd name="T3" fmla="*/ 68 h 1444"/>
                <a:gd name="T4" fmla="*/ 877 w 975"/>
                <a:gd name="T5" fmla="*/ 159 h 1444"/>
                <a:gd name="T6" fmla="*/ 922 w 975"/>
                <a:gd name="T7" fmla="*/ 295 h 1444"/>
                <a:gd name="T8" fmla="*/ 832 w 975"/>
                <a:gd name="T9" fmla="*/ 476 h 1444"/>
                <a:gd name="T10" fmla="*/ 696 w 975"/>
                <a:gd name="T11" fmla="*/ 522 h 1444"/>
                <a:gd name="T12" fmla="*/ 650 w 975"/>
                <a:gd name="T13" fmla="*/ 567 h 1444"/>
                <a:gd name="T14" fmla="*/ 650 w 975"/>
                <a:gd name="T15" fmla="*/ 613 h 1444"/>
                <a:gd name="T16" fmla="*/ 696 w 975"/>
                <a:gd name="T17" fmla="*/ 658 h 1444"/>
                <a:gd name="T18" fmla="*/ 877 w 975"/>
                <a:gd name="T19" fmla="*/ 703 h 1444"/>
                <a:gd name="T20" fmla="*/ 968 w 975"/>
                <a:gd name="T21" fmla="*/ 794 h 1444"/>
                <a:gd name="T22" fmla="*/ 922 w 975"/>
                <a:gd name="T23" fmla="*/ 930 h 1444"/>
                <a:gd name="T24" fmla="*/ 832 w 975"/>
                <a:gd name="T25" fmla="*/ 1021 h 1444"/>
                <a:gd name="T26" fmla="*/ 832 w 975"/>
                <a:gd name="T27" fmla="*/ 1157 h 1444"/>
                <a:gd name="T28" fmla="*/ 877 w 975"/>
                <a:gd name="T29" fmla="*/ 1248 h 1444"/>
                <a:gd name="T30" fmla="*/ 877 w 975"/>
                <a:gd name="T31" fmla="*/ 1338 h 1444"/>
                <a:gd name="T32" fmla="*/ 786 w 975"/>
                <a:gd name="T33" fmla="*/ 1429 h 1444"/>
                <a:gd name="T34" fmla="*/ 696 w 975"/>
                <a:gd name="T35" fmla="*/ 1429 h 1444"/>
                <a:gd name="T36" fmla="*/ 605 w 975"/>
                <a:gd name="T37" fmla="*/ 1338 h 1444"/>
                <a:gd name="T38" fmla="*/ 469 w 975"/>
                <a:gd name="T39" fmla="*/ 1338 h 1444"/>
                <a:gd name="T40" fmla="*/ 378 w 975"/>
                <a:gd name="T41" fmla="*/ 1338 h 1444"/>
                <a:gd name="T42" fmla="*/ 287 w 975"/>
                <a:gd name="T43" fmla="*/ 1248 h 1444"/>
                <a:gd name="T44" fmla="*/ 287 w 975"/>
                <a:gd name="T45" fmla="*/ 1112 h 1444"/>
                <a:gd name="T46" fmla="*/ 242 w 975"/>
                <a:gd name="T47" fmla="*/ 1021 h 1444"/>
                <a:gd name="T48" fmla="*/ 197 w 975"/>
                <a:gd name="T49" fmla="*/ 930 h 1444"/>
                <a:gd name="T50" fmla="*/ 242 w 975"/>
                <a:gd name="T51" fmla="*/ 839 h 1444"/>
                <a:gd name="T52" fmla="*/ 242 w 975"/>
                <a:gd name="T53" fmla="*/ 794 h 1444"/>
                <a:gd name="T54" fmla="*/ 197 w 975"/>
                <a:gd name="T55" fmla="*/ 749 h 1444"/>
                <a:gd name="T56" fmla="*/ 106 w 975"/>
                <a:gd name="T57" fmla="*/ 703 h 1444"/>
                <a:gd name="T58" fmla="*/ 15 w 975"/>
                <a:gd name="T59" fmla="*/ 613 h 1444"/>
                <a:gd name="T60" fmla="*/ 15 w 975"/>
                <a:gd name="T61" fmla="*/ 476 h 1444"/>
                <a:gd name="T62" fmla="*/ 60 w 975"/>
                <a:gd name="T63" fmla="*/ 386 h 1444"/>
                <a:gd name="T64" fmla="*/ 151 w 975"/>
                <a:gd name="T65" fmla="*/ 295 h 1444"/>
                <a:gd name="T66" fmla="*/ 287 w 975"/>
                <a:gd name="T67" fmla="*/ 295 h 1444"/>
                <a:gd name="T68" fmla="*/ 333 w 975"/>
                <a:gd name="T69" fmla="*/ 159 h 1444"/>
                <a:gd name="T70" fmla="*/ 423 w 975"/>
                <a:gd name="T71" fmla="*/ 23 h 1444"/>
                <a:gd name="T72" fmla="*/ 650 w 975"/>
                <a:gd name="T73" fmla="*/ 23 h 144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975"/>
                <a:gd name="T112" fmla="*/ 0 h 1444"/>
                <a:gd name="T113" fmla="*/ 975 w 975"/>
                <a:gd name="T114" fmla="*/ 1444 h 144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975" h="1444">
                  <a:moveTo>
                    <a:pt x="650" y="23"/>
                  </a:moveTo>
                  <a:cubicBezTo>
                    <a:pt x="710" y="30"/>
                    <a:pt x="748" y="45"/>
                    <a:pt x="786" y="68"/>
                  </a:cubicBezTo>
                  <a:cubicBezTo>
                    <a:pt x="824" y="91"/>
                    <a:pt x="854" y="121"/>
                    <a:pt x="877" y="159"/>
                  </a:cubicBezTo>
                  <a:cubicBezTo>
                    <a:pt x="900" y="197"/>
                    <a:pt x="929" y="242"/>
                    <a:pt x="922" y="295"/>
                  </a:cubicBezTo>
                  <a:cubicBezTo>
                    <a:pt x="915" y="348"/>
                    <a:pt x="870" y="438"/>
                    <a:pt x="832" y="476"/>
                  </a:cubicBezTo>
                  <a:cubicBezTo>
                    <a:pt x="794" y="514"/>
                    <a:pt x="726" y="507"/>
                    <a:pt x="696" y="522"/>
                  </a:cubicBezTo>
                  <a:cubicBezTo>
                    <a:pt x="666" y="537"/>
                    <a:pt x="658" y="552"/>
                    <a:pt x="650" y="567"/>
                  </a:cubicBezTo>
                  <a:cubicBezTo>
                    <a:pt x="642" y="582"/>
                    <a:pt x="642" y="598"/>
                    <a:pt x="650" y="613"/>
                  </a:cubicBezTo>
                  <a:cubicBezTo>
                    <a:pt x="658" y="628"/>
                    <a:pt x="658" y="643"/>
                    <a:pt x="696" y="658"/>
                  </a:cubicBezTo>
                  <a:cubicBezTo>
                    <a:pt x="734" y="673"/>
                    <a:pt x="832" y="680"/>
                    <a:pt x="877" y="703"/>
                  </a:cubicBezTo>
                  <a:cubicBezTo>
                    <a:pt x="922" y="726"/>
                    <a:pt x="961" y="756"/>
                    <a:pt x="968" y="794"/>
                  </a:cubicBezTo>
                  <a:cubicBezTo>
                    <a:pt x="975" y="832"/>
                    <a:pt x="945" y="892"/>
                    <a:pt x="922" y="930"/>
                  </a:cubicBezTo>
                  <a:cubicBezTo>
                    <a:pt x="899" y="968"/>
                    <a:pt x="847" y="983"/>
                    <a:pt x="832" y="1021"/>
                  </a:cubicBezTo>
                  <a:cubicBezTo>
                    <a:pt x="817" y="1059"/>
                    <a:pt x="825" y="1119"/>
                    <a:pt x="832" y="1157"/>
                  </a:cubicBezTo>
                  <a:cubicBezTo>
                    <a:pt x="839" y="1195"/>
                    <a:pt x="870" y="1218"/>
                    <a:pt x="877" y="1248"/>
                  </a:cubicBezTo>
                  <a:cubicBezTo>
                    <a:pt x="884" y="1278"/>
                    <a:pt x="892" y="1308"/>
                    <a:pt x="877" y="1338"/>
                  </a:cubicBezTo>
                  <a:cubicBezTo>
                    <a:pt x="862" y="1368"/>
                    <a:pt x="816" y="1414"/>
                    <a:pt x="786" y="1429"/>
                  </a:cubicBezTo>
                  <a:cubicBezTo>
                    <a:pt x="756" y="1444"/>
                    <a:pt x="726" y="1444"/>
                    <a:pt x="696" y="1429"/>
                  </a:cubicBezTo>
                  <a:cubicBezTo>
                    <a:pt x="666" y="1414"/>
                    <a:pt x="643" y="1353"/>
                    <a:pt x="605" y="1338"/>
                  </a:cubicBezTo>
                  <a:cubicBezTo>
                    <a:pt x="567" y="1323"/>
                    <a:pt x="507" y="1338"/>
                    <a:pt x="469" y="1338"/>
                  </a:cubicBezTo>
                  <a:cubicBezTo>
                    <a:pt x="431" y="1338"/>
                    <a:pt x="408" y="1353"/>
                    <a:pt x="378" y="1338"/>
                  </a:cubicBezTo>
                  <a:cubicBezTo>
                    <a:pt x="348" y="1323"/>
                    <a:pt x="302" y="1286"/>
                    <a:pt x="287" y="1248"/>
                  </a:cubicBezTo>
                  <a:cubicBezTo>
                    <a:pt x="272" y="1210"/>
                    <a:pt x="294" y="1150"/>
                    <a:pt x="287" y="1112"/>
                  </a:cubicBezTo>
                  <a:cubicBezTo>
                    <a:pt x="280" y="1074"/>
                    <a:pt x="257" y="1051"/>
                    <a:pt x="242" y="1021"/>
                  </a:cubicBezTo>
                  <a:cubicBezTo>
                    <a:pt x="227" y="991"/>
                    <a:pt x="197" y="960"/>
                    <a:pt x="197" y="930"/>
                  </a:cubicBezTo>
                  <a:cubicBezTo>
                    <a:pt x="197" y="900"/>
                    <a:pt x="235" y="862"/>
                    <a:pt x="242" y="839"/>
                  </a:cubicBezTo>
                  <a:cubicBezTo>
                    <a:pt x="249" y="816"/>
                    <a:pt x="249" y="809"/>
                    <a:pt x="242" y="794"/>
                  </a:cubicBezTo>
                  <a:cubicBezTo>
                    <a:pt x="235" y="779"/>
                    <a:pt x="220" y="764"/>
                    <a:pt x="197" y="749"/>
                  </a:cubicBezTo>
                  <a:cubicBezTo>
                    <a:pt x="174" y="734"/>
                    <a:pt x="136" y="726"/>
                    <a:pt x="106" y="703"/>
                  </a:cubicBezTo>
                  <a:cubicBezTo>
                    <a:pt x="76" y="680"/>
                    <a:pt x="30" y="651"/>
                    <a:pt x="15" y="613"/>
                  </a:cubicBezTo>
                  <a:cubicBezTo>
                    <a:pt x="0" y="575"/>
                    <a:pt x="8" y="514"/>
                    <a:pt x="15" y="476"/>
                  </a:cubicBezTo>
                  <a:cubicBezTo>
                    <a:pt x="22" y="438"/>
                    <a:pt x="37" y="416"/>
                    <a:pt x="60" y="386"/>
                  </a:cubicBezTo>
                  <a:cubicBezTo>
                    <a:pt x="83" y="356"/>
                    <a:pt x="113" y="310"/>
                    <a:pt x="151" y="295"/>
                  </a:cubicBezTo>
                  <a:cubicBezTo>
                    <a:pt x="189" y="280"/>
                    <a:pt x="257" y="318"/>
                    <a:pt x="287" y="295"/>
                  </a:cubicBezTo>
                  <a:cubicBezTo>
                    <a:pt x="317" y="272"/>
                    <a:pt x="310" y="204"/>
                    <a:pt x="333" y="159"/>
                  </a:cubicBezTo>
                  <a:cubicBezTo>
                    <a:pt x="356" y="114"/>
                    <a:pt x="370" y="46"/>
                    <a:pt x="423" y="23"/>
                  </a:cubicBezTo>
                  <a:cubicBezTo>
                    <a:pt x="476" y="0"/>
                    <a:pt x="590" y="16"/>
                    <a:pt x="650" y="23"/>
                  </a:cubicBezTo>
                  <a:close/>
                </a:path>
              </a:pathLst>
            </a:custGeom>
            <a:solidFill>
              <a:srgbClr val="CCECFF"/>
            </a:solidFill>
            <a:ln w="9525">
              <a:solidFill>
                <a:srgbClr val="99CCFF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de-DE" sz="1400" smtClean="0">
                <a:solidFill>
                  <a:srgbClr val="000000"/>
                </a:solidFill>
                <a:cs typeface="Arial" pitchFamily="34" charset="0"/>
              </a:endParaRPr>
            </a:p>
          </p:txBody>
        </p:sp>
        <p:pic>
          <p:nvPicPr>
            <p:cNvPr id="10" name="Picture 6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4451" t="13931" r="12447" b="5409"/>
            <a:stretch>
              <a:fillRect/>
            </a:stretch>
          </p:blipFill>
          <p:spPr bwMode="auto">
            <a:xfrm>
              <a:off x="3736" y="2628"/>
              <a:ext cx="766" cy="1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Rectangle 9"/>
          <p:cNvSpPr txBox="1">
            <a:spLocks noChangeArrowheads="1"/>
          </p:cNvSpPr>
          <p:nvPr/>
        </p:nvSpPr>
        <p:spPr>
          <a:xfrm>
            <a:off x="303213" y="5457825"/>
            <a:ext cx="8713787" cy="68897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125" marR="0" lvl="0" indent="-255588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sGC stimulators stabilise the NO–</a:t>
            </a:r>
            <a:r>
              <a:rPr kumimoji="0" lang="en-GB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haem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complex, increasing native sGC sensitivity to NO</a:t>
            </a:r>
          </a:p>
          <a:p>
            <a:pPr marL="365125" marR="0" lvl="0" indent="-255588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sGC stimulators also stimulate native sGC NO independently</a:t>
            </a:r>
          </a:p>
        </p:txBody>
      </p:sp>
      <p:grpSp>
        <p:nvGrpSpPr>
          <p:cNvPr id="12" name="Group 10"/>
          <p:cNvGrpSpPr>
            <a:grpSpLocks noChangeAspect="1"/>
          </p:cNvGrpSpPr>
          <p:nvPr/>
        </p:nvGrpSpPr>
        <p:grpSpPr bwMode="auto">
          <a:xfrm>
            <a:off x="538163" y="1857375"/>
            <a:ext cx="5059362" cy="3576638"/>
            <a:chOff x="2517" y="958"/>
            <a:chExt cx="3426" cy="2422"/>
          </a:xfrm>
        </p:grpSpPr>
        <p:grpSp>
          <p:nvGrpSpPr>
            <p:cNvPr id="13" name="Group 11"/>
            <p:cNvGrpSpPr>
              <a:grpSpLocks noChangeAspect="1"/>
            </p:cNvGrpSpPr>
            <p:nvPr/>
          </p:nvGrpSpPr>
          <p:grpSpPr bwMode="auto">
            <a:xfrm>
              <a:off x="2517" y="958"/>
              <a:ext cx="3425" cy="2422"/>
              <a:chOff x="295" y="345"/>
              <a:chExt cx="3425" cy="2422"/>
            </a:xfrm>
          </p:grpSpPr>
          <p:pic>
            <p:nvPicPr>
              <p:cNvPr id="15" name="Picture 12" descr="FV_fond_blue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95" y="346"/>
                <a:ext cx="3425" cy="24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Picture 13" descr="FV_sGC_blu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95" y="345"/>
                <a:ext cx="3425" cy="24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" name="Picture 14" descr="FV_E_blu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95" y="346"/>
                <a:ext cx="3425" cy="24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" name="Picture 15" descr="FV_NO_blue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95" y="346"/>
                <a:ext cx="3425" cy="24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" name="Picture 16" descr="FV_GTP_arrow_blue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295" y="345"/>
                <a:ext cx="3425" cy="24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" name="Picture 17" descr="FV_cGMP_arrow_blue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295" y="346"/>
                <a:ext cx="3425" cy="24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4" name="Picture 18" descr="FV_riociguat_small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518" y="958"/>
              <a:ext cx="3425" cy="24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1" name="Line 19"/>
          <p:cNvSpPr>
            <a:spLocks noChangeShapeType="1"/>
          </p:cNvSpPr>
          <p:nvPr/>
        </p:nvSpPr>
        <p:spPr bwMode="auto">
          <a:xfrm>
            <a:off x="3670300" y="2390775"/>
            <a:ext cx="0" cy="60325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de-DE" sz="140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2" name="Text Box 20"/>
          <p:cNvSpPr txBox="1">
            <a:spLocks noChangeArrowheads="1"/>
          </p:cNvSpPr>
          <p:nvPr/>
        </p:nvSpPr>
        <p:spPr bwMode="auto">
          <a:xfrm>
            <a:off x="3806825" y="2365375"/>
            <a:ext cx="657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400" smtClean="0">
                <a:solidFill>
                  <a:srgbClr val="000000"/>
                </a:solidFill>
                <a:cs typeface="Arial" pitchFamily="34" charset="0"/>
              </a:rPr>
              <a:t>Haem</a:t>
            </a:r>
          </a:p>
        </p:txBody>
      </p:sp>
      <p:sp>
        <p:nvSpPr>
          <p:cNvPr id="23" name="Text Box 21"/>
          <p:cNvSpPr txBox="1">
            <a:spLocks noChangeArrowheads="1"/>
          </p:cNvSpPr>
          <p:nvPr/>
        </p:nvSpPr>
        <p:spPr bwMode="auto">
          <a:xfrm>
            <a:off x="4205288" y="3330575"/>
            <a:ext cx="9239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400" smtClean="0">
                <a:solidFill>
                  <a:srgbClr val="000000"/>
                </a:solidFill>
                <a:cs typeface="Arial" pitchFamily="34" charset="0"/>
              </a:rPr>
              <a:t>Riociguat</a:t>
            </a:r>
          </a:p>
        </p:txBody>
      </p:sp>
      <p:sp>
        <p:nvSpPr>
          <p:cNvPr id="24" name="Text Box 22"/>
          <p:cNvSpPr txBox="1">
            <a:spLocks noChangeArrowheads="1"/>
          </p:cNvSpPr>
          <p:nvPr/>
        </p:nvSpPr>
        <p:spPr bwMode="auto">
          <a:xfrm>
            <a:off x="3398838" y="1844675"/>
            <a:ext cx="2873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smtClean="0">
                <a:solidFill>
                  <a:srgbClr val="000000"/>
                </a:solidFill>
                <a:cs typeface="Arial" pitchFamily="34" charset="0"/>
              </a:rPr>
              <a:t>α</a:t>
            </a:r>
          </a:p>
        </p:txBody>
      </p:sp>
      <p:sp>
        <p:nvSpPr>
          <p:cNvPr id="25" name="Text Box 23"/>
          <p:cNvSpPr txBox="1">
            <a:spLocks noChangeArrowheads="1"/>
          </p:cNvSpPr>
          <p:nvPr/>
        </p:nvSpPr>
        <p:spPr bwMode="auto">
          <a:xfrm>
            <a:off x="2681288" y="1749425"/>
            <a:ext cx="2841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smtClean="0">
                <a:solidFill>
                  <a:srgbClr val="000000"/>
                </a:solidFill>
                <a:cs typeface="Arial" pitchFamily="34" charset="0"/>
              </a:rPr>
              <a:t>β</a:t>
            </a:r>
          </a:p>
        </p:txBody>
      </p:sp>
      <p:sp>
        <p:nvSpPr>
          <p:cNvPr id="26" name="Text Box 24"/>
          <p:cNvSpPr txBox="1">
            <a:spLocks noChangeArrowheads="1"/>
          </p:cNvSpPr>
          <p:nvPr/>
        </p:nvSpPr>
        <p:spPr bwMode="auto">
          <a:xfrm>
            <a:off x="1131888" y="2997200"/>
            <a:ext cx="1352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mtClean="0">
                <a:solidFill>
                  <a:srgbClr val="000000"/>
                </a:solidFill>
                <a:cs typeface="Arial" pitchFamily="34" charset="0"/>
              </a:rPr>
              <a:t>Native sGC</a:t>
            </a:r>
            <a:endParaRPr lang="el-GR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7" name="Oval 25"/>
          <p:cNvSpPr>
            <a:spLocks noChangeArrowheads="1"/>
          </p:cNvSpPr>
          <p:nvPr/>
        </p:nvSpPr>
        <p:spPr bwMode="auto">
          <a:xfrm>
            <a:off x="3554413" y="2181225"/>
            <a:ext cx="215900" cy="195263"/>
          </a:xfrm>
          <a:prstGeom prst="ellipse">
            <a:avLst/>
          </a:prstGeom>
          <a:noFill/>
          <a:ln w="38100">
            <a:solidFill>
              <a:srgbClr val="FFFF99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8" name="Line 26"/>
          <p:cNvSpPr>
            <a:spLocks noChangeShapeType="1"/>
          </p:cNvSpPr>
          <p:nvPr/>
        </p:nvSpPr>
        <p:spPr bwMode="auto">
          <a:xfrm>
            <a:off x="3660775" y="2363788"/>
            <a:ext cx="0" cy="71437"/>
          </a:xfrm>
          <a:prstGeom prst="line">
            <a:avLst/>
          </a:prstGeom>
          <a:noFill/>
          <a:ln w="38100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de-DE" sz="140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9" name="Oval 27"/>
          <p:cNvSpPr>
            <a:spLocks noChangeArrowheads="1"/>
          </p:cNvSpPr>
          <p:nvPr/>
        </p:nvSpPr>
        <p:spPr bwMode="auto">
          <a:xfrm>
            <a:off x="3549650" y="2435225"/>
            <a:ext cx="215900" cy="195263"/>
          </a:xfrm>
          <a:prstGeom prst="ellipse">
            <a:avLst/>
          </a:prstGeom>
          <a:noFill/>
          <a:ln w="38100">
            <a:solidFill>
              <a:srgbClr val="FFFF99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0" name="Text Box 28"/>
          <p:cNvSpPr txBox="1">
            <a:spLocks noChangeArrowheads="1"/>
          </p:cNvSpPr>
          <p:nvPr/>
        </p:nvSpPr>
        <p:spPr bwMode="auto">
          <a:xfrm>
            <a:off x="2643188" y="3700463"/>
            <a:ext cx="9937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cs typeface="Arial" pitchFamily="34" charset="0"/>
              </a:rPr>
              <a:t>Active site</a:t>
            </a:r>
          </a:p>
        </p:txBody>
      </p:sp>
      <p:sp>
        <p:nvSpPr>
          <p:cNvPr id="31" name="AutoShape 29"/>
          <p:cNvSpPr>
            <a:spLocks noChangeArrowheads="1"/>
          </p:cNvSpPr>
          <p:nvPr/>
        </p:nvSpPr>
        <p:spPr bwMode="auto">
          <a:xfrm>
            <a:off x="4013200" y="2938463"/>
            <a:ext cx="2376488" cy="503237"/>
          </a:xfrm>
          <a:prstGeom prst="leftArrow">
            <a:avLst>
              <a:gd name="adj1" fmla="val 33843"/>
              <a:gd name="adj2" fmla="val 54723"/>
            </a:avLst>
          </a:prstGeom>
          <a:gradFill rotWithShape="1">
            <a:gsLst>
              <a:gs pos="0">
                <a:schemeClr val="accent1"/>
              </a:gs>
              <a:gs pos="100000">
                <a:srgbClr val="0099CC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2" name="Text Box 30"/>
          <p:cNvSpPr txBox="1">
            <a:spLocks noChangeArrowheads="1"/>
          </p:cNvSpPr>
          <p:nvPr/>
        </p:nvSpPr>
        <p:spPr bwMode="auto">
          <a:xfrm>
            <a:off x="466379" y="6111875"/>
            <a:ext cx="5076825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err="1" smtClean="0">
                <a:solidFill>
                  <a:srgbClr val="000000"/>
                </a:solidFill>
                <a:cs typeface="Arial" pitchFamily="34" charset="0"/>
              </a:rPr>
              <a:t>cGMP</a:t>
            </a:r>
            <a:r>
              <a:rPr lang="en-US" sz="1200" dirty="0" smtClean="0">
                <a:solidFill>
                  <a:srgbClr val="000000"/>
                </a:solidFill>
                <a:cs typeface="Arial" pitchFamily="34" charset="0"/>
              </a:rPr>
              <a:t>, cyclic </a:t>
            </a:r>
            <a:r>
              <a:rPr lang="en-US" sz="1200" dirty="0" err="1" smtClean="0">
                <a:solidFill>
                  <a:srgbClr val="000000"/>
                </a:solidFill>
                <a:cs typeface="Arial" pitchFamily="34" charset="0"/>
              </a:rPr>
              <a:t>guanosine</a:t>
            </a:r>
            <a:r>
              <a:rPr lang="en-US" sz="1200" dirty="0" smtClean="0">
                <a:solidFill>
                  <a:srgbClr val="000000"/>
                </a:solidFill>
                <a:cs typeface="Arial" pitchFamily="34" charset="0"/>
              </a:rPr>
              <a:t> monophosphate; </a:t>
            </a:r>
            <a:br>
              <a:rPr lang="en-US" sz="1200" dirty="0" smtClean="0">
                <a:solidFill>
                  <a:srgbClr val="000000"/>
                </a:solidFill>
                <a:cs typeface="Arial" pitchFamily="34" charset="0"/>
              </a:rPr>
            </a:br>
            <a:r>
              <a:rPr lang="en-US" sz="1200" dirty="0" smtClean="0">
                <a:solidFill>
                  <a:srgbClr val="000000"/>
                </a:solidFill>
                <a:cs typeface="Arial" pitchFamily="34" charset="0"/>
              </a:rPr>
              <a:t>GTP, </a:t>
            </a:r>
            <a:r>
              <a:rPr lang="en-US" sz="1200" dirty="0" err="1" smtClean="0">
                <a:solidFill>
                  <a:srgbClr val="000000"/>
                </a:solidFill>
                <a:cs typeface="Arial" pitchFamily="34" charset="0"/>
              </a:rPr>
              <a:t>guanosine</a:t>
            </a:r>
            <a:r>
              <a:rPr lang="en-US" sz="1200" dirty="0" smtClean="0">
                <a:solidFill>
                  <a:srgbClr val="000000"/>
                </a:solidFill>
                <a:cs typeface="Arial" pitchFamily="34" charset="0"/>
              </a:rPr>
              <a:t> triphosphate; NO, nitric oxide; </a:t>
            </a:r>
            <a:br>
              <a:rPr lang="en-US" sz="1200" dirty="0" smtClean="0">
                <a:solidFill>
                  <a:srgbClr val="000000"/>
                </a:solidFill>
                <a:cs typeface="Arial" pitchFamily="34" charset="0"/>
              </a:rPr>
            </a:br>
            <a:r>
              <a:rPr lang="en-US" sz="1200" dirty="0" err="1" smtClean="0">
                <a:solidFill>
                  <a:srgbClr val="000000"/>
                </a:solidFill>
                <a:cs typeface="Arial" pitchFamily="34" charset="0"/>
              </a:rPr>
              <a:t>sGC</a:t>
            </a:r>
            <a:r>
              <a:rPr lang="en-US" sz="1200" dirty="0" smtClean="0">
                <a:solidFill>
                  <a:srgbClr val="000000"/>
                </a:solidFill>
                <a:cs typeface="Arial" pitchFamily="34" charset="0"/>
              </a:rPr>
              <a:t>, soluble </a:t>
            </a:r>
            <a:r>
              <a:rPr lang="en-US" sz="1200" dirty="0" err="1" smtClean="0">
                <a:solidFill>
                  <a:srgbClr val="000000"/>
                </a:solidFill>
                <a:cs typeface="Arial" pitchFamily="34" charset="0"/>
              </a:rPr>
              <a:t>guanylate</a:t>
            </a:r>
            <a:r>
              <a:rPr lang="en-US" sz="1200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cs typeface="Arial" pitchFamily="34" charset="0"/>
              </a:rPr>
              <a:t>cyclase</a:t>
            </a:r>
            <a:endParaRPr lang="en-US" sz="1200" dirty="0" smtClean="0">
              <a:solidFill>
                <a:srgbClr val="000000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84" y="388813"/>
            <a:ext cx="9018000" cy="1143000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anchor="ctr">
            <a:normAutofit fontScale="90000"/>
          </a:bodyPr>
          <a:lstStyle/>
          <a:p>
            <a:pPr algn="ctr"/>
            <a:r>
              <a:rPr lang="de-DE" sz="3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 PATENT </a:t>
            </a:r>
            <a:r>
              <a:rPr lang="de-DE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study</a:t>
            </a:r>
            <a:r>
              <a:rPr lang="de-DE" sz="3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– </a:t>
            </a:r>
            <a:br>
              <a:rPr lang="de-DE" sz="3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de-DE" sz="3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NYHA </a:t>
            </a:r>
            <a:r>
              <a:rPr lang="de-DE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class</a:t>
            </a:r>
            <a:endParaRPr lang="de-DE" sz="3800" baseline="-25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61784" y="388813"/>
            <a:ext cx="9018000" cy="10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59940" y="1537500"/>
            <a:ext cx="9018000" cy="90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4760695" y="6407055"/>
            <a:ext cx="39852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err="1" smtClean="0"/>
              <a:t>Ghofrani</a:t>
            </a:r>
            <a:r>
              <a:rPr lang="de-DE" sz="1400" dirty="0" smtClean="0"/>
              <a:t> HA et al. N Engl J </a:t>
            </a:r>
            <a:r>
              <a:rPr lang="de-DE" sz="1400" dirty="0" err="1" smtClean="0"/>
              <a:t>Med</a:t>
            </a:r>
            <a:r>
              <a:rPr lang="de-DE" sz="1400" dirty="0" smtClean="0"/>
              <a:t> 2013;369:330-40</a:t>
            </a:r>
            <a:endParaRPr lang="de-DE" sz="1400" dirty="0"/>
          </a:p>
        </p:txBody>
      </p:sp>
      <p:sp>
        <p:nvSpPr>
          <p:cNvPr id="11" name="Textfeld 11"/>
          <p:cNvSpPr txBox="1"/>
          <p:nvPr/>
        </p:nvSpPr>
        <p:spPr>
          <a:xfrm>
            <a:off x="1445472" y="2286105"/>
            <a:ext cx="62485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ctr" eaLnBrk="0" hangingPunct="0">
              <a:spcBef>
                <a:spcPts val="1200"/>
              </a:spcBef>
              <a:spcAft>
                <a:spcPts val="300"/>
              </a:spcAft>
              <a:buFont typeface="Arial" pitchFamily="34" charset="0"/>
              <a:buNone/>
              <a:defRPr/>
            </a:pPr>
            <a:r>
              <a:rPr lang="de-DE" b="1" dirty="0">
                <a:solidFill>
                  <a:srgbClr val="676767"/>
                </a:solidFill>
              </a:rPr>
              <a:t>Functional </a:t>
            </a:r>
            <a:r>
              <a:rPr lang="de-DE" b="1" dirty="0" smtClean="0">
                <a:solidFill>
                  <a:srgbClr val="676767"/>
                </a:solidFill>
              </a:rPr>
              <a:t>class </a:t>
            </a:r>
            <a:r>
              <a:rPr lang="de-DE" b="1" dirty="0">
                <a:solidFill>
                  <a:srgbClr val="676767"/>
                </a:solidFill>
              </a:rPr>
              <a:t>i</a:t>
            </a:r>
            <a:r>
              <a:rPr lang="de-DE" b="1" dirty="0" smtClean="0">
                <a:solidFill>
                  <a:srgbClr val="676767"/>
                </a:solidFill>
              </a:rPr>
              <a:t>mprovement </a:t>
            </a:r>
            <a:r>
              <a:rPr lang="de-DE" b="1" dirty="0">
                <a:solidFill>
                  <a:srgbClr val="676767"/>
                </a:solidFill>
              </a:rPr>
              <a:t>(</a:t>
            </a:r>
            <a:r>
              <a:rPr lang="de-DE" b="1" i="1" dirty="0">
                <a:solidFill>
                  <a:srgbClr val="676767"/>
                </a:solidFill>
              </a:rPr>
              <a:t>p</a:t>
            </a:r>
            <a:r>
              <a:rPr lang="de-DE" b="1" dirty="0">
                <a:solidFill>
                  <a:srgbClr val="676767"/>
                </a:solidFill>
              </a:rPr>
              <a:t>=0.0033)</a:t>
            </a:r>
          </a:p>
        </p:txBody>
      </p:sp>
      <p:graphicFrame>
        <p:nvGraphicFramePr>
          <p:cNvPr id="13" name="Inhaltsplatzhalt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6763475"/>
              </p:ext>
            </p:extLst>
          </p:nvPr>
        </p:nvGraphicFramePr>
        <p:xfrm>
          <a:off x="456549" y="2850125"/>
          <a:ext cx="8219139" cy="123829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877473"/>
                <a:gridCol w="2848432"/>
                <a:gridCol w="2493234"/>
              </a:tblGrid>
              <a:tr h="323899"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Riociguat</a:t>
                      </a:r>
                      <a:endParaRPr lang="de-DE" sz="14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91439" marR="914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Placebo</a:t>
                      </a: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anchor="ctr"/>
                </a:tc>
              </a:tr>
              <a:tr h="296941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Improved, %</a:t>
                      </a:r>
                      <a:endParaRPr lang="de-DE" sz="14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 marL="91439" marR="914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21</a:t>
                      </a:r>
                      <a:endParaRPr lang="de-DE" sz="1400" b="0" dirty="0">
                        <a:solidFill>
                          <a:schemeClr val="accent1"/>
                        </a:solidFill>
                      </a:endParaRPr>
                    </a:p>
                  </a:txBody>
                  <a:tcPr marL="91439" marR="914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14</a:t>
                      </a:r>
                      <a:endParaRPr lang="de-DE" sz="14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 marL="91439" marR="91439" anchor="ctr"/>
                </a:tc>
              </a:tr>
              <a:tr h="296907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Stable, %</a:t>
                      </a:r>
                      <a:endParaRPr lang="de-DE" sz="14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 marL="91439" marR="914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76</a:t>
                      </a:r>
                      <a:endParaRPr lang="de-DE" sz="1400" dirty="0">
                        <a:solidFill>
                          <a:schemeClr val="accent1"/>
                        </a:solidFill>
                      </a:endParaRPr>
                    </a:p>
                  </a:txBody>
                  <a:tcPr marL="91439" marR="914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71</a:t>
                      </a:r>
                      <a:endParaRPr lang="de-DE" sz="14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 marL="91439" marR="91439" anchor="ctr"/>
                </a:tc>
              </a:tr>
              <a:tr h="296907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Deteriorated, %</a:t>
                      </a:r>
                      <a:endParaRPr lang="de-DE" sz="14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 marL="91439" marR="914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 3</a:t>
                      </a:r>
                      <a:endParaRPr lang="de-DE" sz="1400" dirty="0">
                        <a:solidFill>
                          <a:schemeClr val="accent1"/>
                        </a:solidFill>
                      </a:endParaRPr>
                    </a:p>
                  </a:txBody>
                  <a:tcPr marL="91439" marR="914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14</a:t>
                      </a:r>
                      <a:endParaRPr lang="de-DE" sz="1400" b="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91439" marR="91439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6696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84" y="388813"/>
            <a:ext cx="9018000" cy="1143000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anchor="ctr">
            <a:normAutofit fontScale="90000"/>
          </a:bodyPr>
          <a:lstStyle/>
          <a:p>
            <a:pPr algn="ctr"/>
            <a:r>
              <a:rPr lang="de-DE" sz="3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 PATENT </a:t>
            </a:r>
            <a:r>
              <a:rPr lang="de-DE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study</a:t>
            </a:r>
            <a:r>
              <a:rPr lang="de-DE" sz="3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– </a:t>
            </a:r>
            <a:br>
              <a:rPr lang="de-DE" sz="3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de-DE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Adverse</a:t>
            </a:r>
            <a:r>
              <a:rPr lang="de-DE" sz="3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de-DE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events</a:t>
            </a:r>
            <a:endParaRPr lang="de-DE" sz="3800" baseline="-25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61784" y="388813"/>
            <a:ext cx="9018000" cy="10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59940" y="1537500"/>
            <a:ext cx="9018000" cy="90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4760695" y="6407055"/>
            <a:ext cx="39852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err="1" smtClean="0"/>
              <a:t>Ghofrani</a:t>
            </a:r>
            <a:r>
              <a:rPr lang="de-DE" sz="1400" dirty="0" smtClean="0"/>
              <a:t> HA et al. N Engl J </a:t>
            </a:r>
            <a:r>
              <a:rPr lang="de-DE" sz="1400" dirty="0" err="1" smtClean="0"/>
              <a:t>Med</a:t>
            </a:r>
            <a:r>
              <a:rPr lang="de-DE" sz="1400" dirty="0" smtClean="0"/>
              <a:t> 2013;369:330-40</a:t>
            </a:r>
            <a:endParaRPr lang="de-DE" sz="1400" dirty="0"/>
          </a:p>
        </p:txBody>
      </p:sp>
      <p:graphicFrame>
        <p:nvGraphicFramePr>
          <p:cNvPr id="8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1122860"/>
              </p:ext>
            </p:extLst>
          </p:nvPr>
        </p:nvGraphicFramePr>
        <p:xfrm>
          <a:off x="468313" y="1903751"/>
          <a:ext cx="8207375" cy="443065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477651"/>
                <a:gridCol w="2540036"/>
                <a:gridCol w="2189688"/>
              </a:tblGrid>
              <a:tr h="610721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kern="1200" dirty="0" smtClean="0">
                          <a:effectLst/>
                        </a:rPr>
                        <a:t>Adverse event </a:t>
                      </a:r>
                    </a:p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kern="1200" dirty="0" smtClean="0">
                          <a:effectLst/>
                        </a:rPr>
                        <a:t>(treatment emergent)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116574" marR="1165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Riociguat </a:t>
                      </a:r>
                      <a:br>
                        <a:rPr lang="en-US" sz="1600" dirty="0" smtClean="0">
                          <a:effectLst/>
                        </a:rPr>
                      </a:br>
                      <a:r>
                        <a:rPr lang="en-US" sz="1600" dirty="0" smtClean="0">
                          <a:effectLst/>
                        </a:rPr>
                        <a:t>(n=254)</a:t>
                      </a:r>
                      <a:endParaRPr lang="en-US" sz="1600" dirty="0">
                        <a:solidFill>
                          <a:schemeClr val="accent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6574" marR="1165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Placebo</a:t>
                      </a:r>
                      <a:br>
                        <a:rPr lang="en-US" sz="1600" dirty="0" smtClean="0">
                          <a:effectLst/>
                        </a:rPr>
                      </a:br>
                      <a:r>
                        <a:rPr lang="en-US" sz="1600" dirty="0" smtClean="0">
                          <a:effectLst/>
                        </a:rPr>
                        <a:t>(n=126)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6574" marR="116574" marT="0" marB="0" anchor="ctr"/>
                </a:tc>
              </a:tr>
              <a:tr h="270613">
                <a:tc gridSpan="3"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600" b="1" dirty="0" smtClean="0">
                          <a:solidFill>
                            <a:schemeClr val="tx1"/>
                          </a:solidFill>
                          <a:effectLst/>
                        </a:rPr>
                        <a:t>Ten most frequently</a:t>
                      </a:r>
                      <a:r>
                        <a:rPr lang="en-GB" sz="1600" b="1" baseline="0" dirty="0" smtClean="0">
                          <a:solidFill>
                            <a:schemeClr val="tx1"/>
                          </a:solidFill>
                          <a:effectLst/>
                        </a:rPr>
                        <a:t> reported AEs, n (%)</a:t>
                      </a:r>
                      <a:endParaRPr lang="en-US" sz="1600" b="1" dirty="0" smtClean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16574" marR="116574" marT="0" marB="0" anchor="ctr">
                    <a:solidFill>
                      <a:srgbClr val="CBE7E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bg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7079" marR="117079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bg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7079" marR="117079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70613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Headache</a:t>
                      </a:r>
                      <a:endParaRPr lang="en-US" sz="1600" dirty="0" smtClean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16574" marR="116574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69 (27)</a:t>
                      </a:r>
                      <a:endParaRPr lang="en-US" sz="1600" dirty="0">
                        <a:solidFill>
                          <a:schemeClr val="accent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6574" marR="116574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25 (20)</a:t>
                      </a:r>
                      <a:endParaRPr lang="en-US" sz="16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6574" marR="116574" marT="0" marB="0" anchor="ctr"/>
                </a:tc>
              </a:tr>
              <a:tr h="270613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effectLst/>
                        </a:rPr>
                        <a:t>Dyspepsia</a:t>
                      </a:r>
                      <a:endParaRPr lang="en-US" sz="16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6574" marR="116574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48 (19)</a:t>
                      </a:r>
                      <a:endParaRPr lang="en-US" sz="1600" dirty="0">
                        <a:solidFill>
                          <a:schemeClr val="accent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6574" marR="116574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10 (8)</a:t>
                      </a:r>
                      <a:endParaRPr lang="en-US" sz="16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6574" marR="116574" marT="0" marB="0" anchor="ctr"/>
                </a:tc>
              </a:tr>
              <a:tr h="270613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Peripheral edema</a:t>
                      </a:r>
                      <a:endParaRPr lang="en-US" sz="16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6574" marR="116574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44 (17)</a:t>
                      </a:r>
                      <a:endParaRPr lang="en-US" sz="1600" dirty="0">
                        <a:solidFill>
                          <a:schemeClr val="accent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6574" marR="116574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14 (11)</a:t>
                      </a:r>
                      <a:endParaRPr lang="en-US" sz="16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6574" marR="116574" marT="0" marB="0" anchor="ctr"/>
                </a:tc>
              </a:tr>
              <a:tr h="270613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effectLst/>
                        </a:rPr>
                        <a:t>Nausea</a:t>
                      </a:r>
                      <a:endParaRPr lang="en-US" sz="16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6574" marR="116574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40 (16)</a:t>
                      </a:r>
                      <a:endParaRPr lang="en-US" sz="1600" dirty="0">
                        <a:solidFill>
                          <a:schemeClr val="accent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6574" marR="116574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16 (13)</a:t>
                      </a:r>
                      <a:endParaRPr lang="en-US" sz="16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6574" marR="116574" marT="0" marB="0" anchor="ctr"/>
                </a:tc>
              </a:tr>
              <a:tr h="270613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effectLst/>
                        </a:rPr>
                        <a:t>Dizziness</a:t>
                      </a:r>
                      <a:endParaRPr lang="en-US" sz="16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6574" marR="116574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40 (16)</a:t>
                      </a:r>
                      <a:endParaRPr lang="en-US" sz="1600" dirty="0">
                        <a:solidFill>
                          <a:schemeClr val="accent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6574" marR="116574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15 (12)</a:t>
                      </a:r>
                      <a:endParaRPr lang="en-US" sz="16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6574" marR="116574" marT="0" marB="0" anchor="ctr"/>
                </a:tc>
              </a:tr>
              <a:tr h="270613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Diarrhea</a:t>
                      </a:r>
                      <a:endParaRPr lang="en-US" sz="16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6574" marR="116574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35 (14)</a:t>
                      </a:r>
                      <a:endParaRPr lang="en-US" sz="1600" dirty="0">
                        <a:solidFill>
                          <a:schemeClr val="accent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6574" marR="116574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13 (10)</a:t>
                      </a:r>
                      <a:endParaRPr lang="en-US" sz="16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6574" marR="116574" marT="0" marB="0" anchor="ctr"/>
                </a:tc>
              </a:tr>
              <a:tr h="270613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effectLst/>
                        </a:rPr>
                        <a:t>Nasopharyngitis</a:t>
                      </a:r>
                      <a:endParaRPr lang="en-US" sz="16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6574" marR="116574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26 </a:t>
                      </a:r>
                      <a:r>
                        <a:rPr lang="en-US" sz="1600" dirty="0" smtClean="0">
                          <a:effectLst/>
                        </a:rPr>
                        <a:t>(10)</a:t>
                      </a:r>
                      <a:endParaRPr lang="en-US" sz="1600" dirty="0">
                        <a:solidFill>
                          <a:schemeClr val="accent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6574" marR="116574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14 (11)</a:t>
                      </a:r>
                      <a:endParaRPr lang="en-US" sz="16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6574" marR="116574" marT="0" marB="0" anchor="ctr"/>
                </a:tc>
              </a:tr>
              <a:tr h="270613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Dyspnea</a:t>
                      </a:r>
                      <a:endParaRPr lang="en-US" sz="16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6574" marR="116574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16 (6)</a:t>
                      </a:r>
                      <a:endParaRPr lang="en-US" sz="1600" dirty="0">
                        <a:solidFill>
                          <a:schemeClr val="accent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6574" marR="116574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14 (11)</a:t>
                      </a:r>
                      <a:endParaRPr lang="en-US" sz="16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6574" marR="116574" marT="0" marB="0" anchor="ctr"/>
                </a:tc>
              </a:tr>
              <a:tr h="270613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effectLst/>
                        </a:rPr>
                        <a:t>Cough</a:t>
                      </a:r>
                      <a:endParaRPr lang="en-US" sz="16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6574" marR="116574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12 (5)</a:t>
                      </a:r>
                      <a:endParaRPr lang="en-US" sz="1600" dirty="0">
                        <a:solidFill>
                          <a:schemeClr val="accent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6574" marR="116574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13 (10)</a:t>
                      </a:r>
                      <a:endParaRPr lang="en-US" sz="16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6574" marR="116574" marT="0" marB="0" anchor="ctr"/>
                </a:tc>
              </a:tr>
              <a:tr h="270613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effectLst/>
                        </a:rPr>
                        <a:t>Vomiting</a:t>
                      </a:r>
                      <a:endParaRPr lang="en-US" sz="16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6574" marR="116574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26 (10)</a:t>
                      </a:r>
                      <a:endParaRPr lang="en-US" sz="1600" dirty="0">
                        <a:solidFill>
                          <a:schemeClr val="accent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6574" marR="116574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11 (9)</a:t>
                      </a:r>
                      <a:endParaRPr lang="en-US" sz="16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116574" marR="116574" marT="0" marB="0" anchor="ctr"/>
                </a:tc>
              </a:tr>
              <a:tr h="286684">
                <a:tc gridSpan="3"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AEs of special interest, n (%)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6574" marR="116574" marT="0" marB="0" anchor="ctr">
                    <a:solidFill>
                      <a:srgbClr val="CBE7E7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en-US" sz="1400" kern="1200" dirty="0">
                        <a:solidFill>
                          <a:schemeClr val="bg2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117079" marR="117079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en-US" sz="1400" kern="1200" dirty="0">
                        <a:solidFill>
                          <a:schemeClr val="bg2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117079" marR="117079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7825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GB" sz="1600" kern="1200" dirty="0" smtClean="0">
                          <a:effectLst/>
                        </a:rPr>
                        <a:t>Hypotension</a:t>
                      </a:r>
                      <a:endParaRPr lang="en-US" sz="1600" kern="12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6574" marR="116574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600" kern="1200" dirty="0" smtClean="0">
                          <a:effectLst/>
                        </a:rPr>
                        <a:t>25 (10)</a:t>
                      </a:r>
                      <a:endParaRPr lang="en-US" sz="1600" kern="1200" dirty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6574" marR="116574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600" kern="1200" dirty="0" smtClean="0">
                          <a:effectLst/>
                        </a:rPr>
                        <a:t>3 (2)</a:t>
                      </a:r>
                      <a:endParaRPr lang="en-US" sz="1600" kern="12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6574" marR="116574" marT="0" marB="0" anchor="ctr"/>
                </a:tc>
              </a:tr>
              <a:tr h="27825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GB" sz="1600" kern="1200" dirty="0" smtClean="0">
                          <a:effectLst/>
                        </a:rPr>
                        <a:t>Syncope</a:t>
                      </a:r>
                      <a:endParaRPr lang="en-US" sz="1600" kern="12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6574" marR="116574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600" kern="1200" dirty="0" smtClean="0">
                          <a:effectLst/>
                        </a:rPr>
                        <a:t> 3 (1)</a:t>
                      </a:r>
                      <a:endParaRPr lang="en-US" sz="1600" kern="1200" dirty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6574" marR="116574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600" kern="1200" dirty="0" smtClean="0">
                          <a:effectLst/>
                        </a:rPr>
                        <a:t>5 (4)</a:t>
                      </a:r>
                      <a:endParaRPr lang="en-US" sz="1600" kern="12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6574" marR="116574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8458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84" y="388813"/>
            <a:ext cx="9018000" cy="1143000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de-DE" sz="3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PATENT-2 Design</a:t>
            </a:r>
            <a:endParaRPr lang="de-DE" sz="3800" baseline="-25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61784" y="388813"/>
            <a:ext cx="9018000" cy="10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59940" y="1524406"/>
            <a:ext cx="9018000" cy="90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8" name="Rechteck 87"/>
          <p:cNvSpPr/>
          <p:nvPr/>
        </p:nvSpPr>
        <p:spPr>
          <a:xfrm>
            <a:off x="1574800" y="4987856"/>
            <a:ext cx="368300" cy="1736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Content Placeholder 40"/>
          <p:cNvSpPr>
            <a:spLocks noGrp="1"/>
          </p:cNvSpPr>
          <p:nvPr>
            <p:ph sz="half" idx="1"/>
          </p:nvPr>
        </p:nvSpPr>
        <p:spPr>
          <a:xfrm>
            <a:off x="4659312" y="1973200"/>
            <a:ext cx="4016375" cy="4538662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98% of patients from PATENT-1 study entered PATENT-2 study (n=396, 18–80 years</a:t>
            </a:r>
            <a:r>
              <a:rPr lang="en-GB" dirty="0" smtClean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Main objective to obtain long-term safety and efficacy data</a:t>
            </a:r>
            <a:endParaRPr lang="en-GB" dirty="0" smtClean="0"/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endParaRPr lang="en-GB" dirty="0"/>
          </a:p>
        </p:txBody>
      </p:sp>
      <p:sp>
        <p:nvSpPr>
          <p:cNvPr id="13" name="AutoShape 13"/>
          <p:cNvSpPr>
            <a:spLocks noChangeArrowheads="1"/>
          </p:cNvSpPr>
          <p:nvPr/>
        </p:nvSpPr>
        <p:spPr bwMode="auto">
          <a:xfrm>
            <a:off x="468067" y="2000703"/>
            <a:ext cx="3845397" cy="904875"/>
          </a:xfrm>
          <a:prstGeom prst="rightArrow">
            <a:avLst>
              <a:gd name="adj1" fmla="val 47046"/>
              <a:gd name="adj2" fmla="val 52624"/>
            </a:avLst>
          </a:prstGeom>
          <a:solidFill>
            <a:schemeClr val="accent2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r>
              <a:rPr lang="en-GB" b="1" dirty="0" smtClean="0">
                <a:solidFill>
                  <a:srgbClr val="FFFFFF"/>
                </a:solidFill>
              </a:rPr>
              <a:t>PATENT-2</a:t>
            </a:r>
            <a:endParaRPr lang="en-GB" b="1" dirty="0">
              <a:solidFill>
                <a:srgbClr val="FFFFFF"/>
              </a:solidFill>
            </a:endParaRPr>
          </a:p>
        </p:txBody>
      </p:sp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468067" y="2710713"/>
            <a:ext cx="139445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37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37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37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37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3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3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3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3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37" charset="-128"/>
              </a:defRPr>
            </a:lvl9pPr>
          </a:lstStyle>
          <a:p>
            <a:pPr algn="ctr" eaLnBrk="1" hangingPunct="1"/>
            <a:r>
              <a:rPr lang="en-GB" sz="1400" dirty="0" smtClean="0">
                <a:solidFill>
                  <a:srgbClr val="676767"/>
                </a:solidFill>
                <a:latin typeface="Arial"/>
              </a:rPr>
              <a:t>8-week </a:t>
            </a:r>
            <a:br>
              <a:rPr lang="en-GB" sz="1400" dirty="0" smtClean="0">
                <a:solidFill>
                  <a:srgbClr val="676767"/>
                </a:solidFill>
                <a:latin typeface="Arial"/>
              </a:rPr>
            </a:br>
            <a:r>
              <a:rPr lang="en-GB" sz="1400" dirty="0" smtClean="0">
                <a:solidFill>
                  <a:srgbClr val="676767"/>
                </a:solidFill>
                <a:latin typeface="Arial"/>
              </a:rPr>
              <a:t>blinded phase</a:t>
            </a:r>
            <a:endParaRPr lang="en-GB" sz="1400" dirty="0">
              <a:solidFill>
                <a:srgbClr val="676767"/>
              </a:solidFill>
              <a:latin typeface="Arial"/>
            </a:endParaRPr>
          </a:p>
        </p:txBody>
      </p:sp>
      <p:sp>
        <p:nvSpPr>
          <p:cNvPr id="15" name="Text Box 28"/>
          <p:cNvSpPr txBox="1">
            <a:spLocks noChangeArrowheads="1"/>
          </p:cNvSpPr>
          <p:nvPr/>
        </p:nvSpPr>
        <p:spPr bwMode="auto">
          <a:xfrm>
            <a:off x="2015716" y="4031288"/>
            <a:ext cx="239813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37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37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37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37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3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3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3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3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37" charset="-128"/>
              </a:defRPr>
            </a:lvl9pPr>
          </a:lstStyle>
          <a:p>
            <a:pPr algn="ctr" eaLnBrk="1" hangingPunct="1"/>
            <a:r>
              <a:rPr lang="en-GB" sz="1400" dirty="0" smtClean="0">
                <a:solidFill>
                  <a:srgbClr val="676767"/>
                </a:solidFill>
                <a:latin typeface="Arial"/>
              </a:rPr>
              <a:t>Long-term open-label </a:t>
            </a:r>
            <a:br>
              <a:rPr lang="en-GB" sz="1400" dirty="0" smtClean="0">
                <a:solidFill>
                  <a:srgbClr val="676767"/>
                </a:solidFill>
                <a:latin typeface="Arial"/>
              </a:rPr>
            </a:br>
            <a:r>
              <a:rPr lang="en-GB" sz="1400" dirty="0" smtClean="0">
                <a:solidFill>
                  <a:srgbClr val="676767"/>
                </a:solidFill>
                <a:latin typeface="Arial"/>
              </a:rPr>
              <a:t>phase at chronic dose </a:t>
            </a:r>
            <a:br>
              <a:rPr lang="en-GB" sz="1400" dirty="0" smtClean="0">
                <a:solidFill>
                  <a:srgbClr val="676767"/>
                </a:solidFill>
                <a:latin typeface="Arial"/>
              </a:rPr>
            </a:br>
            <a:r>
              <a:rPr lang="en-GB" sz="1400" dirty="0" smtClean="0">
                <a:solidFill>
                  <a:srgbClr val="676767"/>
                </a:solidFill>
                <a:latin typeface="Arial"/>
              </a:rPr>
              <a:t>up to 2.5 mg </a:t>
            </a:r>
            <a:endParaRPr lang="en-GB" sz="1400" dirty="0">
              <a:solidFill>
                <a:srgbClr val="676767"/>
              </a:solidFill>
              <a:latin typeface="Arial"/>
            </a:endParaRPr>
          </a:p>
        </p:txBody>
      </p:sp>
      <p:grpSp>
        <p:nvGrpSpPr>
          <p:cNvPr id="16" name="Group 44"/>
          <p:cNvGrpSpPr/>
          <p:nvPr/>
        </p:nvGrpSpPr>
        <p:grpSpPr>
          <a:xfrm>
            <a:off x="473059" y="3233933"/>
            <a:ext cx="1546178" cy="696990"/>
            <a:chOff x="473059" y="2919677"/>
            <a:chExt cx="1546178" cy="696990"/>
          </a:xfrm>
        </p:grpSpPr>
        <p:sp>
          <p:nvSpPr>
            <p:cNvPr id="17" name="Line 19"/>
            <p:cNvSpPr>
              <a:spLocks noChangeShapeType="1"/>
            </p:cNvSpPr>
            <p:nvPr/>
          </p:nvSpPr>
          <p:spPr bwMode="auto">
            <a:xfrm>
              <a:off x="505651" y="3268172"/>
              <a:ext cx="358775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 sz="1600" dirty="0">
                <a:solidFill>
                  <a:srgbClr val="676767"/>
                </a:solidFill>
              </a:endParaRPr>
            </a:p>
          </p:txBody>
        </p:sp>
        <p:sp>
          <p:nvSpPr>
            <p:cNvPr id="18" name="AutoShape 14"/>
            <p:cNvSpPr>
              <a:spLocks noChangeArrowheads="1"/>
            </p:cNvSpPr>
            <p:nvPr/>
          </p:nvSpPr>
          <p:spPr bwMode="auto">
            <a:xfrm>
              <a:off x="556451" y="2979247"/>
              <a:ext cx="1366838" cy="576263"/>
            </a:xfrm>
            <a:prstGeom prst="roundRect">
              <a:avLst>
                <a:gd name="adj" fmla="val 16667"/>
              </a:avLst>
            </a:prstGeom>
            <a:ln/>
            <a:extLst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en-GB" sz="1600" dirty="0">
                <a:solidFill>
                  <a:srgbClr val="FFFFFF"/>
                </a:solidFill>
              </a:endParaRPr>
            </a:p>
          </p:txBody>
        </p:sp>
        <p:sp>
          <p:nvSpPr>
            <p:cNvPr id="19" name="Text Box 17"/>
            <p:cNvSpPr txBox="1">
              <a:spLocks noChangeArrowheads="1"/>
            </p:cNvSpPr>
            <p:nvPr/>
          </p:nvSpPr>
          <p:spPr bwMode="auto">
            <a:xfrm>
              <a:off x="608704" y="3126602"/>
              <a:ext cx="1281113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ヒラギノ角ゴ Pro W3" pitchFamily="37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ヒラギノ角ゴ Pro W3" pitchFamily="37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ヒラギノ角ゴ Pro W3" pitchFamily="37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ヒラギノ角ゴ Pro W3" pitchFamily="37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ヒラギノ角ゴ Pro W3" pitchFamily="37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ヒラギノ角ゴ Pro W3" pitchFamily="37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ヒラギノ角ゴ Pro W3" pitchFamily="37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ヒラギノ角ゴ Pro W3" pitchFamily="37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ヒラギノ角ゴ Pro W3" pitchFamily="37" charset="-128"/>
                </a:defRPr>
              </a:lvl9pPr>
            </a:lstStyle>
            <a:p>
              <a:pPr algn="ctr" eaLnBrk="1" hangingPunct="1"/>
              <a:r>
                <a:rPr lang="en-GB" sz="1400" dirty="0" smtClean="0">
                  <a:solidFill>
                    <a:srgbClr val="FFFFFF"/>
                  </a:solidFill>
                  <a:latin typeface="Arial"/>
                </a:rPr>
                <a:t>Sham titration</a:t>
              </a:r>
              <a:endParaRPr lang="en-GB" sz="140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0" name="Rounded Rectangle 36"/>
            <p:cNvSpPr/>
            <p:nvPr/>
          </p:nvSpPr>
          <p:spPr>
            <a:xfrm>
              <a:off x="473059" y="2919677"/>
              <a:ext cx="1546178" cy="696990"/>
            </a:xfrm>
            <a:prstGeom prst="roundRect">
              <a:avLst/>
            </a:prstGeom>
            <a:noFill/>
            <a:ln>
              <a:solidFill>
                <a:schemeClr val="accent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rgbClr val="676767"/>
                </a:solidFill>
              </a:endParaRPr>
            </a:p>
          </p:txBody>
        </p:sp>
      </p:grpSp>
      <p:grpSp>
        <p:nvGrpSpPr>
          <p:cNvPr id="21" name="Group 47"/>
          <p:cNvGrpSpPr/>
          <p:nvPr/>
        </p:nvGrpSpPr>
        <p:grpSpPr>
          <a:xfrm>
            <a:off x="473058" y="4876121"/>
            <a:ext cx="1552406" cy="696990"/>
            <a:chOff x="473058" y="4561865"/>
            <a:chExt cx="1552406" cy="696990"/>
          </a:xfrm>
        </p:grpSpPr>
        <p:sp>
          <p:nvSpPr>
            <p:cNvPr id="22" name="AutoShape 14"/>
            <p:cNvSpPr>
              <a:spLocks noChangeArrowheads="1"/>
            </p:cNvSpPr>
            <p:nvPr/>
          </p:nvSpPr>
          <p:spPr bwMode="auto">
            <a:xfrm>
              <a:off x="556451" y="4621435"/>
              <a:ext cx="1366838" cy="576263"/>
            </a:xfrm>
            <a:prstGeom prst="roundRect">
              <a:avLst>
                <a:gd name="adj" fmla="val 16667"/>
              </a:avLst>
            </a:prstGeom>
            <a:ln/>
            <a:extLst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en-GB" sz="1600" dirty="0">
                <a:solidFill>
                  <a:srgbClr val="FFFFFF"/>
                </a:solidFill>
              </a:endParaRPr>
            </a:p>
          </p:txBody>
        </p:sp>
        <p:sp>
          <p:nvSpPr>
            <p:cNvPr id="23" name="Text Box 17"/>
            <p:cNvSpPr txBox="1">
              <a:spLocks noChangeArrowheads="1"/>
            </p:cNvSpPr>
            <p:nvPr/>
          </p:nvSpPr>
          <p:spPr bwMode="auto">
            <a:xfrm>
              <a:off x="473058" y="4644379"/>
              <a:ext cx="1552406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ヒラギノ角ゴ Pro W3" pitchFamily="37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ヒラギノ角ゴ Pro W3" pitchFamily="37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ヒラギノ角ゴ Pro W3" pitchFamily="37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ヒラギノ角ゴ Pro W3" pitchFamily="37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ヒラギノ角ゴ Pro W3" pitchFamily="37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ヒラギノ角ゴ Pro W3" pitchFamily="37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ヒラギノ角ゴ Pro W3" pitchFamily="37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ヒラギノ角ゴ Pro W3" pitchFamily="37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ヒラギノ角ゴ Pro W3" pitchFamily="37" charset="-128"/>
                </a:defRPr>
              </a:lvl9pPr>
            </a:lstStyle>
            <a:p>
              <a:pPr algn="ctr" eaLnBrk="1" hangingPunct="1"/>
              <a:r>
                <a:rPr lang="en-GB" sz="1400" dirty="0">
                  <a:solidFill>
                    <a:srgbClr val="FFFFFF"/>
                  </a:solidFill>
                  <a:latin typeface="Arial"/>
                </a:rPr>
                <a:t>Titrate </a:t>
              </a:r>
            </a:p>
            <a:p>
              <a:pPr algn="ctr" eaLnBrk="1" hangingPunct="1"/>
              <a:r>
                <a:rPr lang="en-GB" sz="1400" dirty="0">
                  <a:solidFill>
                    <a:srgbClr val="FFFFFF"/>
                  </a:solidFill>
                  <a:latin typeface="Arial"/>
                </a:rPr>
                <a:t>up to 2.5 mg </a:t>
              </a:r>
              <a:r>
                <a:rPr lang="en-GB" sz="1400" dirty="0" smtClean="0">
                  <a:solidFill>
                    <a:srgbClr val="FFFFFF"/>
                  </a:solidFill>
                  <a:latin typeface="Arial"/>
                </a:rPr>
                <a:t>tid</a:t>
              </a:r>
              <a:endParaRPr lang="en-GB" sz="140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4" name="Rounded Rectangle 39"/>
            <p:cNvSpPr/>
            <p:nvPr/>
          </p:nvSpPr>
          <p:spPr>
            <a:xfrm>
              <a:off x="473059" y="4561865"/>
              <a:ext cx="1546178" cy="696990"/>
            </a:xfrm>
            <a:prstGeom prst="roundRect">
              <a:avLst/>
            </a:prstGeom>
            <a:noFill/>
            <a:ln>
              <a:solidFill>
                <a:schemeClr val="accent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rgbClr val="676767"/>
                </a:solidFill>
              </a:endParaRPr>
            </a:p>
          </p:txBody>
        </p:sp>
      </p:grpSp>
      <p:grpSp>
        <p:nvGrpSpPr>
          <p:cNvPr id="25" name="Group 49"/>
          <p:cNvGrpSpPr/>
          <p:nvPr/>
        </p:nvGrpSpPr>
        <p:grpSpPr>
          <a:xfrm>
            <a:off x="473059" y="4055027"/>
            <a:ext cx="1546178" cy="696990"/>
            <a:chOff x="473059" y="3681084"/>
            <a:chExt cx="1546178" cy="696990"/>
          </a:xfrm>
        </p:grpSpPr>
        <p:sp>
          <p:nvSpPr>
            <p:cNvPr id="26" name="Line 20"/>
            <p:cNvSpPr>
              <a:spLocks noChangeShapeType="1"/>
            </p:cNvSpPr>
            <p:nvPr/>
          </p:nvSpPr>
          <p:spPr bwMode="auto">
            <a:xfrm>
              <a:off x="505651" y="4024387"/>
              <a:ext cx="358775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 sz="1600" dirty="0">
                <a:solidFill>
                  <a:srgbClr val="676767"/>
                </a:solidFill>
              </a:endParaRPr>
            </a:p>
          </p:txBody>
        </p:sp>
        <p:sp>
          <p:nvSpPr>
            <p:cNvPr id="27" name="AutoShape 15"/>
            <p:cNvSpPr>
              <a:spLocks noChangeArrowheads="1"/>
            </p:cNvSpPr>
            <p:nvPr/>
          </p:nvSpPr>
          <p:spPr bwMode="auto">
            <a:xfrm>
              <a:off x="556118" y="3737050"/>
              <a:ext cx="1389396" cy="576263"/>
            </a:xfrm>
            <a:prstGeom prst="roundRect">
              <a:avLst>
                <a:gd name="adj" fmla="val 16667"/>
              </a:avLst>
            </a:prstGeom>
            <a:ln/>
            <a:extLst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GB" sz="1400" dirty="0" smtClean="0">
                  <a:solidFill>
                    <a:srgbClr val="FFFFFF"/>
                  </a:solidFill>
                </a:rPr>
                <a:t>Titrate </a:t>
              </a:r>
            </a:p>
            <a:p>
              <a:pPr algn="ctr">
                <a:defRPr/>
              </a:pPr>
              <a:r>
                <a:rPr lang="en-GB" sz="1400" dirty="0" smtClean="0">
                  <a:solidFill>
                    <a:srgbClr val="FFFFFF"/>
                  </a:solidFill>
                </a:rPr>
                <a:t>up to 2.5 mg tid</a:t>
              </a:r>
              <a:endParaRPr lang="en-GB" sz="1400" dirty="0">
                <a:solidFill>
                  <a:srgbClr val="FFFFFF"/>
                </a:solidFill>
              </a:endParaRPr>
            </a:p>
          </p:txBody>
        </p:sp>
        <p:sp>
          <p:nvSpPr>
            <p:cNvPr id="28" name="Rounded Rectangle 42"/>
            <p:cNvSpPr/>
            <p:nvPr/>
          </p:nvSpPr>
          <p:spPr>
            <a:xfrm>
              <a:off x="473059" y="3681084"/>
              <a:ext cx="1546178" cy="696990"/>
            </a:xfrm>
            <a:prstGeom prst="roundRect">
              <a:avLst/>
            </a:prstGeom>
            <a:noFill/>
            <a:ln>
              <a:solidFill>
                <a:schemeClr val="accent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rgbClr val="676767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9397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84" y="388813"/>
            <a:ext cx="9018000" cy="1143000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de-DE" sz="3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Change in 6MWD in PATENT-2</a:t>
            </a:r>
            <a:endParaRPr lang="de-DE" sz="3800" baseline="-25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61784" y="388813"/>
            <a:ext cx="9018000" cy="10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Rectangle 1085"/>
          <p:cNvSpPr>
            <a:spLocks noChangeArrowheads="1"/>
          </p:cNvSpPr>
          <p:nvPr/>
        </p:nvSpPr>
        <p:spPr bwMode="auto">
          <a:xfrm>
            <a:off x="3735388" y="2725252"/>
            <a:ext cx="1498600" cy="2973387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" name="TextBox 12"/>
          <p:cNvSpPr txBox="1"/>
          <p:nvPr/>
        </p:nvSpPr>
        <p:spPr bwMode="gray">
          <a:xfrm>
            <a:off x="3836988" y="5482739"/>
            <a:ext cx="1595437" cy="358775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GB" sz="1000" dirty="0"/>
              <a:t>Sham titration/titration</a:t>
            </a:r>
          </a:p>
        </p:txBody>
      </p:sp>
      <p:sp>
        <p:nvSpPr>
          <p:cNvPr id="32" name="Line 1034"/>
          <p:cNvSpPr>
            <a:spLocks noChangeShapeType="1"/>
          </p:cNvSpPr>
          <p:nvPr/>
        </p:nvSpPr>
        <p:spPr bwMode="auto">
          <a:xfrm>
            <a:off x="1490663" y="2718902"/>
            <a:ext cx="0" cy="3052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3" name="Line 1035"/>
          <p:cNvSpPr>
            <a:spLocks noChangeShapeType="1"/>
          </p:cNvSpPr>
          <p:nvPr/>
        </p:nvSpPr>
        <p:spPr bwMode="auto">
          <a:xfrm>
            <a:off x="1409700" y="5706577"/>
            <a:ext cx="68262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grpSp>
        <p:nvGrpSpPr>
          <p:cNvPr id="34" name="Group 1042"/>
          <p:cNvGrpSpPr>
            <a:grpSpLocks/>
          </p:cNvGrpSpPr>
          <p:nvPr/>
        </p:nvGrpSpPr>
        <p:grpSpPr bwMode="auto">
          <a:xfrm>
            <a:off x="1409700" y="2725252"/>
            <a:ext cx="80963" cy="2484437"/>
            <a:chOff x="888" y="1461"/>
            <a:chExt cx="4300" cy="1565"/>
          </a:xfrm>
        </p:grpSpPr>
        <p:sp>
          <p:nvSpPr>
            <p:cNvPr id="35" name="Line 1036"/>
            <p:cNvSpPr>
              <a:spLocks noChangeShapeType="1"/>
            </p:cNvSpPr>
            <p:nvPr/>
          </p:nvSpPr>
          <p:spPr bwMode="auto">
            <a:xfrm>
              <a:off x="888" y="3026"/>
              <a:ext cx="43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6" name="Line 1037"/>
            <p:cNvSpPr>
              <a:spLocks noChangeShapeType="1"/>
            </p:cNvSpPr>
            <p:nvPr/>
          </p:nvSpPr>
          <p:spPr bwMode="auto">
            <a:xfrm>
              <a:off x="888" y="2713"/>
              <a:ext cx="43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7" name="Line 1038"/>
            <p:cNvSpPr>
              <a:spLocks noChangeShapeType="1"/>
            </p:cNvSpPr>
            <p:nvPr/>
          </p:nvSpPr>
          <p:spPr bwMode="auto">
            <a:xfrm>
              <a:off x="888" y="2400"/>
              <a:ext cx="43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8" name="Line 1039"/>
            <p:cNvSpPr>
              <a:spLocks noChangeShapeType="1"/>
            </p:cNvSpPr>
            <p:nvPr/>
          </p:nvSpPr>
          <p:spPr bwMode="auto">
            <a:xfrm>
              <a:off x="888" y="2087"/>
              <a:ext cx="43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9" name="Line 1040"/>
            <p:cNvSpPr>
              <a:spLocks noChangeShapeType="1"/>
            </p:cNvSpPr>
            <p:nvPr/>
          </p:nvSpPr>
          <p:spPr bwMode="auto">
            <a:xfrm>
              <a:off x="888" y="1774"/>
              <a:ext cx="43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" name="Line 1041"/>
            <p:cNvSpPr>
              <a:spLocks noChangeShapeType="1"/>
            </p:cNvSpPr>
            <p:nvPr/>
          </p:nvSpPr>
          <p:spPr bwMode="auto">
            <a:xfrm>
              <a:off x="888" y="1461"/>
              <a:ext cx="43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1" name="Group 1046"/>
          <p:cNvGrpSpPr>
            <a:grpSpLocks/>
          </p:cNvGrpSpPr>
          <p:nvPr/>
        </p:nvGrpSpPr>
        <p:grpSpPr bwMode="auto">
          <a:xfrm>
            <a:off x="3738563" y="5706577"/>
            <a:ext cx="4497387" cy="65087"/>
            <a:chOff x="2355" y="1457"/>
            <a:chExt cx="2833" cy="1923"/>
          </a:xfrm>
        </p:grpSpPr>
        <p:sp>
          <p:nvSpPr>
            <p:cNvPr id="42" name="Line 1043"/>
            <p:cNvSpPr>
              <a:spLocks noChangeShapeType="1"/>
            </p:cNvSpPr>
            <p:nvPr/>
          </p:nvSpPr>
          <p:spPr bwMode="auto">
            <a:xfrm>
              <a:off x="2355" y="1457"/>
              <a:ext cx="0" cy="192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" name="Line 1044"/>
            <p:cNvSpPr>
              <a:spLocks noChangeShapeType="1"/>
            </p:cNvSpPr>
            <p:nvPr/>
          </p:nvSpPr>
          <p:spPr bwMode="auto">
            <a:xfrm>
              <a:off x="3771" y="1457"/>
              <a:ext cx="0" cy="192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4" name="Line 1045"/>
            <p:cNvSpPr>
              <a:spLocks noChangeShapeType="1"/>
            </p:cNvSpPr>
            <p:nvPr/>
          </p:nvSpPr>
          <p:spPr bwMode="auto">
            <a:xfrm>
              <a:off x="5188" y="1457"/>
              <a:ext cx="0" cy="192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45" name="Text Box 1047"/>
          <p:cNvSpPr txBox="1">
            <a:spLocks noChangeArrowheads="1"/>
          </p:cNvSpPr>
          <p:nvPr/>
        </p:nvSpPr>
        <p:spPr bwMode="auto">
          <a:xfrm>
            <a:off x="1044575" y="2566502"/>
            <a:ext cx="409575" cy="329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spcBef>
                <a:spcPct val="102000"/>
              </a:spcBef>
            </a:pPr>
            <a:r>
              <a:rPr lang="en-US" sz="1600"/>
              <a:t>60</a:t>
            </a:r>
          </a:p>
          <a:p>
            <a:pPr algn="r">
              <a:spcBef>
                <a:spcPct val="102000"/>
              </a:spcBef>
            </a:pPr>
            <a:r>
              <a:rPr lang="en-US" sz="1600"/>
              <a:t>50</a:t>
            </a:r>
          </a:p>
          <a:p>
            <a:pPr algn="r">
              <a:spcBef>
                <a:spcPct val="102000"/>
              </a:spcBef>
            </a:pPr>
            <a:r>
              <a:rPr lang="en-US" sz="1600"/>
              <a:t>40</a:t>
            </a:r>
          </a:p>
          <a:p>
            <a:pPr algn="r">
              <a:spcBef>
                <a:spcPct val="102000"/>
              </a:spcBef>
            </a:pPr>
            <a:r>
              <a:rPr lang="en-US" sz="1600"/>
              <a:t>30</a:t>
            </a:r>
          </a:p>
          <a:p>
            <a:pPr algn="r">
              <a:spcBef>
                <a:spcPct val="102000"/>
              </a:spcBef>
            </a:pPr>
            <a:r>
              <a:rPr lang="en-US" sz="1600"/>
              <a:t>20</a:t>
            </a:r>
          </a:p>
          <a:p>
            <a:pPr algn="r">
              <a:spcBef>
                <a:spcPct val="102000"/>
              </a:spcBef>
            </a:pPr>
            <a:r>
              <a:rPr lang="en-US" sz="1600"/>
              <a:t>10</a:t>
            </a:r>
          </a:p>
          <a:p>
            <a:pPr algn="r">
              <a:spcBef>
                <a:spcPct val="102000"/>
              </a:spcBef>
            </a:pPr>
            <a:r>
              <a:rPr lang="en-US" sz="1600"/>
              <a:t>0</a:t>
            </a:r>
          </a:p>
        </p:txBody>
      </p:sp>
      <p:sp>
        <p:nvSpPr>
          <p:cNvPr id="46" name="Text Box 1048"/>
          <p:cNvSpPr txBox="1">
            <a:spLocks noChangeArrowheads="1"/>
          </p:cNvSpPr>
          <p:nvPr/>
        </p:nvSpPr>
        <p:spPr bwMode="auto">
          <a:xfrm rot="16200000">
            <a:off x="-708819" y="3927783"/>
            <a:ext cx="28495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/>
              <a:t>Mean change from baseline</a:t>
            </a:r>
            <a:br>
              <a:rPr lang="en-US" sz="1600" b="1"/>
            </a:br>
            <a:r>
              <a:rPr lang="en-US" sz="1600" b="1"/>
              <a:t>in 6MWD (m)</a:t>
            </a:r>
          </a:p>
        </p:txBody>
      </p:sp>
      <p:sp>
        <p:nvSpPr>
          <p:cNvPr id="47" name="Text Box 1049"/>
          <p:cNvSpPr txBox="1">
            <a:spLocks noChangeArrowheads="1"/>
          </p:cNvSpPr>
          <p:nvPr/>
        </p:nvSpPr>
        <p:spPr bwMode="auto">
          <a:xfrm>
            <a:off x="1009650" y="5744677"/>
            <a:ext cx="9636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/>
              <a:t>Baseline</a:t>
            </a:r>
          </a:p>
        </p:txBody>
      </p:sp>
      <p:sp>
        <p:nvSpPr>
          <p:cNvPr id="48" name="Text Box 1050"/>
          <p:cNvSpPr txBox="1">
            <a:spLocks noChangeArrowheads="1"/>
          </p:cNvSpPr>
          <p:nvPr/>
        </p:nvSpPr>
        <p:spPr bwMode="auto">
          <a:xfrm>
            <a:off x="3209925" y="5744677"/>
            <a:ext cx="10429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/>
              <a:t>12 weeks</a:t>
            </a:r>
          </a:p>
        </p:txBody>
      </p:sp>
      <p:sp>
        <p:nvSpPr>
          <p:cNvPr id="49" name="Text Box 1051"/>
          <p:cNvSpPr txBox="1">
            <a:spLocks noChangeArrowheads="1"/>
          </p:cNvSpPr>
          <p:nvPr/>
        </p:nvSpPr>
        <p:spPr bwMode="auto">
          <a:xfrm>
            <a:off x="5449888" y="5744677"/>
            <a:ext cx="10429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/>
              <a:t>12 weeks</a:t>
            </a:r>
          </a:p>
        </p:txBody>
      </p:sp>
      <p:sp>
        <p:nvSpPr>
          <p:cNvPr id="50" name="Text Box 1052"/>
          <p:cNvSpPr txBox="1">
            <a:spLocks noChangeArrowheads="1"/>
          </p:cNvSpPr>
          <p:nvPr/>
        </p:nvSpPr>
        <p:spPr bwMode="auto">
          <a:xfrm>
            <a:off x="7853520" y="5744677"/>
            <a:ext cx="75533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dirty="0"/>
              <a:t>1 </a:t>
            </a:r>
            <a:r>
              <a:rPr lang="en-US" sz="1600" dirty="0" smtClean="0"/>
              <a:t>year</a:t>
            </a:r>
            <a:endParaRPr lang="en-US" sz="1600" dirty="0"/>
          </a:p>
        </p:txBody>
      </p:sp>
      <p:sp>
        <p:nvSpPr>
          <p:cNvPr id="51" name="Text Box 1053"/>
          <p:cNvSpPr txBox="1">
            <a:spLocks noChangeArrowheads="1"/>
          </p:cNvSpPr>
          <p:nvPr/>
        </p:nvSpPr>
        <p:spPr bwMode="auto">
          <a:xfrm>
            <a:off x="6578600" y="6032014"/>
            <a:ext cx="10429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/>
              <a:t>Patient-2</a:t>
            </a:r>
          </a:p>
        </p:txBody>
      </p:sp>
      <p:sp>
        <p:nvSpPr>
          <p:cNvPr id="52" name="Text Box 1055"/>
          <p:cNvSpPr txBox="1">
            <a:spLocks noChangeArrowheads="1"/>
          </p:cNvSpPr>
          <p:nvPr/>
        </p:nvSpPr>
        <p:spPr bwMode="auto">
          <a:xfrm>
            <a:off x="2063750" y="6032014"/>
            <a:ext cx="10429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/>
              <a:t>Patient-1</a:t>
            </a:r>
          </a:p>
        </p:txBody>
      </p:sp>
      <p:sp>
        <p:nvSpPr>
          <p:cNvPr id="53" name="Freeform 1056"/>
          <p:cNvSpPr>
            <a:spLocks/>
          </p:cNvSpPr>
          <p:nvPr/>
        </p:nvSpPr>
        <p:spPr bwMode="auto">
          <a:xfrm>
            <a:off x="1482725" y="3041164"/>
            <a:ext cx="6761163" cy="2665413"/>
          </a:xfrm>
          <a:custGeom>
            <a:avLst/>
            <a:gdLst/>
            <a:ahLst/>
            <a:cxnLst>
              <a:cxn ang="0">
                <a:pos x="0" y="1679"/>
              </a:cxn>
              <a:cxn ang="0">
                <a:pos x="1415" y="199"/>
              </a:cxn>
              <a:cxn ang="0">
                <a:pos x="2839" y="0"/>
              </a:cxn>
              <a:cxn ang="0">
                <a:pos x="4259" y="319"/>
              </a:cxn>
            </a:cxnLst>
            <a:rect l="0" t="0" r="r" b="b"/>
            <a:pathLst>
              <a:path w="4259" h="1679">
                <a:moveTo>
                  <a:pt x="0" y="1679"/>
                </a:moveTo>
                <a:lnTo>
                  <a:pt x="1415" y="199"/>
                </a:lnTo>
                <a:lnTo>
                  <a:pt x="2839" y="0"/>
                </a:lnTo>
                <a:lnTo>
                  <a:pt x="4259" y="319"/>
                </a:lnTo>
              </a:path>
            </a:pathLst>
          </a:custGeom>
          <a:noFill/>
          <a:ln w="19050" cmpd="sng">
            <a:solidFill>
              <a:srgbClr val="43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4" name="Rectangle 1057"/>
          <p:cNvSpPr>
            <a:spLocks noChangeArrowheads="1"/>
          </p:cNvSpPr>
          <p:nvPr/>
        </p:nvSpPr>
        <p:spPr bwMode="auto">
          <a:xfrm>
            <a:off x="3684588" y="3304689"/>
            <a:ext cx="103187" cy="103188"/>
          </a:xfrm>
          <a:prstGeom prst="rect">
            <a:avLst/>
          </a:prstGeom>
          <a:solidFill>
            <a:srgbClr val="43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5" name="Rectangle 1058"/>
          <p:cNvSpPr>
            <a:spLocks noChangeArrowheads="1"/>
          </p:cNvSpPr>
          <p:nvPr/>
        </p:nvSpPr>
        <p:spPr bwMode="auto">
          <a:xfrm>
            <a:off x="5938838" y="2991952"/>
            <a:ext cx="103187" cy="103187"/>
          </a:xfrm>
          <a:prstGeom prst="rect">
            <a:avLst/>
          </a:prstGeom>
          <a:solidFill>
            <a:srgbClr val="43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6" name="Rectangle 1059"/>
          <p:cNvSpPr>
            <a:spLocks noChangeArrowheads="1"/>
          </p:cNvSpPr>
          <p:nvPr/>
        </p:nvSpPr>
        <p:spPr bwMode="auto">
          <a:xfrm>
            <a:off x="8186738" y="3499952"/>
            <a:ext cx="103187" cy="103187"/>
          </a:xfrm>
          <a:prstGeom prst="rect">
            <a:avLst/>
          </a:prstGeom>
          <a:solidFill>
            <a:srgbClr val="43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7" name="Freeform 1060"/>
          <p:cNvSpPr>
            <a:spLocks/>
          </p:cNvSpPr>
          <p:nvPr/>
        </p:nvSpPr>
        <p:spPr bwMode="auto">
          <a:xfrm>
            <a:off x="1492250" y="3174514"/>
            <a:ext cx="6750050" cy="2533650"/>
          </a:xfrm>
          <a:custGeom>
            <a:avLst/>
            <a:gdLst/>
            <a:ahLst/>
            <a:cxnLst>
              <a:cxn ang="0">
                <a:pos x="4252" y="260"/>
              </a:cxn>
              <a:cxn ang="0">
                <a:pos x="2828" y="0"/>
              </a:cxn>
              <a:cxn ang="0">
                <a:pos x="1412" y="1320"/>
              </a:cxn>
              <a:cxn ang="0">
                <a:pos x="0" y="1596"/>
              </a:cxn>
            </a:cxnLst>
            <a:rect l="0" t="0" r="r" b="b"/>
            <a:pathLst>
              <a:path w="4252" h="1596">
                <a:moveTo>
                  <a:pt x="4252" y="260"/>
                </a:moveTo>
                <a:lnTo>
                  <a:pt x="2828" y="0"/>
                </a:lnTo>
                <a:lnTo>
                  <a:pt x="1412" y="1320"/>
                </a:lnTo>
                <a:lnTo>
                  <a:pt x="0" y="1596"/>
                </a:lnTo>
              </a:path>
            </a:pathLst>
          </a:custGeom>
          <a:noFill/>
          <a:ln w="19050" cmpd="sng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8" name="AutoShape 1061"/>
          <p:cNvSpPr>
            <a:spLocks noChangeArrowheads="1"/>
          </p:cNvSpPr>
          <p:nvPr/>
        </p:nvSpPr>
        <p:spPr bwMode="auto">
          <a:xfrm>
            <a:off x="3676650" y="5212864"/>
            <a:ext cx="117475" cy="10160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9" name="AutoShape 1062"/>
          <p:cNvSpPr>
            <a:spLocks noChangeArrowheads="1"/>
          </p:cNvSpPr>
          <p:nvPr/>
        </p:nvSpPr>
        <p:spPr bwMode="auto">
          <a:xfrm>
            <a:off x="5930900" y="3123714"/>
            <a:ext cx="117475" cy="10160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0" name="AutoShape 1063"/>
          <p:cNvSpPr>
            <a:spLocks noChangeArrowheads="1"/>
          </p:cNvSpPr>
          <p:nvPr/>
        </p:nvSpPr>
        <p:spPr bwMode="auto">
          <a:xfrm>
            <a:off x="8178800" y="3530114"/>
            <a:ext cx="117475" cy="10160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1" name="Rectangle 1064"/>
          <p:cNvSpPr>
            <a:spLocks noChangeArrowheads="1"/>
          </p:cNvSpPr>
          <p:nvPr/>
        </p:nvSpPr>
        <p:spPr bwMode="auto">
          <a:xfrm>
            <a:off x="1444625" y="5646252"/>
            <a:ext cx="103188" cy="103187"/>
          </a:xfrm>
          <a:prstGeom prst="rect">
            <a:avLst/>
          </a:prstGeom>
          <a:solidFill>
            <a:srgbClr val="43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2" name="Rectangle 1065"/>
          <p:cNvSpPr>
            <a:spLocks noChangeArrowheads="1"/>
          </p:cNvSpPr>
          <p:nvPr/>
        </p:nvSpPr>
        <p:spPr bwMode="auto">
          <a:xfrm rot="18900000">
            <a:off x="3684588" y="3838089"/>
            <a:ext cx="103187" cy="10318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3" name="Rectangle 1066"/>
          <p:cNvSpPr>
            <a:spLocks noChangeArrowheads="1"/>
          </p:cNvSpPr>
          <p:nvPr/>
        </p:nvSpPr>
        <p:spPr bwMode="auto">
          <a:xfrm rot="18900000">
            <a:off x="5938838" y="3044339"/>
            <a:ext cx="103187" cy="10318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4" name="Rectangle 1067"/>
          <p:cNvSpPr>
            <a:spLocks noChangeArrowheads="1"/>
          </p:cNvSpPr>
          <p:nvPr/>
        </p:nvSpPr>
        <p:spPr bwMode="auto">
          <a:xfrm rot="18900000">
            <a:off x="8186738" y="3069739"/>
            <a:ext cx="103187" cy="10318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5" name="Freeform 1068"/>
          <p:cNvSpPr>
            <a:spLocks/>
          </p:cNvSpPr>
          <p:nvPr/>
        </p:nvSpPr>
        <p:spPr bwMode="auto">
          <a:xfrm>
            <a:off x="1498600" y="3091964"/>
            <a:ext cx="6743700" cy="2609850"/>
          </a:xfrm>
          <a:custGeom>
            <a:avLst/>
            <a:gdLst/>
            <a:ahLst/>
            <a:cxnLst>
              <a:cxn ang="0">
                <a:pos x="4248" y="20"/>
              </a:cxn>
              <a:cxn ang="0">
                <a:pos x="2832" y="0"/>
              </a:cxn>
              <a:cxn ang="0">
                <a:pos x="1408" y="504"/>
              </a:cxn>
              <a:cxn ang="0">
                <a:pos x="0" y="1644"/>
              </a:cxn>
            </a:cxnLst>
            <a:rect l="0" t="0" r="r" b="b"/>
            <a:pathLst>
              <a:path w="4248" h="1644">
                <a:moveTo>
                  <a:pt x="4248" y="20"/>
                </a:moveTo>
                <a:lnTo>
                  <a:pt x="2832" y="0"/>
                </a:lnTo>
                <a:lnTo>
                  <a:pt x="1408" y="504"/>
                </a:lnTo>
                <a:lnTo>
                  <a:pt x="0" y="1644"/>
                </a:lnTo>
              </a:path>
            </a:pathLst>
          </a:custGeom>
          <a:noFill/>
          <a:ln w="19050" cmpd="sng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6" name="Rectangle 1069"/>
          <p:cNvSpPr>
            <a:spLocks noChangeArrowheads="1"/>
          </p:cNvSpPr>
          <p:nvPr/>
        </p:nvSpPr>
        <p:spPr bwMode="auto">
          <a:xfrm rot="18900000">
            <a:off x="1443038" y="5647839"/>
            <a:ext cx="103187" cy="10318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7" name="Text Box 1070"/>
          <p:cNvSpPr txBox="1">
            <a:spLocks noChangeArrowheads="1"/>
          </p:cNvSpPr>
          <p:nvPr/>
        </p:nvSpPr>
        <p:spPr bwMode="auto">
          <a:xfrm>
            <a:off x="1997075" y="1909277"/>
            <a:ext cx="32893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Former riociguat individual titration</a:t>
            </a:r>
          </a:p>
          <a:p>
            <a:r>
              <a:rPr lang="en-US" sz="1600"/>
              <a:t>Former riociguat capped dose</a:t>
            </a:r>
          </a:p>
          <a:p>
            <a:r>
              <a:rPr lang="en-US" sz="1600"/>
              <a:t>Former placebo</a:t>
            </a:r>
          </a:p>
        </p:txBody>
      </p:sp>
      <p:sp>
        <p:nvSpPr>
          <p:cNvPr id="68" name="Text Box 1071"/>
          <p:cNvSpPr txBox="1">
            <a:spLocks noChangeArrowheads="1"/>
          </p:cNvSpPr>
          <p:nvPr/>
        </p:nvSpPr>
        <p:spPr bwMode="auto">
          <a:xfrm>
            <a:off x="5426075" y="1909277"/>
            <a:ext cx="1065213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Observed</a:t>
            </a:r>
          </a:p>
          <a:p>
            <a:r>
              <a:rPr lang="en-US" sz="1600"/>
              <a:t>Observed</a:t>
            </a:r>
          </a:p>
          <a:p>
            <a:r>
              <a:rPr lang="en-US" sz="1600"/>
              <a:t>Observed</a:t>
            </a:r>
          </a:p>
        </p:txBody>
      </p:sp>
      <p:sp>
        <p:nvSpPr>
          <p:cNvPr id="69" name="Text Box 1072"/>
          <p:cNvSpPr txBox="1">
            <a:spLocks noChangeArrowheads="1"/>
          </p:cNvSpPr>
          <p:nvPr/>
        </p:nvSpPr>
        <p:spPr bwMode="auto">
          <a:xfrm>
            <a:off x="6645275" y="1909277"/>
            <a:ext cx="97472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Imputed</a:t>
            </a:r>
          </a:p>
          <a:p>
            <a:r>
              <a:rPr lang="en-US" sz="1600"/>
              <a:t>Imputed</a:t>
            </a:r>
          </a:p>
          <a:p>
            <a:r>
              <a:rPr lang="en-US" sz="1600"/>
              <a:t>Imputed </a:t>
            </a:r>
          </a:p>
        </p:txBody>
      </p:sp>
      <p:sp>
        <p:nvSpPr>
          <p:cNvPr id="70" name="Text Box 1073"/>
          <p:cNvSpPr txBox="1">
            <a:spLocks noChangeArrowheads="1"/>
          </p:cNvSpPr>
          <p:nvPr/>
        </p:nvSpPr>
        <p:spPr bwMode="auto">
          <a:xfrm>
            <a:off x="6054725" y="2896702"/>
            <a:ext cx="323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chemeClr val="accent1"/>
                </a:solidFill>
                <a:sym typeface="Symbol" pitchFamily="3" charset="2"/>
              </a:rPr>
              <a:t></a:t>
            </a:r>
            <a:endParaRPr lang="en-US" sz="2000">
              <a:solidFill>
                <a:schemeClr val="accent1"/>
              </a:solidFill>
            </a:endParaRPr>
          </a:p>
        </p:txBody>
      </p:sp>
      <p:sp>
        <p:nvSpPr>
          <p:cNvPr id="71" name="Text Box 1074"/>
          <p:cNvSpPr txBox="1">
            <a:spLocks noChangeArrowheads="1"/>
          </p:cNvSpPr>
          <p:nvPr/>
        </p:nvSpPr>
        <p:spPr bwMode="auto">
          <a:xfrm>
            <a:off x="6054725" y="3385652"/>
            <a:ext cx="323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chemeClr val="accent2"/>
                </a:solidFill>
                <a:sym typeface="Symbol" pitchFamily="3" charset="2"/>
              </a:rPr>
              <a:t></a:t>
            </a:r>
            <a:endParaRPr lang="en-US" sz="2000">
              <a:solidFill>
                <a:schemeClr val="accent2"/>
              </a:solidFill>
            </a:endParaRPr>
          </a:p>
        </p:txBody>
      </p:sp>
      <p:sp>
        <p:nvSpPr>
          <p:cNvPr id="72" name="Text Box 1075"/>
          <p:cNvSpPr txBox="1">
            <a:spLocks noChangeArrowheads="1"/>
          </p:cNvSpPr>
          <p:nvPr/>
        </p:nvSpPr>
        <p:spPr bwMode="auto">
          <a:xfrm>
            <a:off x="6054725" y="2788752"/>
            <a:ext cx="323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rgbClr val="43CCFF"/>
                </a:solidFill>
                <a:sym typeface="Symbol" pitchFamily="3" charset="2"/>
              </a:rPr>
              <a:t></a:t>
            </a:r>
            <a:endParaRPr lang="en-US" sz="2000">
              <a:solidFill>
                <a:srgbClr val="43CCFF"/>
              </a:solidFill>
            </a:endParaRPr>
          </a:p>
        </p:txBody>
      </p:sp>
      <p:sp>
        <p:nvSpPr>
          <p:cNvPr id="73" name="Rectangle 1077"/>
          <p:cNvSpPr>
            <a:spLocks noChangeArrowheads="1"/>
          </p:cNvSpPr>
          <p:nvPr/>
        </p:nvSpPr>
        <p:spPr bwMode="auto">
          <a:xfrm>
            <a:off x="5354638" y="2274402"/>
            <a:ext cx="103187" cy="103187"/>
          </a:xfrm>
          <a:prstGeom prst="rect">
            <a:avLst/>
          </a:prstGeom>
          <a:solidFill>
            <a:srgbClr val="43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74" name="AutoShape 1078"/>
          <p:cNvSpPr>
            <a:spLocks noChangeArrowheads="1"/>
          </p:cNvSpPr>
          <p:nvPr/>
        </p:nvSpPr>
        <p:spPr bwMode="auto">
          <a:xfrm>
            <a:off x="5346700" y="2520464"/>
            <a:ext cx="117475" cy="10160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75" name="Rectangle 1079"/>
          <p:cNvSpPr>
            <a:spLocks noChangeArrowheads="1"/>
          </p:cNvSpPr>
          <p:nvPr/>
        </p:nvSpPr>
        <p:spPr bwMode="auto">
          <a:xfrm rot="18900000">
            <a:off x="5354638" y="2034689"/>
            <a:ext cx="103187" cy="10318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76" name="Text Box 1080"/>
          <p:cNvSpPr txBox="1">
            <a:spLocks noChangeArrowheads="1"/>
          </p:cNvSpPr>
          <p:nvPr/>
        </p:nvSpPr>
        <p:spPr bwMode="auto">
          <a:xfrm>
            <a:off x="6461125" y="1868002"/>
            <a:ext cx="323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chemeClr val="accent1"/>
                </a:solidFill>
                <a:sym typeface="Symbol" pitchFamily="3" charset="2"/>
              </a:rPr>
              <a:t></a:t>
            </a:r>
            <a:endParaRPr lang="en-US" sz="2000">
              <a:solidFill>
                <a:schemeClr val="accent1"/>
              </a:solidFill>
            </a:endParaRPr>
          </a:p>
        </p:txBody>
      </p:sp>
      <p:sp>
        <p:nvSpPr>
          <p:cNvPr id="77" name="Text Box 1081"/>
          <p:cNvSpPr txBox="1">
            <a:spLocks noChangeArrowheads="1"/>
          </p:cNvSpPr>
          <p:nvPr/>
        </p:nvSpPr>
        <p:spPr bwMode="auto">
          <a:xfrm>
            <a:off x="6461125" y="2356952"/>
            <a:ext cx="323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chemeClr val="accent2"/>
                </a:solidFill>
                <a:sym typeface="Symbol" pitchFamily="3" charset="2"/>
              </a:rPr>
              <a:t></a:t>
            </a:r>
            <a:endParaRPr lang="en-US" sz="2000">
              <a:solidFill>
                <a:schemeClr val="accent2"/>
              </a:solidFill>
            </a:endParaRPr>
          </a:p>
        </p:txBody>
      </p:sp>
      <p:sp>
        <p:nvSpPr>
          <p:cNvPr id="78" name="Text Box 1082"/>
          <p:cNvSpPr txBox="1">
            <a:spLocks noChangeArrowheads="1"/>
          </p:cNvSpPr>
          <p:nvPr/>
        </p:nvSpPr>
        <p:spPr bwMode="auto">
          <a:xfrm>
            <a:off x="6461125" y="2109302"/>
            <a:ext cx="323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solidFill>
                  <a:srgbClr val="43CCFF"/>
                </a:solidFill>
                <a:sym typeface="Symbol" pitchFamily="3" charset="2"/>
              </a:rPr>
              <a:t></a:t>
            </a:r>
            <a:endParaRPr lang="en-US" sz="2000" dirty="0">
              <a:solidFill>
                <a:srgbClr val="43CCFF"/>
              </a:solidFill>
            </a:endParaRPr>
          </a:p>
        </p:txBody>
      </p:sp>
      <p:sp>
        <p:nvSpPr>
          <p:cNvPr id="79" name="Freeform 1083"/>
          <p:cNvSpPr>
            <a:spLocks/>
          </p:cNvSpPr>
          <p:nvPr/>
        </p:nvSpPr>
        <p:spPr bwMode="auto">
          <a:xfrm>
            <a:off x="5549900" y="5968514"/>
            <a:ext cx="3003550" cy="952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80"/>
              </a:cxn>
              <a:cxn ang="0">
                <a:pos x="1892" y="80"/>
              </a:cxn>
              <a:cxn ang="0">
                <a:pos x="1892" y="0"/>
              </a:cxn>
            </a:cxnLst>
            <a:rect l="0" t="0" r="r" b="b"/>
            <a:pathLst>
              <a:path w="1892" h="80">
                <a:moveTo>
                  <a:pt x="0" y="0"/>
                </a:moveTo>
                <a:lnTo>
                  <a:pt x="0" y="80"/>
                </a:lnTo>
                <a:lnTo>
                  <a:pt x="1892" y="80"/>
                </a:lnTo>
                <a:lnTo>
                  <a:pt x="1892" y="0"/>
                </a:ln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80" name="Freeform 1084"/>
          <p:cNvSpPr>
            <a:spLocks/>
          </p:cNvSpPr>
          <p:nvPr/>
        </p:nvSpPr>
        <p:spPr bwMode="auto">
          <a:xfrm>
            <a:off x="1054100" y="5968514"/>
            <a:ext cx="3149600" cy="952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80"/>
              </a:cxn>
              <a:cxn ang="0">
                <a:pos x="1892" y="80"/>
              </a:cxn>
              <a:cxn ang="0">
                <a:pos x="1892" y="0"/>
              </a:cxn>
            </a:cxnLst>
            <a:rect l="0" t="0" r="r" b="b"/>
            <a:pathLst>
              <a:path w="1892" h="80">
                <a:moveTo>
                  <a:pt x="0" y="0"/>
                </a:moveTo>
                <a:lnTo>
                  <a:pt x="0" y="80"/>
                </a:lnTo>
                <a:lnTo>
                  <a:pt x="1892" y="80"/>
                </a:lnTo>
                <a:lnTo>
                  <a:pt x="1892" y="0"/>
                </a:ln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81" name="Rechteck 80"/>
          <p:cNvSpPr/>
          <p:nvPr/>
        </p:nvSpPr>
        <p:spPr>
          <a:xfrm>
            <a:off x="59940" y="1511312"/>
            <a:ext cx="9018000" cy="90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1405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84" y="388813"/>
            <a:ext cx="9018000" cy="1143000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de-DE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Results</a:t>
            </a:r>
            <a:r>
              <a:rPr lang="de-DE" sz="3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de-DE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of</a:t>
            </a:r>
            <a:r>
              <a:rPr lang="de-DE" sz="3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PATENT-2</a:t>
            </a:r>
            <a:endParaRPr lang="de-DE" sz="3800" baseline="-25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61784" y="388813"/>
            <a:ext cx="9018000" cy="10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59940" y="1537500"/>
            <a:ext cx="9018000" cy="90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8" name="Rechteck 87"/>
          <p:cNvSpPr/>
          <p:nvPr/>
        </p:nvSpPr>
        <p:spPr>
          <a:xfrm>
            <a:off x="1574800" y="4673600"/>
            <a:ext cx="368300" cy="1736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68313" y="1862880"/>
            <a:ext cx="8207374" cy="4538662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en-GB" b="1" dirty="0"/>
              <a:t>Efficacy</a:t>
            </a:r>
          </a:p>
          <a:p>
            <a:pPr lvl="1">
              <a:buFont typeface="Arial" pitchFamily="34" charset="0"/>
              <a:buChar char="•"/>
            </a:pPr>
            <a:r>
              <a:rPr lang="en-GB" dirty="0"/>
              <a:t>Sustained improvements seen across treatment groups:</a:t>
            </a:r>
          </a:p>
          <a:p>
            <a:pPr lvl="2"/>
            <a:r>
              <a:rPr lang="en-GB" dirty="0"/>
              <a:t>Increased exercise capacity</a:t>
            </a:r>
          </a:p>
          <a:p>
            <a:pPr lvl="2"/>
            <a:r>
              <a:rPr lang="en-GB" dirty="0"/>
              <a:t>36% of patients improved by at least one </a:t>
            </a:r>
            <a:r>
              <a:rPr lang="en-GB" dirty="0" smtClean="0"/>
              <a:t>FC</a:t>
            </a:r>
            <a:endParaRPr lang="en-GB" b="1" dirty="0" smtClean="0"/>
          </a:p>
          <a:p>
            <a:pPr>
              <a:spcAft>
                <a:spcPts val="0"/>
              </a:spcAft>
            </a:pPr>
            <a:endParaRPr lang="en-GB" b="1" dirty="0"/>
          </a:p>
          <a:p>
            <a:pPr>
              <a:spcAft>
                <a:spcPts val="0"/>
              </a:spcAft>
            </a:pPr>
            <a:r>
              <a:rPr lang="en-GB" b="1" dirty="0" smtClean="0"/>
              <a:t>Safety </a:t>
            </a:r>
            <a:r>
              <a:rPr lang="en-GB" b="1" dirty="0" smtClean="0"/>
              <a:t>and tolerability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Riociguat was well tolerated with a good long-term </a:t>
            </a:r>
            <a:br>
              <a:rPr lang="en-GB" dirty="0" smtClean="0"/>
            </a:br>
            <a:r>
              <a:rPr lang="en-GB" dirty="0" smtClean="0"/>
              <a:t>safety profile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Syncope was the most common drug-related serious AE (n=5, 1%</a:t>
            </a:r>
            <a:r>
              <a:rPr lang="en-GB" dirty="0" smtClean="0"/>
              <a:t>)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616827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84" y="388813"/>
            <a:ext cx="9018000" cy="1143000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de-DE" sz="3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PATENT-Plus </a:t>
            </a:r>
            <a:r>
              <a:rPr lang="de-DE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study</a:t>
            </a:r>
            <a:r>
              <a:rPr lang="de-DE" sz="3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negativ</a:t>
            </a:r>
            <a:endParaRPr lang="de-DE" sz="3800" baseline="-25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61784" y="388813"/>
            <a:ext cx="9018000" cy="10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59940" y="1537500"/>
            <a:ext cx="9018000" cy="90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8" name="Rechteck 87"/>
          <p:cNvSpPr/>
          <p:nvPr/>
        </p:nvSpPr>
        <p:spPr>
          <a:xfrm>
            <a:off x="1574800" y="4673600"/>
            <a:ext cx="368300" cy="1736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Inhaltsplatzhalter 2"/>
          <p:cNvSpPr>
            <a:spLocks noGrp="1"/>
          </p:cNvSpPr>
          <p:nvPr>
            <p:ph sz="quarter" idx="1"/>
          </p:nvPr>
        </p:nvSpPr>
        <p:spPr>
          <a:xfrm>
            <a:off x="673100" y="1839308"/>
            <a:ext cx="7772400" cy="3359023"/>
          </a:xfrm>
        </p:spPr>
        <p:txBody>
          <a:bodyPr>
            <a:normAutofit/>
          </a:bodyPr>
          <a:lstStyle/>
          <a:p>
            <a:pPr marL="514350" indent="-514350"/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Rationale – To assess the safety and efficacy of a riociguat - PDE 5 inhibitor combination in PAH</a:t>
            </a:r>
          </a:p>
          <a:p>
            <a:pPr marL="514350" indent="-514350"/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Design – Placebo-controlled RCT, n=18 (2:1)</a:t>
            </a:r>
          </a:p>
          <a:p>
            <a:pPr marL="514350" indent="-514350"/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Phase 1 – blinded, 12 weeks, higher number a hypotensive episodes with combo therapy, no added efficacy</a:t>
            </a:r>
          </a:p>
          <a:p>
            <a:pPr marL="514350" indent="-514350"/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Phase 2 – Open label extension, increasing number of discontinuations for hypotension and other side-effects</a:t>
            </a:r>
          </a:p>
        </p:txBody>
      </p:sp>
      <p:sp>
        <p:nvSpPr>
          <p:cNvPr id="9" name="Textfeld 54"/>
          <p:cNvSpPr txBox="1">
            <a:spLocks noChangeArrowheads="1"/>
          </p:cNvSpPr>
          <p:nvPr/>
        </p:nvSpPr>
        <p:spPr bwMode="auto">
          <a:xfrm>
            <a:off x="6372738" y="6481763"/>
            <a:ext cx="257962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200" dirty="0" err="1" smtClean="0">
                <a:solidFill>
                  <a:srgbClr val="000000"/>
                </a:solidFill>
                <a:latin typeface="Franklin Gothic Book"/>
                <a:cs typeface="Arial" pitchFamily="34" charset="0"/>
              </a:rPr>
              <a:t>Galiè</a:t>
            </a:r>
            <a:r>
              <a:rPr lang="de-DE" sz="1200" dirty="0" smtClean="0">
                <a:solidFill>
                  <a:srgbClr val="000000"/>
                </a:solidFill>
                <a:latin typeface="Franklin Gothic Book"/>
                <a:cs typeface="Arial" pitchFamily="34" charset="0"/>
              </a:rPr>
              <a:t> N et al., </a:t>
            </a:r>
            <a:r>
              <a:rPr lang="de-DE" sz="1200" dirty="0" err="1" smtClean="0">
                <a:solidFill>
                  <a:srgbClr val="000000"/>
                </a:solidFill>
                <a:latin typeface="Franklin Gothic Book"/>
                <a:cs typeface="Arial" pitchFamily="34" charset="0"/>
              </a:rPr>
              <a:t>presented</a:t>
            </a:r>
            <a:r>
              <a:rPr lang="de-DE" sz="1200" dirty="0" smtClean="0">
                <a:solidFill>
                  <a:srgbClr val="000000"/>
                </a:solidFill>
                <a:latin typeface="Franklin Gothic Book"/>
                <a:cs typeface="Arial" pitchFamily="34" charset="0"/>
              </a:rPr>
              <a:t> </a:t>
            </a:r>
            <a:r>
              <a:rPr lang="de-DE" sz="1200" dirty="0" err="1" smtClean="0">
                <a:solidFill>
                  <a:srgbClr val="000000"/>
                </a:solidFill>
                <a:latin typeface="Franklin Gothic Book"/>
                <a:cs typeface="Arial" pitchFamily="34" charset="0"/>
              </a:rPr>
              <a:t>at</a:t>
            </a:r>
            <a:r>
              <a:rPr lang="de-DE" sz="1200" dirty="0" smtClean="0">
                <a:solidFill>
                  <a:srgbClr val="000000"/>
                </a:solidFill>
                <a:latin typeface="Franklin Gothic Book"/>
                <a:cs typeface="Arial" pitchFamily="34" charset="0"/>
              </a:rPr>
              <a:t> ATS 2013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990687" y="5473577"/>
            <a:ext cx="7355249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</a:rPr>
              <a:t>Do not combine PDE-5 inhibitors and Riociguat!</a:t>
            </a:r>
            <a:endParaRPr lang="en-US" sz="28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419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</p:cTn>
                        </p:par>
                      </p:childTnLst>
                    </p:cTn>
                  </p:par>
                  <p:par>
                    <p:cTn id="5" fill="hold">
                      <p:stCondLst>
                        <p:cond delay="indefinite"/>
                      </p:stCondLst>
                      <p:childTnLst>
                        <p:par>
                          <p:cTn id="6" fill="hold">
                            <p:stCondLst>
                              <p:cond delay="0"/>
                            </p:stCondLst>
                            <p:childTnLst>
                              <p:par>
                                <p:cTn id="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17:20 Hannover 	18:35 München 	LH2099 	10h25 	</a:t>
            </a:r>
          </a:p>
          <a:p>
            <a:pPr algn="ctr"/>
            <a:r>
              <a:rPr lang="de-DE" dirty="0"/>
              <a:t>€ 2200.54  	</a:t>
            </a:r>
          </a:p>
          <a:p>
            <a:pPr algn="ctr"/>
            <a:r>
              <a:rPr lang="de-DE" dirty="0"/>
              <a:t>€ 3785.54 </a:t>
            </a:r>
          </a:p>
          <a:p>
            <a:pPr algn="ctr"/>
            <a:r>
              <a:rPr lang="de-DE" dirty="0"/>
              <a:t>6  Plätze 	 </a:t>
            </a:r>
          </a:p>
          <a:p>
            <a:pPr algn="ctr"/>
            <a:r>
              <a:rPr lang="de-DE" dirty="0"/>
              <a:t>21:45 München 	06:45+1 Dubai 	LH638 </a:t>
            </a:r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1526" y="118361"/>
            <a:ext cx="6100167" cy="1937403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5184290" y="6471692"/>
            <a:ext cx="38025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err="1" smtClean="0"/>
              <a:t>Galiè</a:t>
            </a:r>
            <a:r>
              <a:rPr lang="de-DE" sz="1400" dirty="0" smtClean="0"/>
              <a:t> N et al. J Am </a:t>
            </a:r>
            <a:r>
              <a:rPr lang="de-DE" sz="1400" dirty="0" err="1" smtClean="0"/>
              <a:t>Coll</a:t>
            </a:r>
            <a:r>
              <a:rPr lang="de-DE" sz="1400" dirty="0" smtClean="0"/>
              <a:t> </a:t>
            </a:r>
            <a:r>
              <a:rPr lang="de-DE" sz="1400" dirty="0" err="1" smtClean="0"/>
              <a:t>Cardiol</a:t>
            </a:r>
            <a:r>
              <a:rPr lang="de-DE" sz="1400" dirty="0" smtClean="0"/>
              <a:t> 2013;62:D60-72</a:t>
            </a:r>
            <a:endParaRPr lang="de-DE" sz="1400" dirty="0"/>
          </a:p>
        </p:txBody>
      </p:sp>
      <p:pic>
        <p:nvPicPr>
          <p:cNvPr id="2" name="Bild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1526" y="2055764"/>
            <a:ext cx="6100167" cy="4388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16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17:20 Hannover 	18:35 München 	LH2099 	10h25 	</a:t>
            </a:r>
          </a:p>
          <a:p>
            <a:pPr algn="ctr"/>
            <a:r>
              <a:rPr lang="de-DE" dirty="0"/>
              <a:t>€ 2200.54  	</a:t>
            </a:r>
          </a:p>
          <a:p>
            <a:pPr algn="ctr"/>
            <a:r>
              <a:rPr lang="de-DE" dirty="0"/>
              <a:t>€ 3785.54 </a:t>
            </a:r>
          </a:p>
          <a:p>
            <a:pPr algn="ctr"/>
            <a:r>
              <a:rPr lang="de-DE" dirty="0"/>
              <a:t>6  Plätze 	 </a:t>
            </a:r>
          </a:p>
          <a:p>
            <a:pPr algn="ctr"/>
            <a:r>
              <a:rPr lang="de-DE" dirty="0"/>
              <a:t>21:45 München 	06:45+1 Dubai 	LH638 </a:t>
            </a:r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1526" y="118361"/>
            <a:ext cx="6100167" cy="1937403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5184290" y="6471692"/>
            <a:ext cx="38025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err="1" smtClean="0"/>
              <a:t>Galiè</a:t>
            </a:r>
            <a:r>
              <a:rPr lang="de-DE" sz="1400" dirty="0" smtClean="0"/>
              <a:t> N et al. J Am </a:t>
            </a:r>
            <a:r>
              <a:rPr lang="de-DE" sz="1400" dirty="0" err="1" smtClean="0"/>
              <a:t>Coll</a:t>
            </a:r>
            <a:r>
              <a:rPr lang="de-DE" sz="1400" dirty="0" smtClean="0"/>
              <a:t> </a:t>
            </a:r>
            <a:r>
              <a:rPr lang="de-DE" sz="1400" dirty="0" err="1" smtClean="0"/>
              <a:t>Cardiol</a:t>
            </a:r>
            <a:r>
              <a:rPr lang="de-DE" sz="1400" dirty="0" smtClean="0"/>
              <a:t> 2013;62:D60-72</a:t>
            </a:r>
            <a:endParaRPr lang="de-DE" sz="1400" dirty="0"/>
          </a:p>
        </p:txBody>
      </p:sp>
      <p:pic>
        <p:nvPicPr>
          <p:cNvPr id="3" name="Bild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591" y="2546449"/>
            <a:ext cx="8509852" cy="338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749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84" y="388813"/>
            <a:ext cx="9018000" cy="1143000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de-DE" sz="3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 RESPITE </a:t>
            </a:r>
            <a:r>
              <a:rPr lang="de-DE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study</a:t>
            </a:r>
            <a:endParaRPr lang="de-DE" sz="3800" baseline="-25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61784" y="388813"/>
            <a:ext cx="9018000" cy="10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59940" y="1537500"/>
            <a:ext cx="9018000" cy="90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8" name="Rechteck 87"/>
          <p:cNvSpPr/>
          <p:nvPr/>
        </p:nvSpPr>
        <p:spPr>
          <a:xfrm>
            <a:off x="1574800" y="4673600"/>
            <a:ext cx="368300" cy="1736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Inhaltsplatzhalter 2"/>
          <p:cNvSpPr>
            <a:spLocks noGrp="1"/>
          </p:cNvSpPr>
          <p:nvPr>
            <p:ph sz="quarter" idx="1"/>
          </p:nvPr>
        </p:nvSpPr>
        <p:spPr>
          <a:xfrm>
            <a:off x="673100" y="1839308"/>
            <a:ext cx="7772400" cy="3359023"/>
          </a:xfrm>
        </p:spPr>
        <p:txBody>
          <a:bodyPr>
            <a:normAutofit/>
          </a:bodyPr>
          <a:lstStyle/>
          <a:p>
            <a:pPr marL="514350" indent="-514350"/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 RESPITE study is currently addressing the safety and efficacy of riociguat in patient with PAH demonstrating an insufficient treatment response to PDE-5 inhibitors</a:t>
            </a:r>
          </a:p>
        </p:txBody>
      </p:sp>
    </p:spTree>
    <p:extLst>
      <p:ext uri="{BB962C8B-B14F-4D97-AF65-F5344CB8AC3E}">
        <p14:creationId xmlns:p14="http://schemas.microsoft.com/office/powerpoint/2010/main" val="709034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84" y="388813"/>
            <a:ext cx="9018000" cy="1143000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de-DE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Conclusions</a:t>
            </a:r>
            <a:r>
              <a:rPr lang="de-DE" sz="3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de-DE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from</a:t>
            </a:r>
            <a:r>
              <a:rPr lang="de-DE" sz="3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de-DE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</a:t>
            </a:r>
            <a:r>
              <a:rPr lang="de-DE" sz="3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PATENT </a:t>
            </a:r>
            <a:r>
              <a:rPr lang="de-DE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studies</a:t>
            </a:r>
            <a:endParaRPr lang="de-DE" sz="3800" baseline="-25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61784" y="388813"/>
            <a:ext cx="9018000" cy="10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59940" y="1537500"/>
            <a:ext cx="9018000" cy="90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8" name="Rechteck 87"/>
          <p:cNvSpPr/>
          <p:nvPr/>
        </p:nvSpPr>
        <p:spPr>
          <a:xfrm>
            <a:off x="1574800" y="4673600"/>
            <a:ext cx="368300" cy="1736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68313" y="1894635"/>
            <a:ext cx="8207374" cy="4512419"/>
          </a:xfrm>
        </p:spPr>
        <p:txBody>
          <a:bodyPr>
            <a:noAutofit/>
          </a:bodyPr>
          <a:lstStyle/>
          <a:p>
            <a:pPr marL="342900" indent="-342900"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•"/>
            </a:pPr>
            <a:r>
              <a:rPr lang="en-US" sz="2000" b="1" dirty="0" smtClean="0"/>
              <a:t>Riociguat demonstrated efficacy in PATENT-1 </a:t>
            </a:r>
          </a:p>
          <a:p>
            <a:pPr marL="342900" lvl="2" indent="-342900">
              <a:spcBef>
                <a:spcPts val="0"/>
              </a:spcBef>
              <a:buClr>
                <a:schemeClr val="accent2"/>
              </a:buClr>
            </a:pPr>
            <a:r>
              <a:rPr lang="en-US" b="1" dirty="0" smtClean="0"/>
              <a:t>In both treatment-naïve and pretreated PAH patients, riociguat caused significant improvements compared with placebo:</a:t>
            </a:r>
          </a:p>
          <a:p>
            <a:pPr marL="625475" lvl="2" indent="-271463">
              <a:spcBef>
                <a:spcPts val="0"/>
              </a:spcBef>
            </a:pPr>
            <a:r>
              <a:rPr lang="en-US" sz="1800" b="1" dirty="0" smtClean="0"/>
              <a:t>In the primary endpoint (6MWD after 12 weeks in patients with PAH compared with placebo) </a:t>
            </a:r>
          </a:p>
          <a:p>
            <a:pPr marL="625475" lvl="2" indent="-271463">
              <a:spcBef>
                <a:spcPts val="0"/>
              </a:spcBef>
            </a:pPr>
            <a:r>
              <a:rPr lang="en-US" sz="1800" b="1" dirty="0" smtClean="0"/>
              <a:t>Across clinically meaningful secondary endpoints, including PVR, NT-proBNP, </a:t>
            </a:r>
            <a:br>
              <a:rPr lang="en-US" sz="1800" b="1" dirty="0" smtClean="0"/>
            </a:br>
            <a:r>
              <a:rPr lang="en-US" sz="1800" b="1" dirty="0" smtClean="0"/>
              <a:t>WHO FC, TTCW, Borg dyspnea score</a:t>
            </a:r>
          </a:p>
          <a:p>
            <a:pPr marL="342900" indent="-342900"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•"/>
            </a:pPr>
            <a:r>
              <a:rPr lang="en-US" sz="2000" b="1" dirty="0" smtClean="0"/>
              <a:t>Riociguat was generally well tolerated with a good safety profile in patients with PAH</a:t>
            </a:r>
          </a:p>
          <a:p>
            <a:pPr marL="342900" indent="-342900"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•"/>
            </a:pPr>
            <a:r>
              <a:rPr lang="en-US" sz="2000" b="1" dirty="0" smtClean="0"/>
              <a:t>The efficacy benefits were improved and sustained across multiple endpoints in the long-term extension study (PATENT-2</a:t>
            </a:r>
            <a:r>
              <a:rPr lang="de-DE" sz="2000" b="1" dirty="0" smtClean="0"/>
              <a:t>)</a:t>
            </a:r>
          </a:p>
          <a:p>
            <a:pPr marL="342900" indent="-342900"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•"/>
            </a:pPr>
            <a:r>
              <a:rPr lang="de-DE" sz="2000" b="1" dirty="0" smtClean="0"/>
              <a:t>Riociguat </a:t>
            </a:r>
            <a:r>
              <a:rPr lang="de-DE" sz="2000" b="1" dirty="0" err="1" smtClean="0"/>
              <a:t>should</a:t>
            </a:r>
            <a:r>
              <a:rPr lang="de-DE" sz="2000" b="1" dirty="0" smtClean="0"/>
              <a:t> not </a:t>
            </a:r>
            <a:r>
              <a:rPr lang="de-DE" sz="2000" b="1" dirty="0" err="1" smtClean="0"/>
              <a:t>be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combined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with</a:t>
            </a:r>
            <a:r>
              <a:rPr lang="de-DE" sz="2000" b="1" dirty="0" smtClean="0"/>
              <a:t> PDE-5 </a:t>
            </a:r>
            <a:r>
              <a:rPr lang="de-DE" sz="2000" b="1" dirty="0" err="1" smtClean="0"/>
              <a:t>inhibitors</a:t>
            </a:r>
            <a:r>
              <a:rPr lang="de-DE" sz="2000" b="1" dirty="0" smtClean="0"/>
              <a:t> (PATENT-plus)</a:t>
            </a:r>
            <a:endParaRPr lang="en-US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1381216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/>
          <p:cNvSpPr>
            <a:spLocks noChangeArrowheads="1"/>
          </p:cNvSpPr>
          <p:nvPr/>
        </p:nvSpPr>
        <p:spPr bwMode="auto">
          <a:xfrm>
            <a:off x="625475" y="1142553"/>
            <a:ext cx="7712075" cy="191770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650875" y="3399978"/>
            <a:ext cx="7686675" cy="332105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7445375" y="2547490"/>
            <a:ext cx="501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/>
              <a:t>EC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7051675" y="6178103"/>
            <a:ext cx="996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/>
              <a:t>PVSMC</a:t>
            </a:r>
          </a:p>
        </p:txBody>
      </p:sp>
      <p:sp>
        <p:nvSpPr>
          <p:cNvPr id="6" name="AutoShape 21"/>
          <p:cNvSpPr>
            <a:spLocks noChangeArrowheads="1"/>
          </p:cNvSpPr>
          <p:nvPr/>
        </p:nvSpPr>
        <p:spPr bwMode="auto">
          <a:xfrm>
            <a:off x="4746625" y="3036440"/>
            <a:ext cx="392113" cy="650875"/>
          </a:xfrm>
          <a:prstGeom prst="downArrow">
            <a:avLst>
              <a:gd name="adj1" fmla="val 50000"/>
              <a:gd name="adj2" fmla="val 55629"/>
            </a:avLst>
          </a:prstGeom>
          <a:solidFill>
            <a:schemeClr val="accent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7" name="AutoShape 44"/>
          <p:cNvSpPr>
            <a:spLocks noChangeArrowheads="1"/>
          </p:cNvSpPr>
          <p:nvPr/>
        </p:nvSpPr>
        <p:spPr bwMode="auto">
          <a:xfrm>
            <a:off x="3367088" y="3769865"/>
            <a:ext cx="2032000" cy="4540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FF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/>
              <a:t>sGC Fe(II) heme</a:t>
            </a:r>
          </a:p>
        </p:txBody>
      </p:sp>
      <p:sp>
        <p:nvSpPr>
          <p:cNvPr id="8" name="AutoShape 47"/>
          <p:cNvSpPr>
            <a:spLocks noChangeArrowheads="1"/>
          </p:cNvSpPr>
          <p:nvPr/>
        </p:nvSpPr>
        <p:spPr bwMode="auto">
          <a:xfrm>
            <a:off x="739775" y="3758753"/>
            <a:ext cx="2474913" cy="4651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7EB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/>
            <a:r>
              <a:rPr lang="de-DE" dirty="0" err="1"/>
              <a:t>sGC-ox</a:t>
            </a:r>
            <a:r>
              <a:rPr lang="de-DE" dirty="0"/>
              <a:t> </a:t>
            </a:r>
            <a:r>
              <a:rPr lang="de-DE" dirty="0" err="1"/>
              <a:t>Fe</a:t>
            </a:r>
            <a:r>
              <a:rPr lang="de-DE" dirty="0"/>
              <a:t>(III) </a:t>
            </a:r>
            <a:r>
              <a:rPr lang="de-DE" dirty="0" err="1"/>
              <a:t>heme</a:t>
            </a:r>
            <a:endParaRPr lang="de-DE" dirty="0"/>
          </a:p>
        </p:txBody>
      </p:sp>
      <p:sp>
        <p:nvSpPr>
          <p:cNvPr id="9" name="Text Box 49"/>
          <p:cNvSpPr txBox="1">
            <a:spLocks noChangeArrowheads="1"/>
          </p:cNvSpPr>
          <p:nvPr/>
        </p:nvSpPr>
        <p:spPr bwMode="auto">
          <a:xfrm>
            <a:off x="3248025" y="4819203"/>
            <a:ext cx="601663" cy="336550"/>
          </a:xfrm>
          <a:prstGeom prst="rect">
            <a:avLst/>
          </a:prstGeom>
          <a:gradFill rotWithShape="1">
            <a:gsLst>
              <a:gs pos="0">
                <a:srgbClr val="FFFFCC"/>
              </a:gs>
              <a:gs pos="100000">
                <a:srgbClr val="A0A08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/>
              <a:t>GTP</a:t>
            </a:r>
          </a:p>
        </p:txBody>
      </p:sp>
      <p:sp>
        <p:nvSpPr>
          <p:cNvPr id="10" name="Text Box 50"/>
          <p:cNvSpPr txBox="1">
            <a:spLocks noChangeArrowheads="1"/>
          </p:cNvSpPr>
          <p:nvPr/>
        </p:nvSpPr>
        <p:spPr bwMode="auto">
          <a:xfrm>
            <a:off x="3182938" y="5966965"/>
            <a:ext cx="749300" cy="336550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/>
              <a:t>cGMP</a:t>
            </a:r>
          </a:p>
        </p:txBody>
      </p:sp>
      <p:sp>
        <p:nvSpPr>
          <p:cNvPr id="11" name="AutoShape 51"/>
          <p:cNvSpPr>
            <a:spLocks noChangeArrowheads="1"/>
          </p:cNvSpPr>
          <p:nvPr/>
        </p:nvSpPr>
        <p:spPr bwMode="auto">
          <a:xfrm rot="16200000" flipH="1">
            <a:off x="4521200" y="5022403"/>
            <a:ext cx="304800" cy="1466850"/>
          </a:xfrm>
          <a:prstGeom prst="curvedRightArrow">
            <a:avLst>
              <a:gd name="adj1" fmla="val 73068"/>
              <a:gd name="adj2" fmla="val 146136"/>
              <a:gd name="adj3" fmla="val 33333"/>
            </a:avLst>
          </a:prstGeom>
          <a:solidFill>
            <a:schemeClr val="accent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12" name="Text Box 52"/>
          <p:cNvSpPr txBox="1">
            <a:spLocks noChangeArrowheads="1"/>
          </p:cNvSpPr>
          <p:nvPr/>
        </p:nvSpPr>
        <p:spPr bwMode="auto">
          <a:xfrm>
            <a:off x="5184775" y="5960615"/>
            <a:ext cx="658813" cy="336550"/>
          </a:xfrm>
          <a:prstGeom prst="rect">
            <a:avLst/>
          </a:prstGeom>
          <a:gradFill rotWithShape="1">
            <a:gsLst>
              <a:gs pos="0">
                <a:srgbClr val="FFFFCC"/>
              </a:gs>
              <a:gs pos="100000">
                <a:srgbClr val="8C8C7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/>
              <a:t>GMP</a:t>
            </a:r>
          </a:p>
        </p:txBody>
      </p:sp>
      <p:sp>
        <p:nvSpPr>
          <p:cNvPr id="13" name="AutoShape 53"/>
          <p:cNvSpPr>
            <a:spLocks noChangeArrowheads="1"/>
          </p:cNvSpPr>
          <p:nvPr/>
        </p:nvSpPr>
        <p:spPr bwMode="auto">
          <a:xfrm rot="5400000" flipH="1">
            <a:off x="2582863" y="5908228"/>
            <a:ext cx="420687" cy="420687"/>
          </a:xfrm>
          <a:prstGeom prst="downArrow">
            <a:avLst>
              <a:gd name="adj1" fmla="val 50000"/>
              <a:gd name="adj2" fmla="val 31138"/>
            </a:avLst>
          </a:prstGeom>
          <a:solidFill>
            <a:schemeClr val="accent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14" name="Text Box 56"/>
          <p:cNvSpPr txBox="1">
            <a:spLocks noChangeArrowheads="1"/>
          </p:cNvSpPr>
          <p:nvPr/>
        </p:nvSpPr>
        <p:spPr bwMode="auto">
          <a:xfrm>
            <a:off x="928688" y="5838378"/>
            <a:ext cx="1587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de-DE"/>
              <a:t>Cellular </a:t>
            </a:r>
          </a:p>
          <a:p>
            <a:pPr algn="r"/>
            <a:r>
              <a:rPr lang="de-DE"/>
              <a:t>response</a:t>
            </a:r>
          </a:p>
        </p:txBody>
      </p:sp>
      <p:sp>
        <p:nvSpPr>
          <p:cNvPr id="15" name="AutoShape 57"/>
          <p:cNvSpPr>
            <a:spLocks noChangeArrowheads="1"/>
          </p:cNvSpPr>
          <p:nvPr/>
        </p:nvSpPr>
        <p:spPr bwMode="auto">
          <a:xfrm flipH="1">
            <a:off x="3657600" y="4266753"/>
            <a:ext cx="1423988" cy="349250"/>
          </a:xfrm>
          <a:prstGeom prst="curvedDownArrow">
            <a:avLst>
              <a:gd name="adj1" fmla="val 127015"/>
              <a:gd name="adj2" fmla="val 254030"/>
              <a:gd name="adj3" fmla="val 33333"/>
            </a:avLst>
          </a:prstGeom>
          <a:solidFill>
            <a:schemeClr val="accent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16" name="AutoShape 58"/>
          <p:cNvSpPr>
            <a:spLocks noChangeArrowheads="1"/>
          </p:cNvSpPr>
          <p:nvPr/>
        </p:nvSpPr>
        <p:spPr bwMode="auto">
          <a:xfrm>
            <a:off x="4281488" y="4920803"/>
            <a:ext cx="581025" cy="3714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folHlink">
                  <a:gamma/>
                  <a:tint val="0"/>
                  <a:invGamma/>
                </a:schemeClr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de-DE"/>
              <a:t>PDE5</a:t>
            </a:r>
          </a:p>
        </p:txBody>
      </p:sp>
      <p:sp>
        <p:nvSpPr>
          <p:cNvPr id="17" name="AutoShape 60"/>
          <p:cNvSpPr>
            <a:spLocks noChangeArrowheads="1"/>
          </p:cNvSpPr>
          <p:nvPr/>
        </p:nvSpPr>
        <p:spPr bwMode="auto">
          <a:xfrm>
            <a:off x="6086475" y="5690740"/>
            <a:ext cx="2001838" cy="317500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/>
              <a:t>PDE5-Inhibitors</a:t>
            </a:r>
          </a:p>
        </p:txBody>
      </p:sp>
      <p:sp>
        <p:nvSpPr>
          <p:cNvPr id="18" name="Oval 64"/>
          <p:cNvSpPr>
            <a:spLocks noChangeArrowheads="1"/>
          </p:cNvSpPr>
          <p:nvPr/>
        </p:nvSpPr>
        <p:spPr bwMode="auto">
          <a:xfrm>
            <a:off x="4657725" y="2426840"/>
            <a:ext cx="582613" cy="530225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/>
              <a:t>NO</a:t>
            </a:r>
          </a:p>
        </p:txBody>
      </p:sp>
      <p:sp>
        <p:nvSpPr>
          <p:cNvPr id="20" name="Textfeld 64"/>
          <p:cNvSpPr txBox="1">
            <a:spLocks noChangeArrowheads="1"/>
          </p:cNvSpPr>
          <p:nvPr/>
        </p:nvSpPr>
        <p:spPr bwMode="auto">
          <a:xfrm>
            <a:off x="5745145" y="2409378"/>
            <a:ext cx="11207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dirty="0"/>
              <a:t>L-arginine</a:t>
            </a:r>
          </a:p>
        </p:txBody>
      </p:sp>
      <p:sp>
        <p:nvSpPr>
          <p:cNvPr id="21" name="Nach oben gekrümmter Pfeil 20"/>
          <p:cNvSpPr/>
          <p:nvPr/>
        </p:nvSpPr>
        <p:spPr bwMode="auto">
          <a:xfrm rot="10800000">
            <a:off x="4687886" y="1248915"/>
            <a:ext cx="1727201" cy="1087438"/>
          </a:xfrm>
          <a:prstGeom prst="curvedUpArrow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2" name="AutoShape 16"/>
          <p:cNvSpPr>
            <a:spLocks noChangeArrowheads="1"/>
          </p:cNvSpPr>
          <p:nvPr/>
        </p:nvSpPr>
        <p:spPr bwMode="auto">
          <a:xfrm>
            <a:off x="4462463" y="1628328"/>
            <a:ext cx="939800" cy="331787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800"/>
              <a:t>eNOS</a:t>
            </a:r>
          </a:p>
        </p:txBody>
      </p:sp>
      <p:grpSp>
        <p:nvGrpSpPr>
          <p:cNvPr id="37" name="Gruppierung 36"/>
          <p:cNvGrpSpPr/>
          <p:nvPr/>
        </p:nvGrpSpPr>
        <p:grpSpPr>
          <a:xfrm>
            <a:off x="5457825" y="3777420"/>
            <a:ext cx="2827352" cy="417513"/>
            <a:chOff x="5457825" y="3777420"/>
            <a:chExt cx="2827352" cy="417513"/>
          </a:xfrm>
        </p:grpSpPr>
        <p:sp>
          <p:nvSpPr>
            <p:cNvPr id="19" name="AutoShape 67"/>
            <p:cNvSpPr>
              <a:spLocks noChangeArrowheads="1"/>
            </p:cNvSpPr>
            <p:nvPr/>
          </p:nvSpPr>
          <p:spPr bwMode="auto">
            <a:xfrm>
              <a:off x="5927740" y="3777420"/>
              <a:ext cx="2357437" cy="417513"/>
            </a:xfrm>
            <a:prstGeom prst="roundRect">
              <a:avLst>
                <a:gd name="adj" fmla="val 16667"/>
              </a:avLst>
            </a:prstGeom>
            <a:solidFill>
              <a:srgbClr val="C0504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400"/>
                <a:t>sGC stimulators</a:t>
              </a:r>
            </a:p>
          </p:txBody>
        </p:sp>
        <p:sp>
          <p:nvSpPr>
            <p:cNvPr id="23" name="AutoShape 53"/>
            <p:cNvSpPr>
              <a:spLocks noChangeArrowheads="1"/>
            </p:cNvSpPr>
            <p:nvPr/>
          </p:nvSpPr>
          <p:spPr bwMode="auto">
            <a:xfrm rot="16200000" flipV="1">
              <a:off x="5472113" y="3803202"/>
              <a:ext cx="363538" cy="392113"/>
            </a:xfrm>
            <a:prstGeom prst="downArrow">
              <a:avLst>
                <a:gd name="adj1" fmla="val 50000"/>
                <a:gd name="adj2" fmla="val 31095"/>
              </a:avLst>
            </a:prstGeom>
            <a:solidFill>
              <a:srgbClr val="C0504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24" name="AutoShape 67"/>
          <p:cNvSpPr>
            <a:spLocks noChangeArrowheads="1"/>
          </p:cNvSpPr>
          <p:nvPr/>
        </p:nvSpPr>
        <p:spPr bwMode="auto">
          <a:xfrm>
            <a:off x="776288" y="4793803"/>
            <a:ext cx="2224087" cy="322262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/>
              <a:t>sGC activators</a:t>
            </a:r>
          </a:p>
        </p:txBody>
      </p:sp>
      <p:sp>
        <p:nvSpPr>
          <p:cNvPr id="25" name="Textfeld 74"/>
          <p:cNvSpPr txBox="1">
            <a:spLocks noChangeArrowheads="1"/>
          </p:cNvSpPr>
          <p:nvPr/>
        </p:nvSpPr>
        <p:spPr bwMode="auto">
          <a:xfrm>
            <a:off x="2336800" y="1756915"/>
            <a:ext cx="10937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DE"/>
              <a:t>Oxidative </a:t>
            </a:r>
          </a:p>
          <a:p>
            <a:pPr algn="ctr"/>
            <a:r>
              <a:rPr lang="de-DE"/>
              <a:t>stress</a:t>
            </a:r>
          </a:p>
        </p:txBody>
      </p:sp>
      <p:sp>
        <p:nvSpPr>
          <p:cNvPr id="26" name="Nach oben gekrümmter Pfeil 25"/>
          <p:cNvSpPr/>
          <p:nvPr/>
        </p:nvSpPr>
        <p:spPr bwMode="auto">
          <a:xfrm rot="10800000">
            <a:off x="1668463" y="2620515"/>
            <a:ext cx="2336800" cy="1087438"/>
          </a:xfrm>
          <a:prstGeom prst="curvedUpArrow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7" name="Oval 27"/>
          <p:cNvSpPr>
            <a:spLocks noChangeArrowheads="1"/>
          </p:cNvSpPr>
          <p:nvPr/>
        </p:nvSpPr>
        <p:spPr bwMode="auto">
          <a:xfrm>
            <a:off x="2579688" y="2355403"/>
            <a:ext cx="582612" cy="530225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/>
              <a:t>O</a:t>
            </a:r>
            <a:r>
              <a:rPr lang="de-DE" baseline="-25000"/>
              <a:t>2</a:t>
            </a:r>
            <a:r>
              <a:rPr lang="de-DE" baseline="30000"/>
              <a:t>.-</a:t>
            </a:r>
          </a:p>
        </p:txBody>
      </p:sp>
      <p:sp>
        <p:nvSpPr>
          <p:cNvPr id="28" name="Line 79"/>
          <p:cNvSpPr>
            <a:spLocks noChangeShapeType="1"/>
          </p:cNvSpPr>
          <p:nvPr/>
        </p:nvSpPr>
        <p:spPr bwMode="auto">
          <a:xfrm flipV="1">
            <a:off x="4497388" y="5384353"/>
            <a:ext cx="149225" cy="520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9" name="Nach oben gebogener Pfeil 28"/>
          <p:cNvSpPr/>
          <p:nvPr/>
        </p:nvSpPr>
        <p:spPr bwMode="auto">
          <a:xfrm rot="16200000">
            <a:off x="5812632" y="4202459"/>
            <a:ext cx="550862" cy="2133600"/>
          </a:xfrm>
          <a:prstGeom prst="bentUpArrow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0" name="Line 79"/>
          <p:cNvSpPr>
            <a:spLocks noChangeShapeType="1"/>
          </p:cNvSpPr>
          <p:nvPr/>
        </p:nvSpPr>
        <p:spPr bwMode="auto">
          <a:xfrm flipV="1">
            <a:off x="6221413" y="4906515"/>
            <a:ext cx="193675" cy="520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1" name="Line 79"/>
          <p:cNvSpPr>
            <a:spLocks noChangeShapeType="1"/>
          </p:cNvSpPr>
          <p:nvPr/>
        </p:nvSpPr>
        <p:spPr bwMode="auto">
          <a:xfrm flipV="1">
            <a:off x="6142038" y="4898578"/>
            <a:ext cx="193675" cy="520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2" name="AutoShape 57"/>
          <p:cNvSpPr>
            <a:spLocks noChangeArrowheads="1"/>
          </p:cNvSpPr>
          <p:nvPr/>
        </p:nvSpPr>
        <p:spPr bwMode="auto">
          <a:xfrm>
            <a:off x="1792288" y="4260403"/>
            <a:ext cx="1423987" cy="347662"/>
          </a:xfrm>
          <a:prstGeom prst="curvedDownArrow">
            <a:avLst>
              <a:gd name="adj1" fmla="val 127200"/>
              <a:gd name="adj2" fmla="val 254439"/>
              <a:gd name="adj3" fmla="val 33333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3" name="AutoShape 21"/>
          <p:cNvSpPr>
            <a:spLocks noChangeArrowheads="1"/>
          </p:cNvSpPr>
          <p:nvPr/>
        </p:nvSpPr>
        <p:spPr bwMode="auto">
          <a:xfrm>
            <a:off x="3360738" y="5251003"/>
            <a:ext cx="390525" cy="649287"/>
          </a:xfrm>
          <a:prstGeom prst="downArrow">
            <a:avLst>
              <a:gd name="adj1" fmla="val 50000"/>
              <a:gd name="adj2" fmla="val 55629"/>
            </a:avLst>
          </a:prstGeom>
          <a:solidFill>
            <a:schemeClr val="accent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34" name="Line 79"/>
          <p:cNvSpPr>
            <a:spLocks noChangeShapeType="1"/>
          </p:cNvSpPr>
          <p:nvPr/>
        </p:nvSpPr>
        <p:spPr bwMode="auto">
          <a:xfrm flipV="1">
            <a:off x="4421188" y="5392290"/>
            <a:ext cx="150812" cy="520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5" name="Textfeld 34"/>
          <p:cNvSpPr txBox="1"/>
          <p:nvPr/>
        </p:nvSpPr>
        <p:spPr>
          <a:xfrm>
            <a:off x="1437634" y="359766"/>
            <a:ext cx="62501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3600" b="1" dirty="0" err="1" smtClean="0"/>
              <a:t>sGC</a:t>
            </a:r>
            <a:r>
              <a:rPr lang="de-DE" sz="3600" b="1" dirty="0"/>
              <a:t> </a:t>
            </a:r>
            <a:r>
              <a:rPr lang="de-DE" sz="3600" b="1" dirty="0" err="1" smtClean="0"/>
              <a:t>stimulators</a:t>
            </a:r>
            <a:r>
              <a:rPr lang="de-DE" sz="3600" b="1" dirty="0" smtClean="0"/>
              <a:t>  </a:t>
            </a:r>
            <a:r>
              <a:rPr lang="de-DE" sz="3600" b="1" dirty="0" err="1"/>
              <a:t>a</a:t>
            </a:r>
            <a:r>
              <a:rPr lang="de-DE" sz="3600" b="1" dirty="0" err="1" smtClean="0"/>
              <a:t>nd</a:t>
            </a:r>
            <a:r>
              <a:rPr lang="de-DE" sz="3600" b="1" dirty="0" smtClean="0"/>
              <a:t> </a:t>
            </a:r>
            <a:r>
              <a:rPr lang="de-DE" sz="3600" b="1" dirty="0" err="1" smtClean="0"/>
              <a:t>activators</a:t>
            </a:r>
            <a:endParaRPr lang="de-DE" sz="36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8394" y="853673"/>
            <a:ext cx="8804861" cy="4216083"/>
          </a:xfrm>
          <a:prstGeom prst="rect">
            <a:avLst/>
          </a:prstGeom>
        </p:spPr>
      </p:pic>
      <p:sp>
        <p:nvSpPr>
          <p:cNvPr id="18" name="Textfeld 17"/>
          <p:cNvSpPr txBox="1"/>
          <p:nvPr/>
        </p:nvSpPr>
        <p:spPr>
          <a:xfrm>
            <a:off x="5965570" y="6336875"/>
            <a:ext cx="27003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N </a:t>
            </a:r>
            <a:r>
              <a:rPr lang="en-US" sz="1400" i="1" dirty="0" err="1"/>
              <a:t>Engl</a:t>
            </a:r>
            <a:r>
              <a:rPr lang="en-US" sz="1400" i="1" dirty="0"/>
              <a:t> J Med</a:t>
            </a:r>
            <a:r>
              <a:rPr lang="en-US" sz="1400" dirty="0"/>
              <a:t>. 2013;369:330-</a:t>
            </a:r>
            <a:r>
              <a:rPr lang="en-US" sz="1400" dirty="0" smtClean="0"/>
              <a:t>40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579256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84" y="388813"/>
            <a:ext cx="9018000" cy="1143000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de-DE" sz="3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CHEST – </a:t>
            </a:r>
            <a:r>
              <a:rPr lang="de-DE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Inclusion</a:t>
            </a:r>
            <a:r>
              <a:rPr lang="de-DE" sz="3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de-DE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criteria</a:t>
            </a:r>
            <a:endParaRPr lang="de-DE" sz="3800" baseline="-25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61784" y="388813"/>
            <a:ext cx="9018000" cy="10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59940" y="1537500"/>
            <a:ext cx="9018000" cy="90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8" name="Rechteck 87"/>
          <p:cNvSpPr/>
          <p:nvPr/>
        </p:nvSpPr>
        <p:spPr>
          <a:xfrm>
            <a:off x="1574800" y="4673600"/>
            <a:ext cx="368300" cy="1736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Inhaltsplatzhalter 2"/>
          <p:cNvSpPr>
            <a:spLocks noGrp="1"/>
          </p:cNvSpPr>
          <p:nvPr>
            <p:ph sz="quarter" idx="1"/>
          </p:nvPr>
        </p:nvSpPr>
        <p:spPr>
          <a:xfrm>
            <a:off x="673100" y="1760743"/>
            <a:ext cx="7772400" cy="4746991"/>
          </a:xfrm>
        </p:spPr>
        <p:txBody>
          <a:bodyPr>
            <a:noAutofit/>
          </a:bodyPr>
          <a:lstStyle/>
          <a:p>
            <a:pPr lvl="1">
              <a:lnSpc>
                <a:spcPct val="95000"/>
              </a:lnSpc>
            </a:pPr>
            <a:r>
              <a:rPr lang="en-GB" sz="2000" dirty="0"/>
              <a:t>Age 18–80 years</a:t>
            </a:r>
          </a:p>
          <a:p>
            <a:pPr lvl="1">
              <a:lnSpc>
                <a:spcPct val="95000"/>
              </a:lnSpc>
            </a:pPr>
            <a:r>
              <a:rPr lang="en-GB" sz="2000" dirty="0"/>
              <a:t>Patients with inoperable CTEPH (WHO Group 4, independently assessed) or persisting/recurrent PH after PEA </a:t>
            </a:r>
          </a:p>
          <a:p>
            <a:pPr lvl="2">
              <a:lnSpc>
                <a:spcPct val="95000"/>
              </a:lnSpc>
              <a:spcAft>
                <a:spcPts val="0"/>
              </a:spcAft>
            </a:pPr>
            <a:r>
              <a:rPr lang="en-GB" dirty="0"/>
              <a:t>Inoperable in opinion of experienced surgeon, with PVR &gt;480 </a:t>
            </a:r>
            <a:r>
              <a:rPr lang="en-GB" dirty="0" err="1"/>
              <a:t>dyn∙</a:t>
            </a:r>
            <a:r>
              <a:rPr lang="en-GB" dirty="0" err="1" smtClean="0"/>
              <a:t>s∙</a:t>
            </a:r>
            <a:r>
              <a:rPr lang="en-GB" dirty="0" err="1"/>
              <a:t>cm</a:t>
            </a:r>
            <a:r>
              <a:rPr lang="en-GB" baseline="30000" dirty="0"/>
              <a:t>–5</a:t>
            </a:r>
            <a:r>
              <a:rPr lang="en-GB" dirty="0"/>
              <a:t> measured ≥3 months after start of full anticoagulation and </a:t>
            </a:r>
            <a:r>
              <a:rPr lang="en-GB" dirty="0" err="1"/>
              <a:t>mPAP</a:t>
            </a:r>
            <a:r>
              <a:rPr lang="en-GB" dirty="0"/>
              <a:t> &gt;25 mmHg, or</a:t>
            </a:r>
          </a:p>
          <a:p>
            <a:pPr lvl="2">
              <a:lnSpc>
                <a:spcPct val="95000"/>
              </a:lnSpc>
              <a:spcAft>
                <a:spcPts val="0"/>
              </a:spcAft>
            </a:pPr>
            <a:r>
              <a:rPr lang="en-GB" dirty="0"/>
              <a:t>Recurrent or persistent PH following surgical treatment, with PVR &gt;480 </a:t>
            </a:r>
            <a:r>
              <a:rPr lang="en-GB" dirty="0" err="1"/>
              <a:t>dyn∙sec∙cm</a:t>
            </a:r>
            <a:r>
              <a:rPr lang="en-GB" baseline="30000" dirty="0"/>
              <a:t>–5</a:t>
            </a:r>
            <a:r>
              <a:rPr lang="en-GB" dirty="0"/>
              <a:t> measured ≥6 months after surgery</a:t>
            </a:r>
          </a:p>
          <a:p>
            <a:pPr lvl="1">
              <a:lnSpc>
                <a:spcPct val="95000"/>
              </a:lnSpc>
            </a:pPr>
            <a:r>
              <a:rPr lang="en-GB" sz="2000" dirty="0"/>
              <a:t>6MWD at baseline 150–450 m</a:t>
            </a:r>
          </a:p>
          <a:p>
            <a:pPr lvl="1">
              <a:lnSpc>
                <a:spcPct val="95000"/>
              </a:lnSpc>
            </a:pPr>
            <a:r>
              <a:rPr lang="en-GB" sz="2000" dirty="0"/>
              <a:t>Adjudication of inoperability by either a central adjudication committee or </a:t>
            </a:r>
            <a:br>
              <a:rPr lang="en-GB" sz="2000" dirty="0"/>
            </a:br>
            <a:r>
              <a:rPr lang="en-GB" sz="2000" dirty="0"/>
              <a:t>preapproved regional expert endarterectomy </a:t>
            </a:r>
            <a:r>
              <a:rPr lang="en-GB" sz="2000" dirty="0" err="1"/>
              <a:t>center</a:t>
            </a:r>
            <a:endParaRPr lang="en-GB" sz="2000" dirty="0"/>
          </a:p>
          <a:p>
            <a:pPr lvl="2">
              <a:lnSpc>
                <a:spcPct val="95000"/>
              </a:lnSpc>
              <a:spcAft>
                <a:spcPts val="0"/>
              </a:spcAft>
            </a:pPr>
            <a:r>
              <a:rPr lang="en-GB" dirty="0"/>
              <a:t>Based on a pulmonary angiogram and/or 64-slice spiral CT</a:t>
            </a:r>
          </a:p>
          <a:p>
            <a:pPr lvl="2">
              <a:lnSpc>
                <a:spcPct val="95000"/>
              </a:lnSpc>
              <a:spcAft>
                <a:spcPts val="0"/>
              </a:spcAft>
            </a:pPr>
            <a:r>
              <a:rPr lang="en-GB" dirty="0"/>
              <a:t>24/7 availability of operability-assessment board</a:t>
            </a:r>
          </a:p>
          <a:p>
            <a:pPr lvl="1">
              <a:lnSpc>
                <a:spcPct val="95000"/>
              </a:lnSpc>
            </a:pPr>
            <a:r>
              <a:rPr lang="en-GB" sz="2000" dirty="0"/>
              <a:t>No </a:t>
            </a:r>
            <a:r>
              <a:rPr lang="en-GB" sz="2000" dirty="0" smtClean="0"/>
              <a:t>other “</a:t>
            </a:r>
            <a:r>
              <a:rPr lang="en-GB" sz="2000" dirty="0" smtClean="0"/>
              <a:t>PAH” </a:t>
            </a:r>
            <a:r>
              <a:rPr lang="en-GB" sz="2000" dirty="0" smtClean="0"/>
              <a:t>drugs allowed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337466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84" y="388813"/>
            <a:ext cx="9018000" cy="1143000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de-DE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Riociguat </a:t>
            </a:r>
            <a:r>
              <a:rPr lang="de-DE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for</a:t>
            </a:r>
            <a:r>
              <a:rPr lang="de-DE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nonoperable</a:t>
            </a:r>
            <a:r>
              <a:rPr lang="de-DE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CTEPH</a:t>
            </a:r>
            <a:endParaRPr lang="de-DE" baseline="-25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61784" y="388813"/>
            <a:ext cx="9018000" cy="10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59940" y="1537500"/>
            <a:ext cx="9018000" cy="90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5356641" y="6404680"/>
            <a:ext cx="358303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 b="0" dirty="0" err="1" smtClean="0">
                <a:latin typeface="Univers" pitchFamily="34" charset="0"/>
              </a:rPr>
              <a:t>Ghofrani</a:t>
            </a:r>
            <a:r>
              <a:rPr lang="de-DE" sz="1400" b="0" dirty="0" smtClean="0">
                <a:latin typeface="Univers" pitchFamily="34" charset="0"/>
              </a:rPr>
              <a:t> HA et al. NEJM </a:t>
            </a:r>
            <a:r>
              <a:rPr lang="en-US" sz="1400" dirty="0" smtClean="0"/>
              <a:t>2013;369</a:t>
            </a:r>
            <a:r>
              <a:rPr lang="en-US" sz="1400" dirty="0"/>
              <a:t>:330-40</a:t>
            </a:r>
            <a:endParaRPr lang="de-DE" sz="1400" dirty="0"/>
          </a:p>
        </p:txBody>
      </p:sp>
      <p:sp>
        <p:nvSpPr>
          <p:cNvPr id="8" name="Line 25"/>
          <p:cNvSpPr>
            <a:spLocks noChangeShapeType="1"/>
          </p:cNvSpPr>
          <p:nvPr/>
        </p:nvSpPr>
        <p:spPr bwMode="auto">
          <a:xfrm>
            <a:off x="6320850" y="3766849"/>
            <a:ext cx="287338" cy="2159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 sz="1600"/>
          </a:p>
        </p:txBody>
      </p:sp>
      <p:sp>
        <p:nvSpPr>
          <p:cNvPr id="11" name="Line 26"/>
          <p:cNvSpPr>
            <a:spLocks noChangeShapeType="1"/>
          </p:cNvSpPr>
          <p:nvPr/>
        </p:nvSpPr>
        <p:spPr bwMode="auto">
          <a:xfrm>
            <a:off x="6320850" y="4559012"/>
            <a:ext cx="288925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 sz="1600"/>
          </a:p>
        </p:txBody>
      </p:sp>
      <p:sp>
        <p:nvSpPr>
          <p:cNvPr id="12" name="Line 27"/>
          <p:cNvSpPr>
            <a:spLocks noChangeShapeType="1"/>
          </p:cNvSpPr>
          <p:nvPr/>
        </p:nvSpPr>
        <p:spPr bwMode="auto">
          <a:xfrm flipV="1">
            <a:off x="6320850" y="4941168"/>
            <a:ext cx="288925" cy="287338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 sz="1600"/>
          </a:p>
        </p:txBody>
      </p:sp>
      <p:sp>
        <p:nvSpPr>
          <p:cNvPr id="13" name="Line 19"/>
          <p:cNvSpPr>
            <a:spLocks noChangeShapeType="1"/>
          </p:cNvSpPr>
          <p:nvPr/>
        </p:nvSpPr>
        <p:spPr bwMode="auto">
          <a:xfrm>
            <a:off x="4880987" y="3766849"/>
            <a:ext cx="358775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 sz="1600"/>
          </a:p>
        </p:txBody>
      </p:sp>
      <p:sp>
        <p:nvSpPr>
          <p:cNvPr id="14" name="Line 20"/>
          <p:cNvSpPr>
            <a:spLocks noChangeShapeType="1"/>
          </p:cNvSpPr>
          <p:nvPr/>
        </p:nvSpPr>
        <p:spPr bwMode="auto">
          <a:xfrm>
            <a:off x="4880987" y="4559012"/>
            <a:ext cx="358775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 sz="1600"/>
          </a:p>
        </p:txBody>
      </p:sp>
      <p:sp>
        <p:nvSpPr>
          <p:cNvPr id="15" name="AutoShape 13"/>
          <p:cNvSpPr>
            <a:spLocks noChangeArrowheads="1"/>
          </p:cNvSpPr>
          <p:nvPr/>
        </p:nvSpPr>
        <p:spPr bwMode="auto">
          <a:xfrm>
            <a:off x="4931891" y="2185124"/>
            <a:ext cx="4104606" cy="904875"/>
          </a:xfrm>
          <a:prstGeom prst="rightArrow">
            <a:avLst>
              <a:gd name="adj1" fmla="val 47046"/>
              <a:gd name="adj2" fmla="val 52624"/>
            </a:avLst>
          </a:prstGeom>
          <a:gradFill rotWithShape="1">
            <a:gsLst>
              <a:gs pos="0">
                <a:schemeClr val="accent1">
                  <a:gamma/>
                  <a:tint val="23922"/>
                  <a:invGamma/>
                </a:schemeClr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GB" b="1" dirty="0" smtClean="0">
                <a:ea typeface="+mn-ea"/>
              </a:rPr>
              <a:t>CHEST-2</a:t>
            </a:r>
            <a:endParaRPr lang="en-GB" b="1" dirty="0">
              <a:ea typeface="+mn-ea"/>
            </a:endParaRPr>
          </a:p>
        </p:txBody>
      </p:sp>
      <p:sp>
        <p:nvSpPr>
          <p:cNvPr id="16" name="AutoShape 14"/>
          <p:cNvSpPr>
            <a:spLocks noChangeArrowheads="1"/>
          </p:cNvSpPr>
          <p:nvPr/>
        </p:nvSpPr>
        <p:spPr bwMode="auto">
          <a:xfrm>
            <a:off x="4931787" y="3477924"/>
            <a:ext cx="1366838" cy="5762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gamma/>
                  <a:tint val="23922"/>
                  <a:invGamma/>
                </a:schemeClr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GB" sz="1600">
              <a:ea typeface="+mn-ea"/>
            </a:endParaRPr>
          </a:p>
        </p:txBody>
      </p:sp>
      <p:sp>
        <p:nvSpPr>
          <p:cNvPr id="17" name="AutoShape 15"/>
          <p:cNvSpPr>
            <a:spLocks noChangeArrowheads="1"/>
          </p:cNvSpPr>
          <p:nvPr/>
        </p:nvSpPr>
        <p:spPr bwMode="auto">
          <a:xfrm>
            <a:off x="4915912" y="4271675"/>
            <a:ext cx="1404938" cy="5762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gamma/>
                  <a:tint val="23922"/>
                  <a:invGamma/>
                </a:schemeClr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GB" sz="1400" dirty="0" smtClean="0">
                <a:ea typeface="+mn-ea"/>
              </a:rPr>
              <a:t>Titrate </a:t>
            </a:r>
          </a:p>
          <a:p>
            <a:pPr algn="ctr">
              <a:defRPr/>
            </a:pPr>
            <a:r>
              <a:rPr lang="en-GB" sz="1400" dirty="0" smtClean="0">
                <a:ea typeface="+mn-ea"/>
              </a:rPr>
              <a:t>up to 2.5 mg TID</a:t>
            </a:r>
            <a:endParaRPr lang="en-GB" sz="1400" dirty="0">
              <a:ea typeface="+mn-ea"/>
            </a:endParaRPr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5060373" y="2989153"/>
            <a:ext cx="128111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37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37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37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37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3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3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3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3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37" charset="-128"/>
              </a:defRPr>
            </a:lvl9pPr>
          </a:lstStyle>
          <a:p>
            <a:pPr algn="ctr" eaLnBrk="1" hangingPunct="1"/>
            <a:r>
              <a:rPr lang="en-GB" sz="1400" dirty="0" smtClean="0">
                <a:latin typeface="+mn-lt"/>
              </a:rPr>
              <a:t>8 </a:t>
            </a:r>
            <a:r>
              <a:rPr lang="en-GB" sz="1400" dirty="0">
                <a:latin typeface="+mn-lt"/>
              </a:rPr>
              <a:t>weeks</a:t>
            </a:r>
          </a:p>
        </p:txBody>
      </p:sp>
      <p:sp>
        <p:nvSpPr>
          <p:cNvPr id="19" name="Text Box 28"/>
          <p:cNvSpPr txBox="1">
            <a:spLocks noChangeArrowheads="1"/>
          </p:cNvSpPr>
          <p:nvPr/>
        </p:nvSpPr>
        <p:spPr bwMode="auto">
          <a:xfrm>
            <a:off x="6379158" y="3874799"/>
            <a:ext cx="280831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37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37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37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37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3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3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3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3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37" charset="-128"/>
              </a:defRPr>
            </a:lvl9pPr>
          </a:lstStyle>
          <a:p>
            <a:pPr algn="ctr" eaLnBrk="1" hangingPunct="1"/>
            <a:r>
              <a:rPr lang="en-GB" sz="1400" dirty="0" smtClean="0">
                <a:latin typeface="+mn-lt"/>
              </a:rPr>
              <a:t>Long-term open-label phase at chronic dose up to 2.5 mg </a:t>
            </a:r>
            <a:endParaRPr lang="en-GB" sz="1400" dirty="0">
              <a:latin typeface="+mn-lt"/>
            </a:endParaRPr>
          </a:p>
        </p:txBody>
      </p:sp>
      <p:sp>
        <p:nvSpPr>
          <p:cNvPr id="20" name="AutoShape 4"/>
          <p:cNvSpPr>
            <a:spLocks noChangeArrowheads="1"/>
          </p:cNvSpPr>
          <p:nvPr/>
        </p:nvSpPr>
        <p:spPr bwMode="auto">
          <a:xfrm>
            <a:off x="1907704" y="3479511"/>
            <a:ext cx="3024187" cy="576263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noFill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GB" sz="1600" dirty="0" smtClean="0"/>
              <a:t>Riociguat</a:t>
            </a:r>
            <a:br>
              <a:rPr lang="en-GB" sz="1600" dirty="0" smtClean="0"/>
            </a:br>
            <a:r>
              <a:rPr lang="en-GB" sz="1600" dirty="0" smtClean="0"/>
              <a:t>up </a:t>
            </a:r>
            <a:r>
              <a:rPr lang="en-GB" sz="1600" dirty="0"/>
              <a:t>to 2.5 mg TID</a:t>
            </a:r>
          </a:p>
        </p:txBody>
      </p:sp>
      <p:sp>
        <p:nvSpPr>
          <p:cNvPr id="21" name="AutoShape 7"/>
          <p:cNvSpPr>
            <a:spLocks noChangeArrowheads="1"/>
          </p:cNvSpPr>
          <p:nvPr/>
        </p:nvSpPr>
        <p:spPr bwMode="auto">
          <a:xfrm>
            <a:off x="1907704" y="4271674"/>
            <a:ext cx="3024187" cy="576263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en-GB" sz="1600" dirty="0"/>
              <a:t>Placebo</a:t>
            </a:r>
          </a:p>
        </p:txBody>
      </p:sp>
      <p:sp>
        <p:nvSpPr>
          <p:cNvPr id="22" name="Rectangle 8"/>
          <p:cNvSpPr>
            <a:spLocks noChangeArrowheads="1"/>
          </p:cNvSpPr>
          <p:nvPr/>
        </p:nvSpPr>
        <p:spPr bwMode="auto">
          <a:xfrm>
            <a:off x="2015550" y="2421344"/>
            <a:ext cx="2916237" cy="43180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en-GB" b="1" dirty="0" smtClean="0"/>
              <a:t>CHEST-1</a:t>
            </a:r>
            <a:endParaRPr lang="en-GB" b="1" dirty="0"/>
          </a:p>
        </p:txBody>
      </p:sp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2435937" y="2920990"/>
            <a:ext cx="84189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37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37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37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37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3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3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3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3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37" charset="-128"/>
              </a:defRPr>
            </a:lvl9pPr>
          </a:lstStyle>
          <a:p>
            <a:pPr algn="ctr" eaLnBrk="1" hangingPunct="1"/>
            <a:r>
              <a:rPr lang="en-GB" sz="1400" dirty="0">
                <a:latin typeface="+mn-lt"/>
              </a:rPr>
              <a:t>Titration</a:t>
            </a:r>
            <a:br>
              <a:rPr lang="en-GB" sz="1400" dirty="0">
                <a:latin typeface="+mn-lt"/>
              </a:rPr>
            </a:br>
            <a:r>
              <a:rPr lang="en-GB" sz="1400" dirty="0">
                <a:latin typeface="+mn-lt"/>
              </a:rPr>
              <a:t>8 weeks</a:t>
            </a:r>
          </a:p>
        </p:txBody>
      </p:sp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3712402" y="2920990"/>
            <a:ext cx="120898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37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37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37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37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3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3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3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3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37" charset="-128"/>
              </a:defRPr>
            </a:lvl9pPr>
          </a:lstStyle>
          <a:p>
            <a:pPr algn="ctr" eaLnBrk="1" hangingPunct="1"/>
            <a:r>
              <a:rPr lang="en-GB" sz="1400" dirty="0">
                <a:latin typeface="+mn-lt"/>
              </a:rPr>
              <a:t>Maintenance</a:t>
            </a:r>
            <a:br>
              <a:rPr lang="en-GB" sz="1400" dirty="0">
                <a:latin typeface="+mn-lt"/>
              </a:rPr>
            </a:br>
            <a:r>
              <a:rPr lang="en-GB" sz="1400" dirty="0" smtClean="0">
                <a:latin typeface="+mn-lt"/>
              </a:rPr>
              <a:t>8 </a:t>
            </a:r>
            <a:r>
              <a:rPr lang="en-GB" sz="1400" dirty="0">
                <a:latin typeface="+mn-lt"/>
              </a:rPr>
              <a:t>weeks</a:t>
            </a:r>
          </a:p>
        </p:txBody>
      </p:sp>
      <p:sp>
        <p:nvSpPr>
          <p:cNvPr id="25" name="Text Box 17"/>
          <p:cNvSpPr txBox="1">
            <a:spLocks noChangeArrowheads="1"/>
          </p:cNvSpPr>
          <p:nvPr/>
        </p:nvSpPr>
        <p:spPr bwMode="auto">
          <a:xfrm>
            <a:off x="4984040" y="3625279"/>
            <a:ext cx="128111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37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37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37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37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3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3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3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3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37" charset="-128"/>
              </a:defRPr>
            </a:lvl9pPr>
          </a:lstStyle>
          <a:p>
            <a:pPr algn="ctr" eaLnBrk="1" hangingPunct="1"/>
            <a:r>
              <a:rPr lang="en-GB" sz="1400" dirty="0" smtClean="0">
                <a:latin typeface="+mn-lt"/>
              </a:rPr>
              <a:t>Sham titration</a:t>
            </a:r>
            <a:endParaRPr lang="en-GB" sz="1400" dirty="0">
              <a:latin typeface="+mn-lt"/>
            </a:endParaRPr>
          </a:p>
        </p:txBody>
      </p:sp>
      <p:sp>
        <p:nvSpPr>
          <p:cNvPr id="26" name="Rectangle 8"/>
          <p:cNvSpPr>
            <a:spLocks noChangeArrowheads="1"/>
          </p:cNvSpPr>
          <p:nvPr/>
        </p:nvSpPr>
        <p:spPr bwMode="auto">
          <a:xfrm>
            <a:off x="107504" y="2353498"/>
            <a:ext cx="1784216" cy="56749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en-GB" sz="1400" dirty="0" smtClean="0"/>
              <a:t>Adjudication</a:t>
            </a:r>
          </a:p>
          <a:p>
            <a:pPr algn="ctr"/>
            <a:r>
              <a:rPr lang="en-GB" sz="1400" dirty="0" smtClean="0"/>
              <a:t>Randomization</a:t>
            </a:r>
          </a:p>
        </p:txBody>
      </p:sp>
      <p:sp>
        <p:nvSpPr>
          <p:cNvPr id="27" name="Rounded Rectangle 1"/>
          <p:cNvSpPr/>
          <p:nvPr/>
        </p:nvSpPr>
        <p:spPr>
          <a:xfrm>
            <a:off x="1907704" y="3444476"/>
            <a:ext cx="4433782" cy="646331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28" name="Rounded Rectangle 28"/>
          <p:cNvSpPr/>
          <p:nvPr/>
        </p:nvSpPr>
        <p:spPr>
          <a:xfrm>
            <a:off x="1912519" y="4236640"/>
            <a:ext cx="4433782" cy="646331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29" name="Rectangle 8"/>
          <p:cNvSpPr>
            <a:spLocks noChangeArrowheads="1"/>
          </p:cNvSpPr>
          <p:nvPr/>
        </p:nvSpPr>
        <p:spPr bwMode="auto">
          <a:xfrm>
            <a:off x="733578" y="3483479"/>
            <a:ext cx="532068" cy="431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en-GB" b="1" dirty="0" smtClean="0"/>
              <a:t>2</a:t>
            </a:r>
            <a:endParaRPr lang="en-GB" b="1" dirty="0"/>
          </a:p>
        </p:txBody>
      </p:sp>
      <p:sp>
        <p:nvSpPr>
          <p:cNvPr id="30" name="Rectangle 8"/>
          <p:cNvSpPr>
            <a:spLocks noChangeArrowheads="1"/>
          </p:cNvSpPr>
          <p:nvPr/>
        </p:nvSpPr>
        <p:spPr bwMode="auto">
          <a:xfrm>
            <a:off x="733578" y="4342318"/>
            <a:ext cx="532068" cy="431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en-GB" b="1" dirty="0" smtClean="0"/>
              <a:t>1</a:t>
            </a:r>
            <a:endParaRPr lang="en-GB" b="1" dirty="0"/>
          </a:p>
        </p:txBody>
      </p:sp>
      <p:sp>
        <p:nvSpPr>
          <p:cNvPr id="31" name="Rounded Rectangle 33"/>
          <p:cNvSpPr/>
          <p:nvPr/>
        </p:nvSpPr>
        <p:spPr>
          <a:xfrm>
            <a:off x="1919928" y="5206509"/>
            <a:ext cx="4433782" cy="502315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32" name="AutoShape 6"/>
          <p:cNvSpPr>
            <a:spLocks noChangeArrowheads="1"/>
          </p:cNvSpPr>
          <p:nvPr/>
        </p:nvSpPr>
        <p:spPr bwMode="auto">
          <a:xfrm>
            <a:off x="2559487" y="5169535"/>
            <a:ext cx="3024187" cy="576262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en-GB" sz="1600" dirty="0" smtClean="0"/>
              <a:t>24 week blinded phase</a:t>
            </a:r>
            <a:endParaRPr lang="en-GB" sz="1600" dirty="0"/>
          </a:p>
        </p:txBody>
      </p:sp>
      <p:sp>
        <p:nvSpPr>
          <p:cNvPr id="33" name="Pfeil nach rechts 32"/>
          <p:cNvSpPr/>
          <p:nvPr/>
        </p:nvSpPr>
        <p:spPr>
          <a:xfrm rot="16200000">
            <a:off x="4788024" y="2128537"/>
            <a:ext cx="272350" cy="294391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877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84" y="388813"/>
            <a:ext cx="9018000" cy="1143000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de-DE" sz="3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CHEST – Patient </a:t>
            </a:r>
            <a:r>
              <a:rPr lang="de-DE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characteristics</a:t>
            </a:r>
            <a:endParaRPr lang="de-DE" sz="3800" baseline="-25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61784" y="388813"/>
            <a:ext cx="9018000" cy="10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59940" y="1537500"/>
            <a:ext cx="9018000" cy="90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8" name="Rechteck 87"/>
          <p:cNvSpPr/>
          <p:nvPr/>
        </p:nvSpPr>
        <p:spPr>
          <a:xfrm>
            <a:off x="1574800" y="4673600"/>
            <a:ext cx="368300" cy="1736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8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2631155"/>
              </p:ext>
            </p:extLst>
          </p:nvPr>
        </p:nvGraphicFramePr>
        <p:xfrm>
          <a:off x="468313" y="2072384"/>
          <a:ext cx="8207375" cy="408416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342843"/>
                <a:gridCol w="2472773"/>
                <a:gridCol w="2391759"/>
              </a:tblGrid>
              <a:tr h="510521">
                <a:tc>
                  <a:txBody>
                    <a:bodyPr/>
                    <a:lstStyle/>
                    <a:p>
                      <a:r>
                        <a:rPr lang="en-US" sz="1800" noProof="0" dirty="0" smtClean="0"/>
                        <a:t>Characteristic</a:t>
                      </a:r>
                      <a:endParaRPr lang="en-US" sz="1800" noProof="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 marL="91465" marR="914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dirty="0" smtClean="0"/>
                        <a:t>Riociguat</a:t>
                      </a:r>
                      <a:r>
                        <a:rPr lang="en-US" sz="1800" b="1" baseline="0" noProof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800" b="1" baseline="0" noProof="0" dirty="0" smtClean="0">
                          <a:solidFill>
                            <a:schemeClr val="bg1"/>
                          </a:solidFill>
                        </a:rPr>
                        <a:t>(n=173)</a:t>
                      </a:r>
                      <a:endParaRPr lang="en-US" sz="1800" noProof="0" dirty="0" smtClean="0"/>
                    </a:p>
                  </a:txBody>
                  <a:tcPr marL="91465" marR="914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dirty="0" smtClean="0"/>
                        <a:t>Placebo (n=88)</a:t>
                      </a:r>
                      <a:endParaRPr lang="en-US" sz="18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1465" marR="91465" anchor="ctr"/>
                </a:tc>
              </a:tr>
              <a:tr h="510521">
                <a:tc>
                  <a:txBody>
                    <a:bodyPr/>
                    <a:lstStyle/>
                    <a:p>
                      <a:r>
                        <a:rPr lang="en-US" sz="1800" noProof="0" dirty="0" smtClean="0"/>
                        <a:t>Mean</a:t>
                      </a:r>
                      <a:r>
                        <a:rPr lang="en-US" sz="1800" baseline="0" noProof="0" dirty="0" smtClean="0"/>
                        <a:t> a</a:t>
                      </a:r>
                      <a:r>
                        <a:rPr lang="en-US" sz="1800" noProof="0" dirty="0" smtClean="0"/>
                        <a:t>ge, years</a:t>
                      </a:r>
                      <a:endParaRPr lang="en-US" sz="18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1465" marR="914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dirty="0" smtClean="0"/>
                        <a:t>59</a:t>
                      </a:r>
                      <a:endParaRPr lang="en-US" sz="1800" noProof="0" dirty="0">
                        <a:solidFill>
                          <a:schemeClr val="accent1"/>
                        </a:solidFill>
                      </a:endParaRPr>
                    </a:p>
                  </a:txBody>
                  <a:tcPr marL="91465" marR="914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dirty="0" smtClean="0"/>
                        <a:t>59</a:t>
                      </a:r>
                      <a:endParaRPr lang="en-US" sz="18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1465" marR="91465" anchor="ctr"/>
                </a:tc>
              </a:tr>
              <a:tr h="510521">
                <a:tc>
                  <a:txBody>
                    <a:bodyPr/>
                    <a:lstStyle/>
                    <a:p>
                      <a:r>
                        <a:rPr lang="en-US" sz="1800" noProof="0" dirty="0" smtClean="0"/>
                        <a:t>Female, %</a:t>
                      </a:r>
                      <a:endParaRPr lang="en-US" sz="18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1465" marR="914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dirty="0" smtClean="0"/>
                        <a:t>68</a:t>
                      </a:r>
                      <a:endParaRPr lang="en-US" sz="1800" noProof="0" dirty="0">
                        <a:solidFill>
                          <a:schemeClr val="accent1"/>
                        </a:solidFill>
                      </a:endParaRPr>
                    </a:p>
                  </a:txBody>
                  <a:tcPr marL="91465" marR="914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dirty="0" smtClean="0"/>
                        <a:t>61</a:t>
                      </a:r>
                      <a:endParaRPr lang="en-US" sz="18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1465" marR="91465" anchor="ctr"/>
                </a:tc>
              </a:tr>
              <a:tr h="510521">
                <a:tc>
                  <a:txBody>
                    <a:bodyPr/>
                    <a:lstStyle/>
                    <a:p>
                      <a:r>
                        <a:rPr lang="en-US" sz="1800" noProof="0" dirty="0" smtClean="0"/>
                        <a:t>Mean PVR</a:t>
                      </a:r>
                      <a:r>
                        <a:rPr lang="en-US" sz="1800" baseline="30000" noProof="0" dirty="0" smtClean="0"/>
                        <a:t>a</a:t>
                      </a:r>
                      <a:r>
                        <a:rPr lang="en-US" sz="1800" noProof="0" dirty="0" smtClean="0"/>
                        <a:t>, dyn∙s∙cm</a:t>
                      </a:r>
                      <a:r>
                        <a:rPr lang="en-US" sz="1800" baseline="30000" noProof="0" dirty="0" smtClean="0"/>
                        <a:t>–5</a:t>
                      </a:r>
                      <a:endParaRPr lang="en-US" sz="18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1465" marR="914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dirty="0" smtClean="0"/>
                        <a:t>796</a:t>
                      </a:r>
                      <a:endParaRPr lang="en-US" sz="1800" noProof="0" dirty="0">
                        <a:solidFill>
                          <a:schemeClr val="accent1"/>
                        </a:solidFill>
                      </a:endParaRPr>
                    </a:p>
                  </a:txBody>
                  <a:tcPr marL="91465" marR="914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dirty="0" smtClean="0"/>
                        <a:t>815</a:t>
                      </a:r>
                      <a:endParaRPr lang="en-US" sz="18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1465" marR="91465" anchor="ctr"/>
                </a:tc>
              </a:tr>
              <a:tr h="510521">
                <a:tc>
                  <a:txBody>
                    <a:bodyPr/>
                    <a:lstStyle/>
                    <a:p>
                      <a:r>
                        <a:rPr lang="en-US" sz="1800" noProof="0" dirty="0" err="1" smtClean="0"/>
                        <a:t>mPAP</a:t>
                      </a:r>
                      <a:r>
                        <a:rPr lang="en-US" sz="1800" baseline="30000" noProof="0" dirty="0" err="1" smtClean="0"/>
                        <a:t>a</a:t>
                      </a:r>
                      <a:r>
                        <a:rPr lang="en-US" sz="1800" noProof="0" dirty="0" smtClean="0"/>
                        <a:t>, mmHg</a:t>
                      </a:r>
                      <a:endParaRPr lang="en-US" sz="18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1465" marR="914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dirty="0" smtClean="0"/>
                        <a:t>45.0</a:t>
                      </a:r>
                      <a:endParaRPr lang="en-US" sz="1800" noProof="0" dirty="0">
                        <a:solidFill>
                          <a:schemeClr val="accent1"/>
                        </a:solidFill>
                      </a:endParaRPr>
                    </a:p>
                  </a:txBody>
                  <a:tcPr marL="91465" marR="914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dirty="0" smtClean="0"/>
                        <a:t>44.0</a:t>
                      </a:r>
                      <a:endParaRPr lang="en-US" sz="18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1465" marR="91465" anchor="ctr"/>
                </a:tc>
              </a:tr>
              <a:tr h="510521">
                <a:tc>
                  <a:txBody>
                    <a:bodyPr/>
                    <a:lstStyle/>
                    <a:p>
                      <a:r>
                        <a:rPr lang="en-US" sz="1800" noProof="0" dirty="0" smtClean="0"/>
                        <a:t>Mean 6MWD, m</a:t>
                      </a:r>
                      <a:endParaRPr lang="en-US" sz="18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1465" marR="914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dirty="0" smtClean="0"/>
                        <a:t>342</a:t>
                      </a:r>
                      <a:endParaRPr lang="en-US" sz="1800" noProof="0" dirty="0">
                        <a:solidFill>
                          <a:schemeClr val="accent1"/>
                        </a:solidFill>
                      </a:endParaRPr>
                    </a:p>
                  </a:txBody>
                  <a:tcPr marL="91465" marR="914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dirty="0" smtClean="0"/>
                        <a:t>356</a:t>
                      </a:r>
                      <a:endParaRPr lang="en-US" sz="18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1465" marR="91465" anchor="ctr"/>
                </a:tc>
              </a:tr>
              <a:tr h="510521">
                <a:tc>
                  <a:txBody>
                    <a:bodyPr/>
                    <a:lstStyle/>
                    <a:p>
                      <a:r>
                        <a:rPr lang="en-US" sz="1800" noProof="0" dirty="0" smtClean="0"/>
                        <a:t>WHO FC I/II/III/IV,</a:t>
                      </a:r>
                      <a:r>
                        <a:rPr lang="en-US" sz="1800" baseline="0" noProof="0" dirty="0" smtClean="0"/>
                        <a:t> %</a:t>
                      </a:r>
                      <a:endParaRPr lang="en-US" sz="18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1465" marR="914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dirty="0" smtClean="0"/>
                        <a:t>2/32/62/5</a:t>
                      </a:r>
                      <a:endParaRPr lang="en-US" sz="1800" noProof="0" dirty="0">
                        <a:solidFill>
                          <a:schemeClr val="accent1"/>
                        </a:solidFill>
                      </a:endParaRPr>
                    </a:p>
                  </a:txBody>
                  <a:tcPr marL="91465" marR="914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dirty="0" smtClean="0"/>
                        <a:t>0/28/68/2</a:t>
                      </a:r>
                      <a:r>
                        <a:rPr lang="en-US" sz="1800" baseline="30000" noProof="0" dirty="0" smtClean="0"/>
                        <a:t>b</a:t>
                      </a:r>
                      <a:endParaRPr lang="en-US" sz="18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1465" marR="91465" anchor="ctr"/>
                </a:tc>
              </a:tr>
              <a:tr h="510521">
                <a:tc>
                  <a:txBody>
                    <a:bodyPr/>
                    <a:lstStyle/>
                    <a:p>
                      <a:r>
                        <a:rPr lang="en-US" sz="1800" noProof="0" dirty="0" smtClean="0"/>
                        <a:t>Inoperable/persistent,</a:t>
                      </a:r>
                      <a:r>
                        <a:rPr lang="en-US" sz="1800" baseline="0" noProof="0" dirty="0" smtClean="0"/>
                        <a:t> </a:t>
                      </a:r>
                      <a:r>
                        <a:rPr lang="en-US" sz="1800" noProof="0" dirty="0" smtClean="0"/>
                        <a:t>%</a:t>
                      </a:r>
                      <a:endParaRPr lang="en-US" sz="18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1465" marR="914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dirty="0" smtClean="0"/>
                        <a:t>70/30</a:t>
                      </a:r>
                      <a:endParaRPr lang="en-US" sz="1800" noProof="0" dirty="0">
                        <a:solidFill>
                          <a:schemeClr val="accent1"/>
                        </a:solidFill>
                      </a:endParaRPr>
                    </a:p>
                  </a:txBody>
                  <a:tcPr marL="91465" marR="914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dirty="0" smtClean="0"/>
                        <a:t>77/23</a:t>
                      </a:r>
                      <a:endParaRPr lang="en-US" sz="18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1465" marR="91465" anchor="ctr"/>
                </a:tc>
              </a:tr>
            </a:tbl>
          </a:graphicData>
        </a:graphic>
      </p:graphicFrame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356641" y="6404680"/>
            <a:ext cx="358303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 b="0" dirty="0" err="1" smtClean="0">
                <a:latin typeface="Univers" pitchFamily="34" charset="0"/>
              </a:rPr>
              <a:t>Ghofrani</a:t>
            </a:r>
            <a:r>
              <a:rPr lang="de-DE" sz="1400" b="0" dirty="0" smtClean="0">
                <a:latin typeface="Univers" pitchFamily="34" charset="0"/>
              </a:rPr>
              <a:t> HA et al. NEJM </a:t>
            </a:r>
            <a:r>
              <a:rPr lang="en-US" sz="1400" dirty="0" smtClean="0"/>
              <a:t>2013;369</a:t>
            </a:r>
            <a:r>
              <a:rPr lang="en-US" sz="1400" dirty="0"/>
              <a:t>:330-40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928945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84" y="388813"/>
            <a:ext cx="9018000" cy="1143000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anchor="t">
            <a:normAutofit fontScale="90000"/>
          </a:bodyPr>
          <a:lstStyle/>
          <a:p>
            <a:pPr algn="ctr"/>
            <a:r>
              <a:rPr lang="de-DE" sz="3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Maximum dose </a:t>
            </a:r>
            <a:r>
              <a:rPr lang="de-DE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of</a:t>
            </a:r>
            <a:r>
              <a:rPr lang="de-DE" sz="3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riociguat </a:t>
            </a:r>
            <a:r>
              <a:rPr lang="de-DE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reached</a:t>
            </a:r>
            <a:r>
              <a:rPr lang="de-DE" sz="3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in </a:t>
            </a:r>
            <a:r>
              <a:rPr lang="de-DE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</a:t>
            </a:r>
            <a:r>
              <a:rPr lang="de-DE" sz="3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de-DE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majority</a:t>
            </a:r>
            <a:r>
              <a:rPr lang="de-DE" sz="3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de-DE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of</a:t>
            </a:r>
            <a:r>
              <a:rPr lang="de-DE" sz="3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de-DE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patients</a:t>
            </a:r>
            <a:endParaRPr lang="de-DE" sz="3800" baseline="-25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61784" y="388813"/>
            <a:ext cx="9018000" cy="10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59940" y="1537500"/>
            <a:ext cx="9018000" cy="90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8" name="Rechteck 87"/>
          <p:cNvSpPr/>
          <p:nvPr/>
        </p:nvSpPr>
        <p:spPr>
          <a:xfrm>
            <a:off x="1627172" y="4961668"/>
            <a:ext cx="368300" cy="1736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10" name="Chart 14"/>
          <p:cNvGraphicFramePr/>
          <p:nvPr>
            <p:extLst>
              <p:ext uri="{D42A27DB-BD31-4B8C-83A1-F6EECF244321}">
                <p14:modId xmlns:p14="http://schemas.microsoft.com/office/powerpoint/2010/main" val="652056834"/>
              </p:ext>
            </p:extLst>
          </p:nvPr>
        </p:nvGraphicFramePr>
        <p:xfrm>
          <a:off x="1576372" y="1916843"/>
          <a:ext cx="6096000" cy="45523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356641" y="6404680"/>
            <a:ext cx="358303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 b="0" dirty="0" err="1" smtClean="0">
                <a:latin typeface="Univers" pitchFamily="34" charset="0"/>
              </a:rPr>
              <a:t>Ghofrani</a:t>
            </a:r>
            <a:r>
              <a:rPr lang="de-DE" sz="1400" b="0" dirty="0" smtClean="0">
                <a:latin typeface="Univers" pitchFamily="34" charset="0"/>
              </a:rPr>
              <a:t> HA et al. NEJM </a:t>
            </a:r>
            <a:r>
              <a:rPr lang="en-US" sz="1400" dirty="0" smtClean="0"/>
              <a:t>2013;369</a:t>
            </a:r>
            <a:r>
              <a:rPr lang="en-US" sz="1400" dirty="0"/>
              <a:t>:330-40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3975157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84" y="388813"/>
            <a:ext cx="9018000" cy="1143000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de-DE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Riociguat </a:t>
            </a:r>
            <a:r>
              <a:rPr lang="de-DE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for</a:t>
            </a:r>
            <a:r>
              <a:rPr lang="de-DE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nonoperable</a:t>
            </a:r>
            <a:r>
              <a:rPr lang="de-DE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CTEPH</a:t>
            </a:r>
            <a:endParaRPr lang="de-DE" baseline="-25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61784" y="388813"/>
            <a:ext cx="9018000" cy="10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59940" y="1537500"/>
            <a:ext cx="9018000" cy="90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TextBox 7"/>
          <p:cNvSpPr txBox="1"/>
          <p:nvPr>
            <p:custDataLst>
              <p:tags r:id="rId1"/>
            </p:custDataLst>
          </p:nvPr>
        </p:nvSpPr>
        <p:spPr>
          <a:xfrm>
            <a:off x="681934" y="1664188"/>
            <a:ext cx="7695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dirty="0" smtClean="0">
                <a:latin typeface="Arial"/>
              </a:rPr>
              <a:t>Placebo-corrected treatment </a:t>
            </a:r>
            <a:r>
              <a:rPr lang="en-US" dirty="0">
                <a:latin typeface="Arial"/>
              </a:rPr>
              <a:t>effect </a:t>
            </a:r>
            <a:r>
              <a:rPr lang="en-US" dirty="0" smtClean="0">
                <a:latin typeface="Arial"/>
              </a:rPr>
              <a:t>= +</a:t>
            </a:r>
            <a:r>
              <a:rPr lang="en-US" b="1" dirty="0" smtClean="0">
                <a:latin typeface="Arial"/>
              </a:rPr>
              <a:t>46m</a:t>
            </a:r>
            <a:r>
              <a:rPr lang="en-US" dirty="0" smtClean="0">
                <a:latin typeface="Arial"/>
              </a:rPr>
              <a:t> </a:t>
            </a:r>
            <a:r>
              <a:rPr lang="en-US" dirty="0">
                <a:latin typeface="Arial"/>
              </a:rPr>
              <a:t>(95</a:t>
            </a:r>
            <a:r>
              <a:rPr lang="en-US" dirty="0" smtClean="0">
                <a:latin typeface="Arial"/>
              </a:rPr>
              <a:t>% CI: 26–66m; p&lt;0.0001</a:t>
            </a:r>
            <a:r>
              <a:rPr lang="en-US" dirty="0">
                <a:latin typeface="Arial"/>
              </a:rPr>
              <a:t>)</a:t>
            </a:r>
            <a:endParaRPr lang="en-GB" dirty="0">
              <a:latin typeface="Arial"/>
            </a:endParaRPr>
          </a:p>
        </p:txBody>
      </p:sp>
      <p:sp>
        <p:nvSpPr>
          <p:cNvPr id="36" name="Freeform 9"/>
          <p:cNvSpPr/>
          <p:nvPr/>
        </p:nvSpPr>
        <p:spPr>
          <a:xfrm>
            <a:off x="2438400" y="4032250"/>
            <a:ext cx="4184650" cy="1016000"/>
          </a:xfrm>
          <a:custGeom>
            <a:avLst/>
            <a:gdLst>
              <a:gd name="connsiteX0" fmla="*/ 4184650 w 4184650"/>
              <a:gd name="connsiteY0" fmla="*/ 730250 h 1016000"/>
              <a:gd name="connsiteX1" fmla="*/ 3136900 w 4184650"/>
              <a:gd name="connsiteY1" fmla="*/ 476250 h 1016000"/>
              <a:gd name="connsiteX2" fmla="*/ 2095500 w 4184650"/>
              <a:gd name="connsiteY2" fmla="*/ 241300 h 1016000"/>
              <a:gd name="connsiteX3" fmla="*/ 1568450 w 4184650"/>
              <a:gd name="connsiteY3" fmla="*/ 0 h 1016000"/>
              <a:gd name="connsiteX4" fmla="*/ 1047750 w 4184650"/>
              <a:gd name="connsiteY4" fmla="*/ 444500 h 1016000"/>
              <a:gd name="connsiteX5" fmla="*/ 520700 w 4184650"/>
              <a:gd name="connsiteY5" fmla="*/ 565150 h 1016000"/>
              <a:gd name="connsiteX6" fmla="*/ 0 w 4184650"/>
              <a:gd name="connsiteY6" fmla="*/ 1016000 h 10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84650" h="1016000">
                <a:moveTo>
                  <a:pt x="4184650" y="730250"/>
                </a:moveTo>
                <a:lnTo>
                  <a:pt x="3136900" y="476250"/>
                </a:lnTo>
                <a:lnTo>
                  <a:pt x="2095500" y="241300"/>
                </a:lnTo>
                <a:lnTo>
                  <a:pt x="1568450" y="0"/>
                </a:lnTo>
                <a:lnTo>
                  <a:pt x="1047750" y="444500"/>
                </a:lnTo>
                <a:lnTo>
                  <a:pt x="520700" y="565150"/>
                </a:lnTo>
                <a:lnTo>
                  <a:pt x="0" y="101600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37" name="Freeform 10"/>
          <p:cNvSpPr/>
          <p:nvPr/>
        </p:nvSpPr>
        <p:spPr>
          <a:xfrm>
            <a:off x="2438400" y="2698750"/>
            <a:ext cx="4178300" cy="2336800"/>
          </a:xfrm>
          <a:custGeom>
            <a:avLst/>
            <a:gdLst>
              <a:gd name="connsiteX0" fmla="*/ 4178300 w 4178300"/>
              <a:gd name="connsiteY0" fmla="*/ 0 h 2336800"/>
              <a:gd name="connsiteX1" fmla="*/ 3136900 w 4178300"/>
              <a:gd name="connsiteY1" fmla="*/ 127000 h 2336800"/>
              <a:gd name="connsiteX2" fmla="*/ 2089150 w 4178300"/>
              <a:gd name="connsiteY2" fmla="*/ 400050 h 2336800"/>
              <a:gd name="connsiteX3" fmla="*/ 1562100 w 4178300"/>
              <a:gd name="connsiteY3" fmla="*/ 869950 h 2336800"/>
              <a:gd name="connsiteX4" fmla="*/ 1054100 w 4178300"/>
              <a:gd name="connsiteY4" fmla="*/ 1098550 h 2336800"/>
              <a:gd name="connsiteX5" fmla="*/ 520700 w 4178300"/>
              <a:gd name="connsiteY5" fmla="*/ 1447800 h 2336800"/>
              <a:gd name="connsiteX6" fmla="*/ 6350 w 4178300"/>
              <a:gd name="connsiteY6" fmla="*/ 2336800 h 2336800"/>
              <a:gd name="connsiteX7" fmla="*/ 0 w 4178300"/>
              <a:gd name="connsiteY7" fmla="*/ 2330450 h 233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78300" h="2336800">
                <a:moveTo>
                  <a:pt x="4178300" y="0"/>
                </a:moveTo>
                <a:lnTo>
                  <a:pt x="3136900" y="127000"/>
                </a:lnTo>
                <a:lnTo>
                  <a:pt x="2089150" y="400050"/>
                </a:lnTo>
                <a:lnTo>
                  <a:pt x="1562100" y="869950"/>
                </a:lnTo>
                <a:lnTo>
                  <a:pt x="1054100" y="1098550"/>
                </a:lnTo>
                <a:lnTo>
                  <a:pt x="520700" y="1447800"/>
                </a:lnTo>
                <a:lnTo>
                  <a:pt x="6350" y="2336800"/>
                </a:lnTo>
                <a:lnTo>
                  <a:pt x="0" y="2330450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cxnSp>
        <p:nvCxnSpPr>
          <p:cNvPr id="38" name="Straight Connector 12"/>
          <p:cNvCxnSpPr/>
          <p:nvPr/>
        </p:nvCxnSpPr>
        <p:spPr>
          <a:xfrm>
            <a:off x="2458744" y="5045226"/>
            <a:ext cx="47434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13"/>
          <p:cNvCxnSpPr/>
          <p:nvPr/>
        </p:nvCxnSpPr>
        <p:spPr>
          <a:xfrm>
            <a:off x="2444510" y="2286000"/>
            <a:ext cx="0" cy="36893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14"/>
          <p:cNvCxnSpPr/>
          <p:nvPr/>
        </p:nvCxnSpPr>
        <p:spPr>
          <a:xfrm>
            <a:off x="2444510" y="5882064"/>
            <a:ext cx="47576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15"/>
          <p:cNvSpPr txBox="1"/>
          <p:nvPr/>
        </p:nvSpPr>
        <p:spPr>
          <a:xfrm>
            <a:off x="1944168" y="5391150"/>
            <a:ext cx="4058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200" dirty="0" smtClean="0">
                <a:solidFill>
                  <a:srgbClr val="717174"/>
                </a:solidFill>
                <a:latin typeface="Arial"/>
              </a:rPr>
              <a:t>-10</a:t>
            </a:r>
            <a:endParaRPr lang="en-US" sz="1200" dirty="0">
              <a:solidFill>
                <a:srgbClr val="717174"/>
              </a:solidFill>
              <a:latin typeface="Arial"/>
            </a:endParaRPr>
          </a:p>
        </p:txBody>
      </p:sp>
      <p:cxnSp>
        <p:nvCxnSpPr>
          <p:cNvPr id="42" name="Straight Connector 16"/>
          <p:cNvCxnSpPr/>
          <p:nvPr/>
        </p:nvCxnSpPr>
        <p:spPr>
          <a:xfrm>
            <a:off x="2350048" y="5539174"/>
            <a:ext cx="10477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17"/>
          <p:cNvCxnSpPr/>
          <p:nvPr/>
        </p:nvCxnSpPr>
        <p:spPr>
          <a:xfrm>
            <a:off x="2350048" y="5047199"/>
            <a:ext cx="10477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18"/>
          <p:cNvSpPr txBox="1"/>
          <p:nvPr/>
        </p:nvSpPr>
        <p:spPr>
          <a:xfrm>
            <a:off x="2080423" y="4908699"/>
            <a:ext cx="2696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200" dirty="0" smtClean="0">
                <a:solidFill>
                  <a:srgbClr val="717174"/>
                </a:solidFill>
                <a:latin typeface="Arial"/>
              </a:rPr>
              <a:t>0</a:t>
            </a:r>
            <a:endParaRPr lang="en-US" sz="1200" dirty="0">
              <a:solidFill>
                <a:srgbClr val="717174"/>
              </a:solidFill>
              <a:latin typeface="Arial"/>
            </a:endParaRPr>
          </a:p>
        </p:txBody>
      </p:sp>
      <p:cxnSp>
        <p:nvCxnSpPr>
          <p:cNvPr id="45" name="Straight Connector 19"/>
          <p:cNvCxnSpPr/>
          <p:nvPr/>
        </p:nvCxnSpPr>
        <p:spPr>
          <a:xfrm>
            <a:off x="2350048" y="4597786"/>
            <a:ext cx="10477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20"/>
          <p:cNvSpPr txBox="1"/>
          <p:nvPr/>
        </p:nvSpPr>
        <p:spPr>
          <a:xfrm>
            <a:off x="1995464" y="4459286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200" dirty="0" smtClean="0">
                <a:solidFill>
                  <a:srgbClr val="717174"/>
                </a:solidFill>
                <a:latin typeface="Arial"/>
              </a:rPr>
              <a:t>10</a:t>
            </a:r>
            <a:endParaRPr lang="en-US" sz="1200" dirty="0">
              <a:solidFill>
                <a:srgbClr val="717174"/>
              </a:solidFill>
              <a:latin typeface="Arial"/>
            </a:endParaRPr>
          </a:p>
        </p:txBody>
      </p:sp>
      <p:cxnSp>
        <p:nvCxnSpPr>
          <p:cNvPr id="47" name="Straight Connector 21"/>
          <p:cNvCxnSpPr/>
          <p:nvPr/>
        </p:nvCxnSpPr>
        <p:spPr>
          <a:xfrm>
            <a:off x="2350048" y="4137025"/>
            <a:ext cx="10477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22"/>
          <p:cNvSpPr txBox="1"/>
          <p:nvPr/>
        </p:nvSpPr>
        <p:spPr>
          <a:xfrm>
            <a:off x="1995464" y="3998525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200" dirty="0" smtClean="0">
                <a:solidFill>
                  <a:srgbClr val="717174"/>
                </a:solidFill>
                <a:latin typeface="Arial"/>
              </a:rPr>
              <a:t>20</a:t>
            </a:r>
            <a:endParaRPr lang="en-US" sz="1200" dirty="0">
              <a:solidFill>
                <a:srgbClr val="717174"/>
              </a:solidFill>
              <a:latin typeface="Arial"/>
            </a:endParaRPr>
          </a:p>
        </p:txBody>
      </p:sp>
      <p:cxnSp>
        <p:nvCxnSpPr>
          <p:cNvPr id="49" name="Straight Connector 23"/>
          <p:cNvCxnSpPr/>
          <p:nvPr/>
        </p:nvCxnSpPr>
        <p:spPr>
          <a:xfrm>
            <a:off x="2350048" y="3672076"/>
            <a:ext cx="10477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24"/>
          <p:cNvSpPr txBox="1"/>
          <p:nvPr/>
        </p:nvSpPr>
        <p:spPr>
          <a:xfrm>
            <a:off x="1995464" y="3533576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200" dirty="0" smtClean="0">
                <a:solidFill>
                  <a:srgbClr val="717174"/>
                </a:solidFill>
                <a:latin typeface="Arial"/>
              </a:rPr>
              <a:t>30</a:t>
            </a:r>
            <a:endParaRPr lang="en-US" sz="1200" dirty="0">
              <a:solidFill>
                <a:srgbClr val="717174"/>
              </a:solidFill>
              <a:latin typeface="Arial"/>
            </a:endParaRPr>
          </a:p>
        </p:txBody>
      </p:sp>
      <p:cxnSp>
        <p:nvCxnSpPr>
          <p:cNvPr id="51" name="Straight Connector 25"/>
          <p:cNvCxnSpPr/>
          <p:nvPr/>
        </p:nvCxnSpPr>
        <p:spPr>
          <a:xfrm>
            <a:off x="2350048" y="3209925"/>
            <a:ext cx="10477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26"/>
          <p:cNvSpPr txBox="1"/>
          <p:nvPr/>
        </p:nvSpPr>
        <p:spPr>
          <a:xfrm>
            <a:off x="1995464" y="3071425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200" dirty="0" smtClean="0">
                <a:solidFill>
                  <a:srgbClr val="717174"/>
                </a:solidFill>
                <a:latin typeface="Arial"/>
              </a:rPr>
              <a:t>40</a:t>
            </a:r>
            <a:endParaRPr lang="en-US" sz="1200" dirty="0">
              <a:solidFill>
                <a:srgbClr val="717174"/>
              </a:solidFill>
              <a:latin typeface="Arial"/>
            </a:endParaRPr>
          </a:p>
        </p:txBody>
      </p:sp>
      <p:sp>
        <p:nvSpPr>
          <p:cNvPr id="53" name="TextBox 27"/>
          <p:cNvSpPr txBox="1"/>
          <p:nvPr/>
        </p:nvSpPr>
        <p:spPr>
          <a:xfrm>
            <a:off x="2299314" y="5967416"/>
            <a:ext cx="2696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717174"/>
                </a:solidFill>
                <a:latin typeface="Arial"/>
              </a:rPr>
              <a:t>0</a:t>
            </a:r>
            <a:endParaRPr lang="en-US" sz="1200" dirty="0">
              <a:solidFill>
                <a:srgbClr val="717174"/>
              </a:solidFill>
              <a:latin typeface="Arial"/>
            </a:endParaRPr>
          </a:p>
        </p:txBody>
      </p:sp>
      <p:cxnSp>
        <p:nvCxnSpPr>
          <p:cNvPr id="54" name="Straight Connector 28"/>
          <p:cNvCxnSpPr/>
          <p:nvPr/>
        </p:nvCxnSpPr>
        <p:spPr>
          <a:xfrm>
            <a:off x="2443653" y="5890397"/>
            <a:ext cx="0" cy="7701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29"/>
          <p:cNvSpPr txBox="1"/>
          <p:nvPr/>
        </p:nvSpPr>
        <p:spPr>
          <a:xfrm>
            <a:off x="2822631" y="5967416"/>
            <a:ext cx="2696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717174"/>
                </a:solidFill>
                <a:latin typeface="Arial"/>
              </a:rPr>
              <a:t>2</a:t>
            </a:r>
            <a:endParaRPr lang="en-US" sz="1200" dirty="0">
              <a:solidFill>
                <a:srgbClr val="717174"/>
              </a:solidFill>
              <a:latin typeface="Arial"/>
            </a:endParaRPr>
          </a:p>
        </p:txBody>
      </p:sp>
      <p:cxnSp>
        <p:nvCxnSpPr>
          <p:cNvPr id="56" name="Straight Connector 30"/>
          <p:cNvCxnSpPr/>
          <p:nvPr/>
        </p:nvCxnSpPr>
        <p:spPr>
          <a:xfrm>
            <a:off x="2957444" y="5890397"/>
            <a:ext cx="0" cy="7701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31"/>
          <p:cNvSpPr txBox="1"/>
          <p:nvPr/>
        </p:nvSpPr>
        <p:spPr>
          <a:xfrm>
            <a:off x="3349444" y="5967416"/>
            <a:ext cx="2696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717174"/>
                </a:solidFill>
                <a:latin typeface="Arial"/>
              </a:rPr>
              <a:t>4</a:t>
            </a:r>
            <a:endParaRPr lang="en-US" sz="1200" dirty="0">
              <a:solidFill>
                <a:srgbClr val="717174"/>
              </a:solidFill>
              <a:latin typeface="Arial"/>
            </a:endParaRPr>
          </a:p>
        </p:txBody>
      </p:sp>
      <p:cxnSp>
        <p:nvCxnSpPr>
          <p:cNvPr id="58" name="Straight Connector 32"/>
          <p:cNvCxnSpPr/>
          <p:nvPr/>
        </p:nvCxnSpPr>
        <p:spPr>
          <a:xfrm>
            <a:off x="3484257" y="5890397"/>
            <a:ext cx="0" cy="7701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33"/>
          <p:cNvSpPr txBox="1"/>
          <p:nvPr/>
        </p:nvSpPr>
        <p:spPr>
          <a:xfrm>
            <a:off x="3868723" y="5967416"/>
            <a:ext cx="2696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717174"/>
                </a:solidFill>
                <a:latin typeface="Arial"/>
              </a:rPr>
              <a:t>6</a:t>
            </a:r>
            <a:endParaRPr lang="en-US" sz="1200" dirty="0">
              <a:solidFill>
                <a:srgbClr val="717174"/>
              </a:solidFill>
              <a:latin typeface="Arial"/>
            </a:endParaRPr>
          </a:p>
        </p:txBody>
      </p:sp>
      <p:cxnSp>
        <p:nvCxnSpPr>
          <p:cNvPr id="60" name="Straight Connector 34"/>
          <p:cNvCxnSpPr/>
          <p:nvPr/>
        </p:nvCxnSpPr>
        <p:spPr>
          <a:xfrm>
            <a:off x="4003536" y="5890397"/>
            <a:ext cx="0" cy="7701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35"/>
          <p:cNvSpPr txBox="1"/>
          <p:nvPr/>
        </p:nvSpPr>
        <p:spPr>
          <a:xfrm>
            <a:off x="4395051" y="5967416"/>
            <a:ext cx="2696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717174"/>
                </a:solidFill>
                <a:latin typeface="Arial"/>
              </a:rPr>
              <a:t>8</a:t>
            </a:r>
            <a:endParaRPr lang="en-US" sz="1200" dirty="0">
              <a:solidFill>
                <a:srgbClr val="717174"/>
              </a:solidFill>
              <a:latin typeface="Arial"/>
            </a:endParaRPr>
          </a:p>
        </p:txBody>
      </p:sp>
      <p:cxnSp>
        <p:nvCxnSpPr>
          <p:cNvPr id="62" name="Straight Connector 36"/>
          <p:cNvCxnSpPr/>
          <p:nvPr/>
        </p:nvCxnSpPr>
        <p:spPr>
          <a:xfrm>
            <a:off x="4529864" y="5890397"/>
            <a:ext cx="0" cy="7701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37"/>
          <p:cNvSpPr txBox="1"/>
          <p:nvPr/>
        </p:nvSpPr>
        <p:spPr>
          <a:xfrm>
            <a:off x="4870604" y="5967416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717174"/>
                </a:solidFill>
                <a:latin typeface="Arial"/>
              </a:rPr>
              <a:t>10</a:t>
            </a:r>
            <a:endParaRPr lang="en-US" sz="1200" dirty="0">
              <a:solidFill>
                <a:srgbClr val="717174"/>
              </a:solidFill>
              <a:latin typeface="Arial"/>
            </a:endParaRPr>
          </a:p>
        </p:txBody>
      </p:sp>
      <p:cxnSp>
        <p:nvCxnSpPr>
          <p:cNvPr id="64" name="Straight Connector 38"/>
          <p:cNvCxnSpPr/>
          <p:nvPr/>
        </p:nvCxnSpPr>
        <p:spPr>
          <a:xfrm>
            <a:off x="5047896" y="5890397"/>
            <a:ext cx="0" cy="7701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39"/>
          <p:cNvSpPr txBox="1"/>
          <p:nvPr/>
        </p:nvSpPr>
        <p:spPr>
          <a:xfrm>
            <a:off x="5398846" y="5967416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717174"/>
                </a:solidFill>
                <a:latin typeface="Arial"/>
              </a:rPr>
              <a:t>12</a:t>
            </a:r>
            <a:endParaRPr lang="en-US" sz="1200" dirty="0">
              <a:solidFill>
                <a:srgbClr val="717174"/>
              </a:solidFill>
              <a:latin typeface="Arial"/>
            </a:endParaRPr>
          </a:p>
        </p:txBody>
      </p:sp>
      <p:cxnSp>
        <p:nvCxnSpPr>
          <p:cNvPr id="66" name="Straight Connector 40"/>
          <p:cNvCxnSpPr/>
          <p:nvPr/>
        </p:nvCxnSpPr>
        <p:spPr>
          <a:xfrm>
            <a:off x="5576138" y="5890397"/>
            <a:ext cx="0" cy="7701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41"/>
          <p:cNvSpPr txBox="1"/>
          <p:nvPr/>
        </p:nvSpPr>
        <p:spPr>
          <a:xfrm>
            <a:off x="4438372" y="6329330"/>
            <a:ext cx="5746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717174"/>
                </a:solidFill>
                <a:latin typeface="Arial"/>
              </a:rPr>
              <a:t>Week</a:t>
            </a:r>
            <a:endParaRPr lang="en-US" sz="1200" dirty="0">
              <a:solidFill>
                <a:srgbClr val="717174"/>
              </a:solidFill>
              <a:latin typeface="Arial"/>
            </a:endParaRPr>
          </a:p>
        </p:txBody>
      </p:sp>
      <p:sp>
        <p:nvSpPr>
          <p:cNvPr id="68" name="TextBox 42"/>
          <p:cNvSpPr txBox="1"/>
          <p:nvPr/>
        </p:nvSpPr>
        <p:spPr>
          <a:xfrm rot="16200000">
            <a:off x="430132" y="4042704"/>
            <a:ext cx="28536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rgbClr val="717174"/>
                </a:solidFill>
                <a:latin typeface="Arial"/>
              </a:rPr>
              <a:t>Changes from baseline in 6MWD (m)</a:t>
            </a:r>
            <a:endParaRPr lang="en-US" sz="1200" b="1" dirty="0">
              <a:solidFill>
                <a:srgbClr val="717174"/>
              </a:solidFill>
              <a:latin typeface="Arial"/>
            </a:endParaRPr>
          </a:p>
        </p:txBody>
      </p:sp>
      <p:cxnSp>
        <p:nvCxnSpPr>
          <p:cNvPr id="69" name="Straight Connector 43"/>
          <p:cNvCxnSpPr/>
          <p:nvPr/>
        </p:nvCxnSpPr>
        <p:spPr>
          <a:xfrm>
            <a:off x="2569732" y="2538415"/>
            <a:ext cx="27636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44"/>
          <p:cNvCxnSpPr/>
          <p:nvPr/>
        </p:nvCxnSpPr>
        <p:spPr>
          <a:xfrm>
            <a:off x="2569732" y="2679973"/>
            <a:ext cx="27636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45"/>
          <p:cNvSpPr txBox="1"/>
          <p:nvPr/>
        </p:nvSpPr>
        <p:spPr>
          <a:xfrm>
            <a:off x="2846094" y="2372799"/>
            <a:ext cx="8226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err="1" smtClean="0">
                <a:solidFill>
                  <a:srgbClr val="717174"/>
                </a:solidFill>
                <a:latin typeface="Arial"/>
              </a:rPr>
              <a:t>Riociguat</a:t>
            </a:r>
            <a:endParaRPr lang="en-GB" sz="1200" dirty="0" smtClean="0">
              <a:solidFill>
                <a:srgbClr val="717174"/>
              </a:solidFill>
              <a:latin typeface="Arial"/>
            </a:endParaRPr>
          </a:p>
          <a:p>
            <a:r>
              <a:rPr lang="en-GB" sz="1200" dirty="0" smtClean="0">
                <a:solidFill>
                  <a:srgbClr val="717174"/>
                </a:solidFill>
                <a:latin typeface="Arial"/>
              </a:rPr>
              <a:t>Placebo</a:t>
            </a:r>
            <a:endParaRPr lang="en-US" sz="1200" dirty="0">
              <a:solidFill>
                <a:srgbClr val="717174"/>
              </a:solidFill>
              <a:latin typeface="Arial"/>
            </a:endParaRPr>
          </a:p>
        </p:txBody>
      </p:sp>
      <p:cxnSp>
        <p:nvCxnSpPr>
          <p:cNvPr id="72" name="Straight Connector 46"/>
          <p:cNvCxnSpPr/>
          <p:nvPr/>
        </p:nvCxnSpPr>
        <p:spPr>
          <a:xfrm>
            <a:off x="4529622" y="2909886"/>
            <a:ext cx="0" cy="369094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Oval 72"/>
          <p:cNvSpPr/>
          <p:nvPr/>
        </p:nvSpPr>
        <p:spPr>
          <a:xfrm>
            <a:off x="4498429" y="3063239"/>
            <a:ext cx="62388" cy="6238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cxnSp>
        <p:nvCxnSpPr>
          <p:cNvPr id="74" name="Straight Connector 48"/>
          <p:cNvCxnSpPr/>
          <p:nvPr/>
        </p:nvCxnSpPr>
        <p:spPr>
          <a:xfrm>
            <a:off x="5576137" y="2657259"/>
            <a:ext cx="0" cy="351688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Oval 74"/>
          <p:cNvSpPr/>
          <p:nvPr/>
        </p:nvSpPr>
        <p:spPr>
          <a:xfrm>
            <a:off x="5544944" y="2795758"/>
            <a:ext cx="62388" cy="6238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cxnSp>
        <p:nvCxnSpPr>
          <p:cNvPr id="76" name="Straight Connector 50"/>
          <p:cNvCxnSpPr/>
          <p:nvPr/>
        </p:nvCxnSpPr>
        <p:spPr>
          <a:xfrm>
            <a:off x="3484255" y="3648075"/>
            <a:ext cx="0" cy="293497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Oval 76"/>
          <p:cNvSpPr/>
          <p:nvPr/>
        </p:nvSpPr>
        <p:spPr>
          <a:xfrm>
            <a:off x="3453062" y="3771878"/>
            <a:ext cx="62388" cy="6238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cxnSp>
        <p:nvCxnSpPr>
          <p:cNvPr id="78" name="Straight Connector 52"/>
          <p:cNvCxnSpPr/>
          <p:nvPr/>
        </p:nvCxnSpPr>
        <p:spPr>
          <a:xfrm>
            <a:off x="2957444" y="4040981"/>
            <a:ext cx="0" cy="253037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Oval 78"/>
          <p:cNvSpPr/>
          <p:nvPr/>
        </p:nvSpPr>
        <p:spPr>
          <a:xfrm>
            <a:off x="2926251" y="4137025"/>
            <a:ext cx="62388" cy="6238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80" name="Oval 79"/>
          <p:cNvSpPr/>
          <p:nvPr/>
        </p:nvSpPr>
        <p:spPr>
          <a:xfrm>
            <a:off x="2406952" y="5014032"/>
            <a:ext cx="62388" cy="6238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cxnSp>
        <p:nvCxnSpPr>
          <p:cNvPr id="81" name="Straight Connector 55"/>
          <p:cNvCxnSpPr/>
          <p:nvPr/>
        </p:nvCxnSpPr>
        <p:spPr>
          <a:xfrm>
            <a:off x="2955992" y="4405313"/>
            <a:ext cx="0" cy="390525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Oval 81"/>
          <p:cNvSpPr/>
          <p:nvPr/>
        </p:nvSpPr>
        <p:spPr>
          <a:xfrm>
            <a:off x="2924799" y="4569268"/>
            <a:ext cx="62388" cy="6238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cxnSp>
        <p:nvCxnSpPr>
          <p:cNvPr id="83" name="Straight Connector 57"/>
          <p:cNvCxnSpPr/>
          <p:nvPr/>
        </p:nvCxnSpPr>
        <p:spPr>
          <a:xfrm>
            <a:off x="3484983" y="4275524"/>
            <a:ext cx="0" cy="406014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Oval 83"/>
          <p:cNvSpPr/>
          <p:nvPr/>
        </p:nvSpPr>
        <p:spPr>
          <a:xfrm>
            <a:off x="3453790" y="4444280"/>
            <a:ext cx="62388" cy="6238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cxnSp>
        <p:nvCxnSpPr>
          <p:cNvPr id="85" name="Straight Connector 59"/>
          <p:cNvCxnSpPr/>
          <p:nvPr/>
        </p:nvCxnSpPr>
        <p:spPr>
          <a:xfrm>
            <a:off x="4531146" y="4040981"/>
            <a:ext cx="0" cy="465687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Oval 85"/>
          <p:cNvSpPr/>
          <p:nvPr/>
        </p:nvSpPr>
        <p:spPr>
          <a:xfrm>
            <a:off x="4499953" y="4243108"/>
            <a:ext cx="62388" cy="6238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cxnSp>
        <p:nvCxnSpPr>
          <p:cNvPr id="87" name="Straight Connector 61"/>
          <p:cNvCxnSpPr/>
          <p:nvPr/>
        </p:nvCxnSpPr>
        <p:spPr>
          <a:xfrm flipH="1">
            <a:off x="5576136" y="4080071"/>
            <a:ext cx="2" cy="860229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Oval 87"/>
          <p:cNvSpPr/>
          <p:nvPr/>
        </p:nvSpPr>
        <p:spPr>
          <a:xfrm>
            <a:off x="5544943" y="4478531"/>
            <a:ext cx="62388" cy="6238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cxnSp>
        <p:nvCxnSpPr>
          <p:cNvPr id="89" name="Straight Connector 63"/>
          <p:cNvCxnSpPr/>
          <p:nvPr/>
        </p:nvCxnSpPr>
        <p:spPr>
          <a:xfrm>
            <a:off x="6614434" y="4453003"/>
            <a:ext cx="0" cy="648214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Oval 89"/>
          <p:cNvSpPr/>
          <p:nvPr/>
        </p:nvSpPr>
        <p:spPr>
          <a:xfrm>
            <a:off x="6583241" y="4731716"/>
            <a:ext cx="62388" cy="6238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cxnSp>
        <p:nvCxnSpPr>
          <p:cNvPr id="91" name="Straight Connector 65"/>
          <p:cNvCxnSpPr>
            <a:endCxn id="93" idx="2"/>
          </p:cNvCxnSpPr>
          <p:nvPr/>
        </p:nvCxnSpPr>
        <p:spPr>
          <a:xfrm>
            <a:off x="6648371" y="2991195"/>
            <a:ext cx="4163" cy="597557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66"/>
          <p:cNvCxnSpPr/>
          <p:nvPr/>
        </p:nvCxnSpPr>
        <p:spPr>
          <a:xfrm>
            <a:off x="6654721" y="4886324"/>
            <a:ext cx="0" cy="850068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67"/>
          <p:cNvSpPr txBox="1"/>
          <p:nvPr/>
        </p:nvSpPr>
        <p:spPr>
          <a:xfrm>
            <a:off x="6490470" y="3065532"/>
            <a:ext cx="3241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rgbClr val="000000"/>
                </a:solidFill>
                <a:latin typeface="Arial"/>
              </a:rPr>
              <a:t>*</a:t>
            </a:r>
            <a:endParaRPr lang="en-US" sz="2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TextBox 68"/>
          <p:cNvSpPr txBox="1"/>
          <p:nvPr/>
        </p:nvSpPr>
        <p:spPr>
          <a:xfrm>
            <a:off x="6496820" y="5121095"/>
            <a:ext cx="3241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rgbClr val="000000"/>
                </a:solidFill>
                <a:latin typeface="Arial"/>
              </a:rPr>
              <a:t>*</a:t>
            </a:r>
            <a:endParaRPr lang="en-US" sz="2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TextBox 69"/>
          <p:cNvSpPr txBox="1"/>
          <p:nvPr/>
        </p:nvSpPr>
        <p:spPr>
          <a:xfrm>
            <a:off x="5302095" y="2370033"/>
            <a:ext cx="6142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rgbClr val="717174"/>
                </a:solidFill>
                <a:latin typeface="Arial"/>
              </a:rPr>
              <a:t>n=157</a:t>
            </a:r>
            <a:endParaRPr lang="en-US" sz="1200" dirty="0">
              <a:solidFill>
                <a:srgbClr val="717174"/>
              </a:solidFill>
              <a:latin typeface="Arial"/>
            </a:endParaRPr>
          </a:p>
        </p:txBody>
      </p:sp>
      <p:sp>
        <p:nvSpPr>
          <p:cNvPr id="96" name="TextBox 70"/>
          <p:cNvSpPr txBox="1"/>
          <p:nvPr/>
        </p:nvSpPr>
        <p:spPr>
          <a:xfrm>
            <a:off x="6315383" y="2259056"/>
            <a:ext cx="6142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rgbClr val="717174"/>
                </a:solidFill>
                <a:latin typeface="Arial"/>
              </a:rPr>
              <a:t>n=159</a:t>
            </a:r>
            <a:endParaRPr lang="en-US" sz="1200" dirty="0">
              <a:solidFill>
                <a:srgbClr val="717174"/>
              </a:solidFill>
              <a:latin typeface="Arial"/>
            </a:endParaRPr>
          </a:p>
        </p:txBody>
      </p:sp>
      <p:sp>
        <p:nvSpPr>
          <p:cNvPr id="97" name="TextBox 71"/>
          <p:cNvSpPr txBox="1"/>
          <p:nvPr/>
        </p:nvSpPr>
        <p:spPr>
          <a:xfrm>
            <a:off x="4222486" y="2657259"/>
            <a:ext cx="6142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rgbClr val="717174"/>
                </a:solidFill>
                <a:latin typeface="Arial"/>
              </a:rPr>
              <a:t>n=158</a:t>
            </a:r>
            <a:endParaRPr lang="en-US" sz="1200" dirty="0">
              <a:solidFill>
                <a:srgbClr val="717174"/>
              </a:solidFill>
              <a:latin typeface="Arial"/>
            </a:endParaRPr>
          </a:p>
        </p:txBody>
      </p:sp>
      <p:sp>
        <p:nvSpPr>
          <p:cNvPr id="98" name="TextBox 72"/>
          <p:cNvSpPr txBox="1"/>
          <p:nvPr/>
        </p:nvSpPr>
        <p:spPr>
          <a:xfrm>
            <a:off x="3725385" y="3093582"/>
            <a:ext cx="6142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rgbClr val="717174"/>
                </a:solidFill>
                <a:latin typeface="Arial"/>
              </a:rPr>
              <a:t>n=162</a:t>
            </a:r>
            <a:endParaRPr lang="en-US" sz="1200" dirty="0">
              <a:solidFill>
                <a:srgbClr val="717174"/>
              </a:solidFill>
              <a:latin typeface="Arial"/>
            </a:endParaRPr>
          </a:p>
        </p:txBody>
      </p:sp>
      <p:sp>
        <p:nvSpPr>
          <p:cNvPr id="99" name="TextBox 73"/>
          <p:cNvSpPr txBox="1"/>
          <p:nvPr/>
        </p:nvSpPr>
        <p:spPr>
          <a:xfrm>
            <a:off x="2673371" y="3709493"/>
            <a:ext cx="6142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rgbClr val="717174"/>
                </a:solidFill>
                <a:latin typeface="Arial"/>
              </a:rPr>
              <a:t>n=168</a:t>
            </a:r>
            <a:endParaRPr lang="en-US" sz="1200" dirty="0">
              <a:solidFill>
                <a:srgbClr val="717174"/>
              </a:solidFill>
              <a:latin typeface="Arial"/>
            </a:endParaRPr>
          </a:p>
        </p:txBody>
      </p:sp>
      <p:sp>
        <p:nvSpPr>
          <p:cNvPr id="100" name="TextBox 74"/>
          <p:cNvSpPr txBox="1"/>
          <p:nvPr/>
        </p:nvSpPr>
        <p:spPr>
          <a:xfrm>
            <a:off x="2923991" y="4714856"/>
            <a:ext cx="5293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rgbClr val="717174"/>
                </a:solidFill>
                <a:latin typeface="Arial"/>
              </a:rPr>
              <a:t>n=88</a:t>
            </a:r>
            <a:endParaRPr lang="en-US" sz="1200" dirty="0">
              <a:solidFill>
                <a:srgbClr val="717174"/>
              </a:solidFill>
              <a:latin typeface="Arial"/>
            </a:endParaRPr>
          </a:p>
        </p:txBody>
      </p:sp>
      <p:sp>
        <p:nvSpPr>
          <p:cNvPr id="101" name="TextBox 75"/>
          <p:cNvSpPr txBox="1"/>
          <p:nvPr/>
        </p:nvSpPr>
        <p:spPr>
          <a:xfrm>
            <a:off x="3935251" y="4138765"/>
            <a:ext cx="5293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rgbClr val="717174"/>
                </a:solidFill>
                <a:latin typeface="Arial"/>
              </a:rPr>
              <a:t>n=86</a:t>
            </a:r>
            <a:endParaRPr lang="en-US" sz="1200" dirty="0">
              <a:solidFill>
                <a:srgbClr val="717174"/>
              </a:solidFill>
              <a:latin typeface="Arial"/>
            </a:endParaRPr>
          </a:p>
        </p:txBody>
      </p:sp>
      <p:sp>
        <p:nvSpPr>
          <p:cNvPr id="102" name="TextBox 76"/>
          <p:cNvSpPr txBox="1"/>
          <p:nvPr/>
        </p:nvSpPr>
        <p:spPr>
          <a:xfrm>
            <a:off x="4485089" y="4380729"/>
            <a:ext cx="5293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rgbClr val="717174"/>
                </a:solidFill>
                <a:latin typeface="Arial"/>
              </a:rPr>
              <a:t>n=84</a:t>
            </a:r>
            <a:endParaRPr lang="en-US" sz="1200" dirty="0">
              <a:solidFill>
                <a:srgbClr val="717174"/>
              </a:solidFill>
              <a:latin typeface="Arial"/>
            </a:endParaRPr>
          </a:p>
        </p:txBody>
      </p:sp>
      <p:sp>
        <p:nvSpPr>
          <p:cNvPr id="103" name="TextBox 77"/>
          <p:cNvSpPr txBox="1"/>
          <p:nvPr/>
        </p:nvSpPr>
        <p:spPr>
          <a:xfrm>
            <a:off x="5516019" y="4606256"/>
            <a:ext cx="5293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rgbClr val="717174"/>
                </a:solidFill>
                <a:latin typeface="Arial"/>
              </a:rPr>
              <a:t>n=82</a:t>
            </a:r>
            <a:endParaRPr lang="en-US" sz="1200" dirty="0">
              <a:solidFill>
                <a:srgbClr val="717174"/>
              </a:solidFill>
              <a:latin typeface="Arial"/>
            </a:endParaRPr>
          </a:p>
        </p:txBody>
      </p:sp>
      <p:sp>
        <p:nvSpPr>
          <p:cNvPr id="104" name="TextBox 78"/>
          <p:cNvSpPr txBox="1"/>
          <p:nvPr/>
        </p:nvSpPr>
        <p:spPr>
          <a:xfrm>
            <a:off x="6684419" y="3034347"/>
            <a:ext cx="6142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rgbClr val="717174"/>
                </a:solidFill>
                <a:latin typeface="Arial"/>
              </a:rPr>
              <a:t>n=173</a:t>
            </a:r>
            <a:endParaRPr lang="en-US" sz="1200" dirty="0">
              <a:solidFill>
                <a:srgbClr val="717174"/>
              </a:solidFill>
              <a:latin typeface="Arial"/>
            </a:endParaRPr>
          </a:p>
        </p:txBody>
      </p:sp>
      <p:sp>
        <p:nvSpPr>
          <p:cNvPr id="105" name="TextBox 79"/>
          <p:cNvSpPr txBox="1"/>
          <p:nvPr/>
        </p:nvSpPr>
        <p:spPr>
          <a:xfrm>
            <a:off x="6684419" y="4681538"/>
            <a:ext cx="5293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rgbClr val="717174"/>
                </a:solidFill>
                <a:latin typeface="Arial"/>
              </a:rPr>
              <a:t>n=83</a:t>
            </a:r>
            <a:endParaRPr lang="en-US" sz="1200" dirty="0">
              <a:solidFill>
                <a:srgbClr val="717174"/>
              </a:solidFill>
              <a:latin typeface="Arial"/>
            </a:endParaRPr>
          </a:p>
        </p:txBody>
      </p:sp>
      <p:sp>
        <p:nvSpPr>
          <p:cNvPr id="106" name="TextBox 80"/>
          <p:cNvSpPr txBox="1"/>
          <p:nvPr/>
        </p:nvSpPr>
        <p:spPr>
          <a:xfrm>
            <a:off x="6684419" y="5238748"/>
            <a:ext cx="5293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rgbClr val="717174"/>
                </a:solidFill>
                <a:latin typeface="Arial"/>
              </a:rPr>
              <a:t>n=88</a:t>
            </a:r>
            <a:endParaRPr lang="en-US" sz="1200" dirty="0">
              <a:solidFill>
                <a:srgbClr val="717174"/>
              </a:solidFill>
              <a:latin typeface="Arial"/>
            </a:endParaRPr>
          </a:p>
        </p:txBody>
      </p:sp>
      <p:sp>
        <p:nvSpPr>
          <p:cNvPr id="107" name="Oval 106"/>
          <p:cNvSpPr/>
          <p:nvPr/>
        </p:nvSpPr>
        <p:spPr>
          <a:xfrm>
            <a:off x="2784868" y="5383771"/>
            <a:ext cx="62388" cy="6238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08" name="TextBox 82"/>
          <p:cNvSpPr txBox="1"/>
          <p:nvPr/>
        </p:nvSpPr>
        <p:spPr>
          <a:xfrm>
            <a:off x="2653998" y="5389009"/>
            <a:ext cx="3241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rgbClr val="000000"/>
                </a:solidFill>
                <a:latin typeface="Arial"/>
              </a:rPr>
              <a:t>*</a:t>
            </a:r>
            <a:endParaRPr lang="en-US" sz="2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TextBox 83"/>
          <p:cNvSpPr txBox="1"/>
          <p:nvPr/>
        </p:nvSpPr>
        <p:spPr>
          <a:xfrm>
            <a:off x="2837365" y="5274727"/>
            <a:ext cx="849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rgbClr val="717174"/>
                </a:solidFill>
                <a:latin typeface="Arial"/>
              </a:rPr>
              <a:t>Observed</a:t>
            </a:r>
          </a:p>
          <a:p>
            <a:r>
              <a:rPr lang="en-GB" sz="1200" dirty="0" smtClean="0">
                <a:solidFill>
                  <a:srgbClr val="717174"/>
                </a:solidFill>
                <a:latin typeface="Arial"/>
              </a:rPr>
              <a:t>Imputed</a:t>
            </a:r>
            <a:endParaRPr lang="en-US" sz="1200" dirty="0">
              <a:solidFill>
                <a:srgbClr val="717174"/>
              </a:solidFill>
              <a:latin typeface="Arial"/>
            </a:endParaRPr>
          </a:p>
        </p:txBody>
      </p:sp>
      <p:sp>
        <p:nvSpPr>
          <p:cNvPr id="110" name="TextBox 84"/>
          <p:cNvSpPr txBox="1"/>
          <p:nvPr/>
        </p:nvSpPr>
        <p:spPr>
          <a:xfrm>
            <a:off x="5917958" y="5967416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717174"/>
                </a:solidFill>
                <a:latin typeface="Arial"/>
              </a:rPr>
              <a:t>14</a:t>
            </a:r>
            <a:endParaRPr lang="en-US" sz="1200" dirty="0">
              <a:solidFill>
                <a:srgbClr val="717174"/>
              </a:solidFill>
              <a:latin typeface="Arial"/>
            </a:endParaRPr>
          </a:p>
        </p:txBody>
      </p:sp>
      <p:cxnSp>
        <p:nvCxnSpPr>
          <p:cNvPr id="111" name="Straight Connector 85"/>
          <p:cNvCxnSpPr/>
          <p:nvPr/>
        </p:nvCxnSpPr>
        <p:spPr>
          <a:xfrm>
            <a:off x="6095250" y="5890397"/>
            <a:ext cx="0" cy="7701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86"/>
          <p:cNvSpPr txBox="1"/>
          <p:nvPr/>
        </p:nvSpPr>
        <p:spPr>
          <a:xfrm>
            <a:off x="6445227" y="5967416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717174"/>
                </a:solidFill>
                <a:latin typeface="Arial"/>
              </a:rPr>
              <a:t>16</a:t>
            </a:r>
            <a:endParaRPr lang="en-US" sz="1200" dirty="0">
              <a:solidFill>
                <a:srgbClr val="717174"/>
              </a:solidFill>
              <a:latin typeface="Arial"/>
            </a:endParaRPr>
          </a:p>
        </p:txBody>
      </p:sp>
      <p:cxnSp>
        <p:nvCxnSpPr>
          <p:cNvPr id="113" name="Straight Connector 87"/>
          <p:cNvCxnSpPr/>
          <p:nvPr/>
        </p:nvCxnSpPr>
        <p:spPr>
          <a:xfrm>
            <a:off x="6622519" y="5890397"/>
            <a:ext cx="0" cy="7701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88"/>
          <p:cNvCxnSpPr/>
          <p:nvPr/>
        </p:nvCxnSpPr>
        <p:spPr>
          <a:xfrm>
            <a:off x="2350048" y="2754698"/>
            <a:ext cx="10477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89"/>
          <p:cNvSpPr txBox="1"/>
          <p:nvPr/>
        </p:nvSpPr>
        <p:spPr>
          <a:xfrm>
            <a:off x="1995464" y="2616198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200" dirty="0" smtClean="0">
                <a:solidFill>
                  <a:srgbClr val="717174"/>
                </a:solidFill>
                <a:latin typeface="Arial"/>
              </a:rPr>
              <a:t>50</a:t>
            </a:r>
            <a:endParaRPr lang="en-US" sz="1200" dirty="0">
              <a:solidFill>
                <a:srgbClr val="717174"/>
              </a:solidFill>
              <a:latin typeface="Arial"/>
            </a:endParaRPr>
          </a:p>
        </p:txBody>
      </p:sp>
      <p:cxnSp>
        <p:nvCxnSpPr>
          <p:cNvPr id="116" name="Straight Connector 90"/>
          <p:cNvCxnSpPr/>
          <p:nvPr/>
        </p:nvCxnSpPr>
        <p:spPr>
          <a:xfrm>
            <a:off x="2350048" y="2290762"/>
            <a:ext cx="10477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91"/>
          <p:cNvSpPr txBox="1"/>
          <p:nvPr/>
        </p:nvSpPr>
        <p:spPr>
          <a:xfrm>
            <a:off x="1995464" y="2152262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200" dirty="0" smtClean="0">
                <a:solidFill>
                  <a:srgbClr val="717174"/>
                </a:solidFill>
                <a:latin typeface="Arial"/>
              </a:rPr>
              <a:t>60</a:t>
            </a:r>
            <a:endParaRPr lang="en-US" sz="1200" dirty="0">
              <a:solidFill>
                <a:srgbClr val="717174"/>
              </a:solidFill>
              <a:latin typeface="Arial"/>
            </a:endParaRPr>
          </a:p>
        </p:txBody>
      </p:sp>
      <p:sp>
        <p:nvSpPr>
          <p:cNvPr id="118" name="TextBox 92"/>
          <p:cNvSpPr txBox="1"/>
          <p:nvPr/>
        </p:nvSpPr>
        <p:spPr>
          <a:xfrm>
            <a:off x="3422622" y="4590622"/>
            <a:ext cx="5293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rgbClr val="717174"/>
                </a:solidFill>
                <a:latin typeface="Arial"/>
              </a:rPr>
              <a:t>n=87</a:t>
            </a:r>
            <a:endParaRPr lang="en-US" sz="1200" dirty="0">
              <a:solidFill>
                <a:srgbClr val="717174"/>
              </a:solidFill>
              <a:latin typeface="Arial"/>
            </a:endParaRPr>
          </a:p>
        </p:txBody>
      </p:sp>
      <p:sp>
        <p:nvSpPr>
          <p:cNvPr id="119" name="TextBox 93"/>
          <p:cNvSpPr txBox="1"/>
          <p:nvPr/>
        </p:nvSpPr>
        <p:spPr>
          <a:xfrm>
            <a:off x="3188647" y="3363438"/>
            <a:ext cx="6142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rgbClr val="717174"/>
                </a:solidFill>
                <a:latin typeface="Arial"/>
              </a:rPr>
              <a:t>n=167</a:t>
            </a:r>
            <a:endParaRPr lang="en-US" sz="1200" dirty="0">
              <a:solidFill>
                <a:srgbClr val="717174"/>
              </a:solidFill>
              <a:latin typeface="Arial"/>
            </a:endParaRPr>
          </a:p>
        </p:txBody>
      </p:sp>
      <p:cxnSp>
        <p:nvCxnSpPr>
          <p:cNvPr id="120" name="Straight Connector 94"/>
          <p:cNvCxnSpPr/>
          <p:nvPr/>
        </p:nvCxnSpPr>
        <p:spPr>
          <a:xfrm>
            <a:off x="4003535" y="3392099"/>
            <a:ext cx="0" cy="970109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Oval 120"/>
          <p:cNvSpPr/>
          <p:nvPr/>
        </p:nvSpPr>
        <p:spPr>
          <a:xfrm>
            <a:off x="3970132" y="3525252"/>
            <a:ext cx="62388" cy="6238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22" name="Oval 121"/>
          <p:cNvSpPr/>
          <p:nvPr/>
        </p:nvSpPr>
        <p:spPr>
          <a:xfrm>
            <a:off x="3970132" y="4009787"/>
            <a:ext cx="62388" cy="6238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cxnSp>
        <p:nvCxnSpPr>
          <p:cNvPr id="123" name="Straight Connector 97"/>
          <p:cNvCxnSpPr/>
          <p:nvPr/>
        </p:nvCxnSpPr>
        <p:spPr>
          <a:xfrm>
            <a:off x="6619258" y="2508532"/>
            <a:ext cx="0" cy="408942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Oval 123"/>
          <p:cNvSpPr/>
          <p:nvPr/>
        </p:nvSpPr>
        <p:spPr>
          <a:xfrm>
            <a:off x="6588064" y="2679242"/>
            <a:ext cx="62388" cy="6238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25" name="Text Box 7"/>
          <p:cNvSpPr txBox="1">
            <a:spLocks noChangeArrowheads="1"/>
          </p:cNvSpPr>
          <p:nvPr/>
        </p:nvSpPr>
        <p:spPr bwMode="auto">
          <a:xfrm>
            <a:off x="5356641" y="6404680"/>
            <a:ext cx="358303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 b="0" dirty="0" err="1" smtClean="0">
                <a:latin typeface="Univers" pitchFamily="34" charset="0"/>
              </a:rPr>
              <a:t>Ghofrani</a:t>
            </a:r>
            <a:r>
              <a:rPr lang="de-DE" sz="1400" b="0" dirty="0" smtClean="0">
                <a:latin typeface="Univers" pitchFamily="34" charset="0"/>
              </a:rPr>
              <a:t> HA et al. NEJM </a:t>
            </a:r>
            <a:r>
              <a:rPr lang="en-US" sz="1400" dirty="0" smtClean="0"/>
              <a:t>2013;369</a:t>
            </a:r>
            <a:r>
              <a:rPr lang="en-US" sz="1400" dirty="0"/>
              <a:t>:330-40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2945260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84" y="388813"/>
            <a:ext cx="9018000" cy="1143000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anchor="t">
            <a:normAutofit fontScale="90000"/>
          </a:bodyPr>
          <a:lstStyle/>
          <a:p>
            <a:pPr algn="ctr"/>
            <a:r>
              <a:rPr lang="de-DE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Effects</a:t>
            </a:r>
            <a:r>
              <a:rPr lang="de-DE" sz="3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on 6MWD </a:t>
            </a:r>
            <a:r>
              <a:rPr lang="de-DE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more</a:t>
            </a:r>
            <a:r>
              <a:rPr lang="de-DE" sz="3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de-DE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pronounced</a:t>
            </a:r>
            <a:r>
              <a:rPr lang="de-DE" sz="3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in inoperable </a:t>
            </a:r>
            <a:r>
              <a:rPr lang="de-DE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than</a:t>
            </a:r>
            <a:r>
              <a:rPr lang="de-DE" sz="3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in persistent CTEPH</a:t>
            </a:r>
            <a:endParaRPr lang="de-DE" sz="3800" baseline="-25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61784" y="388813"/>
            <a:ext cx="9018000" cy="10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59940" y="1537500"/>
            <a:ext cx="9018000" cy="90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8" name="Rechteck 87"/>
          <p:cNvSpPr/>
          <p:nvPr/>
        </p:nvSpPr>
        <p:spPr>
          <a:xfrm>
            <a:off x="1627172" y="4961668"/>
            <a:ext cx="368300" cy="1736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85750" y="1779318"/>
            <a:ext cx="4362450" cy="480131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 dirty="0" smtClean="0">
                <a:solidFill>
                  <a:srgbClr val="676767"/>
                </a:solidFill>
                <a:latin typeface="Calibri"/>
              </a:rPr>
              <a:t>Primary endpoint: entire population</a:t>
            </a:r>
            <a:br>
              <a:rPr lang="en-US" sz="1400" dirty="0" smtClean="0">
                <a:solidFill>
                  <a:srgbClr val="676767"/>
                </a:solidFill>
                <a:latin typeface="Calibri"/>
              </a:rPr>
            </a:br>
            <a:r>
              <a:rPr lang="en-US" sz="1400" dirty="0" smtClean="0">
                <a:solidFill>
                  <a:srgbClr val="676767"/>
                </a:solidFill>
                <a:latin typeface="Calibri"/>
              </a:rPr>
              <a:t>(n=</a:t>
            </a:r>
            <a:r>
              <a:rPr lang="en-US" sz="1400" dirty="0" smtClean="0">
                <a:solidFill>
                  <a:srgbClr val="0090C5"/>
                </a:solidFill>
                <a:latin typeface="Calibri"/>
              </a:rPr>
              <a:t>173</a:t>
            </a:r>
            <a:r>
              <a:rPr lang="en-US" sz="1400" dirty="0" smtClean="0">
                <a:solidFill>
                  <a:srgbClr val="676767"/>
                </a:solidFill>
                <a:latin typeface="Calibri"/>
              </a:rPr>
              <a:t>/88)</a:t>
            </a:r>
            <a:endParaRPr lang="en-US" sz="1400" dirty="0">
              <a:solidFill>
                <a:srgbClr val="676767"/>
              </a:solidFill>
              <a:latin typeface="Calibri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647182" y="2534265"/>
            <a:ext cx="1963512" cy="75097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ctr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00" dirty="0" smtClean="0">
                <a:solidFill>
                  <a:srgbClr val="676767"/>
                </a:solidFill>
                <a:latin typeface="Calibri"/>
              </a:rPr>
              <a:t>+46 m</a:t>
            </a:r>
          </a:p>
          <a:p>
            <a:pPr algn="ctr"/>
            <a:r>
              <a:rPr lang="en-US" sz="1600" i="1" dirty="0" smtClean="0">
                <a:solidFill>
                  <a:srgbClr val="676767"/>
                </a:solidFill>
                <a:latin typeface="Calibri"/>
              </a:rPr>
              <a:t>p</a:t>
            </a:r>
            <a:r>
              <a:rPr lang="en-US" sz="1600" dirty="0" smtClean="0">
                <a:solidFill>
                  <a:srgbClr val="676767"/>
                </a:solidFill>
                <a:latin typeface="Calibri"/>
              </a:rPr>
              <a:t>&lt;0.0001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1400" b="0" dirty="0">
                <a:solidFill>
                  <a:srgbClr val="676767"/>
                </a:solidFill>
                <a:latin typeface="Calibri"/>
              </a:rPr>
              <a:t>(95% CI: </a:t>
            </a:r>
            <a:r>
              <a:rPr lang="en-US" sz="1400" b="0" dirty="0" smtClean="0">
                <a:solidFill>
                  <a:srgbClr val="676767"/>
                </a:solidFill>
                <a:latin typeface="Calibri"/>
              </a:rPr>
              <a:t>25–67 </a:t>
            </a:r>
            <a:r>
              <a:rPr lang="en-US" sz="1400" b="0" dirty="0">
                <a:solidFill>
                  <a:srgbClr val="676767"/>
                </a:solidFill>
                <a:latin typeface="Calibri"/>
              </a:rPr>
              <a:t>m</a:t>
            </a:r>
            <a:r>
              <a:rPr lang="en-US" sz="1400" b="0" dirty="0" smtClean="0">
                <a:solidFill>
                  <a:srgbClr val="676767"/>
                </a:solidFill>
                <a:latin typeface="Calibri"/>
              </a:rPr>
              <a:t>)</a:t>
            </a:r>
            <a:endParaRPr lang="en-US" sz="1400" b="0" dirty="0">
              <a:solidFill>
                <a:srgbClr val="676767"/>
              </a:solidFill>
              <a:latin typeface="Calibri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907583" y="1780898"/>
            <a:ext cx="3528392" cy="480131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 dirty="0" smtClean="0">
                <a:solidFill>
                  <a:srgbClr val="676767"/>
                </a:solidFill>
                <a:latin typeface="Calibri"/>
              </a:rPr>
              <a:t> Population with persistent/</a:t>
            </a:r>
          </a:p>
          <a:p>
            <a:pPr algn="ctr"/>
            <a:r>
              <a:rPr lang="en-US" sz="1400" dirty="0" smtClean="0">
                <a:solidFill>
                  <a:srgbClr val="676767"/>
                </a:solidFill>
                <a:latin typeface="Calibri"/>
              </a:rPr>
              <a:t>recurrent PH after PEA (n=</a:t>
            </a:r>
            <a:r>
              <a:rPr lang="en-US" sz="1400" dirty="0" smtClean="0">
                <a:solidFill>
                  <a:srgbClr val="0090C5"/>
                </a:solidFill>
                <a:latin typeface="Calibri"/>
              </a:rPr>
              <a:t>52</a:t>
            </a:r>
            <a:r>
              <a:rPr lang="en-US" sz="1400" dirty="0" smtClean="0">
                <a:solidFill>
                  <a:srgbClr val="676767"/>
                </a:solidFill>
                <a:latin typeface="Calibri"/>
              </a:rPr>
              <a:t>/20)</a:t>
            </a:r>
            <a:endParaRPr lang="en-US" sz="1400" dirty="0">
              <a:solidFill>
                <a:srgbClr val="676767"/>
              </a:solidFill>
              <a:latin typeface="Calibri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995350" y="4203350"/>
            <a:ext cx="3346504" cy="286232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 dirty="0" smtClean="0">
                <a:solidFill>
                  <a:srgbClr val="676767"/>
                </a:solidFill>
                <a:latin typeface="Calibri"/>
              </a:rPr>
              <a:t>Inoperable population (n=</a:t>
            </a:r>
            <a:r>
              <a:rPr lang="en-US" sz="1400" dirty="0" smtClean="0">
                <a:solidFill>
                  <a:srgbClr val="0090C5"/>
                </a:solidFill>
                <a:latin typeface="Calibri"/>
              </a:rPr>
              <a:t>121</a:t>
            </a:r>
            <a:r>
              <a:rPr lang="en-US" sz="1400" dirty="0" smtClean="0">
                <a:solidFill>
                  <a:srgbClr val="676767"/>
                </a:solidFill>
                <a:latin typeface="Calibri"/>
              </a:rPr>
              <a:t>/68)</a:t>
            </a:r>
            <a:endParaRPr lang="en-US" sz="1400" dirty="0">
              <a:solidFill>
                <a:srgbClr val="676767"/>
              </a:solidFill>
              <a:latin typeface="Calibri"/>
            </a:endParaRPr>
          </a:p>
        </p:txBody>
      </p:sp>
      <p:sp>
        <p:nvSpPr>
          <p:cNvPr id="12" name="Rechteck 9"/>
          <p:cNvSpPr/>
          <p:nvPr/>
        </p:nvSpPr>
        <p:spPr>
          <a:xfrm>
            <a:off x="5704663" y="2153250"/>
            <a:ext cx="1923925" cy="30777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de-DE" sz="1400" b="1" dirty="0" smtClean="0">
                <a:solidFill>
                  <a:srgbClr val="676767"/>
                </a:solidFill>
                <a:latin typeface="Calibri"/>
              </a:rPr>
              <a:t>+27 m </a:t>
            </a:r>
            <a:r>
              <a:rPr lang="de-DE" sz="1050" dirty="0" smtClean="0">
                <a:solidFill>
                  <a:srgbClr val="676767"/>
                </a:solidFill>
                <a:latin typeface="Calibri"/>
              </a:rPr>
              <a:t>(95% CI: -10–63 m)</a:t>
            </a:r>
            <a:endParaRPr lang="de-DE" sz="1050" dirty="0">
              <a:solidFill>
                <a:srgbClr val="676767"/>
              </a:solidFill>
              <a:latin typeface="Calibri"/>
            </a:endParaRPr>
          </a:p>
        </p:txBody>
      </p:sp>
      <p:sp>
        <p:nvSpPr>
          <p:cNvPr id="13" name="Rechteck 26"/>
          <p:cNvSpPr/>
          <p:nvPr/>
        </p:nvSpPr>
        <p:spPr>
          <a:xfrm>
            <a:off x="6013524" y="4380263"/>
            <a:ext cx="1316386" cy="469359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de-DE" sz="1400" b="1" dirty="0" smtClean="0">
                <a:solidFill>
                  <a:srgbClr val="676767"/>
                </a:solidFill>
                <a:latin typeface="Calibri"/>
              </a:rPr>
              <a:t>+54 m</a:t>
            </a:r>
          </a:p>
          <a:p>
            <a:pPr algn="ctr"/>
            <a:r>
              <a:rPr lang="de-DE" sz="1050" dirty="0" smtClean="0">
                <a:solidFill>
                  <a:srgbClr val="676767"/>
                </a:solidFill>
                <a:latin typeface="Calibri"/>
              </a:rPr>
              <a:t>(95% CI: 29–79 m)</a:t>
            </a:r>
            <a:endParaRPr lang="de-DE" sz="1050" dirty="0">
              <a:solidFill>
                <a:srgbClr val="676767"/>
              </a:solidFill>
              <a:latin typeface="Calibri"/>
            </a:endParaRPr>
          </a:p>
        </p:txBody>
      </p:sp>
      <p:graphicFrame>
        <p:nvGraphicFramePr>
          <p:cNvPr id="14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4489132"/>
              </p:ext>
            </p:extLst>
          </p:nvPr>
        </p:nvGraphicFramePr>
        <p:xfrm>
          <a:off x="4762500" y="2296942"/>
          <a:ext cx="3737712" cy="17967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8017644"/>
              </p:ext>
            </p:extLst>
          </p:nvPr>
        </p:nvGraphicFramePr>
        <p:xfrm>
          <a:off x="4762500" y="4667080"/>
          <a:ext cx="3737712" cy="17967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1862329"/>
              </p:ext>
            </p:extLst>
          </p:nvPr>
        </p:nvGraphicFramePr>
        <p:xfrm>
          <a:off x="645411" y="3063239"/>
          <a:ext cx="3965448" cy="2736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5356641" y="6404680"/>
            <a:ext cx="358303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 b="0" dirty="0" err="1" smtClean="0">
                <a:latin typeface="Univers" pitchFamily="34" charset="0"/>
              </a:rPr>
              <a:t>Ghofrani</a:t>
            </a:r>
            <a:r>
              <a:rPr lang="de-DE" sz="1400" b="0" dirty="0" smtClean="0">
                <a:latin typeface="Univers" pitchFamily="34" charset="0"/>
              </a:rPr>
              <a:t> HA et al. NEJM </a:t>
            </a:r>
            <a:r>
              <a:rPr lang="en-US" sz="1400" dirty="0" smtClean="0"/>
              <a:t>2013;369</a:t>
            </a:r>
            <a:r>
              <a:rPr lang="en-US" sz="1400" dirty="0"/>
              <a:t>:330-40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536121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84" y="388813"/>
            <a:ext cx="9018000" cy="1143000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de-DE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Riociguat </a:t>
            </a:r>
            <a:r>
              <a:rPr lang="de-DE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for</a:t>
            </a:r>
            <a:r>
              <a:rPr lang="de-DE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nonoperable</a:t>
            </a:r>
            <a:r>
              <a:rPr lang="de-DE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CTEPH</a:t>
            </a:r>
            <a:endParaRPr lang="de-DE" baseline="-25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61784" y="388813"/>
            <a:ext cx="9018000" cy="10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59940" y="1537500"/>
            <a:ext cx="9018000" cy="90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125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2412607"/>
              </p:ext>
            </p:extLst>
          </p:nvPr>
        </p:nvGraphicFramePr>
        <p:xfrm>
          <a:off x="543102" y="2081621"/>
          <a:ext cx="8135938" cy="406603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067969"/>
                <a:gridCol w="4067969"/>
              </a:tblGrid>
              <a:tr h="580862">
                <a:tc>
                  <a:txBody>
                    <a:bodyPr/>
                    <a:lstStyle/>
                    <a:p>
                      <a:pPr marL="1174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Parameter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6" marR="91446" marT="45705" marB="45705" anchor="ctr" horzOverflow="overflow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CHEST- 1</a:t>
                      </a:r>
                      <a:endParaRPr lang="en-US" sz="2000" b="1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6" marR="91446" marT="45705" marB="45705" anchor="ctr" horzOverflow="overflow"/>
                </a:tc>
              </a:tr>
              <a:tr h="580862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PVR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6" marR="91446" marT="45705" marB="4570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/>
                        <a:t>p&lt;0.0001</a:t>
                      </a:r>
                      <a:endParaRPr kumimoji="0" lang="en-US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46" marR="91446" marT="45705" marB="45705" anchor="ctr" horzOverflow="overflow"/>
                </a:tc>
              </a:tr>
              <a:tr h="5808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/>
                        <a:t>NT-</a:t>
                      </a:r>
                      <a:r>
                        <a:rPr lang="en-US" sz="1600" baseline="0" dirty="0" err="1" smtClean="0"/>
                        <a:t>proBNP</a:t>
                      </a:r>
                      <a:endParaRPr lang="en-US" sz="1600" b="1" i="0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6" marR="91446" marT="45705" marB="4570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/>
                        <a:t>p&lt;0.0001</a:t>
                      </a:r>
                      <a:endParaRPr kumimoji="0" lang="en-US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46" marR="91446" marT="45705" marB="45705" anchor="ctr" horzOverflow="overflow"/>
                </a:tc>
              </a:tr>
              <a:tr h="580862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WHO FC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6" marR="91446" marT="45705" marB="4570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/>
                        <a:t>p&lt;0.0026</a:t>
                      </a:r>
                      <a:endParaRPr kumimoji="0" lang="en-US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46" marR="91446" marT="45705" marB="45705" anchor="ctr" horzOverflow="overflow"/>
                </a:tc>
              </a:tr>
              <a:tr h="580862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Clinical</a:t>
                      </a:r>
                      <a:r>
                        <a:rPr lang="en-US" sz="1600" baseline="0" dirty="0" smtClean="0"/>
                        <a:t> worsening*</a:t>
                      </a:r>
                      <a:endParaRPr lang="en-US" sz="1600" b="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6" marR="91446" marT="45705" marB="4570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/>
                        <a:t>p=0.1724</a:t>
                      </a:r>
                      <a:endParaRPr kumimoji="0" lang="en-US" sz="1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46" marR="91446" marT="45705" marB="45705" anchor="ctr" horzOverflow="overflow"/>
                </a:tc>
              </a:tr>
              <a:tr h="5808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Borg</a:t>
                      </a:r>
                      <a:r>
                        <a:rPr lang="en-US" sz="1600" baseline="0" dirty="0" smtClean="0"/>
                        <a:t> dyspnea score*</a:t>
                      </a:r>
                      <a:endParaRPr lang="en-US" sz="1600" b="0" i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6" marR="91446" marT="45705" marB="45705" anchor="ctr" horzOverflow="overflow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/>
                        <a:t>p=0.0035</a:t>
                      </a:r>
                      <a:endParaRPr lang="en-US" sz="1600" b="0" i="1" baseline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6" marR="91446" marT="45705" marB="45705" anchor="ctr" horzOverflow="overflow"/>
                </a:tc>
              </a:tr>
              <a:tr h="5808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/>
                        <a:t>EQ-5D*</a:t>
                      </a:r>
                      <a:endParaRPr lang="en-US" sz="1600" b="0" i="1" baseline="300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6" marR="91446" marT="45705" marB="4570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/>
                        <a:t>p&lt;0.0001</a:t>
                      </a:r>
                      <a:endParaRPr kumimoji="0" lang="en-US" sz="1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46" marR="91446" marT="45705" marB="45705" anchor="ctr" horzOverflow="overflow"/>
                </a:tc>
              </a:tr>
            </a:tbl>
          </a:graphicData>
        </a:graphic>
      </p:graphicFrame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356641" y="6404680"/>
            <a:ext cx="358303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 b="0" dirty="0" err="1" smtClean="0">
                <a:latin typeface="Univers" pitchFamily="34" charset="0"/>
              </a:rPr>
              <a:t>Ghofrani</a:t>
            </a:r>
            <a:r>
              <a:rPr lang="de-DE" sz="1400" b="0" dirty="0" smtClean="0">
                <a:latin typeface="Univers" pitchFamily="34" charset="0"/>
              </a:rPr>
              <a:t> HA et al. NEJM </a:t>
            </a:r>
            <a:r>
              <a:rPr lang="en-US" sz="1400" dirty="0" smtClean="0"/>
              <a:t>2013;369</a:t>
            </a:r>
            <a:r>
              <a:rPr lang="en-US" sz="1400" dirty="0"/>
              <a:t>:330-40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341988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84" y="388813"/>
            <a:ext cx="9018000" cy="1143000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anchor="t">
            <a:normAutofit fontScale="90000"/>
          </a:bodyPr>
          <a:lstStyle/>
          <a:p>
            <a:pPr algn="ctr"/>
            <a:r>
              <a:rPr lang="de-DE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Effects</a:t>
            </a:r>
            <a:r>
              <a:rPr lang="de-DE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of</a:t>
            </a:r>
            <a:r>
              <a:rPr lang="de-DE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Riociguat on </a:t>
            </a:r>
            <a:r>
              <a:rPr lang="de-DE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hemodynamics</a:t>
            </a:r>
            <a:r>
              <a:rPr lang="de-DE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and</a:t>
            </a:r>
            <a:r>
              <a:rPr lang="de-DE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NT-proBNP in CTEPH</a:t>
            </a:r>
            <a:endParaRPr lang="de-DE" baseline="-25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61784" y="388813"/>
            <a:ext cx="9018000" cy="10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59940" y="1537500"/>
            <a:ext cx="9018000" cy="90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0901274"/>
              </p:ext>
            </p:extLst>
          </p:nvPr>
        </p:nvGraphicFramePr>
        <p:xfrm>
          <a:off x="468313" y="1980726"/>
          <a:ext cx="8207360" cy="431926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390410"/>
                <a:gridCol w="1034607"/>
                <a:gridCol w="1160789"/>
                <a:gridCol w="1104114"/>
                <a:gridCol w="1172480"/>
                <a:gridCol w="1172480"/>
                <a:gridCol w="1172480"/>
              </a:tblGrid>
              <a:tr h="411333">
                <a:tc rowSpan="2">
                  <a:txBody>
                    <a:bodyPr/>
                    <a:lstStyle/>
                    <a:p>
                      <a:r>
                        <a:rPr lang="en-US" sz="1600" noProof="0" dirty="0" smtClean="0"/>
                        <a:t>Parameter</a:t>
                      </a:r>
                      <a:endParaRPr lang="en-US" sz="1600" b="1" noProof="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 marL="89273" marR="89273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noProof="0" dirty="0" smtClean="0"/>
                        <a:t>Riociguat</a:t>
                      </a:r>
                      <a:endParaRPr lang="en-US" sz="1800" noProof="0" dirty="0">
                        <a:solidFill>
                          <a:schemeClr val="accent1"/>
                        </a:solidFill>
                      </a:endParaRPr>
                    </a:p>
                  </a:txBody>
                  <a:tcPr marL="89273" marR="89273"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noProof="0" dirty="0" smtClean="0"/>
                        <a:t>Placebo</a:t>
                      </a:r>
                      <a:endParaRPr lang="en-US" sz="18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89273" marR="89273"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Placebo-corrected LS-mean difference</a:t>
                      </a:r>
                      <a:endParaRPr lang="en-US" sz="1600" b="1" dirty="0" smtClean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 marL="89273" marR="89273" anchor="ctr"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Riociguat vs placebo;</a:t>
                      </a:r>
                      <a:br>
                        <a:rPr lang="en-US" sz="1600" dirty="0" smtClean="0"/>
                      </a:br>
                      <a:r>
                        <a:rPr lang="en-US" sz="1600" i="1" dirty="0" smtClean="0"/>
                        <a:t>p</a:t>
                      </a:r>
                      <a:r>
                        <a:rPr lang="en-US" sz="1600" dirty="0" smtClean="0"/>
                        <a:t> value</a:t>
                      </a:r>
                      <a:endParaRPr lang="en-US" sz="1600" b="1" dirty="0" smtClean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 marL="89273" marR="89273" anchor="ctr"/>
                </a:tc>
              </a:tr>
              <a:tr h="997558">
                <a:tc vMerge="1">
                  <a:txBody>
                    <a:bodyPr/>
                    <a:lstStyle/>
                    <a:p>
                      <a:endParaRPr lang="en-US" sz="1600" b="1" noProof="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 marL="89269" marR="89269" marT="45692" marB="45692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noProof="0" dirty="0" smtClean="0">
                          <a:solidFill>
                            <a:schemeClr val="bg1"/>
                          </a:solidFill>
                        </a:rPr>
                        <a:t>Baseline</a:t>
                      </a:r>
                    </a:p>
                  </a:txBody>
                  <a:tcPr marL="89269" marR="89269" marT="45692" marB="4569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Mean</a:t>
                      </a: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</a:rPr>
                        <a:t> c</a:t>
                      </a:r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hange from baseline</a:t>
                      </a:r>
                      <a:endParaRPr lang="de-DE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89269" marR="89269" marT="45692" marB="4569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noProof="0" dirty="0" smtClean="0">
                          <a:solidFill>
                            <a:schemeClr val="bg1"/>
                          </a:solidFill>
                        </a:rPr>
                        <a:t>Baseline</a:t>
                      </a:r>
                    </a:p>
                  </a:txBody>
                  <a:tcPr marL="89269" marR="89269" marT="45692" marB="4569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Mean</a:t>
                      </a: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</a:rPr>
                        <a:t> c</a:t>
                      </a:r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hange from baseline</a:t>
                      </a:r>
                      <a:endParaRPr lang="de-DE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89269" marR="89269" marT="45692" marB="4569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2239" marR="92239" marT="45692" marB="45692" anchor="b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2239" marR="92239" marT="45692" marB="45692" anchor="b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</a:tr>
              <a:tr h="710298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PVR, dyn·s·cm</a:t>
                      </a:r>
                      <a:r>
                        <a:rPr lang="de-DE" sz="1600" baseline="30000" dirty="0" smtClean="0"/>
                        <a:t>−5</a:t>
                      </a:r>
                      <a:endParaRPr lang="de-DE" sz="1600" b="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 marL="89269" marR="89269" marT="45692" marB="4569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/>
                        <a:t>791</a:t>
                      </a:r>
                      <a:endParaRPr lang="en-US" sz="1600" b="0" noProof="0" dirty="0">
                        <a:solidFill>
                          <a:schemeClr val="accent1"/>
                        </a:solidFill>
                      </a:endParaRPr>
                    </a:p>
                  </a:txBody>
                  <a:tcPr marL="89269" marR="89269" marT="45692" marB="45692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/>
                        <a:t>−226 </a:t>
                      </a:r>
                    </a:p>
                    <a:p>
                      <a:pPr algn="ctr"/>
                      <a:r>
                        <a:rPr lang="en-US" sz="1600" noProof="0" dirty="0" smtClean="0"/>
                        <a:t>(−29%)</a:t>
                      </a:r>
                      <a:endParaRPr lang="en-US" sz="1600" b="0" noProof="0" dirty="0">
                        <a:solidFill>
                          <a:schemeClr val="accent1"/>
                        </a:solidFill>
                      </a:endParaRPr>
                    </a:p>
                  </a:txBody>
                  <a:tcPr marL="89269" marR="89269" marT="45692" marB="45692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/>
                        <a:t>779</a:t>
                      </a:r>
                      <a:endParaRPr lang="en-US" sz="16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89269" marR="89269" marT="45692" marB="45692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/>
                        <a:t>+23 </a:t>
                      </a:r>
                    </a:p>
                    <a:p>
                      <a:pPr algn="ctr"/>
                      <a:r>
                        <a:rPr lang="en-US" sz="1600" noProof="0" dirty="0" smtClean="0"/>
                        <a:t>(+3%)</a:t>
                      </a:r>
                      <a:endParaRPr lang="en-US" sz="16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89269" marR="89269" marT="45692" marB="45692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strike="noStrike" noProof="0" dirty="0" smtClean="0"/>
                        <a:t>−246</a:t>
                      </a:r>
                      <a:endParaRPr lang="en-US" sz="1600" b="0" strike="noStrike" noProof="0" dirty="0" smtClean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 marL="89269" marR="89269" marT="45692" marB="45692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dirty="0" smtClean="0"/>
                        <a:t>&lt;0.0001</a:t>
                      </a:r>
                      <a:endParaRPr kumimoji="0" lang="en-US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89269" marR="89269" marT="45692" marB="45692" anchor="ctr"/>
                </a:tc>
              </a:tr>
              <a:tr h="710298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mPAP, </a:t>
                      </a:r>
                    </a:p>
                    <a:p>
                      <a:r>
                        <a:rPr lang="de-DE" sz="1600" dirty="0" smtClean="0"/>
                        <a:t>mmHg</a:t>
                      </a:r>
                      <a:endParaRPr lang="de-DE" sz="1600" b="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 marL="89269" marR="89269" marT="45692" marB="4569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/>
                        <a:t>45.2</a:t>
                      </a:r>
                      <a:endParaRPr lang="en-US" sz="1600" b="0" noProof="0" dirty="0">
                        <a:solidFill>
                          <a:schemeClr val="accent1"/>
                        </a:solidFill>
                      </a:endParaRPr>
                    </a:p>
                  </a:txBody>
                  <a:tcPr marL="89269" marR="89269" marT="45692" marB="4569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/>
                        <a:t>−4.3 </a:t>
                      </a:r>
                    </a:p>
                    <a:p>
                      <a:pPr algn="ctr"/>
                      <a:r>
                        <a:rPr lang="en-US" sz="1600" noProof="0" dirty="0" smtClean="0"/>
                        <a:t>(−10%)</a:t>
                      </a:r>
                      <a:endParaRPr lang="en-US" sz="1600" b="0" noProof="0" dirty="0">
                        <a:solidFill>
                          <a:schemeClr val="accent1"/>
                        </a:solidFill>
                      </a:endParaRPr>
                    </a:p>
                  </a:txBody>
                  <a:tcPr marL="89269" marR="89269" marT="45692" marB="4569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/>
                        <a:t>44.4</a:t>
                      </a:r>
                      <a:endParaRPr lang="en-US" sz="16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89269" marR="89269" marT="45692" marB="4569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/>
                        <a:t>+0.8 </a:t>
                      </a:r>
                    </a:p>
                    <a:p>
                      <a:pPr algn="ctr"/>
                      <a:r>
                        <a:rPr lang="en-US" sz="1600" noProof="0" dirty="0" smtClean="0"/>
                        <a:t>(+2%)</a:t>
                      </a:r>
                      <a:endParaRPr lang="en-US" sz="16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89269" marR="89269" marT="45692" marB="45692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dirty="0" smtClean="0"/>
                        <a:t>−5.0</a:t>
                      </a:r>
                      <a:endParaRPr lang="en-US" sz="1600" b="0" noProof="0" dirty="0" smtClean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 marL="89269" marR="89269" marT="45692" marB="45692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dirty="0" smtClean="0"/>
                        <a:t>&lt;0.0001</a:t>
                      </a:r>
                      <a:endParaRPr kumimoji="0" lang="en-US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89269" marR="89269" marT="45692" marB="45692" anchor="ctr"/>
                </a:tc>
              </a:tr>
              <a:tr h="710298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CI,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L/min/m</a:t>
                      </a:r>
                      <a:r>
                        <a:rPr lang="en-US" sz="1600" baseline="30000" dirty="0" smtClean="0"/>
                        <a:t>2</a:t>
                      </a:r>
                      <a:endParaRPr lang="en-US" sz="1600" dirty="0" smtClean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 marL="89269" marR="89269" marT="45692" marB="4569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/>
                        <a:t>2.26</a:t>
                      </a:r>
                      <a:endParaRPr lang="en-US" sz="1600" b="0" noProof="0" dirty="0">
                        <a:solidFill>
                          <a:schemeClr val="accent1"/>
                        </a:solidFill>
                      </a:endParaRPr>
                    </a:p>
                  </a:txBody>
                  <a:tcPr marL="89269" marR="89269" marT="45692" marB="4569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/>
                        <a:t>+0.45 </a:t>
                      </a:r>
                    </a:p>
                    <a:p>
                      <a:pPr algn="ctr"/>
                      <a:r>
                        <a:rPr lang="en-US" sz="1600" noProof="0" dirty="0" smtClean="0"/>
                        <a:t>(+20%)</a:t>
                      </a:r>
                      <a:endParaRPr lang="en-US" sz="1600" b="0" noProof="0" dirty="0">
                        <a:solidFill>
                          <a:schemeClr val="accent1"/>
                        </a:solidFill>
                      </a:endParaRPr>
                    </a:p>
                  </a:txBody>
                  <a:tcPr marL="89269" marR="89269" marT="45692" marB="4569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/>
                        <a:t>2.19</a:t>
                      </a:r>
                      <a:endParaRPr lang="en-US" sz="16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89269" marR="89269" marT="45692" marB="4569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/>
                        <a:t>−0.01 </a:t>
                      </a:r>
                    </a:p>
                    <a:p>
                      <a:pPr algn="ctr"/>
                      <a:r>
                        <a:rPr lang="en-US" sz="1600" noProof="0" dirty="0" smtClean="0"/>
                        <a:t>(0%)</a:t>
                      </a:r>
                      <a:endParaRPr lang="en-US" sz="16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89269" marR="89269" marT="45692" marB="45692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strike="noStrike" noProof="0" dirty="0" smtClean="0"/>
                        <a:t>0.47</a:t>
                      </a:r>
                      <a:endParaRPr lang="en-US" sz="1600" b="0" strike="noStrike" noProof="0" dirty="0" smtClean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 marL="89269" marR="89269" marT="45692" marB="45692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dirty="0" smtClean="0"/>
                        <a:t>&lt;0.0001</a:t>
                      </a:r>
                      <a:endParaRPr kumimoji="0" lang="en-US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89269" marR="89269" marT="45692" marB="45692" anchor="ctr"/>
                </a:tc>
              </a:tr>
              <a:tr h="710298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NT-proBNP,</a:t>
                      </a:r>
                    </a:p>
                    <a:p>
                      <a:r>
                        <a:rPr lang="de-DE" sz="1600" dirty="0" smtClean="0"/>
                        <a:t>ng/L</a:t>
                      </a:r>
                      <a:endParaRPr lang="de-DE" sz="1600" b="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 marL="89269" marR="89269" marT="45692" marB="4569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/>
                        <a:t>1508</a:t>
                      </a:r>
                      <a:endParaRPr lang="en-US" sz="1600" b="0" noProof="0" dirty="0">
                        <a:solidFill>
                          <a:schemeClr val="accent1"/>
                        </a:solidFill>
                      </a:endParaRPr>
                    </a:p>
                  </a:txBody>
                  <a:tcPr marL="89269" marR="89269" marT="45692" marB="45692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dirty="0" smtClean="0"/>
                        <a:t>−291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dirty="0" smtClean="0"/>
                        <a:t>(−19%)</a:t>
                      </a:r>
                      <a:endParaRPr lang="en-US" sz="1600" b="0" noProof="0" dirty="0" smtClean="0">
                        <a:solidFill>
                          <a:schemeClr val="accent1"/>
                        </a:solidFill>
                      </a:endParaRPr>
                    </a:p>
                  </a:txBody>
                  <a:tcPr marL="89269" marR="89269" marT="45692" marB="4569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/>
                        <a:t>1706</a:t>
                      </a:r>
                      <a:endParaRPr lang="en-US" sz="16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89269" marR="89269" marT="45692" marB="45692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dirty="0" smtClean="0"/>
                        <a:t>+76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dirty="0" smtClean="0"/>
                        <a:t>(+4%)</a:t>
                      </a:r>
                      <a:endParaRPr lang="en-US" sz="1600" b="0" noProof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89269" marR="89269" marT="45692" marB="45692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strike="noStrike" noProof="0" dirty="0" smtClean="0"/>
                        <a:t>−4</a:t>
                      </a:r>
                      <a:r>
                        <a:rPr lang="en-US" sz="1600" strike="sngStrike" noProof="0" dirty="0" smtClean="0"/>
                        <a:t>44</a:t>
                      </a:r>
                      <a:endParaRPr lang="en-US" sz="1600" b="0" strike="sngStrike" noProof="0" dirty="0" smtClean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 marL="89269" marR="89269" marT="45692" marB="45692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dirty="0" smtClean="0"/>
                        <a:t>&lt;0.0001</a:t>
                      </a:r>
                      <a:endParaRPr kumimoji="0" lang="en-US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89269" marR="89269" marT="45692" marB="45692" anchor="ctr"/>
                </a:tc>
              </a:tr>
            </a:tbl>
          </a:graphicData>
        </a:graphic>
      </p:graphicFrame>
      <p:sp>
        <p:nvSpPr>
          <p:cNvPr id="7" name="Oval 6"/>
          <p:cNvSpPr/>
          <p:nvPr/>
        </p:nvSpPr>
        <p:spPr>
          <a:xfrm>
            <a:off x="6454973" y="3574671"/>
            <a:ext cx="1008180" cy="471385"/>
          </a:xfrm>
          <a:prstGeom prst="ellipse">
            <a:avLst/>
          </a:prstGeom>
          <a:noFill/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5356641" y="6404680"/>
            <a:ext cx="358303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 b="0" dirty="0" err="1" smtClean="0">
                <a:latin typeface="Univers" pitchFamily="34" charset="0"/>
              </a:rPr>
              <a:t>Ghofrani</a:t>
            </a:r>
            <a:r>
              <a:rPr lang="de-DE" sz="1400" b="0" dirty="0" smtClean="0">
                <a:latin typeface="Univers" pitchFamily="34" charset="0"/>
              </a:rPr>
              <a:t> HA et al. NEJM </a:t>
            </a:r>
            <a:r>
              <a:rPr lang="en-US" sz="1400" dirty="0" smtClean="0"/>
              <a:t>2013;369</a:t>
            </a:r>
            <a:r>
              <a:rPr lang="en-US" sz="1400" dirty="0"/>
              <a:t>:330-40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1184090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84" y="388813"/>
            <a:ext cx="9018000" cy="1143000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anchor="t">
            <a:normAutofit fontScale="90000"/>
          </a:bodyPr>
          <a:lstStyle/>
          <a:p>
            <a:pPr algn="ctr"/>
            <a:r>
              <a:rPr lang="de-DE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Effects</a:t>
            </a:r>
            <a:r>
              <a:rPr lang="de-DE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of</a:t>
            </a:r>
            <a:r>
              <a:rPr lang="de-DE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Riociguat on </a:t>
            </a:r>
            <a:r>
              <a:rPr lang="de-DE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FC </a:t>
            </a:r>
            <a:r>
              <a:rPr lang="de-DE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and</a:t>
            </a:r>
            <a:r>
              <a:rPr lang="de-DE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clinical</a:t>
            </a:r>
            <a:r>
              <a:rPr lang="de-DE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worsening</a:t>
            </a:r>
            <a:r>
              <a:rPr lang="de-DE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de-DE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 CTEPH</a:t>
            </a:r>
            <a:endParaRPr lang="de-DE" baseline="-25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61784" y="388813"/>
            <a:ext cx="9018000" cy="10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59940" y="1537500"/>
            <a:ext cx="9018000" cy="90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11"/>
          <p:cNvSpPr txBox="1"/>
          <p:nvPr/>
        </p:nvSpPr>
        <p:spPr>
          <a:xfrm>
            <a:off x="1435111" y="1708364"/>
            <a:ext cx="62643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ctr" eaLnBrk="0" hangingPunct="0">
              <a:spcBef>
                <a:spcPts val="1200"/>
              </a:spcBef>
              <a:spcAft>
                <a:spcPts val="300"/>
              </a:spcAft>
              <a:buFont typeface="Arial" pitchFamily="34" charset="0"/>
              <a:buNone/>
              <a:defRPr/>
            </a:pPr>
            <a:r>
              <a:rPr lang="en-US" b="1" dirty="0" smtClean="0">
                <a:solidFill>
                  <a:srgbClr val="676767"/>
                </a:solidFill>
                <a:latin typeface="Calibri"/>
              </a:rPr>
              <a:t>Significant functional class improvement (</a:t>
            </a:r>
            <a:r>
              <a:rPr lang="en-US" b="1" i="1" dirty="0" smtClean="0">
                <a:solidFill>
                  <a:srgbClr val="676767"/>
                </a:solidFill>
                <a:latin typeface="Calibri"/>
              </a:rPr>
              <a:t>p</a:t>
            </a:r>
            <a:r>
              <a:rPr lang="en-US" b="1" dirty="0" smtClean="0">
                <a:solidFill>
                  <a:srgbClr val="676767"/>
                </a:solidFill>
                <a:latin typeface="Calibri"/>
              </a:rPr>
              <a:t>=0.0026)</a:t>
            </a:r>
            <a:endParaRPr lang="en-US" b="1" dirty="0">
              <a:solidFill>
                <a:srgbClr val="676767"/>
              </a:solidFill>
              <a:latin typeface="Calibri"/>
            </a:endParaRPr>
          </a:p>
        </p:txBody>
      </p:sp>
      <p:graphicFrame>
        <p:nvGraphicFramePr>
          <p:cNvPr id="9" name="Inhaltsplatzhalt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1401742"/>
              </p:ext>
            </p:extLst>
          </p:nvPr>
        </p:nvGraphicFramePr>
        <p:xfrm>
          <a:off x="468315" y="3922566"/>
          <a:ext cx="8207374" cy="239204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59628"/>
                <a:gridCol w="1673873"/>
                <a:gridCol w="1673873"/>
              </a:tblGrid>
              <a:tr h="380366"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/>
                        <a:t>Riociguat</a:t>
                      </a:r>
                      <a:endParaRPr lang="en-US" sz="1600" b="1" noProof="0" dirty="0">
                        <a:solidFill>
                          <a:schemeClr val="accent1"/>
                        </a:solidFill>
                      </a:endParaRPr>
                    </a:p>
                  </a:txBody>
                  <a:tcPr marL="91439" marR="914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/>
                        <a:t>Placebo</a:t>
                      </a:r>
                      <a:endParaRPr lang="en-US" sz="16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anchor="ctr"/>
                </a:tc>
              </a:tr>
              <a:tr h="321848"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Number</a:t>
                      </a:r>
                      <a:r>
                        <a:rPr lang="en-US" sz="1600" baseline="0" noProof="0" dirty="0" smtClean="0"/>
                        <a:t> of</a:t>
                      </a:r>
                      <a:r>
                        <a:rPr lang="en-US" sz="1600" noProof="0" dirty="0" smtClean="0"/>
                        <a:t> patients with clinical worsening, n (%)</a:t>
                      </a:r>
                      <a:endParaRPr lang="en-US" sz="1600" b="1" noProof="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 marL="91439" marR="914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/>
                        <a:t>4 (2.3)</a:t>
                      </a:r>
                      <a:endParaRPr lang="en-US" sz="1600" b="1" noProof="0" dirty="0">
                        <a:solidFill>
                          <a:schemeClr val="accent1"/>
                        </a:solidFill>
                      </a:endParaRPr>
                    </a:p>
                  </a:txBody>
                  <a:tcPr marL="91439" marR="914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/>
                        <a:t>5 (5.7)</a:t>
                      </a:r>
                      <a:endParaRPr lang="en-US" sz="16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anchor="ctr"/>
                </a:tc>
              </a:tr>
              <a:tr h="321848">
                <a:tc>
                  <a:txBody>
                    <a:bodyPr/>
                    <a:lstStyle/>
                    <a:p>
                      <a:pPr marL="177800" indent="0"/>
                      <a:r>
                        <a:rPr lang="en-US" sz="1600" dirty="0" smtClean="0">
                          <a:effectLst/>
                        </a:rPr>
                        <a:t>Hospitalization due to PH</a:t>
                      </a:r>
                      <a:endParaRPr lang="de-DE" sz="16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 marL="91439" marR="914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/>
                        <a:t>0</a:t>
                      </a:r>
                      <a:endParaRPr lang="en-US" sz="1600" noProof="0" dirty="0">
                        <a:solidFill>
                          <a:schemeClr val="accent1"/>
                        </a:solidFill>
                      </a:endParaRPr>
                    </a:p>
                  </a:txBody>
                  <a:tcPr marL="91439" marR="914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/>
                        <a:t>1 (1.1)</a:t>
                      </a:r>
                      <a:endParaRPr lang="en-US" sz="16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anchor="ctr"/>
                </a:tc>
              </a:tr>
              <a:tr h="321848">
                <a:tc>
                  <a:txBody>
                    <a:bodyPr/>
                    <a:lstStyle/>
                    <a:p>
                      <a:pPr marL="85725" marR="0" indent="920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effectLst/>
                        </a:rPr>
                        <a:t>Start of new PH treatment</a:t>
                      </a:r>
                      <a:endParaRPr lang="de-DE" sz="1600" dirty="0" smtClean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9" marR="914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/>
                        <a:t>2 (1.2)</a:t>
                      </a:r>
                      <a:endParaRPr lang="en-US" sz="1600" noProof="0" dirty="0">
                        <a:solidFill>
                          <a:schemeClr val="accent1"/>
                        </a:solidFill>
                      </a:endParaRPr>
                    </a:p>
                  </a:txBody>
                  <a:tcPr marL="91439" marR="914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/>
                        <a:t>1 (1.1)</a:t>
                      </a:r>
                      <a:endParaRPr lang="en-US" sz="1600" noProof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anchor="ctr"/>
                </a:tc>
              </a:tr>
              <a:tr h="321848">
                <a:tc>
                  <a:txBody>
                    <a:bodyPr/>
                    <a:lstStyle/>
                    <a:p>
                      <a:pPr marL="85725" indent="92075"/>
                      <a:r>
                        <a:rPr lang="en-US" sz="1600" dirty="0" smtClean="0">
                          <a:effectLst/>
                        </a:rPr>
                        <a:t>Decrease in 6MWD due to</a:t>
                      </a:r>
                      <a:r>
                        <a:rPr lang="en-US" sz="1600" baseline="0" dirty="0" smtClean="0">
                          <a:effectLst/>
                        </a:rPr>
                        <a:t> PH</a:t>
                      </a:r>
                      <a:endParaRPr lang="de-DE" sz="16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 marL="91439" marR="914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/>
                        <a:t>1 (0.6)</a:t>
                      </a:r>
                      <a:endParaRPr lang="en-US" sz="1600" noProof="0" dirty="0">
                        <a:solidFill>
                          <a:schemeClr val="accent1"/>
                        </a:solidFill>
                      </a:endParaRPr>
                    </a:p>
                  </a:txBody>
                  <a:tcPr marL="91439" marR="914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/>
                        <a:t>2 (2.3)</a:t>
                      </a:r>
                      <a:endParaRPr lang="en-US" sz="16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anchor="ctr"/>
                </a:tc>
              </a:tr>
              <a:tr h="321848">
                <a:tc>
                  <a:txBody>
                    <a:bodyPr/>
                    <a:lstStyle/>
                    <a:p>
                      <a:pPr marL="85725" marR="0" indent="920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effectLst/>
                        </a:rPr>
                        <a:t>Persistent worsening of FC due to PH</a:t>
                      </a:r>
                      <a:endParaRPr lang="de-DE" sz="1600" dirty="0" smtClean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9" marR="914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/>
                        <a:t>0</a:t>
                      </a:r>
                      <a:endParaRPr lang="en-US" sz="1600" noProof="0" dirty="0">
                        <a:solidFill>
                          <a:schemeClr val="accent1"/>
                        </a:solidFill>
                      </a:endParaRPr>
                    </a:p>
                  </a:txBody>
                  <a:tcPr marL="91439" marR="914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/>
                        <a:t>1 (1.1)</a:t>
                      </a:r>
                      <a:endParaRPr lang="en-US" sz="16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anchor="ctr"/>
                </a:tc>
              </a:tr>
              <a:tr h="321848">
                <a:tc>
                  <a:txBody>
                    <a:bodyPr/>
                    <a:lstStyle/>
                    <a:p>
                      <a:pPr marL="85725" indent="92075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Death</a:t>
                      </a:r>
                      <a:endParaRPr lang="de-DE" sz="16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9" marR="914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/>
                        <a:t>2 (1.2)</a:t>
                      </a:r>
                      <a:endParaRPr lang="en-US" sz="1600" noProof="0" dirty="0">
                        <a:solidFill>
                          <a:schemeClr val="accent1"/>
                        </a:solidFill>
                      </a:endParaRPr>
                    </a:p>
                  </a:txBody>
                  <a:tcPr marL="91439" marR="914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/>
                        <a:t>3 (3.4)</a:t>
                      </a:r>
                      <a:endParaRPr lang="en-US" sz="16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anchor="ctr"/>
                </a:tc>
              </a:tr>
            </a:tbl>
          </a:graphicData>
        </a:graphic>
      </p:graphicFrame>
      <p:sp>
        <p:nvSpPr>
          <p:cNvPr id="10" name="Textfeld 11"/>
          <p:cNvSpPr txBox="1"/>
          <p:nvPr/>
        </p:nvSpPr>
        <p:spPr>
          <a:xfrm>
            <a:off x="3056053" y="3541060"/>
            <a:ext cx="30243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ctr" eaLnBrk="0" hangingPunct="0">
              <a:spcBef>
                <a:spcPts val="1200"/>
              </a:spcBef>
              <a:spcAft>
                <a:spcPts val="300"/>
              </a:spcAft>
              <a:buFont typeface="Arial" pitchFamily="34" charset="0"/>
              <a:buNone/>
              <a:defRPr/>
            </a:pPr>
            <a:r>
              <a:rPr lang="en-US" b="1" dirty="0" smtClean="0">
                <a:solidFill>
                  <a:srgbClr val="676767"/>
                </a:solidFill>
                <a:latin typeface="Calibri"/>
              </a:rPr>
              <a:t>Clinical worsening</a:t>
            </a:r>
            <a:endParaRPr lang="en-US" b="1" dirty="0">
              <a:solidFill>
                <a:srgbClr val="676767"/>
              </a:solidFill>
              <a:latin typeface="Calibri"/>
            </a:endParaRPr>
          </a:p>
        </p:txBody>
      </p:sp>
      <p:graphicFrame>
        <p:nvGraphicFramePr>
          <p:cNvPr id="11" name="Inhaltsplatzhalt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7772220"/>
              </p:ext>
            </p:extLst>
          </p:nvPr>
        </p:nvGraphicFramePr>
        <p:xfrm>
          <a:off x="468313" y="2105470"/>
          <a:ext cx="8207376" cy="14020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873355"/>
                <a:gridCol w="2844355"/>
                <a:gridCol w="2489666"/>
              </a:tblGrid>
              <a:tr h="323899">
                <a:tc>
                  <a:txBody>
                    <a:bodyPr/>
                    <a:lstStyle/>
                    <a:p>
                      <a:endParaRPr lang="en-US" sz="2000" noProof="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/>
                        <a:t>Riociguat</a:t>
                      </a:r>
                      <a:endParaRPr lang="en-US" sz="1600" b="1" noProof="0" dirty="0">
                        <a:solidFill>
                          <a:schemeClr val="accent1"/>
                        </a:solidFill>
                      </a:endParaRPr>
                    </a:p>
                  </a:txBody>
                  <a:tcPr marL="91439" marR="914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/>
                        <a:t>Placebo</a:t>
                      </a:r>
                      <a:endParaRPr lang="en-US" sz="16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anchor="ctr"/>
                </a:tc>
              </a:tr>
              <a:tr h="296941"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Improved, %</a:t>
                      </a:r>
                      <a:endParaRPr lang="en-US" sz="1600" noProof="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 marL="91439" marR="914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/>
                        <a:t>33</a:t>
                      </a:r>
                      <a:endParaRPr lang="en-US" sz="1600" b="0" noProof="0" dirty="0">
                        <a:solidFill>
                          <a:schemeClr val="accent1"/>
                        </a:solidFill>
                      </a:endParaRPr>
                    </a:p>
                  </a:txBody>
                  <a:tcPr marL="91439" marR="914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/>
                        <a:t>15</a:t>
                      </a:r>
                      <a:endParaRPr lang="en-US" sz="1600" noProof="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 marL="91439" marR="91439" anchor="ctr"/>
                </a:tc>
              </a:tr>
              <a:tr h="296907"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Stable, %</a:t>
                      </a:r>
                      <a:endParaRPr lang="en-US" sz="1600" noProof="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 marL="91439" marR="914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/>
                        <a:t>62</a:t>
                      </a:r>
                      <a:endParaRPr lang="en-US" sz="1600" noProof="0" dirty="0">
                        <a:solidFill>
                          <a:schemeClr val="accent1"/>
                        </a:solidFill>
                      </a:endParaRPr>
                    </a:p>
                  </a:txBody>
                  <a:tcPr marL="91439" marR="914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/>
                        <a:t>78</a:t>
                      </a:r>
                      <a:endParaRPr lang="en-US" sz="1600" noProof="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 marL="91439" marR="91439" anchor="ctr"/>
                </a:tc>
              </a:tr>
              <a:tr h="2969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dirty="0" smtClean="0"/>
                        <a:t>Deteriorated, %</a:t>
                      </a:r>
                      <a:endParaRPr lang="en-US" sz="1600" noProof="0" dirty="0" smtClean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 marL="91439" marR="914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/>
                        <a:t>5</a:t>
                      </a:r>
                      <a:endParaRPr lang="en-US" sz="1600" noProof="0" dirty="0">
                        <a:solidFill>
                          <a:schemeClr val="accent1"/>
                        </a:solidFill>
                      </a:endParaRPr>
                    </a:p>
                  </a:txBody>
                  <a:tcPr marL="91439" marR="914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/>
                        <a:t>7</a:t>
                      </a:r>
                      <a:endParaRPr lang="en-US" sz="1600" noProof="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 marL="91439" marR="91439" anchor="ctr"/>
                </a:tc>
              </a:tr>
            </a:tbl>
          </a:graphicData>
        </a:graphic>
      </p:graphicFrame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5356641" y="6404680"/>
            <a:ext cx="358303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 b="0" dirty="0" err="1" smtClean="0">
                <a:latin typeface="Univers" pitchFamily="34" charset="0"/>
              </a:rPr>
              <a:t>Ghofrani</a:t>
            </a:r>
            <a:r>
              <a:rPr lang="de-DE" sz="1400" b="0" dirty="0" smtClean="0">
                <a:latin typeface="Univers" pitchFamily="34" charset="0"/>
              </a:rPr>
              <a:t> HA et al. NEJM </a:t>
            </a:r>
            <a:r>
              <a:rPr lang="en-US" sz="1400" dirty="0" smtClean="0"/>
              <a:t>2013;369</a:t>
            </a:r>
            <a:r>
              <a:rPr lang="en-US" sz="1400" dirty="0"/>
              <a:t>:330-40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2792736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84" y="388813"/>
            <a:ext cx="9018000" cy="1143000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anchor="ctr">
            <a:normAutofit fontScale="90000"/>
          </a:bodyPr>
          <a:lstStyle/>
          <a:p>
            <a:pPr algn="ctr"/>
            <a:r>
              <a:rPr lang="de-DE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Riociguat </a:t>
            </a:r>
            <a:r>
              <a:rPr lang="de-DE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phase</a:t>
            </a:r>
            <a:r>
              <a:rPr lang="de-DE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II </a:t>
            </a:r>
            <a:r>
              <a:rPr lang="de-DE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study</a:t>
            </a:r>
            <a:r>
              <a:rPr lang="de-DE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  <a:br>
              <a:rPr lang="de-DE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de-DE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Hemodynamic</a:t>
            </a:r>
            <a:r>
              <a:rPr lang="de-DE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effects</a:t>
            </a:r>
            <a:endParaRPr lang="de-DE" baseline="-25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61784" y="388813"/>
            <a:ext cx="9018000" cy="10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59940" y="1537500"/>
            <a:ext cx="9018000" cy="90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33" name="Rectangle 5"/>
          <p:cNvSpPr>
            <a:spLocks noChangeArrowheads="1"/>
          </p:cNvSpPr>
          <p:nvPr/>
        </p:nvSpPr>
        <p:spPr bwMode="auto">
          <a:xfrm>
            <a:off x="1066800" y="5278438"/>
            <a:ext cx="3937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latin typeface="Franklin Gothic Book"/>
                <a:ea typeface="MS PGothic" pitchFamily="34" charset="-128"/>
                <a:cs typeface="Arial" pitchFamily="34" charset="0"/>
              </a:rPr>
              <a:t>–500</a:t>
            </a:r>
          </a:p>
        </p:txBody>
      </p:sp>
      <p:sp>
        <p:nvSpPr>
          <p:cNvPr id="34" name="Rectangle 6"/>
          <p:cNvSpPr>
            <a:spLocks noChangeArrowheads="1"/>
          </p:cNvSpPr>
          <p:nvPr/>
        </p:nvSpPr>
        <p:spPr bwMode="auto">
          <a:xfrm>
            <a:off x="1066800" y="4975225"/>
            <a:ext cx="3937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latin typeface="Franklin Gothic Book"/>
                <a:ea typeface="MS PGothic" pitchFamily="34" charset="-128"/>
                <a:cs typeface="Arial" pitchFamily="34" charset="0"/>
              </a:rPr>
              <a:t>–450</a:t>
            </a:r>
          </a:p>
        </p:txBody>
      </p:sp>
      <p:sp>
        <p:nvSpPr>
          <p:cNvPr id="35" name="Rectangle 7"/>
          <p:cNvSpPr>
            <a:spLocks noChangeArrowheads="1"/>
          </p:cNvSpPr>
          <p:nvPr/>
        </p:nvSpPr>
        <p:spPr bwMode="auto">
          <a:xfrm>
            <a:off x="1066800" y="4672013"/>
            <a:ext cx="3937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latin typeface="Franklin Gothic Book"/>
                <a:ea typeface="MS PGothic" pitchFamily="34" charset="-128"/>
                <a:cs typeface="Arial" pitchFamily="34" charset="0"/>
              </a:rPr>
              <a:t>–400</a:t>
            </a:r>
          </a:p>
        </p:txBody>
      </p:sp>
      <p:sp>
        <p:nvSpPr>
          <p:cNvPr id="36" name="Rectangle 8"/>
          <p:cNvSpPr>
            <a:spLocks noChangeArrowheads="1"/>
          </p:cNvSpPr>
          <p:nvPr/>
        </p:nvSpPr>
        <p:spPr bwMode="auto">
          <a:xfrm>
            <a:off x="1066800" y="4359275"/>
            <a:ext cx="3937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latin typeface="Franklin Gothic Book"/>
                <a:ea typeface="MS PGothic" pitchFamily="34" charset="-128"/>
                <a:cs typeface="Arial" pitchFamily="34" charset="0"/>
              </a:rPr>
              <a:t>–350</a:t>
            </a:r>
          </a:p>
        </p:txBody>
      </p:sp>
      <p:sp>
        <p:nvSpPr>
          <p:cNvPr id="37" name="Rectangle 9"/>
          <p:cNvSpPr>
            <a:spLocks noChangeArrowheads="1"/>
          </p:cNvSpPr>
          <p:nvPr/>
        </p:nvSpPr>
        <p:spPr bwMode="auto">
          <a:xfrm>
            <a:off x="1066800" y="4054475"/>
            <a:ext cx="3937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latin typeface="Franklin Gothic Book"/>
                <a:ea typeface="MS PGothic" pitchFamily="34" charset="-128"/>
                <a:cs typeface="Arial" pitchFamily="34" charset="0"/>
              </a:rPr>
              <a:t>–300</a:t>
            </a:r>
          </a:p>
        </p:txBody>
      </p:sp>
      <p:sp>
        <p:nvSpPr>
          <p:cNvPr id="38" name="Rectangle 10"/>
          <p:cNvSpPr>
            <a:spLocks noChangeArrowheads="1"/>
          </p:cNvSpPr>
          <p:nvPr/>
        </p:nvSpPr>
        <p:spPr bwMode="auto">
          <a:xfrm>
            <a:off x="1066800" y="3751263"/>
            <a:ext cx="3937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latin typeface="Franklin Gothic Book"/>
                <a:ea typeface="MS PGothic" pitchFamily="34" charset="-128"/>
                <a:cs typeface="Arial" pitchFamily="34" charset="0"/>
              </a:rPr>
              <a:t>–250</a:t>
            </a:r>
          </a:p>
        </p:txBody>
      </p:sp>
      <p:sp>
        <p:nvSpPr>
          <p:cNvPr id="39" name="Rectangle 11"/>
          <p:cNvSpPr>
            <a:spLocks noChangeArrowheads="1"/>
          </p:cNvSpPr>
          <p:nvPr/>
        </p:nvSpPr>
        <p:spPr bwMode="auto">
          <a:xfrm>
            <a:off x="1066800" y="3449638"/>
            <a:ext cx="3937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latin typeface="Franklin Gothic Book"/>
                <a:ea typeface="MS PGothic" pitchFamily="34" charset="-128"/>
                <a:cs typeface="Arial" pitchFamily="34" charset="0"/>
              </a:rPr>
              <a:t>–200</a:t>
            </a:r>
          </a:p>
        </p:txBody>
      </p:sp>
      <p:sp>
        <p:nvSpPr>
          <p:cNvPr id="40" name="Rectangle 12"/>
          <p:cNvSpPr>
            <a:spLocks noChangeArrowheads="1"/>
          </p:cNvSpPr>
          <p:nvPr/>
        </p:nvSpPr>
        <p:spPr bwMode="auto">
          <a:xfrm>
            <a:off x="1066800" y="3144838"/>
            <a:ext cx="3937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latin typeface="Franklin Gothic Book"/>
                <a:ea typeface="MS PGothic" pitchFamily="34" charset="-128"/>
                <a:cs typeface="Arial" pitchFamily="34" charset="0"/>
              </a:rPr>
              <a:t>–150</a:t>
            </a:r>
          </a:p>
        </p:txBody>
      </p:sp>
      <p:sp>
        <p:nvSpPr>
          <p:cNvPr id="41" name="Rectangle 13"/>
          <p:cNvSpPr>
            <a:spLocks noChangeArrowheads="1"/>
          </p:cNvSpPr>
          <p:nvPr/>
        </p:nvSpPr>
        <p:spPr bwMode="auto">
          <a:xfrm>
            <a:off x="1066800" y="2832100"/>
            <a:ext cx="3937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latin typeface="Franklin Gothic Book"/>
                <a:ea typeface="MS PGothic" pitchFamily="34" charset="-128"/>
                <a:cs typeface="Arial" pitchFamily="34" charset="0"/>
              </a:rPr>
              <a:t>–100</a:t>
            </a:r>
          </a:p>
        </p:txBody>
      </p:sp>
      <p:sp>
        <p:nvSpPr>
          <p:cNvPr id="42" name="Rectangle 14"/>
          <p:cNvSpPr>
            <a:spLocks noChangeArrowheads="1"/>
          </p:cNvSpPr>
          <p:nvPr/>
        </p:nvSpPr>
        <p:spPr bwMode="auto">
          <a:xfrm>
            <a:off x="1144588" y="2528888"/>
            <a:ext cx="2952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latin typeface="Franklin Gothic Book"/>
                <a:ea typeface="MS PGothic" pitchFamily="34" charset="-128"/>
                <a:cs typeface="Arial" pitchFamily="34" charset="0"/>
              </a:rPr>
              <a:t>–50</a:t>
            </a:r>
          </a:p>
        </p:txBody>
      </p:sp>
      <p:sp>
        <p:nvSpPr>
          <p:cNvPr id="43" name="Rectangle 15"/>
          <p:cNvSpPr>
            <a:spLocks noChangeArrowheads="1"/>
          </p:cNvSpPr>
          <p:nvPr/>
        </p:nvSpPr>
        <p:spPr bwMode="auto">
          <a:xfrm>
            <a:off x="1352550" y="2225675"/>
            <a:ext cx="984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latin typeface="Franklin Gothic Book"/>
                <a:ea typeface="MS PGothic" pitchFamily="34" charset="-128"/>
                <a:cs typeface="Arial" pitchFamily="34" charset="0"/>
              </a:rPr>
              <a:t>0</a:t>
            </a:r>
          </a:p>
        </p:txBody>
      </p:sp>
      <p:sp>
        <p:nvSpPr>
          <p:cNvPr id="44" name="Rectangle 17"/>
          <p:cNvSpPr>
            <a:spLocks noChangeArrowheads="1"/>
          </p:cNvSpPr>
          <p:nvPr/>
        </p:nvSpPr>
        <p:spPr bwMode="auto">
          <a:xfrm rot="-5400000">
            <a:off x="-785812" y="3624263"/>
            <a:ext cx="2965450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smtClean="0">
                <a:solidFill>
                  <a:srgbClr val="000000"/>
                </a:solidFill>
                <a:latin typeface="Franklin Gothic Book"/>
                <a:ea typeface="MS PGothic" pitchFamily="34" charset="-128"/>
                <a:cs typeface="Arial" pitchFamily="34" charset="0"/>
              </a:rPr>
              <a:t>Least squares mean decrease from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smtClean="0">
                <a:solidFill>
                  <a:srgbClr val="000000"/>
                </a:solidFill>
                <a:latin typeface="Franklin Gothic Book"/>
                <a:ea typeface="MS PGothic" pitchFamily="34" charset="-128"/>
                <a:cs typeface="Arial" pitchFamily="34" charset="0"/>
              </a:rPr>
              <a:t> baseline in PVR (dyn.sec/cm</a:t>
            </a:r>
            <a:r>
              <a:rPr lang="en-US" sz="1400" b="1" baseline="30000" smtClean="0">
                <a:solidFill>
                  <a:srgbClr val="000000"/>
                </a:solidFill>
                <a:latin typeface="Franklin Gothic Book"/>
                <a:ea typeface="MS PGothic" pitchFamily="34" charset="-128"/>
                <a:cs typeface="Arial" pitchFamily="34" charset="0"/>
              </a:rPr>
              <a:t>5</a:t>
            </a:r>
            <a:r>
              <a:rPr lang="en-US" sz="1400" b="1" smtClean="0">
                <a:solidFill>
                  <a:srgbClr val="000000"/>
                </a:solidFill>
                <a:latin typeface="Franklin Gothic Book"/>
                <a:ea typeface="MS PGothic" pitchFamily="34" charset="-128"/>
                <a:cs typeface="Arial" pitchFamily="34" charset="0"/>
              </a:rPr>
              <a:t>)</a:t>
            </a:r>
          </a:p>
        </p:txBody>
      </p:sp>
      <p:sp>
        <p:nvSpPr>
          <p:cNvPr id="45" name="Rectangle 19"/>
          <p:cNvSpPr>
            <a:spLocks noChangeArrowheads="1"/>
          </p:cNvSpPr>
          <p:nvPr/>
        </p:nvSpPr>
        <p:spPr bwMode="auto">
          <a:xfrm>
            <a:off x="5186363" y="1739900"/>
            <a:ext cx="37623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smtClean="0">
                <a:solidFill>
                  <a:srgbClr val="000000"/>
                </a:solidFill>
                <a:latin typeface="Franklin Gothic Book"/>
                <a:ea typeface="MS PGothic" pitchFamily="34" charset="-128"/>
                <a:cs typeface="Arial" pitchFamily="34" charset="0"/>
              </a:rPr>
              <a:t>PAH</a:t>
            </a:r>
          </a:p>
        </p:txBody>
      </p:sp>
      <p:sp>
        <p:nvSpPr>
          <p:cNvPr id="46" name="Text Box 20"/>
          <p:cNvSpPr txBox="1">
            <a:spLocks noChangeArrowheads="1"/>
          </p:cNvSpPr>
          <p:nvPr/>
        </p:nvSpPr>
        <p:spPr bwMode="auto">
          <a:xfrm>
            <a:off x="4991100" y="1909763"/>
            <a:ext cx="8080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b="1" smtClean="0">
                <a:solidFill>
                  <a:srgbClr val="000000"/>
                </a:solidFill>
                <a:latin typeface="Franklin Gothic Book"/>
                <a:ea typeface="MS PGothic" pitchFamily="34" charset="-128"/>
                <a:cs typeface="Arial" pitchFamily="34" charset="0"/>
              </a:rPr>
              <a:t>(n = 19)</a:t>
            </a:r>
          </a:p>
        </p:txBody>
      </p:sp>
      <p:sp>
        <p:nvSpPr>
          <p:cNvPr id="47" name="Text Box 21"/>
          <p:cNvSpPr txBox="1">
            <a:spLocks noChangeArrowheads="1"/>
          </p:cNvSpPr>
          <p:nvPr/>
        </p:nvSpPr>
        <p:spPr bwMode="auto">
          <a:xfrm>
            <a:off x="5164138" y="5137150"/>
            <a:ext cx="479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000" smtClean="0">
                <a:solidFill>
                  <a:srgbClr val="000000"/>
                </a:solidFill>
                <a:latin typeface="Franklin Gothic Book"/>
                <a:ea typeface="MS PGothic" pitchFamily="34" charset="-128"/>
                <a:cs typeface="Arial" pitchFamily="34" charset="0"/>
              </a:rPr>
              <a:t>***</a:t>
            </a:r>
          </a:p>
        </p:txBody>
      </p:sp>
      <p:sp>
        <p:nvSpPr>
          <p:cNvPr id="48" name="Rectangle 22"/>
          <p:cNvSpPr>
            <a:spLocks noChangeArrowheads="1"/>
          </p:cNvSpPr>
          <p:nvPr/>
        </p:nvSpPr>
        <p:spPr bwMode="auto">
          <a:xfrm>
            <a:off x="5010150" y="2303463"/>
            <a:ext cx="769938" cy="1978025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b="1" smtClean="0">
              <a:solidFill>
                <a:srgbClr val="000000"/>
              </a:solidFill>
              <a:latin typeface="Franklin Gothic Book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49" name="Line 23"/>
          <p:cNvSpPr>
            <a:spLocks noChangeShapeType="1"/>
          </p:cNvSpPr>
          <p:nvPr/>
        </p:nvSpPr>
        <p:spPr bwMode="auto">
          <a:xfrm flipH="1">
            <a:off x="5346700" y="3436938"/>
            <a:ext cx="10953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de-DE" sz="1400" smtClean="0">
              <a:solidFill>
                <a:srgbClr val="000000"/>
              </a:solidFill>
              <a:latin typeface="Franklin Gothic Book"/>
              <a:cs typeface="Arial" pitchFamily="34" charset="0"/>
            </a:endParaRPr>
          </a:p>
        </p:txBody>
      </p:sp>
      <p:sp>
        <p:nvSpPr>
          <p:cNvPr id="50" name="Freeform 24"/>
          <p:cNvSpPr>
            <a:spLocks/>
          </p:cNvSpPr>
          <p:nvPr/>
        </p:nvSpPr>
        <p:spPr bwMode="auto">
          <a:xfrm>
            <a:off x="5400675" y="3436938"/>
            <a:ext cx="0" cy="1689100"/>
          </a:xfrm>
          <a:custGeom>
            <a:avLst/>
            <a:gdLst>
              <a:gd name="T0" fmla="*/ 2147483647 h 1004"/>
              <a:gd name="T1" fmla="*/ 2147483647 h 1004"/>
              <a:gd name="T2" fmla="*/ 0 h 1004"/>
              <a:gd name="T3" fmla="*/ 0 60000 65536"/>
              <a:gd name="T4" fmla="*/ 0 60000 65536"/>
              <a:gd name="T5" fmla="*/ 0 60000 65536"/>
              <a:gd name="T6" fmla="*/ 0 h 1004"/>
              <a:gd name="T7" fmla="*/ 1004 h 1004"/>
            </a:gdLst>
            <a:ahLst/>
            <a:cxnLst>
              <a:cxn ang="T3">
                <a:pos x="0" y="T0"/>
              </a:cxn>
              <a:cxn ang="T4">
                <a:pos x="0" y="T1"/>
              </a:cxn>
              <a:cxn ang="T5">
                <a:pos x="0" y="T2"/>
              </a:cxn>
            </a:cxnLst>
            <a:rect l="0" t="T6" r="0" b="T7"/>
            <a:pathLst>
              <a:path h="1004">
                <a:moveTo>
                  <a:pt x="0" y="1004"/>
                </a:moveTo>
                <a:lnTo>
                  <a:pt x="0" y="51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de-DE" sz="1400" smtClean="0">
              <a:solidFill>
                <a:srgbClr val="000000"/>
              </a:solidFill>
              <a:latin typeface="Franklin Gothic Book"/>
              <a:cs typeface="Arial" pitchFamily="34" charset="0"/>
            </a:endParaRPr>
          </a:p>
        </p:txBody>
      </p:sp>
      <p:sp>
        <p:nvSpPr>
          <p:cNvPr id="51" name="Line 25"/>
          <p:cNvSpPr>
            <a:spLocks noChangeShapeType="1"/>
          </p:cNvSpPr>
          <p:nvPr/>
        </p:nvSpPr>
        <p:spPr bwMode="auto">
          <a:xfrm flipH="1">
            <a:off x="5346700" y="5126038"/>
            <a:ext cx="10953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de-DE" sz="1400" smtClean="0">
              <a:solidFill>
                <a:srgbClr val="000000"/>
              </a:solidFill>
              <a:latin typeface="Franklin Gothic Book"/>
              <a:cs typeface="Arial" pitchFamily="34" charset="0"/>
            </a:endParaRPr>
          </a:p>
        </p:txBody>
      </p:sp>
      <p:sp>
        <p:nvSpPr>
          <p:cNvPr id="52" name="Rectangle 27"/>
          <p:cNvSpPr>
            <a:spLocks noChangeArrowheads="1"/>
          </p:cNvSpPr>
          <p:nvPr/>
        </p:nvSpPr>
        <p:spPr bwMode="auto">
          <a:xfrm>
            <a:off x="3541713" y="1739900"/>
            <a:ext cx="6032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smtClean="0">
                <a:solidFill>
                  <a:srgbClr val="000000"/>
                </a:solidFill>
                <a:latin typeface="Franklin Gothic Book"/>
                <a:ea typeface="MS PGothic" pitchFamily="34" charset="-128"/>
                <a:cs typeface="Arial" pitchFamily="34" charset="0"/>
              </a:rPr>
              <a:t>CTEPH</a:t>
            </a:r>
          </a:p>
        </p:txBody>
      </p:sp>
      <p:sp>
        <p:nvSpPr>
          <p:cNvPr id="53" name="Text Box 28"/>
          <p:cNvSpPr txBox="1">
            <a:spLocks noChangeArrowheads="1"/>
          </p:cNvSpPr>
          <p:nvPr/>
        </p:nvSpPr>
        <p:spPr bwMode="auto">
          <a:xfrm>
            <a:off x="3443288" y="1909763"/>
            <a:ext cx="8080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b="1" smtClean="0">
                <a:solidFill>
                  <a:srgbClr val="000000"/>
                </a:solidFill>
                <a:latin typeface="Franklin Gothic Book"/>
                <a:ea typeface="MS PGothic" pitchFamily="34" charset="-128"/>
                <a:cs typeface="Arial" pitchFamily="34" charset="0"/>
              </a:rPr>
              <a:t>(n = 29)</a:t>
            </a:r>
          </a:p>
        </p:txBody>
      </p:sp>
      <p:sp>
        <p:nvSpPr>
          <p:cNvPr id="54" name="Text Box 29"/>
          <p:cNvSpPr txBox="1">
            <a:spLocks noChangeArrowheads="1"/>
          </p:cNvSpPr>
          <p:nvPr/>
        </p:nvSpPr>
        <p:spPr bwMode="auto">
          <a:xfrm>
            <a:off x="3648075" y="3865563"/>
            <a:ext cx="479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000" smtClean="0">
                <a:solidFill>
                  <a:srgbClr val="000000"/>
                </a:solidFill>
                <a:latin typeface="Franklin Gothic Book"/>
                <a:ea typeface="MS PGothic" pitchFamily="34" charset="-128"/>
                <a:cs typeface="Arial" pitchFamily="34" charset="0"/>
              </a:rPr>
              <a:t>***</a:t>
            </a:r>
          </a:p>
        </p:txBody>
      </p:sp>
      <p:sp>
        <p:nvSpPr>
          <p:cNvPr id="55" name="Rectangle 30"/>
          <p:cNvSpPr>
            <a:spLocks noChangeArrowheads="1"/>
          </p:cNvSpPr>
          <p:nvPr/>
        </p:nvSpPr>
        <p:spPr bwMode="auto">
          <a:xfrm>
            <a:off x="3489325" y="2303463"/>
            <a:ext cx="769938" cy="1268412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b="1" smtClean="0">
              <a:solidFill>
                <a:srgbClr val="000000"/>
              </a:solidFill>
              <a:latin typeface="Franklin Gothic Book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56" name="Line 31"/>
          <p:cNvSpPr>
            <a:spLocks noChangeShapeType="1"/>
          </p:cNvSpPr>
          <p:nvPr/>
        </p:nvSpPr>
        <p:spPr bwMode="auto">
          <a:xfrm flipH="1">
            <a:off x="3825875" y="3282950"/>
            <a:ext cx="10795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de-DE" sz="1400" smtClean="0">
              <a:solidFill>
                <a:srgbClr val="000000"/>
              </a:solidFill>
              <a:latin typeface="Franklin Gothic Book"/>
              <a:cs typeface="Arial" pitchFamily="34" charset="0"/>
            </a:endParaRPr>
          </a:p>
        </p:txBody>
      </p:sp>
      <p:sp>
        <p:nvSpPr>
          <p:cNvPr id="57" name="Freeform 32"/>
          <p:cNvSpPr>
            <a:spLocks/>
          </p:cNvSpPr>
          <p:nvPr/>
        </p:nvSpPr>
        <p:spPr bwMode="auto">
          <a:xfrm>
            <a:off x="3879850" y="3282950"/>
            <a:ext cx="0" cy="571500"/>
          </a:xfrm>
          <a:custGeom>
            <a:avLst/>
            <a:gdLst>
              <a:gd name="T0" fmla="*/ 2147483647 h 340"/>
              <a:gd name="T1" fmla="*/ 2147483647 h 340"/>
              <a:gd name="T2" fmla="*/ 0 h 340"/>
              <a:gd name="T3" fmla="*/ 0 60000 65536"/>
              <a:gd name="T4" fmla="*/ 0 60000 65536"/>
              <a:gd name="T5" fmla="*/ 0 60000 65536"/>
              <a:gd name="T6" fmla="*/ 0 h 340"/>
              <a:gd name="T7" fmla="*/ 340 h 340"/>
            </a:gdLst>
            <a:ahLst/>
            <a:cxnLst>
              <a:cxn ang="T3">
                <a:pos x="0" y="T0"/>
              </a:cxn>
              <a:cxn ang="T4">
                <a:pos x="0" y="T1"/>
              </a:cxn>
              <a:cxn ang="T5">
                <a:pos x="0" y="T2"/>
              </a:cxn>
            </a:cxnLst>
            <a:rect l="0" t="T6" r="0" b="T7"/>
            <a:pathLst>
              <a:path h="340">
                <a:moveTo>
                  <a:pt x="0" y="340"/>
                </a:moveTo>
                <a:lnTo>
                  <a:pt x="0" y="17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de-DE" sz="1400" smtClean="0">
              <a:solidFill>
                <a:srgbClr val="000000"/>
              </a:solidFill>
              <a:latin typeface="Franklin Gothic Book"/>
              <a:cs typeface="Arial" pitchFamily="34" charset="0"/>
            </a:endParaRPr>
          </a:p>
        </p:txBody>
      </p:sp>
      <p:sp>
        <p:nvSpPr>
          <p:cNvPr id="58" name="Line 33"/>
          <p:cNvSpPr>
            <a:spLocks noChangeShapeType="1"/>
          </p:cNvSpPr>
          <p:nvPr/>
        </p:nvSpPr>
        <p:spPr bwMode="auto">
          <a:xfrm flipH="1">
            <a:off x="3825875" y="3854450"/>
            <a:ext cx="10795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de-DE" sz="1400" smtClean="0">
              <a:solidFill>
                <a:srgbClr val="000000"/>
              </a:solidFill>
              <a:latin typeface="Franklin Gothic Book"/>
              <a:cs typeface="Arial" pitchFamily="34" charset="0"/>
            </a:endParaRPr>
          </a:p>
        </p:txBody>
      </p:sp>
      <p:sp>
        <p:nvSpPr>
          <p:cNvPr id="59" name="Rectangle 35"/>
          <p:cNvSpPr>
            <a:spLocks noChangeArrowheads="1"/>
          </p:cNvSpPr>
          <p:nvPr/>
        </p:nvSpPr>
        <p:spPr bwMode="auto">
          <a:xfrm>
            <a:off x="1882775" y="1746250"/>
            <a:ext cx="95091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smtClean="0">
                <a:solidFill>
                  <a:srgbClr val="000000"/>
                </a:solidFill>
                <a:latin typeface="Franklin Gothic Book"/>
                <a:ea typeface="MS PGothic" pitchFamily="34" charset="-128"/>
                <a:cs typeface="Arial" pitchFamily="34" charset="0"/>
              </a:rPr>
              <a:t>All patients</a:t>
            </a:r>
          </a:p>
        </p:txBody>
      </p:sp>
      <p:sp>
        <p:nvSpPr>
          <p:cNvPr id="60" name="Text Box 36"/>
          <p:cNvSpPr txBox="1">
            <a:spLocks noChangeArrowheads="1"/>
          </p:cNvSpPr>
          <p:nvPr/>
        </p:nvSpPr>
        <p:spPr bwMode="auto">
          <a:xfrm>
            <a:off x="1941513" y="1916113"/>
            <a:ext cx="8080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b="1" smtClean="0">
                <a:solidFill>
                  <a:srgbClr val="000000"/>
                </a:solidFill>
                <a:latin typeface="Franklin Gothic Book"/>
                <a:ea typeface="MS PGothic" pitchFamily="34" charset="-128"/>
                <a:cs typeface="Arial" pitchFamily="34" charset="0"/>
              </a:rPr>
              <a:t>(n = 48)</a:t>
            </a:r>
          </a:p>
        </p:txBody>
      </p:sp>
      <p:sp>
        <p:nvSpPr>
          <p:cNvPr id="61" name="Text Box 37"/>
          <p:cNvSpPr txBox="1">
            <a:spLocks noChangeArrowheads="1"/>
          </p:cNvSpPr>
          <p:nvPr/>
        </p:nvSpPr>
        <p:spPr bwMode="auto">
          <a:xfrm>
            <a:off x="2152650" y="4254500"/>
            <a:ext cx="479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000" smtClean="0">
                <a:solidFill>
                  <a:srgbClr val="000000"/>
                </a:solidFill>
                <a:latin typeface="Franklin Gothic Book"/>
                <a:ea typeface="MS PGothic" pitchFamily="34" charset="-128"/>
                <a:cs typeface="Arial" pitchFamily="34" charset="0"/>
              </a:rPr>
              <a:t>***</a:t>
            </a:r>
          </a:p>
        </p:txBody>
      </p:sp>
      <p:sp>
        <p:nvSpPr>
          <p:cNvPr id="62" name="Rectangle 38"/>
          <p:cNvSpPr>
            <a:spLocks noChangeArrowheads="1"/>
          </p:cNvSpPr>
          <p:nvPr/>
        </p:nvSpPr>
        <p:spPr bwMode="auto">
          <a:xfrm>
            <a:off x="1985963" y="2300288"/>
            <a:ext cx="769937" cy="1550987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b="1" smtClean="0">
              <a:solidFill>
                <a:srgbClr val="000000"/>
              </a:solidFill>
              <a:latin typeface="Franklin Gothic Book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63" name="Line 39"/>
          <p:cNvSpPr>
            <a:spLocks noChangeShapeType="1"/>
          </p:cNvSpPr>
          <p:nvPr/>
        </p:nvSpPr>
        <p:spPr bwMode="auto">
          <a:xfrm flipH="1">
            <a:off x="2322513" y="3481388"/>
            <a:ext cx="11271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de-DE" sz="1400" smtClean="0">
              <a:solidFill>
                <a:srgbClr val="000000"/>
              </a:solidFill>
              <a:latin typeface="Franklin Gothic Book"/>
              <a:cs typeface="Arial" pitchFamily="34" charset="0"/>
            </a:endParaRPr>
          </a:p>
        </p:txBody>
      </p:sp>
      <p:sp>
        <p:nvSpPr>
          <p:cNvPr id="64" name="Freeform 40"/>
          <p:cNvSpPr>
            <a:spLocks/>
          </p:cNvSpPr>
          <p:nvPr/>
        </p:nvSpPr>
        <p:spPr bwMode="auto">
          <a:xfrm>
            <a:off x="2376488" y="3481388"/>
            <a:ext cx="0" cy="747712"/>
          </a:xfrm>
          <a:custGeom>
            <a:avLst/>
            <a:gdLst>
              <a:gd name="T0" fmla="*/ 2147483647 h 444"/>
              <a:gd name="T1" fmla="*/ 2147483647 h 444"/>
              <a:gd name="T2" fmla="*/ 0 h 444"/>
              <a:gd name="T3" fmla="*/ 0 60000 65536"/>
              <a:gd name="T4" fmla="*/ 0 60000 65536"/>
              <a:gd name="T5" fmla="*/ 0 60000 65536"/>
              <a:gd name="T6" fmla="*/ 0 h 444"/>
              <a:gd name="T7" fmla="*/ 444 h 444"/>
            </a:gdLst>
            <a:ahLst/>
            <a:cxnLst>
              <a:cxn ang="T3">
                <a:pos x="0" y="T0"/>
              </a:cxn>
              <a:cxn ang="T4">
                <a:pos x="0" y="T1"/>
              </a:cxn>
              <a:cxn ang="T5">
                <a:pos x="0" y="T2"/>
              </a:cxn>
            </a:cxnLst>
            <a:rect l="0" t="T6" r="0" b="T7"/>
            <a:pathLst>
              <a:path h="444">
                <a:moveTo>
                  <a:pt x="0" y="444"/>
                </a:moveTo>
                <a:lnTo>
                  <a:pt x="0" y="23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de-DE" sz="1400" smtClean="0">
              <a:solidFill>
                <a:srgbClr val="000000"/>
              </a:solidFill>
              <a:latin typeface="Franklin Gothic Book"/>
              <a:cs typeface="Arial" pitchFamily="34" charset="0"/>
            </a:endParaRPr>
          </a:p>
        </p:txBody>
      </p:sp>
      <p:sp>
        <p:nvSpPr>
          <p:cNvPr id="65" name="Line 41"/>
          <p:cNvSpPr>
            <a:spLocks noChangeShapeType="1"/>
          </p:cNvSpPr>
          <p:nvPr/>
        </p:nvSpPr>
        <p:spPr bwMode="auto">
          <a:xfrm flipH="1">
            <a:off x="2322513" y="4229100"/>
            <a:ext cx="11271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de-DE" sz="1400" smtClean="0">
              <a:solidFill>
                <a:srgbClr val="000000"/>
              </a:solidFill>
              <a:latin typeface="Franklin Gothic Book"/>
              <a:cs typeface="Arial" pitchFamily="34" charset="0"/>
            </a:endParaRPr>
          </a:p>
        </p:txBody>
      </p:sp>
      <p:sp>
        <p:nvSpPr>
          <p:cNvPr id="66" name="Line 42"/>
          <p:cNvSpPr>
            <a:spLocks noChangeShapeType="1"/>
          </p:cNvSpPr>
          <p:nvPr/>
        </p:nvSpPr>
        <p:spPr bwMode="auto">
          <a:xfrm flipV="1">
            <a:off x="1585913" y="2303463"/>
            <a:ext cx="0" cy="30416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de-DE" sz="1400" smtClean="0">
              <a:solidFill>
                <a:srgbClr val="000000"/>
              </a:solidFill>
              <a:latin typeface="Franklin Gothic Book"/>
              <a:cs typeface="Arial" pitchFamily="34" charset="0"/>
            </a:endParaRPr>
          </a:p>
        </p:txBody>
      </p:sp>
      <p:sp>
        <p:nvSpPr>
          <p:cNvPr id="67" name="Line 43"/>
          <p:cNvSpPr>
            <a:spLocks noChangeShapeType="1"/>
          </p:cNvSpPr>
          <p:nvPr/>
        </p:nvSpPr>
        <p:spPr bwMode="auto">
          <a:xfrm flipH="1">
            <a:off x="1524000" y="5345113"/>
            <a:ext cx="6191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de-DE" sz="1400" smtClean="0">
              <a:solidFill>
                <a:srgbClr val="000000"/>
              </a:solidFill>
              <a:latin typeface="Franklin Gothic Book"/>
              <a:cs typeface="Arial" pitchFamily="34" charset="0"/>
            </a:endParaRPr>
          </a:p>
        </p:txBody>
      </p:sp>
      <p:sp>
        <p:nvSpPr>
          <p:cNvPr id="68" name="Line 44"/>
          <p:cNvSpPr>
            <a:spLocks noChangeShapeType="1"/>
          </p:cNvSpPr>
          <p:nvPr/>
        </p:nvSpPr>
        <p:spPr bwMode="auto">
          <a:xfrm flipH="1">
            <a:off x="1524000" y="5041900"/>
            <a:ext cx="6191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de-DE" sz="1400" smtClean="0">
              <a:solidFill>
                <a:srgbClr val="000000"/>
              </a:solidFill>
              <a:latin typeface="Franklin Gothic Book"/>
              <a:cs typeface="Arial" pitchFamily="34" charset="0"/>
            </a:endParaRPr>
          </a:p>
        </p:txBody>
      </p:sp>
      <p:sp>
        <p:nvSpPr>
          <p:cNvPr id="69" name="Line 45"/>
          <p:cNvSpPr>
            <a:spLocks noChangeShapeType="1"/>
          </p:cNvSpPr>
          <p:nvPr/>
        </p:nvSpPr>
        <p:spPr bwMode="auto">
          <a:xfrm flipH="1">
            <a:off x="1524000" y="4433888"/>
            <a:ext cx="6191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de-DE" sz="1400" smtClean="0">
              <a:solidFill>
                <a:srgbClr val="000000"/>
              </a:solidFill>
              <a:latin typeface="Franklin Gothic Book"/>
              <a:cs typeface="Arial" pitchFamily="34" charset="0"/>
            </a:endParaRPr>
          </a:p>
        </p:txBody>
      </p:sp>
      <p:sp>
        <p:nvSpPr>
          <p:cNvPr id="70" name="Line 46"/>
          <p:cNvSpPr>
            <a:spLocks noChangeShapeType="1"/>
          </p:cNvSpPr>
          <p:nvPr/>
        </p:nvSpPr>
        <p:spPr bwMode="auto">
          <a:xfrm flipH="1">
            <a:off x="1524000" y="4740275"/>
            <a:ext cx="6191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de-DE" sz="1400" smtClean="0">
              <a:solidFill>
                <a:srgbClr val="000000"/>
              </a:solidFill>
              <a:latin typeface="Franklin Gothic Book"/>
              <a:cs typeface="Arial" pitchFamily="34" charset="0"/>
            </a:endParaRPr>
          </a:p>
        </p:txBody>
      </p:sp>
      <p:sp>
        <p:nvSpPr>
          <p:cNvPr id="71" name="Line 47"/>
          <p:cNvSpPr>
            <a:spLocks noChangeShapeType="1"/>
          </p:cNvSpPr>
          <p:nvPr/>
        </p:nvSpPr>
        <p:spPr bwMode="auto">
          <a:xfrm flipH="1">
            <a:off x="1524000" y="4130675"/>
            <a:ext cx="6191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de-DE" sz="1400" smtClean="0">
              <a:solidFill>
                <a:srgbClr val="000000"/>
              </a:solidFill>
              <a:latin typeface="Franklin Gothic Book"/>
              <a:cs typeface="Arial" pitchFamily="34" charset="0"/>
            </a:endParaRPr>
          </a:p>
        </p:txBody>
      </p:sp>
      <p:sp>
        <p:nvSpPr>
          <p:cNvPr id="72" name="Line 48"/>
          <p:cNvSpPr>
            <a:spLocks noChangeShapeType="1"/>
          </p:cNvSpPr>
          <p:nvPr/>
        </p:nvSpPr>
        <p:spPr bwMode="auto">
          <a:xfrm flipH="1">
            <a:off x="1524000" y="3521075"/>
            <a:ext cx="6191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de-DE" sz="1400" smtClean="0">
              <a:solidFill>
                <a:srgbClr val="000000"/>
              </a:solidFill>
              <a:latin typeface="Franklin Gothic Book"/>
              <a:cs typeface="Arial" pitchFamily="34" charset="0"/>
            </a:endParaRPr>
          </a:p>
        </p:txBody>
      </p:sp>
      <p:sp>
        <p:nvSpPr>
          <p:cNvPr id="73" name="Line 49"/>
          <p:cNvSpPr>
            <a:spLocks noChangeShapeType="1"/>
          </p:cNvSpPr>
          <p:nvPr/>
        </p:nvSpPr>
        <p:spPr bwMode="auto">
          <a:xfrm flipH="1">
            <a:off x="1524000" y="3824288"/>
            <a:ext cx="6191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de-DE" sz="1400" smtClean="0">
              <a:solidFill>
                <a:srgbClr val="000000"/>
              </a:solidFill>
              <a:latin typeface="Franklin Gothic Book"/>
              <a:cs typeface="Arial" pitchFamily="34" charset="0"/>
            </a:endParaRPr>
          </a:p>
        </p:txBody>
      </p:sp>
      <p:sp>
        <p:nvSpPr>
          <p:cNvPr id="74" name="Line 50"/>
          <p:cNvSpPr>
            <a:spLocks noChangeShapeType="1"/>
          </p:cNvSpPr>
          <p:nvPr/>
        </p:nvSpPr>
        <p:spPr bwMode="auto">
          <a:xfrm flipH="1">
            <a:off x="1524000" y="3219450"/>
            <a:ext cx="6191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de-DE" sz="1400" smtClean="0">
              <a:solidFill>
                <a:srgbClr val="000000"/>
              </a:solidFill>
              <a:latin typeface="Franklin Gothic Book"/>
              <a:cs typeface="Arial" pitchFamily="34" charset="0"/>
            </a:endParaRPr>
          </a:p>
        </p:txBody>
      </p:sp>
      <p:sp>
        <p:nvSpPr>
          <p:cNvPr id="75" name="Line 51"/>
          <p:cNvSpPr>
            <a:spLocks noChangeShapeType="1"/>
          </p:cNvSpPr>
          <p:nvPr/>
        </p:nvSpPr>
        <p:spPr bwMode="auto">
          <a:xfrm flipH="1">
            <a:off x="1524000" y="2913063"/>
            <a:ext cx="6191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de-DE" sz="1400" smtClean="0">
              <a:solidFill>
                <a:srgbClr val="000000"/>
              </a:solidFill>
              <a:latin typeface="Franklin Gothic Book"/>
              <a:cs typeface="Arial" pitchFamily="34" charset="0"/>
            </a:endParaRPr>
          </a:p>
        </p:txBody>
      </p:sp>
      <p:sp>
        <p:nvSpPr>
          <p:cNvPr id="76" name="Line 52"/>
          <p:cNvSpPr>
            <a:spLocks noChangeShapeType="1"/>
          </p:cNvSpPr>
          <p:nvPr/>
        </p:nvSpPr>
        <p:spPr bwMode="auto">
          <a:xfrm flipH="1">
            <a:off x="1524000" y="2609850"/>
            <a:ext cx="6191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de-DE" sz="1400" smtClean="0">
              <a:solidFill>
                <a:srgbClr val="000000"/>
              </a:solidFill>
              <a:latin typeface="Franklin Gothic Book"/>
              <a:cs typeface="Arial" pitchFamily="34" charset="0"/>
            </a:endParaRPr>
          </a:p>
        </p:txBody>
      </p:sp>
      <p:sp>
        <p:nvSpPr>
          <p:cNvPr id="77" name="Line 53"/>
          <p:cNvSpPr>
            <a:spLocks noChangeShapeType="1"/>
          </p:cNvSpPr>
          <p:nvPr/>
        </p:nvSpPr>
        <p:spPr bwMode="auto">
          <a:xfrm flipH="1">
            <a:off x="1524000" y="2303463"/>
            <a:ext cx="6191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de-DE" sz="1400" smtClean="0">
              <a:solidFill>
                <a:srgbClr val="000000"/>
              </a:solidFill>
              <a:latin typeface="Franklin Gothic Book"/>
              <a:cs typeface="Arial" pitchFamily="34" charset="0"/>
            </a:endParaRPr>
          </a:p>
        </p:txBody>
      </p:sp>
      <p:sp>
        <p:nvSpPr>
          <p:cNvPr id="78" name="Line 54"/>
          <p:cNvSpPr>
            <a:spLocks noChangeShapeType="1"/>
          </p:cNvSpPr>
          <p:nvPr/>
        </p:nvSpPr>
        <p:spPr bwMode="auto">
          <a:xfrm flipH="1">
            <a:off x="1585913" y="2303463"/>
            <a:ext cx="45878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de-DE" sz="1400" smtClean="0">
              <a:solidFill>
                <a:srgbClr val="000000"/>
              </a:solidFill>
              <a:latin typeface="Franklin Gothic Book"/>
              <a:cs typeface="Arial" pitchFamily="34" charset="0"/>
            </a:endParaRPr>
          </a:p>
        </p:txBody>
      </p:sp>
      <p:sp>
        <p:nvSpPr>
          <p:cNvPr id="79" name="Line 55"/>
          <p:cNvSpPr>
            <a:spLocks noChangeShapeType="1"/>
          </p:cNvSpPr>
          <p:nvPr/>
        </p:nvSpPr>
        <p:spPr bwMode="auto">
          <a:xfrm>
            <a:off x="1585913" y="2252663"/>
            <a:ext cx="0" cy="508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de-DE" sz="1400" smtClean="0">
              <a:solidFill>
                <a:srgbClr val="000000"/>
              </a:solidFill>
              <a:latin typeface="Franklin Gothic Book"/>
              <a:cs typeface="Arial" pitchFamily="34" charset="0"/>
            </a:endParaRPr>
          </a:p>
        </p:txBody>
      </p:sp>
      <p:sp>
        <p:nvSpPr>
          <p:cNvPr id="80" name="Line 56"/>
          <p:cNvSpPr>
            <a:spLocks noChangeShapeType="1"/>
          </p:cNvSpPr>
          <p:nvPr/>
        </p:nvSpPr>
        <p:spPr bwMode="auto">
          <a:xfrm>
            <a:off x="3113088" y="2252663"/>
            <a:ext cx="0" cy="508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de-DE" sz="1400" smtClean="0">
              <a:solidFill>
                <a:srgbClr val="000000"/>
              </a:solidFill>
              <a:latin typeface="Franklin Gothic Book"/>
              <a:cs typeface="Arial" pitchFamily="34" charset="0"/>
            </a:endParaRPr>
          </a:p>
        </p:txBody>
      </p:sp>
      <p:sp>
        <p:nvSpPr>
          <p:cNvPr id="81" name="Line 57"/>
          <p:cNvSpPr>
            <a:spLocks noChangeShapeType="1"/>
          </p:cNvSpPr>
          <p:nvPr/>
        </p:nvSpPr>
        <p:spPr bwMode="auto">
          <a:xfrm>
            <a:off x="4646613" y="2252663"/>
            <a:ext cx="0" cy="508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de-DE" sz="1400" smtClean="0">
              <a:solidFill>
                <a:srgbClr val="000000"/>
              </a:solidFill>
              <a:latin typeface="Franklin Gothic Book"/>
              <a:cs typeface="Arial" pitchFamily="34" charset="0"/>
            </a:endParaRPr>
          </a:p>
        </p:txBody>
      </p:sp>
      <p:sp>
        <p:nvSpPr>
          <p:cNvPr id="82" name="Line 58"/>
          <p:cNvSpPr>
            <a:spLocks noChangeShapeType="1"/>
          </p:cNvSpPr>
          <p:nvPr/>
        </p:nvSpPr>
        <p:spPr bwMode="auto">
          <a:xfrm>
            <a:off x="6173788" y="2252663"/>
            <a:ext cx="0" cy="508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de-DE" sz="1400" smtClean="0">
              <a:solidFill>
                <a:srgbClr val="000000"/>
              </a:solidFill>
              <a:latin typeface="Franklin Gothic Book"/>
              <a:cs typeface="Arial" pitchFamily="34" charset="0"/>
            </a:endParaRPr>
          </a:p>
        </p:txBody>
      </p:sp>
      <p:graphicFrame>
        <p:nvGraphicFramePr>
          <p:cNvPr id="83" name="Group 67"/>
          <p:cNvGraphicFramePr>
            <a:graphicFrameLocks noGrp="1"/>
          </p:cNvGraphicFramePr>
          <p:nvPr>
            <p:ph idx="4294967295"/>
          </p:nvPr>
        </p:nvGraphicFramePr>
        <p:xfrm>
          <a:off x="5830888" y="4738688"/>
          <a:ext cx="3313112" cy="1499234"/>
        </p:xfrm>
        <a:graphic>
          <a:graphicData uri="http://schemas.openxmlformats.org/drawingml/2006/table">
            <a:tbl>
              <a:tblPr/>
              <a:tblGrid>
                <a:gridCol w="1152525"/>
                <a:gridCol w="2160587"/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Baseline mean ± SD (</a:t>
                      </a: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dyn.sec/cm</a:t>
                      </a:r>
                      <a:r>
                        <a:rPr kumimoji="0" lang="en-GB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0850" algn="l"/>
                        </a:tabLst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All patients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778.0 </a:t>
                      </a: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± 351.0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0850" algn="l"/>
                        </a:tabLst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CTEPH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732.1 ± 287.1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0850" algn="l"/>
                        </a:tabLst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PAH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846.9 ± 428.4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4" name="Text Box 107"/>
          <p:cNvSpPr txBox="1">
            <a:spLocks noChangeArrowheads="1"/>
          </p:cNvSpPr>
          <p:nvPr/>
        </p:nvSpPr>
        <p:spPr bwMode="auto">
          <a:xfrm>
            <a:off x="111125" y="6102350"/>
            <a:ext cx="4256088" cy="6397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200" smtClean="0">
                <a:solidFill>
                  <a:srgbClr val="000000"/>
                </a:solidFill>
                <a:latin typeface="Franklin Gothic Book"/>
                <a:ea typeface="MS PGothic" pitchFamily="34" charset="-128"/>
                <a:cs typeface="Arial" pitchFamily="34" charset="0"/>
              </a:rPr>
              <a:t>***</a:t>
            </a:r>
            <a:r>
              <a:rPr lang="en-US" altLang="ja-JP" sz="1200" i="1" smtClean="0">
                <a:solidFill>
                  <a:srgbClr val="000000"/>
                </a:solidFill>
                <a:latin typeface="Franklin Gothic Book"/>
                <a:ea typeface="MS PGothic" pitchFamily="34" charset="-128"/>
                <a:cs typeface="Arial" pitchFamily="34" charset="0"/>
              </a:rPr>
              <a:t>p</a:t>
            </a:r>
            <a:r>
              <a:rPr lang="en-US" altLang="ja-JP" sz="1200" smtClean="0">
                <a:solidFill>
                  <a:srgbClr val="000000"/>
                </a:solidFill>
                <a:latin typeface="Franklin Gothic Book"/>
                <a:ea typeface="MS PGothic" pitchFamily="34" charset="-128"/>
                <a:cs typeface="Arial" pitchFamily="34" charset="0"/>
              </a:rPr>
              <a:t> &lt; 0.001</a:t>
            </a:r>
            <a:br>
              <a:rPr lang="en-US" altLang="ja-JP" sz="1200" smtClean="0">
                <a:solidFill>
                  <a:srgbClr val="000000"/>
                </a:solidFill>
                <a:latin typeface="Franklin Gothic Book"/>
                <a:ea typeface="MS PGothic" pitchFamily="34" charset="-128"/>
                <a:cs typeface="Arial" pitchFamily="34" charset="0"/>
              </a:rPr>
            </a:br>
            <a:r>
              <a:rPr lang="en-US" altLang="ja-JP" sz="1200" smtClean="0">
                <a:solidFill>
                  <a:srgbClr val="000000"/>
                </a:solidFill>
                <a:latin typeface="Franklin Gothic Book"/>
                <a:ea typeface="MS PGothic" pitchFamily="34" charset="-128"/>
                <a:cs typeface="Arial" pitchFamily="34" charset="0"/>
              </a:rPr>
              <a:t>Bars</a:t>
            </a:r>
            <a:r>
              <a:rPr lang="en-GB" sz="1200" smtClean="0">
                <a:solidFill>
                  <a:srgbClr val="000000"/>
                </a:solidFill>
                <a:latin typeface="Franklin Gothic Book"/>
                <a:ea typeface="MS PGothic" pitchFamily="34" charset="-128"/>
                <a:cs typeface="Arial" pitchFamily="34" charset="0"/>
              </a:rPr>
              <a:t> show 95% confidence intervals</a:t>
            </a:r>
            <a:r>
              <a:rPr lang="en-GB" altLang="ja-JP" sz="1200" b="1" smtClean="0">
                <a:solidFill>
                  <a:srgbClr val="000000"/>
                </a:solidFill>
                <a:latin typeface="Franklin Gothic Book"/>
                <a:ea typeface="MS PGothic" pitchFamily="34" charset="-128"/>
                <a:cs typeface="Arial" pitchFamily="34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200" smtClean="0">
                <a:solidFill>
                  <a:srgbClr val="000000"/>
                </a:solidFill>
                <a:latin typeface="Franklin Gothic Book"/>
                <a:ea typeface="MS PGothic" pitchFamily="34" charset="-128"/>
                <a:cs typeface="Arial" pitchFamily="34" charset="0"/>
              </a:rPr>
              <a:t>PVR, pulmonary vascular resistance; SD, standard deviation</a:t>
            </a:r>
          </a:p>
        </p:txBody>
      </p:sp>
      <p:sp>
        <p:nvSpPr>
          <p:cNvPr id="85" name="Textfeld 54"/>
          <p:cNvSpPr txBox="1">
            <a:spLocks noChangeArrowheads="1"/>
          </p:cNvSpPr>
          <p:nvPr/>
        </p:nvSpPr>
        <p:spPr bwMode="auto">
          <a:xfrm>
            <a:off x="6161073" y="6481763"/>
            <a:ext cx="268550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200" dirty="0" err="1" smtClean="0">
                <a:solidFill>
                  <a:srgbClr val="000000"/>
                </a:solidFill>
                <a:latin typeface="Franklin Gothic Book"/>
                <a:cs typeface="Arial" pitchFamily="34" charset="0"/>
              </a:rPr>
              <a:t>Ghofrani</a:t>
            </a:r>
            <a:r>
              <a:rPr lang="de-DE" sz="1200" dirty="0" smtClean="0">
                <a:solidFill>
                  <a:srgbClr val="000000"/>
                </a:solidFill>
                <a:latin typeface="Franklin Gothic Book"/>
                <a:cs typeface="Arial" pitchFamily="34" charset="0"/>
              </a:rPr>
              <a:t> HA et al</a:t>
            </a:r>
            <a:r>
              <a:rPr lang="de-DE" sz="1200" i="1" dirty="0" smtClean="0">
                <a:solidFill>
                  <a:srgbClr val="000000"/>
                </a:solidFill>
                <a:latin typeface="Franklin Gothic Book"/>
                <a:cs typeface="Arial" pitchFamily="34" charset="0"/>
              </a:rPr>
              <a:t>. ERJ</a:t>
            </a:r>
            <a:r>
              <a:rPr lang="de-DE" sz="1200" dirty="0" smtClean="0">
                <a:solidFill>
                  <a:srgbClr val="000000"/>
                </a:solidFill>
                <a:latin typeface="Franklin Gothic Book"/>
                <a:cs typeface="Arial" pitchFamily="34" charset="0"/>
              </a:rPr>
              <a:t> 2010; 36:792-9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84" y="388813"/>
            <a:ext cx="9018000" cy="1143000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de-DE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CHEST-2: </a:t>
            </a:r>
            <a:r>
              <a:rPr lang="de-DE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Objectives</a:t>
            </a:r>
            <a:r>
              <a:rPr lang="de-DE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de-DE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and</a:t>
            </a:r>
            <a:r>
              <a:rPr lang="de-DE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design</a:t>
            </a:r>
            <a:endParaRPr lang="de-DE" sz="3800" baseline="-25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61784" y="388813"/>
            <a:ext cx="9018000" cy="10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59940" y="1537500"/>
            <a:ext cx="9018000" cy="90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8" name="Rechteck 87"/>
          <p:cNvSpPr/>
          <p:nvPr/>
        </p:nvSpPr>
        <p:spPr>
          <a:xfrm>
            <a:off x="1574800" y="4673600"/>
            <a:ext cx="368300" cy="1736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Inhaltsplatzhalter 2"/>
          <p:cNvSpPr txBox="1">
            <a:spLocks/>
          </p:cNvSpPr>
          <p:nvPr/>
        </p:nvSpPr>
        <p:spPr>
          <a:xfrm>
            <a:off x="4695760" y="2566431"/>
            <a:ext cx="4202934" cy="4093703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GB" dirty="0"/>
              <a:t>89% patients from CHEST-1 study entered CHEST-2 study </a:t>
            </a:r>
            <a:br>
              <a:rPr lang="en-GB" dirty="0"/>
            </a:br>
            <a:r>
              <a:rPr lang="en-GB" dirty="0"/>
              <a:t>(N=233, 18–80 years)</a:t>
            </a:r>
          </a:p>
          <a:p>
            <a:pPr lvl="1"/>
            <a:r>
              <a:rPr lang="en-GB" dirty="0" smtClean="0"/>
              <a:t>Main objective to provide long-term data on safety and efficacy</a:t>
            </a:r>
            <a:r>
              <a:rPr lang="en-GB" sz="1800" dirty="0"/>
              <a:t> </a:t>
            </a:r>
            <a:endParaRPr lang="en-GB" sz="1600" dirty="0"/>
          </a:p>
        </p:txBody>
      </p:sp>
      <p:sp>
        <p:nvSpPr>
          <p:cNvPr id="9" name="Line 25"/>
          <p:cNvSpPr>
            <a:spLocks noChangeShapeType="1"/>
          </p:cNvSpPr>
          <p:nvPr/>
        </p:nvSpPr>
        <p:spPr bwMode="auto">
          <a:xfrm>
            <a:off x="1857026" y="3766849"/>
            <a:ext cx="287338" cy="2159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 sz="1600" dirty="0">
              <a:solidFill>
                <a:srgbClr val="676767"/>
              </a:solidFill>
              <a:latin typeface="Calibri"/>
            </a:endParaRPr>
          </a:p>
        </p:txBody>
      </p:sp>
      <p:sp>
        <p:nvSpPr>
          <p:cNvPr id="10" name="Line 26"/>
          <p:cNvSpPr>
            <a:spLocks noChangeShapeType="1"/>
          </p:cNvSpPr>
          <p:nvPr/>
        </p:nvSpPr>
        <p:spPr bwMode="auto">
          <a:xfrm>
            <a:off x="1857026" y="4559012"/>
            <a:ext cx="288925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 sz="1600" dirty="0">
              <a:solidFill>
                <a:srgbClr val="676767"/>
              </a:solidFill>
              <a:latin typeface="Calibri"/>
            </a:endParaRPr>
          </a:p>
        </p:txBody>
      </p:sp>
      <p:sp>
        <p:nvSpPr>
          <p:cNvPr id="11" name="Line 27"/>
          <p:cNvSpPr>
            <a:spLocks noChangeShapeType="1"/>
          </p:cNvSpPr>
          <p:nvPr/>
        </p:nvSpPr>
        <p:spPr bwMode="auto">
          <a:xfrm flipV="1">
            <a:off x="1857026" y="4941168"/>
            <a:ext cx="288925" cy="287338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 sz="1600" dirty="0">
              <a:solidFill>
                <a:srgbClr val="676767"/>
              </a:solidFill>
              <a:latin typeface="Calibri"/>
            </a:endParaRPr>
          </a:p>
        </p:txBody>
      </p:sp>
      <p:sp>
        <p:nvSpPr>
          <p:cNvPr id="12" name="Line 19"/>
          <p:cNvSpPr>
            <a:spLocks noChangeShapeType="1"/>
          </p:cNvSpPr>
          <p:nvPr/>
        </p:nvSpPr>
        <p:spPr bwMode="auto">
          <a:xfrm>
            <a:off x="417163" y="3766849"/>
            <a:ext cx="358775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 sz="1600" dirty="0">
              <a:solidFill>
                <a:srgbClr val="676767"/>
              </a:solidFill>
              <a:latin typeface="Calibri"/>
            </a:endParaRPr>
          </a:p>
        </p:txBody>
      </p:sp>
      <p:sp>
        <p:nvSpPr>
          <p:cNvPr id="13" name="Line 20"/>
          <p:cNvSpPr>
            <a:spLocks noChangeShapeType="1"/>
          </p:cNvSpPr>
          <p:nvPr/>
        </p:nvSpPr>
        <p:spPr bwMode="auto">
          <a:xfrm>
            <a:off x="417163" y="4559012"/>
            <a:ext cx="358775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 sz="1600" dirty="0">
              <a:solidFill>
                <a:srgbClr val="676767"/>
              </a:solidFill>
              <a:latin typeface="Calibri"/>
            </a:endParaRPr>
          </a:p>
        </p:txBody>
      </p:sp>
      <p:sp>
        <p:nvSpPr>
          <p:cNvPr id="14" name="AutoShape 13"/>
          <p:cNvSpPr>
            <a:spLocks noChangeArrowheads="1"/>
          </p:cNvSpPr>
          <p:nvPr/>
        </p:nvSpPr>
        <p:spPr bwMode="auto">
          <a:xfrm>
            <a:off x="468067" y="2185124"/>
            <a:ext cx="3845397" cy="904875"/>
          </a:xfrm>
          <a:prstGeom prst="rightArrow">
            <a:avLst>
              <a:gd name="adj1" fmla="val 47046"/>
              <a:gd name="adj2" fmla="val 52624"/>
            </a:avLst>
          </a:prstGeom>
          <a:solidFill>
            <a:schemeClr val="accent2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GB" b="1" dirty="0" smtClean="0">
                <a:solidFill>
                  <a:srgbClr val="FFFFFF"/>
                </a:solidFill>
                <a:latin typeface="Calibri"/>
              </a:rPr>
              <a:t>CHEST-2</a:t>
            </a:r>
            <a:endParaRPr lang="en-GB" b="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5" name="AutoShape 14"/>
          <p:cNvSpPr>
            <a:spLocks noChangeArrowheads="1"/>
          </p:cNvSpPr>
          <p:nvPr/>
        </p:nvSpPr>
        <p:spPr bwMode="auto">
          <a:xfrm>
            <a:off x="467963" y="3477924"/>
            <a:ext cx="1366838" cy="576263"/>
          </a:xfrm>
          <a:prstGeom prst="roundRect">
            <a:avLst>
              <a:gd name="adj" fmla="val 16667"/>
            </a:avLst>
          </a:prstGeom>
          <a:ln/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en-GB" sz="16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7" name="AutoShape 15"/>
          <p:cNvSpPr>
            <a:spLocks noChangeArrowheads="1"/>
          </p:cNvSpPr>
          <p:nvPr/>
        </p:nvSpPr>
        <p:spPr bwMode="auto">
          <a:xfrm>
            <a:off x="467630" y="4271675"/>
            <a:ext cx="1389396" cy="576263"/>
          </a:xfrm>
          <a:prstGeom prst="roundRect">
            <a:avLst>
              <a:gd name="adj" fmla="val 16667"/>
            </a:avLst>
          </a:prstGeom>
          <a:ln/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1400" dirty="0" smtClean="0">
                <a:solidFill>
                  <a:srgbClr val="FFFFFF"/>
                </a:solidFill>
                <a:latin typeface="Calibri"/>
              </a:rPr>
              <a:t>Titrate </a:t>
            </a:r>
          </a:p>
          <a:p>
            <a:pPr algn="ctr">
              <a:defRPr/>
            </a:pPr>
            <a:r>
              <a:rPr lang="en-US" sz="1400" dirty="0" smtClean="0">
                <a:solidFill>
                  <a:srgbClr val="FFFFFF"/>
                </a:solidFill>
                <a:latin typeface="Calibri"/>
              </a:rPr>
              <a:t>up to 2.5 mg tid</a:t>
            </a:r>
            <a:endParaRPr lang="en-US" sz="1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501862" y="2860177"/>
            <a:ext cx="141347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37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37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37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37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3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3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3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3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37" charset="-128"/>
              </a:defRPr>
            </a:lvl9pPr>
          </a:lstStyle>
          <a:p>
            <a:pPr algn="ctr" eaLnBrk="1" hangingPunct="1"/>
            <a:r>
              <a:rPr lang="en-US" sz="1400" dirty="0" smtClean="0">
                <a:solidFill>
                  <a:srgbClr val="676767"/>
                </a:solidFill>
                <a:latin typeface="Arial"/>
              </a:rPr>
              <a:t>8-week </a:t>
            </a:r>
            <a:br>
              <a:rPr lang="en-US" sz="1400" dirty="0" smtClean="0">
                <a:solidFill>
                  <a:srgbClr val="676767"/>
                </a:solidFill>
                <a:latin typeface="Arial"/>
              </a:rPr>
            </a:br>
            <a:r>
              <a:rPr lang="en-US" sz="1400" dirty="0" smtClean="0">
                <a:solidFill>
                  <a:srgbClr val="676767"/>
                </a:solidFill>
                <a:latin typeface="Arial"/>
              </a:rPr>
              <a:t>blinded phase</a:t>
            </a:r>
            <a:endParaRPr lang="en-US" sz="1400" dirty="0">
              <a:solidFill>
                <a:srgbClr val="676767"/>
              </a:solidFill>
              <a:latin typeface="Arial"/>
            </a:endParaRPr>
          </a:p>
        </p:txBody>
      </p:sp>
      <p:sp>
        <p:nvSpPr>
          <p:cNvPr id="19" name="Text Box 28"/>
          <p:cNvSpPr txBox="1">
            <a:spLocks noChangeArrowheads="1"/>
          </p:cNvSpPr>
          <p:nvPr/>
        </p:nvSpPr>
        <p:spPr bwMode="auto">
          <a:xfrm>
            <a:off x="1915334" y="3805791"/>
            <a:ext cx="239813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37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37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37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37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3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3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3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3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37" charset="-128"/>
              </a:defRPr>
            </a:lvl9pPr>
          </a:lstStyle>
          <a:p>
            <a:pPr algn="ctr" eaLnBrk="1" hangingPunct="1"/>
            <a:r>
              <a:rPr lang="en-US" sz="1400" dirty="0" smtClean="0">
                <a:solidFill>
                  <a:srgbClr val="676767"/>
                </a:solidFill>
                <a:latin typeface="Arial"/>
              </a:rPr>
              <a:t>Long-term open-label </a:t>
            </a:r>
            <a:br>
              <a:rPr lang="en-US" sz="1400" dirty="0" smtClean="0">
                <a:solidFill>
                  <a:srgbClr val="676767"/>
                </a:solidFill>
                <a:latin typeface="Arial"/>
              </a:rPr>
            </a:br>
            <a:r>
              <a:rPr lang="en-US" sz="1400" dirty="0" smtClean="0">
                <a:solidFill>
                  <a:srgbClr val="676767"/>
                </a:solidFill>
                <a:latin typeface="Arial"/>
              </a:rPr>
              <a:t>phase at chronic dose </a:t>
            </a:r>
            <a:br>
              <a:rPr lang="en-US" sz="1400" dirty="0" smtClean="0">
                <a:solidFill>
                  <a:srgbClr val="676767"/>
                </a:solidFill>
                <a:latin typeface="Arial"/>
              </a:rPr>
            </a:br>
            <a:r>
              <a:rPr lang="en-US" sz="1400" dirty="0" smtClean="0">
                <a:solidFill>
                  <a:srgbClr val="676767"/>
                </a:solidFill>
                <a:latin typeface="Arial"/>
              </a:rPr>
              <a:t>up to 2.5 mg </a:t>
            </a:r>
            <a:endParaRPr lang="en-US" sz="1400" dirty="0">
              <a:solidFill>
                <a:srgbClr val="676767"/>
              </a:solidFill>
              <a:latin typeface="Arial"/>
            </a:endParaRP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520216" y="3625279"/>
            <a:ext cx="128111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37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37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37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37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3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3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3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3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37" charset="-128"/>
              </a:defRPr>
            </a:lvl9pPr>
          </a:lstStyle>
          <a:p>
            <a:pPr algn="ctr" eaLnBrk="1" hangingPunct="1"/>
            <a:r>
              <a:rPr lang="en-US" sz="1400" dirty="0" smtClean="0">
                <a:solidFill>
                  <a:srgbClr val="FFFFFF"/>
                </a:solidFill>
                <a:latin typeface="Arial"/>
              </a:rPr>
              <a:t>Sham titration</a:t>
            </a:r>
            <a:endParaRPr lang="en-US" sz="1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" name="Rounded Rectangle 32"/>
          <p:cNvSpPr/>
          <p:nvPr/>
        </p:nvSpPr>
        <p:spPr>
          <a:xfrm>
            <a:off x="381944" y="3383397"/>
            <a:ext cx="1546178" cy="765659"/>
          </a:xfrm>
          <a:prstGeom prst="roundRect">
            <a:avLst/>
          </a:prstGeom>
          <a:noFill/>
          <a:ln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676767"/>
              </a:solidFill>
              <a:latin typeface="Calibri"/>
            </a:endParaRPr>
          </a:p>
        </p:txBody>
      </p:sp>
      <p:sp>
        <p:nvSpPr>
          <p:cNvPr id="22" name="Rounded Rectangle 33"/>
          <p:cNvSpPr/>
          <p:nvPr/>
        </p:nvSpPr>
        <p:spPr>
          <a:xfrm>
            <a:off x="394732" y="4192530"/>
            <a:ext cx="1539617" cy="723514"/>
          </a:xfrm>
          <a:prstGeom prst="roundRect">
            <a:avLst/>
          </a:prstGeom>
          <a:noFill/>
          <a:ln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676767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85842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84" y="388813"/>
            <a:ext cx="9018000" cy="1143000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de-DE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CHEST-2: Change in 6MWD</a:t>
            </a:r>
            <a:endParaRPr lang="de-DE" sz="3800" baseline="-25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61784" y="388813"/>
            <a:ext cx="9018000" cy="10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59940" y="1537500"/>
            <a:ext cx="9018000" cy="90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Text Box 1049"/>
          <p:cNvSpPr txBox="1">
            <a:spLocks noChangeArrowheads="1"/>
          </p:cNvSpPr>
          <p:nvPr/>
        </p:nvSpPr>
        <p:spPr bwMode="auto">
          <a:xfrm>
            <a:off x="7146925" y="5482728"/>
            <a:ext cx="10541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>
                <a:solidFill>
                  <a:prstClr val="black"/>
                </a:solidFill>
                <a:latin typeface="Calibri"/>
              </a:rPr>
              <a:t>CHEST-2</a:t>
            </a:r>
          </a:p>
          <a:p>
            <a:pPr algn="ctr"/>
            <a:r>
              <a:rPr lang="en-US" sz="1600">
                <a:solidFill>
                  <a:prstClr val="black"/>
                </a:solidFill>
                <a:latin typeface="Calibri"/>
              </a:rPr>
              <a:t>12 weeks</a:t>
            </a:r>
          </a:p>
        </p:txBody>
      </p:sp>
      <p:sp>
        <p:nvSpPr>
          <p:cNvPr id="24" name="Text Box 1045"/>
          <p:cNvSpPr txBox="1">
            <a:spLocks noChangeArrowheads="1"/>
          </p:cNvSpPr>
          <p:nvPr/>
        </p:nvSpPr>
        <p:spPr bwMode="auto">
          <a:xfrm>
            <a:off x="1177925" y="2815728"/>
            <a:ext cx="409575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spcBef>
                <a:spcPct val="40000"/>
              </a:spcBef>
            </a:pPr>
            <a:r>
              <a:rPr lang="en-US" sz="1600">
                <a:solidFill>
                  <a:prstClr val="black"/>
                </a:solidFill>
                <a:latin typeface="Calibri"/>
              </a:rPr>
              <a:t>70</a:t>
            </a:r>
          </a:p>
          <a:p>
            <a:pPr algn="r">
              <a:spcBef>
                <a:spcPct val="40000"/>
              </a:spcBef>
            </a:pPr>
            <a:r>
              <a:rPr lang="en-US" sz="1600">
                <a:solidFill>
                  <a:prstClr val="black"/>
                </a:solidFill>
                <a:latin typeface="Calibri"/>
              </a:rPr>
              <a:t>60</a:t>
            </a:r>
          </a:p>
          <a:p>
            <a:pPr algn="r">
              <a:spcBef>
                <a:spcPct val="40000"/>
              </a:spcBef>
            </a:pPr>
            <a:r>
              <a:rPr lang="en-US" sz="1600">
                <a:solidFill>
                  <a:prstClr val="black"/>
                </a:solidFill>
                <a:latin typeface="Calibri"/>
              </a:rPr>
              <a:t>50</a:t>
            </a:r>
          </a:p>
          <a:p>
            <a:pPr algn="r">
              <a:spcBef>
                <a:spcPct val="40000"/>
              </a:spcBef>
            </a:pPr>
            <a:r>
              <a:rPr lang="en-US" sz="1600">
                <a:solidFill>
                  <a:prstClr val="black"/>
                </a:solidFill>
                <a:latin typeface="Calibri"/>
              </a:rPr>
              <a:t>40</a:t>
            </a:r>
          </a:p>
          <a:p>
            <a:pPr algn="r">
              <a:spcBef>
                <a:spcPct val="40000"/>
              </a:spcBef>
            </a:pPr>
            <a:r>
              <a:rPr lang="en-US" sz="1600">
                <a:solidFill>
                  <a:prstClr val="black"/>
                </a:solidFill>
                <a:latin typeface="Calibri"/>
              </a:rPr>
              <a:t>30</a:t>
            </a:r>
          </a:p>
          <a:p>
            <a:pPr algn="r">
              <a:spcBef>
                <a:spcPct val="40000"/>
              </a:spcBef>
            </a:pPr>
            <a:r>
              <a:rPr lang="en-US" sz="1600">
                <a:solidFill>
                  <a:prstClr val="black"/>
                </a:solidFill>
                <a:latin typeface="Calibri"/>
              </a:rPr>
              <a:t>20</a:t>
            </a:r>
          </a:p>
          <a:p>
            <a:pPr algn="r">
              <a:spcBef>
                <a:spcPct val="40000"/>
              </a:spcBef>
            </a:pPr>
            <a:r>
              <a:rPr lang="en-US" sz="1600">
                <a:solidFill>
                  <a:prstClr val="black"/>
                </a:solidFill>
                <a:latin typeface="Calibri"/>
              </a:rPr>
              <a:t>10</a:t>
            </a:r>
          </a:p>
          <a:p>
            <a:pPr algn="r">
              <a:spcBef>
                <a:spcPct val="40000"/>
              </a:spcBef>
            </a:pPr>
            <a:r>
              <a:rPr lang="en-US" sz="1600">
                <a:solidFill>
                  <a:prstClr val="black"/>
                </a:solidFill>
                <a:latin typeface="Calibri"/>
              </a:rPr>
              <a:t>0</a:t>
            </a:r>
          </a:p>
        </p:txBody>
      </p:sp>
      <p:sp>
        <p:nvSpPr>
          <p:cNvPr id="25" name="Rectangle 1072"/>
          <p:cNvSpPr>
            <a:spLocks noChangeArrowheads="1"/>
          </p:cNvSpPr>
          <p:nvPr/>
        </p:nvSpPr>
        <p:spPr bwMode="auto">
          <a:xfrm flipH="1">
            <a:off x="5081587" y="2961778"/>
            <a:ext cx="1825626" cy="2436812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Oval 1061"/>
          <p:cNvSpPr>
            <a:spLocks noChangeArrowheads="1"/>
          </p:cNvSpPr>
          <p:nvPr/>
        </p:nvSpPr>
        <p:spPr bwMode="auto">
          <a:xfrm>
            <a:off x="1563688" y="5317628"/>
            <a:ext cx="117475" cy="11747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Freeform 1062"/>
          <p:cNvSpPr>
            <a:spLocks/>
          </p:cNvSpPr>
          <p:nvPr/>
        </p:nvSpPr>
        <p:spPr bwMode="auto">
          <a:xfrm>
            <a:off x="1622425" y="3915865"/>
            <a:ext cx="6078538" cy="1563688"/>
          </a:xfrm>
          <a:custGeom>
            <a:avLst/>
            <a:gdLst/>
            <a:ahLst/>
            <a:cxnLst>
              <a:cxn ang="0">
                <a:pos x="3829" y="0"/>
              </a:cxn>
              <a:cxn ang="0">
                <a:pos x="2178" y="985"/>
              </a:cxn>
              <a:cxn ang="0">
                <a:pos x="0" y="920"/>
              </a:cxn>
            </a:cxnLst>
            <a:rect l="0" t="0" r="r" b="b"/>
            <a:pathLst>
              <a:path w="3829" h="985">
                <a:moveTo>
                  <a:pt x="3829" y="0"/>
                </a:moveTo>
                <a:lnTo>
                  <a:pt x="2178" y="985"/>
                </a:lnTo>
                <a:lnTo>
                  <a:pt x="0" y="920"/>
                </a:ln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Freeform 1063"/>
          <p:cNvSpPr>
            <a:spLocks/>
          </p:cNvSpPr>
          <p:nvPr/>
        </p:nvSpPr>
        <p:spPr bwMode="auto">
          <a:xfrm>
            <a:off x="1630363" y="3533278"/>
            <a:ext cx="6070600" cy="1873250"/>
          </a:xfrm>
          <a:custGeom>
            <a:avLst/>
            <a:gdLst/>
            <a:ahLst/>
            <a:cxnLst>
              <a:cxn ang="0">
                <a:pos x="3824" y="0"/>
              </a:cxn>
              <a:cxn ang="0">
                <a:pos x="2173" y="315"/>
              </a:cxn>
              <a:cxn ang="0">
                <a:pos x="0" y="1180"/>
              </a:cxn>
            </a:cxnLst>
            <a:rect l="0" t="0" r="r" b="b"/>
            <a:pathLst>
              <a:path w="3824" h="1180">
                <a:moveTo>
                  <a:pt x="3824" y="0"/>
                </a:moveTo>
                <a:lnTo>
                  <a:pt x="2173" y="315"/>
                </a:lnTo>
                <a:lnTo>
                  <a:pt x="0" y="1180"/>
                </a:lnTo>
              </a:path>
            </a:pathLst>
          </a:custGeom>
          <a:noFill/>
          <a:ln w="19050" cmpd="sng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Freeform 1064"/>
          <p:cNvSpPr>
            <a:spLocks/>
          </p:cNvSpPr>
          <p:nvPr/>
        </p:nvSpPr>
        <p:spPr bwMode="auto">
          <a:xfrm>
            <a:off x="1622425" y="3093540"/>
            <a:ext cx="6070600" cy="2282825"/>
          </a:xfrm>
          <a:custGeom>
            <a:avLst/>
            <a:gdLst/>
            <a:ahLst/>
            <a:cxnLst>
              <a:cxn ang="0">
                <a:pos x="3824" y="0"/>
              </a:cxn>
              <a:cxn ang="0">
                <a:pos x="2178" y="213"/>
              </a:cxn>
              <a:cxn ang="0">
                <a:pos x="0" y="1438"/>
              </a:cxn>
            </a:cxnLst>
            <a:rect l="0" t="0" r="r" b="b"/>
            <a:pathLst>
              <a:path w="3824" h="1438">
                <a:moveTo>
                  <a:pt x="3824" y="0"/>
                </a:moveTo>
                <a:lnTo>
                  <a:pt x="2178" y="213"/>
                </a:lnTo>
                <a:lnTo>
                  <a:pt x="0" y="1438"/>
                </a:lnTo>
              </a:path>
            </a:pathLst>
          </a:custGeom>
          <a:noFill/>
          <a:ln w="19050" cmpd="sng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Freeform 1065"/>
          <p:cNvSpPr>
            <a:spLocks/>
          </p:cNvSpPr>
          <p:nvPr/>
        </p:nvSpPr>
        <p:spPr bwMode="auto">
          <a:xfrm>
            <a:off x="1622425" y="4231778"/>
            <a:ext cx="6070600" cy="1158875"/>
          </a:xfrm>
          <a:custGeom>
            <a:avLst/>
            <a:gdLst/>
            <a:ahLst/>
            <a:cxnLst>
              <a:cxn ang="0">
                <a:pos x="3824" y="0"/>
              </a:cxn>
              <a:cxn ang="0">
                <a:pos x="2183" y="587"/>
              </a:cxn>
              <a:cxn ang="0">
                <a:pos x="0" y="730"/>
              </a:cxn>
            </a:cxnLst>
            <a:rect l="0" t="0" r="r" b="b"/>
            <a:pathLst>
              <a:path w="3824" h="730">
                <a:moveTo>
                  <a:pt x="3824" y="0"/>
                </a:moveTo>
                <a:lnTo>
                  <a:pt x="2183" y="587"/>
                </a:lnTo>
                <a:lnTo>
                  <a:pt x="0" y="730"/>
                </a:lnTo>
              </a:path>
            </a:pathLst>
          </a:custGeom>
          <a:noFill/>
          <a:ln w="19050" cmpd="sng">
            <a:solidFill>
              <a:srgbClr val="43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Line 1032"/>
          <p:cNvSpPr>
            <a:spLocks noChangeShapeType="1"/>
          </p:cNvSpPr>
          <p:nvPr/>
        </p:nvSpPr>
        <p:spPr bwMode="auto">
          <a:xfrm>
            <a:off x="1625600" y="2979240"/>
            <a:ext cx="0" cy="2501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32" name="Group 1044"/>
          <p:cNvGrpSpPr>
            <a:grpSpLocks/>
          </p:cNvGrpSpPr>
          <p:nvPr/>
        </p:nvGrpSpPr>
        <p:grpSpPr bwMode="auto">
          <a:xfrm>
            <a:off x="5086350" y="5392240"/>
            <a:ext cx="2590800" cy="88900"/>
            <a:chOff x="3204" y="1588"/>
            <a:chExt cx="1632" cy="1576"/>
          </a:xfrm>
        </p:grpSpPr>
        <p:sp>
          <p:nvSpPr>
            <p:cNvPr id="33" name="Line 1033"/>
            <p:cNvSpPr>
              <a:spLocks noChangeShapeType="1"/>
            </p:cNvSpPr>
            <p:nvPr/>
          </p:nvSpPr>
          <p:spPr bwMode="auto">
            <a:xfrm>
              <a:off x="3204" y="1588"/>
              <a:ext cx="0" cy="15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" name="Line 1034"/>
            <p:cNvSpPr>
              <a:spLocks noChangeShapeType="1"/>
            </p:cNvSpPr>
            <p:nvPr/>
          </p:nvSpPr>
          <p:spPr bwMode="auto">
            <a:xfrm>
              <a:off x="4836" y="1588"/>
              <a:ext cx="0" cy="15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35" name="Line 1035"/>
          <p:cNvSpPr>
            <a:spLocks noChangeShapeType="1"/>
          </p:cNvSpPr>
          <p:nvPr/>
        </p:nvSpPr>
        <p:spPr bwMode="auto">
          <a:xfrm>
            <a:off x="1555750" y="5398590"/>
            <a:ext cx="6121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36" name="Group 1043"/>
          <p:cNvGrpSpPr>
            <a:grpSpLocks/>
          </p:cNvGrpSpPr>
          <p:nvPr/>
        </p:nvGrpSpPr>
        <p:grpSpPr bwMode="auto">
          <a:xfrm>
            <a:off x="1553245" y="2979240"/>
            <a:ext cx="76200" cy="2073275"/>
            <a:chOff x="980" y="1588"/>
            <a:chExt cx="3856" cy="1306"/>
          </a:xfrm>
        </p:grpSpPr>
        <p:sp>
          <p:nvSpPr>
            <p:cNvPr id="37" name="Line 1036"/>
            <p:cNvSpPr>
              <a:spLocks noChangeShapeType="1"/>
            </p:cNvSpPr>
            <p:nvPr/>
          </p:nvSpPr>
          <p:spPr bwMode="auto">
            <a:xfrm>
              <a:off x="980" y="2894"/>
              <a:ext cx="385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" name="Line 1037"/>
            <p:cNvSpPr>
              <a:spLocks noChangeShapeType="1"/>
            </p:cNvSpPr>
            <p:nvPr/>
          </p:nvSpPr>
          <p:spPr bwMode="auto">
            <a:xfrm>
              <a:off x="980" y="2676"/>
              <a:ext cx="385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" name="Line 1038"/>
            <p:cNvSpPr>
              <a:spLocks noChangeShapeType="1"/>
            </p:cNvSpPr>
            <p:nvPr/>
          </p:nvSpPr>
          <p:spPr bwMode="auto">
            <a:xfrm>
              <a:off x="980" y="2458"/>
              <a:ext cx="385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" name="Line 1039"/>
            <p:cNvSpPr>
              <a:spLocks noChangeShapeType="1"/>
            </p:cNvSpPr>
            <p:nvPr/>
          </p:nvSpPr>
          <p:spPr bwMode="auto">
            <a:xfrm>
              <a:off x="980" y="2241"/>
              <a:ext cx="385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1" name="Line 1040"/>
            <p:cNvSpPr>
              <a:spLocks noChangeShapeType="1"/>
            </p:cNvSpPr>
            <p:nvPr/>
          </p:nvSpPr>
          <p:spPr bwMode="auto">
            <a:xfrm>
              <a:off x="980" y="2023"/>
              <a:ext cx="385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2" name="Line 1041"/>
            <p:cNvSpPr>
              <a:spLocks noChangeShapeType="1"/>
            </p:cNvSpPr>
            <p:nvPr/>
          </p:nvSpPr>
          <p:spPr bwMode="auto">
            <a:xfrm>
              <a:off x="980" y="1805"/>
              <a:ext cx="385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3" name="Line 1042"/>
            <p:cNvSpPr>
              <a:spLocks noChangeShapeType="1"/>
            </p:cNvSpPr>
            <p:nvPr/>
          </p:nvSpPr>
          <p:spPr bwMode="auto">
            <a:xfrm>
              <a:off x="980" y="1588"/>
              <a:ext cx="385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44" name="Text Box 1046"/>
          <p:cNvSpPr txBox="1">
            <a:spLocks noChangeArrowheads="1"/>
          </p:cNvSpPr>
          <p:nvPr/>
        </p:nvSpPr>
        <p:spPr bwMode="auto">
          <a:xfrm rot="16200000">
            <a:off x="-246856" y="3881734"/>
            <a:ext cx="230663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>
                <a:solidFill>
                  <a:prstClr val="black"/>
                </a:solidFill>
                <a:latin typeface="Calibri"/>
              </a:rPr>
              <a:t>Change from baseline</a:t>
            </a:r>
            <a:br>
              <a:rPr lang="en-US" sz="1600" b="1">
                <a:solidFill>
                  <a:prstClr val="black"/>
                </a:solidFill>
                <a:latin typeface="Calibri"/>
              </a:rPr>
            </a:br>
            <a:r>
              <a:rPr lang="en-US" sz="1600" b="1">
                <a:solidFill>
                  <a:prstClr val="black"/>
                </a:solidFill>
                <a:latin typeface="Calibri"/>
              </a:rPr>
              <a:t>in 6MWD (m)</a:t>
            </a:r>
          </a:p>
        </p:txBody>
      </p:sp>
      <p:sp>
        <p:nvSpPr>
          <p:cNvPr id="45" name="Text Box 1047"/>
          <p:cNvSpPr txBox="1">
            <a:spLocks noChangeArrowheads="1"/>
          </p:cNvSpPr>
          <p:nvPr/>
        </p:nvSpPr>
        <p:spPr bwMode="auto">
          <a:xfrm>
            <a:off x="1095375" y="5482728"/>
            <a:ext cx="10541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prstClr val="black"/>
                </a:solidFill>
                <a:latin typeface="Calibri"/>
              </a:rPr>
              <a:t>CHEST-1</a:t>
            </a:r>
          </a:p>
          <a:p>
            <a:pPr algn="ctr"/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baseline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" name="Text Box 1048"/>
          <p:cNvSpPr txBox="1">
            <a:spLocks noChangeArrowheads="1"/>
          </p:cNvSpPr>
          <p:nvPr/>
        </p:nvSpPr>
        <p:spPr bwMode="auto">
          <a:xfrm>
            <a:off x="4562475" y="5482728"/>
            <a:ext cx="10541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>
                <a:solidFill>
                  <a:prstClr val="black"/>
                </a:solidFill>
                <a:latin typeface="Calibri"/>
              </a:rPr>
              <a:t>CHEST-1</a:t>
            </a:r>
          </a:p>
          <a:p>
            <a:pPr algn="ctr"/>
            <a:r>
              <a:rPr lang="en-US" sz="1600">
                <a:solidFill>
                  <a:prstClr val="black"/>
                </a:solidFill>
                <a:latin typeface="Calibri"/>
              </a:rPr>
              <a:t>16 weeks</a:t>
            </a:r>
          </a:p>
        </p:txBody>
      </p:sp>
      <p:sp>
        <p:nvSpPr>
          <p:cNvPr id="47" name="Rectangle 1050"/>
          <p:cNvSpPr>
            <a:spLocks noChangeArrowheads="1"/>
          </p:cNvSpPr>
          <p:nvPr/>
        </p:nvSpPr>
        <p:spPr bwMode="auto">
          <a:xfrm>
            <a:off x="5029200" y="5122365"/>
            <a:ext cx="103188" cy="103188"/>
          </a:xfrm>
          <a:prstGeom prst="rect">
            <a:avLst/>
          </a:prstGeom>
          <a:solidFill>
            <a:srgbClr val="43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AutoShape 1051"/>
          <p:cNvSpPr>
            <a:spLocks noChangeArrowheads="1"/>
          </p:cNvSpPr>
          <p:nvPr/>
        </p:nvSpPr>
        <p:spPr bwMode="auto">
          <a:xfrm>
            <a:off x="5021263" y="3968253"/>
            <a:ext cx="117475" cy="10160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Rectangle 1052"/>
          <p:cNvSpPr>
            <a:spLocks noChangeArrowheads="1"/>
          </p:cNvSpPr>
          <p:nvPr/>
        </p:nvSpPr>
        <p:spPr bwMode="auto">
          <a:xfrm rot="18900000">
            <a:off x="5029200" y="3385640"/>
            <a:ext cx="103188" cy="10318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Rectangle 1053"/>
          <p:cNvSpPr>
            <a:spLocks noChangeArrowheads="1"/>
          </p:cNvSpPr>
          <p:nvPr/>
        </p:nvSpPr>
        <p:spPr bwMode="auto">
          <a:xfrm>
            <a:off x="7650163" y="4190503"/>
            <a:ext cx="103187" cy="103187"/>
          </a:xfrm>
          <a:prstGeom prst="rect">
            <a:avLst/>
          </a:prstGeom>
          <a:solidFill>
            <a:srgbClr val="43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Rectangle 1054"/>
          <p:cNvSpPr>
            <a:spLocks noChangeArrowheads="1"/>
          </p:cNvSpPr>
          <p:nvPr/>
        </p:nvSpPr>
        <p:spPr bwMode="auto">
          <a:xfrm>
            <a:off x="1581150" y="5335090"/>
            <a:ext cx="103188" cy="103188"/>
          </a:xfrm>
          <a:prstGeom prst="rect">
            <a:avLst/>
          </a:prstGeom>
          <a:solidFill>
            <a:srgbClr val="43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AutoShape 1055"/>
          <p:cNvSpPr>
            <a:spLocks noChangeArrowheads="1"/>
          </p:cNvSpPr>
          <p:nvPr/>
        </p:nvSpPr>
        <p:spPr bwMode="auto">
          <a:xfrm>
            <a:off x="7642225" y="3460253"/>
            <a:ext cx="117475" cy="10160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" name="AutoShape 1056"/>
          <p:cNvSpPr>
            <a:spLocks noChangeArrowheads="1"/>
          </p:cNvSpPr>
          <p:nvPr/>
        </p:nvSpPr>
        <p:spPr bwMode="auto">
          <a:xfrm>
            <a:off x="1563688" y="5319215"/>
            <a:ext cx="117475" cy="10160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4" name="Rectangle 1057"/>
          <p:cNvSpPr>
            <a:spLocks noChangeArrowheads="1"/>
          </p:cNvSpPr>
          <p:nvPr/>
        </p:nvSpPr>
        <p:spPr bwMode="auto">
          <a:xfrm rot="18900000">
            <a:off x="7650163" y="3041153"/>
            <a:ext cx="103187" cy="10318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5" name="Rectangle 1058"/>
          <p:cNvSpPr>
            <a:spLocks noChangeArrowheads="1"/>
          </p:cNvSpPr>
          <p:nvPr/>
        </p:nvSpPr>
        <p:spPr bwMode="auto">
          <a:xfrm rot="18900000">
            <a:off x="1579563" y="5330328"/>
            <a:ext cx="103187" cy="10318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" name="Oval 1059"/>
          <p:cNvSpPr>
            <a:spLocks noChangeArrowheads="1"/>
          </p:cNvSpPr>
          <p:nvPr/>
        </p:nvSpPr>
        <p:spPr bwMode="auto">
          <a:xfrm>
            <a:off x="5021263" y="5420815"/>
            <a:ext cx="117475" cy="11747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7" name="Oval 1060"/>
          <p:cNvSpPr>
            <a:spLocks noChangeArrowheads="1"/>
          </p:cNvSpPr>
          <p:nvPr/>
        </p:nvSpPr>
        <p:spPr bwMode="auto">
          <a:xfrm>
            <a:off x="7642225" y="3871415"/>
            <a:ext cx="117475" cy="11747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8" name="Text Box 1066"/>
          <p:cNvSpPr txBox="1">
            <a:spLocks noChangeArrowheads="1"/>
          </p:cNvSpPr>
          <p:nvPr/>
        </p:nvSpPr>
        <p:spPr bwMode="auto">
          <a:xfrm>
            <a:off x="947738" y="2083890"/>
            <a:ext cx="3352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  <a:latin typeface="Calibri"/>
              </a:rPr>
              <a:t>Inoperable: former </a:t>
            </a:r>
            <a:r>
              <a:rPr lang="en-US" sz="1600" dirty="0" err="1">
                <a:solidFill>
                  <a:prstClr val="black"/>
                </a:solidFill>
                <a:latin typeface="Calibri"/>
              </a:rPr>
              <a:t>riociguat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 (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n=95)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  <a:p>
            <a:r>
              <a:rPr lang="en-US" sz="1600" dirty="0">
                <a:solidFill>
                  <a:prstClr val="black"/>
                </a:solidFill>
                <a:latin typeface="Calibri"/>
              </a:rPr>
              <a:t>Inoperable: former placebo (n=50)</a:t>
            </a:r>
          </a:p>
        </p:txBody>
      </p:sp>
      <p:sp>
        <p:nvSpPr>
          <p:cNvPr id="59" name="Text Box 1067"/>
          <p:cNvSpPr txBox="1">
            <a:spLocks noChangeArrowheads="1"/>
          </p:cNvSpPr>
          <p:nvPr/>
        </p:nvSpPr>
        <p:spPr bwMode="auto">
          <a:xfrm>
            <a:off x="4552950" y="2083890"/>
            <a:ext cx="417614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  <a:latin typeface="Calibri"/>
              </a:rPr>
              <a:t>Persistent/recurrent: former riociguat (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n=34)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  <a:p>
            <a:r>
              <a:rPr lang="en-US" sz="1600" dirty="0">
                <a:solidFill>
                  <a:prstClr val="black"/>
                </a:solidFill>
                <a:latin typeface="Calibri"/>
              </a:rPr>
              <a:t>Persistent/recurrent: former placebo (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n=15)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0" name="Rectangle 1068"/>
          <p:cNvSpPr>
            <a:spLocks noChangeArrowheads="1"/>
          </p:cNvSpPr>
          <p:nvPr/>
        </p:nvSpPr>
        <p:spPr bwMode="auto">
          <a:xfrm rot="18900000">
            <a:off x="847725" y="2196603"/>
            <a:ext cx="103188" cy="10318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1" name="Rectangle 1069"/>
          <p:cNvSpPr>
            <a:spLocks noChangeArrowheads="1"/>
          </p:cNvSpPr>
          <p:nvPr/>
        </p:nvSpPr>
        <p:spPr bwMode="auto">
          <a:xfrm>
            <a:off x="847725" y="2444253"/>
            <a:ext cx="103188" cy="103187"/>
          </a:xfrm>
          <a:prstGeom prst="rect">
            <a:avLst/>
          </a:prstGeom>
          <a:solidFill>
            <a:srgbClr val="43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2" name="AutoShape 1070"/>
          <p:cNvSpPr>
            <a:spLocks noChangeArrowheads="1"/>
          </p:cNvSpPr>
          <p:nvPr/>
        </p:nvSpPr>
        <p:spPr bwMode="auto">
          <a:xfrm>
            <a:off x="4445000" y="2191840"/>
            <a:ext cx="117475" cy="10160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3" name="Oval 1071"/>
          <p:cNvSpPr>
            <a:spLocks noChangeArrowheads="1"/>
          </p:cNvSpPr>
          <p:nvPr/>
        </p:nvSpPr>
        <p:spPr bwMode="auto">
          <a:xfrm>
            <a:off x="4445000" y="2441078"/>
            <a:ext cx="117475" cy="11747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4" name="TextBox 48"/>
          <p:cNvSpPr txBox="1"/>
          <p:nvPr/>
        </p:nvSpPr>
        <p:spPr bwMode="gray">
          <a:xfrm>
            <a:off x="5117144" y="4197708"/>
            <a:ext cx="1595437" cy="358775"/>
          </a:xfrm>
          <a:prstGeom prst="rect">
            <a:avLst/>
          </a:prstGeom>
        </p:spPr>
        <p:txBody>
          <a:bodyPr lIns="0" tIns="0" rIns="0" bIns="0" anchor="b"/>
          <a:lstStyle/>
          <a:p>
            <a:pPr algn="ctr"/>
            <a:r>
              <a:rPr lang="en-GB" sz="1000" dirty="0">
                <a:solidFill>
                  <a:prstClr val="black"/>
                </a:solidFill>
                <a:latin typeface="Calibri"/>
              </a:rPr>
              <a:t>Sham titration/titration</a:t>
            </a:r>
          </a:p>
        </p:txBody>
      </p:sp>
    </p:spTree>
    <p:extLst>
      <p:ext uri="{BB962C8B-B14F-4D97-AF65-F5344CB8AC3E}">
        <p14:creationId xmlns:p14="http://schemas.microsoft.com/office/powerpoint/2010/main" val="1225683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84" y="388813"/>
            <a:ext cx="9018000" cy="1143000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de-DE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Adverse</a:t>
            </a:r>
            <a:r>
              <a:rPr lang="de-DE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events</a:t>
            </a:r>
            <a:r>
              <a:rPr lang="de-DE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in CHEST</a:t>
            </a:r>
            <a:r>
              <a:rPr lang="de-DE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-2</a:t>
            </a:r>
            <a:endParaRPr lang="de-DE" baseline="-25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61784" y="388813"/>
            <a:ext cx="9018000" cy="10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59940" y="1537500"/>
            <a:ext cx="9018000" cy="90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759047546"/>
              </p:ext>
            </p:extLst>
          </p:nvPr>
        </p:nvGraphicFramePr>
        <p:xfrm>
          <a:off x="731098" y="1788244"/>
          <a:ext cx="7772400" cy="480568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1943100"/>
                <a:gridCol w="1943100"/>
                <a:gridCol w="1943100"/>
                <a:gridCol w="1943100"/>
              </a:tblGrid>
              <a:tr h="370840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</a:rPr>
                        <a:t>AE, n (rate per 100 </a:t>
                      </a:r>
                      <a:br>
                        <a:rPr lang="en-GB" sz="1400" kern="1200" dirty="0">
                          <a:effectLst/>
                        </a:rPr>
                      </a:br>
                      <a:r>
                        <a:rPr lang="en-GB" sz="1400" kern="1200" dirty="0">
                          <a:effectLst/>
                        </a:rPr>
                        <a:t>patient-years)</a:t>
                      </a:r>
                      <a:r>
                        <a:rPr lang="en-GB" sz="1400" kern="1200" baseline="30000" dirty="0">
                          <a:effectLst/>
                        </a:rPr>
                        <a:t>#</a:t>
                      </a:r>
                      <a:endParaRPr lang="de-DE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>
                          <a:effectLst/>
                        </a:rPr>
                        <a:t>CHEST-1</a:t>
                      </a:r>
                      <a:endParaRPr lang="de-DE" sz="14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>
                          <a:effectLst/>
                        </a:rPr>
                        <a:t>CHEST-2</a:t>
                      </a:r>
                      <a:endParaRPr lang="de-DE" sz="14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>
                          <a:effectLst/>
                        </a:rPr>
                        <a:t>Riociguat</a:t>
                      </a:r>
                      <a:br>
                        <a:rPr lang="en-GB" sz="1400" kern="1200">
                          <a:effectLst/>
                        </a:rPr>
                      </a:br>
                      <a:r>
                        <a:rPr lang="en-GB" sz="1400" kern="1200">
                          <a:effectLst/>
                        </a:rPr>
                        <a:t>(n=173)</a:t>
                      </a:r>
                      <a:endParaRPr lang="de-DE" sz="14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>
                          <a:effectLst/>
                        </a:rPr>
                        <a:t>Placebo</a:t>
                      </a:r>
                      <a:br>
                        <a:rPr lang="en-GB" sz="1400" kern="1200">
                          <a:effectLst/>
                        </a:rPr>
                      </a:br>
                      <a:r>
                        <a:rPr lang="en-GB" sz="1400" kern="1200">
                          <a:effectLst/>
                        </a:rPr>
                        <a:t>(n=88)</a:t>
                      </a:r>
                      <a:endParaRPr lang="de-DE" sz="14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>
                          <a:effectLst/>
                        </a:rPr>
                        <a:t>Total </a:t>
                      </a:r>
                      <a:endParaRPr lang="de-DE" sz="140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>
                          <a:effectLst/>
                        </a:rPr>
                        <a:t>(n=237)</a:t>
                      </a:r>
                      <a:endParaRPr lang="de-DE" sz="14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</a:tr>
              <a:tr h="370840">
                <a:tc gridSpan="4">
                  <a:txBody>
                    <a:bodyPr/>
                    <a:lstStyle/>
                    <a:p>
                      <a:pPr marL="91440" fontAlgn="b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</a:rPr>
                        <a:t>Five most frequent AEs in CHEST-2</a:t>
                      </a:r>
                      <a:endParaRPr lang="de-DE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182880" fontAlgn="b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>
                          <a:effectLst/>
                        </a:rPr>
                        <a:t>Nasopharyngitis</a:t>
                      </a:r>
                      <a:endParaRPr lang="de-DE" sz="14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>
                          <a:effectLst/>
                        </a:rPr>
                        <a:t>29 (56.5)</a:t>
                      </a:r>
                      <a:endParaRPr lang="de-DE" sz="14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>
                          <a:effectLst/>
                        </a:rPr>
                        <a:t>10 (37.7)</a:t>
                      </a:r>
                      <a:endParaRPr lang="de-DE" sz="14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>
                          <a:effectLst/>
                        </a:rPr>
                        <a:t>86 (22.8)</a:t>
                      </a:r>
                      <a:endParaRPr lang="de-DE" sz="14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182880" fontAlgn="b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>
                          <a:effectLst/>
                        </a:rPr>
                        <a:t>Dizziness</a:t>
                      </a:r>
                      <a:endParaRPr lang="de-DE" sz="14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>
                          <a:effectLst/>
                        </a:rPr>
                        <a:t>57 (111.1)</a:t>
                      </a:r>
                      <a:endParaRPr lang="de-DE" sz="14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>
                          <a:effectLst/>
                        </a:rPr>
                        <a:t>13 (49.0)</a:t>
                      </a:r>
                      <a:endParaRPr lang="de-DE" sz="14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>
                          <a:effectLst/>
                        </a:rPr>
                        <a:t>61 (16.2)</a:t>
                      </a:r>
                      <a:endParaRPr lang="de-DE" sz="14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182880" fontAlgn="b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>
                          <a:effectLst/>
                        </a:rPr>
                        <a:t>Peripheral oedema</a:t>
                      </a:r>
                      <a:endParaRPr lang="de-DE" sz="14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>
                          <a:effectLst/>
                        </a:rPr>
                        <a:t>30 (58.5)</a:t>
                      </a:r>
                      <a:endParaRPr lang="de-DE" sz="14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>
                          <a:effectLst/>
                        </a:rPr>
                        <a:t>20 (75.3)</a:t>
                      </a:r>
                      <a:endParaRPr lang="de-DE" sz="14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>
                          <a:effectLst/>
                        </a:rPr>
                        <a:t>61 (16.2)</a:t>
                      </a:r>
                      <a:endParaRPr lang="de-DE" sz="14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182880" fontAlgn="b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 smtClean="0">
                          <a:effectLst/>
                        </a:rPr>
                        <a:t>URTI</a:t>
                      </a:r>
                      <a:endParaRPr lang="de-DE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>
                          <a:effectLst/>
                        </a:rPr>
                        <a:t>11 (21.4)</a:t>
                      </a:r>
                      <a:endParaRPr lang="de-DE" sz="14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>
                          <a:effectLst/>
                        </a:rPr>
                        <a:t>4 (15.1)</a:t>
                      </a:r>
                      <a:endParaRPr lang="de-DE" sz="14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>
                          <a:effectLst/>
                        </a:rPr>
                        <a:t>40 (10.6)</a:t>
                      </a:r>
                      <a:endParaRPr lang="de-DE" sz="14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182880" fontAlgn="b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>
                          <a:effectLst/>
                        </a:rPr>
                        <a:t>Diarrhoea</a:t>
                      </a:r>
                      <a:endParaRPr lang="de-DE" sz="14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>
                          <a:effectLst/>
                        </a:rPr>
                        <a:t>27 (52.6)</a:t>
                      </a:r>
                      <a:endParaRPr lang="de-DE" sz="14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>
                          <a:effectLst/>
                        </a:rPr>
                        <a:t>4 (15.1)</a:t>
                      </a:r>
                      <a:endParaRPr lang="de-DE" sz="14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>
                          <a:effectLst/>
                        </a:rPr>
                        <a:t>39 (10.3)</a:t>
                      </a:r>
                      <a:endParaRPr lang="de-DE" sz="14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182880" fontAlgn="b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</a:rPr>
                        <a:t>Syncope</a:t>
                      </a:r>
                      <a:endParaRPr lang="de-DE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>
                          <a:effectLst/>
                        </a:rPr>
                        <a:t>4 (7.8)</a:t>
                      </a:r>
                      <a:endParaRPr lang="de-DE" sz="14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>
                          <a:effectLst/>
                        </a:rPr>
                        <a:t>4 (15.1)</a:t>
                      </a:r>
                      <a:endParaRPr lang="de-DE" sz="14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>
                          <a:effectLst/>
                        </a:rPr>
                        <a:t>22 (5.8)</a:t>
                      </a:r>
                      <a:endParaRPr lang="de-DE" sz="14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183515" fontAlgn="b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>
                          <a:effectLst/>
                        </a:rPr>
                        <a:t>Hypotension</a:t>
                      </a:r>
                      <a:endParaRPr lang="de-DE" sz="14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>
                          <a:effectLst/>
                        </a:rPr>
                        <a:t>16 (31.2)</a:t>
                      </a:r>
                      <a:endParaRPr lang="de-DE" sz="14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>
                          <a:effectLst/>
                        </a:rPr>
                        <a:t>3 (11.3)</a:t>
                      </a:r>
                      <a:endParaRPr lang="de-DE" sz="14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>
                          <a:effectLst/>
                        </a:rPr>
                        <a:t>17 (4.5)</a:t>
                      </a:r>
                      <a:endParaRPr lang="de-DE" sz="14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183515" indent="-3175" fontAlgn="b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 smtClean="0">
                          <a:effectLst/>
                        </a:rPr>
                        <a:t>Haemoptysis</a:t>
                      </a:r>
                      <a:endParaRPr lang="de-DE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>
                          <a:effectLst/>
                        </a:rPr>
                        <a:t>4 (7.8)</a:t>
                      </a:r>
                      <a:endParaRPr lang="de-DE" sz="14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>
                          <a:effectLst/>
                        </a:rPr>
                        <a:t>0</a:t>
                      </a:r>
                      <a:endParaRPr lang="de-DE" sz="14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</a:rPr>
                        <a:t>11 (2.9)</a:t>
                      </a:r>
                      <a:endParaRPr lang="de-DE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3468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84" y="388813"/>
            <a:ext cx="9018000" cy="1143000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de-DE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Conclusions</a:t>
            </a:r>
            <a:r>
              <a:rPr lang="de-DE" sz="3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de-DE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from</a:t>
            </a:r>
            <a:r>
              <a:rPr lang="de-DE" sz="3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de-DE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</a:t>
            </a:r>
            <a:r>
              <a:rPr lang="de-DE" sz="3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CHEST</a:t>
            </a:r>
            <a:r>
              <a:rPr lang="de-DE" sz="3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de-DE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studies</a:t>
            </a:r>
            <a:endParaRPr lang="de-DE" sz="3800" baseline="-25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61784" y="388813"/>
            <a:ext cx="9018000" cy="10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59940" y="1537500"/>
            <a:ext cx="9018000" cy="90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8" name="Rechteck 87"/>
          <p:cNvSpPr/>
          <p:nvPr/>
        </p:nvSpPr>
        <p:spPr>
          <a:xfrm>
            <a:off x="1574800" y="4673600"/>
            <a:ext cx="368300" cy="1736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Inhaltsplatzhalter 2"/>
          <p:cNvSpPr>
            <a:spLocks noGrp="1"/>
          </p:cNvSpPr>
          <p:nvPr>
            <p:ph sz="quarter" idx="1"/>
          </p:nvPr>
        </p:nvSpPr>
        <p:spPr>
          <a:xfrm>
            <a:off x="327331" y="1760743"/>
            <a:ext cx="8497521" cy="4746991"/>
          </a:xfrm>
        </p:spPr>
        <p:txBody>
          <a:bodyPr>
            <a:noAutofit/>
          </a:bodyPr>
          <a:lstStyle/>
          <a:p>
            <a:pPr>
              <a:spcAft>
                <a:spcPts val="300"/>
              </a:spcAft>
              <a:buFont typeface="Arial" pitchFamily="34" charset="0"/>
              <a:buChar char="•"/>
            </a:pPr>
            <a:r>
              <a:rPr lang="en-GB" sz="2000" dirty="0"/>
              <a:t>Riociguat is the first ever drug to consistently demonstrate clinical efficacy in a placebo-controlled study in CTEPH</a:t>
            </a:r>
          </a:p>
          <a:p>
            <a:pPr>
              <a:spcAft>
                <a:spcPts val="300"/>
              </a:spcAft>
              <a:buFont typeface="Arial" pitchFamily="34" charset="0"/>
              <a:buChar char="•"/>
            </a:pPr>
            <a:r>
              <a:rPr lang="en-GB" sz="2000" dirty="0"/>
              <a:t>In patients with inoperable CTEPH or persistent/recurrent PH after PEA, riociguat caused significant improvements compared with placebo:</a:t>
            </a:r>
          </a:p>
          <a:p>
            <a:pPr marL="541338" lvl="2" indent="-274638">
              <a:spcAft>
                <a:spcPts val="300"/>
              </a:spcAft>
            </a:pPr>
            <a:r>
              <a:rPr lang="en-US" dirty="0"/>
              <a:t>In the primary endpoint (</a:t>
            </a:r>
            <a:r>
              <a:rPr lang="en-GB" dirty="0"/>
              <a:t>6MWD after 16 weeks in patients with CTEPH)</a:t>
            </a:r>
          </a:p>
          <a:p>
            <a:pPr lvl="2">
              <a:spcAft>
                <a:spcPts val="300"/>
              </a:spcAft>
            </a:pPr>
            <a:r>
              <a:rPr lang="en-GB" dirty="0"/>
              <a:t>Across clinically meaningful secondary endpoints, including PVR, </a:t>
            </a:r>
            <a:br>
              <a:rPr lang="en-GB" dirty="0"/>
            </a:br>
            <a:r>
              <a:rPr lang="en-GB" dirty="0"/>
              <a:t>NT-proBNP, and WHO FC</a:t>
            </a:r>
          </a:p>
          <a:p>
            <a:pPr marL="265113" indent="-265113">
              <a:spcAft>
                <a:spcPts val="300"/>
              </a:spcAft>
              <a:buFont typeface="Arial" pitchFamily="34" charset="0"/>
              <a:buChar char="•"/>
            </a:pPr>
            <a:r>
              <a:rPr lang="en-GB" sz="2000" dirty="0"/>
              <a:t>Riociguat was generally well tolerated with a good safety profile in patients with CTEPH</a:t>
            </a:r>
          </a:p>
          <a:p>
            <a:pPr marL="265113" indent="-265113">
              <a:spcAft>
                <a:spcPts val="300"/>
              </a:spcAft>
              <a:buFont typeface="Arial" pitchFamily="34" charset="0"/>
              <a:buChar char="•"/>
            </a:pPr>
            <a:r>
              <a:rPr lang="en-GB" sz="2000" dirty="0"/>
              <a:t>The efficacy benefits were improved and sustained in the long-term extension study (CHEST-2)</a:t>
            </a:r>
          </a:p>
          <a:p>
            <a:pPr marL="265113" indent="-265113">
              <a:spcAft>
                <a:spcPts val="300"/>
              </a:spcAft>
              <a:buFont typeface="Arial" pitchFamily="34" charset="0"/>
              <a:buChar char="•"/>
            </a:pPr>
            <a:r>
              <a:rPr lang="en-GB" sz="2000" dirty="0" smtClean="0"/>
              <a:t>Riociguat is the first drug approved for patients with inoperable CTEPH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70630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84" y="388813"/>
            <a:ext cx="9018000" cy="1143000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de-DE" sz="3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 PATENT </a:t>
            </a:r>
            <a:r>
              <a:rPr lang="de-DE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and</a:t>
            </a:r>
            <a:r>
              <a:rPr lang="de-DE" sz="3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CHEST </a:t>
            </a:r>
            <a:r>
              <a:rPr lang="de-DE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studies</a:t>
            </a:r>
            <a:endParaRPr lang="de-DE" sz="3800" baseline="-25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61784" y="388813"/>
            <a:ext cx="9018000" cy="10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59940" y="1537500"/>
            <a:ext cx="9018000" cy="90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8" name="Rechteck 87"/>
          <p:cNvSpPr/>
          <p:nvPr/>
        </p:nvSpPr>
        <p:spPr>
          <a:xfrm>
            <a:off x="1574800" y="4673600"/>
            <a:ext cx="368300" cy="1736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8" name="Group 2"/>
          <p:cNvGrpSpPr/>
          <p:nvPr/>
        </p:nvGrpSpPr>
        <p:grpSpPr>
          <a:xfrm>
            <a:off x="209550" y="2021297"/>
            <a:ext cx="8737600" cy="4092909"/>
            <a:chOff x="-3175" y="1935163"/>
            <a:chExt cx="9150350" cy="4286251"/>
          </a:xfrm>
        </p:grpSpPr>
        <p:sp>
          <p:nvSpPr>
            <p:cNvPr id="9" name="Freeform 13"/>
            <p:cNvSpPr>
              <a:spLocks/>
            </p:cNvSpPr>
            <p:nvPr/>
          </p:nvSpPr>
          <p:spPr bwMode="auto">
            <a:xfrm>
              <a:off x="5026025" y="3413126"/>
              <a:ext cx="595313" cy="506413"/>
            </a:xfrm>
            <a:custGeom>
              <a:avLst/>
              <a:gdLst>
                <a:gd name="T0" fmla="*/ 40 w 204"/>
                <a:gd name="T1" fmla="*/ 0 h 174"/>
                <a:gd name="T2" fmla="*/ 33 w 204"/>
                <a:gd name="T3" fmla="*/ 3 h 174"/>
                <a:gd name="T4" fmla="*/ 27 w 204"/>
                <a:gd name="T5" fmla="*/ 6 h 174"/>
                <a:gd name="T6" fmla="*/ 20 w 204"/>
                <a:gd name="T7" fmla="*/ 6 h 174"/>
                <a:gd name="T8" fmla="*/ 22 w 204"/>
                <a:gd name="T9" fmla="*/ 10 h 174"/>
                <a:gd name="T10" fmla="*/ 26 w 204"/>
                <a:gd name="T11" fmla="*/ 14 h 174"/>
                <a:gd name="T12" fmla="*/ 26 w 204"/>
                <a:gd name="T13" fmla="*/ 21 h 174"/>
                <a:gd name="T14" fmla="*/ 25 w 204"/>
                <a:gd name="T15" fmla="*/ 23 h 174"/>
                <a:gd name="T16" fmla="*/ 21 w 204"/>
                <a:gd name="T17" fmla="*/ 25 h 174"/>
                <a:gd name="T18" fmla="*/ 14 w 204"/>
                <a:gd name="T19" fmla="*/ 29 h 174"/>
                <a:gd name="T20" fmla="*/ 9 w 204"/>
                <a:gd name="T21" fmla="*/ 33 h 174"/>
                <a:gd name="T22" fmla="*/ 7 w 204"/>
                <a:gd name="T23" fmla="*/ 32 h 174"/>
                <a:gd name="T24" fmla="*/ 4 w 204"/>
                <a:gd name="T25" fmla="*/ 32 h 174"/>
                <a:gd name="T26" fmla="*/ 1 w 204"/>
                <a:gd name="T27" fmla="*/ 30 h 174"/>
                <a:gd name="T28" fmla="*/ 1 w 204"/>
                <a:gd name="T29" fmla="*/ 39 h 174"/>
                <a:gd name="T30" fmla="*/ 6 w 204"/>
                <a:gd name="T31" fmla="*/ 46 h 174"/>
                <a:gd name="T32" fmla="*/ 17 w 204"/>
                <a:gd name="T33" fmla="*/ 63 h 174"/>
                <a:gd name="T34" fmla="*/ 26 w 204"/>
                <a:gd name="T35" fmla="*/ 77 h 174"/>
                <a:gd name="T36" fmla="*/ 34 w 204"/>
                <a:gd name="T37" fmla="*/ 89 h 174"/>
                <a:gd name="T38" fmla="*/ 44 w 204"/>
                <a:gd name="T39" fmla="*/ 105 h 174"/>
                <a:gd name="T40" fmla="*/ 47 w 204"/>
                <a:gd name="T41" fmla="*/ 120 h 174"/>
                <a:gd name="T42" fmla="*/ 61 w 204"/>
                <a:gd name="T43" fmla="*/ 137 h 174"/>
                <a:gd name="T44" fmla="*/ 68 w 204"/>
                <a:gd name="T45" fmla="*/ 149 h 174"/>
                <a:gd name="T46" fmla="*/ 80 w 204"/>
                <a:gd name="T47" fmla="*/ 163 h 174"/>
                <a:gd name="T48" fmla="*/ 85 w 204"/>
                <a:gd name="T49" fmla="*/ 174 h 174"/>
                <a:gd name="T50" fmla="*/ 87 w 204"/>
                <a:gd name="T51" fmla="*/ 167 h 174"/>
                <a:gd name="T52" fmla="*/ 90 w 204"/>
                <a:gd name="T53" fmla="*/ 162 h 174"/>
                <a:gd name="T54" fmla="*/ 102 w 204"/>
                <a:gd name="T55" fmla="*/ 164 h 174"/>
                <a:gd name="T56" fmla="*/ 118 w 204"/>
                <a:gd name="T57" fmla="*/ 166 h 174"/>
                <a:gd name="T58" fmla="*/ 127 w 204"/>
                <a:gd name="T59" fmla="*/ 167 h 174"/>
                <a:gd name="T60" fmla="*/ 134 w 204"/>
                <a:gd name="T61" fmla="*/ 156 h 174"/>
                <a:gd name="T62" fmla="*/ 142 w 204"/>
                <a:gd name="T63" fmla="*/ 151 h 174"/>
                <a:gd name="T64" fmla="*/ 148 w 204"/>
                <a:gd name="T65" fmla="*/ 149 h 174"/>
                <a:gd name="T66" fmla="*/ 160 w 204"/>
                <a:gd name="T67" fmla="*/ 148 h 174"/>
                <a:gd name="T68" fmla="*/ 169 w 204"/>
                <a:gd name="T69" fmla="*/ 145 h 174"/>
                <a:gd name="T70" fmla="*/ 175 w 204"/>
                <a:gd name="T71" fmla="*/ 144 h 174"/>
                <a:gd name="T72" fmla="*/ 184 w 204"/>
                <a:gd name="T73" fmla="*/ 140 h 174"/>
                <a:gd name="T74" fmla="*/ 188 w 204"/>
                <a:gd name="T75" fmla="*/ 139 h 174"/>
                <a:gd name="T76" fmla="*/ 195 w 204"/>
                <a:gd name="T77" fmla="*/ 137 h 174"/>
                <a:gd name="T78" fmla="*/ 201 w 204"/>
                <a:gd name="T79" fmla="*/ 125 h 174"/>
                <a:gd name="T80" fmla="*/ 203 w 204"/>
                <a:gd name="T81" fmla="*/ 111 h 174"/>
                <a:gd name="T82" fmla="*/ 198 w 204"/>
                <a:gd name="T83" fmla="*/ 106 h 174"/>
                <a:gd name="T84" fmla="*/ 189 w 204"/>
                <a:gd name="T85" fmla="*/ 104 h 174"/>
                <a:gd name="T86" fmla="*/ 182 w 204"/>
                <a:gd name="T87" fmla="*/ 102 h 174"/>
                <a:gd name="T88" fmla="*/ 176 w 204"/>
                <a:gd name="T89" fmla="*/ 101 h 174"/>
                <a:gd name="T90" fmla="*/ 170 w 204"/>
                <a:gd name="T91" fmla="*/ 96 h 174"/>
                <a:gd name="T92" fmla="*/ 164 w 204"/>
                <a:gd name="T93" fmla="*/ 89 h 174"/>
                <a:gd name="T94" fmla="*/ 161 w 204"/>
                <a:gd name="T95" fmla="*/ 85 h 174"/>
                <a:gd name="T96" fmla="*/ 156 w 204"/>
                <a:gd name="T97" fmla="*/ 82 h 174"/>
                <a:gd name="T98" fmla="*/ 151 w 204"/>
                <a:gd name="T99" fmla="*/ 74 h 174"/>
                <a:gd name="T100" fmla="*/ 148 w 204"/>
                <a:gd name="T101" fmla="*/ 67 h 174"/>
                <a:gd name="T102" fmla="*/ 148 w 204"/>
                <a:gd name="T103" fmla="*/ 61 h 174"/>
                <a:gd name="T104" fmla="*/ 139 w 204"/>
                <a:gd name="T105" fmla="*/ 53 h 174"/>
                <a:gd name="T106" fmla="*/ 132 w 204"/>
                <a:gd name="T107" fmla="*/ 45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04" h="174">
                  <a:moveTo>
                    <a:pt x="120" y="36"/>
                  </a:moveTo>
                  <a:cubicBezTo>
                    <a:pt x="95" y="33"/>
                    <a:pt x="95" y="33"/>
                    <a:pt x="95" y="33"/>
                  </a:cubicBezTo>
                  <a:cubicBezTo>
                    <a:pt x="67" y="12"/>
                    <a:pt x="67" y="12"/>
                    <a:pt x="67" y="12"/>
                  </a:cubicBezTo>
                  <a:cubicBezTo>
                    <a:pt x="51" y="2"/>
                    <a:pt x="51" y="2"/>
                    <a:pt x="51" y="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40" y="1"/>
                    <a:pt x="39" y="1"/>
                  </a:cubicBezTo>
                  <a:cubicBezTo>
                    <a:pt x="39" y="1"/>
                    <a:pt x="38" y="1"/>
                    <a:pt x="38" y="1"/>
                  </a:cubicBezTo>
                  <a:cubicBezTo>
                    <a:pt x="37" y="2"/>
                    <a:pt x="37" y="2"/>
                    <a:pt x="36" y="2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4" y="3"/>
                    <a:pt x="34" y="3"/>
                    <a:pt x="33" y="3"/>
                  </a:cubicBezTo>
                  <a:cubicBezTo>
                    <a:pt x="33" y="4"/>
                    <a:pt x="32" y="4"/>
                    <a:pt x="31" y="4"/>
                  </a:cubicBezTo>
                  <a:cubicBezTo>
                    <a:pt x="31" y="4"/>
                    <a:pt x="31" y="5"/>
                    <a:pt x="30" y="5"/>
                  </a:cubicBezTo>
                  <a:cubicBezTo>
                    <a:pt x="30" y="5"/>
                    <a:pt x="29" y="5"/>
                    <a:pt x="29" y="5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7" y="5"/>
                    <a:pt x="27" y="6"/>
                    <a:pt x="27" y="6"/>
                  </a:cubicBezTo>
                  <a:cubicBezTo>
                    <a:pt x="25" y="6"/>
                    <a:pt x="24" y="6"/>
                    <a:pt x="23" y="6"/>
                  </a:cubicBezTo>
                  <a:cubicBezTo>
                    <a:pt x="23" y="6"/>
                    <a:pt x="22" y="6"/>
                    <a:pt x="22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6"/>
                    <a:pt x="20" y="6"/>
                    <a:pt x="20" y="6"/>
                  </a:cubicBezTo>
                  <a:cubicBezTo>
                    <a:pt x="20" y="6"/>
                    <a:pt x="19" y="6"/>
                    <a:pt x="19" y="7"/>
                  </a:cubicBezTo>
                  <a:cubicBezTo>
                    <a:pt x="19" y="7"/>
                    <a:pt x="19" y="8"/>
                    <a:pt x="19" y="8"/>
                  </a:cubicBezTo>
                  <a:cubicBezTo>
                    <a:pt x="20" y="8"/>
                    <a:pt x="20" y="9"/>
                    <a:pt x="20" y="9"/>
                  </a:cubicBezTo>
                  <a:cubicBezTo>
                    <a:pt x="20" y="9"/>
                    <a:pt x="21" y="9"/>
                    <a:pt x="21" y="9"/>
                  </a:cubicBezTo>
                  <a:cubicBezTo>
                    <a:pt x="21" y="10"/>
                    <a:pt x="22" y="10"/>
                    <a:pt x="22" y="10"/>
                  </a:cubicBezTo>
                  <a:cubicBezTo>
                    <a:pt x="23" y="10"/>
                    <a:pt x="23" y="11"/>
                    <a:pt x="23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1"/>
                    <a:pt x="24" y="11"/>
                    <a:pt x="24" y="11"/>
                  </a:cubicBezTo>
                  <a:cubicBezTo>
                    <a:pt x="24" y="12"/>
                    <a:pt x="25" y="12"/>
                    <a:pt x="25" y="13"/>
                  </a:cubicBezTo>
                  <a:cubicBezTo>
                    <a:pt x="25" y="13"/>
                    <a:pt x="26" y="14"/>
                    <a:pt x="26" y="14"/>
                  </a:cubicBezTo>
                  <a:cubicBezTo>
                    <a:pt x="26" y="15"/>
                    <a:pt x="27" y="15"/>
                    <a:pt x="27" y="16"/>
                  </a:cubicBezTo>
                  <a:cubicBezTo>
                    <a:pt x="27" y="17"/>
                    <a:pt x="27" y="18"/>
                    <a:pt x="27" y="19"/>
                  </a:cubicBezTo>
                  <a:cubicBezTo>
                    <a:pt x="27" y="19"/>
                    <a:pt x="27" y="19"/>
                    <a:pt x="27" y="20"/>
                  </a:cubicBezTo>
                  <a:cubicBezTo>
                    <a:pt x="27" y="20"/>
                    <a:pt x="27" y="21"/>
                    <a:pt x="26" y="21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5" y="22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3"/>
                    <a:pt x="25" y="23"/>
                    <a:pt x="24" y="23"/>
                  </a:cubicBezTo>
                  <a:cubicBezTo>
                    <a:pt x="24" y="24"/>
                    <a:pt x="24" y="24"/>
                    <a:pt x="23" y="24"/>
                  </a:cubicBezTo>
                  <a:cubicBezTo>
                    <a:pt x="23" y="24"/>
                    <a:pt x="23" y="24"/>
                    <a:pt x="22" y="24"/>
                  </a:cubicBezTo>
                  <a:cubicBezTo>
                    <a:pt x="22" y="25"/>
                    <a:pt x="21" y="25"/>
                    <a:pt x="21" y="25"/>
                  </a:cubicBezTo>
                  <a:cubicBezTo>
                    <a:pt x="20" y="25"/>
                    <a:pt x="19" y="26"/>
                    <a:pt x="19" y="26"/>
                  </a:cubicBezTo>
                  <a:cubicBezTo>
                    <a:pt x="18" y="26"/>
                    <a:pt x="17" y="26"/>
                    <a:pt x="17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6" y="28"/>
                    <a:pt x="15" y="28"/>
                    <a:pt x="15" y="28"/>
                  </a:cubicBezTo>
                  <a:cubicBezTo>
                    <a:pt x="15" y="29"/>
                    <a:pt x="15" y="29"/>
                    <a:pt x="14" y="29"/>
                  </a:cubicBezTo>
                  <a:cubicBezTo>
                    <a:pt x="14" y="29"/>
                    <a:pt x="14" y="29"/>
                    <a:pt x="14" y="30"/>
                  </a:cubicBezTo>
                  <a:cubicBezTo>
                    <a:pt x="14" y="30"/>
                    <a:pt x="13" y="30"/>
                    <a:pt x="13" y="30"/>
                  </a:cubicBezTo>
                  <a:cubicBezTo>
                    <a:pt x="13" y="31"/>
                    <a:pt x="12" y="32"/>
                    <a:pt x="12" y="33"/>
                  </a:cubicBezTo>
                  <a:cubicBezTo>
                    <a:pt x="11" y="33"/>
                    <a:pt x="11" y="33"/>
                    <a:pt x="10" y="33"/>
                  </a:cubicBezTo>
                  <a:cubicBezTo>
                    <a:pt x="10" y="33"/>
                    <a:pt x="10" y="33"/>
                    <a:pt x="9" y="33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8" y="33"/>
                    <a:pt x="8" y="33"/>
                    <a:pt x="8" y="32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2"/>
                    <a:pt x="5" y="32"/>
                    <a:pt x="5" y="32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32"/>
                    <a:pt x="5" y="32"/>
                    <a:pt x="4" y="32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4" y="31"/>
                    <a:pt x="3" y="32"/>
                    <a:pt x="3" y="31"/>
                  </a:cubicBezTo>
                  <a:cubicBezTo>
                    <a:pt x="3" y="31"/>
                    <a:pt x="2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2" y="31"/>
                    <a:pt x="2" y="31"/>
                    <a:pt x="2" y="33"/>
                  </a:cubicBezTo>
                  <a:cubicBezTo>
                    <a:pt x="1" y="34"/>
                    <a:pt x="1" y="34"/>
                    <a:pt x="1" y="36"/>
                  </a:cubicBezTo>
                  <a:cubicBezTo>
                    <a:pt x="1" y="37"/>
                    <a:pt x="1" y="38"/>
                    <a:pt x="1" y="39"/>
                  </a:cubicBezTo>
                  <a:cubicBezTo>
                    <a:pt x="1" y="40"/>
                    <a:pt x="1" y="41"/>
                    <a:pt x="0" y="42"/>
                  </a:cubicBezTo>
                  <a:cubicBezTo>
                    <a:pt x="0" y="43"/>
                    <a:pt x="0" y="45"/>
                    <a:pt x="0" y="45"/>
                  </a:cubicBezTo>
                  <a:cubicBezTo>
                    <a:pt x="0" y="45"/>
                    <a:pt x="0" y="45"/>
                    <a:pt x="1" y="45"/>
                  </a:cubicBezTo>
                  <a:cubicBezTo>
                    <a:pt x="1" y="45"/>
                    <a:pt x="2" y="45"/>
                    <a:pt x="2" y="45"/>
                  </a:cubicBezTo>
                  <a:cubicBezTo>
                    <a:pt x="3" y="45"/>
                    <a:pt x="5" y="44"/>
                    <a:pt x="6" y="46"/>
                  </a:cubicBezTo>
                  <a:cubicBezTo>
                    <a:pt x="7" y="48"/>
                    <a:pt x="7" y="48"/>
                    <a:pt x="8" y="50"/>
                  </a:cubicBezTo>
                  <a:cubicBezTo>
                    <a:pt x="9" y="51"/>
                    <a:pt x="10" y="53"/>
                    <a:pt x="11" y="54"/>
                  </a:cubicBezTo>
                  <a:cubicBezTo>
                    <a:pt x="12" y="54"/>
                    <a:pt x="12" y="56"/>
                    <a:pt x="13" y="57"/>
                  </a:cubicBezTo>
                  <a:cubicBezTo>
                    <a:pt x="13" y="58"/>
                    <a:pt x="13" y="57"/>
                    <a:pt x="15" y="59"/>
                  </a:cubicBezTo>
                  <a:cubicBezTo>
                    <a:pt x="16" y="61"/>
                    <a:pt x="17" y="63"/>
                    <a:pt x="17" y="63"/>
                  </a:cubicBezTo>
                  <a:cubicBezTo>
                    <a:pt x="18" y="64"/>
                    <a:pt x="18" y="65"/>
                    <a:pt x="19" y="67"/>
                  </a:cubicBezTo>
                  <a:cubicBezTo>
                    <a:pt x="20" y="68"/>
                    <a:pt x="21" y="67"/>
                    <a:pt x="21" y="68"/>
                  </a:cubicBezTo>
                  <a:cubicBezTo>
                    <a:pt x="21" y="70"/>
                    <a:pt x="21" y="70"/>
                    <a:pt x="22" y="71"/>
                  </a:cubicBezTo>
                  <a:cubicBezTo>
                    <a:pt x="23" y="72"/>
                    <a:pt x="23" y="72"/>
                    <a:pt x="24" y="74"/>
                  </a:cubicBezTo>
                  <a:cubicBezTo>
                    <a:pt x="25" y="75"/>
                    <a:pt x="26" y="75"/>
                    <a:pt x="26" y="77"/>
                  </a:cubicBezTo>
                  <a:cubicBezTo>
                    <a:pt x="26" y="78"/>
                    <a:pt x="27" y="80"/>
                    <a:pt x="27" y="81"/>
                  </a:cubicBezTo>
                  <a:cubicBezTo>
                    <a:pt x="27" y="82"/>
                    <a:pt x="27" y="82"/>
                    <a:pt x="28" y="84"/>
                  </a:cubicBezTo>
                  <a:cubicBezTo>
                    <a:pt x="29" y="85"/>
                    <a:pt x="28" y="87"/>
                    <a:pt x="29" y="87"/>
                  </a:cubicBezTo>
                  <a:cubicBezTo>
                    <a:pt x="30" y="87"/>
                    <a:pt x="30" y="87"/>
                    <a:pt x="31" y="88"/>
                  </a:cubicBezTo>
                  <a:cubicBezTo>
                    <a:pt x="32" y="88"/>
                    <a:pt x="33" y="88"/>
                    <a:pt x="34" y="89"/>
                  </a:cubicBezTo>
                  <a:cubicBezTo>
                    <a:pt x="34" y="89"/>
                    <a:pt x="36" y="90"/>
                    <a:pt x="37" y="90"/>
                  </a:cubicBezTo>
                  <a:cubicBezTo>
                    <a:pt x="38" y="91"/>
                    <a:pt x="39" y="93"/>
                    <a:pt x="40" y="93"/>
                  </a:cubicBezTo>
                  <a:cubicBezTo>
                    <a:pt x="40" y="94"/>
                    <a:pt x="41" y="94"/>
                    <a:pt x="41" y="97"/>
                  </a:cubicBezTo>
                  <a:cubicBezTo>
                    <a:pt x="42" y="100"/>
                    <a:pt x="42" y="101"/>
                    <a:pt x="43" y="102"/>
                  </a:cubicBezTo>
                  <a:cubicBezTo>
                    <a:pt x="43" y="103"/>
                    <a:pt x="44" y="103"/>
                    <a:pt x="44" y="105"/>
                  </a:cubicBezTo>
                  <a:cubicBezTo>
                    <a:pt x="45" y="107"/>
                    <a:pt x="45" y="107"/>
                    <a:pt x="45" y="108"/>
                  </a:cubicBezTo>
                  <a:cubicBezTo>
                    <a:pt x="45" y="109"/>
                    <a:pt x="45" y="111"/>
                    <a:pt x="45" y="112"/>
                  </a:cubicBezTo>
                  <a:cubicBezTo>
                    <a:pt x="45" y="113"/>
                    <a:pt x="45" y="114"/>
                    <a:pt x="46" y="115"/>
                  </a:cubicBezTo>
                  <a:cubicBezTo>
                    <a:pt x="46" y="116"/>
                    <a:pt x="47" y="117"/>
                    <a:pt x="47" y="118"/>
                  </a:cubicBezTo>
                  <a:cubicBezTo>
                    <a:pt x="47" y="119"/>
                    <a:pt x="47" y="119"/>
                    <a:pt x="47" y="120"/>
                  </a:cubicBezTo>
                  <a:cubicBezTo>
                    <a:pt x="47" y="121"/>
                    <a:pt x="47" y="122"/>
                    <a:pt x="48" y="123"/>
                  </a:cubicBezTo>
                  <a:cubicBezTo>
                    <a:pt x="49" y="124"/>
                    <a:pt x="52" y="129"/>
                    <a:pt x="53" y="130"/>
                  </a:cubicBezTo>
                  <a:cubicBezTo>
                    <a:pt x="54" y="131"/>
                    <a:pt x="54" y="131"/>
                    <a:pt x="55" y="132"/>
                  </a:cubicBezTo>
                  <a:cubicBezTo>
                    <a:pt x="57" y="132"/>
                    <a:pt x="58" y="132"/>
                    <a:pt x="59" y="134"/>
                  </a:cubicBezTo>
                  <a:cubicBezTo>
                    <a:pt x="61" y="135"/>
                    <a:pt x="61" y="136"/>
                    <a:pt x="61" y="137"/>
                  </a:cubicBezTo>
                  <a:cubicBezTo>
                    <a:pt x="62" y="138"/>
                    <a:pt x="62" y="138"/>
                    <a:pt x="63" y="139"/>
                  </a:cubicBezTo>
                  <a:cubicBezTo>
                    <a:pt x="63" y="139"/>
                    <a:pt x="64" y="139"/>
                    <a:pt x="65" y="140"/>
                  </a:cubicBezTo>
                  <a:cubicBezTo>
                    <a:pt x="65" y="142"/>
                    <a:pt x="66" y="143"/>
                    <a:pt x="67" y="144"/>
                  </a:cubicBezTo>
                  <a:cubicBezTo>
                    <a:pt x="67" y="145"/>
                    <a:pt x="67" y="144"/>
                    <a:pt x="67" y="146"/>
                  </a:cubicBezTo>
                  <a:cubicBezTo>
                    <a:pt x="67" y="147"/>
                    <a:pt x="68" y="149"/>
                    <a:pt x="68" y="149"/>
                  </a:cubicBezTo>
                  <a:cubicBezTo>
                    <a:pt x="69" y="150"/>
                    <a:pt x="69" y="150"/>
                    <a:pt x="70" y="151"/>
                  </a:cubicBezTo>
                  <a:cubicBezTo>
                    <a:pt x="70" y="152"/>
                    <a:pt x="70" y="152"/>
                    <a:pt x="71" y="153"/>
                  </a:cubicBezTo>
                  <a:cubicBezTo>
                    <a:pt x="72" y="155"/>
                    <a:pt x="73" y="157"/>
                    <a:pt x="73" y="157"/>
                  </a:cubicBezTo>
                  <a:cubicBezTo>
                    <a:pt x="74" y="158"/>
                    <a:pt x="74" y="158"/>
                    <a:pt x="76" y="160"/>
                  </a:cubicBezTo>
                  <a:cubicBezTo>
                    <a:pt x="78" y="161"/>
                    <a:pt x="79" y="162"/>
                    <a:pt x="80" y="163"/>
                  </a:cubicBezTo>
                  <a:cubicBezTo>
                    <a:pt x="80" y="165"/>
                    <a:pt x="80" y="167"/>
                    <a:pt x="80" y="167"/>
                  </a:cubicBezTo>
                  <a:cubicBezTo>
                    <a:pt x="81" y="168"/>
                    <a:pt x="83" y="168"/>
                    <a:pt x="83" y="170"/>
                  </a:cubicBezTo>
                  <a:cubicBezTo>
                    <a:pt x="83" y="171"/>
                    <a:pt x="84" y="173"/>
                    <a:pt x="84" y="174"/>
                  </a:cubicBezTo>
                  <a:cubicBezTo>
                    <a:pt x="84" y="174"/>
                    <a:pt x="84" y="174"/>
                    <a:pt x="84" y="174"/>
                  </a:cubicBezTo>
                  <a:cubicBezTo>
                    <a:pt x="85" y="174"/>
                    <a:pt x="85" y="174"/>
                    <a:pt x="85" y="174"/>
                  </a:cubicBezTo>
                  <a:cubicBezTo>
                    <a:pt x="85" y="173"/>
                    <a:pt x="86" y="173"/>
                    <a:pt x="87" y="173"/>
                  </a:cubicBezTo>
                  <a:cubicBezTo>
                    <a:pt x="87" y="172"/>
                    <a:pt x="87" y="173"/>
                    <a:pt x="88" y="172"/>
                  </a:cubicBezTo>
                  <a:cubicBezTo>
                    <a:pt x="88" y="172"/>
                    <a:pt x="88" y="171"/>
                    <a:pt x="88" y="171"/>
                  </a:cubicBezTo>
                  <a:cubicBezTo>
                    <a:pt x="88" y="170"/>
                    <a:pt x="88" y="169"/>
                    <a:pt x="88" y="168"/>
                  </a:cubicBezTo>
                  <a:cubicBezTo>
                    <a:pt x="88" y="168"/>
                    <a:pt x="87" y="167"/>
                    <a:pt x="87" y="167"/>
                  </a:cubicBezTo>
                  <a:cubicBezTo>
                    <a:pt x="87" y="167"/>
                    <a:pt x="87" y="167"/>
                    <a:pt x="87" y="166"/>
                  </a:cubicBezTo>
                  <a:cubicBezTo>
                    <a:pt x="87" y="166"/>
                    <a:pt x="87" y="166"/>
                    <a:pt x="87" y="166"/>
                  </a:cubicBezTo>
                  <a:cubicBezTo>
                    <a:pt x="86" y="165"/>
                    <a:pt x="87" y="163"/>
                    <a:pt x="87" y="163"/>
                  </a:cubicBezTo>
                  <a:cubicBezTo>
                    <a:pt x="88" y="162"/>
                    <a:pt x="89" y="161"/>
                    <a:pt x="90" y="162"/>
                  </a:cubicBezTo>
                  <a:cubicBezTo>
                    <a:pt x="90" y="162"/>
                    <a:pt x="90" y="162"/>
                    <a:pt x="90" y="162"/>
                  </a:cubicBezTo>
                  <a:cubicBezTo>
                    <a:pt x="91" y="163"/>
                    <a:pt x="91" y="163"/>
                    <a:pt x="91" y="163"/>
                  </a:cubicBezTo>
                  <a:cubicBezTo>
                    <a:pt x="92" y="163"/>
                    <a:pt x="93" y="164"/>
                    <a:pt x="95" y="164"/>
                  </a:cubicBezTo>
                  <a:cubicBezTo>
                    <a:pt x="96" y="164"/>
                    <a:pt x="96" y="163"/>
                    <a:pt x="97" y="163"/>
                  </a:cubicBezTo>
                  <a:cubicBezTo>
                    <a:pt x="98" y="163"/>
                    <a:pt x="99" y="163"/>
                    <a:pt x="100" y="163"/>
                  </a:cubicBezTo>
                  <a:cubicBezTo>
                    <a:pt x="100" y="163"/>
                    <a:pt x="101" y="164"/>
                    <a:pt x="102" y="164"/>
                  </a:cubicBezTo>
                  <a:cubicBezTo>
                    <a:pt x="103" y="164"/>
                    <a:pt x="103" y="164"/>
                    <a:pt x="104" y="164"/>
                  </a:cubicBezTo>
                  <a:cubicBezTo>
                    <a:pt x="106" y="164"/>
                    <a:pt x="107" y="164"/>
                    <a:pt x="109" y="164"/>
                  </a:cubicBezTo>
                  <a:cubicBezTo>
                    <a:pt x="110" y="164"/>
                    <a:pt x="111" y="164"/>
                    <a:pt x="111" y="164"/>
                  </a:cubicBezTo>
                  <a:cubicBezTo>
                    <a:pt x="112" y="164"/>
                    <a:pt x="113" y="164"/>
                    <a:pt x="113" y="164"/>
                  </a:cubicBezTo>
                  <a:cubicBezTo>
                    <a:pt x="115" y="164"/>
                    <a:pt x="116" y="165"/>
                    <a:pt x="118" y="166"/>
                  </a:cubicBezTo>
                  <a:cubicBezTo>
                    <a:pt x="119" y="166"/>
                    <a:pt x="119" y="166"/>
                    <a:pt x="120" y="166"/>
                  </a:cubicBezTo>
                  <a:cubicBezTo>
                    <a:pt x="121" y="167"/>
                    <a:pt x="121" y="167"/>
                    <a:pt x="122" y="167"/>
                  </a:cubicBezTo>
                  <a:cubicBezTo>
                    <a:pt x="122" y="167"/>
                    <a:pt x="123" y="168"/>
                    <a:pt x="123" y="168"/>
                  </a:cubicBezTo>
                  <a:cubicBezTo>
                    <a:pt x="124" y="168"/>
                    <a:pt x="125" y="168"/>
                    <a:pt x="125" y="168"/>
                  </a:cubicBezTo>
                  <a:cubicBezTo>
                    <a:pt x="127" y="168"/>
                    <a:pt x="127" y="168"/>
                    <a:pt x="127" y="167"/>
                  </a:cubicBezTo>
                  <a:cubicBezTo>
                    <a:pt x="128" y="167"/>
                    <a:pt x="129" y="166"/>
                    <a:pt x="129" y="165"/>
                  </a:cubicBezTo>
                  <a:cubicBezTo>
                    <a:pt x="129" y="165"/>
                    <a:pt x="130" y="164"/>
                    <a:pt x="130" y="163"/>
                  </a:cubicBezTo>
                  <a:cubicBezTo>
                    <a:pt x="130" y="162"/>
                    <a:pt x="131" y="162"/>
                    <a:pt x="131" y="161"/>
                  </a:cubicBezTo>
                  <a:cubicBezTo>
                    <a:pt x="132" y="160"/>
                    <a:pt x="132" y="159"/>
                    <a:pt x="132" y="158"/>
                  </a:cubicBezTo>
                  <a:cubicBezTo>
                    <a:pt x="133" y="157"/>
                    <a:pt x="133" y="157"/>
                    <a:pt x="134" y="156"/>
                  </a:cubicBezTo>
                  <a:cubicBezTo>
                    <a:pt x="134" y="156"/>
                    <a:pt x="135" y="155"/>
                    <a:pt x="135" y="154"/>
                  </a:cubicBezTo>
                  <a:cubicBezTo>
                    <a:pt x="135" y="154"/>
                    <a:pt x="136" y="154"/>
                    <a:pt x="136" y="153"/>
                  </a:cubicBezTo>
                  <a:cubicBezTo>
                    <a:pt x="137" y="153"/>
                    <a:pt x="137" y="153"/>
                    <a:pt x="138" y="152"/>
                  </a:cubicBezTo>
                  <a:cubicBezTo>
                    <a:pt x="139" y="152"/>
                    <a:pt x="139" y="151"/>
                    <a:pt x="140" y="151"/>
                  </a:cubicBezTo>
                  <a:cubicBezTo>
                    <a:pt x="141" y="151"/>
                    <a:pt x="141" y="151"/>
                    <a:pt x="142" y="151"/>
                  </a:cubicBezTo>
                  <a:cubicBezTo>
                    <a:pt x="143" y="151"/>
                    <a:pt x="143" y="151"/>
                    <a:pt x="143" y="151"/>
                  </a:cubicBezTo>
                  <a:cubicBezTo>
                    <a:pt x="144" y="151"/>
                    <a:pt x="144" y="150"/>
                    <a:pt x="144" y="150"/>
                  </a:cubicBezTo>
                  <a:cubicBezTo>
                    <a:pt x="145" y="150"/>
                    <a:pt x="146" y="150"/>
                    <a:pt x="147" y="150"/>
                  </a:cubicBezTo>
                  <a:cubicBezTo>
                    <a:pt x="147" y="150"/>
                    <a:pt x="147" y="150"/>
                    <a:pt x="147" y="150"/>
                  </a:cubicBezTo>
                  <a:cubicBezTo>
                    <a:pt x="148" y="149"/>
                    <a:pt x="148" y="149"/>
                    <a:pt x="148" y="149"/>
                  </a:cubicBezTo>
                  <a:cubicBezTo>
                    <a:pt x="149" y="149"/>
                    <a:pt x="149" y="149"/>
                    <a:pt x="150" y="149"/>
                  </a:cubicBezTo>
                  <a:cubicBezTo>
                    <a:pt x="150" y="148"/>
                    <a:pt x="151" y="148"/>
                    <a:pt x="152" y="148"/>
                  </a:cubicBezTo>
                  <a:cubicBezTo>
                    <a:pt x="154" y="148"/>
                    <a:pt x="155" y="148"/>
                    <a:pt x="157" y="148"/>
                  </a:cubicBezTo>
                  <a:cubicBezTo>
                    <a:pt x="158" y="148"/>
                    <a:pt x="159" y="148"/>
                    <a:pt x="159" y="148"/>
                  </a:cubicBezTo>
                  <a:cubicBezTo>
                    <a:pt x="160" y="148"/>
                    <a:pt x="160" y="148"/>
                    <a:pt x="160" y="148"/>
                  </a:cubicBezTo>
                  <a:cubicBezTo>
                    <a:pt x="161" y="148"/>
                    <a:pt x="161" y="147"/>
                    <a:pt x="162" y="147"/>
                  </a:cubicBezTo>
                  <a:cubicBezTo>
                    <a:pt x="163" y="147"/>
                    <a:pt x="164" y="147"/>
                    <a:pt x="165" y="147"/>
                  </a:cubicBezTo>
                  <a:cubicBezTo>
                    <a:pt x="165" y="146"/>
                    <a:pt x="166" y="146"/>
                    <a:pt x="166" y="146"/>
                  </a:cubicBezTo>
                  <a:cubicBezTo>
                    <a:pt x="167" y="146"/>
                    <a:pt x="167" y="146"/>
                    <a:pt x="168" y="146"/>
                  </a:cubicBezTo>
                  <a:cubicBezTo>
                    <a:pt x="168" y="146"/>
                    <a:pt x="168" y="145"/>
                    <a:pt x="169" y="145"/>
                  </a:cubicBezTo>
                  <a:cubicBezTo>
                    <a:pt x="169" y="145"/>
                    <a:pt x="170" y="145"/>
                    <a:pt x="170" y="145"/>
                  </a:cubicBezTo>
                  <a:cubicBezTo>
                    <a:pt x="170" y="145"/>
                    <a:pt x="171" y="145"/>
                    <a:pt x="171" y="144"/>
                  </a:cubicBezTo>
                  <a:cubicBezTo>
                    <a:pt x="172" y="144"/>
                    <a:pt x="172" y="145"/>
                    <a:pt x="173" y="144"/>
                  </a:cubicBezTo>
                  <a:cubicBezTo>
                    <a:pt x="173" y="144"/>
                    <a:pt x="173" y="144"/>
                    <a:pt x="174" y="144"/>
                  </a:cubicBezTo>
                  <a:cubicBezTo>
                    <a:pt x="174" y="144"/>
                    <a:pt x="174" y="144"/>
                    <a:pt x="175" y="144"/>
                  </a:cubicBezTo>
                  <a:cubicBezTo>
                    <a:pt x="176" y="144"/>
                    <a:pt x="177" y="144"/>
                    <a:pt x="178" y="144"/>
                  </a:cubicBezTo>
                  <a:cubicBezTo>
                    <a:pt x="179" y="144"/>
                    <a:pt x="179" y="143"/>
                    <a:pt x="179" y="143"/>
                  </a:cubicBezTo>
                  <a:cubicBezTo>
                    <a:pt x="179" y="143"/>
                    <a:pt x="180" y="143"/>
                    <a:pt x="180" y="143"/>
                  </a:cubicBezTo>
                  <a:cubicBezTo>
                    <a:pt x="181" y="143"/>
                    <a:pt x="182" y="142"/>
                    <a:pt x="182" y="142"/>
                  </a:cubicBezTo>
                  <a:cubicBezTo>
                    <a:pt x="183" y="141"/>
                    <a:pt x="183" y="140"/>
                    <a:pt x="184" y="140"/>
                  </a:cubicBezTo>
                  <a:cubicBezTo>
                    <a:pt x="184" y="140"/>
                    <a:pt x="185" y="140"/>
                    <a:pt x="185" y="140"/>
                  </a:cubicBezTo>
                  <a:cubicBezTo>
                    <a:pt x="185" y="140"/>
                    <a:pt x="186" y="140"/>
                    <a:pt x="186" y="140"/>
                  </a:cubicBezTo>
                  <a:cubicBezTo>
                    <a:pt x="186" y="140"/>
                    <a:pt x="186" y="140"/>
                    <a:pt x="186" y="139"/>
                  </a:cubicBezTo>
                  <a:cubicBezTo>
                    <a:pt x="187" y="139"/>
                    <a:pt x="187" y="139"/>
                    <a:pt x="187" y="139"/>
                  </a:cubicBezTo>
                  <a:cubicBezTo>
                    <a:pt x="188" y="139"/>
                    <a:pt x="188" y="139"/>
                    <a:pt x="188" y="139"/>
                  </a:cubicBezTo>
                  <a:cubicBezTo>
                    <a:pt x="189" y="138"/>
                    <a:pt x="189" y="139"/>
                    <a:pt x="190" y="139"/>
                  </a:cubicBezTo>
                  <a:cubicBezTo>
                    <a:pt x="190" y="139"/>
                    <a:pt x="191" y="139"/>
                    <a:pt x="191" y="139"/>
                  </a:cubicBezTo>
                  <a:cubicBezTo>
                    <a:pt x="192" y="138"/>
                    <a:pt x="192" y="138"/>
                    <a:pt x="192" y="138"/>
                  </a:cubicBezTo>
                  <a:cubicBezTo>
                    <a:pt x="193" y="138"/>
                    <a:pt x="193" y="138"/>
                    <a:pt x="194" y="138"/>
                  </a:cubicBezTo>
                  <a:cubicBezTo>
                    <a:pt x="194" y="138"/>
                    <a:pt x="194" y="138"/>
                    <a:pt x="195" y="137"/>
                  </a:cubicBezTo>
                  <a:cubicBezTo>
                    <a:pt x="195" y="137"/>
                    <a:pt x="196" y="137"/>
                    <a:pt x="197" y="136"/>
                  </a:cubicBezTo>
                  <a:cubicBezTo>
                    <a:pt x="197" y="136"/>
                    <a:pt x="197" y="135"/>
                    <a:pt x="198" y="135"/>
                  </a:cubicBezTo>
                  <a:cubicBezTo>
                    <a:pt x="198" y="135"/>
                    <a:pt x="199" y="134"/>
                    <a:pt x="199" y="134"/>
                  </a:cubicBezTo>
                  <a:cubicBezTo>
                    <a:pt x="199" y="133"/>
                    <a:pt x="200" y="131"/>
                    <a:pt x="200" y="130"/>
                  </a:cubicBezTo>
                  <a:cubicBezTo>
                    <a:pt x="201" y="128"/>
                    <a:pt x="201" y="127"/>
                    <a:pt x="201" y="125"/>
                  </a:cubicBezTo>
                  <a:cubicBezTo>
                    <a:pt x="201" y="125"/>
                    <a:pt x="201" y="124"/>
                    <a:pt x="201" y="123"/>
                  </a:cubicBezTo>
                  <a:cubicBezTo>
                    <a:pt x="202" y="123"/>
                    <a:pt x="202" y="123"/>
                    <a:pt x="202" y="122"/>
                  </a:cubicBezTo>
                  <a:cubicBezTo>
                    <a:pt x="202" y="122"/>
                    <a:pt x="202" y="121"/>
                    <a:pt x="202" y="121"/>
                  </a:cubicBezTo>
                  <a:cubicBezTo>
                    <a:pt x="204" y="118"/>
                    <a:pt x="204" y="115"/>
                    <a:pt x="204" y="112"/>
                  </a:cubicBezTo>
                  <a:cubicBezTo>
                    <a:pt x="204" y="111"/>
                    <a:pt x="204" y="111"/>
                    <a:pt x="203" y="111"/>
                  </a:cubicBezTo>
                  <a:cubicBezTo>
                    <a:pt x="203" y="110"/>
                    <a:pt x="203" y="110"/>
                    <a:pt x="203" y="109"/>
                  </a:cubicBezTo>
                  <a:cubicBezTo>
                    <a:pt x="202" y="109"/>
                    <a:pt x="202" y="108"/>
                    <a:pt x="201" y="108"/>
                  </a:cubicBezTo>
                  <a:cubicBezTo>
                    <a:pt x="200" y="107"/>
                    <a:pt x="200" y="107"/>
                    <a:pt x="199" y="106"/>
                  </a:cubicBezTo>
                  <a:cubicBezTo>
                    <a:pt x="199" y="106"/>
                    <a:pt x="199" y="106"/>
                    <a:pt x="199" y="106"/>
                  </a:cubicBezTo>
                  <a:cubicBezTo>
                    <a:pt x="199" y="105"/>
                    <a:pt x="198" y="105"/>
                    <a:pt x="198" y="106"/>
                  </a:cubicBezTo>
                  <a:cubicBezTo>
                    <a:pt x="197" y="105"/>
                    <a:pt x="197" y="105"/>
                    <a:pt x="197" y="104"/>
                  </a:cubicBezTo>
                  <a:cubicBezTo>
                    <a:pt x="196" y="104"/>
                    <a:pt x="196" y="104"/>
                    <a:pt x="195" y="104"/>
                  </a:cubicBezTo>
                  <a:cubicBezTo>
                    <a:pt x="195" y="104"/>
                    <a:pt x="195" y="104"/>
                    <a:pt x="194" y="103"/>
                  </a:cubicBezTo>
                  <a:cubicBezTo>
                    <a:pt x="194" y="103"/>
                    <a:pt x="193" y="104"/>
                    <a:pt x="192" y="104"/>
                  </a:cubicBezTo>
                  <a:cubicBezTo>
                    <a:pt x="191" y="104"/>
                    <a:pt x="190" y="104"/>
                    <a:pt x="189" y="104"/>
                  </a:cubicBezTo>
                  <a:cubicBezTo>
                    <a:pt x="189" y="104"/>
                    <a:pt x="188" y="104"/>
                    <a:pt x="188" y="104"/>
                  </a:cubicBezTo>
                  <a:cubicBezTo>
                    <a:pt x="187" y="103"/>
                    <a:pt x="187" y="103"/>
                    <a:pt x="186" y="103"/>
                  </a:cubicBezTo>
                  <a:cubicBezTo>
                    <a:pt x="186" y="103"/>
                    <a:pt x="185" y="103"/>
                    <a:pt x="185" y="103"/>
                  </a:cubicBezTo>
                  <a:cubicBezTo>
                    <a:pt x="184" y="103"/>
                    <a:pt x="184" y="102"/>
                    <a:pt x="184" y="102"/>
                  </a:cubicBezTo>
                  <a:cubicBezTo>
                    <a:pt x="183" y="102"/>
                    <a:pt x="183" y="102"/>
                    <a:pt x="182" y="102"/>
                  </a:cubicBezTo>
                  <a:cubicBezTo>
                    <a:pt x="182" y="102"/>
                    <a:pt x="182" y="102"/>
                    <a:pt x="182" y="102"/>
                  </a:cubicBezTo>
                  <a:cubicBezTo>
                    <a:pt x="181" y="102"/>
                    <a:pt x="181" y="102"/>
                    <a:pt x="181" y="102"/>
                  </a:cubicBezTo>
                  <a:cubicBezTo>
                    <a:pt x="180" y="101"/>
                    <a:pt x="180" y="101"/>
                    <a:pt x="180" y="101"/>
                  </a:cubicBezTo>
                  <a:cubicBezTo>
                    <a:pt x="180" y="101"/>
                    <a:pt x="179" y="101"/>
                    <a:pt x="179" y="101"/>
                  </a:cubicBezTo>
                  <a:cubicBezTo>
                    <a:pt x="178" y="101"/>
                    <a:pt x="177" y="101"/>
                    <a:pt x="176" y="101"/>
                  </a:cubicBezTo>
                  <a:cubicBezTo>
                    <a:pt x="175" y="101"/>
                    <a:pt x="176" y="101"/>
                    <a:pt x="175" y="100"/>
                  </a:cubicBezTo>
                  <a:cubicBezTo>
                    <a:pt x="175" y="100"/>
                    <a:pt x="174" y="100"/>
                    <a:pt x="174" y="100"/>
                  </a:cubicBezTo>
                  <a:cubicBezTo>
                    <a:pt x="174" y="100"/>
                    <a:pt x="173" y="99"/>
                    <a:pt x="173" y="99"/>
                  </a:cubicBezTo>
                  <a:cubicBezTo>
                    <a:pt x="173" y="99"/>
                    <a:pt x="172" y="98"/>
                    <a:pt x="172" y="98"/>
                  </a:cubicBezTo>
                  <a:cubicBezTo>
                    <a:pt x="171" y="97"/>
                    <a:pt x="171" y="97"/>
                    <a:pt x="170" y="96"/>
                  </a:cubicBezTo>
                  <a:cubicBezTo>
                    <a:pt x="169" y="95"/>
                    <a:pt x="169" y="94"/>
                    <a:pt x="168" y="94"/>
                  </a:cubicBezTo>
                  <a:cubicBezTo>
                    <a:pt x="167" y="93"/>
                    <a:pt x="166" y="92"/>
                    <a:pt x="166" y="92"/>
                  </a:cubicBezTo>
                  <a:cubicBezTo>
                    <a:pt x="165" y="91"/>
                    <a:pt x="165" y="91"/>
                    <a:pt x="165" y="91"/>
                  </a:cubicBezTo>
                  <a:cubicBezTo>
                    <a:pt x="165" y="90"/>
                    <a:pt x="165" y="90"/>
                    <a:pt x="164" y="90"/>
                  </a:cubicBezTo>
                  <a:cubicBezTo>
                    <a:pt x="164" y="90"/>
                    <a:pt x="164" y="90"/>
                    <a:pt x="164" y="89"/>
                  </a:cubicBezTo>
                  <a:cubicBezTo>
                    <a:pt x="164" y="89"/>
                    <a:pt x="164" y="89"/>
                    <a:pt x="164" y="89"/>
                  </a:cubicBezTo>
                  <a:cubicBezTo>
                    <a:pt x="164" y="89"/>
                    <a:pt x="164" y="88"/>
                    <a:pt x="163" y="88"/>
                  </a:cubicBezTo>
                  <a:cubicBezTo>
                    <a:pt x="163" y="88"/>
                    <a:pt x="163" y="88"/>
                    <a:pt x="163" y="87"/>
                  </a:cubicBezTo>
                  <a:cubicBezTo>
                    <a:pt x="163" y="87"/>
                    <a:pt x="162" y="87"/>
                    <a:pt x="162" y="87"/>
                  </a:cubicBezTo>
                  <a:cubicBezTo>
                    <a:pt x="161" y="86"/>
                    <a:pt x="160" y="86"/>
                    <a:pt x="161" y="85"/>
                  </a:cubicBezTo>
                  <a:cubicBezTo>
                    <a:pt x="162" y="84"/>
                    <a:pt x="162" y="84"/>
                    <a:pt x="162" y="84"/>
                  </a:cubicBezTo>
                  <a:cubicBezTo>
                    <a:pt x="161" y="84"/>
                    <a:pt x="161" y="84"/>
                    <a:pt x="160" y="84"/>
                  </a:cubicBezTo>
                  <a:cubicBezTo>
                    <a:pt x="159" y="84"/>
                    <a:pt x="159" y="84"/>
                    <a:pt x="158" y="84"/>
                  </a:cubicBezTo>
                  <a:cubicBezTo>
                    <a:pt x="158" y="83"/>
                    <a:pt x="157" y="83"/>
                    <a:pt x="157" y="83"/>
                  </a:cubicBezTo>
                  <a:cubicBezTo>
                    <a:pt x="157" y="83"/>
                    <a:pt x="157" y="82"/>
                    <a:pt x="156" y="82"/>
                  </a:cubicBezTo>
                  <a:cubicBezTo>
                    <a:pt x="156" y="82"/>
                    <a:pt x="156" y="82"/>
                    <a:pt x="156" y="82"/>
                  </a:cubicBezTo>
                  <a:cubicBezTo>
                    <a:pt x="156" y="83"/>
                    <a:pt x="156" y="83"/>
                    <a:pt x="156" y="82"/>
                  </a:cubicBezTo>
                  <a:cubicBezTo>
                    <a:pt x="154" y="81"/>
                    <a:pt x="154" y="79"/>
                    <a:pt x="153" y="79"/>
                  </a:cubicBezTo>
                  <a:cubicBezTo>
                    <a:pt x="153" y="79"/>
                    <a:pt x="152" y="77"/>
                    <a:pt x="152" y="76"/>
                  </a:cubicBezTo>
                  <a:cubicBezTo>
                    <a:pt x="152" y="76"/>
                    <a:pt x="152" y="74"/>
                    <a:pt x="151" y="74"/>
                  </a:cubicBezTo>
                  <a:cubicBezTo>
                    <a:pt x="151" y="74"/>
                    <a:pt x="151" y="73"/>
                    <a:pt x="150" y="73"/>
                  </a:cubicBezTo>
                  <a:cubicBezTo>
                    <a:pt x="150" y="72"/>
                    <a:pt x="150" y="72"/>
                    <a:pt x="149" y="71"/>
                  </a:cubicBezTo>
                  <a:cubicBezTo>
                    <a:pt x="149" y="71"/>
                    <a:pt x="149" y="70"/>
                    <a:pt x="148" y="69"/>
                  </a:cubicBezTo>
                  <a:cubicBezTo>
                    <a:pt x="148" y="68"/>
                    <a:pt x="147" y="68"/>
                    <a:pt x="147" y="68"/>
                  </a:cubicBezTo>
                  <a:cubicBezTo>
                    <a:pt x="147" y="67"/>
                    <a:pt x="147" y="67"/>
                    <a:pt x="148" y="67"/>
                  </a:cubicBezTo>
                  <a:cubicBezTo>
                    <a:pt x="149" y="67"/>
                    <a:pt x="149" y="66"/>
                    <a:pt x="149" y="66"/>
                  </a:cubicBezTo>
                  <a:cubicBezTo>
                    <a:pt x="149" y="65"/>
                    <a:pt x="149" y="64"/>
                    <a:pt x="148" y="64"/>
                  </a:cubicBezTo>
                  <a:cubicBezTo>
                    <a:pt x="147" y="63"/>
                    <a:pt x="147" y="63"/>
                    <a:pt x="147" y="63"/>
                  </a:cubicBezTo>
                  <a:cubicBezTo>
                    <a:pt x="146" y="62"/>
                    <a:pt x="146" y="61"/>
                    <a:pt x="147" y="61"/>
                  </a:cubicBezTo>
                  <a:cubicBezTo>
                    <a:pt x="147" y="61"/>
                    <a:pt x="148" y="62"/>
                    <a:pt x="148" y="61"/>
                  </a:cubicBezTo>
                  <a:cubicBezTo>
                    <a:pt x="147" y="60"/>
                    <a:pt x="147" y="59"/>
                    <a:pt x="147" y="59"/>
                  </a:cubicBezTo>
                  <a:cubicBezTo>
                    <a:pt x="146" y="59"/>
                    <a:pt x="145" y="58"/>
                    <a:pt x="144" y="58"/>
                  </a:cubicBezTo>
                  <a:cubicBezTo>
                    <a:pt x="144" y="57"/>
                    <a:pt x="143" y="57"/>
                    <a:pt x="143" y="56"/>
                  </a:cubicBezTo>
                  <a:cubicBezTo>
                    <a:pt x="142" y="56"/>
                    <a:pt x="142" y="55"/>
                    <a:pt x="141" y="55"/>
                  </a:cubicBezTo>
                  <a:cubicBezTo>
                    <a:pt x="140" y="54"/>
                    <a:pt x="139" y="54"/>
                    <a:pt x="139" y="53"/>
                  </a:cubicBezTo>
                  <a:cubicBezTo>
                    <a:pt x="138" y="53"/>
                    <a:pt x="139" y="52"/>
                    <a:pt x="139" y="52"/>
                  </a:cubicBezTo>
                  <a:cubicBezTo>
                    <a:pt x="138" y="51"/>
                    <a:pt x="138" y="51"/>
                    <a:pt x="137" y="51"/>
                  </a:cubicBezTo>
                  <a:cubicBezTo>
                    <a:pt x="136" y="50"/>
                    <a:pt x="136" y="50"/>
                    <a:pt x="135" y="50"/>
                  </a:cubicBezTo>
                  <a:cubicBezTo>
                    <a:pt x="134" y="49"/>
                    <a:pt x="134" y="49"/>
                    <a:pt x="134" y="48"/>
                  </a:cubicBezTo>
                  <a:cubicBezTo>
                    <a:pt x="133" y="47"/>
                    <a:pt x="133" y="46"/>
                    <a:pt x="132" y="45"/>
                  </a:cubicBezTo>
                  <a:cubicBezTo>
                    <a:pt x="131" y="44"/>
                    <a:pt x="130" y="43"/>
                    <a:pt x="130" y="42"/>
                  </a:cubicBezTo>
                  <a:cubicBezTo>
                    <a:pt x="130" y="41"/>
                    <a:pt x="130" y="41"/>
                    <a:pt x="130" y="41"/>
                  </a:cubicBezTo>
                  <a:cubicBezTo>
                    <a:pt x="122" y="40"/>
                    <a:pt x="122" y="40"/>
                    <a:pt x="122" y="40"/>
                  </a:cubicBezTo>
                  <a:lnTo>
                    <a:pt x="120" y="3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10" name="Freeform 14"/>
            <p:cNvSpPr>
              <a:spLocks/>
            </p:cNvSpPr>
            <p:nvPr/>
          </p:nvSpPr>
          <p:spPr bwMode="auto">
            <a:xfrm>
              <a:off x="4606925" y="3059113"/>
              <a:ext cx="46038" cy="41275"/>
            </a:xfrm>
            <a:custGeom>
              <a:avLst/>
              <a:gdLst>
                <a:gd name="T0" fmla="*/ 15 w 16"/>
                <a:gd name="T1" fmla="*/ 8 h 14"/>
                <a:gd name="T2" fmla="*/ 15 w 16"/>
                <a:gd name="T3" fmla="*/ 7 h 14"/>
                <a:gd name="T4" fmla="*/ 16 w 16"/>
                <a:gd name="T5" fmla="*/ 4 h 14"/>
                <a:gd name="T6" fmla="*/ 15 w 16"/>
                <a:gd name="T7" fmla="*/ 4 h 14"/>
                <a:gd name="T8" fmla="*/ 13 w 16"/>
                <a:gd name="T9" fmla="*/ 3 h 14"/>
                <a:gd name="T10" fmla="*/ 11 w 16"/>
                <a:gd name="T11" fmla="*/ 1 h 14"/>
                <a:gd name="T12" fmla="*/ 10 w 16"/>
                <a:gd name="T13" fmla="*/ 1 h 14"/>
                <a:gd name="T14" fmla="*/ 7 w 16"/>
                <a:gd name="T15" fmla="*/ 0 h 14"/>
                <a:gd name="T16" fmla="*/ 5 w 16"/>
                <a:gd name="T17" fmla="*/ 0 h 14"/>
                <a:gd name="T18" fmla="*/ 3 w 16"/>
                <a:gd name="T19" fmla="*/ 1 h 14"/>
                <a:gd name="T20" fmla="*/ 3 w 16"/>
                <a:gd name="T21" fmla="*/ 3 h 14"/>
                <a:gd name="T22" fmla="*/ 1 w 16"/>
                <a:gd name="T23" fmla="*/ 4 h 14"/>
                <a:gd name="T24" fmla="*/ 0 w 16"/>
                <a:gd name="T25" fmla="*/ 5 h 14"/>
                <a:gd name="T26" fmla="*/ 0 w 16"/>
                <a:gd name="T27" fmla="*/ 6 h 14"/>
                <a:gd name="T28" fmla="*/ 0 w 16"/>
                <a:gd name="T29" fmla="*/ 7 h 14"/>
                <a:gd name="T30" fmla="*/ 1 w 16"/>
                <a:gd name="T31" fmla="*/ 8 h 14"/>
                <a:gd name="T32" fmla="*/ 4 w 16"/>
                <a:gd name="T33" fmla="*/ 9 h 14"/>
                <a:gd name="T34" fmla="*/ 5 w 16"/>
                <a:gd name="T35" fmla="*/ 12 h 14"/>
                <a:gd name="T36" fmla="*/ 6 w 16"/>
                <a:gd name="T37" fmla="*/ 14 h 14"/>
                <a:gd name="T38" fmla="*/ 6 w 16"/>
                <a:gd name="T39" fmla="*/ 13 h 14"/>
                <a:gd name="T40" fmla="*/ 8 w 16"/>
                <a:gd name="T41" fmla="*/ 11 h 14"/>
                <a:gd name="T42" fmla="*/ 9 w 16"/>
                <a:gd name="T43" fmla="*/ 10 h 14"/>
                <a:gd name="T44" fmla="*/ 11 w 16"/>
                <a:gd name="T45" fmla="*/ 11 h 14"/>
                <a:gd name="T46" fmla="*/ 12 w 16"/>
                <a:gd name="T47" fmla="*/ 10 h 14"/>
                <a:gd name="T48" fmla="*/ 13 w 16"/>
                <a:gd name="T49" fmla="*/ 10 h 14"/>
                <a:gd name="T50" fmla="*/ 14 w 16"/>
                <a:gd name="T51" fmla="*/ 10 h 14"/>
                <a:gd name="T52" fmla="*/ 15 w 16"/>
                <a:gd name="T53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" h="14">
                  <a:moveTo>
                    <a:pt x="15" y="8"/>
                  </a:moveTo>
                  <a:cubicBezTo>
                    <a:pt x="16" y="8"/>
                    <a:pt x="15" y="7"/>
                    <a:pt x="15" y="7"/>
                  </a:cubicBezTo>
                  <a:cubicBezTo>
                    <a:pt x="15" y="6"/>
                    <a:pt x="15" y="5"/>
                    <a:pt x="16" y="4"/>
                  </a:cubicBezTo>
                  <a:cubicBezTo>
                    <a:pt x="16" y="4"/>
                    <a:pt x="15" y="4"/>
                    <a:pt x="15" y="4"/>
                  </a:cubicBezTo>
                  <a:cubicBezTo>
                    <a:pt x="14" y="4"/>
                    <a:pt x="13" y="3"/>
                    <a:pt x="13" y="3"/>
                  </a:cubicBezTo>
                  <a:cubicBezTo>
                    <a:pt x="12" y="3"/>
                    <a:pt x="12" y="2"/>
                    <a:pt x="11" y="1"/>
                  </a:cubicBezTo>
                  <a:cubicBezTo>
                    <a:pt x="11" y="1"/>
                    <a:pt x="11" y="1"/>
                    <a:pt x="10" y="1"/>
                  </a:cubicBezTo>
                  <a:cubicBezTo>
                    <a:pt x="10" y="0"/>
                    <a:pt x="7" y="1"/>
                    <a:pt x="7" y="0"/>
                  </a:cubicBezTo>
                  <a:cubicBezTo>
                    <a:pt x="7" y="0"/>
                    <a:pt x="6" y="0"/>
                    <a:pt x="5" y="0"/>
                  </a:cubicBezTo>
                  <a:cubicBezTo>
                    <a:pt x="5" y="0"/>
                    <a:pt x="3" y="1"/>
                    <a:pt x="3" y="1"/>
                  </a:cubicBezTo>
                  <a:cubicBezTo>
                    <a:pt x="2" y="2"/>
                    <a:pt x="3" y="3"/>
                    <a:pt x="3" y="3"/>
                  </a:cubicBezTo>
                  <a:cubicBezTo>
                    <a:pt x="3" y="3"/>
                    <a:pt x="2" y="4"/>
                    <a:pt x="1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1" y="6"/>
                    <a:pt x="0" y="7"/>
                    <a:pt x="0" y="7"/>
                  </a:cubicBezTo>
                  <a:cubicBezTo>
                    <a:pt x="0" y="7"/>
                    <a:pt x="1" y="7"/>
                    <a:pt x="1" y="8"/>
                  </a:cubicBezTo>
                  <a:cubicBezTo>
                    <a:pt x="2" y="8"/>
                    <a:pt x="3" y="9"/>
                    <a:pt x="4" y="9"/>
                  </a:cubicBezTo>
                  <a:cubicBezTo>
                    <a:pt x="4" y="10"/>
                    <a:pt x="5" y="11"/>
                    <a:pt x="5" y="12"/>
                  </a:cubicBezTo>
                  <a:cubicBezTo>
                    <a:pt x="6" y="13"/>
                    <a:pt x="6" y="13"/>
                    <a:pt x="6" y="14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7" y="12"/>
                    <a:pt x="8" y="11"/>
                    <a:pt x="8" y="11"/>
                  </a:cubicBezTo>
                  <a:cubicBezTo>
                    <a:pt x="8" y="11"/>
                    <a:pt x="9" y="10"/>
                    <a:pt x="9" y="10"/>
                  </a:cubicBezTo>
                  <a:cubicBezTo>
                    <a:pt x="10" y="11"/>
                    <a:pt x="10" y="11"/>
                    <a:pt x="11" y="11"/>
                  </a:cubicBezTo>
                  <a:cubicBezTo>
                    <a:pt x="11" y="10"/>
                    <a:pt x="12" y="10"/>
                    <a:pt x="12" y="10"/>
                  </a:cubicBezTo>
                  <a:cubicBezTo>
                    <a:pt x="12" y="10"/>
                    <a:pt x="13" y="10"/>
                    <a:pt x="13" y="10"/>
                  </a:cubicBezTo>
                  <a:cubicBezTo>
                    <a:pt x="13" y="10"/>
                    <a:pt x="14" y="10"/>
                    <a:pt x="14" y="10"/>
                  </a:cubicBezTo>
                  <a:cubicBezTo>
                    <a:pt x="14" y="9"/>
                    <a:pt x="15" y="8"/>
                    <a:pt x="15" y="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auto">
            <a:xfrm>
              <a:off x="4243388" y="2838451"/>
              <a:ext cx="22225" cy="23813"/>
            </a:xfrm>
            <a:custGeom>
              <a:avLst/>
              <a:gdLst>
                <a:gd name="T0" fmla="*/ 6 w 8"/>
                <a:gd name="T1" fmla="*/ 5 h 8"/>
                <a:gd name="T2" fmla="*/ 7 w 8"/>
                <a:gd name="T3" fmla="*/ 5 h 8"/>
                <a:gd name="T4" fmla="*/ 7 w 8"/>
                <a:gd name="T5" fmla="*/ 4 h 8"/>
                <a:gd name="T6" fmla="*/ 6 w 8"/>
                <a:gd name="T7" fmla="*/ 4 h 8"/>
                <a:gd name="T8" fmla="*/ 5 w 8"/>
                <a:gd name="T9" fmla="*/ 3 h 8"/>
                <a:gd name="T10" fmla="*/ 3 w 8"/>
                <a:gd name="T11" fmla="*/ 1 h 8"/>
                <a:gd name="T12" fmla="*/ 4 w 8"/>
                <a:gd name="T13" fmla="*/ 0 h 8"/>
                <a:gd name="T14" fmla="*/ 3 w 8"/>
                <a:gd name="T15" fmla="*/ 0 h 8"/>
                <a:gd name="T16" fmla="*/ 2 w 8"/>
                <a:gd name="T17" fmla="*/ 2 h 8"/>
                <a:gd name="T18" fmla="*/ 1 w 8"/>
                <a:gd name="T19" fmla="*/ 4 h 8"/>
                <a:gd name="T20" fmla="*/ 1 w 8"/>
                <a:gd name="T21" fmla="*/ 5 h 8"/>
                <a:gd name="T22" fmla="*/ 3 w 8"/>
                <a:gd name="T23" fmla="*/ 7 h 8"/>
                <a:gd name="T24" fmla="*/ 3 w 8"/>
                <a:gd name="T25" fmla="*/ 8 h 8"/>
                <a:gd name="T26" fmla="*/ 4 w 8"/>
                <a:gd name="T27" fmla="*/ 8 h 8"/>
                <a:gd name="T28" fmla="*/ 6 w 8"/>
                <a:gd name="T29" fmla="*/ 8 h 8"/>
                <a:gd name="T30" fmla="*/ 6 w 8"/>
                <a:gd name="T31" fmla="*/ 7 h 8"/>
                <a:gd name="T32" fmla="*/ 6 w 8"/>
                <a:gd name="T33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" h="8">
                  <a:moveTo>
                    <a:pt x="6" y="5"/>
                  </a:moveTo>
                  <a:cubicBezTo>
                    <a:pt x="6" y="5"/>
                    <a:pt x="7" y="5"/>
                    <a:pt x="7" y="5"/>
                  </a:cubicBezTo>
                  <a:cubicBezTo>
                    <a:pt x="8" y="4"/>
                    <a:pt x="7" y="4"/>
                    <a:pt x="7" y="4"/>
                  </a:cubicBezTo>
                  <a:cubicBezTo>
                    <a:pt x="7" y="3"/>
                    <a:pt x="6" y="4"/>
                    <a:pt x="6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4" y="2"/>
                    <a:pt x="3" y="1"/>
                  </a:cubicBezTo>
                  <a:cubicBezTo>
                    <a:pt x="3" y="1"/>
                    <a:pt x="3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1"/>
                    <a:pt x="2" y="1"/>
                    <a:pt x="2" y="2"/>
                  </a:cubicBezTo>
                  <a:cubicBezTo>
                    <a:pt x="1" y="2"/>
                    <a:pt x="1" y="3"/>
                    <a:pt x="1" y="4"/>
                  </a:cubicBezTo>
                  <a:cubicBezTo>
                    <a:pt x="1" y="4"/>
                    <a:pt x="0" y="4"/>
                    <a:pt x="1" y="5"/>
                  </a:cubicBezTo>
                  <a:cubicBezTo>
                    <a:pt x="2" y="6"/>
                    <a:pt x="3" y="7"/>
                    <a:pt x="3" y="7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5" y="8"/>
                    <a:pt x="6" y="8"/>
                  </a:cubicBezTo>
                  <a:cubicBezTo>
                    <a:pt x="6" y="8"/>
                    <a:pt x="6" y="7"/>
                    <a:pt x="6" y="7"/>
                  </a:cubicBezTo>
                  <a:cubicBezTo>
                    <a:pt x="6" y="7"/>
                    <a:pt x="6" y="6"/>
                    <a:pt x="6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auto">
            <a:xfrm>
              <a:off x="4257675" y="2911476"/>
              <a:ext cx="104775" cy="60325"/>
            </a:xfrm>
            <a:custGeom>
              <a:avLst/>
              <a:gdLst>
                <a:gd name="T0" fmla="*/ 35 w 36"/>
                <a:gd name="T1" fmla="*/ 10 h 21"/>
                <a:gd name="T2" fmla="*/ 33 w 36"/>
                <a:gd name="T3" fmla="*/ 10 h 21"/>
                <a:gd name="T4" fmla="*/ 31 w 36"/>
                <a:gd name="T5" fmla="*/ 10 h 21"/>
                <a:gd name="T6" fmla="*/ 29 w 36"/>
                <a:gd name="T7" fmla="*/ 8 h 21"/>
                <a:gd name="T8" fmla="*/ 27 w 36"/>
                <a:gd name="T9" fmla="*/ 7 h 21"/>
                <a:gd name="T10" fmla="*/ 28 w 36"/>
                <a:gd name="T11" fmla="*/ 6 h 21"/>
                <a:gd name="T12" fmla="*/ 27 w 36"/>
                <a:gd name="T13" fmla="*/ 3 h 21"/>
                <a:gd name="T14" fmla="*/ 24 w 36"/>
                <a:gd name="T15" fmla="*/ 2 h 21"/>
                <a:gd name="T16" fmla="*/ 21 w 36"/>
                <a:gd name="T17" fmla="*/ 1 h 21"/>
                <a:gd name="T18" fmla="*/ 18 w 36"/>
                <a:gd name="T19" fmla="*/ 0 h 21"/>
                <a:gd name="T20" fmla="*/ 18 w 36"/>
                <a:gd name="T21" fmla="*/ 1 h 21"/>
                <a:gd name="T22" fmla="*/ 18 w 36"/>
                <a:gd name="T23" fmla="*/ 3 h 21"/>
                <a:gd name="T24" fmla="*/ 15 w 36"/>
                <a:gd name="T25" fmla="*/ 2 h 21"/>
                <a:gd name="T26" fmla="*/ 12 w 36"/>
                <a:gd name="T27" fmla="*/ 3 h 21"/>
                <a:gd name="T28" fmla="*/ 10 w 36"/>
                <a:gd name="T29" fmla="*/ 2 h 21"/>
                <a:gd name="T30" fmla="*/ 10 w 36"/>
                <a:gd name="T31" fmla="*/ 3 h 21"/>
                <a:gd name="T32" fmla="*/ 6 w 36"/>
                <a:gd name="T33" fmla="*/ 4 h 21"/>
                <a:gd name="T34" fmla="*/ 4 w 36"/>
                <a:gd name="T35" fmla="*/ 7 h 21"/>
                <a:gd name="T36" fmla="*/ 1 w 36"/>
                <a:gd name="T37" fmla="*/ 10 h 21"/>
                <a:gd name="T38" fmla="*/ 0 w 36"/>
                <a:gd name="T39" fmla="*/ 13 h 21"/>
                <a:gd name="T40" fmla="*/ 1 w 36"/>
                <a:gd name="T41" fmla="*/ 14 h 21"/>
                <a:gd name="T42" fmla="*/ 2 w 36"/>
                <a:gd name="T43" fmla="*/ 15 h 21"/>
                <a:gd name="T44" fmla="*/ 4 w 36"/>
                <a:gd name="T45" fmla="*/ 18 h 21"/>
                <a:gd name="T46" fmla="*/ 5 w 36"/>
                <a:gd name="T47" fmla="*/ 20 h 21"/>
                <a:gd name="T48" fmla="*/ 5 w 36"/>
                <a:gd name="T49" fmla="*/ 21 h 21"/>
                <a:gd name="T50" fmla="*/ 6 w 36"/>
                <a:gd name="T51" fmla="*/ 21 h 21"/>
                <a:gd name="T52" fmla="*/ 8 w 36"/>
                <a:gd name="T53" fmla="*/ 21 h 21"/>
                <a:gd name="T54" fmla="*/ 9 w 36"/>
                <a:gd name="T55" fmla="*/ 20 h 21"/>
                <a:gd name="T56" fmla="*/ 11 w 36"/>
                <a:gd name="T57" fmla="*/ 20 h 21"/>
                <a:gd name="T58" fmla="*/ 14 w 36"/>
                <a:gd name="T59" fmla="*/ 19 h 21"/>
                <a:gd name="T60" fmla="*/ 15 w 36"/>
                <a:gd name="T61" fmla="*/ 17 h 21"/>
                <a:gd name="T62" fmla="*/ 17 w 36"/>
                <a:gd name="T63" fmla="*/ 16 h 21"/>
                <a:gd name="T64" fmla="*/ 18 w 36"/>
                <a:gd name="T65" fmla="*/ 15 h 21"/>
                <a:gd name="T66" fmla="*/ 18 w 36"/>
                <a:gd name="T67" fmla="*/ 17 h 21"/>
                <a:gd name="T68" fmla="*/ 20 w 36"/>
                <a:gd name="T69" fmla="*/ 18 h 21"/>
                <a:gd name="T70" fmla="*/ 22 w 36"/>
                <a:gd name="T71" fmla="*/ 20 h 21"/>
                <a:gd name="T72" fmla="*/ 23 w 36"/>
                <a:gd name="T73" fmla="*/ 20 h 21"/>
                <a:gd name="T74" fmla="*/ 24 w 36"/>
                <a:gd name="T75" fmla="*/ 18 h 21"/>
                <a:gd name="T76" fmla="*/ 25 w 36"/>
                <a:gd name="T77" fmla="*/ 16 h 21"/>
                <a:gd name="T78" fmla="*/ 26 w 36"/>
                <a:gd name="T79" fmla="*/ 14 h 21"/>
                <a:gd name="T80" fmla="*/ 27 w 36"/>
                <a:gd name="T81" fmla="*/ 15 h 21"/>
                <a:gd name="T82" fmla="*/ 28 w 36"/>
                <a:gd name="T83" fmla="*/ 16 h 21"/>
                <a:gd name="T84" fmla="*/ 31 w 36"/>
                <a:gd name="T85" fmla="*/ 16 h 21"/>
                <a:gd name="T86" fmla="*/ 33 w 36"/>
                <a:gd name="T87" fmla="*/ 16 h 21"/>
                <a:gd name="T88" fmla="*/ 32 w 36"/>
                <a:gd name="T89" fmla="*/ 14 h 21"/>
                <a:gd name="T90" fmla="*/ 34 w 36"/>
                <a:gd name="T91" fmla="*/ 13 h 21"/>
                <a:gd name="T92" fmla="*/ 35 w 36"/>
                <a:gd name="T93" fmla="*/ 14 h 21"/>
                <a:gd name="T94" fmla="*/ 35 w 36"/>
                <a:gd name="T95" fmla="*/ 12 h 21"/>
                <a:gd name="T96" fmla="*/ 35 w 36"/>
                <a:gd name="T97" fmla="*/ 1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6" h="21">
                  <a:moveTo>
                    <a:pt x="35" y="10"/>
                  </a:moveTo>
                  <a:cubicBezTo>
                    <a:pt x="35" y="10"/>
                    <a:pt x="33" y="10"/>
                    <a:pt x="33" y="10"/>
                  </a:cubicBezTo>
                  <a:cubicBezTo>
                    <a:pt x="32" y="10"/>
                    <a:pt x="32" y="11"/>
                    <a:pt x="31" y="10"/>
                  </a:cubicBezTo>
                  <a:cubicBezTo>
                    <a:pt x="30" y="9"/>
                    <a:pt x="30" y="8"/>
                    <a:pt x="29" y="8"/>
                  </a:cubicBezTo>
                  <a:cubicBezTo>
                    <a:pt x="27" y="8"/>
                    <a:pt x="27" y="7"/>
                    <a:pt x="27" y="7"/>
                  </a:cubicBezTo>
                  <a:cubicBezTo>
                    <a:pt x="27" y="6"/>
                    <a:pt x="27" y="6"/>
                    <a:pt x="28" y="6"/>
                  </a:cubicBezTo>
                  <a:cubicBezTo>
                    <a:pt x="28" y="5"/>
                    <a:pt x="28" y="3"/>
                    <a:pt x="27" y="3"/>
                  </a:cubicBezTo>
                  <a:cubicBezTo>
                    <a:pt x="26" y="3"/>
                    <a:pt x="25" y="2"/>
                    <a:pt x="24" y="2"/>
                  </a:cubicBezTo>
                  <a:cubicBezTo>
                    <a:pt x="23" y="2"/>
                    <a:pt x="22" y="2"/>
                    <a:pt x="21" y="1"/>
                  </a:cubicBezTo>
                  <a:cubicBezTo>
                    <a:pt x="20" y="1"/>
                    <a:pt x="19" y="0"/>
                    <a:pt x="18" y="0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2"/>
                    <a:pt x="19" y="3"/>
                    <a:pt x="18" y="3"/>
                  </a:cubicBezTo>
                  <a:cubicBezTo>
                    <a:pt x="16" y="3"/>
                    <a:pt x="15" y="2"/>
                    <a:pt x="15" y="2"/>
                  </a:cubicBezTo>
                  <a:cubicBezTo>
                    <a:pt x="14" y="2"/>
                    <a:pt x="12" y="3"/>
                    <a:pt x="12" y="3"/>
                  </a:cubicBezTo>
                  <a:cubicBezTo>
                    <a:pt x="11" y="3"/>
                    <a:pt x="11" y="2"/>
                    <a:pt x="10" y="2"/>
                  </a:cubicBezTo>
                  <a:cubicBezTo>
                    <a:pt x="10" y="2"/>
                    <a:pt x="10" y="3"/>
                    <a:pt x="10" y="3"/>
                  </a:cubicBezTo>
                  <a:cubicBezTo>
                    <a:pt x="9" y="4"/>
                    <a:pt x="7" y="3"/>
                    <a:pt x="6" y="4"/>
                  </a:cubicBezTo>
                  <a:cubicBezTo>
                    <a:pt x="5" y="4"/>
                    <a:pt x="5" y="6"/>
                    <a:pt x="4" y="7"/>
                  </a:cubicBezTo>
                  <a:cubicBezTo>
                    <a:pt x="4" y="8"/>
                    <a:pt x="2" y="9"/>
                    <a:pt x="1" y="10"/>
                  </a:cubicBezTo>
                  <a:cubicBezTo>
                    <a:pt x="0" y="11"/>
                    <a:pt x="0" y="11"/>
                    <a:pt x="0" y="13"/>
                  </a:cubicBezTo>
                  <a:cubicBezTo>
                    <a:pt x="0" y="14"/>
                    <a:pt x="1" y="14"/>
                    <a:pt x="1" y="14"/>
                  </a:cubicBezTo>
                  <a:cubicBezTo>
                    <a:pt x="1" y="14"/>
                    <a:pt x="2" y="15"/>
                    <a:pt x="2" y="15"/>
                  </a:cubicBezTo>
                  <a:cubicBezTo>
                    <a:pt x="2" y="15"/>
                    <a:pt x="3" y="17"/>
                    <a:pt x="4" y="18"/>
                  </a:cubicBezTo>
                  <a:cubicBezTo>
                    <a:pt x="4" y="18"/>
                    <a:pt x="5" y="19"/>
                    <a:pt x="5" y="20"/>
                  </a:cubicBezTo>
                  <a:cubicBezTo>
                    <a:pt x="5" y="20"/>
                    <a:pt x="5" y="21"/>
                    <a:pt x="5" y="21"/>
                  </a:cubicBezTo>
                  <a:cubicBezTo>
                    <a:pt x="5" y="21"/>
                    <a:pt x="5" y="21"/>
                    <a:pt x="6" y="21"/>
                  </a:cubicBezTo>
                  <a:cubicBezTo>
                    <a:pt x="7" y="21"/>
                    <a:pt x="7" y="21"/>
                    <a:pt x="8" y="21"/>
                  </a:cubicBezTo>
                  <a:cubicBezTo>
                    <a:pt x="8" y="21"/>
                    <a:pt x="9" y="20"/>
                    <a:pt x="9" y="20"/>
                  </a:cubicBezTo>
                  <a:cubicBezTo>
                    <a:pt x="10" y="20"/>
                    <a:pt x="10" y="19"/>
                    <a:pt x="11" y="20"/>
                  </a:cubicBezTo>
                  <a:cubicBezTo>
                    <a:pt x="12" y="20"/>
                    <a:pt x="13" y="20"/>
                    <a:pt x="14" y="19"/>
                  </a:cubicBezTo>
                  <a:cubicBezTo>
                    <a:pt x="15" y="18"/>
                    <a:pt x="15" y="18"/>
                    <a:pt x="15" y="17"/>
                  </a:cubicBezTo>
                  <a:cubicBezTo>
                    <a:pt x="15" y="17"/>
                    <a:pt x="16" y="17"/>
                    <a:pt x="17" y="16"/>
                  </a:cubicBezTo>
                  <a:cubicBezTo>
                    <a:pt x="17" y="16"/>
                    <a:pt x="18" y="15"/>
                    <a:pt x="18" y="15"/>
                  </a:cubicBezTo>
                  <a:cubicBezTo>
                    <a:pt x="18" y="16"/>
                    <a:pt x="18" y="16"/>
                    <a:pt x="18" y="17"/>
                  </a:cubicBezTo>
                  <a:cubicBezTo>
                    <a:pt x="19" y="17"/>
                    <a:pt x="19" y="17"/>
                    <a:pt x="20" y="18"/>
                  </a:cubicBezTo>
                  <a:cubicBezTo>
                    <a:pt x="21" y="19"/>
                    <a:pt x="21" y="20"/>
                    <a:pt x="22" y="20"/>
                  </a:cubicBezTo>
                  <a:cubicBezTo>
                    <a:pt x="23" y="21"/>
                    <a:pt x="23" y="21"/>
                    <a:pt x="23" y="20"/>
                  </a:cubicBezTo>
                  <a:cubicBezTo>
                    <a:pt x="23" y="19"/>
                    <a:pt x="24" y="19"/>
                    <a:pt x="24" y="18"/>
                  </a:cubicBezTo>
                  <a:cubicBezTo>
                    <a:pt x="25" y="17"/>
                    <a:pt x="25" y="17"/>
                    <a:pt x="25" y="16"/>
                  </a:cubicBezTo>
                  <a:cubicBezTo>
                    <a:pt x="25" y="16"/>
                    <a:pt x="25" y="14"/>
                    <a:pt x="26" y="14"/>
                  </a:cubicBezTo>
                  <a:cubicBezTo>
                    <a:pt x="26" y="15"/>
                    <a:pt x="27" y="14"/>
                    <a:pt x="27" y="15"/>
                  </a:cubicBezTo>
                  <a:cubicBezTo>
                    <a:pt x="27" y="16"/>
                    <a:pt x="27" y="16"/>
                    <a:pt x="28" y="16"/>
                  </a:cubicBezTo>
                  <a:cubicBezTo>
                    <a:pt x="29" y="16"/>
                    <a:pt x="30" y="16"/>
                    <a:pt x="31" y="16"/>
                  </a:cubicBezTo>
                  <a:cubicBezTo>
                    <a:pt x="31" y="17"/>
                    <a:pt x="33" y="17"/>
                    <a:pt x="33" y="16"/>
                  </a:cubicBezTo>
                  <a:cubicBezTo>
                    <a:pt x="32" y="15"/>
                    <a:pt x="32" y="16"/>
                    <a:pt x="32" y="14"/>
                  </a:cubicBezTo>
                  <a:cubicBezTo>
                    <a:pt x="33" y="13"/>
                    <a:pt x="33" y="13"/>
                    <a:pt x="34" y="13"/>
                  </a:cubicBezTo>
                  <a:cubicBezTo>
                    <a:pt x="34" y="14"/>
                    <a:pt x="34" y="14"/>
                    <a:pt x="35" y="14"/>
                  </a:cubicBezTo>
                  <a:cubicBezTo>
                    <a:pt x="35" y="13"/>
                    <a:pt x="35" y="12"/>
                    <a:pt x="35" y="12"/>
                  </a:cubicBezTo>
                  <a:cubicBezTo>
                    <a:pt x="35" y="11"/>
                    <a:pt x="36" y="10"/>
                    <a:pt x="35" y="1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auto">
            <a:xfrm>
              <a:off x="4248150" y="2692401"/>
              <a:ext cx="222250" cy="236538"/>
            </a:xfrm>
            <a:custGeom>
              <a:avLst/>
              <a:gdLst>
                <a:gd name="T0" fmla="*/ 73 w 76"/>
                <a:gd name="T1" fmla="*/ 34 h 81"/>
                <a:gd name="T2" fmla="*/ 73 w 76"/>
                <a:gd name="T3" fmla="*/ 29 h 81"/>
                <a:gd name="T4" fmla="*/ 69 w 76"/>
                <a:gd name="T5" fmla="*/ 23 h 81"/>
                <a:gd name="T6" fmla="*/ 70 w 76"/>
                <a:gd name="T7" fmla="*/ 17 h 81"/>
                <a:gd name="T8" fmla="*/ 68 w 76"/>
                <a:gd name="T9" fmla="*/ 10 h 81"/>
                <a:gd name="T10" fmla="*/ 65 w 76"/>
                <a:gd name="T11" fmla="*/ 8 h 81"/>
                <a:gd name="T12" fmla="*/ 62 w 76"/>
                <a:gd name="T13" fmla="*/ 6 h 81"/>
                <a:gd name="T14" fmla="*/ 64 w 76"/>
                <a:gd name="T15" fmla="*/ 5 h 81"/>
                <a:gd name="T16" fmla="*/ 61 w 76"/>
                <a:gd name="T17" fmla="*/ 3 h 81"/>
                <a:gd name="T18" fmla="*/ 59 w 76"/>
                <a:gd name="T19" fmla="*/ 6 h 81"/>
                <a:gd name="T20" fmla="*/ 52 w 76"/>
                <a:gd name="T21" fmla="*/ 8 h 81"/>
                <a:gd name="T22" fmla="*/ 45 w 76"/>
                <a:gd name="T23" fmla="*/ 10 h 81"/>
                <a:gd name="T24" fmla="*/ 42 w 76"/>
                <a:gd name="T25" fmla="*/ 8 h 81"/>
                <a:gd name="T26" fmla="*/ 44 w 76"/>
                <a:gd name="T27" fmla="*/ 5 h 81"/>
                <a:gd name="T28" fmla="*/ 41 w 76"/>
                <a:gd name="T29" fmla="*/ 6 h 81"/>
                <a:gd name="T30" fmla="*/ 37 w 76"/>
                <a:gd name="T31" fmla="*/ 5 h 81"/>
                <a:gd name="T32" fmla="*/ 35 w 76"/>
                <a:gd name="T33" fmla="*/ 4 h 81"/>
                <a:gd name="T34" fmla="*/ 34 w 76"/>
                <a:gd name="T35" fmla="*/ 3 h 81"/>
                <a:gd name="T36" fmla="*/ 32 w 76"/>
                <a:gd name="T37" fmla="*/ 2 h 81"/>
                <a:gd name="T38" fmla="*/ 26 w 76"/>
                <a:gd name="T39" fmla="*/ 1 h 81"/>
                <a:gd name="T40" fmla="*/ 24 w 76"/>
                <a:gd name="T41" fmla="*/ 2 h 81"/>
                <a:gd name="T42" fmla="*/ 24 w 76"/>
                <a:gd name="T43" fmla="*/ 6 h 81"/>
                <a:gd name="T44" fmla="*/ 25 w 76"/>
                <a:gd name="T45" fmla="*/ 7 h 81"/>
                <a:gd name="T46" fmla="*/ 26 w 76"/>
                <a:gd name="T47" fmla="*/ 9 h 81"/>
                <a:gd name="T48" fmla="*/ 25 w 76"/>
                <a:gd name="T49" fmla="*/ 11 h 81"/>
                <a:gd name="T50" fmla="*/ 21 w 76"/>
                <a:gd name="T51" fmla="*/ 13 h 81"/>
                <a:gd name="T52" fmla="*/ 20 w 76"/>
                <a:gd name="T53" fmla="*/ 15 h 81"/>
                <a:gd name="T54" fmla="*/ 17 w 76"/>
                <a:gd name="T55" fmla="*/ 12 h 81"/>
                <a:gd name="T56" fmla="*/ 13 w 76"/>
                <a:gd name="T57" fmla="*/ 12 h 81"/>
                <a:gd name="T58" fmla="*/ 11 w 76"/>
                <a:gd name="T59" fmla="*/ 14 h 81"/>
                <a:gd name="T60" fmla="*/ 11 w 76"/>
                <a:gd name="T61" fmla="*/ 16 h 81"/>
                <a:gd name="T62" fmla="*/ 11 w 76"/>
                <a:gd name="T63" fmla="*/ 17 h 81"/>
                <a:gd name="T64" fmla="*/ 10 w 76"/>
                <a:gd name="T65" fmla="*/ 22 h 81"/>
                <a:gd name="T66" fmla="*/ 8 w 76"/>
                <a:gd name="T67" fmla="*/ 26 h 81"/>
                <a:gd name="T68" fmla="*/ 7 w 76"/>
                <a:gd name="T69" fmla="*/ 30 h 81"/>
                <a:gd name="T70" fmla="*/ 1 w 76"/>
                <a:gd name="T71" fmla="*/ 33 h 81"/>
                <a:gd name="T72" fmla="*/ 1 w 76"/>
                <a:gd name="T73" fmla="*/ 39 h 81"/>
                <a:gd name="T74" fmla="*/ 1 w 76"/>
                <a:gd name="T75" fmla="*/ 44 h 81"/>
                <a:gd name="T76" fmla="*/ 2 w 76"/>
                <a:gd name="T77" fmla="*/ 50 h 81"/>
                <a:gd name="T78" fmla="*/ 4 w 76"/>
                <a:gd name="T79" fmla="*/ 54 h 81"/>
                <a:gd name="T80" fmla="*/ 4 w 76"/>
                <a:gd name="T81" fmla="*/ 55 h 81"/>
                <a:gd name="T82" fmla="*/ 5 w 76"/>
                <a:gd name="T83" fmla="*/ 59 h 81"/>
                <a:gd name="T84" fmla="*/ 15 w 76"/>
                <a:gd name="T85" fmla="*/ 61 h 81"/>
                <a:gd name="T86" fmla="*/ 15 w 76"/>
                <a:gd name="T87" fmla="*/ 69 h 81"/>
                <a:gd name="T88" fmla="*/ 14 w 76"/>
                <a:gd name="T89" fmla="*/ 75 h 81"/>
                <a:gd name="T90" fmla="*/ 18 w 76"/>
                <a:gd name="T91" fmla="*/ 77 h 81"/>
                <a:gd name="T92" fmla="*/ 21 w 76"/>
                <a:gd name="T93" fmla="*/ 75 h 81"/>
                <a:gd name="T94" fmla="*/ 30 w 76"/>
                <a:gd name="T95" fmla="*/ 78 h 81"/>
                <a:gd name="T96" fmla="*/ 33 w 76"/>
                <a:gd name="T97" fmla="*/ 79 h 81"/>
                <a:gd name="T98" fmla="*/ 39 w 76"/>
                <a:gd name="T99" fmla="*/ 78 h 81"/>
                <a:gd name="T100" fmla="*/ 49 w 76"/>
                <a:gd name="T101" fmla="*/ 78 h 81"/>
                <a:gd name="T102" fmla="*/ 58 w 76"/>
                <a:gd name="T103" fmla="*/ 77 h 81"/>
                <a:gd name="T104" fmla="*/ 59 w 76"/>
                <a:gd name="T105" fmla="*/ 73 h 81"/>
                <a:gd name="T106" fmla="*/ 67 w 76"/>
                <a:gd name="T107" fmla="*/ 67 h 81"/>
                <a:gd name="T108" fmla="*/ 61 w 76"/>
                <a:gd name="T109" fmla="*/ 60 h 81"/>
                <a:gd name="T110" fmla="*/ 56 w 76"/>
                <a:gd name="T111" fmla="*/ 54 h 81"/>
                <a:gd name="T112" fmla="*/ 52 w 76"/>
                <a:gd name="T113" fmla="*/ 49 h 81"/>
                <a:gd name="T114" fmla="*/ 59 w 76"/>
                <a:gd name="T115" fmla="*/ 47 h 81"/>
                <a:gd name="T116" fmla="*/ 70 w 76"/>
                <a:gd name="T117" fmla="*/ 41 h 81"/>
                <a:gd name="T118" fmla="*/ 76 w 76"/>
                <a:gd name="T119" fmla="*/ 3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6" h="81">
                  <a:moveTo>
                    <a:pt x="75" y="38"/>
                  </a:moveTo>
                  <a:cubicBezTo>
                    <a:pt x="75" y="38"/>
                    <a:pt x="74" y="36"/>
                    <a:pt x="74" y="35"/>
                  </a:cubicBezTo>
                  <a:cubicBezTo>
                    <a:pt x="74" y="35"/>
                    <a:pt x="73" y="35"/>
                    <a:pt x="73" y="34"/>
                  </a:cubicBezTo>
                  <a:cubicBezTo>
                    <a:pt x="72" y="33"/>
                    <a:pt x="74" y="32"/>
                    <a:pt x="74" y="32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73" y="29"/>
                    <a:pt x="73" y="29"/>
                    <a:pt x="73" y="29"/>
                  </a:cubicBezTo>
                  <a:cubicBezTo>
                    <a:pt x="73" y="29"/>
                    <a:pt x="73" y="27"/>
                    <a:pt x="73" y="26"/>
                  </a:cubicBezTo>
                  <a:cubicBezTo>
                    <a:pt x="73" y="25"/>
                    <a:pt x="72" y="24"/>
                    <a:pt x="72" y="24"/>
                  </a:cubicBezTo>
                  <a:cubicBezTo>
                    <a:pt x="71" y="24"/>
                    <a:pt x="70" y="23"/>
                    <a:pt x="69" y="23"/>
                  </a:cubicBezTo>
                  <a:cubicBezTo>
                    <a:pt x="69" y="22"/>
                    <a:pt x="68" y="22"/>
                    <a:pt x="68" y="21"/>
                  </a:cubicBezTo>
                  <a:cubicBezTo>
                    <a:pt x="67" y="20"/>
                    <a:pt x="69" y="20"/>
                    <a:pt x="69" y="19"/>
                  </a:cubicBezTo>
                  <a:cubicBezTo>
                    <a:pt x="70" y="19"/>
                    <a:pt x="70" y="18"/>
                    <a:pt x="70" y="17"/>
                  </a:cubicBezTo>
                  <a:cubicBezTo>
                    <a:pt x="70" y="16"/>
                    <a:pt x="70" y="14"/>
                    <a:pt x="70" y="14"/>
                  </a:cubicBezTo>
                  <a:cubicBezTo>
                    <a:pt x="70" y="13"/>
                    <a:pt x="69" y="12"/>
                    <a:pt x="69" y="11"/>
                  </a:cubicBezTo>
                  <a:cubicBezTo>
                    <a:pt x="68" y="11"/>
                    <a:pt x="68" y="10"/>
                    <a:pt x="68" y="10"/>
                  </a:cubicBezTo>
                  <a:cubicBezTo>
                    <a:pt x="68" y="10"/>
                    <a:pt x="68" y="10"/>
                    <a:pt x="68" y="9"/>
                  </a:cubicBezTo>
                  <a:cubicBezTo>
                    <a:pt x="67" y="8"/>
                    <a:pt x="67" y="9"/>
                    <a:pt x="66" y="9"/>
                  </a:cubicBezTo>
                  <a:cubicBezTo>
                    <a:pt x="66" y="8"/>
                    <a:pt x="65" y="8"/>
                    <a:pt x="65" y="8"/>
                  </a:cubicBezTo>
                  <a:cubicBezTo>
                    <a:pt x="64" y="8"/>
                    <a:pt x="63" y="8"/>
                    <a:pt x="63" y="8"/>
                  </a:cubicBezTo>
                  <a:cubicBezTo>
                    <a:pt x="62" y="8"/>
                    <a:pt x="61" y="8"/>
                    <a:pt x="61" y="7"/>
                  </a:cubicBezTo>
                  <a:cubicBezTo>
                    <a:pt x="61" y="7"/>
                    <a:pt x="61" y="7"/>
                    <a:pt x="62" y="6"/>
                  </a:cubicBezTo>
                  <a:cubicBezTo>
                    <a:pt x="62" y="6"/>
                    <a:pt x="63" y="6"/>
                    <a:pt x="64" y="7"/>
                  </a:cubicBezTo>
                  <a:cubicBezTo>
                    <a:pt x="65" y="7"/>
                    <a:pt x="64" y="6"/>
                    <a:pt x="64" y="6"/>
                  </a:cubicBezTo>
                  <a:cubicBezTo>
                    <a:pt x="64" y="5"/>
                    <a:pt x="64" y="5"/>
                    <a:pt x="64" y="5"/>
                  </a:cubicBezTo>
                  <a:cubicBezTo>
                    <a:pt x="64" y="5"/>
                    <a:pt x="64" y="4"/>
                    <a:pt x="64" y="4"/>
                  </a:cubicBezTo>
                  <a:cubicBezTo>
                    <a:pt x="64" y="4"/>
                    <a:pt x="62" y="4"/>
                    <a:pt x="62" y="4"/>
                  </a:cubicBezTo>
                  <a:cubicBezTo>
                    <a:pt x="61" y="4"/>
                    <a:pt x="62" y="3"/>
                    <a:pt x="61" y="3"/>
                  </a:cubicBezTo>
                  <a:cubicBezTo>
                    <a:pt x="61" y="3"/>
                    <a:pt x="60" y="3"/>
                    <a:pt x="60" y="4"/>
                  </a:cubicBezTo>
                  <a:cubicBezTo>
                    <a:pt x="60" y="4"/>
                    <a:pt x="60" y="5"/>
                    <a:pt x="61" y="5"/>
                  </a:cubicBezTo>
                  <a:cubicBezTo>
                    <a:pt x="61" y="6"/>
                    <a:pt x="60" y="6"/>
                    <a:pt x="59" y="6"/>
                  </a:cubicBezTo>
                  <a:cubicBezTo>
                    <a:pt x="58" y="5"/>
                    <a:pt x="58" y="6"/>
                    <a:pt x="57" y="5"/>
                  </a:cubicBezTo>
                  <a:cubicBezTo>
                    <a:pt x="56" y="5"/>
                    <a:pt x="55" y="6"/>
                    <a:pt x="54" y="6"/>
                  </a:cubicBezTo>
                  <a:cubicBezTo>
                    <a:pt x="54" y="7"/>
                    <a:pt x="53" y="7"/>
                    <a:pt x="52" y="8"/>
                  </a:cubicBezTo>
                  <a:cubicBezTo>
                    <a:pt x="50" y="8"/>
                    <a:pt x="50" y="8"/>
                    <a:pt x="49" y="8"/>
                  </a:cubicBezTo>
                  <a:cubicBezTo>
                    <a:pt x="49" y="8"/>
                    <a:pt x="48" y="8"/>
                    <a:pt x="48" y="9"/>
                  </a:cubicBezTo>
                  <a:cubicBezTo>
                    <a:pt x="47" y="9"/>
                    <a:pt x="46" y="10"/>
                    <a:pt x="45" y="10"/>
                  </a:cubicBezTo>
                  <a:cubicBezTo>
                    <a:pt x="44" y="10"/>
                    <a:pt x="44" y="9"/>
                    <a:pt x="43" y="9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41" y="9"/>
                    <a:pt x="42" y="8"/>
                    <a:pt x="42" y="8"/>
                  </a:cubicBezTo>
                  <a:cubicBezTo>
                    <a:pt x="42" y="8"/>
                    <a:pt x="43" y="7"/>
                    <a:pt x="43" y="7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4" y="4"/>
                    <a:pt x="43" y="4"/>
                    <a:pt x="43" y="4"/>
                  </a:cubicBezTo>
                  <a:cubicBezTo>
                    <a:pt x="42" y="4"/>
                    <a:pt x="42" y="5"/>
                    <a:pt x="42" y="5"/>
                  </a:cubicBezTo>
                  <a:cubicBezTo>
                    <a:pt x="42" y="5"/>
                    <a:pt x="42" y="5"/>
                    <a:pt x="41" y="6"/>
                  </a:cubicBezTo>
                  <a:cubicBezTo>
                    <a:pt x="41" y="7"/>
                    <a:pt x="41" y="7"/>
                    <a:pt x="40" y="7"/>
                  </a:cubicBezTo>
                  <a:cubicBezTo>
                    <a:pt x="40" y="7"/>
                    <a:pt x="39" y="6"/>
                    <a:pt x="39" y="6"/>
                  </a:cubicBezTo>
                  <a:cubicBezTo>
                    <a:pt x="38" y="6"/>
                    <a:pt x="38" y="5"/>
                    <a:pt x="37" y="5"/>
                  </a:cubicBezTo>
                  <a:cubicBezTo>
                    <a:pt x="37" y="4"/>
                    <a:pt x="37" y="5"/>
                    <a:pt x="36" y="6"/>
                  </a:cubicBezTo>
                  <a:cubicBezTo>
                    <a:pt x="36" y="7"/>
                    <a:pt x="35" y="6"/>
                    <a:pt x="35" y="6"/>
                  </a:cubicBezTo>
                  <a:cubicBezTo>
                    <a:pt x="35" y="5"/>
                    <a:pt x="35" y="5"/>
                    <a:pt x="35" y="4"/>
                  </a:cubicBezTo>
                  <a:cubicBezTo>
                    <a:pt x="35" y="4"/>
                    <a:pt x="34" y="4"/>
                    <a:pt x="34" y="5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4" y="4"/>
                    <a:pt x="34" y="4"/>
                    <a:pt x="34" y="3"/>
                  </a:cubicBezTo>
                  <a:cubicBezTo>
                    <a:pt x="34" y="3"/>
                    <a:pt x="34" y="2"/>
                    <a:pt x="34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3" y="2"/>
                    <a:pt x="33" y="2"/>
                    <a:pt x="32" y="2"/>
                  </a:cubicBezTo>
                  <a:cubicBezTo>
                    <a:pt x="31" y="1"/>
                    <a:pt x="31" y="1"/>
                    <a:pt x="30" y="1"/>
                  </a:cubicBezTo>
                  <a:cubicBezTo>
                    <a:pt x="30" y="1"/>
                    <a:pt x="29" y="1"/>
                    <a:pt x="28" y="2"/>
                  </a:cubicBezTo>
                  <a:cubicBezTo>
                    <a:pt x="28" y="2"/>
                    <a:pt x="26" y="1"/>
                    <a:pt x="26" y="1"/>
                  </a:cubicBezTo>
                  <a:cubicBezTo>
                    <a:pt x="25" y="0"/>
                    <a:pt x="25" y="1"/>
                    <a:pt x="24" y="1"/>
                  </a:cubicBezTo>
                  <a:cubicBezTo>
                    <a:pt x="24" y="1"/>
                    <a:pt x="23" y="0"/>
                    <a:pt x="23" y="0"/>
                  </a:cubicBezTo>
                  <a:cubicBezTo>
                    <a:pt x="23" y="1"/>
                    <a:pt x="23" y="2"/>
                    <a:pt x="24" y="2"/>
                  </a:cubicBezTo>
                  <a:cubicBezTo>
                    <a:pt x="25" y="3"/>
                    <a:pt x="25" y="3"/>
                    <a:pt x="26" y="4"/>
                  </a:cubicBezTo>
                  <a:cubicBezTo>
                    <a:pt x="26" y="4"/>
                    <a:pt x="25" y="5"/>
                    <a:pt x="25" y="5"/>
                  </a:cubicBezTo>
                  <a:cubicBezTo>
                    <a:pt x="25" y="5"/>
                    <a:pt x="24" y="6"/>
                    <a:pt x="24" y="6"/>
                  </a:cubicBezTo>
                  <a:cubicBezTo>
                    <a:pt x="24" y="6"/>
                    <a:pt x="23" y="6"/>
                    <a:pt x="23" y="6"/>
                  </a:cubicBezTo>
                  <a:cubicBezTo>
                    <a:pt x="23" y="6"/>
                    <a:pt x="24" y="7"/>
                    <a:pt x="24" y="7"/>
                  </a:cubicBezTo>
                  <a:cubicBezTo>
                    <a:pt x="24" y="7"/>
                    <a:pt x="25" y="7"/>
                    <a:pt x="25" y="7"/>
                  </a:cubicBezTo>
                  <a:cubicBezTo>
                    <a:pt x="25" y="7"/>
                    <a:pt x="24" y="8"/>
                    <a:pt x="25" y="8"/>
                  </a:cubicBezTo>
                  <a:cubicBezTo>
                    <a:pt x="25" y="8"/>
                    <a:pt x="26" y="8"/>
                    <a:pt x="26" y="8"/>
                  </a:cubicBezTo>
                  <a:cubicBezTo>
                    <a:pt x="26" y="8"/>
                    <a:pt x="26" y="9"/>
                    <a:pt x="26" y="9"/>
                  </a:cubicBezTo>
                  <a:cubicBezTo>
                    <a:pt x="25" y="9"/>
                    <a:pt x="25" y="9"/>
                    <a:pt x="24" y="9"/>
                  </a:cubicBezTo>
                  <a:cubicBezTo>
                    <a:pt x="24" y="9"/>
                    <a:pt x="24" y="10"/>
                    <a:pt x="24" y="10"/>
                  </a:cubicBezTo>
                  <a:cubicBezTo>
                    <a:pt x="24" y="10"/>
                    <a:pt x="25" y="11"/>
                    <a:pt x="25" y="11"/>
                  </a:cubicBezTo>
                  <a:cubicBezTo>
                    <a:pt x="24" y="11"/>
                    <a:pt x="24" y="11"/>
                    <a:pt x="23" y="11"/>
                  </a:cubicBezTo>
                  <a:cubicBezTo>
                    <a:pt x="23" y="10"/>
                    <a:pt x="22" y="12"/>
                    <a:pt x="22" y="12"/>
                  </a:cubicBezTo>
                  <a:cubicBezTo>
                    <a:pt x="22" y="12"/>
                    <a:pt x="21" y="13"/>
                    <a:pt x="21" y="13"/>
                  </a:cubicBezTo>
                  <a:cubicBezTo>
                    <a:pt x="21" y="14"/>
                    <a:pt x="20" y="13"/>
                    <a:pt x="20" y="13"/>
                  </a:cubicBezTo>
                  <a:cubicBezTo>
                    <a:pt x="20" y="13"/>
                    <a:pt x="20" y="13"/>
                    <a:pt x="20" y="14"/>
                  </a:cubicBezTo>
                  <a:cubicBezTo>
                    <a:pt x="20" y="14"/>
                    <a:pt x="20" y="15"/>
                    <a:pt x="20" y="15"/>
                  </a:cubicBezTo>
                  <a:cubicBezTo>
                    <a:pt x="20" y="15"/>
                    <a:pt x="19" y="15"/>
                    <a:pt x="18" y="15"/>
                  </a:cubicBezTo>
                  <a:cubicBezTo>
                    <a:pt x="18" y="15"/>
                    <a:pt x="18" y="14"/>
                    <a:pt x="18" y="13"/>
                  </a:cubicBezTo>
                  <a:cubicBezTo>
                    <a:pt x="18" y="12"/>
                    <a:pt x="17" y="13"/>
                    <a:pt x="17" y="12"/>
                  </a:cubicBezTo>
                  <a:cubicBezTo>
                    <a:pt x="17" y="12"/>
                    <a:pt x="16" y="12"/>
                    <a:pt x="15" y="12"/>
                  </a:cubicBezTo>
                  <a:cubicBezTo>
                    <a:pt x="15" y="12"/>
                    <a:pt x="14" y="12"/>
                    <a:pt x="14" y="11"/>
                  </a:cubicBezTo>
                  <a:cubicBezTo>
                    <a:pt x="14" y="11"/>
                    <a:pt x="14" y="11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2" y="12"/>
                    <a:pt x="11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4"/>
                    <a:pt x="10" y="14"/>
                    <a:pt x="10" y="15"/>
                  </a:cubicBezTo>
                  <a:cubicBezTo>
                    <a:pt x="9" y="15"/>
                    <a:pt x="10" y="16"/>
                    <a:pt x="10" y="16"/>
                  </a:cubicBezTo>
                  <a:cubicBezTo>
                    <a:pt x="10" y="16"/>
                    <a:pt x="11" y="16"/>
                    <a:pt x="11" y="16"/>
                  </a:cubicBezTo>
                  <a:cubicBezTo>
                    <a:pt x="12" y="16"/>
                    <a:pt x="13" y="16"/>
                    <a:pt x="13" y="16"/>
                  </a:cubicBezTo>
                  <a:cubicBezTo>
                    <a:pt x="13" y="17"/>
                    <a:pt x="12" y="17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7"/>
                    <a:pt x="11" y="18"/>
                    <a:pt x="11" y="18"/>
                  </a:cubicBezTo>
                  <a:cubicBezTo>
                    <a:pt x="11" y="19"/>
                    <a:pt x="12" y="19"/>
                    <a:pt x="11" y="20"/>
                  </a:cubicBezTo>
                  <a:cubicBezTo>
                    <a:pt x="11" y="20"/>
                    <a:pt x="10" y="21"/>
                    <a:pt x="10" y="22"/>
                  </a:cubicBezTo>
                  <a:cubicBezTo>
                    <a:pt x="10" y="22"/>
                    <a:pt x="10" y="23"/>
                    <a:pt x="10" y="24"/>
                  </a:cubicBezTo>
                  <a:cubicBezTo>
                    <a:pt x="9" y="24"/>
                    <a:pt x="9" y="24"/>
                    <a:pt x="8" y="24"/>
                  </a:cubicBezTo>
                  <a:cubicBezTo>
                    <a:pt x="7" y="25"/>
                    <a:pt x="7" y="26"/>
                    <a:pt x="8" y="26"/>
                  </a:cubicBezTo>
                  <a:cubicBezTo>
                    <a:pt x="9" y="26"/>
                    <a:pt x="9" y="27"/>
                    <a:pt x="9" y="27"/>
                  </a:cubicBezTo>
                  <a:cubicBezTo>
                    <a:pt x="9" y="28"/>
                    <a:pt x="9" y="28"/>
                    <a:pt x="8" y="29"/>
                  </a:cubicBezTo>
                  <a:cubicBezTo>
                    <a:pt x="8" y="29"/>
                    <a:pt x="7" y="29"/>
                    <a:pt x="7" y="30"/>
                  </a:cubicBezTo>
                  <a:cubicBezTo>
                    <a:pt x="7" y="30"/>
                    <a:pt x="8" y="31"/>
                    <a:pt x="7" y="31"/>
                  </a:cubicBezTo>
                  <a:cubicBezTo>
                    <a:pt x="6" y="31"/>
                    <a:pt x="4" y="32"/>
                    <a:pt x="3" y="32"/>
                  </a:cubicBezTo>
                  <a:cubicBezTo>
                    <a:pt x="3" y="32"/>
                    <a:pt x="1" y="32"/>
                    <a:pt x="1" y="33"/>
                  </a:cubicBezTo>
                  <a:cubicBezTo>
                    <a:pt x="1" y="34"/>
                    <a:pt x="1" y="34"/>
                    <a:pt x="2" y="34"/>
                  </a:cubicBezTo>
                  <a:cubicBezTo>
                    <a:pt x="2" y="35"/>
                    <a:pt x="2" y="36"/>
                    <a:pt x="2" y="37"/>
                  </a:cubicBezTo>
                  <a:cubicBezTo>
                    <a:pt x="2" y="37"/>
                    <a:pt x="1" y="38"/>
                    <a:pt x="1" y="39"/>
                  </a:cubicBezTo>
                  <a:cubicBezTo>
                    <a:pt x="2" y="39"/>
                    <a:pt x="1" y="40"/>
                    <a:pt x="1" y="40"/>
                  </a:cubicBezTo>
                  <a:cubicBezTo>
                    <a:pt x="1" y="40"/>
                    <a:pt x="0" y="41"/>
                    <a:pt x="0" y="41"/>
                  </a:cubicBezTo>
                  <a:cubicBezTo>
                    <a:pt x="0" y="42"/>
                    <a:pt x="1" y="43"/>
                    <a:pt x="1" y="44"/>
                  </a:cubicBezTo>
                  <a:cubicBezTo>
                    <a:pt x="2" y="45"/>
                    <a:pt x="3" y="46"/>
                    <a:pt x="3" y="47"/>
                  </a:cubicBezTo>
                  <a:cubicBezTo>
                    <a:pt x="4" y="47"/>
                    <a:pt x="4" y="48"/>
                    <a:pt x="3" y="49"/>
                  </a:cubicBezTo>
                  <a:cubicBezTo>
                    <a:pt x="3" y="49"/>
                    <a:pt x="2" y="50"/>
                    <a:pt x="2" y="50"/>
                  </a:cubicBezTo>
                  <a:cubicBezTo>
                    <a:pt x="1" y="50"/>
                    <a:pt x="1" y="51"/>
                    <a:pt x="1" y="51"/>
                  </a:cubicBezTo>
                  <a:cubicBezTo>
                    <a:pt x="2" y="52"/>
                    <a:pt x="3" y="53"/>
                    <a:pt x="3" y="53"/>
                  </a:cubicBezTo>
                  <a:cubicBezTo>
                    <a:pt x="3" y="53"/>
                    <a:pt x="3" y="53"/>
                    <a:pt x="4" y="54"/>
                  </a:cubicBezTo>
                  <a:cubicBezTo>
                    <a:pt x="4" y="54"/>
                    <a:pt x="5" y="53"/>
                    <a:pt x="5" y="54"/>
                  </a:cubicBezTo>
                  <a:cubicBezTo>
                    <a:pt x="5" y="54"/>
                    <a:pt x="6" y="54"/>
                    <a:pt x="5" y="55"/>
                  </a:cubicBezTo>
                  <a:cubicBezTo>
                    <a:pt x="5" y="55"/>
                    <a:pt x="4" y="55"/>
                    <a:pt x="4" y="55"/>
                  </a:cubicBezTo>
                  <a:cubicBezTo>
                    <a:pt x="4" y="56"/>
                    <a:pt x="4" y="57"/>
                    <a:pt x="4" y="57"/>
                  </a:cubicBezTo>
                  <a:cubicBezTo>
                    <a:pt x="4" y="57"/>
                    <a:pt x="4" y="58"/>
                    <a:pt x="4" y="58"/>
                  </a:cubicBezTo>
                  <a:cubicBezTo>
                    <a:pt x="4" y="58"/>
                    <a:pt x="4" y="58"/>
                    <a:pt x="5" y="59"/>
                  </a:cubicBezTo>
                  <a:cubicBezTo>
                    <a:pt x="6" y="60"/>
                    <a:pt x="6" y="60"/>
                    <a:pt x="8" y="61"/>
                  </a:cubicBezTo>
                  <a:cubicBezTo>
                    <a:pt x="10" y="61"/>
                    <a:pt x="12" y="60"/>
                    <a:pt x="13" y="60"/>
                  </a:cubicBezTo>
                  <a:cubicBezTo>
                    <a:pt x="14" y="60"/>
                    <a:pt x="14" y="60"/>
                    <a:pt x="15" y="61"/>
                  </a:cubicBezTo>
                  <a:cubicBezTo>
                    <a:pt x="16" y="62"/>
                    <a:pt x="17" y="62"/>
                    <a:pt x="18" y="62"/>
                  </a:cubicBezTo>
                  <a:cubicBezTo>
                    <a:pt x="19" y="62"/>
                    <a:pt x="18" y="64"/>
                    <a:pt x="17" y="65"/>
                  </a:cubicBezTo>
                  <a:cubicBezTo>
                    <a:pt x="17" y="65"/>
                    <a:pt x="16" y="67"/>
                    <a:pt x="15" y="69"/>
                  </a:cubicBezTo>
                  <a:cubicBezTo>
                    <a:pt x="15" y="70"/>
                    <a:pt x="15" y="70"/>
                    <a:pt x="14" y="71"/>
                  </a:cubicBezTo>
                  <a:cubicBezTo>
                    <a:pt x="14" y="72"/>
                    <a:pt x="14" y="72"/>
                    <a:pt x="14" y="73"/>
                  </a:cubicBezTo>
                  <a:cubicBezTo>
                    <a:pt x="14" y="73"/>
                    <a:pt x="14" y="74"/>
                    <a:pt x="14" y="75"/>
                  </a:cubicBezTo>
                  <a:cubicBezTo>
                    <a:pt x="13" y="75"/>
                    <a:pt x="14" y="76"/>
                    <a:pt x="13" y="77"/>
                  </a:cubicBezTo>
                  <a:cubicBezTo>
                    <a:pt x="14" y="77"/>
                    <a:pt x="14" y="78"/>
                    <a:pt x="15" y="78"/>
                  </a:cubicBezTo>
                  <a:cubicBezTo>
                    <a:pt x="15" y="78"/>
                    <a:pt x="17" y="77"/>
                    <a:pt x="18" y="77"/>
                  </a:cubicBezTo>
                  <a:cubicBezTo>
                    <a:pt x="18" y="77"/>
                    <a:pt x="19" y="78"/>
                    <a:pt x="21" y="78"/>
                  </a:cubicBezTo>
                  <a:cubicBezTo>
                    <a:pt x="22" y="78"/>
                    <a:pt x="21" y="77"/>
                    <a:pt x="21" y="76"/>
                  </a:cubicBezTo>
                  <a:cubicBezTo>
                    <a:pt x="21" y="76"/>
                    <a:pt x="21" y="76"/>
                    <a:pt x="21" y="75"/>
                  </a:cubicBezTo>
                  <a:cubicBezTo>
                    <a:pt x="22" y="75"/>
                    <a:pt x="23" y="76"/>
                    <a:pt x="24" y="76"/>
                  </a:cubicBezTo>
                  <a:cubicBezTo>
                    <a:pt x="25" y="77"/>
                    <a:pt x="26" y="77"/>
                    <a:pt x="27" y="77"/>
                  </a:cubicBezTo>
                  <a:cubicBezTo>
                    <a:pt x="28" y="77"/>
                    <a:pt x="29" y="78"/>
                    <a:pt x="30" y="78"/>
                  </a:cubicBezTo>
                  <a:cubicBezTo>
                    <a:pt x="30" y="78"/>
                    <a:pt x="30" y="78"/>
                    <a:pt x="30" y="78"/>
                  </a:cubicBezTo>
                  <a:cubicBezTo>
                    <a:pt x="31" y="78"/>
                    <a:pt x="31" y="79"/>
                    <a:pt x="31" y="79"/>
                  </a:cubicBezTo>
                  <a:cubicBezTo>
                    <a:pt x="32" y="79"/>
                    <a:pt x="32" y="79"/>
                    <a:pt x="33" y="79"/>
                  </a:cubicBezTo>
                  <a:cubicBezTo>
                    <a:pt x="33" y="79"/>
                    <a:pt x="34" y="79"/>
                    <a:pt x="35" y="80"/>
                  </a:cubicBezTo>
                  <a:cubicBezTo>
                    <a:pt x="36" y="81"/>
                    <a:pt x="36" y="80"/>
                    <a:pt x="37" y="80"/>
                  </a:cubicBezTo>
                  <a:cubicBezTo>
                    <a:pt x="38" y="79"/>
                    <a:pt x="39" y="78"/>
                    <a:pt x="39" y="78"/>
                  </a:cubicBezTo>
                  <a:cubicBezTo>
                    <a:pt x="39" y="78"/>
                    <a:pt x="41" y="78"/>
                    <a:pt x="42" y="79"/>
                  </a:cubicBezTo>
                  <a:cubicBezTo>
                    <a:pt x="43" y="79"/>
                    <a:pt x="44" y="79"/>
                    <a:pt x="45" y="79"/>
                  </a:cubicBezTo>
                  <a:cubicBezTo>
                    <a:pt x="45" y="78"/>
                    <a:pt x="48" y="78"/>
                    <a:pt x="49" y="78"/>
                  </a:cubicBezTo>
                  <a:cubicBezTo>
                    <a:pt x="51" y="78"/>
                    <a:pt x="52" y="78"/>
                    <a:pt x="52" y="77"/>
                  </a:cubicBezTo>
                  <a:cubicBezTo>
                    <a:pt x="53" y="77"/>
                    <a:pt x="55" y="77"/>
                    <a:pt x="56" y="77"/>
                  </a:cubicBezTo>
                  <a:cubicBezTo>
                    <a:pt x="56" y="78"/>
                    <a:pt x="58" y="77"/>
                    <a:pt x="58" y="77"/>
                  </a:cubicBezTo>
                  <a:cubicBezTo>
                    <a:pt x="58" y="77"/>
                    <a:pt x="59" y="77"/>
                    <a:pt x="59" y="78"/>
                  </a:cubicBezTo>
                  <a:cubicBezTo>
                    <a:pt x="60" y="79"/>
                    <a:pt x="60" y="78"/>
                    <a:pt x="60" y="78"/>
                  </a:cubicBezTo>
                  <a:cubicBezTo>
                    <a:pt x="60" y="77"/>
                    <a:pt x="59" y="74"/>
                    <a:pt x="59" y="73"/>
                  </a:cubicBezTo>
                  <a:cubicBezTo>
                    <a:pt x="58" y="72"/>
                    <a:pt x="58" y="71"/>
                    <a:pt x="59" y="71"/>
                  </a:cubicBezTo>
                  <a:cubicBezTo>
                    <a:pt x="59" y="70"/>
                    <a:pt x="63" y="69"/>
                    <a:pt x="64" y="68"/>
                  </a:cubicBezTo>
                  <a:cubicBezTo>
                    <a:pt x="65" y="68"/>
                    <a:pt x="66" y="67"/>
                    <a:pt x="67" y="67"/>
                  </a:cubicBezTo>
                  <a:cubicBezTo>
                    <a:pt x="68" y="66"/>
                    <a:pt x="67" y="65"/>
                    <a:pt x="66" y="65"/>
                  </a:cubicBezTo>
                  <a:cubicBezTo>
                    <a:pt x="66" y="64"/>
                    <a:pt x="64" y="63"/>
                    <a:pt x="63" y="62"/>
                  </a:cubicBezTo>
                  <a:cubicBezTo>
                    <a:pt x="62" y="62"/>
                    <a:pt x="61" y="61"/>
                    <a:pt x="61" y="60"/>
                  </a:cubicBezTo>
                  <a:cubicBezTo>
                    <a:pt x="60" y="59"/>
                    <a:pt x="59" y="59"/>
                    <a:pt x="58" y="59"/>
                  </a:cubicBezTo>
                  <a:cubicBezTo>
                    <a:pt x="57" y="58"/>
                    <a:pt x="57" y="57"/>
                    <a:pt x="56" y="57"/>
                  </a:cubicBezTo>
                  <a:cubicBezTo>
                    <a:pt x="56" y="56"/>
                    <a:pt x="56" y="55"/>
                    <a:pt x="56" y="54"/>
                  </a:cubicBezTo>
                  <a:cubicBezTo>
                    <a:pt x="57" y="54"/>
                    <a:pt x="55" y="52"/>
                    <a:pt x="54" y="52"/>
                  </a:cubicBezTo>
                  <a:cubicBezTo>
                    <a:pt x="54" y="51"/>
                    <a:pt x="53" y="50"/>
                    <a:pt x="52" y="50"/>
                  </a:cubicBezTo>
                  <a:cubicBezTo>
                    <a:pt x="51" y="49"/>
                    <a:pt x="52" y="49"/>
                    <a:pt x="52" y="49"/>
                  </a:cubicBezTo>
                  <a:cubicBezTo>
                    <a:pt x="52" y="49"/>
                    <a:pt x="53" y="49"/>
                    <a:pt x="55" y="48"/>
                  </a:cubicBezTo>
                  <a:cubicBezTo>
                    <a:pt x="56" y="48"/>
                    <a:pt x="56" y="48"/>
                    <a:pt x="56" y="48"/>
                  </a:cubicBezTo>
                  <a:cubicBezTo>
                    <a:pt x="56" y="48"/>
                    <a:pt x="58" y="47"/>
                    <a:pt x="59" y="47"/>
                  </a:cubicBezTo>
                  <a:cubicBezTo>
                    <a:pt x="61" y="46"/>
                    <a:pt x="62" y="47"/>
                    <a:pt x="63" y="46"/>
                  </a:cubicBezTo>
                  <a:cubicBezTo>
                    <a:pt x="63" y="46"/>
                    <a:pt x="66" y="44"/>
                    <a:pt x="67" y="43"/>
                  </a:cubicBezTo>
                  <a:cubicBezTo>
                    <a:pt x="68" y="42"/>
                    <a:pt x="69" y="42"/>
                    <a:pt x="70" y="41"/>
                  </a:cubicBezTo>
                  <a:cubicBezTo>
                    <a:pt x="70" y="41"/>
                    <a:pt x="72" y="41"/>
                    <a:pt x="72" y="41"/>
                  </a:cubicBezTo>
                  <a:cubicBezTo>
                    <a:pt x="73" y="41"/>
                    <a:pt x="74" y="42"/>
                    <a:pt x="74" y="42"/>
                  </a:cubicBezTo>
                  <a:cubicBezTo>
                    <a:pt x="75" y="42"/>
                    <a:pt x="75" y="40"/>
                    <a:pt x="76" y="39"/>
                  </a:cubicBezTo>
                  <a:cubicBezTo>
                    <a:pt x="76" y="38"/>
                    <a:pt x="75" y="38"/>
                    <a:pt x="75" y="3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auto">
            <a:xfrm>
              <a:off x="4397375" y="2811463"/>
              <a:ext cx="171450" cy="76200"/>
            </a:xfrm>
            <a:custGeom>
              <a:avLst/>
              <a:gdLst>
                <a:gd name="T0" fmla="*/ 23 w 59"/>
                <a:gd name="T1" fmla="*/ 25 h 26"/>
                <a:gd name="T2" fmla="*/ 25 w 59"/>
                <a:gd name="T3" fmla="*/ 23 h 26"/>
                <a:gd name="T4" fmla="*/ 27 w 59"/>
                <a:gd name="T5" fmla="*/ 22 h 26"/>
                <a:gd name="T6" fmla="*/ 31 w 59"/>
                <a:gd name="T7" fmla="*/ 23 h 26"/>
                <a:gd name="T8" fmla="*/ 34 w 59"/>
                <a:gd name="T9" fmla="*/ 24 h 26"/>
                <a:gd name="T10" fmla="*/ 38 w 59"/>
                <a:gd name="T11" fmla="*/ 24 h 26"/>
                <a:gd name="T12" fmla="*/ 41 w 59"/>
                <a:gd name="T13" fmla="*/ 24 h 26"/>
                <a:gd name="T14" fmla="*/ 44 w 59"/>
                <a:gd name="T15" fmla="*/ 23 h 26"/>
                <a:gd name="T16" fmla="*/ 47 w 59"/>
                <a:gd name="T17" fmla="*/ 24 h 26"/>
                <a:gd name="T18" fmla="*/ 51 w 59"/>
                <a:gd name="T19" fmla="*/ 21 h 26"/>
                <a:gd name="T20" fmla="*/ 52 w 59"/>
                <a:gd name="T21" fmla="*/ 20 h 26"/>
                <a:gd name="T22" fmla="*/ 55 w 59"/>
                <a:gd name="T23" fmla="*/ 18 h 26"/>
                <a:gd name="T24" fmla="*/ 58 w 59"/>
                <a:gd name="T25" fmla="*/ 17 h 26"/>
                <a:gd name="T26" fmla="*/ 56 w 59"/>
                <a:gd name="T27" fmla="*/ 14 h 26"/>
                <a:gd name="T28" fmla="*/ 55 w 59"/>
                <a:gd name="T29" fmla="*/ 12 h 26"/>
                <a:gd name="T30" fmla="*/ 52 w 59"/>
                <a:gd name="T31" fmla="*/ 11 h 26"/>
                <a:gd name="T32" fmla="*/ 50 w 59"/>
                <a:gd name="T33" fmla="*/ 11 h 26"/>
                <a:gd name="T34" fmla="*/ 49 w 59"/>
                <a:gd name="T35" fmla="*/ 10 h 26"/>
                <a:gd name="T36" fmla="*/ 48 w 59"/>
                <a:gd name="T37" fmla="*/ 8 h 26"/>
                <a:gd name="T38" fmla="*/ 44 w 59"/>
                <a:gd name="T39" fmla="*/ 8 h 26"/>
                <a:gd name="T40" fmla="*/ 39 w 59"/>
                <a:gd name="T41" fmla="*/ 7 h 26"/>
                <a:gd name="T42" fmla="*/ 36 w 59"/>
                <a:gd name="T43" fmla="*/ 6 h 26"/>
                <a:gd name="T44" fmla="*/ 32 w 59"/>
                <a:gd name="T45" fmla="*/ 5 h 26"/>
                <a:gd name="T46" fmla="*/ 29 w 59"/>
                <a:gd name="T47" fmla="*/ 4 h 26"/>
                <a:gd name="T48" fmla="*/ 27 w 59"/>
                <a:gd name="T49" fmla="*/ 1 h 26"/>
                <a:gd name="T50" fmla="*/ 25 w 59"/>
                <a:gd name="T51" fmla="*/ 0 h 26"/>
                <a:gd name="T52" fmla="*/ 24 w 59"/>
                <a:gd name="T53" fmla="*/ 0 h 26"/>
                <a:gd name="T54" fmla="*/ 23 w 59"/>
                <a:gd name="T55" fmla="*/ 1 h 26"/>
                <a:gd name="T56" fmla="*/ 21 w 59"/>
                <a:gd name="T57" fmla="*/ 0 h 26"/>
                <a:gd name="T58" fmla="*/ 19 w 59"/>
                <a:gd name="T59" fmla="*/ 0 h 26"/>
                <a:gd name="T60" fmla="*/ 16 w 59"/>
                <a:gd name="T61" fmla="*/ 2 h 26"/>
                <a:gd name="T62" fmla="*/ 12 w 59"/>
                <a:gd name="T63" fmla="*/ 5 h 26"/>
                <a:gd name="T64" fmla="*/ 8 w 59"/>
                <a:gd name="T65" fmla="*/ 6 h 26"/>
                <a:gd name="T66" fmla="*/ 5 w 59"/>
                <a:gd name="T67" fmla="*/ 7 h 26"/>
                <a:gd name="T68" fmla="*/ 4 w 59"/>
                <a:gd name="T69" fmla="*/ 7 h 26"/>
                <a:gd name="T70" fmla="*/ 1 w 59"/>
                <a:gd name="T71" fmla="*/ 8 h 26"/>
                <a:gd name="T72" fmla="*/ 1 w 59"/>
                <a:gd name="T73" fmla="*/ 9 h 26"/>
                <a:gd name="T74" fmla="*/ 3 w 59"/>
                <a:gd name="T75" fmla="*/ 11 h 26"/>
                <a:gd name="T76" fmla="*/ 5 w 59"/>
                <a:gd name="T77" fmla="*/ 13 h 26"/>
                <a:gd name="T78" fmla="*/ 5 w 59"/>
                <a:gd name="T79" fmla="*/ 16 h 26"/>
                <a:gd name="T80" fmla="*/ 7 w 59"/>
                <a:gd name="T81" fmla="*/ 18 h 26"/>
                <a:gd name="T82" fmla="*/ 10 w 59"/>
                <a:gd name="T83" fmla="*/ 19 h 26"/>
                <a:gd name="T84" fmla="*/ 12 w 59"/>
                <a:gd name="T85" fmla="*/ 21 h 26"/>
                <a:gd name="T86" fmla="*/ 15 w 59"/>
                <a:gd name="T87" fmla="*/ 24 h 26"/>
                <a:gd name="T88" fmla="*/ 16 w 59"/>
                <a:gd name="T89" fmla="*/ 25 h 26"/>
                <a:gd name="T90" fmla="*/ 19 w 59"/>
                <a:gd name="T91" fmla="*/ 26 h 26"/>
                <a:gd name="T92" fmla="*/ 23 w 59"/>
                <a:gd name="T93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9" h="26">
                  <a:moveTo>
                    <a:pt x="23" y="25"/>
                  </a:moveTo>
                  <a:cubicBezTo>
                    <a:pt x="24" y="25"/>
                    <a:pt x="24" y="24"/>
                    <a:pt x="25" y="23"/>
                  </a:cubicBezTo>
                  <a:cubicBezTo>
                    <a:pt x="25" y="22"/>
                    <a:pt x="26" y="21"/>
                    <a:pt x="27" y="22"/>
                  </a:cubicBezTo>
                  <a:cubicBezTo>
                    <a:pt x="28" y="22"/>
                    <a:pt x="30" y="23"/>
                    <a:pt x="31" y="23"/>
                  </a:cubicBezTo>
                  <a:cubicBezTo>
                    <a:pt x="32" y="23"/>
                    <a:pt x="33" y="24"/>
                    <a:pt x="34" y="24"/>
                  </a:cubicBezTo>
                  <a:cubicBezTo>
                    <a:pt x="36" y="25"/>
                    <a:pt x="37" y="25"/>
                    <a:pt x="38" y="24"/>
                  </a:cubicBezTo>
                  <a:cubicBezTo>
                    <a:pt x="39" y="24"/>
                    <a:pt x="40" y="25"/>
                    <a:pt x="41" y="24"/>
                  </a:cubicBezTo>
                  <a:cubicBezTo>
                    <a:pt x="42" y="24"/>
                    <a:pt x="43" y="24"/>
                    <a:pt x="44" y="23"/>
                  </a:cubicBezTo>
                  <a:cubicBezTo>
                    <a:pt x="45" y="23"/>
                    <a:pt x="46" y="23"/>
                    <a:pt x="47" y="24"/>
                  </a:cubicBezTo>
                  <a:cubicBezTo>
                    <a:pt x="49" y="24"/>
                    <a:pt x="50" y="22"/>
                    <a:pt x="51" y="21"/>
                  </a:cubicBezTo>
                  <a:cubicBezTo>
                    <a:pt x="51" y="21"/>
                    <a:pt x="52" y="20"/>
                    <a:pt x="52" y="20"/>
                  </a:cubicBezTo>
                  <a:cubicBezTo>
                    <a:pt x="53" y="19"/>
                    <a:pt x="54" y="18"/>
                    <a:pt x="55" y="18"/>
                  </a:cubicBezTo>
                  <a:cubicBezTo>
                    <a:pt x="56" y="17"/>
                    <a:pt x="57" y="17"/>
                    <a:pt x="58" y="17"/>
                  </a:cubicBezTo>
                  <a:cubicBezTo>
                    <a:pt x="59" y="16"/>
                    <a:pt x="57" y="15"/>
                    <a:pt x="56" y="14"/>
                  </a:cubicBezTo>
                  <a:cubicBezTo>
                    <a:pt x="56" y="13"/>
                    <a:pt x="56" y="13"/>
                    <a:pt x="55" y="12"/>
                  </a:cubicBezTo>
                  <a:cubicBezTo>
                    <a:pt x="54" y="12"/>
                    <a:pt x="53" y="12"/>
                    <a:pt x="52" y="11"/>
                  </a:cubicBezTo>
                  <a:cubicBezTo>
                    <a:pt x="51" y="10"/>
                    <a:pt x="50" y="11"/>
                    <a:pt x="50" y="11"/>
                  </a:cubicBezTo>
                  <a:cubicBezTo>
                    <a:pt x="49" y="11"/>
                    <a:pt x="49" y="10"/>
                    <a:pt x="49" y="10"/>
                  </a:cubicBezTo>
                  <a:cubicBezTo>
                    <a:pt x="49" y="9"/>
                    <a:pt x="49" y="9"/>
                    <a:pt x="48" y="8"/>
                  </a:cubicBezTo>
                  <a:cubicBezTo>
                    <a:pt x="47" y="7"/>
                    <a:pt x="45" y="8"/>
                    <a:pt x="44" y="8"/>
                  </a:cubicBezTo>
                  <a:cubicBezTo>
                    <a:pt x="43" y="7"/>
                    <a:pt x="41" y="7"/>
                    <a:pt x="39" y="7"/>
                  </a:cubicBezTo>
                  <a:cubicBezTo>
                    <a:pt x="38" y="7"/>
                    <a:pt x="38" y="7"/>
                    <a:pt x="36" y="6"/>
                  </a:cubicBezTo>
                  <a:cubicBezTo>
                    <a:pt x="34" y="6"/>
                    <a:pt x="34" y="5"/>
                    <a:pt x="32" y="5"/>
                  </a:cubicBezTo>
                  <a:cubicBezTo>
                    <a:pt x="31" y="4"/>
                    <a:pt x="30" y="4"/>
                    <a:pt x="29" y="4"/>
                  </a:cubicBezTo>
                  <a:cubicBezTo>
                    <a:pt x="28" y="3"/>
                    <a:pt x="28" y="2"/>
                    <a:pt x="27" y="1"/>
                  </a:cubicBezTo>
                  <a:cubicBezTo>
                    <a:pt x="27" y="0"/>
                    <a:pt x="26" y="1"/>
                    <a:pt x="25" y="0"/>
                  </a:cubicBezTo>
                  <a:cubicBezTo>
                    <a:pt x="25" y="0"/>
                    <a:pt x="25" y="0"/>
                    <a:pt x="24" y="0"/>
                  </a:cubicBezTo>
                  <a:cubicBezTo>
                    <a:pt x="24" y="0"/>
                    <a:pt x="24" y="1"/>
                    <a:pt x="23" y="1"/>
                  </a:cubicBezTo>
                  <a:cubicBezTo>
                    <a:pt x="23" y="1"/>
                    <a:pt x="22" y="0"/>
                    <a:pt x="21" y="0"/>
                  </a:cubicBezTo>
                  <a:cubicBezTo>
                    <a:pt x="21" y="0"/>
                    <a:pt x="19" y="0"/>
                    <a:pt x="19" y="0"/>
                  </a:cubicBezTo>
                  <a:cubicBezTo>
                    <a:pt x="18" y="1"/>
                    <a:pt x="17" y="1"/>
                    <a:pt x="16" y="2"/>
                  </a:cubicBezTo>
                  <a:cubicBezTo>
                    <a:pt x="15" y="3"/>
                    <a:pt x="12" y="5"/>
                    <a:pt x="12" y="5"/>
                  </a:cubicBezTo>
                  <a:cubicBezTo>
                    <a:pt x="11" y="6"/>
                    <a:pt x="10" y="5"/>
                    <a:pt x="8" y="6"/>
                  </a:cubicBezTo>
                  <a:cubicBezTo>
                    <a:pt x="7" y="6"/>
                    <a:pt x="5" y="7"/>
                    <a:pt x="5" y="7"/>
                  </a:cubicBezTo>
                  <a:cubicBezTo>
                    <a:pt x="5" y="7"/>
                    <a:pt x="5" y="7"/>
                    <a:pt x="4" y="7"/>
                  </a:cubicBezTo>
                  <a:cubicBezTo>
                    <a:pt x="2" y="8"/>
                    <a:pt x="1" y="8"/>
                    <a:pt x="1" y="8"/>
                  </a:cubicBezTo>
                  <a:cubicBezTo>
                    <a:pt x="1" y="8"/>
                    <a:pt x="0" y="8"/>
                    <a:pt x="1" y="9"/>
                  </a:cubicBezTo>
                  <a:cubicBezTo>
                    <a:pt x="2" y="9"/>
                    <a:pt x="3" y="10"/>
                    <a:pt x="3" y="11"/>
                  </a:cubicBezTo>
                  <a:cubicBezTo>
                    <a:pt x="4" y="11"/>
                    <a:pt x="6" y="13"/>
                    <a:pt x="5" y="13"/>
                  </a:cubicBezTo>
                  <a:cubicBezTo>
                    <a:pt x="5" y="14"/>
                    <a:pt x="5" y="15"/>
                    <a:pt x="5" y="16"/>
                  </a:cubicBezTo>
                  <a:cubicBezTo>
                    <a:pt x="6" y="16"/>
                    <a:pt x="6" y="17"/>
                    <a:pt x="7" y="18"/>
                  </a:cubicBezTo>
                  <a:cubicBezTo>
                    <a:pt x="8" y="18"/>
                    <a:pt x="9" y="18"/>
                    <a:pt x="10" y="19"/>
                  </a:cubicBezTo>
                  <a:cubicBezTo>
                    <a:pt x="10" y="20"/>
                    <a:pt x="11" y="21"/>
                    <a:pt x="12" y="21"/>
                  </a:cubicBezTo>
                  <a:cubicBezTo>
                    <a:pt x="13" y="22"/>
                    <a:pt x="15" y="23"/>
                    <a:pt x="15" y="24"/>
                  </a:cubicBezTo>
                  <a:cubicBezTo>
                    <a:pt x="16" y="24"/>
                    <a:pt x="16" y="25"/>
                    <a:pt x="16" y="25"/>
                  </a:cubicBezTo>
                  <a:cubicBezTo>
                    <a:pt x="17" y="26"/>
                    <a:pt x="18" y="26"/>
                    <a:pt x="19" y="26"/>
                  </a:cubicBezTo>
                  <a:cubicBezTo>
                    <a:pt x="20" y="26"/>
                    <a:pt x="22" y="26"/>
                    <a:pt x="23" y="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auto">
            <a:xfrm>
              <a:off x="4335463" y="2873376"/>
              <a:ext cx="190500" cy="80963"/>
            </a:xfrm>
            <a:custGeom>
              <a:avLst/>
              <a:gdLst>
                <a:gd name="T0" fmla="*/ 42 w 65"/>
                <a:gd name="T1" fmla="*/ 28 h 28"/>
                <a:gd name="T2" fmla="*/ 46 w 65"/>
                <a:gd name="T3" fmla="*/ 26 h 28"/>
                <a:gd name="T4" fmla="*/ 52 w 65"/>
                <a:gd name="T5" fmla="*/ 25 h 28"/>
                <a:gd name="T6" fmla="*/ 56 w 65"/>
                <a:gd name="T7" fmla="*/ 27 h 28"/>
                <a:gd name="T8" fmla="*/ 58 w 65"/>
                <a:gd name="T9" fmla="*/ 22 h 28"/>
                <a:gd name="T10" fmla="*/ 60 w 65"/>
                <a:gd name="T11" fmla="*/ 20 h 28"/>
                <a:gd name="T12" fmla="*/ 62 w 65"/>
                <a:gd name="T13" fmla="*/ 17 h 28"/>
                <a:gd name="T14" fmla="*/ 61 w 65"/>
                <a:gd name="T15" fmla="*/ 14 h 28"/>
                <a:gd name="T16" fmla="*/ 64 w 65"/>
                <a:gd name="T17" fmla="*/ 15 h 28"/>
                <a:gd name="T18" fmla="*/ 65 w 65"/>
                <a:gd name="T19" fmla="*/ 12 h 28"/>
                <a:gd name="T20" fmla="*/ 64 w 65"/>
                <a:gd name="T21" fmla="*/ 9 h 28"/>
                <a:gd name="T22" fmla="*/ 63 w 65"/>
                <a:gd name="T23" fmla="*/ 5 h 28"/>
                <a:gd name="T24" fmla="*/ 62 w 65"/>
                <a:gd name="T25" fmla="*/ 3 h 28"/>
                <a:gd name="T26" fmla="*/ 55 w 65"/>
                <a:gd name="T27" fmla="*/ 3 h 28"/>
                <a:gd name="T28" fmla="*/ 48 w 65"/>
                <a:gd name="T29" fmla="*/ 1 h 28"/>
                <a:gd name="T30" fmla="*/ 44 w 65"/>
                <a:gd name="T31" fmla="*/ 4 h 28"/>
                <a:gd name="T32" fmla="*/ 37 w 65"/>
                <a:gd name="T33" fmla="*/ 4 h 28"/>
                <a:gd name="T34" fmla="*/ 34 w 65"/>
                <a:gd name="T35" fmla="*/ 6 h 28"/>
                <a:gd name="T36" fmla="*/ 29 w 65"/>
                <a:gd name="T37" fmla="*/ 11 h 28"/>
                <a:gd name="T38" fmla="*/ 29 w 65"/>
                <a:gd name="T39" fmla="*/ 16 h 28"/>
                <a:gd name="T40" fmla="*/ 26 w 65"/>
                <a:gd name="T41" fmla="*/ 15 h 28"/>
                <a:gd name="T42" fmla="*/ 19 w 65"/>
                <a:gd name="T43" fmla="*/ 16 h 28"/>
                <a:gd name="T44" fmla="*/ 12 w 65"/>
                <a:gd name="T45" fmla="*/ 17 h 28"/>
                <a:gd name="T46" fmla="*/ 7 w 65"/>
                <a:gd name="T47" fmla="*/ 18 h 28"/>
                <a:gd name="T48" fmla="*/ 3 w 65"/>
                <a:gd name="T49" fmla="*/ 17 h 28"/>
                <a:gd name="T50" fmla="*/ 0 w 65"/>
                <a:gd name="T51" fmla="*/ 16 h 28"/>
                <a:gd name="T52" fmla="*/ 0 w 65"/>
                <a:gd name="T53" fmla="*/ 20 h 28"/>
                <a:gd name="T54" fmla="*/ 4 w 65"/>
                <a:gd name="T55" fmla="*/ 23 h 28"/>
                <a:gd name="T56" fmla="*/ 8 w 65"/>
                <a:gd name="T57" fmla="*/ 23 h 28"/>
                <a:gd name="T58" fmla="*/ 8 w 65"/>
                <a:gd name="T59" fmla="*/ 27 h 28"/>
                <a:gd name="T60" fmla="*/ 9 w 65"/>
                <a:gd name="T61" fmla="*/ 25 h 28"/>
                <a:gd name="T62" fmla="*/ 13 w 65"/>
                <a:gd name="T63" fmla="*/ 25 h 28"/>
                <a:gd name="T64" fmla="*/ 18 w 65"/>
                <a:gd name="T65" fmla="*/ 23 h 28"/>
                <a:gd name="T66" fmla="*/ 24 w 65"/>
                <a:gd name="T67" fmla="*/ 23 h 28"/>
                <a:gd name="T68" fmla="*/ 30 w 65"/>
                <a:gd name="T69" fmla="*/ 26 h 28"/>
                <a:gd name="T70" fmla="*/ 35 w 65"/>
                <a:gd name="T71" fmla="*/ 27 h 28"/>
                <a:gd name="T72" fmla="*/ 40 w 65"/>
                <a:gd name="T7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5" h="28">
                  <a:moveTo>
                    <a:pt x="40" y="28"/>
                  </a:moveTo>
                  <a:cubicBezTo>
                    <a:pt x="40" y="27"/>
                    <a:pt x="42" y="28"/>
                    <a:pt x="42" y="28"/>
                  </a:cubicBezTo>
                  <a:cubicBezTo>
                    <a:pt x="42" y="28"/>
                    <a:pt x="44" y="28"/>
                    <a:pt x="44" y="27"/>
                  </a:cubicBezTo>
                  <a:cubicBezTo>
                    <a:pt x="45" y="27"/>
                    <a:pt x="46" y="26"/>
                    <a:pt x="46" y="26"/>
                  </a:cubicBezTo>
                  <a:cubicBezTo>
                    <a:pt x="46" y="26"/>
                    <a:pt x="48" y="26"/>
                    <a:pt x="49" y="25"/>
                  </a:cubicBezTo>
                  <a:cubicBezTo>
                    <a:pt x="50" y="25"/>
                    <a:pt x="51" y="25"/>
                    <a:pt x="52" y="25"/>
                  </a:cubicBezTo>
                  <a:cubicBezTo>
                    <a:pt x="53" y="25"/>
                    <a:pt x="53" y="25"/>
                    <a:pt x="54" y="25"/>
                  </a:cubicBezTo>
                  <a:cubicBezTo>
                    <a:pt x="55" y="26"/>
                    <a:pt x="56" y="27"/>
                    <a:pt x="56" y="27"/>
                  </a:cubicBezTo>
                  <a:cubicBezTo>
                    <a:pt x="56" y="27"/>
                    <a:pt x="57" y="26"/>
                    <a:pt x="57" y="25"/>
                  </a:cubicBezTo>
                  <a:cubicBezTo>
                    <a:pt x="57" y="25"/>
                    <a:pt x="57" y="23"/>
                    <a:pt x="58" y="22"/>
                  </a:cubicBezTo>
                  <a:cubicBezTo>
                    <a:pt x="58" y="22"/>
                    <a:pt x="59" y="23"/>
                    <a:pt x="60" y="23"/>
                  </a:cubicBezTo>
                  <a:cubicBezTo>
                    <a:pt x="60" y="23"/>
                    <a:pt x="60" y="20"/>
                    <a:pt x="60" y="20"/>
                  </a:cubicBezTo>
                  <a:cubicBezTo>
                    <a:pt x="60" y="20"/>
                    <a:pt x="60" y="18"/>
                    <a:pt x="60" y="18"/>
                  </a:cubicBezTo>
                  <a:cubicBezTo>
                    <a:pt x="60" y="18"/>
                    <a:pt x="61" y="18"/>
                    <a:pt x="62" y="17"/>
                  </a:cubicBezTo>
                  <a:cubicBezTo>
                    <a:pt x="63" y="17"/>
                    <a:pt x="62" y="16"/>
                    <a:pt x="62" y="16"/>
                  </a:cubicBezTo>
                  <a:cubicBezTo>
                    <a:pt x="62" y="16"/>
                    <a:pt x="60" y="15"/>
                    <a:pt x="61" y="14"/>
                  </a:cubicBezTo>
                  <a:cubicBezTo>
                    <a:pt x="61" y="13"/>
                    <a:pt x="61" y="14"/>
                    <a:pt x="61" y="14"/>
                  </a:cubicBezTo>
                  <a:cubicBezTo>
                    <a:pt x="62" y="15"/>
                    <a:pt x="62" y="15"/>
                    <a:pt x="64" y="15"/>
                  </a:cubicBezTo>
                  <a:cubicBezTo>
                    <a:pt x="65" y="15"/>
                    <a:pt x="64" y="14"/>
                    <a:pt x="64" y="13"/>
                  </a:cubicBezTo>
                  <a:cubicBezTo>
                    <a:pt x="64" y="12"/>
                    <a:pt x="65" y="12"/>
                    <a:pt x="65" y="12"/>
                  </a:cubicBezTo>
                  <a:cubicBezTo>
                    <a:pt x="64" y="11"/>
                    <a:pt x="64" y="11"/>
                    <a:pt x="64" y="11"/>
                  </a:cubicBezTo>
                  <a:cubicBezTo>
                    <a:pt x="64" y="11"/>
                    <a:pt x="64" y="10"/>
                    <a:pt x="64" y="9"/>
                  </a:cubicBezTo>
                  <a:cubicBezTo>
                    <a:pt x="63" y="9"/>
                    <a:pt x="62" y="7"/>
                    <a:pt x="62" y="7"/>
                  </a:cubicBezTo>
                  <a:cubicBezTo>
                    <a:pt x="62" y="7"/>
                    <a:pt x="62" y="6"/>
                    <a:pt x="63" y="5"/>
                  </a:cubicBezTo>
                  <a:cubicBezTo>
                    <a:pt x="64" y="5"/>
                    <a:pt x="64" y="4"/>
                    <a:pt x="63" y="3"/>
                  </a:cubicBezTo>
                  <a:cubicBezTo>
                    <a:pt x="63" y="3"/>
                    <a:pt x="62" y="3"/>
                    <a:pt x="62" y="3"/>
                  </a:cubicBezTo>
                  <a:cubicBezTo>
                    <a:pt x="61" y="4"/>
                    <a:pt x="60" y="3"/>
                    <a:pt x="59" y="3"/>
                  </a:cubicBezTo>
                  <a:cubicBezTo>
                    <a:pt x="58" y="4"/>
                    <a:pt x="57" y="4"/>
                    <a:pt x="55" y="3"/>
                  </a:cubicBezTo>
                  <a:cubicBezTo>
                    <a:pt x="54" y="3"/>
                    <a:pt x="53" y="2"/>
                    <a:pt x="52" y="2"/>
                  </a:cubicBezTo>
                  <a:cubicBezTo>
                    <a:pt x="51" y="2"/>
                    <a:pt x="49" y="1"/>
                    <a:pt x="48" y="1"/>
                  </a:cubicBezTo>
                  <a:cubicBezTo>
                    <a:pt x="47" y="0"/>
                    <a:pt x="46" y="1"/>
                    <a:pt x="46" y="2"/>
                  </a:cubicBezTo>
                  <a:cubicBezTo>
                    <a:pt x="45" y="3"/>
                    <a:pt x="45" y="4"/>
                    <a:pt x="44" y="4"/>
                  </a:cubicBezTo>
                  <a:cubicBezTo>
                    <a:pt x="43" y="5"/>
                    <a:pt x="41" y="5"/>
                    <a:pt x="40" y="5"/>
                  </a:cubicBezTo>
                  <a:cubicBezTo>
                    <a:pt x="39" y="5"/>
                    <a:pt x="38" y="5"/>
                    <a:pt x="37" y="4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6" y="5"/>
                    <a:pt x="35" y="6"/>
                    <a:pt x="34" y="6"/>
                  </a:cubicBezTo>
                  <a:cubicBezTo>
                    <a:pt x="33" y="7"/>
                    <a:pt x="29" y="8"/>
                    <a:pt x="29" y="9"/>
                  </a:cubicBezTo>
                  <a:cubicBezTo>
                    <a:pt x="28" y="9"/>
                    <a:pt x="28" y="10"/>
                    <a:pt x="29" y="11"/>
                  </a:cubicBezTo>
                  <a:cubicBezTo>
                    <a:pt x="29" y="12"/>
                    <a:pt x="30" y="15"/>
                    <a:pt x="30" y="16"/>
                  </a:cubicBezTo>
                  <a:cubicBezTo>
                    <a:pt x="30" y="16"/>
                    <a:pt x="30" y="17"/>
                    <a:pt x="29" y="16"/>
                  </a:cubicBezTo>
                  <a:cubicBezTo>
                    <a:pt x="29" y="15"/>
                    <a:pt x="28" y="15"/>
                    <a:pt x="28" y="15"/>
                  </a:cubicBezTo>
                  <a:cubicBezTo>
                    <a:pt x="28" y="15"/>
                    <a:pt x="26" y="16"/>
                    <a:pt x="26" y="15"/>
                  </a:cubicBezTo>
                  <a:cubicBezTo>
                    <a:pt x="25" y="15"/>
                    <a:pt x="23" y="15"/>
                    <a:pt x="22" y="15"/>
                  </a:cubicBezTo>
                  <a:cubicBezTo>
                    <a:pt x="22" y="16"/>
                    <a:pt x="21" y="16"/>
                    <a:pt x="19" y="16"/>
                  </a:cubicBezTo>
                  <a:cubicBezTo>
                    <a:pt x="18" y="16"/>
                    <a:pt x="15" y="16"/>
                    <a:pt x="15" y="17"/>
                  </a:cubicBezTo>
                  <a:cubicBezTo>
                    <a:pt x="14" y="17"/>
                    <a:pt x="13" y="17"/>
                    <a:pt x="12" y="17"/>
                  </a:cubicBezTo>
                  <a:cubicBezTo>
                    <a:pt x="11" y="16"/>
                    <a:pt x="9" y="16"/>
                    <a:pt x="9" y="16"/>
                  </a:cubicBezTo>
                  <a:cubicBezTo>
                    <a:pt x="9" y="16"/>
                    <a:pt x="8" y="17"/>
                    <a:pt x="7" y="18"/>
                  </a:cubicBezTo>
                  <a:cubicBezTo>
                    <a:pt x="6" y="18"/>
                    <a:pt x="6" y="19"/>
                    <a:pt x="5" y="18"/>
                  </a:cubicBezTo>
                  <a:cubicBezTo>
                    <a:pt x="4" y="17"/>
                    <a:pt x="3" y="17"/>
                    <a:pt x="3" y="17"/>
                  </a:cubicBezTo>
                  <a:cubicBezTo>
                    <a:pt x="2" y="17"/>
                    <a:pt x="2" y="17"/>
                    <a:pt x="1" y="17"/>
                  </a:cubicBezTo>
                  <a:cubicBezTo>
                    <a:pt x="1" y="17"/>
                    <a:pt x="1" y="16"/>
                    <a:pt x="0" y="16"/>
                  </a:cubicBezTo>
                  <a:cubicBezTo>
                    <a:pt x="1" y="17"/>
                    <a:pt x="1" y="18"/>
                    <a:pt x="1" y="19"/>
                  </a:cubicBezTo>
                  <a:cubicBezTo>
                    <a:pt x="0" y="19"/>
                    <a:pt x="0" y="19"/>
                    <a:pt x="0" y="20"/>
                  </a:cubicBezTo>
                  <a:cubicBezTo>
                    <a:pt x="0" y="20"/>
                    <a:pt x="0" y="21"/>
                    <a:pt x="2" y="21"/>
                  </a:cubicBezTo>
                  <a:cubicBezTo>
                    <a:pt x="3" y="21"/>
                    <a:pt x="3" y="22"/>
                    <a:pt x="4" y="23"/>
                  </a:cubicBezTo>
                  <a:cubicBezTo>
                    <a:pt x="5" y="24"/>
                    <a:pt x="5" y="23"/>
                    <a:pt x="6" y="23"/>
                  </a:cubicBezTo>
                  <a:cubicBezTo>
                    <a:pt x="6" y="23"/>
                    <a:pt x="8" y="23"/>
                    <a:pt x="8" y="23"/>
                  </a:cubicBezTo>
                  <a:cubicBezTo>
                    <a:pt x="9" y="23"/>
                    <a:pt x="8" y="24"/>
                    <a:pt x="8" y="25"/>
                  </a:cubicBezTo>
                  <a:cubicBezTo>
                    <a:pt x="8" y="25"/>
                    <a:pt x="8" y="26"/>
                    <a:pt x="8" y="27"/>
                  </a:cubicBezTo>
                  <a:cubicBezTo>
                    <a:pt x="8" y="27"/>
                    <a:pt x="9" y="27"/>
                    <a:pt x="9" y="27"/>
                  </a:cubicBezTo>
                  <a:cubicBezTo>
                    <a:pt x="9" y="26"/>
                    <a:pt x="9" y="25"/>
                    <a:pt x="9" y="25"/>
                  </a:cubicBezTo>
                  <a:cubicBezTo>
                    <a:pt x="9" y="24"/>
                    <a:pt x="9" y="24"/>
                    <a:pt x="10" y="24"/>
                  </a:cubicBezTo>
                  <a:cubicBezTo>
                    <a:pt x="11" y="25"/>
                    <a:pt x="12" y="26"/>
                    <a:pt x="13" y="25"/>
                  </a:cubicBezTo>
                  <a:cubicBezTo>
                    <a:pt x="14" y="24"/>
                    <a:pt x="14" y="23"/>
                    <a:pt x="15" y="23"/>
                  </a:cubicBezTo>
                  <a:cubicBezTo>
                    <a:pt x="16" y="23"/>
                    <a:pt x="17" y="23"/>
                    <a:pt x="18" y="23"/>
                  </a:cubicBezTo>
                  <a:cubicBezTo>
                    <a:pt x="19" y="23"/>
                    <a:pt x="20" y="22"/>
                    <a:pt x="21" y="22"/>
                  </a:cubicBezTo>
                  <a:cubicBezTo>
                    <a:pt x="23" y="22"/>
                    <a:pt x="23" y="22"/>
                    <a:pt x="24" y="23"/>
                  </a:cubicBezTo>
                  <a:cubicBezTo>
                    <a:pt x="24" y="24"/>
                    <a:pt x="24" y="24"/>
                    <a:pt x="26" y="25"/>
                  </a:cubicBezTo>
                  <a:cubicBezTo>
                    <a:pt x="27" y="25"/>
                    <a:pt x="29" y="25"/>
                    <a:pt x="30" y="26"/>
                  </a:cubicBezTo>
                  <a:cubicBezTo>
                    <a:pt x="30" y="26"/>
                    <a:pt x="32" y="26"/>
                    <a:pt x="33" y="26"/>
                  </a:cubicBezTo>
                  <a:cubicBezTo>
                    <a:pt x="34" y="27"/>
                    <a:pt x="35" y="27"/>
                    <a:pt x="35" y="27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8" y="28"/>
                    <a:pt x="39" y="28"/>
                    <a:pt x="40" y="2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17" name="Freeform 20"/>
            <p:cNvSpPr>
              <a:spLocks/>
            </p:cNvSpPr>
            <p:nvPr/>
          </p:nvSpPr>
          <p:spPr bwMode="auto">
            <a:xfrm>
              <a:off x="4435475" y="2936876"/>
              <a:ext cx="74613" cy="50800"/>
            </a:xfrm>
            <a:custGeom>
              <a:avLst/>
              <a:gdLst>
                <a:gd name="T0" fmla="*/ 4 w 26"/>
                <a:gd name="T1" fmla="*/ 14 h 17"/>
                <a:gd name="T2" fmla="*/ 4 w 26"/>
                <a:gd name="T3" fmla="*/ 15 h 17"/>
                <a:gd name="T4" fmla="*/ 6 w 26"/>
                <a:gd name="T5" fmla="*/ 16 h 17"/>
                <a:gd name="T6" fmla="*/ 7 w 26"/>
                <a:gd name="T7" fmla="*/ 16 h 17"/>
                <a:gd name="T8" fmla="*/ 9 w 26"/>
                <a:gd name="T9" fmla="*/ 15 h 17"/>
                <a:gd name="T10" fmla="*/ 10 w 26"/>
                <a:gd name="T11" fmla="*/ 15 h 17"/>
                <a:gd name="T12" fmla="*/ 11 w 26"/>
                <a:gd name="T13" fmla="*/ 16 h 17"/>
                <a:gd name="T14" fmla="*/ 13 w 26"/>
                <a:gd name="T15" fmla="*/ 16 h 17"/>
                <a:gd name="T16" fmla="*/ 15 w 26"/>
                <a:gd name="T17" fmla="*/ 17 h 17"/>
                <a:gd name="T18" fmla="*/ 16 w 26"/>
                <a:gd name="T19" fmla="*/ 15 h 17"/>
                <a:gd name="T20" fmla="*/ 17 w 26"/>
                <a:gd name="T21" fmla="*/ 14 h 17"/>
                <a:gd name="T22" fmla="*/ 18 w 26"/>
                <a:gd name="T23" fmla="*/ 13 h 17"/>
                <a:gd name="T24" fmla="*/ 20 w 26"/>
                <a:gd name="T25" fmla="*/ 12 h 17"/>
                <a:gd name="T26" fmla="*/ 19 w 26"/>
                <a:gd name="T27" fmla="*/ 9 h 17"/>
                <a:gd name="T28" fmla="*/ 21 w 26"/>
                <a:gd name="T29" fmla="*/ 8 h 17"/>
                <a:gd name="T30" fmla="*/ 23 w 26"/>
                <a:gd name="T31" fmla="*/ 7 h 17"/>
                <a:gd name="T32" fmla="*/ 25 w 26"/>
                <a:gd name="T33" fmla="*/ 5 h 17"/>
                <a:gd name="T34" fmla="*/ 26 w 26"/>
                <a:gd name="T35" fmla="*/ 4 h 17"/>
                <a:gd name="T36" fmla="*/ 26 w 26"/>
                <a:gd name="T37" fmla="*/ 4 h 17"/>
                <a:gd name="T38" fmla="*/ 25 w 26"/>
                <a:gd name="T39" fmla="*/ 2 h 17"/>
                <a:gd name="T40" fmla="*/ 25 w 26"/>
                <a:gd name="T41" fmla="*/ 0 h 17"/>
                <a:gd name="T42" fmla="*/ 24 w 26"/>
                <a:gd name="T43" fmla="*/ 0 h 17"/>
                <a:gd name="T44" fmla="*/ 23 w 26"/>
                <a:gd name="T45" fmla="*/ 3 h 17"/>
                <a:gd name="T46" fmla="*/ 22 w 26"/>
                <a:gd name="T47" fmla="*/ 5 h 17"/>
                <a:gd name="T48" fmla="*/ 20 w 26"/>
                <a:gd name="T49" fmla="*/ 3 h 17"/>
                <a:gd name="T50" fmla="*/ 18 w 26"/>
                <a:gd name="T51" fmla="*/ 3 h 17"/>
                <a:gd name="T52" fmla="*/ 15 w 26"/>
                <a:gd name="T53" fmla="*/ 3 h 17"/>
                <a:gd name="T54" fmla="*/ 12 w 26"/>
                <a:gd name="T55" fmla="*/ 4 h 17"/>
                <a:gd name="T56" fmla="*/ 10 w 26"/>
                <a:gd name="T57" fmla="*/ 5 h 17"/>
                <a:gd name="T58" fmla="*/ 8 w 26"/>
                <a:gd name="T59" fmla="*/ 6 h 17"/>
                <a:gd name="T60" fmla="*/ 6 w 26"/>
                <a:gd name="T61" fmla="*/ 6 h 17"/>
                <a:gd name="T62" fmla="*/ 4 w 26"/>
                <a:gd name="T63" fmla="*/ 6 h 17"/>
                <a:gd name="T64" fmla="*/ 1 w 26"/>
                <a:gd name="T65" fmla="*/ 5 h 17"/>
                <a:gd name="T66" fmla="*/ 1 w 26"/>
                <a:gd name="T67" fmla="*/ 5 h 17"/>
                <a:gd name="T68" fmla="*/ 0 w 26"/>
                <a:gd name="T69" fmla="*/ 7 h 17"/>
                <a:gd name="T70" fmla="*/ 1 w 26"/>
                <a:gd name="T71" fmla="*/ 9 h 17"/>
                <a:gd name="T72" fmla="*/ 1 w 26"/>
                <a:gd name="T73" fmla="*/ 11 h 17"/>
                <a:gd name="T74" fmla="*/ 2 w 26"/>
                <a:gd name="T75" fmla="*/ 12 h 17"/>
                <a:gd name="T76" fmla="*/ 2 w 26"/>
                <a:gd name="T77" fmla="*/ 14 h 17"/>
                <a:gd name="T78" fmla="*/ 3 w 26"/>
                <a:gd name="T79" fmla="*/ 14 h 17"/>
                <a:gd name="T80" fmla="*/ 3 w 26"/>
                <a:gd name="T81" fmla="*/ 14 h 17"/>
                <a:gd name="T82" fmla="*/ 4 w 26"/>
                <a:gd name="T83" fmla="*/ 1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6" h="17">
                  <a:moveTo>
                    <a:pt x="4" y="14"/>
                  </a:moveTo>
                  <a:cubicBezTo>
                    <a:pt x="4" y="15"/>
                    <a:pt x="4" y="15"/>
                    <a:pt x="4" y="15"/>
                  </a:cubicBezTo>
                  <a:cubicBezTo>
                    <a:pt x="5" y="15"/>
                    <a:pt x="6" y="15"/>
                    <a:pt x="6" y="16"/>
                  </a:cubicBezTo>
                  <a:cubicBezTo>
                    <a:pt x="6" y="16"/>
                    <a:pt x="7" y="17"/>
                    <a:pt x="7" y="16"/>
                  </a:cubicBezTo>
                  <a:cubicBezTo>
                    <a:pt x="8" y="16"/>
                    <a:pt x="8" y="16"/>
                    <a:pt x="9" y="15"/>
                  </a:cubicBezTo>
                  <a:cubicBezTo>
                    <a:pt x="9" y="15"/>
                    <a:pt x="9" y="15"/>
                    <a:pt x="10" y="15"/>
                  </a:cubicBezTo>
                  <a:cubicBezTo>
                    <a:pt x="10" y="15"/>
                    <a:pt x="10" y="16"/>
                    <a:pt x="11" y="16"/>
                  </a:cubicBezTo>
                  <a:cubicBezTo>
                    <a:pt x="12" y="16"/>
                    <a:pt x="12" y="15"/>
                    <a:pt x="13" y="16"/>
                  </a:cubicBezTo>
                  <a:cubicBezTo>
                    <a:pt x="14" y="16"/>
                    <a:pt x="15" y="17"/>
                    <a:pt x="15" y="17"/>
                  </a:cubicBezTo>
                  <a:cubicBezTo>
                    <a:pt x="16" y="17"/>
                    <a:pt x="16" y="15"/>
                    <a:pt x="16" y="15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8" y="14"/>
                    <a:pt x="18" y="13"/>
                  </a:cubicBezTo>
                  <a:cubicBezTo>
                    <a:pt x="19" y="13"/>
                    <a:pt x="20" y="12"/>
                    <a:pt x="20" y="12"/>
                  </a:cubicBezTo>
                  <a:cubicBezTo>
                    <a:pt x="20" y="11"/>
                    <a:pt x="18" y="10"/>
                    <a:pt x="19" y="9"/>
                  </a:cubicBezTo>
                  <a:cubicBezTo>
                    <a:pt x="19" y="9"/>
                    <a:pt x="20" y="8"/>
                    <a:pt x="21" y="8"/>
                  </a:cubicBezTo>
                  <a:cubicBezTo>
                    <a:pt x="21" y="8"/>
                    <a:pt x="21" y="8"/>
                    <a:pt x="23" y="7"/>
                  </a:cubicBezTo>
                  <a:cubicBezTo>
                    <a:pt x="24" y="6"/>
                    <a:pt x="25" y="6"/>
                    <a:pt x="25" y="5"/>
                  </a:cubicBezTo>
                  <a:cubicBezTo>
                    <a:pt x="25" y="5"/>
                    <a:pt x="25" y="4"/>
                    <a:pt x="26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5" y="3"/>
                    <a:pt x="25" y="2"/>
                    <a:pt x="25" y="2"/>
                  </a:cubicBezTo>
                  <a:cubicBezTo>
                    <a:pt x="25" y="1"/>
                    <a:pt x="25" y="1"/>
                    <a:pt x="25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3" y="1"/>
                    <a:pt x="23" y="3"/>
                    <a:pt x="23" y="3"/>
                  </a:cubicBezTo>
                  <a:cubicBezTo>
                    <a:pt x="23" y="4"/>
                    <a:pt x="22" y="5"/>
                    <a:pt x="22" y="5"/>
                  </a:cubicBezTo>
                  <a:cubicBezTo>
                    <a:pt x="22" y="5"/>
                    <a:pt x="21" y="4"/>
                    <a:pt x="20" y="3"/>
                  </a:cubicBezTo>
                  <a:cubicBezTo>
                    <a:pt x="19" y="3"/>
                    <a:pt x="19" y="3"/>
                    <a:pt x="18" y="3"/>
                  </a:cubicBezTo>
                  <a:cubicBezTo>
                    <a:pt x="17" y="3"/>
                    <a:pt x="16" y="3"/>
                    <a:pt x="15" y="3"/>
                  </a:cubicBezTo>
                  <a:cubicBezTo>
                    <a:pt x="14" y="4"/>
                    <a:pt x="12" y="4"/>
                    <a:pt x="12" y="4"/>
                  </a:cubicBezTo>
                  <a:cubicBezTo>
                    <a:pt x="12" y="4"/>
                    <a:pt x="11" y="5"/>
                    <a:pt x="10" y="5"/>
                  </a:cubicBezTo>
                  <a:cubicBezTo>
                    <a:pt x="10" y="6"/>
                    <a:pt x="8" y="6"/>
                    <a:pt x="8" y="6"/>
                  </a:cubicBezTo>
                  <a:cubicBezTo>
                    <a:pt x="8" y="6"/>
                    <a:pt x="6" y="5"/>
                    <a:pt x="6" y="6"/>
                  </a:cubicBezTo>
                  <a:cubicBezTo>
                    <a:pt x="5" y="6"/>
                    <a:pt x="4" y="6"/>
                    <a:pt x="4" y="6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0" y="6"/>
                    <a:pt x="0" y="7"/>
                  </a:cubicBezTo>
                  <a:cubicBezTo>
                    <a:pt x="1" y="8"/>
                    <a:pt x="2" y="8"/>
                    <a:pt x="1" y="9"/>
                  </a:cubicBezTo>
                  <a:cubicBezTo>
                    <a:pt x="1" y="10"/>
                    <a:pt x="0" y="11"/>
                    <a:pt x="1" y="11"/>
                  </a:cubicBezTo>
                  <a:cubicBezTo>
                    <a:pt x="1" y="11"/>
                    <a:pt x="2" y="10"/>
                    <a:pt x="2" y="12"/>
                  </a:cubicBezTo>
                  <a:cubicBezTo>
                    <a:pt x="2" y="13"/>
                    <a:pt x="2" y="14"/>
                    <a:pt x="2" y="14"/>
                  </a:cubicBezTo>
                  <a:cubicBezTo>
                    <a:pt x="2" y="14"/>
                    <a:pt x="2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4" y="1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18" name="Freeform 21"/>
            <p:cNvSpPr>
              <a:spLocks/>
            </p:cNvSpPr>
            <p:nvPr/>
          </p:nvSpPr>
          <p:spPr bwMode="auto">
            <a:xfrm>
              <a:off x="4435475" y="2949576"/>
              <a:ext cx="150813" cy="125413"/>
            </a:xfrm>
            <a:custGeom>
              <a:avLst/>
              <a:gdLst>
                <a:gd name="T0" fmla="*/ 38 w 52"/>
                <a:gd name="T1" fmla="*/ 40 h 43"/>
                <a:gd name="T2" fmla="*/ 35 w 52"/>
                <a:gd name="T3" fmla="*/ 37 h 43"/>
                <a:gd name="T4" fmla="*/ 29 w 52"/>
                <a:gd name="T5" fmla="*/ 31 h 43"/>
                <a:gd name="T6" fmla="*/ 24 w 52"/>
                <a:gd name="T7" fmla="*/ 25 h 43"/>
                <a:gd name="T8" fmla="*/ 20 w 52"/>
                <a:gd name="T9" fmla="*/ 18 h 43"/>
                <a:gd name="T10" fmla="*/ 22 w 52"/>
                <a:gd name="T11" fmla="*/ 16 h 43"/>
                <a:gd name="T12" fmla="*/ 25 w 52"/>
                <a:gd name="T13" fmla="*/ 17 h 43"/>
                <a:gd name="T14" fmla="*/ 29 w 52"/>
                <a:gd name="T15" fmla="*/ 15 h 43"/>
                <a:gd name="T16" fmla="*/ 32 w 52"/>
                <a:gd name="T17" fmla="*/ 16 h 43"/>
                <a:gd name="T18" fmla="*/ 39 w 52"/>
                <a:gd name="T19" fmla="*/ 17 h 43"/>
                <a:gd name="T20" fmla="*/ 43 w 52"/>
                <a:gd name="T21" fmla="*/ 16 h 43"/>
                <a:gd name="T22" fmla="*/ 47 w 52"/>
                <a:gd name="T23" fmla="*/ 18 h 43"/>
                <a:gd name="T24" fmla="*/ 50 w 52"/>
                <a:gd name="T25" fmla="*/ 17 h 43"/>
                <a:gd name="T26" fmla="*/ 51 w 52"/>
                <a:gd name="T27" fmla="*/ 16 h 43"/>
                <a:gd name="T28" fmla="*/ 50 w 52"/>
                <a:gd name="T29" fmla="*/ 14 h 43"/>
                <a:gd name="T30" fmla="*/ 49 w 52"/>
                <a:gd name="T31" fmla="*/ 13 h 43"/>
                <a:gd name="T32" fmla="*/ 48 w 52"/>
                <a:gd name="T33" fmla="*/ 10 h 43"/>
                <a:gd name="T34" fmla="*/ 47 w 52"/>
                <a:gd name="T35" fmla="*/ 8 h 43"/>
                <a:gd name="T36" fmla="*/ 44 w 52"/>
                <a:gd name="T37" fmla="*/ 9 h 43"/>
                <a:gd name="T38" fmla="*/ 39 w 52"/>
                <a:gd name="T39" fmla="*/ 9 h 43"/>
                <a:gd name="T40" fmla="*/ 35 w 52"/>
                <a:gd name="T41" fmla="*/ 7 h 43"/>
                <a:gd name="T42" fmla="*/ 31 w 52"/>
                <a:gd name="T43" fmla="*/ 5 h 43"/>
                <a:gd name="T44" fmla="*/ 27 w 52"/>
                <a:gd name="T45" fmla="*/ 2 h 43"/>
                <a:gd name="T46" fmla="*/ 25 w 52"/>
                <a:gd name="T47" fmla="*/ 1 h 43"/>
                <a:gd name="T48" fmla="*/ 21 w 52"/>
                <a:gd name="T49" fmla="*/ 4 h 43"/>
                <a:gd name="T50" fmla="*/ 20 w 52"/>
                <a:gd name="T51" fmla="*/ 8 h 43"/>
                <a:gd name="T52" fmla="*/ 17 w 52"/>
                <a:gd name="T53" fmla="*/ 10 h 43"/>
                <a:gd name="T54" fmla="*/ 15 w 52"/>
                <a:gd name="T55" fmla="*/ 13 h 43"/>
                <a:gd name="T56" fmla="*/ 11 w 52"/>
                <a:gd name="T57" fmla="*/ 12 h 43"/>
                <a:gd name="T58" fmla="*/ 9 w 52"/>
                <a:gd name="T59" fmla="*/ 11 h 43"/>
                <a:gd name="T60" fmla="*/ 6 w 52"/>
                <a:gd name="T61" fmla="*/ 12 h 43"/>
                <a:gd name="T62" fmla="*/ 4 w 52"/>
                <a:gd name="T63" fmla="*/ 10 h 43"/>
                <a:gd name="T64" fmla="*/ 3 w 52"/>
                <a:gd name="T65" fmla="*/ 10 h 43"/>
                <a:gd name="T66" fmla="*/ 2 w 52"/>
                <a:gd name="T67" fmla="*/ 12 h 43"/>
                <a:gd name="T68" fmla="*/ 2 w 52"/>
                <a:gd name="T69" fmla="*/ 15 h 43"/>
                <a:gd name="T70" fmla="*/ 3 w 52"/>
                <a:gd name="T71" fmla="*/ 18 h 43"/>
                <a:gd name="T72" fmla="*/ 5 w 52"/>
                <a:gd name="T73" fmla="*/ 20 h 43"/>
                <a:gd name="T74" fmla="*/ 7 w 52"/>
                <a:gd name="T75" fmla="*/ 18 h 43"/>
                <a:gd name="T76" fmla="*/ 9 w 52"/>
                <a:gd name="T77" fmla="*/ 21 h 43"/>
                <a:gd name="T78" fmla="*/ 9 w 52"/>
                <a:gd name="T79" fmla="*/ 20 h 43"/>
                <a:gd name="T80" fmla="*/ 10 w 52"/>
                <a:gd name="T81" fmla="*/ 18 h 43"/>
                <a:gd name="T82" fmla="*/ 10 w 52"/>
                <a:gd name="T83" fmla="*/ 17 h 43"/>
                <a:gd name="T84" fmla="*/ 8 w 52"/>
                <a:gd name="T85" fmla="*/ 15 h 43"/>
                <a:gd name="T86" fmla="*/ 11 w 52"/>
                <a:gd name="T87" fmla="*/ 16 h 43"/>
                <a:gd name="T88" fmla="*/ 13 w 52"/>
                <a:gd name="T89" fmla="*/ 19 h 43"/>
                <a:gd name="T90" fmla="*/ 15 w 52"/>
                <a:gd name="T91" fmla="*/ 24 h 43"/>
                <a:gd name="T92" fmla="*/ 18 w 52"/>
                <a:gd name="T93" fmla="*/ 25 h 43"/>
                <a:gd name="T94" fmla="*/ 17 w 52"/>
                <a:gd name="T95" fmla="*/ 25 h 43"/>
                <a:gd name="T96" fmla="*/ 15 w 52"/>
                <a:gd name="T97" fmla="*/ 24 h 43"/>
                <a:gd name="T98" fmla="*/ 12 w 52"/>
                <a:gd name="T99" fmla="*/ 22 h 43"/>
                <a:gd name="T100" fmla="*/ 14 w 52"/>
                <a:gd name="T101" fmla="*/ 24 h 43"/>
                <a:gd name="T102" fmla="*/ 16 w 52"/>
                <a:gd name="T103" fmla="*/ 26 h 43"/>
                <a:gd name="T104" fmla="*/ 17 w 52"/>
                <a:gd name="T105" fmla="*/ 28 h 43"/>
                <a:gd name="T106" fmla="*/ 20 w 52"/>
                <a:gd name="T107" fmla="*/ 31 h 43"/>
                <a:gd name="T108" fmla="*/ 22 w 52"/>
                <a:gd name="T109" fmla="*/ 33 h 43"/>
                <a:gd name="T110" fmla="*/ 24 w 52"/>
                <a:gd name="T111" fmla="*/ 34 h 43"/>
                <a:gd name="T112" fmla="*/ 28 w 52"/>
                <a:gd name="T113" fmla="*/ 35 h 43"/>
                <a:gd name="T114" fmla="*/ 28 w 52"/>
                <a:gd name="T115" fmla="*/ 36 h 43"/>
                <a:gd name="T116" fmla="*/ 31 w 52"/>
                <a:gd name="T117" fmla="*/ 37 h 43"/>
                <a:gd name="T118" fmla="*/ 34 w 52"/>
                <a:gd name="T119" fmla="*/ 38 h 43"/>
                <a:gd name="T120" fmla="*/ 37 w 52"/>
                <a:gd name="T121" fmla="*/ 40 h 43"/>
                <a:gd name="T122" fmla="*/ 41 w 52"/>
                <a:gd name="T123" fmla="*/ 42 h 43"/>
                <a:gd name="T124" fmla="*/ 40 w 52"/>
                <a:gd name="T125" fmla="*/ 4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2" h="43">
                  <a:moveTo>
                    <a:pt x="40" y="41"/>
                  </a:moveTo>
                  <a:cubicBezTo>
                    <a:pt x="40" y="41"/>
                    <a:pt x="38" y="41"/>
                    <a:pt x="38" y="40"/>
                  </a:cubicBezTo>
                  <a:cubicBezTo>
                    <a:pt x="38" y="39"/>
                    <a:pt x="38" y="39"/>
                    <a:pt x="37" y="38"/>
                  </a:cubicBezTo>
                  <a:cubicBezTo>
                    <a:pt x="36" y="37"/>
                    <a:pt x="35" y="37"/>
                    <a:pt x="35" y="37"/>
                  </a:cubicBezTo>
                  <a:cubicBezTo>
                    <a:pt x="34" y="36"/>
                    <a:pt x="33" y="36"/>
                    <a:pt x="33" y="35"/>
                  </a:cubicBezTo>
                  <a:cubicBezTo>
                    <a:pt x="32" y="34"/>
                    <a:pt x="30" y="31"/>
                    <a:pt x="29" y="31"/>
                  </a:cubicBezTo>
                  <a:cubicBezTo>
                    <a:pt x="28" y="30"/>
                    <a:pt x="27" y="29"/>
                    <a:pt x="26" y="28"/>
                  </a:cubicBezTo>
                  <a:cubicBezTo>
                    <a:pt x="26" y="28"/>
                    <a:pt x="25" y="26"/>
                    <a:pt x="24" y="25"/>
                  </a:cubicBezTo>
                  <a:cubicBezTo>
                    <a:pt x="24" y="24"/>
                    <a:pt x="24" y="22"/>
                    <a:pt x="22" y="22"/>
                  </a:cubicBezTo>
                  <a:cubicBezTo>
                    <a:pt x="21" y="21"/>
                    <a:pt x="20" y="19"/>
                    <a:pt x="20" y="18"/>
                  </a:cubicBezTo>
                  <a:cubicBezTo>
                    <a:pt x="20" y="17"/>
                    <a:pt x="20" y="16"/>
                    <a:pt x="21" y="16"/>
                  </a:cubicBezTo>
                  <a:cubicBezTo>
                    <a:pt x="21" y="16"/>
                    <a:pt x="22" y="16"/>
                    <a:pt x="22" y="16"/>
                  </a:cubicBezTo>
                  <a:cubicBezTo>
                    <a:pt x="23" y="16"/>
                    <a:pt x="23" y="16"/>
                    <a:pt x="24" y="17"/>
                  </a:cubicBezTo>
                  <a:cubicBezTo>
                    <a:pt x="24" y="17"/>
                    <a:pt x="25" y="18"/>
                    <a:pt x="25" y="17"/>
                  </a:cubicBezTo>
                  <a:cubicBezTo>
                    <a:pt x="26" y="17"/>
                    <a:pt x="27" y="16"/>
                    <a:pt x="27" y="16"/>
                  </a:cubicBezTo>
                  <a:cubicBezTo>
                    <a:pt x="28" y="16"/>
                    <a:pt x="29" y="16"/>
                    <a:pt x="29" y="15"/>
                  </a:cubicBezTo>
                  <a:cubicBezTo>
                    <a:pt x="30" y="15"/>
                    <a:pt x="31" y="15"/>
                    <a:pt x="31" y="15"/>
                  </a:cubicBezTo>
                  <a:cubicBezTo>
                    <a:pt x="31" y="15"/>
                    <a:pt x="31" y="16"/>
                    <a:pt x="32" y="16"/>
                  </a:cubicBezTo>
                  <a:cubicBezTo>
                    <a:pt x="34" y="16"/>
                    <a:pt x="36" y="16"/>
                    <a:pt x="37" y="16"/>
                  </a:cubicBezTo>
                  <a:cubicBezTo>
                    <a:pt x="38" y="16"/>
                    <a:pt x="38" y="18"/>
                    <a:pt x="39" y="17"/>
                  </a:cubicBezTo>
                  <a:cubicBezTo>
                    <a:pt x="40" y="16"/>
                    <a:pt x="40" y="15"/>
                    <a:pt x="41" y="16"/>
                  </a:cubicBezTo>
                  <a:cubicBezTo>
                    <a:pt x="42" y="16"/>
                    <a:pt x="42" y="16"/>
                    <a:pt x="43" y="16"/>
                  </a:cubicBezTo>
                  <a:cubicBezTo>
                    <a:pt x="44" y="16"/>
                    <a:pt x="45" y="16"/>
                    <a:pt x="46" y="17"/>
                  </a:cubicBezTo>
                  <a:cubicBezTo>
                    <a:pt x="46" y="17"/>
                    <a:pt x="46" y="17"/>
                    <a:pt x="47" y="18"/>
                  </a:cubicBezTo>
                  <a:cubicBezTo>
                    <a:pt x="48" y="19"/>
                    <a:pt x="50" y="19"/>
                    <a:pt x="50" y="19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50" y="17"/>
                    <a:pt x="49" y="17"/>
                    <a:pt x="49" y="17"/>
                  </a:cubicBezTo>
                  <a:cubicBezTo>
                    <a:pt x="50" y="17"/>
                    <a:pt x="51" y="17"/>
                    <a:pt x="51" y="16"/>
                  </a:cubicBezTo>
                  <a:cubicBezTo>
                    <a:pt x="51" y="16"/>
                    <a:pt x="52" y="15"/>
                    <a:pt x="51" y="15"/>
                  </a:cubicBezTo>
                  <a:cubicBezTo>
                    <a:pt x="51" y="15"/>
                    <a:pt x="50" y="14"/>
                    <a:pt x="50" y="14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49" y="12"/>
                    <a:pt x="49" y="11"/>
                    <a:pt x="49" y="11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8" y="10"/>
                    <a:pt x="48" y="10"/>
                    <a:pt x="48" y="9"/>
                  </a:cubicBezTo>
                  <a:cubicBezTo>
                    <a:pt x="48" y="9"/>
                    <a:pt x="47" y="8"/>
                    <a:pt x="47" y="8"/>
                  </a:cubicBezTo>
                  <a:cubicBezTo>
                    <a:pt x="47" y="8"/>
                    <a:pt x="46" y="8"/>
                    <a:pt x="46" y="8"/>
                  </a:cubicBezTo>
                  <a:cubicBezTo>
                    <a:pt x="45" y="8"/>
                    <a:pt x="45" y="8"/>
                    <a:pt x="44" y="9"/>
                  </a:cubicBezTo>
                  <a:cubicBezTo>
                    <a:pt x="44" y="9"/>
                    <a:pt x="43" y="10"/>
                    <a:pt x="42" y="9"/>
                  </a:cubicBezTo>
                  <a:cubicBezTo>
                    <a:pt x="41" y="9"/>
                    <a:pt x="40" y="9"/>
                    <a:pt x="39" y="9"/>
                  </a:cubicBezTo>
                  <a:cubicBezTo>
                    <a:pt x="37" y="9"/>
                    <a:pt x="38" y="9"/>
                    <a:pt x="37" y="8"/>
                  </a:cubicBezTo>
                  <a:cubicBezTo>
                    <a:pt x="36" y="7"/>
                    <a:pt x="36" y="8"/>
                    <a:pt x="35" y="7"/>
                  </a:cubicBezTo>
                  <a:cubicBezTo>
                    <a:pt x="34" y="7"/>
                    <a:pt x="34" y="7"/>
                    <a:pt x="33" y="6"/>
                  </a:cubicBezTo>
                  <a:cubicBezTo>
                    <a:pt x="32" y="6"/>
                    <a:pt x="32" y="6"/>
                    <a:pt x="31" y="5"/>
                  </a:cubicBezTo>
                  <a:cubicBezTo>
                    <a:pt x="30" y="4"/>
                    <a:pt x="31" y="3"/>
                    <a:pt x="30" y="3"/>
                  </a:cubicBezTo>
                  <a:cubicBezTo>
                    <a:pt x="30" y="3"/>
                    <a:pt x="28" y="2"/>
                    <a:pt x="27" y="2"/>
                  </a:cubicBezTo>
                  <a:cubicBezTo>
                    <a:pt x="26" y="1"/>
                    <a:pt x="26" y="0"/>
                    <a:pt x="26" y="0"/>
                  </a:cubicBezTo>
                  <a:cubicBezTo>
                    <a:pt x="25" y="0"/>
                    <a:pt x="25" y="1"/>
                    <a:pt x="25" y="1"/>
                  </a:cubicBezTo>
                  <a:cubicBezTo>
                    <a:pt x="25" y="2"/>
                    <a:pt x="24" y="2"/>
                    <a:pt x="23" y="3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0" y="4"/>
                    <a:pt x="19" y="5"/>
                    <a:pt x="19" y="5"/>
                  </a:cubicBezTo>
                  <a:cubicBezTo>
                    <a:pt x="18" y="6"/>
                    <a:pt x="20" y="7"/>
                    <a:pt x="20" y="8"/>
                  </a:cubicBezTo>
                  <a:cubicBezTo>
                    <a:pt x="20" y="8"/>
                    <a:pt x="19" y="9"/>
                    <a:pt x="18" y="9"/>
                  </a:cubicBezTo>
                  <a:cubicBezTo>
                    <a:pt x="18" y="10"/>
                    <a:pt x="17" y="10"/>
                    <a:pt x="17" y="10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1"/>
                    <a:pt x="16" y="13"/>
                    <a:pt x="15" y="13"/>
                  </a:cubicBezTo>
                  <a:cubicBezTo>
                    <a:pt x="15" y="13"/>
                    <a:pt x="14" y="12"/>
                    <a:pt x="13" y="12"/>
                  </a:cubicBezTo>
                  <a:cubicBezTo>
                    <a:pt x="12" y="11"/>
                    <a:pt x="12" y="12"/>
                    <a:pt x="11" y="12"/>
                  </a:cubicBezTo>
                  <a:cubicBezTo>
                    <a:pt x="10" y="12"/>
                    <a:pt x="10" y="11"/>
                    <a:pt x="10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8" y="12"/>
                    <a:pt x="8" y="12"/>
                    <a:pt x="7" y="12"/>
                  </a:cubicBezTo>
                  <a:cubicBezTo>
                    <a:pt x="7" y="13"/>
                    <a:pt x="6" y="12"/>
                    <a:pt x="6" y="12"/>
                  </a:cubicBezTo>
                  <a:cubicBezTo>
                    <a:pt x="6" y="11"/>
                    <a:pt x="5" y="11"/>
                    <a:pt x="4" y="11"/>
                  </a:cubicBezTo>
                  <a:cubicBezTo>
                    <a:pt x="4" y="11"/>
                    <a:pt x="4" y="11"/>
                    <a:pt x="4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1"/>
                    <a:pt x="3" y="11"/>
                  </a:cubicBezTo>
                  <a:cubicBezTo>
                    <a:pt x="3" y="11"/>
                    <a:pt x="2" y="12"/>
                    <a:pt x="2" y="12"/>
                  </a:cubicBezTo>
                  <a:cubicBezTo>
                    <a:pt x="1" y="13"/>
                    <a:pt x="0" y="13"/>
                    <a:pt x="1" y="14"/>
                  </a:cubicBezTo>
                  <a:cubicBezTo>
                    <a:pt x="1" y="14"/>
                    <a:pt x="1" y="14"/>
                    <a:pt x="2" y="15"/>
                  </a:cubicBezTo>
                  <a:cubicBezTo>
                    <a:pt x="2" y="15"/>
                    <a:pt x="2" y="16"/>
                    <a:pt x="2" y="17"/>
                  </a:cubicBezTo>
                  <a:cubicBezTo>
                    <a:pt x="2" y="17"/>
                    <a:pt x="3" y="17"/>
                    <a:pt x="3" y="18"/>
                  </a:cubicBezTo>
                  <a:cubicBezTo>
                    <a:pt x="4" y="18"/>
                    <a:pt x="4" y="18"/>
                    <a:pt x="4" y="19"/>
                  </a:cubicBezTo>
                  <a:cubicBezTo>
                    <a:pt x="4" y="20"/>
                    <a:pt x="4" y="20"/>
                    <a:pt x="5" y="20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6" y="18"/>
                    <a:pt x="6" y="18"/>
                    <a:pt x="7" y="18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20"/>
                    <a:pt x="8" y="21"/>
                    <a:pt x="9" y="21"/>
                  </a:cubicBezTo>
                  <a:cubicBezTo>
                    <a:pt x="9" y="21"/>
                    <a:pt x="9" y="22"/>
                    <a:pt x="10" y="21"/>
                  </a:cubicBezTo>
                  <a:cubicBezTo>
                    <a:pt x="10" y="21"/>
                    <a:pt x="10" y="21"/>
                    <a:pt x="9" y="20"/>
                  </a:cubicBezTo>
                  <a:cubicBezTo>
                    <a:pt x="9" y="20"/>
                    <a:pt x="9" y="19"/>
                    <a:pt x="9" y="19"/>
                  </a:cubicBezTo>
                  <a:cubicBezTo>
                    <a:pt x="9" y="18"/>
                    <a:pt x="10" y="17"/>
                    <a:pt x="10" y="18"/>
                  </a:cubicBezTo>
                  <a:cubicBezTo>
                    <a:pt x="11" y="18"/>
                    <a:pt x="11" y="19"/>
                    <a:pt x="11" y="18"/>
                  </a:cubicBezTo>
                  <a:cubicBezTo>
                    <a:pt x="11" y="18"/>
                    <a:pt x="12" y="17"/>
                    <a:pt x="10" y="17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8" y="15"/>
                    <a:pt x="7" y="15"/>
                    <a:pt x="8" y="15"/>
                  </a:cubicBezTo>
                  <a:cubicBezTo>
                    <a:pt x="9" y="15"/>
                    <a:pt x="9" y="14"/>
                    <a:pt x="10" y="15"/>
                  </a:cubicBezTo>
                  <a:cubicBezTo>
                    <a:pt x="10" y="16"/>
                    <a:pt x="11" y="16"/>
                    <a:pt x="11" y="16"/>
                  </a:cubicBezTo>
                  <a:cubicBezTo>
                    <a:pt x="12" y="17"/>
                    <a:pt x="13" y="16"/>
                    <a:pt x="13" y="17"/>
                  </a:cubicBezTo>
                  <a:cubicBezTo>
                    <a:pt x="13" y="18"/>
                    <a:pt x="13" y="19"/>
                    <a:pt x="13" y="19"/>
                  </a:cubicBezTo>
                  <a:cubicBezTo>
                    <a:pt x="13" y="20"/>
                    <a:pt x="13" y="21"/>
                    <a:pt x="14" y="21"/>
                  </a:cubicBezTo>
                  <a:cubicBezTo>
                    <a:pt x="14" y="21"/>
                    <a:pt x="14" y="24"/>
                    <a:pt x="15" y="24"/>
                  </a:cubicBezTo>
                  <a:cubicBezTo>
                    <a:pt x="15" y="24"/>
                    <a:pt x="16" y="24"/>
                    <a:pt x="16" y="24"/>
                  </a:cubicBezTo>
                  <a:cubicBezTo>
                    <a:pt x="17" y="25"/>
                    <a:pt x="17" y="25"/>
                    <a:pt x="18" y="25"/>
                  </a:cubicBezTo>
                  <a:cubicBezTo>
                    <a:pt x="18" y="25"/>
                    <a:pt x="19" y="26"/>
                    <a:pt x="19" y="26"/>
                  </a:cubicBezTo>
                  <a:cubicBezTo>
                    <a:pt x="19" y="26"/>
                    <a:pt x="17" y="25"/>
                    <a:pt x="17" y="25"/>
                  </a:cubicBezTo>
                  <a:cubicBezTo>
                    <a:pt x="17" y="25"/>
                    <a:pt x="16" y="25"/>
                    <a:pt x="16" y="25"/>
                  </a:cubicBezTo>
                  <a:cubicBezTo>
                    <a:pt x="16" y="24"/>
                    <a:pt x="15" y="24"/>
                    <a:pt x="15" y="24"/>
                  </a:cubicBezTo>
                  <a:cubicBezTo>
                    <a:pt x="15" y="24"/>
                    <a:pt x="14" y="23"/>
                    <a:pt x="14" y="23"/>
                  </a:cubicBezTo>
                  <a:cubicBezTo>
                    <a:pt x="13" y="22"/>
                    <a:pt x="12" y="22"/>
                    <a:pt x="12" y="22"/>
                  </a:cubicBezTo>
                  <a:cubicBezTo>
                    <a:pt x="12" y="22"/>
                    <a:pt x="12" y="21"/>
                    <a:pt x="12" y="22"/>
                  </a:cubicBezTo>
                  <a:cubicBezTo>
                    <a:pt x="13" y="23"/>
                    <a:pt x="14" y="24"/>
                    <a:pt x="14" y="24"/>
                  </a:cubicBezTo>
                  <a:cubicBezTo>
                    <a:pt x="15" y="24"/>
                    <a:pt x="15" y="25"/>
                    <a:pt x="15" y="25"/>
                  </a:cubicBezTo>
                  <a:cubicBezTo>
                    <a:pt x="16" y="26"/>
                    <a:pt x="16" y="25"/>
                    <a:pt x="16" y="26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6" y="28"/>
                    <a:pt x="16" y="27"/>
                    <a:pt x="17" y="28"/>
                  </a:cubicBezTo>
                  <a:cubicBezTo>
                    <a:pt x="18" y="29"/>
                    <a:pt x="18" y="29"/>
                    <a:pt x="19" y="29"/>
                  </a:cubicBezTo>
                  <a:cubicBezTo>
                    <a:pt x="19" y="30"/>
                    <a:pt x="20" y="30"/>
                    <a:pt x="20" y="31"/>
                  </a:cubicBezTo>
                  <a:cubicBezTo>
                    <a:pt x="21" y="31"/>
                    <a:pt x="21" y="32"/>
                    <a:pt x="21" y="32"/>
                  </a:cubicBezTo>
                  <a:cubicBezTo>
                    <a:pt x="22" y="32"/>
                    <a:pt x="22" y="33"/>
                    <a:pt x="22" y="33"/>
                  </a:cubicBezTo>
                  <a:cubicBezTo>
                    <a:pt x="22" y="33"/>
                    <a:pt x="23" y="34"/>
                    <a:pt x="23" y="34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5" y="34"/>
                    <a:pt x="26" y="34"/>
                    <a:pt x="26" y="34"/>
                  </a:cubicBezTo>
                  <a:cubicBezTo>
                    <a:pt x="27" y="34"/>
                    <a:pt x="27" y="35"/>
                    <a:pt x="28" y="35"/>
                  </a:cubicBezTo>
                  <a:cubicBezTo>
                    <a:pt x="28" y="35"/>
                    <a:pt x="29" y="36"/>
                    <a:pt x="29" y="36"/>
                  </a:cubicBezTo>
                  <a:cubicBezTo>
                    <a:pt x="29" y="36"/>
                    <a:pt x="28" y="36"/>
                    <a:pt x="28" y="36"/>
                  </a:cubicBezTo>
                  <a:cubicBezTo>
                    <a:pt x="28" y="37"/>
                    <a:pt x="29" y="37"/>
                    <a:pt x="29" y="37"/>
                  </a:cubicBezTo>
                  <a:cubicBezTo>
                    <a:pt x="30" y="37"/>
                    <a:pt x="30" y="37"/>
                    <a:pt x="31" y="37"/>
                  </a:cubicBezTo>
                  <a:cubicBezTo>
                    <a:pt x="31" y="37"/>
                    <a:pt x="32" y="37"/>
                    <a:pt x="32" y="37"/>
                  </a:cubicBezTo>
                  <a:cubicBezTo>
                    <a:pt x="33" y="37"/>
                    <a:pt x="33" y="38"/>
                    <a:pt x="34" y="38"/>
                  </a:cubicBezTo>
                  <a:cubicBezTo>
                    <a:pt x="34" y="38"/>
                    <a:pt x="35" y="38"/>
                    <a:pt x="35" y="39"/>
                  </a:cubicBezTo>
                  <a:cubicBezTo>
                    <a:pt x="35" y="39"/>
                    <a:pt x="36" y="39"/>
                    <a:pt x="37" y="40"/>
                  </a:cubicBezTo>
                  <a:cubicBezTo>
                    <a:pt x="37" y="41"/>
                    <a:pt x="37" y="41"/>
                    <a:pt x="38" y="41"/>
                  </a:cubicBezTo>
                  <a:cubicBezTo>
                    <a:pt x="39" y="42"/>
                    <a:pt x="40" y="42"/>
                    <a:pt x="41" y="42"/>
                  </a:cubicBezTo>
                  <a:cubicBezTo>
                    <a:pt x="41" y="42"/>
                    <a:pt x="41" y="42"/>
                    <a:pt x="41" y="43"/>
                  </a:cubicBezTo>
                  <a:cubicBezTo>
                    <a:pt x="41" y="42"/>
                    <a:pt x="41" y="42"/>
                    <a:pt x="40" y="4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auto">
            <a:xfrm>
              <a:off x="4492625" y="2992438"/>
              <a:ext cx="100013" cy="90488"/>
            </a:xfrm>
            <a:custGeom>
              <a:avLst/>
              <a:gdLst>
                <a:gd name="T0" fmla="*/ 26 w 34"/>
                <a:gd name="T1" fmla="*/ 29 h 31"/>
                <a:gd name="T2" fmla="*/ 26 w 34"/>
                <a:gd name="T3" fmla="*/ 27 h 31"/>
                <a:gd name="T4" fmla="*/ 25 w 34"/>
                <a:gd name="T5" fmla="*/ 27 h 31"/>
                <a:gd name="T6" fmla="*/ 26 w 34"/>
                <a:gd name="T7" fmla="*/ 25 h 31"/>
                <a:gd name="T8" fmla="*/ 27 w 34"/>
                <a:gd name="T9" fmla="*/ 24 h 31"/>
                <a:gd name="T10" fmla="*/ 27 w 34"/>
                <a:gd name="T11" fmla="*/ 22 h 31"/>
                <a:gd name="T12" fmla="*/ 28 w 34"/>
                <a:gd name="T13" fmla="*/ 21 h 31"/>
                <a:gd name="T14" fmla="*/ 29 w 34"/>
                <a:gd name="T15" fmla="*/ 22 h 31"/>
                <a:gd name="T16" fmla="*/ 30 w 34"/>
                <a:gd name="T17" fmla="*/ 20 h 31"/>
                <a:gd name="T18" fmla="*/ 29 w 34"/>
                <a:gd name="T19" fmla="*/ 19 h 31"/>
                <a:gd name="T20" fmla="*/ 31 w 34"/>
                <a:gd name="T21" fmla="*/ 19 h 31"/>
                <a:gd name="T22" fmla="*/ 32 w 34"/>
                <a:gd name="T23" fmla="*/ 18 h 31"/>
                <a:gd name="T24" fmla="*/ 34 w 34"/>
                <a:gd name="T25" fmla="*/ 18 h 31"/>
                <a:gd name="T26" fmla="*/ 33 w 34"/>
                <a:gd name="T27" fmla="*/ 16 h 31"/>
                <a:gd name="T28" fmla="*/ 32 w 34"/>
                <a:gd name="T29" fmla="*/ 15 h 31"/>
                <a:gd name="T30" fmla="*/ 32 w 34"/>
                <a:gd name="T31" fmla="*/ 14 h 31"/>
                <a:gd name="T32" fmla="*/ 33 w 34"/>
                <a:gd name="T33" fmla="*/ 14 h 31"/>
                <a:gd name="T34" fmla="*/ 34 w 34"/>
                <a:gd name="T35" fmla="*/ 13 h 31"/>
                <a:gd name="T36" fmla="*/ 33 w 34"/>
                <a:gd name="T37" fmla="*/ 12 h 31"/>
                <a:gd name="T38" fmla="*/ 31 w 34"/>
                <a:gd name="T39" fmla="*/ 11 h 31"/>
                <a:gd name="T40" fmla="*/ 30 w 34"/>
                <a:gd name="T41" fmla="*/ 10 h 31"/>
                <a:gd name="T42" fmla="*/ 31 w 34"/>
                <a:gd name="T43" fmla="*/ 8 h 31"/>
                <a:gd name="T44" fmla="*/ 31 w 34"/>
                <a:gd name="T45" fmla="*/ 7 h 31"/>
                <a:gd name="T46" fmla="*/ 32 w 34"/>
                <a:gd name="T47" fmla="*/ 5 h 31"/>
                <a:gd name="T48" fmla="*/ 30 w 34"/>
                <a:gd name="T49" fmla="*/ 4 h 31"/>
                <a:gd name="T50" fmla="*/ 28 w 34"/>
                <a:gd name="T51" fmla="*/ 4 h 31"/>
                <a:gd name="T52" fmla="*/ 28 w 34"/>
                <a:gd name="T53" fmla="*/ 3 h 31"/>
                <a:gd name="T54" fmla="*/ 27 w 34"/>
                <a:gd name="T55" fmla="*/ 3 h 31"/>
                <a:gd name="T56" fmla="*/ 26 w 34"/>
                <a:gd name="T57" fmla="*/ 2 h 31"/>
                <a:gd name="T58" fmla="*/ 23 w 34"/>
                <a:gd name="T59" fmla="*/ 1 h 31"/>
                <a:gd name="T60" fmla="*/ 21 w 34"/>
                <a:gd name="T61" fmla="*/ 1 h 31"/>
                <a:gd name="T62" fmla="*/ 19 w 34"/>
                <a:gd name="T63" fmla="*/ 2 h 31"/>
                <a:gd name="T64" fmla="*/ 17 w 34"/>
                <a:gd name="T65" fmla="*/ 1 h 31"/>
                <a:gd name="T66" fmla="*/ 12 w 34"/>
                <a:gd name="T67" fmla="*/ 1 h 31"/>
                <a:gd name="T68" fmla="*/ 11 w 34"/>
                <a:gd name="T69" fmla="*/ 0 h 31"/>
                <a:gd name="T70" fmla="*/ 9 w 34"/>
                <a:gd name="T71" fmla="*/ 0 h 31"/>
                <a:gd name="T72" fmla="*/ 7 w 34"/>
                <a:gd name="T73" fmla="*/ 1 h 31"/>
                <a:gd name="T74" fmla="*/ 5 w 34"/>
                <a:gd name="T75" fmla="*/ 2 h 31"/>
                <a:gd name="T76" fmla="*/ 4 w 34"/>
                <a:gd name="T77" fmla="*/ 2 h 31"/>
                <a:gd name="T78" fmla="*/ 2 w 34"/>
                <a:gd name="T79" fmla="*/ 1 h 31"/>
                <a:gd name="T80" fmla="*/ 1 w 34"/>
                <a:gd name="T81" fmla="*/ 1 h 31"/>
                <a:gd name="T82" fmla="*/ 0 w 34"/>
                <a:gd name="T83" fmla="*/ 3 h 31"/>
                <a:gd name="T84" fmla="*/ 2 w 34"/>
                <a:gd name="T85" fmla="*/ 7 h 31"/>
                <a:gd name="T86" fmla="*/ 4 w 34"/>
                <a:gd name="T87" fmla="*/ 10 h 31"/>
                <a:gd name="T88" fmla="*/ 6 w 34"/>
                <a:gd name="T89" fmla="*/ 13 h 31"/>
                <a:gd name="T90" fmla="*/ 9 w 34"/>
                <a:gd name="T91" fmla="*/ 16 h 31"/>
                <a:gd name="T92" fmla="*/ 13 w 34"/>
                <a:gd name="T93" fmla="*/ 20 h 31"/>
                <a:gd name="T94" fmla="*/ 15 w 34"/>
                <a:gd name="T95" fmla="*/ 22 h 31"/>
                <a:gd name="T96" fmla="*/ 17 w 34"/>
                <a:gd name="T97" fmla="*/ 23 h 31"/>
                <a:gd name="T98" fmla="*/ 18 w 34"/>
                <a:gd name="T99" fmla="*/ 25 h 31"/>
                <a:gd name="T100" fmla="*/ 20 w 34"/>
                <a:gd name="T101" fmla="*/ 26 h 31"/>
                <a:gd name="T102" fmla="*/ 21 w 34"/>
                <a:gd name="T103" fmla="*/ 28 h 31"/>
                <a:gd name="T104" fmla="*/ 22 w 34"/>
                <a:gd name="T105" fmla="*/ 29 h 31"/>
                <a:gd name="T106" fmla="*/ 24 w 34"/>
                <a:gd name="T107" fmla="*/ 31 h 31"/>
                <a:gd name="T108" fmla="*/ 24 w 34"/>
                <a:gd name="T109" fmla="*/ 31 h 31"/>
                <a:gd name="T110" fmla="*/ 25 w 34"/>
                <a:gd name="T111" fmla="*/ 29 h 31"/>
                <a:gd name="T112" fmla="*/ 26 w 34"/>
                <a:gd name="T113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4" h="31">
                  <a:moveTo>
                    <a:pt x="26" y="29"/>
                  </a:moveTo>
                  <a:cubicBezTo>
                    <a:pt x="26" y="29"/>
                    <a:pt x="26" y="28"/>
                    <a:pt x="26" y="27"/>
                  </a:cubicBezTo>
                  <a:cubicBezTo>
                    <a:pt x="26" y="27"/>
                    <a:pt x="25" y="27"/>
                    <a:pt x="25" y="27"/>
                  </a:cubicBezTo>
                  <a:cubicBezTo>
                    <a:pt x="25" y="26"/>
                    <a:pt x="25" y="25"/>
                    <a:pt x="26" y="25"/>
                  </a:cubicBezTo>
                  <a:cubicBezTo>
                    <a:pt x="26" y="24"/>
                    <a:pt x="27" y="24"/>
                    <a:pt x="27" y="24"/>
                  </a:cubicBezTo>
                  <a:cubicBezTo>
                    <a:pt x="27" y="24"/>
                    <a:pt x="27" y="23"/>
                    <a:pt x="27" y="22"/>
                  </a:cubicBezTo>
                  <a:cubicBezTo>
                    <a:pt x="27" y="22"/>
                    <a:pt x="28" y="21"/>
                    <a:pt x="28" y="21"/>
                  </a:cubicBezTo>
                  <a:cubicBezTo>
                    <a:pt x="29" y="21"/>
                    <a:pt x="29" y="22"/>
                    <a:pt x="29" y="22"/>
                  </a:cubicBezTo>
                  <a:cubicBezTo>
                    <a:pt x="30" y="22"/>
                    <a:pt x="30" y="21"/>
                    <a:pt x="30" y="20"/>
                  </a:cubicBezTo>
                  <a:cubicBezTo>
                    <a:pt x="29" y="20"/>
                    <a:pt x="29" y="19"/>
                    <a:pt x="29" y="19"/>
                  </a:cubicBezTo>
                  <a:cubicBezTo>
                    <a:pt x="29" y="19"/>
                    <a:pt x="30" y="19"/>
                    <a:pt x="31" y="19"/>
                  </a:cubicBezTo>
                  <a:cubicBezTo>
                    <a:pt x="31" y="19"/>
                    <a:pt x="32" y="18"/>
                    <a:pt x="32" y="18"/>
                  </a:cubicBezTo>
                  <a:cubicBezTo>
                    <a:pt x="33" y="18"/>
                    <a:pt x="33" y="18"/>
                    <a:pt x="34" y="18"/>
                  </a:cubicBezTo>
                  <a:cubicBezTo>
                    <a:pt x="34" y="17"/>
                    <a:pt x="33" y="16"/>
                    <a:pt x="33" y="16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2" y="15"/>
                    <a:pt x="32" y="14"/>
                    <a:pt x="32" y="14"/>
                  </a:cubicBezTo>
                  <a:cubicBezTo>
                    <a:pt x="32" y="13"/>
                    <a:pt x="33" y="14"/>
                    <a:pt x="33" y="14"/>
                  </a:cubicBezTo>
                  <a:cubicBezTo>
                    <a:pt x="33" y="14"/>
                    <a:pt x="34" y="14"/>
                    <a:pt x="34" y="13"/>
                  </a:cubicBezTo>
                  <a:cubicBezTo>
                    <a:pt x="34" y="13"/>
                    <a:pt x="33" y="12"/>
                    <a:pt x="33" y="12"/>
                  </a:cubicBezTo>
                  <a:cubicBezTo>
                    <a:pt x="33" y="11"/>
                    <a:pt x="32" y="11"/>
                    <a:pt x="31" y="11"/>
                  </a:cubicBezTo>
                  <a:cubicBezTo>
                    <a:pt x="31" y="10"/>
                    <a:pt x="30" y="10"/>
                    <a:pt x="30" y="10"/>
                  </a:cubicBezTo>
                  <a:cubicBezTo>
                    <a:pt x="30" y="9"/>
                    <a:pt x="31" y="9"/>
                    <a:pt x="31" y="8"/>
                  </a:cubicBezTo>
                  <a:cubicBezTo>
                    <a:pt x="31" y="8"/>
                    <a:pt x="31" y="7"/>
                    <a:pt x="31" y="7"/>
                  </a:cubicBezTo>
                  <a:cubicBezTo>
                    <a:pt x="32" y="6"/>
                    <a:pt x="32" y="6"/>
                    <a:pt x="32" y="5"/>
                  </a:cubicBezTo>
                  <a:cubicBezTo>
                    <a:pt x="32" y="5"/>
                    <a:pt x="31" y="4"/>
                    <a:pt x="30" y="4"/>
                  </a:cubicBezTo>
                  <a:cubicBezTo>
                    <a:pt x="29" y="4"/>
                    <a:pt x="29" y="5"/>
                    <a:pt x="28" y="4"/>
                  </a:cubicBezTo>
                  <a:cubicBezTo>
                    <a:pt x="28" y="4"/>
                    <a:pt x="28" y="4"/>
                    <a:pt x="28" y="3"/>
                  </a:cubicBezTo>
                  <a:cubicBezTo>
                    <a:pt x="28" y="3"/>
                    <a:pt x="27" y="3"/>
                    <a:pt x="27" y="3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5" y="1"/>
                    <a:pt x="24" y="1"/>
                    <a:pt x="23" y="1"/>
                  </a:cubicBezTo>
                  <a:cubicBezTo>
                    <a:pt x="22" y="1"/>
                    <a:pt x="22" y="1"/>
                    <a:pt x="21" y="1"/>
                  </a:cubicBezTo>
                  <a:cubicBezTo>
                    <a:pt x="20" y="0"/>
                    <a:pt x="20" y="1"/>
                    <a:pt x="19" y="2"/>
                  </a:cubicBezTo>
                  <a:cubicBezTo>
                    <a:pt x="18" y="3"/>
                    <a:pt x="18" y="1"/>
                    <a:pt x="17" y="1"/>
                  </a:cubicBezTo>
                  <a:cubicBezTo>
                    <a:pt x="16" y="1"/>
                    <a:pt x="14" y="1"/>
                    <a:pt x="12" y="1"/>
                  </a:cubicBezTo>
                  <a:cubicBezTo>
                    <a:pt x="11" y="1"/>
                    <a:pt x="11" y="0"/>
                    <a:pt x="11" y="0"/>
                  </a:cubicBezTo>
                  <a:cubicBezTo>
                    <a:pt x="11" y="0"/>
                    <a:pt x="10" y="0"/>
                    <a:pt x="9" y="0"/>
                  </a:cubicBezTo>
                  <a:cubicBezTo>
                    <a:pt x="9" y="1"/>
                    <a:pt x="8" y="1"/>
                    <a:pt x="7" y="1"/>
                  </a:cubicBezTo>
                  <a:cubicBezTo>
                    <a:pt x="7" y="1"/>
                    <a:pt x="6" y="2"/>
                    <a:pt x="5" y="2"/>
                  </a:cubicBezTo>
                  <a:cubicBezTo>
                    <a:pt x="5" y="3"/>
                    <a:pt x="4" y="2"/>
                    <a:pt x="4" y="2"/>
                  </a:cubicBezTo>
                  <a:cubicBezTo>
                    <a:pt x="3" y="1"/>
                    <a:pt x="3" y="1"/>
                    <a:pt x="2" y="1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4"/>
                    <a:pt x="1" y="6"/>
                    <a:pt x="2" y="7"/>
                  </a:cubicBezTo>
                  <a:cubicBezTo>
                    <a:pt x="4" y="7"/>
                    <a:pt x="4" y="9"/>
                    <a:pt x="4" y="10"/>
                  </a:cubicBezTo>
                  <a:cubicBezTo>
                    <a:pt x="5" y="11"/>
                    <a:pt x="6" y="13"/>
                    <a:pt x="6" y="13"/>
                  </a:cubicBezTo>
                  <a:cubicBezTo>
                    <a:pt x="7" y="14"/>
                    <a:pt x="8" y="15"/>
                    <a:pt x="9" y="16"/>
                  </a:cubicBezTo>
                  <a:cubicBezTo>
                    <a:pt x="10" y="16"/>
                    <a:pt x="12" y="19"/>
                    <a:pt x="13" y="20"/>
                  </a:cubicBezTo>
                  <a:cubicBezTo>
                    <a:pt x="13" y="21"/>
                    <a:pt x="14" y="21"/>
                    <a:pt x="15" y="22"/>
                  </a:cubicBezTo>
                  <a:cubicBezTo>
                    <a:pt x="15" y="22"/>
                    <a:pt x="16" y="22"/>
                    <a:pt x="17" y="23"/>
                  </a:cubicBezTo>
                  <a:cubicBezTo>
                    <a:pt x="18" y="24"/>
                    <a:pt x="18" y="24"/>
                    <a:pt x="18" y="25"/>
                  </a:cubicBezTo>
                  <a:cubicBezTo>
                    <a:pt x="18" y="26"/>
                    <a:pt x="20" y="26"/>
                    <a:pt x="20" y="26"/>
                  </a:cubicBezTo>
                  <a:cubicBezTo>
                    <a:pt x="21" y="27"/>
                    <a:pt x="21" y="27"/>
                    <a:pt x="21" y="28"/>
                  </a:cubicBezTo>
                  <a:cubicBezTo>
                    <a:pt x="22" y="28"/>
                    <a:pt x="22" y="28"/>
                    <a:pt x="22" y="29"/>
                  </a:cubicBezTo>
                  <a:cubicBezTo>
                    <a:pt x="23" y="29"/>
                    <a:pt x="23" y="30"/>
                    <a:pt x="24" y="31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5" y="30"/>
                    <a:pt x="25" y="29"/>
                  </a:cubicBezTo>
                  <a:cubicBezTo>
                    <a:pt x="25" y="29"/>
                    <a:pt x="26" y="29"/>
                    <a:pt x="26" y="2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20" name="Freeform 23"/>
            <p:cNvSpPr>
              <a:spLocks/>
            </p:cNvSpPr>
            <p:nvPr/>
          </p:nvSpPr>
          <p:spPr bwMode="auto">
            <a:xfrm>
              <a:off x="4621213" y="3082926"/>
              <a:ext cx="65088" cy="47625"/>
            </a:xfrm>
            <a:custGeom>
              <a:avLst/>
              <a:gdLst>
                <a:gd name="T0" fmla="*/ 22 w 22"/>
                <a:gd name="T1" fmla="*/ 7 h 16"/>
                <a:gd name="T2" fmla="*/ 18 w 22"/>
                <a:gd name="T3" fmla="*/ 2 h 16"/>
                <a:gd name="T4" fmla="*/ 17 w 22"/>
                <a:gd name="T5" fmla="*/ 1 h 16"/>
                <a:gd name="T6" fmla="*/ 16 w 22"/>
                <a:gd name="T7" fmla="*/ 1 h 16"/>
                <a:gd name="T8" fmla="*/ 15 w 22"/>
                <a:gd name="T9" fmla="*/ 0 h 16"/>
                <a:gd name="T10" fmla="*/ 13 w 22"/>
                <a:gd name="T11" fmla="*/ 1 h 16"/>
                <a:gd name="T12" fmla="*/ 11 w 22"/>
                <a:gd name="T13" fmla="*/ 1 h 16"/>
                <a:gd name="T14" fmla="*/ 10 w 22"/>
                <a:gd name="T15" fmla="*/ 2 h 16"/>
                <a:gd name="T16" fmla="*/ 8 w 22"/>
                <a:gd name="T17" fmla="*/ 2 h 16"/>
                <a:gd name="T18" fmla="*/ 7 w 22"/>
                <a:gd name="T19" fmla="*/ 2 h 16"/>
                <a:gd name="T20" fmla="*/ 6 w 22"/>
                <a:gd name="T21" fmla="*/ 3 h 16"/>
                <a:gd name="T22" fmla="*/ 4 w 22"/>
                <a:gd name="T23" fmla="*/ 2 h 16"/>
                <a:gd name="T24" fmla="*/ 3 w 22"/>
                <a:gd name="T25" fmla="*/ 3 h 16"/>
                <a:gd name="T26" fmla="*/ 1 w 22"/>
                <a:gd name="T27" fmla="*/ 5 h 16"/>
                <a:gd name="T28" fmla="*/ 1 w 22"/>
                <a:gd name="T29" fmla="*/ 6 h 16"/>
                <a:gd name="T30" fmla="*/ 1 w 22"/>
                <a:gd name="T31" fmla="*/ 6 h 16"/>
                <a:gd name="T32" fmla="*/ 0 w 22"/>
                <a:gd name="T33" fmla="*/ 8 h 16"/>
                <a:gd name="T34" fmla="*/ 1 w 22"/>
                <a:gd name="T35" fmla="*/ 11 h 16"/>
                <a:gd name="T36" fmla="*/ 1 w 22"/>
                <a:gd name="T37" fmla="*/ 14 h 16"/>
                <a:gd name="T38" fmla="*/ 3 w 22"/>
                <a:gd name="T39" fmla="*/ 16 h 16"/>
                <a:gd name="T40" fmla="*/ 6 w 22"/>
                <a:gd name="T41" fmla="*/ 16 h 16"/>
                <a:gd name="T42" fmla="*/ 10 w 22"/>
                <a:gd name="T43" fmla="*/ 15 h 16"/>
                <a:gd name="T44" fmla="*/ 12 w 22"/>
                <a:gd name="T45" fmla="*/ 14 h 16"/>
                <a:gd name="T46" fmla="*/ 15 w 22"/>
                <a:gd name="T47" fmla="*/ 14 h 16"/>
                <a:gd name="T48" fmla="*/ 17 w 22"/>
                <a:gd name="T49" fmla="*/ 14 h 16"/>
                <a:gd name="T50" fmla="*/ 21 w 22"/>
                <a:gd name="T51" fmla="*/ 13 h 16"/>
                <a:gd name="T52" fmla="*/ 22 w 22"/>
                <a:gd name="T53" fmla="*/ 10 h 16"/>
                <a:gd name="T54" fmla="*/ 22 w 22"/>
                <a:gd name="T55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2" h="16">
                  <a:moveTo>
                    <a:pt x="22" y="7"/>
                  </a:moveTo>
                  <a:cubicBezTo>
                    <a:pt x="21" y="6"/>
                    <a:pt x="19" y="4"/>
                    <a:pt x="18" y="2"/>
                  </a:cubicBezTo>
                  <a:cubicBezTo>
                    <a:pt x="17" y="2"/>
                    <a:pt x="17" y="2"/>
                    <a:pt x="17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5" y="1"/>
                    <a:pt x="15" y="0"/>
                    <a:pt x="15" y="0"/>
                  </a:cubicBezTo>
                  <a:cubicBezTo>
                    <a:pt x="14" y="0"/>
                    <a:pt x="13" y="1"/>
                    <a:pt x="13" y="1"/>
                  </a:cubicBezTo>
                  <a:cubicBezTo>
                    <a:pt x="12" y="1"/>
                    <a:pt x="12" y="1"/>
                    <a:pt x="11" y="1"/>
                  </a:cubicBezTo>
                  <a:cubicBezTo>
                    <a:pt x="11" y="1"/>
                    <a:pt x="10" y="2"/>
                    <a:pt x="10" y="2"/>
                  </a:cubicBezTo>
                  <a:cubicBezTo>
                    <a:pt x="10" y="2"/>
                    <a:pt x="9" y="2"/>
                    <a:pt x="8" y="2"/>
                  </a:cubicBezTo>
                  <a:cubicBezTo>
                    <a:pt x="8" y="2"/>
                    <a:pt x="7" y="2"/>
                    <a:pt x="7" y="2"/>
                  </a:cubicBezTo>
                  <a:cubicBezTo>
                    <a:pt x="7" y="2"/>
                    <a:pt x="6" y="2"/>
                    <a:pt x="6" y="3"/>
                  </a:cubicBezTo>
                  <a:cubicBezTo>
                    <a:pt x="5" y="3"/>
                    <a:pt x="5" y="3"/>
                    <a:pt x="4" y="2"/>
                  </a:cubicBezTo>
                  <a:cubicBezTo>
                    <a:pt x="4" y="2"/>
                    <a:pt x="3" y="3"/>
                    <a:pt x="3" y="3"/>
                  </a:cubicBezTo>
                  <a:cubicBezTo>
                    <a:pt x="3" y="3"/>
                    <a:pt x="2" y="4"/>
                    <a:pt x="1" y="5"/>
                  </a:cubicBezTo>
                  <a:cubicBezTo>
                    <a:pt x="1" y="5"/>
                    <a:pt x="1" y="5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7"/>
                    <a:pt x="0" y="7"/>
                    <a:pt x="0" y="8"/>
                  </a:cubicBezTo>
                  <a:cubicBezTo>
                    <a:pt x="1" y="9"/>
                    <a:pt x="1" y="10"/>
                    <a:pt x="1" y="11"/>
                  </a:cubicBezTo>
                  <a:cubicBezTo>
                    <a:pt x="1" y="12"/>
                    <a:pt x="1" y="13"/>
                    <a:pt x="1" y="14"/>
                  </a:cubicBezTo>
                  <a:cubicBezTo>
                    <a:pt x="1" y="15"/>
                    <a:pt x="2" y="16"/>
                    <a:pt x="3" y="16"/>
                  </a:cubicBezTo>
                  <a:cubicBezTo>
                    <a:pt x="3" y="16"/>
                    <a:pt x="5" y="16"/>
                    <a:pt x="6" y="16"/>
                  </a:cubicBezTo>
                  <a:cubicBezTo>
                    <a:pt x="8" y="16"/>
                    <a:pt x="10" y="15"/>
                    <a:pt x="10" y="15"/>
                  </a:cubicBezTo>
                  <a:cubicBezTo>
                    <a:pt x="11" y="15"/>
                    <a:pt x="12" y="15"/>
                    <a:pt x="12" y="14"/>
                  </a:cubicBezTo>
                  <a:cubicBezTo>
                    <a:pt x="13" y="14"/>
                    <a:pt x="14" y="14"/>
                    <a:pt x="15" y="14"/>
                  </a:cubicBezTo>
                  <a:cubicBezTo>
                    <a:pt x="15" y="14"/>
                    <a:pt x="16" y="14"/>
                    <a:pt x="17" y="14"/>
                  </a:cubicBezTo>
                  <a:cubicBezTo>
                    <a:pt x="18" y="15"/>
                    <a:pt x="20" y="13"/>
                    <a:pt x="21" y="13"/>
                  </a:cubicBezTo>
                  <a:cubicBezTo>
                    <a:pt x="21" y="13"/>
                    <a:pt x="22" y="11"/>
                    <a:pt x="22" y="10"/>
                  </a:cubicBezTo>
                  <a:cubicBezTo>
                    <a:pt x="22" y="9"/>
                    <a:pt x="22" y="8"/>
                    <a:pt x="22" y="7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21" name="Freeform 24"/>
            <p:cNvSpPr>
              <a:spLocks/>
            </p:cNvSpPr>
            <p:nvPr/>
          </p:nvSpPr>
          <p:spPr bwMode="auto">
            <a:xfrm>
              <a:off x="4562475" y="2963863"/>
              <a:ext cx="120650" cy="136525"/>
            </a:xfrm>
            <a:custGeom>
              <a:avLst/>
              <a:gdLst>
                <a:gd name="T0" fmla="*/ 37 w 41"/>
                <a:gd name="T1" fmla="*/ 28 h 47"/>
                <a:gd name="T2" fmla="*/ 37 w 41"/>
                <a:gd name="T3" fmla="*/ 23 h 47"/>
                <a:gd name="T4" fmla="*/ 36 w 41"/>
                <a:gd name="T5" fmla="*/ 19 h 47"/>
                <a:gd name="T6" fmla="*/ 37 w 41"/>
                <a:gd name="T7" fmla="*/ 17 h 47"/>
                <a:gd name="T8" fmla="*/ 33 w 41"/>
                <a:gd name="T9" fmla="*/ 18 h 47"/>
                <a:gd name="T10" fmla="*/ 29 w 41"/>
                <a:gd name="T11" fmla="*/ 16 h 47"/>
                <a:gd name="T12" fmla="*/ 25 w 41"/>
                <a:gd name="T13" fmla="*/ 13 h 47"/>
                <a:gd name="T14" fmla="*/ 22 w 41"/>
                <a:gd name="T15" fmla="*/ 9 h 47"/>
                <a:gd name="T16" fmla="*/ 17 w 41"/>
                <a:gd name="T17" fmla="*/ 3 h 47"/>
                <a:gd name="T18" fmla="*/ 11 w 41"/>
                <a:gd name="T19" fmla="*/ 0 h 47"/>
                <a:gd name="T20" fmla="*/ 5 w 41"/>
                <a:gd name="T21" fmla="*/ 2 h 47"/>
                <a:gd name="T22" fmla="*/ 4 w 41"/>
                <a:gd name="T23" fmla="*/ 4 h 47"/>
                <a:gd name="T24" fmla="*/ 5 w 41"/>
                <a:gd name="T25" fmla="*/ 6 h 47"/>
                <a:gd name="T26" fmla="*/ 5 w 41"/>
                <a:gd name="T27" fmla="*/ 8 h 47"/>
                <a:gd name="T28" fmla="*/ 7 w 41"/>
                <a:gd name="T29" fmla="*/ 10 h 47"/>
                <a:gd name="T30" fmla="*/ 5 w 41"/>
                <a:gd name="T31" fmla="*/ 12 h 47"/>
                <a:gd name="T32" fmla="*/ 6 w 41"/>
                <a:gd name="T33" fmla="*/ 14 h 47"/>
                <a:gd name="T34" fmla="*/ 4 w 41"/>
                <a:gd name="T35" fmla="*/ 14 h 47"/>
                <a:gd name="T36" fmla="*/ 8 w 41"/>
                <a:gd name="T37" fmla="*/ 15 h 47"/>
                <a:gd name="T38" fmla="*/ 7 w 41"/>
                <a:gd name="T39" fmla="*/ 18 h 47"/>
                <a:gd name="T40" fmla="*/ 7 w 41"/>
                <a:gd name="T41" fmla="*/ 21 h 47"/>
                <a:gd name="T42" fmla="*/ 10 w 41"/>
                <a:gd name="T43" fmla="*/ 23 h 47"/>
                <a:gd name="T44" fmla="*/ 8 w 41"/>
                <a:gd name="T45" fmla="*/ 24 h 47"/>
                <a:gd name="T46" fmla="*/ 9 w 41"/>
                <a:gd name="T47" fmla="*/ 26 h 47"/>
                <a:gd name="T48" fmla="*/ 8 w 41"/>
                <a:gd name="T49" fmla="*/ 28 h 47"/>
                <a:gd name="T50" fmla="*/ 5 w 41"/>
                <a:gd name="T51" fmla="*/ 29 h 47"/>
                <a:gd name="T52" fmla="*/ 5 w 41"/>
                <a:gd name="T53" fmla="*/ 32 h 47"/>
                <a:gd name="T54" fmla="*/ 3 w 41"/>
                <a:gd name="T55" fmla="*/ 32 h 47"/>
                <a:gd name="T56" fmla="*/ 2 w 41"/>
                <a:gd name="T57" fmla="*/ 35 h 47"/>
                <a:gd name="T58" fmla="*/ 2 w 41"/>
                <a:gd name="T59" fmla="*/ 37 h 47"/>
                <a:gd name="T60" fmla="*/ 1 w 41"/>
                <a:gd name="T61" fmla="*/ 39 h 47"/>
                <a:gd name="T62" fmla="*/ 2 w 41"/>
                <a:gd name="T63" fmla="*/ 41 h 47"/>
                <a:gd name="T64" fmla="*/ 7 w 41"/>
                <a:gd name="T65" fmla="*/ 44 h 47"/>
                <a:gd name="T66" fmla="*/ 9 w 41"/>
                <a:gd name="T67" fmla="*/ 47 h 47"/>
                <a:gd name="T68" fmla="*/ 10 w 41"/>
                <a:gd name="T69" fmla="*/ 42 h 47"/>
                <a:gd name="T70" fmla="*/ 11 w 41"/>
                <a:gd name="T71" fmla="*/ 39 h 47"/>
                <a:gd name="T72" fmla="*/ 15 w 41"/>
                <a:gd name="T73" fmla="*/ 40 h 47"/>
                <a:gd name="T74" fmla="*/ 15 w 41"/>
                <a:gd name="T75" fmla="*/ 38 h 47"/>
                <a:gd name="T76" fmla="*/ 18 w 41"/>
                <a:gd name="T77" fmla="*/ 36 h 47"/>
                <a:gd name="T78" fmla="*/ 20 w 41"/>
                <a:gd name="T79" fmla="*/ 33 h 47"/>
                <a:gd name="T80" fmla="*/ 25 w 41"/>
                <a:gd name="T81" fmla="*/ 34 h 47"/>
                <a:gd name="T82" fmla="*/ 28 w 41"/>
                <a:gd name="T83" fmla="*/ 36 h 47"/>
                <a:gd name="T84" fmla="*/ 31 w 41"/>
                <a:gd name="T85" fmla="*/ 37 h 47"/>
                <a:gd name="T86" fmla="*/ 30 w 41"/>
                <a:gd name="T87" fmla="*/ 41 h 47"/>
                <a:gd name="T88" fmla="*/ 30 w 41"/>
                <a:gd name="T89" fmla="*/ 43 h 47"/>
                <a:gd name="T90" fmla="*/ 33 w 41"/>
                <a:gd name="T91" fmla="*/ 42 h 47"/>
                <a:gd name="T92" fmla="*/ 36 w 41"/>
                <a:gd name="T93" fmla="*/ 42 h 47"/>
                <a:gd name="T94" fmla="*/ 37 w 41"/>
                <a:gd name="T95" fmla="*/ 42 h 47"/>
                <a:gd name="T96" fmla="*/ 37 w 41"/>
                <a:gd name="T97" fmla="*/ 36 h 47"/>
                <a:gd name="T98" fmla="*/ 41 w 41"/>
                <a:gd name="T99" fmla="*/ 3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1" h="47">
                  <a:moveTo>
                    <a:pt x="40" y="31"/>
                  </a:moveTo>
                  <a:cubicBezTo>
                    <a:pt x="39" y="30"/>
                    <a:pt x="38" y="30"/>
                    <a:pt x="37" y="28"/>
                  </a:cubicBezTo>
                  <a:cubicBezTo>
                    <a:pt x="36" y="27"/>
                    <a:pt x="37" y="27"/>
                    <a:pt x="36" y="26"/>
                  </a:cubicBezTo>
                  <a:cubicBezTo>
                    <a:pt x="35" y="25"/>
                    <a:pt x="36" y="24"/>
                    <a:pt x="37" y="23"/>
                  </a:cubicBezTo>
                  <a:cubicBezTo>
                    <a:pt x="38" y="22"/>
                    <a:pt x="38" y="21"/>
                    <a:pt x="38" y="20"/>
                  </a:cubicBezTo>
                  <a:cubicBezTo>
                    <a:pt x="37" y="20"/>
                    <a:pt x="36" y="19"/>
                    <a:pt x="36" y="19"/>
                  </a:cubicBezTo>
                  <a:cubicBezTo>
                    <a:pt x="36" y="18"/>
                    <a:pt x="37" y="18"/>
                    <a:pt x="38" y="17"/>
                  </a:cubicBezTo>
                  <a:cubicBezTo>
                    <a:pt x="38" y="17"/>
                    <a:pt x="38" y="17"/>
                    <a:pt x="37" y="17"/>
                  </a:cubicBezTo>
                  <a:cubicBezTo>
                    <a:pt x="36" y="17"/>
                    <a:pt x="36" y="16"/>
                    <a:pt x="35" y="16"/>
                  </a:cubicBezTo>
                  <a:cubicBezTo>
                    <a:pt x="34" y="16"/>
                    <a:pt x="33" y="17"/>
                    <a:pt x="33" y="18"/>
                  </a:cubicBezTo>
                  <a:cubicBezTo>
                    <a:pt x="33" y="18"/>
                    <a:pt x="32" y="17"/>
                    <a:pt x="31" y="17"/>
                  </a:cubicBezTo>
                  <a:cubicBezTo>
                    <a:pt x="31" y="16"/>
                    <a:pt x="30" y="16"/>
                    <a:pt x="29" y="16"/>
                  </a:cubicBezTo>
                  <a:cubicBezTo>
                    <a:pt x="28" y="16"/>
                    <a:pt x="28" y="15"/>
                    <a:pt x="27" y="14"/>
                  </a:cubicBezTo>
                  <a:cubicBezTo>
                    <a:pt x="27" y="14"/>
                    <a:pt x="26" y="14"/>
                    <a:pt x="25" y="13"/>
                  </a:cubicBezTo>
                  <a:cubicBezTo>
                    <a:pt x="24" y="12"/>
                    <a:pt x="24" y="12"/>
                    <a:pt x="23" y="11"/>
                  </a:cubicBezTo>
                  <a:cubicBezTo>
                    <a:pt x="23" y="10"/>
                    <a:pt x="22" y="10"/>
                    <a:pt x="22" y="9"/>
                  </a:cubicBezTo>
                  <a:cubicBezTo>
                    <a:pt x="21" y="8"/>
                    <a:pt x="20" y="6"/>
                    <a:pt x="20" y="5"/>
                  </a:cubicBezTo>
                  <a:cubicBezTo>
                    <a:pt x="20" y="5"/>
                    <a:pt x="18" y="3"/>
                    <a:pt x="17" y="3"/>
                  </a:cubicBezTo>
                  <a:cubicBezTo>
                    <a:pt x="17" y="2"/>
                    <a:pt x="15" y="1"/>
                    <a:pt x="14" y="1"/>
                  </a:cubicBezTo>
                  <a:cubicBezTo>
                    <a:pt x="14" y="1"/>
                    <a:pt x="12" y="0"/>
                    <a:pt x="11" y="0"/>
                  </a:cubicBezTo>
                  <a:cubicBezTo>
                    <a:pt x="10" y="0"/>
                    <a:pt x="9" y="1"/>
                    <a:pt x="8" y="1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2"/>
                    <a:pt x="4" y="2"/>
                    <a:pt x="3" y="3"/>
                  </a:cubicBezTo>
                  <a:cubicBezTo>
                    <a:pt x="3" y="3"/>
                    <a:pt x="4" y="4"/>
                    <a:pt x="4" y="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7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7" y="10"/>
                    <a:pt x="7" y="10"/>
                  </a:cubicBezTo>
                  <a:cubicBezTo>
                    <a:pt x="8" y="10"/>
                    <a:pt x="7" y="11"/>
                    <a:pt x="7" y="11"/>
                  </a:cubicBezTo>
                  <a:cubicBezTo>
                    <a:pt x="7" y="12"/>
                    <a:pt x="6" y="12"/>
                    <a:pt x="5" y="12"/>
                  </a:cubicBezTo>
                  <a:cubicBezTo>
                    <a:pt x="5" y="12"/>
                    <a:pt x="6" y="12"/>
                    <a:pt x="6" y="12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5" y="14"/>
                    <a:pt x="4" y="13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5" y="15"/>
                    <a:pt x="5" y="14"/>
                    <a:pt x="6" y="14"/>
                  </a:cubicBezTo>
                  <a:cubicBezTo>
                    <a:pt x="7" y="14"/>
                    <a:pt x="8" y="15"/>
                    <a:pt x="8" y="15"/>
                  </a:cubicBezTo>
                  <a:cubicBezTo>
                    <a:pt x="8" y="16"/>
                    <a:pt x="8" y="16"/>
                    <a:pt x="7" y="17"/>
                  </a:cubicBezTo>
                  <a:cubicBezTo>
                    <a:pt x="7" y="17"/>
                    <a:pt x="7" y="18"/>
                    <a:pt x="7" y="18"/>
                  </a:cubicBezTo>
                  <a:cubicBezTo>
                    <a:pt x="7" y="19"/>
                    <a:pt x="6" y="19"/>
                    <a:pt x="6" y="20"/>
                  </a:cubicBezTo>
                  <a:cubicBezTo>
                    <a:pt x="6" y="20"/>
                    <a:pt x="7" y="20"/>
                    <a:pt x="7" y="21"/>
                  </a:cubicBezTo>
                  <a:cubicBezTo>
                    <a:pt x="8" y="21"/>
                    <a:pt x="9" y="21"/>
                    <a:pt x="9" y="22"/>
                  </a:cubicBezTo>
                  <a:cubicBezTo>
                    <a:pt x="9" y="22"/>
                    <a:pt x="10" y="23"/>
                    <a:pt x="10" y="23"/>
                  </a:cubicBezTo>
                  <a:cubicBezTo>
                    <a:pt x="10" y="24"/>
                    <a:pt x="9" y="24"/>
                    <a:pt x="9" y="24"/>
                  </a:cubicBezTo>
                  <a:cubicBezTo>
                    <a:pt x="9" y="24"/>
                    <a:pt x="8" y="23"/>
                    <a:pt x="8" y="24"/>
                  </a:cubicBezTo>
                  <a:cubicBezTo>
                    <a:pt x="8" y="24"/>
                    <a:pt x="8" y="25"/>
                    <a:pt x="8" y="25"/>
                  </a:cubicBezTo>
                  <a:cubicBezTo>
                    <a:pt x="8" y="25"/>
                    <a:pt x="8" y="25"/>
                    <a:pt x="9" y="26"/>
                  </a:cubicBezTo>
                  <a:cubicBezTo>
                    <a:pt x="9" y="26"/>
                    <a:pt x="10" y="27"/>
                    <a:pt x="10" y="28"/>
                  </a:cubicBezTo>
                  <a:cubicBezTo>
                    <a:pt x="9" y="28"/>
                    <a:pt x="9" y="28"/>
                    <a:pt x="8" y="28"/>
                  </a:cubicBezTo>
                  <a:cubicBezTo>
                    <a:pt x="8" y="28"/>
                    <a:pt x="7" y="29"/>
                    <a:pt x="7" y="29"/>
                  </a:cubicBezTo>
                  <a:cubicBezTo>
                    <a:pt x="6" y="29"/>
                    <a:pt x="5" y="29"/>
                    <a:pt x="5" y="29"/>
                  </a:cubicBezTo>
                  <a:cubicBezTo>
                    <a:pt x="5" y="29"/>
                    <a:pt x="5" y="30"/>
                    <a:pt x="6" y="30"/>
                  </a:cubicBezTo>
                  <a:cubicBezTo>
                    <a:pt x="6" y="31"/>
                    <a:pt x="6" y="32"/>
                    <a:pt x="5" y="32"/>
                  </a:cubicBezTo>
                  <a:cubicBezTo>
                    <a:pt x="5" y="32"/>
                    <a:pt x="5" y="31"/>
                    <a:pt x="4" y="31"/>
                  </a:cubicBezTo>
                  <a:cubicBezTo>
                    <a:pt x="4" y="31"/>
                    <a:pt x="3" y="32"/>
                    <a:pt x="3" y="32"/>
                  </a:cubicBezTo>
                  <a:cubicBezTo>
                    <a:pt x="3" y="33"/>
                    <a:pt x="3" y="34"/>
                    <a:pt x="3" y="34"/>
                  </a:cubicBezTo>
                  <a:cubicBezTo>
                    <a:pt x="3" y="34"/>
                    <a:pt x="2" y="34"/>
                    <a:pt x="2" y="35"/>
                  </a:cubicBezTo>
                  <a:cubicBezTo>
                    <a:pt x="1" y="35"/>
                    <a:pt x="1" y="36"/>
                    <a:pt x="1" y="37"/>
                  </a:cubicBezTo>
                  <a:cubicBezTo>
                    <a:pt x="1" y="37"/>
                    <a:pt x="2" y="37"/>
                    <a:pt x="2" y="37"/>
                  </a:cubicBezTo>
                  <a:cubicBezTo>
                    <a:pt x="2" y="38"/>
                    <a:pt x="2" y="39"/>
                    <a:pt x="2" y="39"/>
                  </a:cubicBezTo>
                  <a:cubicBezTo>
                    <a:pt x="2" y="39"/>
                    <a:pt x="1" y="39"/>
                    <a:pt x="1" y="39"/>
                  </a:cubicBezTo>
                  <a:cubicBezTo>
                    <a:pt x="1" y="40"/>
                    <a:pt x="0" y="40"/>
                    <a:pt x="0" y="41"/>
                  </a:cubicBezTo>
                  <a:cubicBezTo>
                    <a:pt x="1" y="41"/>
                    <a:pt x="1" y="41"/>
                    <a:pt x="2" y="41"/>
                  </a:cubicBezTo>
                  <a:cubicBezTo>
                    <a:pt x="3" y="42"/>
                    <a:pt x="3" y="41"/>
                    <a:pt x="4" y="42"/>
                  </a:cubicBezTo>
                  <a:cubicBezTo>
                    <a:pt x="5" y="43"/>
                    <a:pt x="7" y="44"/>
                    <a:pt x="7" y="44"/>
                  </a:cubicBezTo>
                  <a:cubicBezTo>
                    <a:pt x="8" y="45"/>
                    <a:pt x="9" y="46"/>
                    <a:pt x="9" y="46"/>
                  </a:cubicBezTo>
                  <a:cubicBezTo>
                    <a:pt x="9" y="46"/>
                    <a:pt x="9" y="47"/>
                    <a:pt x="9" y="47"/>
                  </a:cubicBezTo>
                  <a:cubicBezTo>
                    <a:pt x="10" y="46"/>
                    <a:pt x="10" y="45"/>
                    <a:pt x="10" y="45"/>
                  </a:cubicBezTo>
                  <a:cubicBezTo>
                    <a:pt x="10" y="44"/>
                    <a:pt x="9" y="43"/>
                    <a:pt x="10" y="42"/>
                  </a:cubicBezTo>
                  <a:cubicBezTo>
                    <a:pt x="10" y="42"/>
                    <a:pt x="11" y="41"/>
                    <a:pt x="11" y="40"/>
                  </a:cubicBezTo>
                  <a:cubicBezTo>
                    <a:pt x="11" y="40"/>
                    <a:pt x="11" y="39"/>
                    <a:pt x="11" y="39"/>
                  </a:cubicBezTo>
                  <a:cubicBezTo>
                    <a:pt x="12" y="39"/>
                    <a:pt x="13" y="39"/>
                    <a:pt x="13" y="39"/>
                  </a:cubicBezTo>
                  <a:cubicBezTo>
                    <a:pt x="13" y="39"/>
                    <a:pt x="14" y="39"/>
                    <a:pt x="15" y="40"/>
                  </a:cubicBezTo>
                  <a:cubicBezTo>
                    <a:pt x="15" y="40"/>
                    <a:pt x="16" y="39"/>
                    <a:pt x="15" y="39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8"/>
                    <a:pt x="16" y="37"/>
                  </a:cubicBezTo>
                  <a:cubicBezTo>
                    <a:pt x="17" y="37"/>
                    <a:pt x="18" y="36"/>
                    <a:pt x="18" y="36"/>
                  </a:cubicBezTo>
                  <a:cubicBezTo>
                    <a:pt x="18" y="36"/>
                    <a:pt x="17" y="35"/>
                    <a:pt x="18" y="34"/>
                  </a:cubicBezTo>
                  <a:cubicBezTo>
                    <a:pt x="18" y="34"/>
                    <a:pt x="20" y="33"/>
                    <a:pt x="20" y="33"/>
                  </a:cubicBezTo>
                  <a:cubicBezTo>
                    <a:pt x="21" y="33"/>
                    <a:pt x="22" y="33"/>
                    <a:pt x="22" y="33"/>
                  </a:cubicBezTo>
                  <a:cubicBezTo>
                    <a:pt x="22" y="34"/>
                    <a:pt x="25" y="33"/>
                    <a:pt x="25" y="34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7" y="35"/>
                    <a:pt x="27" y="36"/>
                    <a:pt x="28" y="36"/>
                  </a:cubicBezTo>
                  <a:cubicBezTo>
                    <a:pt x="28" y="36"/>
                    <a:pt x="29" y="37"/>
                    <a:pt x="30" y="37"/>
                  </a:cubicBezTo>
                  <a:cubicBezTo>
                    <a:pt x="30" y="37"/>
                    <a:pt x="31" y="37"/>
                    <a:pt x="31" y="37"/>
                  </a:cubicBezTo>
                  <a:cubicBezTo>
                    <a:pt x="30" y="38"/>
                    <a:pt x="30" y="39"/>
                    <a:pt x="30" y="40"/>
                  </a:cubicBezTo>
                  <a:cubicBezTo>
                    <a:pt x="30" y="40"/>
                    <a:pt x="31" y="41"/>
                    <a:pt x="30" y="41"/>
                  </a:cubicBezTo>
                  <a:cubicBezTo>
                    <a:pt x="30" y="41"/>
                    <a:pt x="29" y="42"/>
                    <a:pt x="29" y="43"/>
                  </a:cubicBezTo>
                  <a:cubicBezTo>
                    <a:pt x="29" y="43"/>
                    <a:pt x="30" y="43"/>
                    <a:pt x="30" y="43"/>
                  </a:cubicBezTo>
                  <a:cubicBezTo>
                    <a:pt x="30" y="43"/>
                    <a:pt x="31" y="42"/>
                    <a:pt x="31" y="42"/>
                  </a:cubicBezTo>
                  <a:cubicBezTo>
                    <a:pt x="32" y="42"/>
                    <a:pt x="32" y="42"/>
                    <a:pt x="33" y="42"/>
                  </a:cubicBezTo>
                  <a:cubicBezTo>
                    <a:pt x="33" y="42"/>
                    <a:pt x="34" y="41"/>
                    <a:pt x="35" y="41"/>
                  </a:cubicBezTo>
                  <a:cubicBezTo>
                    <a:pt x="35" y="41"/>
                    <a:pt x="35" y="42"/>
                    <a:pt x="36" y="42"/>
                  </a:cubicBezTo>
                  <a:cubicBezTo>
                    <a:pt x="36" y="42"/>
                    <a:pt x="36" y="42"/>
                    <a:pt x="37" y="42"/>
                  </a:cubicBezTo>
                  <a:cubicBezTo>
                    <a:pt x="37" y="42"/>
                    <a:pt x="37" y="42"/>
                    <a:pt x="37" y="42"/>
                  </a:cubicBezTo>
                  <a:cubicBezTo>
                    <a:pt x="37" y="41"/>
                    <a:pt x="37" y="39"/>
                    <a:pt x="37" y="39"/>
                  </a:cubicBezTo>
                  <a:cubicBezTo>
                    <a:pt x="37" y="38"/>
                    <a:pt x="36" y="37"/>
                    <a:pt x="37" y="36"/>
                  </a:cubicBezTo>
                  <a:cubicBezTo>
                    <a:pt x="37" y="35"/>
                    <a:pt x="38" y="36"/>
                    <a:pt x="39" y="36"/>
                  </a:cubicBezTo>
                  <a:cubicBezTo>
                    <a:pt x="39" y="35"/>
                    <a:pt x="41" y="33"/>
                    <a:pt x="41" y="33"/>
                  </a:cubicBezTo>
                  <a:cubicBezTo>
                    <a:pt x="41" y="32"/>
                    <a:pt x="40" y="31"/>
                    <a:pt x="40" y="3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22" name="Freeform 25"/>
            <p:cNvSpPr>
              <a:spLocks/>
            </p:cNvSpPr>
            <p:nvPr/>
          </p:nvSpPr>
          <p:spPr bwMode="auto">
            <a:xfrm>
              <a:off x="4589463" y="3076576"/>
              <a:ext cx="46038" cy="103188"/>
            </a:xfrm>
            <a:custGeom>
              <a:avLst/>
              <a:gdLst>
                <a:gd name="T0" fmla="*/ 10 w 16"/>
                <a:gd name="T1" fmla="*/ 32 h 35"/>
                <a:gd name="T2" fmla="*/ 11 w 16"/>
                <a:gd name="T3" fmla="*/ 31 h 35"/>
                <a:gd name="T4" fmla="*/ 11 w 16"/>
                <a:gd name="T5" fmla="*/ 30 h 35"/>
                <a:gd name="T6" fmla="*/ 11 w 16"/>
                <a:gd name="T7" fmla="*/ 29 h 35"/>
                <a:gd name="T8" fmla="*/ 11 w 16"/>
                <a:gd name="T9" fmla="*/ 28 h 35"/>
                <a:gd name="T10" fmla="*/ 12 w 16"/>
                <a:gd name="T11" fmla="*/ 27 h 35"/>
                <a:gd name="T12" fmla="*/ 14 w 16"/>
                <a:gd name="T13" fmla="*/ 27 h 35"/>
                <a:gd name="T14" fmla="*/ 15 w 16"/>
                <a:gd name="T15" fmla="*/ 26 h 35"/>
                <a:gd name="T16" fmla="*/ 14 w 16"/>
                <a:gd name="T17" fmla="*/ 24 h 35"/>
                <a:gd name="T18" fmla="*/ 15 w 16"/>
                <a:gd name="T19" fmla="*/ 23 h 35"/>
                <a:gd name="T20" fmla="*/ 16 w 16"/>
                <a:gd name="T21" fmla="*/ 21 h 35"/>
                <a:gd name="T22" fmla="*/ 16 w 16"/>
                <a:gd name="T23" fmla="*/ 20 h 35"/>
                <a:gd name="T24" fmla="*/ 16 w 16"/>
                <a:gd name="T25" fmla="*/ 20 h 35"/>
                <a:gd name="T26" fmla="*/ 16 w 16"/>
                <a:gd name="T27" fmla="*/ 19 h 35"/>
                <a:gd name="T28" fmla="*/ 16 w 16"/>
                <a:gd name="T29" fmla="*/ 18 h 35"/>
                <a:gd name="T30" fmla="*/ 14 w 16"/>
                <a:gd name="T31" fmla="*/ 18 h 35"/>
                <a:gd name="T32" fmla="*/ 12 w 16"/>
                <a:gd name="T33" fmla="*/ 16 h 35"/>
                <a:gd name="T34" fmla="*/ 12 w 16"/>
                <a:gd name="T35" fmla="*/ 13 h 35"/>
                <a:gd name="T36" fmla="*/ 11 w 16"/>
                <a:gd name="T37" fmla="*/ 10 h 35"/>
                <a:gd name="T38" fmla="*/ 12 w 16"/>
                <a:gd name="T39" fmla="*/ 8 h 35"/>
                <a:gd name="T40" fmla="*/ 11 w 16"/>
                <a:gd name="T41" fmla="*/ 6 h 35"/>
                <a:gd name="T42" fmla="*/ 10 w 16"/>
                <a:gd name="T43" fmla="*/ 3 h 35"/>
                <a:gd name="T44" fmla="*/ 7 w 16"/>
                <a:gd name="T45" fmla="*/ 2 h 35"/>
                <a:gd name="T46" fmla="*/ 4 w 16"/>
                <a:gd name="T47" fmla="*/ 0 h 35"/>
                <a:gd name="T48" fmla="*/ 2 w 16"/>
                <a:gd name="T49" fmla="*/ 0 h 35"/>
                <a:gd name="T50" fmla="*/ 2 w 16"/>
                <a:gd name="T51" fmla="*/ 1 h 35"/>
                <a:gd name="T52" fmla="*/ 1 w 16"/>
                <a:gd name="T53" fmla="*/ 3 h 35"/>
                <a:gd name="T54" fmla="*/ 1 w 16"/>
                <a:gd name="T55" fmla="*/ 6 h 35"/>
                <a:gd name="T56" fmla="*/ 0 w 16"/>
                <a:gd name="T57" fmla="*/ 8 h 35"/>
                <a:gd name="T58" fmla="*/ 1 w 16"/>
                <a:gd name="T59" fmla="*/ 8 h 35"/>
                <a:gd name="T60" fmla="*/ 2 w 16"/>
                <a:gd name="T61" fmla="*/ 9 h 35"/>
                <a:gd name="T62" fmla="*/ 3 w 16"/>
                <a:gd name="T63" fmla="*/ 10 h 35"/>
                <a:gd name="T64" fmla="*/ 2 w 16"/>
                <a:gd name="T65" fmla="*/ 11 h 35"/>
                <a:gd name="T66" fmla="*/ 2 w 16"/>
                <a:gd name="T67" fmla="*/ 13 h 35"/>
                <a:gd name="T68" fmla="*/ 2 w 16"/>
                <a:gd name="T69" fmla="*/ 14 h 35"/>
                <a:gd name="T70" fmla="*/ 2 w 16"/>
                <a:gd name="T71" fmla="*/ 16 h 35"/>
                <a:gd name="T72" fmla="*/ 2 w 16"/>
                <a:gd name="T73" fmla="*/ 19 h 35"/>
                <a:gd name="T74" fmla="*/ 1 w 16"/>
                <a:gd name="T75" fmla="*/ 21 h 35"/>
                <a:gd name="T76" fmla="*/ 1 w 16"/>
                <a:gd name="T77" fmla="*/ 22 h 35"/>
                <a:gd name="T78" fmla="*/ 1 w 16"/>
                <a:gd name="T79" fmla="*/ 23 h 35"/>
                <a:gd name="T80" fmla="*/ 2 w 16"/>
                <a:gd name="T81" fmla="*/ 23 h 35"/>
                <a:gd name="T82" fmla="*/ 2 w 16"/>
                <a:gd name="T83" fmla="*/ 24 h 35"/>
                <a:gd name="T84" fmla="*/ 1 w 16"/>
                <a:gd name="T85" fmla="*/ 24 h 35"/>
                <a:gd name="T86" fmla="*/ 1 w 16"/>
                <a:gd name="T87" fmla="*/ 25 h 35"/>
                <a:gd name="T88" fmla="*/ 3 w 16"/>
                <a:gd name="T89" fmla="*/ 26 h 35"/>
                <a:gd name="T90" fmla="*/ 6 w 16"/>
                <a:gd name="T91" fmla="*/ 29 h 35"/>
                <a:gd name="T92" fmla="*/ 7 w 16"/>
                <a:gd name="T93" fmla="*/ 31 h 35"/>
                <a:gd name="T94" fmla="*/ 5 w 16"/>
                <a:gd name="T95" fmla="*/ 31 h 35"/>
                <a:gd name="T96" fmla="*/ 5 w 16"/>
                <a:gd name="T97" fmla="*/ 32 h 35"/>
                <a:gd name="T98" fmla="*/ 6 w 16"/>
                <a:gd name="T99" fmla="*/ 33 h 35"/>
                <a:gd name="T100" fmla="*/ 6 w 16"/>
                <a:gd name="T101" fmla="*/ 34 h 35"/>
                <a:gd name="T102" fmla="*/ 8 w 16"/>
                <a:gd name="T103" fmla="*/ 35 h 35"/>
                <a:gd name="T104" fmla="*/ 8 w 16"/>
                <a:gd name="T105" fmla="*/ 35 h 35"/>
                <a:gd name="T106" fmla="*/ 7 w 16"/>
                <a:gd name="T107" fmla="*/ 34 h 35"/>
                <a:gd name="T108" fmla="*/ 8 w 16"/>
                <a:gd name="T109" fmla="*/ 33 h 35"/>
                <a:gd name="T110" fmla="*/ 9 w 16"/>
                <a:gd name="T111" fmla="*/ 34 h 35"/>
                <a:gd name="T112" fmla="*/ 10 w 16"/>
                <a:gd name="T113" fmla="*/ 34 h 35"/>
                <a:gd name="T114" fmla="*/ 10 w 16"/>
                <a:gd name="T115" fmla="*/ 33 h 35"/>
                <a:gd name="T116" fmla="*/ 10 w 16"/>
                <a:gd name="T117" fmla="*/ 3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6" h="35">
                  <a:moveTo>
                    <a:pt x="10" y="32"/>
                  </a:moveTo>
                  <a:cubicBezTo>
                    <a:pt x="10" y="32"/>
                    <a:pt x="10" y="31"/>
                    <a:pt x="11" y="31"/>
                  </a:cubicBezTo>
                  <a:cubicBezTo>
                    <a:pt x="11" y="31"/>
                    <a:pt x="11" y="30"/>
                    <a:pt x="11" y="30"/>
                  </a:cubicBezTo>
                  <a:cubicBezTo>
                    <a:pt x="11" y="30"/>
                    <a:pt x="11" y="29"/>
                    <a:pt x="11" y="29"/>
                  </a:cubicBezTo>
                  <a:cubicBezTo>
                    <a:pt x="11" y="29"/>
                    <a:pt x="11" y="28"/>
                    <a:pt x="11" y="28"/>
                  </a:cubicBezTo>
                  <a:cubicBezTo>
                    <a:pt x="11" y="27"/>
                    <a:pt x="12" y="27"/>
                    <a:pt x="12" y="27"/>
                  </a:cubicBezTo>
                  <a:cubicBezTo>
                    <a:pt x="13" y="27"/>
                    <a:pt x="13" y="27"/>
                    <a:pt x="14" y="27"/>
                  </a:cubicBezTo>
                  <a:cubicBezTo>
                    <a:pt x="14" y="26"/>
                    <a:pt x="15" y="26"/>
                    <a:pt x="15" y="26"/>
                  </a:cubicBezTo>
                  <a:cubicBezTo>
                    <a:pt x="15" y="26"/>
                    <a:pt x="15" y="24"/>
                    <a:pt x="14" y="24"/>
                  </a:cubicBezTo>
                  <a:cubicBezTo>
                    <a:pt x="14" y="23"/>
                    <a:pt x="15" y="23"/>
                    <a:pt x="15" y="23"/>
                  </a:cubicBezTo>
                  <a:cubicBezTo>
                    <a:pt x="16" y="22"/>
                    <a:pt x="16" y="22"/>
                    <a:pt x="16" y="21"/>
                  </a:cubicBezTo>
                  <a:cubicBezTo>
                    <a:pt x="16" y="21"/>
                    <a:pt x="16" y="21"/>
                    <a:pt x="16" y="20"/>
                  </a:cubicBezTo>
                  <a:cubicBezTo>
                    <a:pt x="15" y="20"/>
                    <a:pt x="15" y="20"/>
                    <a:pt x="16" y="20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5" y="18"/>
                    <a:pt x="14" y="18"/>
                    <a:pt x="14" y="18"/>
                  </a:cubicBezTo>
                  <a:cubicBezTo>
                    <a:pt x="13" y="18"/>
                    <a:pt x="12" y="17"/>
                    <a:pt x="12" y="16"/>
                  </a:cubicBezTo>
                  <a:cubicBezTo>
                    <a:pt x="12" y="15"/>
                    <a:pt x="12" y="14"/>
                    <a:pt x="12" y="13"/>
                  </a:cubicBezTo>
                  <a:cubicBezTo>
                    <a:pt x="12" y="12"/>
                    <a:pt x="12" y="11"/>
                    <a:pt x="11" y="10"/>
                  </a:cubicBezTo>
                  <a:cubicBezTo>
                    <a:pt x="11" y="9"/>
                    <a:pt x="12" y="9"/>
                    <a:pt x="12" y="8"/>
                  </a:cubicBezTo>
                  <a:cubicBezTo>
                    <a:pt x="12" y="7"/>
                    <a:pt x="12" y="7"/>
                    <a:pt x="11" y="6"/>
                  </a:cubicBezTo>
                  <a:cubicBezTo>
                    <a:pt x="11" y="5"/>
                    <a:pt x="10" y="4"/>
                    <a:pt x="10" y="3"/>
                  </a:cubicBezTo>
                  <a:cubicBezTo>
                    <a:pt x="9" y="3"/>
                    <a:pt x="8" y="2"/>
                    <a:pt x="7" y="2"/>
                  </a:cubicBezTo>
                  <a:cubicBezTo>
                    <a:pt x="6" y="1"/>
                    <a:pt x="4" y="0"/>
                    <a:pt x="4" y="0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2" y="2"/>
                    <a:pt x="1" y="3"/>
                    <a:pt x="1" y="3"/>
                  </a:cubicBezTo>
                  <a:cubicBezTo>
                    <a:pt x="0" y="4"/>
                    <a:pt x="1" y="5"/>
                    <a:pt x="1" y="6"/>
                  </a:cubicBezTo>
                  <a:cubicBezTo>
                    <a:pt x="1" y="6"/>
                    <a:pt x="1" y="7"/>
                    <a:pt x="0" y="8"/>
                  </a:cubicBezTo>
                  <a:cubicBezTo>
                    <a:pt x="0" y="8"/>
                    <a:pt x="1" y="8"/>
                    <a:pt x="1" y="8"/>
                  </a:cubicBezTo>
                  <a:cubicBezTo>
                    <a:pt x="1" y="8"/>
                    <a:pt x="2" y="8"/>
                    <a:pt x="2" y="9"/>
                  </a:cubicBezTo>
                  <a:cubicBezTo>
                    <a:pt x="2" y="9"/>
                    <a:pt x="3" y="9"/>
                    <a:pt x="3" y="10"/>
                  </a:cubicBezTo>
                  <a:cubicBezTo>
                    <a:pt x="3" y="10"/>
                    <a:pt x="2" y="11"/>
                    <a:pt x="2" y="11"/>
                  </a:cubicBezTo>
                  <a:cubicBezTo>
                    <a:pt x="2" y="12"/>
                    <a:pt x="2" y="12"/>
                    <a:pt x="2" y="13"/>
                  </a:cubicBezTo>
                  <a:cubicBezTo>
                    <a:pt x="2" y="13"/>
                    <a:pt x="2" y="14"/>
                    <a:pt x="2" y="14"/>
                  </a:cubicBezTo>
                  <a:cubicBezTo>
                    <a:pt x="2" y="15"/>
                    <a:pt x="2" y="15"/>
                    <a:pt x="2" y="16"/>
                  </a:cubicBezTo>
                  <a:cubicBezTo>
                    <a:pt x="2" y="17"/>
                    <a:pt x="2" y="18"/>
                    <a:pt x="2" y="19"/>
                  </a:cubicBezTo>
                  <a:cubicBezTo>
                    <a:pt x="2" y="19"/>
                    <a:pt x="2" y="20"/>
                    <a:pt x="1" y="21"/>
                  </a:cubicBezTo>
                  <a:cubicBezTo>
                    <a:pt x="1" y="21"/>
                    <a:pt x="1" y="21"/>
                    <a:pt x="1" y="22"/>
                  </a:cubicBezTo>
                  <a:cubicBezTo>
                    <a:pt x="0" y="22"/>
                    <a:pt x="1" y="23"/>
                    <a:pt x="1" y="23"/>
                  </a:cubicBezTo>
                  <a:cubicBezTo>
                    <a:pt x="1" y="23"/>
                    <a:pt x="2" y="22"/>
                    <a:pt x="2" y="23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1" y="24"/>
                    <a:pt x="1" y="23"/>
                    <a:pt x="1" y="24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2" y="26"/>
                    <a:pt x="1" y="25"/>
                    <a:pt x="3" y="26"/>
                  </a:cubicBezTo>
                  <a:cubicBezTo>
                    <a:pt x="5" y="27"/>
                    <a:pt x="6" y="28"/>
                    <a:pt x="6" y="29"/>
                  </a:cubicBezTo>
                  <a:cubicBezTo>
                    <a:pt x="7" y="30"/>
                    <a:pt x="7" y="30"/>
                    <a:pt x="7" y="31"/>
                  </a:cubicBezTo>
                  <a:cubicBezTo>
                    <a:pt x="6" y="31"/>
                    <a:pt x="6" y="31"/>
                    <a:pt x="5" y="31"/>
                  </a:cubicBezTo>
                  <a:cubicBezTo>
                    <a:pt x="5" y="31"/>
                    <a:pt x="5" y="32"/>
                    <a:pt x="5" y="32"/>
                  </a:cubicBezTo>
                  <a:cubicBezTo>
                    <a:pt x="5" y="33"/>
                    <a:pt x="6" y="32"/>
                    <a:pt x="6" y="33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7" y="35"/>
                    <a:pt x="8" y="35"/>
                    <a:pt x="8" y="35"/>
                  </a:cubicBezTo>
                  <a:cubicBezTo>
                    <a:pt x="8" y="35"/>
                    <a:pt x="9" y="35"/>
                    <a:pt x="8" y="35"/>
                  </a:cubicBezTo>
                  <a:cubicBezTo>
                    <a:pt x="8" y="34"/>
                    <a:pt x="8" y="34"/>
                    <a:pt x="7" y="34"/>
                  </a:cubicBezTo>
                  <a:cubicBezTo>
                    <a:pt x="7" y="34"/>
                    <a:pt x="7" y="33"/>
                    <a:pt x="8" y="33"/>
                  </a:cubicBezTo>
                  <a:cubicBezTo>
                    <a:pt x="8" y="34"/>
                    <a:pt x="9" y="33"/>
                    <a:pt x="9" y="34"/>
                  </a:cubicBezTo>
                  <a:cubicBezTo>
                    <a:pt x="9" y="34"/>
                    <a:pt x="10" y="34"/>
                    <a:pt x="10" y="34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3"/>
                    <a:pt x="10" y="32"/>
                    <a:pt x="10" y="32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23" name="Freeform 26"/>
            <p:cNvSpPr>
              <a:spLocks/>
            </p:cNvSpPr>
            <p:nvPr/>
          </p:nvSpPr>
          <p:spPr bwMode="auto">
            <a:xfrm>
              <a:off x="4665663" y="3024188"/>
              <a:ext cx="160338" cy="93663"/>
            </a:xfrm>
            <a:custGeom>
              <a:avLst/>
              <a:gdLst>
                <a:gd name="T0" fmla="*/ 42 w 55"/>
                <a:gd name="T1" fmla="*/ 23 h 32"/>
                <a:gd name="T2" fmla="*/ 48 w 55"/>
                <a:gd name="T3" fmla="*/ 24 h 32"/>
                <a:gd name="T4" fmla="*/ 51 w 55"/>
                <a:gd name="T5" fmla="*/ 24 h 32"/>
                <a:gd name="T6" fmla="*/ 52 w 55"/>
                <a:gd name="T7" fmla="*/ 24 h 32"/>
                <a:gd name="T8" fmla="*/ 50 w 55"/>
                <a:gd name="T9" fmla="*/ 20 h 32"/>
                <a:gd name="T10" fmla="*/ 47 w 55"/>
                <a:gd name="T11" fmla="*/ 18 h 32"/>
                <a:gd name="T12" fmla="*/ 49 w 55"/>
                <a:gd name="T13" fmla="*/ 17 h 32"/>
                <a:gd name="T14" fmla="*/ 50 w 55"/>
                <a:gd name="T15" fmla="*/ 12 h 32"/>
                <a:gd name="T16" fmla="*/ 54 w 55"/>
                <a:gd name="T17" fmla="*/ 9 h 32"/>
                <a:gd name="T18" fmla="*/ 55 w 55"/>
                <a:gd name="T19" fmla="*/ 5 h 32"/>
                <a:gd name="T20" fmla="*/ 51 w 55"/>
                <a:gd name="T21" fmla="*/ 5 h 32"/>
                <a:gd name="T22" fmla="*/ 48 w 55"/>
                <a:gd name="T23" fmla="*/ 2 h 32"/>
                <a:gd name="T24" fmla="*/ 43 w 55"/>
                <a:gd name="T25" fmla="*/ 1 h 32"/>
                <a:gd name="T26" fmla="*/ 35 w 55"/>
                <a:gd name="T27" fmla="*/ 1 h 32"/>
                <a:gd name="T28" fmla="*/ 29 w 55"/>
                <a:gd name="T29" fmla="*/ 7 h 32"/>
                <a:gd name="T30" fmla="*/ 22 w 55"/>
                <a:gd name="T31" fmla="*/ 5 h 32"/>
                <a:gd name="T32" fmla="*/ 17 w 55"/>
                <a:gd name="T33" fmla="*/ 6 h 32"/>
                <a:gd name="T34" fmla="*/ 10 w 55"/>
                <a:gd name="T35" fmla="*/ 5 h 32"/>
                <a:gd name="T36" fmla="*/ 5 w 55"/>
                <a:gd name="T37" fmla="*/ 5 h 32"/>
                <a:gd name="T38" fmla="*/ 6 w 55"/>
                <a:gd name="T39" fmla="*/ 2 h 32"/>
                <a:gd name="T40" fmla="*/ 3 w 55"/>
                <a:gd name="T41" fmla="*/ 0 h 32"/>
                <a:gd name="T42" fmla="*/ 1 w 55"/>
                <a:gd name="T43" fmla="*/ 5 h 32"/>
                <a:gd name="T44" fmla="*/ 5 w 55"/>
                <a:gd name="T45" fmla="*/ 10 h 32"/>
                <a:gd name="T46" fmla="*/ 4 w 55"/>
                <a:gd name="T47" fmla="*/ 15 h 32"/>
                <a:gd name="T48" fmla="*/ 2 w 55"/>
                <a:gd name="T49" fmla="*/ 18 h 32"/>
                <a:gd name="T50" fmla="*/ 3 w 55"/>
                <a:gd name="T51" fmla="*/ 22 h 32"/>
                <a:gd name="T52" fmla="*/ 7 w 55"/>
                <a:gd name="T53" fmla="*/ 30 h 32"/>
                <a:gd name="T54" fmla="*/ 8 w 55"/>
                <a:gd name="T55" fmla="*/ 32 h 32"/>
                <a:gd name="T56" fmla="*/ 13 w 55"/>
                <a:gd name="T57" fmla="*/ 31 h 32"/>
                <a:gd name="T58" fmla="*/ 20 w 55"/>
                <a:gd name="T59" fmla="*/ 30 h 32"/>
                <a:gd name="T60" fmla="*/ 26 w 55"/>
                <a:gd name="T61" fmla="*/ 31 h 32"/>
                <a:gd name="T62" fmla="*/ 29 w 55"/>
                <a:gd name="T63" fmla="*/ 31 h 32"/>
                <a:gd name="T64" fmla="*/ 34 w 55"/>
                <a:gd name="T65" fmla="*/ 31 h 32"/>
                <a:gd name="T66" fmla="*/ 35 w 55"/>
                <a:gd name="T67" fmla="*/ 28 h 32"/>
                <a:gd name="T68" fmla="*/ 37 w 55"/>
                <a:gd name="T69" fmla="*/ 27 h 32"/>
                <a:gd name="T70" fmla="*/ 40 w 55"/>
                <a:gd name="T71" fmla="*/ 2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5" h="32">
                  <a:moveTo>
                    <a:pt x="40" y="24"/>
                  </a:moveTo>
                  <a:cubicBezTo>
                    <a:pt x="40" y="24"/>
                    <a:pt x="41" y="24"/>
                    <a:pt x="42" y="23"/>
                  </a:cubicBezTo>
                  <a:cubicBezTo>
                    <a:pt x="44" y="23"/>
                    <a:pt x="45" y="23"/>
                    <a:pt x="46" y="23"/>
                  </a:cubicBezTo>
                  <a:cubicBezTo>
                    <a:pt x="47" y="23"/>
                    <a:pt x="47" y="24"/>
                    <a:pt x="48" y="24"/>
                  </a:cubicBezTo>
                  <a:cubicBezTo>
                    <a:pt x="48" y="25"/>
                    <a:pt x="49" y="25"/>
                    <a:pt x="50" y="24"/>
                  </a:cubicBezTo>
                  <a:cubicBezTo>
                    <a:pt x="50" y="24"/>
                    <a:pt x="51" y="24"/>
                    <a:pt x="51" y="24"/>
                  </a:cubicBezTo>
                  <a:cubicBezTo>
                    <a:pt x="51" y="24"/>
                    <a:pt x="51" y="24"/>
                    <a:pt x="52" y="24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52" y="23"/>
                    <a:pt x="51" y="22"/>
                    <a:pt x="51" y="22"/>
                  </a:cubicBezTo>
                  <a:cubicBezTo>
                    <a:pt x="50" y="22"/>
                    <a:pt x="50" y="21"/>
                    <a:pt x="50" y="20"/>
                  </a:cubicBezTo>
                  <a:cubicBezTo>
                    <a:pt x="49" y="20"/>
                    <a:pt x="47" y="19"/>
                    <a:pt x="47" y="19"/>
                  </a:cubicBezTo>
                  <a:cubicBezTo>
                    <a:pt x="46" y="19"/>
                    <a:pt x="46" y="18"/>
                    <a:pt x="47" y="18"/>
                  </a:cubicBezTo>
                  <a:cubicBezTo>
                    <a:pt x="47" y="18"/>
                    <a:pt x="47" y="18"/>
                    <a:pt x="48" y="18"/>
                  </a:cubicBezTo>
                  <a:cubicBezTo>
                    <a:pt x="48" y="18"/>
                    <a:pt x="49" y="17"/>
                    <a:pt x="49" y="17"/>
                  </a:cubicBezTo>
                  <a:cubicBezTo>
                    <a:pt x="50" y="17"/>
                    <a:pt x="50" y="16"/>
                    <a:pt x="50" y="15"/>
                  </a:cubicBezTo>
                  <a:cubicBezTo>
                    <a:pt x="50" y="15"/>
                    <a:pt x="50" y="13"/>
                    <a:pt x="50" y="12"/>
                  </a:cubicBezTo>
                  <a:cubicBezTo>
                    <a:pt x="50" y="11"/>
                    <a:pt x="51" y="10"/>
                    <a:pt x="52" y="9"/>
                  </a:cubicBezTo>
                  <a:cubicBezTo>
                    <a:pt x="52" y="8"/>
                    <a:pt x="54" y="9"/>
                    <a:pt x="54" y="9"/>
                  </a:cubicBezTo>
                  <a:cubicBezTo>
                    <a:pt x="55" y="9"/>
                    <a:pt x="55" y="8"/>
                    <a:pt x="55" y="7"/>
                  </a:cubicBezTo>
                  <a:cubicBezTo>
                    <a:pt x="55" y="6"/>
                    <a:pt x="55" y="6"/>
                    <a:pt x="55" y="5"/>
                  </a:cubicBezTo>
                  <a:cubicBezTo>
                    <a:pt x="54" y="5"/>
                    <a:pt x="53" y="5"/>
                    <a:pt x="53" y="5"/>
                  </a:cubicBezTo>
                  <a:cubicBezTo>
                    <a:pt x="52" y="5"/>
                    <a:pt x="52" y="5"/>
                    <a:pt x="51" y="5"/>
                  </a:cubicBezTo>
                  <a:cubicBezTo>
                    <a:pt x="51" y="4"/>
                    <a:pt x="50" y="3"/>
                    <a:pt x="50" y="3"/>
                  </a:cubicBezTo>
                  <a:cubicBezTo>
                    <a:pt x="50" y="3"/>
                    <a:pt x="48" y="3"/>
                    <a:pt x="48" y="2"/>
                  </a:cubicBezTo>
                  <a:cubicBezTo>
                    <a:pt x="47" y="2"/>
                    <a:pt x="46" y="2"/>
                    <a:pt x="45" y="2"/>
                  </a:cubicBezTo>
                  <a:cubicBezTo>
                    <a:pt x="43" y="2"/>
                    <a:pt x="44" y="2"/>
                    <a:pt x="43" y="1"/>
                  </a:cubicBezTo>
                  <a:cubicBezTo>
                    <a:pt x="42" y="1"/>
                    <a:pt x="42" y="1"/>
                    <a:pt x="40" y="1"/>
                  </a:cubicBezTo>
                  <a:cubicBezTo>
                    <a:pt x="39" y="1"/>
                    <a:pt x="38" y="1"/>
                    <a:pt x="35" y="1"/>
                  </a:cubicBezTo>
                  <a:cubicBezTo>
                    <a:pt x="33" y="1"/>
                    <a:pt x="33" y="3"/>
                    <a:pt x="32" y="4"/>
                  </a:cubicBezTo>
                  <a:cubicBezTo>
                    <a:pt x="31" y="4"/>
                    <a:pt x="30" y="6"/>
                    <a:pt x="29" y="7"/>
                  </a:cubicBezTo>
                  <a:cubicBezTo>
                    <a:pt x="28" y="7"/>
                    <a:pt x="25" y="6"/>
                    <a:pt x="24" y="6"/>
                  </a:cubicBezTo>
                  <a:cubicBezTo>
                    <a:pt x="23" y="5"/>
                    <a:pt x="23" y="5"/>
                    <a:pt x="22" y="5"/>
                  </a:cubicBezTo>
                  <a:cubicBezTo>
                    <a:pt x="22" y="5"/>
                    <a:pt x="20" y="5"/>
                    <a:pt x="20" y="5"/>
                  </a:cubicBezTo>
                  <a:cubicBezTo>
                    <a:pt x="19" y="5"/>
                    <a:pt x="18" y="6"/>
                    <a:pt x="17" y="6"/>
                  </a:cubicBezTo>
                  <a:cubicBezTo>
                    <a:pt x="15" y="7"/>
                    <a:pt x="15" y="5"/>
                    <a:pt x="14" y="5"/>
                  </a:cubicBezTo>
                  <a:cubicBezTo>
                    <a:pt x="12" y="5"/>
                    <a:pt x="11" y="5"/>
                    <a:pt x="10" y="5"/>
                  </a:cubicBezTo>
                  <a:cubicBezTo>
                    <a:pt x="9" y="4"/>
                    <a:pt x="8" y="4"/>
                    <a:pt x="8" y="4"/>
                  </a:cubicBezTo>
                  <a:cubicBezTo>
                    <a:pt x="8" y="4"/>
                    <a:pt x="7" y="5"/>
                    <a:pt x="5" y="5"/>
                  </a:cubicBezTo>
                  <a:cubicBezTo>
                    <a:pt x="4" y="4"/>
                    <a:pt x="5" y="4"/>
                    <a:pt x="5" y="4"/>
                  </a:cubicBezTo>
                  <a:cubicBezTo>
                    <a:pt x="5" y="4"/>
                    <a:pt x="6" y="3"/>
                    <a:pt x="6" y="2"/>
                  </a:cubicBezTo>
                  <a:cubicBezTo>
                    <a:pt x="6" y="1"/>
                    <a:pt x="5" y="1"/>
                    <a:pt x="4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1"/>
                    <a:pt x="2" y="1"/>
                    <a:pt x="2" y="2"/>
                  </a:cubicBezTo>
                  <a:cubicBezTo>
                    <a:pt x="1" y="3"/>
                    <a:pt x="0" y="4"/>
                    <a:pt x="1" y="5"/>
                  </a:cubicBezTo>
                  <a:cubicBezTo>
                    <a:pt x="2" y="6"/>
                    <a:pt x="1" y="6"/>
                    <a:pt x="2" y="7"/>
                  </a:cubicBezTo>
                  <a:cubicBezTo>
                    <a:pt x="3" y="9"/>
                    <a:pt x="4" y="9"/>
                    <a:pt x="5" y="10"/>
                  </a:cubicBezTo>
                  <a:cubicBezTo>
                    <a:pt x="5" y="10"/>
                    <a:pt x="6" y="11"/>
                    <a:pt x="6" y="12"/>
                  </a:cubicBezTo>
                  <a:cubicBezTo>
                    <a:pt x="6" y="12"/>
                    <a:pt x="4" y="14"/>
                    <a:pt x="4" y="15"/>
                  </a:cubicBezTo>
                  <a:cubicBezTo>
                    <a:pt x="3" y="15"/>
                    <a:pt x="2" y="14"/>
                    <a:pt x="2" y="15"/>
                  </a:cubicBezTo>
                  <a:cubicBezTo>
                    <a:pt x="1" y="16"/>
                    <a:pt x="2" y="17"/>
                    <a:pt x="2" y="18"/>
                  </a:cubicBezTo>
                  <a:cubicBezTo>
                    <a:pt x="2" y="18"/>
                    <a:pt x="2" y="20"/>
                    <a:pt x="2" y="21"/>
                  </a:cubicBezTo>
                  <a:cubicBezTo>
                    <a:pt x="2" y="21"/>
                    <a:pt x="1" y="21"/>
                    <a:pt x="3" y="22"/>
                  </a:cubicBezTo>
                  <a:cubicBezTo>
                    <a:pt x="4" y="24"/>
                    <a:pt x="6" y="26"/>
                    <a:pt x="7" y="27"/>
                  </a:cubicBezTo>
                  <a:cubicBezTo>
                    <a:pt x="7" y="28"/>
                    <a:pt x="7" y="29"/>
                    <a:pt x="7" y="30"/>
                  </a:cubicBezTo>
                  <a:cubicBezTo>
                    <a:pt x="7" y="30"/>
                    <a:pt x="7" y="31"/>
                    <a:pt x="7" y="32"/>
                  </a:cubicBezTo>
                  <a:cubicBezTo>
                    <a:pt x="7" y="32"/>
                    <a:pt x="8" y="32"/>
                    <a:pt x="8" y="32"/>
                  </a:cubicBezTo>
                  <a:cubicBezTo>
                    <a:pt x="9" y="32"/>
                    <a:pt x="10" y="31"/>
                    <a:pt x="11" y="31"/>
                  </a:cubicBezTo>
                  <a:cubicBezTo>
                    <a:pt x="11" y="31"/>
                    <a:pt x="12" y="31"/>
                    <a:pt x="13" y="31"/>
                  </a:cubicBezTo>
                  <a:cubicBezTo>
                    <a:pt x="14" y="31"/>
                    <a:pt x="15" y="30"/>
                    <a:pt x="16" y="30"/>
                  </a:cubicBezTo>
                  <a:cubicBezTo>
                    <a:pt x="18" y="30"/>
                    <a:pt x="19" y="29"/>
                    <a:pt x="20" y="30"/>
                  </a:cubicBezTo>
                  <a:cubicBezTo>
                    <a:pt x="21" y="30"/>
                    <a:pt x="21" y="30"/>
                    <a:pt x="22" y="30"/>
                  </a:cubicBezTo>
                  <a:cubicBezTo>
                    <a:pt x="22" y="31"/>
                    <a:pt x="26" y="31"/>
                    <a:pt x="26" y="31"/>
                  </a:cubicBezTo>
                  <a:cubicBezTo>
                    <a:pt x="26" y="31"/>
                    <a:pt x="27" y="31"/>
                    <a:pt x="27" y="32"/>
                  </a:cubicBezTo>
                  <a:cubicBezTo>
                    <a:pt x="28" y="32"/>
                    <a:pt x="28" y="31"/>
                    <a:pt x="29" y="31"/>
                  </a:cubicBezTo>
                  <a:cubicBezTo>
                    <a:pt x="31" y="31"/>
                    <a:pt x="33" y="31"/>
                    <a:pt x="33" y="31"/>
                  </a:cubicBezTo>
                  <a:cubicBezTo>
                    <a:pt x="33" y="31"/>
                    <a:pt x="34" y="32"/>
                    <a:pt x="34" y="31"/>
                  </a:cubicBezTo>
                  <a:cubicBezTo>
                    <a:pt x="35" y="31"/>
                    <a:pt x="35" y="30"/>
                    <a:pt x="35" y="30"/>
                  </a:cubicBezTo>
                  <a:cubicBezTo>
                    <a:pt x="35" y="29"/>
                    <a:pt x="35" y="28"/>
                    <a:pt x="35" y="28"/>
                  </a:cubicBezTo>
                  <a:cubicBezTo>
                    <a:pt x="35" y="28"/>
                    <a:pt x="35" y="27"/>
                    <a:pt x="36" y="27"/>
                  </a:cubicBezTo>
                  <a:cubicBezTo>
                    <a:pt x="36" y="27"/>
                    <a:pt x="37" y="27"/>
                    <a:pt x="37" y="27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8" y="25"/>
                    <a:pt x="39" y="24"/>
                    <a:pt x="40" y="2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24" name="Freeform 27"/>
            <p:cNvSpPr>
              <a:spLocks/>
            </p:cNvSpPr>
            <p:nvPr/>
          </p:nvSpPr>
          <p:spPr bwMode="auto">
            <a:xfrm>
              <a:off x="4603750" y="2897188"/>
              <a:ext cx="244475" cy="147638"/>
            </a:xfrm>
            <a:custGeom>
              <a:avLst/>
              <a:gdLst>
                <a:gd name="T0" fmla="*/ 79 w 84"/>
                <a:gd name="T1" fmla="*/ 32 h 51"/>
                <a:gd name="T2" fmla="*/ 73 w 84"/>
                <a:gd name="T3" fmla="*/ 32 h 51"/>
                <a:gd name="T4" fmla="*/ 70 w 84"/>
                <a:gd name="T5" fmla="*/ 29 h 51"/>
                <a:gd name="T6" fmla="*/ 69 w 84"/>
                <a:gd name="T7" fmla="*/ 25 h 51"/>
                <a:gd name="T8" fmla="*/ 67 w 84"/>
                <a:gd name="T9" fmla="*/ 14 h 51"/>
                <a:gd name="T10" fmla="*/ 62 w 84"/>
                <a:gd name="T11" fmla="*/ 9 h 51"/>
                <a:gd name="T12" fmla="*/ 58 w 84"/>
                <a:gd name="T13" fmla="*/ 1 h 51"/>
                <a:gd name="T14" fmla="*/ 52 w 84"/>
                <a:gd name="T15" fmla="*/ 3 h 51"/>
                <a:gd name="T16" fmla="*/ 46 w 84"/>
                <a:gd name="T17" fmla="*/ 4 h 51"/>
                <a:gd name="T18" fmla="*/ 41 w 84"/>
                <a:gd name="T19" fmla="*/ 6 h 51"/>
                <a:gd name="T20" fmla="*/ 37 w 84"/>
                <a:gd name="T21" fmla="*/ 4 h 51"/>
                <a:gd name="T22" fmla="*/ 29 w 84"/>
                <a:gd name="T23" fmla="*/ 4 h 51"/>
                <a:gd name="T24" fmla="*/ 24 w 84"/>
                <a:gd name="T25" fmla="*/ 3 h 51"/>
                <a:gd name="T26" fmla="*/ 18 w 84"/>
                <a:gd name="T27" fmla="*/ 6 h 51"/>
                <a:gd name="T28" fmla="*/ 14 w 84"/>
                <a:gd name="T29" fmla="*/ 14 h 51"/>
                <a:gd name="T30" fmla="*/ 8 w 84"/>
                <a:gd name="T31" fmla="*/ 23 h 51"/>
                <a:gd name="T32" fmla="*/ 5 w 84"/>
                <a:gd name="T33" fmla="*/ 24 h 51"/>
                <a:gd name="T34" fmla="*/ 1 w 84"/>
                <a:gd name="T35" fmla="*/ 23 h 51"/>
                <a:gd name="T36" fmla="*/ 0 w 84"/>
                <a:gd name="T37" fmla="*/ 24 h 51"/>
                <a:gd name="T38" fmla="*/ 6 w 84"/>
                <a:gd name="T39" fmla="*/ 28 h 51"/>
                <a:gd name="T40" fmla="*/ 9 w 84"/>
                <a:gd name="T41" fmla="*/ 34 h 51"/>
                <a:gd name="T42" fmla="*/ 13 w 84"/>
                <a:gd name="T43" fmla="*/ 37 h 51"/>
                <a:gd name="T44" fmla="*/ 17 w 84"/>
                <a:gd name="T45" fmla="*/ 40 h 51"/>
                <a:gd name="T46" fmla="*/ 21 w 84"/>
                <a:gd name="T47" fmla="*/ 39 h 51"/>
                <a:gd name="T48" fmla="*/ 24 w 84"/>
                <a:gd name="T49" fmla="*/ 40 h 51"/>
                <a:gd name="T50" fmla="*/ 24 w 84"/>
                <a:gd name="T51" fmla="*/ 43 h 51"/>
                <a:gd name="T52" fmla="*/ 25 w 84"/>
                <a:gd name="T53" fmla="*/ 45 h 51"/>
                <a:gd name="T54" fmla="*/ 26 w 84"/>
                <a:gd name="T55" fmla="*/ 48 h 51"/>
                <a:gd name="T56" fmla="*/ 29 w 84"/>
                <a:gd name="T57" fmla="*/ 48 h 51"/>
                <a:gd name="T58" fmla="*/ 35 w 84"/>
                <a:gd name="T59" fmla="*/ 49 h 51"/>
                <a:gd name="T60" fmla="*/ 41 w 84"/>
                <a:gd name="T61" fmla="*/ 49 h 51"/>
                <a:gd name="T62" fmla="*/ 45 w 84"/>
                <a:gd name="T63" fmla="*/ 50 h 51"/>
                <a:gd name="T64" fmla="*/ 53 w 84"/>
                <a:gd name="T65" fmla="*/ 48 h 51"/>
                <a:gd name="T66" fmla="*/ 61 w 84"/>
                <a:gd name="T67" fmla="*/ 45 h 51"/>
                <a:gd name="T68" fmla="*/ 66 w 84"/>
                <a:gd name="T69" fmla="*/ 46 h 51"/>
                <a:gd name="T70" fmla="*/ 71 w 84"/>
                <a:gd name="T71" fmla="*/ 47 h 51"/>
                <a:gd name="T72" fmla="*/ 74 w 84"/>
                <a:gd name="T73" fmla="*/ 49 h 51"/>
                <a:gd name="T74" fmla="*/ 76 w 84"/>
                <a:gd name="T75" fmla="*/ 48 h 51"/>
                <a:gd name="T76" fmla="*/ 76 w 84"/>
                <a:gd name="T77" fmla="*/ 41 h 51"/>
                <a:gd name="T78" fmla="*/ 79 w 84"/>
                <a:gd name="T79" fmla="*/ 38 h 51"/>
                <a:gd name="T80" fmla="*/ 77 w 84"/>
                <a:gd name="T81" fmla="*/ 36 h 51"/>
                <a:gd name="T82" fmla="*/ 79 w 84"/>
                <a:gd name="T83" fmla="*/ 37 h 51"/>
                <a:gd name="T84" fmla="*/ 84 w 84"/>
                <a:gd name="T85" fmla="*/ 37 h 51"/>
                <a:gd name="T86" fmla="*/ 84 w 84"/>
                <a:gd name="T87" fmla="*/ 33 h 51"/>
                <a:gd name="T88" fmla="*/ 81 w 84"/>
                <a:gd name="T89" fmla="*/ 3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4" h="51">
                  <a:moveTo>
                    <a:pt x="81" y="31"/>
                  </a:moveTo>
                  <a:cubicBezTo>
                    <a:pt x="81" y="31"/>
                    <a:pt x="80" y="31"/>
                    <a:pt x="79" y="32"/>
                  </a:cubicBezTo>
                  <a:cubicBezTo>
                    <a:pt x="78" y="32"/>
                    <a:pt x="77" y="32"/>
                    <a:pt x="76" y="32"/>
                  </a:cubicBezTo>
                  <a:cubicBezTo>
                    <a:pt x="75" y="32"/>
                    <a:pt x="73" y="33"/>
                    <a:pt x="73" y="32"/>
                  </a:cubicBezTo>
                  <a:cubicBezTo>
                    <a:pt x="72" y="32"/>
                    <a:pt x="71" y="32"/>
                    <a:pt x="70" y="31"/>
                  </a:cubicBezTo>
                  <a:cubicBezTo>
                    <a:pt x="70" y="31"/>
                    <a:pt x="69" y="30"/>
                    <a:pt x="70" y="29"/>
                  </a:cubicBezTo>
                  <a:cubicBezTo>
                    <a:pt x="70" y="29"/>
                    <a:pt x="71" y="28"/>
                    <a:pt x="71" y="27"/>
                  </a:cubicBezTo>
                  <a:cubicBezTo>
                    <a:pt x="71" y="27"/>
                    <a:pt x="70" y="26"/>
                    <a:pt x="69" y="25"/>
                  </a:cubicBezTo>
                  <a:cubicBezTo>
                    <a:pt x="69" y="23"/>
                    <a:pt x="69" y="20"/>
                    <a:pt x="69" y="18"/>
                  </a:cubicBezTo>
                  <a:cubicBezTo>
                    <a:pt x="69" y="16"/>
                    <a:pt x="68" y="15"/>
                    <a:pt x="67" y="14"/>
                  </a:cubicBezTo>
                  <a:cubicBezTo>
                    <a:pt x="67" y="13"/>
                    <a:pt x="66" y="12"/>
                    <a:pt x="64" y="11"/>
                  </a:cubicBezTo>
                  <a:cubicBezTo>
                    <a:pt x="63" y="9"/>
                    <a:pt x="63" y="10"/>
                    <a:pt x="62" y="9"/>
                  </a:cubicBezTo>
                  <a:cubicBezTo>
                    <a:pt x="60" y="8"/>
                    <a:pt x="60" y="7"/>
                    <a:pt x="60" y="4"/>
                  </a:cubicBezTo>
                  <a:cubicBezTo>
                    <a:pt x="59" y="1"/>
                    <a:pt x="59" y="2"/>
                    <a:pt x="58" y="1"/>
                  </a:cubicBezTo>
                  <a:cubicBezTo>
                    <a:pt x="56" y="0"/>
                    <a:pt x="55" y="1"/>
                    <a:pt x="55" y="1"/>
                  </a:cubicBezTo>
                  <a:cubicBezTo>
                    <a:pt x="55" y="1"/>
                    <a:pt x="52" y="2"/>
                    <a:pt x="52" y="3"/>
                  </a:cubicBezTo>
                  <a:cubicBezTo>
                    <a:pt x="51" y="4"/>
                    <a:pt x="50" y="3"/>
                    <a:pt x="49" y="4"/>
                  </a:cubicBezTo>
                  <a:cubicBezTo>
                    <a:pt x="49" y="4"/>
                    <a:pt x="47" y="4"/>
                    <a:pt x="46" y="4"/>
                  </a:cubicBezTo>
                  <a:cubicBezTo>
                    <a:pt x="46" y="4"/>
                    <a:pt x="44" y="4"/>
                    <a:pt x="43" y="4"/>
                  </a:cubicBezTo>
                  <a:cubicBezTo>
                    <a:pt x="42" y="5"/>
                    <a:pt x="42" y="6"/>
                    <a:pt x="41" y="6"/>
                  </a:cubicBezTo>
                  <a:cubicBezTo>
                    <a:pt x="41" y="6"/>
                    <a:pt x="40" y="5"/>
                    <a:pt x="39" y="5"/>
                  </a:cubicBezTo>
                  <a:cubicBezTo>
                    <a:pt x="38" y="4"/>
                    <a:pt x="38" y="4"/>
                    <a:pt x="37" y="4"/>
                  </a:cubicBezTo>
                  <a:cubicBezTo>
                    <a:pt x="36" y="4"/>
                    <a:pt x="34" y="4"/>
                    <a:pt x="33" y="4"/>
                  </a:cubicBezTo>
                  <a:cubicBezTo>
                    <a:pt x="32" y="4"/>
                    <a:pt x="30" y="4"/>
                    <a:pt x="29" y="4"/>
                  </a:cubicBezTo>
                  <a:cubicBezTo>
                    <a:pt x="28" y="4"/>
                    <a:pt x="27" y="4"/>
                    <a:pt x="26" y="3"/>
                  </a:cubicBezTo>
                  <a:cubicBezTo>
                    <a:pt x="26" y="3"/>
                    <a:pt x="25" y="3"/>
                    <a:pt x="24" y="3"/>
                  </a:cubicBezTo>
                  <a:cubicBezTo>
                    <a:pt x="23" y="3"/>
                    <a:pt x="23" y="4"/>
                    <a:pt x="21" y="5"/>
                  </a:cubicBezTo>
                  <a:cubicBezTo>
                    <a:pt x="20" y="5"/>
                    <a:pt x="19" y="6"/>
                    <a:pt x="18" y="6"/>
                  </a:cubicBezTo>
                  <a:cubicBezTo>
                    <a:pt x="17" y="6"/>
                    <a:pt x="16" y="8"/>
                    <a:pt x="15" y="10"/>
                  </a:cubicBezTo>
                  <a:cubicBezTo>
                    <a:pt x="15" y="11"/>
                    <a:pt x="15" y="12"/>
                    <a:pt x="14" y="14"/>
                  </a:cubicBezTo>
                  <a:cubicBezTo>
                    <a:pt x="13" y="16"/>
                    <a:pt x="12" y="18"/>
                    <a:pt x="10" y="20"/>
                  </a:cubicBezTo>
                  <a:cubicBezTo>
                    <a:pt x="8" y="23"/>
                    <a:pt x="9" y="22"/>
                    <a:pt x="8" y="23"/>
                  </a:cubicBezTo>
                  <a:cubicBezTo>
                    <a:pt x="7" y="23"/>
                    <a:pt x="7" y="22"/>
                    <a:pt x="6" y="22"/>
                  </a:cubicBezTo>
                  <a:cubicBezTo>
                    <a:pt x="5" y="22"/>
                    <a:pt x="5" y="23"/>
                    <a:pt x="5" y="24"/>
                  </a:cubicBezTo>
                  <a:cubicBezTo>
                    <a:pt x="4" y="24"/>
                    <a:pt x="4" y="24"/>
                    <a:pt x="3" y="23"/>
                  </a:cubicBezTo>
                  <a:cubicBezTo>
                    <a:pt x="2" y="23"/>
                    <a:pt x="2" y="23"/>
                    <a:pt x="1" y="23"/>
                  </a:cubicBezTo>
                  <a:cubicBezTo>
                    <a:pt x="0" y="23"/>
                    <a:pt x="0" y="23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" y="24"/>
                    <a:pt x="3" y="25"/>
                    <a:pt x="3" y="26"/>
                  </a:cubicBezTo>
                  <a:cubicBezTo>
                    <a:pt x="4" y="26"/>
                    <a:pt x="6" y="28"/>
                    <a:pt x="6" y="28"/>
                  </a:cubicBezTo>
                  <a:cubicBezTo>
                    <a:pt x="6" y="29"/>
                    <a:pt x="7" y="31"/>
                    <a:pt x="8" y="32"/>
                  </a:cubicBezTo>
                  <a:cubicBezTo>
                    <a:pt x="8" y="33"/>
                    <a:pt x="9" y="33"/>
                    <a:pt x="9" y="34"/>
                  </a:cubicBezTo>
                  <a:cubicBezTo>
                    <a:pt x="10" y="35"/>
                    <a:pt x="10" y="35"/>
                    <a:pt x="11" y="36"/>
                  </a:cubicBezTo>
                  <a:cubicBezTo>
                    <a:pt x="12" y="37"/>
                    <a:pt x="13" y="37"/>
                    <a:pt x="13" y="37"/>
                  </a:cubicBezTo>
                  <a:cubicBezTo>
                    <a:pt x="14" y="38"/>
                    <a:pt x="14" y="39"/>
                    <a:pt x="15" y="39"/>
                  </a:cubicBezTo>
                  <a:cubicBezTo>
                    <a:pt x="16" y="39"/>
                    <a:pt x="17" y="39"/>
                    <a:pt x="17" y="40"/>
                  </a:cubicBezTo>
                  <a:cubicBezTo>
                    <a:pt x="18" y="40"/>
                    <a:pt x="19" y="41"/>
                    <a:pt x="19" y="41"/>
                  </a:cubicBezTo>
                  <a:cubicBezTo>
                    <a:pt x="19" y="40"/>
                    <a:pt x="20" y="39"/>
                    <a:pt x="21" y="39"/>
                  </a:cubicBezTo>
                  <a:cubicBezTo>
                    <a:pt x="22" y="39"/>
                    <a:pt x="22" y="40"/>
                    <a:pt x="23" y="40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3" y="41"/>
                    <a:pt x="22" y="41"/>
                    <a:pt x="22" y="42"/>
                  </a:cubicBezTo>
                  <a:cubicBezTo>
                    <a:pt x="22" y="42"/>
                    <a:pt x="23" y="43"/>
                    <a:pt x="24" y="43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24" y="44"/>
                    <a:pt x="24" y="44"/>
                    <a:pt x="25" y="45"/>
                  </a:cubicBezTo>
                  <a:cubicBezTo>
                    <a:pt x="26" y="45"/>
                    <a:pt x="27" y="45"/>
                    <a:pt x="27" y="46"/>
                  </a:cubicBezTo>
                  <a:cubicBezTo>
                    <a:pt x="27" y="47"/>
                    <a:pt x="26" y="48"/>
                    <a:pt x="26" y="48"/>
                  </a:cubicBezTo>
                  <a:cubicBezTo>
                    <a:pt x="26" y="48"/>
                    <a:pt x="25" y="48"/>
                    <a:pt x="26" y="49"/>
                  </a:cubicBezTo>
                  <a:cubicBezTo>
                    <a:pt x="28" y="49"/>
                    <a:pt x="29" y="48"/>
                    <a:pt x="29" y="48"/>
                  </a:cubicBezTo>
                  <a:cubicBezTo>
                    <a:pt x="29" y="48"/>
                    <a:pt x="30" y="48"/>
                    <a:pt x="31" y="49"/>
                  </a:cubicBezTo>
                  <a:cubicBezTo>
                    <a:pt x="32" y="49"/>
                    <a:pt x="33" y="49"/>
                    <a:pt x="35" y="49"/>
                  </a:cubicBezTo>
                  <a:cubicBezTo>
                    <a:pt x="36" y="49"/>
                    <a:pt x="36" y="51"/>
                    <a:pt x="38" y="50"/>
                  </a:cubicBezTo>
                  <a:cubicBezTo>
                    <a:pt x="39" y="50"/>
                    <a:pt x="40" y="49"/>
                    <a:pt x="41" y="49"/>
                  </a:cubicBezTo>
                  <a:cubicBezTo>
                    <a:pt x="41" y="49"/>
                    <a:pt x="43" y="49"/>
                    <a:pt x="43" y="49"/>
                  </a:cubicBezTo>
                  <a:cubicBezTo>
                    <a:pt x="44" y="49"/>
                    <a:pt x="44" y="49"/>
                    <a:pt x="45" y="50"/>
                  </a:cubicBezTo>
                  <a:cubicBezTo>
                    <a:pt x="46" y="50"/>
                    <a:pt x="49" y="51"/>
                    <a:pt x="50" y="51"/>
                  </a:cubicBezTo>
                  <a:cubicBezTo>
                    <a:pt x="51" y="50"/>
                    <a:pt x="52" y="48"/>
                    <a:pt x="53" y="48"/>
                  </a:cubicBezTo>
                  <a:cubicBezTo>
                    <a:pt x="54" y="47"/>
                    <a:pt x="54" y="45"/>
                    <a:pt x="56" y="45"/>
                  </a:cubicBezTo>
                  <a:cubicBezTo>
                    <a:pt x="59" y="45"/>
                    <a:pt x="60" y="45"/>
                    <a:pt x="61" y="45"/>
                  </a:cubicBezTo>
                  <a:cubicBezTo>
                    <a:pt x="63" y="45"/>
                    <a:pt x="63" y="45"/>
                    <a:pt x="64" y="45"/>
                  </a:cubicBezTo>
                  <a:cubicBezTo>
                    <a:pt x="65" y="46"/>
                    <a:pt x="64" y="46"/>
                    <a:pt x="66" y="46"/>
                  </a:cubicBezTo>
                  <a:cubicBezTo>
                    <a:pt x="67" y="46"/>
                    <a:pt x="68" y="46"/>
                    <a:pt x="69" y="46"/>
                  </a:cubicBezTo>
                  <a:cubicBezTo>
                    <a:pt x="69" y="47"/>
                    <a:pt x="71" y="47"/>
                    <a:pt x="71" y="47"/>
                  </a:cubicBezTo>
                  <a:cubicBezTo>
                    <a:pt x="71" y="47"/>
                    <a:pt x="72" y="48"/>
                    <a:pt x="72" y="49"/>
                  </a:cubicBezTo>
                  <a:cubicBezTo>
                    <a:pt x="73" y="49"/>
                    <a:pt x="73" y="49"/>
                    <a:pt x="74" y="49"/>
                  </a:cubicBezTo>
                  <a:cubicBezTo>
                    <a:pt x="74" y="49"/>
                    <a:pt x="75" y="49"/>
                    <a:pt x="76" y="49"/>
                  </a:cubicBezTo>
                  <a:cubicBezTo>
                    <a:pt x="76" y="49"/>
                    <a:pt x="76" y="49"/>
                    <a:pt x="76" y="48"/>
                  </a:cubicBezTo>
                  <a:cubicBezTo>
                    <a:pt x="77" y="46"/>
                    <a:pt x="76" y="45"/>
                    <a:pt x="76" y="44"/>
                  </a:cubicBezTo>
                  <a:cubicBezTo>
                    <a:pt x="76" y="43"/>
                    <a:pt x="76" y="43"/>
                    <a:pt x="76" y="41"/>
                  </a:cubicBezTo>
                  <a:cubicBezTo>
                    <a:pt x="76" y="40"/>
                    <a:pt x="77" y="40"/>
                    <a:pt x="78" y="39"/>
                  </a:cubicBezTo>
                  <a:cubicBezTo>
                    <a:pt x="78" y="38"/>
                    <a:pt x="79" y="38"/>
                    <a:pt x="79" y="38"/>
                  </a:cubicBezTo>
                  <a:cubicBezTo>
                    <a:pt x="79" y="38"/>
                    <a:pt x="78" y="38"/>
                    <a:pt x="78" y="38"/>
                  </a:cubicBezTo>
                  <a:cubicBezTo>
                    <a:pt x="78" y="37"/>
                    <a:pt x="78" y="37"/>
                    <a:pt x="77" y="36"/>
                  </a:cubicBezTo>
                  <a:cubicBezTo>
                    <a:pt x="77" y="36"/>
                    <a:pt x="77" y="36"/>
                    <a:pt x="78" y="36"/>
                  </a:cubicBezTo>
                  <a:cubicBezTo>
                    <a:pt x="79" y="36"/>
                    <a:pt x="79" y="36"/>
                    <a:pt x="79" y="37"/>
                  </a:cubicBezTo>
                  <a:cubicBezTo>
                    <a:pt x="80" y="37"/>
                    <a:pt x="80" y="37"/>
                    <a:pt x="81" y="38"/>
                  </a:cubicBezTo>
                  <a:cubicBezTo>
                    <a:pt x="82" y="38"/>
                    <a:pt x="83" y="37"/>
                    <a:pt x="84" y="37"/>
                  </a:cubicBezTo>
                  <a:cubicBezTo>
                    <a:pt x="84" y="36"/>
                    <a:pt x="84" y="35"/>
                    <a:pt x="84" y="35"/>
                  </a:cubicBezTo>
                  <a:cubicBezTo>
                    <a:pt x="84" y="34"/>
                    <a:pt x="84" y="33"/>
                    <a:pt x="84" y="33"/>
                  </a:cubicBezTo>
                  <a:cubicBezTo>
                    <a:pt x="84" y="32"/>
                    <a:pt x="83" y="32"/>
                    <a:pt x="83" y="32"/>
                  </a:cubicBezTo>
                  <a:cubicBezTo>
                    <a:pt x="83" y="32"/>
                    <a:pt x="81" y="31"/>
                    <a:pt x="81" y="3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25" name="Freeform 28"/>
            <p:cNvSpPr>
              <a:spLocks/>
            </p:cNvSpPr>
            <p:nvPr/>
          </p:nvSpPr>
          <p:spPr bwMode="auto">
            <a:xfrm>
              <a:off x="4508500" y="2887663"/>
              <a:ext cx="160338" cy="90488"/>
            </a:xfrm>
            <a:custGeom>
              <a:avLst/>
              <a:gdLst>
                <a:gd name="T0" fmla="*/ 52 w 55"/>
                <a:gd name="T1" fmla="*/ 5 h 31"/>
                <a:gd name="T2" fmla="*/ 49 w 55"/>
                <a:gd name="T3" fmla="*/ 2 h 31"/>
                <a:gd name="T4" fmla="*/ 46 w 55"/>
                <a:gd name="T5" fmla="*/ 3 h 31"/>
                <a:gd name="T6" fmla="*/ 43 w 55"/>
                <a:gd name="T7" fmla="*/ 0 h 31"/>
                <a:gd name="T8" fmla="*/ 40 w 55"/>
                <a:gd name="T9" fmla="*/ 1 h 31"/>
                <a:gd name="T10" fmla="*/ 35 w 55"/>
                <a:gd name="T11" fmla="*/ 1 h 31"/>
                <a:gd name="T12" fmla="*/ 34 w 55"/>
                <a:gd name="T13" fmla="*/ 2 h 31"/>
                <a:gd name="T14" fmla="*/ 34 w 55"/>
                <a:gd name="T15" fmla="*/ 4 h 31"/>
                <a:gd name="T16" fmla="*/ 31 w 55"/>
                <a:gd name="T17" fmla="*/ 5 h 31"/>
                <a:gd name="T18" fmla="*/ 29 w 55"/>
                <a:gd name="T19" fmla="*/ 6 h 31"/>
                <a:gd name="T20" fmla="*/ 27 w 55"/>
                <a:gd name="T21" fmla="*/ 4 h 31"/>
                <a:gd name="T22" fmla="*/ 26 w 55"/>
                <a:gd name="T23" fmla="*/ 4 h 31"/>
                <a:gd name="T24" fmla="*/ 25 w 55"/>
                <a:gd name="T25" fmla="*/ 5 h 31"/>
                <a:gd name="T26" fmla="*/ 23 w 55"/>
                <a:gd name="T27" fmla="*/ 6 h 31"/>
                <a:gd name="T28" fmla="*/ 21 w 55"/>
                <a:gd name="T29" fmla="*/ 6 h 31"/>
                <a:gd name="T30" fmla="*/ 20 w 55"/>
                <a:gd name="T31" fmla="*/ 8 h 31"/>
                <a:gd name="T32" fmla="*/ 17 w 55"/>
                <a:gd name="T33" fmla="*/ 9 h 31"/>
                <a:gd name="T34" fmla="*/ 15 w 55"/>
                <a:gd name="T35" fmla="*/ 9 h 31"/>
                <a:gd name="T36" fmla="*/ 12 w 55"/>
                <a:gd name="T37" fmla="*/ 9 h 31"/>
                <a:gd name="T38" fmla="*/ 9 w 55"/>
                <a:gd name="T39" fmla="*/ 8 h 31"/>
                <a:gd name="T40" fmla="*/ 5 w 55"/>
                <a:gd name="T41" fmla="*/ 6 h 31"/>
                <a:gd name="T42" fmla="*/ 6 w 55"/>
                <a:gd name="T43" fmla="*/ 7 h 31"/>
                <a:gd name="T44" fmla="*/ 5 w 55"/>
                <a:gd name="T45" fmla="*/ 8 h 31"/>
                <a:gd name="T46" fmla="*/ 5 w 55"/>
                <a:gd name="T47" fmla="*/ 10 h 31"/>
                <a:gd name="T48" fmla="*/ 2 w 55"/>
                <a:gd name="T49" fmla="*/ 9 h 31"/>
                <a:gd name="T50" fmla="*/ 2 w 55"/>
                <a:gd name="T51" fmla="*/ 9 h 31"/>
                <a:gd name="T52" fmla="*/ 3 w 55"/>
                <a:gd name="T53" fmla="*/ 11 h 31"/>
                <a:gd name="T54" fmla="*/ 3 w 55"/>
                <a:gd name="T55" fmla="*/ 12 h 31"/>
                <a:gd name="T56" fmla="*/ 1 w 55"/>
                <a:gd name="T57" fmla="*/ 13 h 31"/>
                <a:gd name="T58" fmla="*/ 1 w 55"/>
                <a:gd name="T59" fmla="*/ 15 h 31"/>
                <a:gd name="T60" fmla="*/ 1 w 55"/>
                <a:gd name="T61" fmla="*/ 18 h 31"/>
                <a:gd name="T62" fmla="*/ 0 w 55"/>
                <a:gd name="T63" fmla="*/ 17 h 31"/>
                <a:gd name="T64" fmla="*/ 0 w 55"/>
                <a:gd name="T65" fmla="*/ 19 h 31"/>
                <a:gd name="T66" fmla="*/ 1 w 55"/>
                <a:gd name="T67" fmla="*/ 21 h 31"/>
                <a:gd name="T68" fmla="*/ 2 w 55"/>
                <a:gd name="T69" fmla="*/ 23 h 31"/>
                <a:gd name="T70" fmla="*/ 5 w 55"/>
                <a:gd name="T71" fmla="*/ 24 h 31"/>
                <a:gd name="T72" fmla="*/ 6 w 55"/>
                <a:gd name="T73" fmla="*/ 26 h 31"/>
                <a:gd name="T74" fmla="*/ 8 w 55"/>
                <a:gd name="T75" fmla="*/ 27 h 31"/>
                <a:gd name="T76" fmla="*/ 10 w 55"/>
                <a:gd name="T77" fmla="*/ 28 h 31"/>
                <a:gd name="T78" fmla="*/ 12 w 55"/>
                <a:gd name="T79" fmla="*/ 29 h 31"/>
                <a:gd name="T80" fmla="*/ 14 w 55"/>
                <a:gd name="T81" fmla="*/ 30 h 31"/>
                <a:gd name="T82" fmla="*/ 17 w 55"/>
                <a:gd name="T83" fmla="*/ 30 h 31"/>
                <a:gd name="T84" fmla="*/ 19 w 55"/>
                <a:gd name="T85" fmla="*/ 30 h 31"/>
                <a:gd name="T86" fmla="*/ 21 w 55"/>
                <a:gd name="T87" fmla="*/ 29 h 31"/>
                <a:gd name="T88" fmla="*/ 24 w 55"/>
                <a:gd name="T89" fmla="*/ 28 h 31"/>
                <a:gd name="T90" fmla="*/ 27 w 55"/>
                <a:gd name="T91" fmla="*/ 27 h 31"/>
                <a:gd name="T92" fmla="*/ 30 w 55"/>
                <a:gd name="T93" fmla="*/ 26 h 31"/>
                <a:gd name="T94" fmla="*/ 33 w 55"/>
                <a:gd name="T95" fmla="*/ 27 h 31"/>
                <a:gd name="T96" fmla="*/ 34 w 55"/>
                <a:gd name="T97" fmla="*/ 26 h 31"/>
                <a:gd name="T98" fmla="*/ 36 w 55"/>
                <a:gd name="T99" fmla="*/ 26 h 31"/>
                <a:gd name="T100" fmla="*/ 38 w 55"/>
                <a:gd name="T101" fmla="*/ 27 h 31"/>
                <a:gd name="T102" fmla="*/ 39 w 55"/>
                <a:gd name="T103" fmla="*/ 25 h 31"/>
                <a:gd name="T104" fmla="*/ 41 w 55"/>
                <a:gd name="T105" fmla="*/ 26 h 31"/>
                <a:gd name="T106" fmla="*/ 43 w 55"/>
                <a:gd name="T107" fmla="*/ 23 h 31"/>
                <a:gd name="T108" fmla="*/ 47 w 55"/>
                <a:gd name="T109" fmla="*/ 17 h 31"/>
                <a:gd name="T110" fmla="*/ 48 w 55"/>
                <a:gd name="T111" fmla="*/ 13 h 31"/>
                <a:gd name="T112" fmla="*/ 51 w 55"/>
                <a:gd name="T113" fmla="*/ 9 h 31"/>
                <a:gd name="T114" fmla="*/ 54 w 55"/>
                <a:gd name="T115" fmla="*/ 8 h 31"/>
                <a:gd name="T116" fmla="*/ 55 w 55"/>
                <a:gd name="T117" fmla="*/ 7 h 31"/>
                <a:gd name="T118" fmla="*/ 54 w 55"/>
                <a:gd name="T119" fmla="*/ 6 h 31"/>
                <a:gd name="T120" fmla="*/ 52 w 55"/>
                <a:gd name="T121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5" h="31">
                  <a:moveTo>
                    <a:pt x="52" y="5"/>
                  </a:moveTo>
                  <a:cubicBezTo>
                    <a:pt x="52" y="4"/>
                    <a:pt x="50" y="3"/>
                    <a:pt x="49" y="2"/>
                  </a:cubicBezTo>
                  <a:cubicBezTo>
                    <a:pt x="49" y="2"/>
                    <a:pt x="47" y="4"/>
                    <a:pt x="46" y="3"/>
                  </a:cubicBezTo>
                  <a:cubicBezTo>
                    <a:pt x="44" y="2"/>
                    <a:pt x="44" y="1"/>
                    <a:pt x="43" y="0"/>
                  </a:cubicBezTo>
                  <a:cubicBezTo>
                    <a:pt x="42" y="0"/>
                    <a:pt x="41" y="0"/>
                    <a:pt x="40" y="1"/>
                  </a:cubicBezTo>
                  <a:cubicBezTo>
                    <a:pt x="39" y="1"/>
                    <a:pt x="35" y="1"/>
                    <a:pt x="35" y="1"/>
                  </a:cubicBezTo>
                  <a:cubicBezTo>
                    <a:pt x="35" y="1"/>
                    <a:pt x="34" y="1"/>
                    <a:pt x="34" y="2"/>
                  </a:cubicBezTo>
                  <a:cubicBezTo>
                    <a:pt x="34" y="3"/>
                    <a:pt x="34" y="4"/>
                    <a:pt x="34" y="4"/>
                  </a:cubicBezTo>
                  <a:cubicBezTo>
                    <a:pt x="34" y="4"/>
                    <a:pt x="31" y="4"/>
                    <a:pt x="31" y="5"/>
                  </a:cubicBezTo>
                  <a:cubicBezTo>
                    <a:pt x="30" y="6"/>
                    <a:pt x="30" y="6"/>
                    <a:pt x="29" y="6"/>
                  </a:cubicBezTo>
                  <a:cubicBezTo>
                    <a:pt x="29" y="5"/>
                    <a:pt x="27" y="4"/>
                    <a:pt x="27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4"/>
                    <a:pt x="26" y="5"/>
                    <a:pt x="25" y="5"/>
                  </a:cubicBezTo>
                  <a:cubicBezTo>
                    <a:pt x="25" y="6"/>
                    <a:pt x="24" y="6"/>
                    <a:pt x="23" y="6"/>
                  </a:cubicBezTo>
                  <a:cubicBezTo>
                    <a:pt x="22" y="6"/>
                    <a:pt x="21" y="6"/>
                    <a:pt x="21" y="6"/>
                  </a:cubicBezTo>
                  <a:cubicBezTo>
                    <a:pt x="21" y="7"/>
                    <a:pt x="21" y="8"/>
                    <a:pt x="20" y="8"/>
                  </a:cubicBezTo>
                  <a:cubicBezTo>
                    <a:pt x="19" y="8"/>
                    <a:pt x="18" y="9"/>
                    <a:pt x="17" y="9"/>
                  </a:cubicBezTo>
                  <a:cubicBezTo>
                    <a:pt x="16" y="9"/>
                    <a:pt x="16" y="9"/>
                    <a:pt x="15" y="9"/>
                  </a:cubicBezTo>
                  <a:cubicBezTo>
                    <a:pt x="14" y="9"/>
                    <a:pt x="13" y="9"/>
                    <a:pt x="12" y="9"/>
                  </a:cubicBezTo>
                  <a:cubicBezTo>
                    <a:pt x="11" y="9"/>
                    <a:pt x="9" y="8"/>
                    <a:pt x="9" y="8"/>
                  </a:cubicBezTo>
                  <a:cubicBezTo>
                    <a:pt x="9" y="8"/>
                    <a:pt x="6" y="6"/>
                    <a:pt x="5" y="6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5" y="7"/>
                    <a:pt x="5" y="8"/>
                  </a:cubicBezTo>
                  <a:cubicBezTo>
                    <a:pt x="5" y="9"/>
                    <a:pt x="6" y="10"/>
                    <a:pt x="5" y="10"/>
                  </a:cubicBezTo>
                  <a:cubicBezTo>
                    <a:pt x="3" y="10"/>
                    <a:pt x="3" y="10"/>
                    <a:pt x="2" y="9"/>
                  </a:cubicBezTo>
                  <a:cubicBezTo>
                    <a:pt x="2" y="9"/>
                    <a:pt x="2" y="8"/>
                    <a:pt x="2" y="9"/>
                  </a:cubicBezTo>
                  <a:cubicBezTo>
                    <a:pt x="1" y="10"/>
                    <a:pt x="3" y="11"/>
                    <a:pt x="3" y="11"/>
                  </a:cubicBezTo>
                  <a:cubicBezTo>
                    <a:pt x="3" y="11"/>
                    <a:pt x="4" y="12"/>
                    <a:pt x="3" y="12"/>
                  </a:cubicBezTo>
                  <a:cubicBezTo>
                    <a:pt x="2" y="13"/>
                    <a:pt x="1" y="13"/>
                    <a:pt x="1" y="13"/>
                  </a:cubicBezTo>
                  <a:cubicBezTo>
                    <a:pt x="1" y="13"/>
                    <a:pt x="1" y="15"/>
                    <a:pt x="1" y="15"/>
                  </a:cubicBezTo>
                  <a:cubicBezTo>
                    <a:pt x="1" y="15"/>
                    <a:pt x="1" y="18"/>
                    <a:pt x="1" y="18"/>
                  </a:cubicBezTo>
                  <a:cubicBezTo>
                    <a:pt x="0" y="18"/>
                    <a:pt x="0" y="17"/>
                    <a:pt x="0" y="17"/>
                  </a:cubicBezTo>
                  <a:cubicBezTo>
                    <a:pt x="0" y="18"/>
                    <a:pt x="0" y="18"/>
                    <a:pt x="0" y="19"/>
                  </a:cubicBezTo>
                  <a:cubicBezTo>
                    <a:pt x="0" y="19"/>
                    <a:pt x="0" y="20"/>
                    <a:pt x="1" y="21"/>
                  </a:cubicBezTo>
                  <a:cubicBezTo>
                    <a:pt x="1" y="21"/>
                    <a:pt x="1" y="22"/>
                    <a:pt x="2" y="23"/>
                  </a:cubicBezTo>
                  <a:cubicBezTo>
                    <a:pt x="3" y="23"/>
                    <a:pt x="5" y="24"/>
                    <a:pt x="5" y="24"/>
                  </a:cubicBezTo>
                  <a:cubicBezTo>
                    <a:pt x="6" y="24"/>
                    <a:pt x="5" y="25"/>
                    <a:pt x="6" y="26"/>
                  </a:cubicBezTo>
                  <a:cubicBezTo>
                    <a:pt x="7" y="27"/>
                    <a:pt x="7" y="27"/>
                    <a:pt x="8" y="27"/>
                  </a:cubicBezTo>
                  <a:cubicBezTo>
                    <a:pt x="9" y="28"/>
                    <a:pt x="9" y="28"/>
                    <a:pt x="10" y="28"/>
                  </a:cubicBezTo>
                  <a:cubicBezTo>
                    <a:pt x="11" y="29"/>
                    <a:pt x="11" y="28"/>
                    <a:pt x="12" y="29"/>
                  </a:cubicBezTo>
                  <a:cubicBezTo>
                    <a:pt x="13" y="30"/>
                    <a:pt x="12" y="30"/>
                    <a:pt x="14" y="30"/>
                  </a:cubicBezTo>
                  <a:cubicBezTo>
                    <a:pt x="15" y="30"/>
                    <a:pt x="16" y="30"/>
                    <a:pt x="17" y="30"/>
                  </a:cubicBezTo>
                  <a:cubicBezTo>
                    <a:pt x="18" y="31"/>
                    <a:pt x="19" y="30"/>
                    <a:pt x="19" y="30"/>
                  </a:cubicBezTo>
                  <a:cubicBezTo>
                    <a:pt x="20" y="29"/>
                    <a:pt x="20" y="29"/>
                    <a:pt x="21" y="29"/>
                  </a:cubicBezTo>
                  <a:cubicBezTo>
                    <a:pt x="22" y="29"/>
                    <a:pt x="24" y="28"/>
                    <a:pt x="24" y="28"/>
                  </a:cubicBezTo>
                  <a:cubicBezTo>
                    <a:pt x="25" y="28"/>
                    <a:pt x="25" y="28"/>
                    <a:pt x="27" y="27"/>
                  </a:cubicBezTo>
                  <a:cubicBezTo>
                    <a:pt x="28" y="27"/>
                    <a:pt x="29" y="26"/>
                    <a:pt x="30" y="26"/>
                  </a:cubicBezTo>
                  <a:cubicBezTo>
                    <a:pt x="31" y="26"/>
                    <a:pt x="32" y="26"/>
                    <a:pt x="33" y="27"/>
                  </a:cubicBezTo>
                  <a:cubicBezTo>
                    <a:pt x="33" y="26"/>
                    <a:pt x="33" y="26"/>
                    <a:pt x="34" y="26"/>
                  </a:cubicBezTo>
                  <a:cubicBezTo>
                    <a:pt x="35" y="26"/>
                    <a:pt x="35" y="26"/>
                    <a:pt x="36" y="26"/>
                  </a:cubicBezTo>
                  <a:cubicBezTo>
                    <a:pt x="37" y="27"/>
                    <a:pt x="37" y="27"/>
                    <a:pt x="38" y="27"/>
                  </a:cubicBezTo>
                  <a:cubicBezTo>
                    <a:pt x="38" y="26"/>
                    <a:pt x="38" y="25"/>
                    <a:pt x="39" y="25"/>
                  </a:cubicBezTo>
                  <a:cubicBezTo>
                    <a:pt x="40" y="25"/>
                    <a:pt x="40" y="26"/>
                    <a:pt x="41" y="26"/>
                  </a:cubicBezTo>
                  <a:cubicBezTo>
                    <a:pt x="42" y="25"/>
                    <a:pt x="41" y="26"/>
                    <a:pt x="43" y="23"/>
                  </a:cubicBezTo>
                  <a:cubicBezTo>
                    <a:pt x="45" y="21"/>
                    <a:pt x="46" y="19"/>
                    <a:pt x="47" y="17"/>
                  </a:cubicBezTo>
                  <a:cubicBezTo>
                    <a:pt x="48" y="15"/>
                    <a:pt x="48" y="14"/>
                    <a:pt x="48" y="13"/>
                  </a:cubicBezTo>
                  <a:cubicBezTo>
                    <a:pt x="49" y="11"/>
                    <a:pt x="50" y="9"/>
                    <a:pt x="51" y="9"/>
                  </a:cubicBezTo>
                  <a:cubicBezTo>
                    <a:pt x="52" y="9"/>
                    <a:pt x="53" y="8"/>
                    <a:pt x="54" y="8"/>
                  </a:cubicBezTo>
                  <a:cubicBezTo>
                    <a:pt x="55" y="7"/>
                    <a:pt x="55" y="7"/>
                    <a:pt x="55" y="7"/>
                  </a:cubicBezTo>
                  <a:cubicBezTo>
                    <a:pt x="55" y="7"/>
                    <a:pt x="54" y="6"/>
                    <a:pt x="54" y="6"/>
                  </a:cubicBezTo>
                  <a:cubicBezTo>
                    <a:pt x="53" y="5"/>
                    <a:pt x="53" y="5"/>
                    <a:pt x="52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26" name="Freeform 29"/>
            <p:cNvSpPr>
              <a:spLocks/>
            </p:cNvSpPr>
            <p:nvPr/>
          </p:nvSpPr>
          <p:spPr bwMode="auto">
            <a:xfrm>
              <a:off x="4516438" y="2855913"/>
              <a:ext cx="142875" cy="58738"/>
            </a:xfrm>
            <a:custGeom>
              <a:avLst/>
              <a:gdLst>
                <a:gd name="T0" fmla="*/ 47 w 49"/>
                <a:gd name="T1" fmla="*/ 9 h 20"/>
                <a:gd name="T2" fmla="*/ 48 w 49"/>
                <a:gd name="T3" fmla="*/ 7 h 20"/>
                <a:gd name="T4" fmla="*/ 49 w 49"/>
                <a:gd name="T5" fmla="*/ 6 h 20"/>
                <a:gd name="T6" fmla="*/ 47 w 49"/>
                <a:gd name="T7" fmla="*/ 5 h 20"/>
                <a:gd name="T8" fmla="*/ 45 w 49"/>
                <a:gd name="T9" fmla="*/ 4 h 20"/>
                <a:gd name="T10" fmla="*/ 45 w 49"/>
                <a:gd name="T11" fmla="*/ 4 h 20"/>
                <a:gd name="T12" fmla="*/ 41 w 49"/>
                <a:gd name="T13" fmla="*/ 2 h 20"/>
                <a:gd name="T14" fmla="*/ 39 w 49"/>
                <a:gd name="T15" fmla="*/ 2 h 20"/>
                <a:gd name="T16" fmla="*/ 37 w 49"/>
                <a:gd name="T17" fmla="*/ 2 h 20"/>
                <a:gd name="T18" fmla="*/ 34 w 49"/>
                <a:gd name="T19" fmla="*/ 3 h 20"/>
                <a:gd name="T20" fmla="*/ 34 w 49"/>
                <a:gd name="T21" fmla="*/ 2 h 20"/>
                <a:gd name="T22" fmla="*/ 31 w 49"/>
                <a:gd name="T23" fmla="*/ 2 h 20"/>
                <a:gd name="T24" fmla="*/ 30 w 49"/>
                <a:gd name="T25" fmla="*/ 2 h 20"/>
                <a:gd name="T26" fmla="*/ 26 w 49"/>
                <a:gd name="T27" fmla="*/ 4 h 20"/>
                <a:gd name="T28" fmla="*/ 25 w 49"/>
                <a:gd name="T29" fmla="*/ 4 h 20"/>
                <a:gd name="T30" fmla="*/ 24 w 49"/>
                <a:gd name="T31" fmla="*/ 2 h 20"/>
                <a:gd name="T32" fmla="*/ 23 w 49"/>
                <a:gd name="T33" fmla="*/ 2 h 20"/>
                <a:gd name="T34" fmla="*/ 22 w 49"/>
                <a:gd name="T35" fmla="*/ 0 h 20"/>
                <a:gd name="T36" fmla="*/ 20 w 49"/>
                <a:gd name="T37" fmla="*/ 1 h 20"/>
                <a:gd name="T38" fmla="*/ 19 w 49"/>
                <a:gd name="T39" fmla="*/ 2 h 20"/>
                <a:gd name="T40" fmla="*/ 18 w 49"/>
                <a:gd name="T41" fmla="*/ 2 h 20"/>
                <a:gd name="T42" fmla="*/ 17 w 49"/>
                <a:gd name="T43" fmla="*/ 1 h 20"/>
                <a:gd name="T44" fmla="*/ 17 w 49"/>
                <a:gd name="T45" fmla="*/ 2 h 20"/>
                <a:gd name="T46" fmla="*/ 14 w 49"/>
                <a:gd name="T47" fmla="*/ 3 h 20"/>
                <a:gd name="T48" fmla="*/ 11 w 49"/>
                <a:gd name="T49" fmla="*/ 5 h 20"/>
                <a:gd name="T50" fmla="*/ 10 w 49"/>
                <a:gd name="T51" fmla="*/ 6 h 20"/>
                <a:gd name="T52" fmla="*/ 6 w 49"/>
                <a:gd name="T53" fmla="*/ 9 h 20"/>
                <a:gd name="T54" fmla="*/ 3 w 49"/>
                <a:gd name="T55" fmla="*/ 8 h 20"/>
                <a:gd name="T56" fmla="*/ 1 w 49"/>
                <a:gd name="T57" fmla="*/ 9 h 20"/>
                <a:gd name="T58" fmla="*/ 1 w 49"/>
                <a:gd name="T59" fmla="*/ 11 h 20"/>
                <a:gd name="T60" fmla="*/ 0 w 49"/>
                <a:gd name="T61" fmla="*/ 13 h 20"/>
                <a:gd name="T62" fmla="*/ 2 w 49"/>
                <a:gd name="T63" fmla="*/ 15 h 20"/>
                <a:gd name="T64" fmla="*/ 2 w 49"/>
                <a:gd name="T65" fmla="*/ 17 h 20"/>
                <a:gd name="T66" fmla="*/ 6 w 49"/>
                <a:gd name="T67" fmla="*/ 19 h 20"/>
                <a:gd name="T68" fmla="*/ 9 w 49"/>
                <a:gd name="T69" fmla="*/ 20 h 20"/>
                <a:gd name="T70" fmla="*/ 12 w 49"/>
                <a:gd name="T71" fmla="*/ 20 h 20"/>
                <a:gd name="T72" fmla="*/ 14 w 49"/>
                <a:gd name="T73" fmla="*/ 20 h 20"/>
                <a:gd name="T74" fmla="*/ 17 w 49"/>
                <a:gd name="T75" fmla="*/ 19 h 20"/>
                <a:gd name="T76" fmla="*/ 18 w 49"/>
                <a:gd name="T77" fmla="*/ 17 h 20"/>
                <a:gd name="T78" fmla="*/ 20 w 49"/>
                <a:gd name="T79" fmla="*/ 17 h 20"/>
                <a:gd name="T80" fmla="*/ 22 w 49"/>
                <a:gd name="T81" fmla="*/ 16 h 20"/>
                <a:gd name="T82" fmla="*/ 23 w 49"/>
                <a:gd name="T83" fmla="*/ 15 h 20"/>
                <a:gd name="T84" fmla="*/ 24 w 49"/>
                <a:gd name="T85" fmla="*/ 15 h 20"/>
                <a:gd name="T86" fmla="*/ 26 w 49"/>
                <a:gd name="T87" fmla="*/ 17 h 20"/>
                <a:gd name="T88" fmla="*/ 28 w 49"/>
                <a:gd name="T89" fmla="*/ 16 h 20"/>
                <a:gd name="T90" fmla="*/ 31 w 49"/>
                <a:gd name="T91" fmla="*/ 15 h 20"/>
                <a:gd name="T92" fmla="*/ 31 w 49"/>
                <a:gd name="T93" fmla="*/ 13 h 20"/>
                <a:gd name="T94" fmla="*/ 32 w 49"/>
                <a:gd name="T95" fmla="*/ 12 h 20"/>
                <a:gd name="T96" fmla="*/ 37 w 49"/>
                <a:gd name="T97" fmla="*/ 12 h 20"/>
                <a:gd name="T98" fmla="*/ 40 w 49"/>
                <a:gd name="T99" fmla="*/ 11 h 20"/>
                <a:gd name="T100" fmla="*/ 43 w 49"/>
                <a:gd name="T101" fmla="*/ 14 h 20"/>
                <a:gd name="T102" fmla="*/ 46 w 49"/>
                <a:gd name="T103" fmla="*/ 13 h 20"/>
                <a:gd name="T104" fmla="*/ 46 w 49"/>
                <a:gd name="T105" fmla="*/ 13 h 20"/>
                <a:gd name="T106" fmla="*/ 47 w 49"/>
                <a:gd name="T107" fmla="*/ 11 h 20"/>
                <a:gd name="T108" fmla="*/ 47 w 49"/>
                <a:gd name="T109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9" h="20">
                  <a:moveTo>
                    <a:pt x="47" y="9"/>
                  </a:moveTo>
                  <a:cubicBezTo>
                    <a:pt x="47" y="8"/>
                    <a:pt x="48" y="7"/>
                    <a:pt x="48" y="7"/>
                  </a:cubicBezTo>
                  <a:cubicBezTo>
                    <a:pt x="49" y="6"/>
                    <a:pt x="49" y="6"/>
                    <a:pt x="49" y="6"/>
                  </a:cubicBezTo>
                  <a:cubicBezTo>
                    <a:pt x="49" y="6"/>
                    <a:pt x="48" y="6"/>
                    <a:pt x="47" y="5"/>
                  </a:cubicBezTo>
                  <a:cubicBezTo>
                    <a:pt x="47" y="5"/>
                    <a:pt x="45" y="5"/>
                    <a:pt x="45" y="4"/>
                  </a:cubicBezTo>
                  <a:cubicBezTo>
                    <a:pt x="44" y="4"/>
                    <a:pt x="45" y="4"/>
                    <a:pt x="45" y="4"/>
                  </a:cubicBezTo>
                  <a:cubicBezTo>
                    <a:pt x="45" y="4"/>
                    <a:pt x="43" y="2"/>
                    <a:pt x="41" y="2"/>
                  </a:cubicBezTo>
                  <a:cubicBezTo>
                    <a:pt x="38" y="2"/>
                    <a:pt x="39" y="2"/>
                    <a:pt x="39" y="2"/>
                  </a:cubicBezTo>
                  <a:cubicBezTo>
                    <a:pt x="38" y="2"/>
                    <a:pt x="37" y="2"/>
                    <a:pt x="37" y="2"/>
                  </a:cubicBezTo>
                  <a:cubicBezTo>
                    <a:pt x="36" y="2"/>
                    <a:pt x="36" y="3"/>
                    <a:pt x="34" y="3"/>
                  </a:cubicBezTo>
                  <a:cubicBezTo>
                    <a:pt x="33" y="4"/>
                    <a:pt x="34" y="3"/>
                    <a:pt x="34" y="2"/>
                  </a:cubicBezTo>
                  <a:cubicBezTo>
                    <a:pt x="33" y="2"/>
                    <a:pt x="32" y="2"/>
                    <a:pt x="31" y="2"/>
                  </a:cubicBezTo>
                  <a:cubicBezTo>
                    <a:pt x="31" y="2"/>
                    <a:pt x="30" y="2"/>
                    <a:pt x="30" y="2"/>
                  </a:cubicBezTo>
                  <a:cubicBezTo>
                    <a:pt x="29" y="2"/>
                    <a:pt x="28" y="4"/>
                    <a:pt x="26" y="4"/>
                  </a:cubicBezTo>
                  <a:cubicBezTo>
                    <a:pt x="25" y="5"/>
                    <a:pt x="25" y="4"/>
                    <a:pt x="25" y="4"/>
                  </a:cubicBezTo>
                  <a:cubicBezTo>
                    <a:pt x="24" y="3"/>
                    <a:pt x="24" y="3"/>
                    <a:pt x="24" y="2"/>
                  </a:cubicBezTo>
                  <a:cubicBezTo>
                    <a:pt x="24" y="2"/>
                    <a:pt x="24" y="2"/>
                    <a:pt x="23" y="2"/>
                  </a:cubicBezTo>
                  <a:cubicBezTo>
                    <a:pt x="22" y="1"/>
                    <a:pt x="22" y="1"/>
                    <a:pt x="22" y="0"/>
                  </a:cubicBezTo>
                  <a:cubicBezTo>
                    <a:pt x="21" y="0"/>
                    <a:pt x="20" y="1"/>
                    <a:pt x="20" y="1"/>
                  </a:cubicBezTo>
                  <a:cubicBezTo>
                    <a:pt x="20" y="1"/>
                    <a:pt x="19" y="2"/>
                    <a:pt x="19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1"/>
                    <a:pt x="17" y="1"/>
                  </a:cubicBezTo>
                  <a:cubicBezTo>
                    <a:pt x="17" y="1"/>
                    <a:pt x="17" y="1"/>
                    <a:pt x="17" y="2"/>
                  </a:cubicBezTo>
                  <a:cubicBezTo>
                    <a:pt x="16" y="2"/>
                    <a:pt x="15" y="2"/>
                    <a:pt x="14" y="3"/>
                  </a:cubicBezTo>
                  <a:cubicBezTo>
                    <a:pt x="13" y="3"/>
                    <a:pt x="12" y="4"/>
                    <a:pt x="11" y="5"/>
                  </a:cubicBezTo>
                  <a:cubicBezTo>
                    <a:pt x="11" y="5"/>
                    <a:pt x="10" y="6"/>
                    <a:pt x="10" y="6"/>
                  </a:cubicBezTo>
                  <a:cubicBezTo>
                    <a:pt x="9" y="7"/>
                    <a:pt x="8" y="9"/>
                    <a:pt x="6" y="9"/>
                  </a:cubicBezTo>
                  <a:cubicBezTo>
                    <a:pt x="5" y="8"/>
                    <a:pt x="4" y="8"/>
                    <a:pt x="3" y="8"/>
                  </a:cubicBezTo>
                  <a:cubicBezTo>
                    <a:pt x="3" y="9"/>
                    <a:pt x="2" y="9"/>
                    <a:pt x="1" y="9"/>
                  </a:cubicBezTo>
                  <a:cubicBezTo>
                    <a:pt x="2" y="10"/>
                    <a:pt x="2" y="11"/>
                    <a:pt x="1" y="11"/>
                  </a:cubicBezTo>
                  <a:cubicBezTo>
                    <a:pt x="0" y="12"/>
                    <a:pt x="0" y="13"/>
                    <a:pt x="0" y="13"/>
                  </a:cubicBezTo>
                  <a:cubicBezTo>
                    <a:pt x="0" y="13"/>
                    <a:pt x="1" y="15"/>
                    <a:pt x="2" y="15"/>
                  </a:cubicBezTo>
                  <a:cubicBezTo>
                    <a:pt x="2" y="16"/>
                    <a:pt x="2" y="17"/>
                    <a:pt x="2" y="17"/>
                  </a:cubicBezTo>
                  <a:cubicBezTo>
                    <a:pt x="3" y="17"/>
                    <a:pt x="6" y="19"/>
                    <a:pt x="6" y="19"/>
                  </a:cubicBezTo>
                  <a:cubicBezTo>
                    <a:pt x="6" y="19"/>
                    <a:pt x="8" y="20"/>
                    <a:pt x="9" y="20"/>
                  </a:cubicBezTo>
                  <a:cubicBezTo>
                    <a:pt x="10" y="20"/>
                    <a:pt x="11" y="20"/>
                    <a:pt x="12" y="20"/>
                  </a:cubicBezTo>
                  <a:cubicBezTo>
                    <a:pt x="13" y="20"/>
                    <a:pt x="13" y="20"/>
                    <a:pt x="14" y="20"/>
                  </a:cubicBezTo>
                  <a:cubicBezTo>
                    <a:pt x="15" y="20"/>
                    <a:pt x="16" y="19"/>
                    <a:pt x="17" y="19"/>
                  </a:cubicBezTo>
                  <a:cubicBezTo>
                    <a:pt x="18" y="19"/>
                    <a:pt x="18" y="18"/>
                    <a:pt x="18" y="17"/>
                  </a:cubicBezTo>
                  <a:cubicBezTo>
                    <a:pt x="18" y="17"/>
                    <a:pt x="19" y="17"/>
                    <a:pt x="20" y="17"/>
                  </a:cubicBezTo>
                  <a:cubicBezTo>
                    <a:pt x="21" y="17"/>
                    <a:pt x="22" y="17"/>
                    <a:pt x="22" y="16"/>
                  </a:cubicBezTo>
                  <a:cubicBezTo>
                    <a:pt x="23" y="16"/>
                    <a:pt x="23" y="15"/>
                    <a:pt x="23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5"/>
                    <a:pt x="26" y="16"/>
                    <a:pt x="26" y="17"/>
                  </a:cubicBezTo>
                  <a:cubicBezTo>
                    <a:pt x="27" y="17"/>
                    <a:pt x="27" y="17"/>
                    <a:pt x="28" y="16"/>
                  </a:cubicBezTo>
                  <a:cubicBezTo>
                    <a:pt x="28" y="15"/>
                    <a:pt x="31" y="15"/>
                    <a:pt x="31" y="15"/>
                  </a:cubicBezTo>
                  <a:cubicBezTo>
                    <a:pt x="31" y="15"/>
                    <a:pt x="31" y="14"/>
                    <a:pt x="31" y="13"/>
                  </a:cubicBezTo>
                  <a:cubicBezTo>
                    <a:pt x="31" y="12"/>
                    <a:pt x="32" y="12"/>
                    <a:pt x="32" y="12"/>
                  </a:cubicBezTo>
                  <a:cubicBezTo>
                    <a:pt x="32" y="12"/>
                    <a:pt x="36" y="12"/>
                    <a:pt x="37" y="12"/>
                  </a:cubicBezTo>
                  <a:cubicBezTo>
                    <a:pt x="38" y="11"/>
                    <a:pt x="39" y="11"/>
                    <a:pt x="40" y="11"/>
                  </a:cubicBezTo>
                  <a:cubicBezTo>
                    <a:pt x="41" y="12"/>
                    <a:pt x="41" y="13"/>
                    <a:pt x="43" y="14"/>
                  </a:cubicBezTo>
                  <a:cubicBezTo>
                    <a:pt x="44" y="15"/>
                    <a:pt x="46" y="13"/>
                    <a:pt x="46" y="13"/>
                  </a:cubicBezTo>
                  <a:cubicBezTo>
                    <a:pt x="46" y="13"/>
                    <a:pt x="46" y="13"/>
                    <a:pt x="46" y="13"/>
                  </a:cubicBezTo>
                  <a:cubicBezTo>
                    <a:pt x="46" y="12"/>
                    <a:pt x="47" y="12"/>
                    <a:pt x="47" y="11"/>
                  </a:cubicBezTo>
                  <a:cubicBezTo>
                    <a:pt x="47" y="11"/>
                    <a:pt x="47" y="10"/>
                    <a:pt x="47" y="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27" name="Freeform 30"/>
            <p:cNvSpPr>
              <a:spLocks/>
            </p:cNvSpPr>
            <p:nvPr/>
          </p:nvSpPr>
          <p:spPr bwMode="auto">
            <a:xfrm>
              <a:off x="4443413" y="2695576"/>
              <a:ext cx="250825" cy="177800"/>
            </a:xfrm>
            <a:custGeom>
              <a:avLst/>
              <a:gdLst>
                <a:gd name="T0" fmla="*/ 80 w 86"/>
                <a:gd name="T1" fmla="*/ 29 h 61"/>
                <a:gd name="T2" fmla="*/ 79 w 86"/>
                <a:gd name="T3" fmla="*/ 24 h 61"/>
                <a:gd name="T4" fmla="*/ 82 w 86"/>
                <a:gd name="T5" fmla="*/ 20 h 61"/>
                <a:gd name="T6" fmla="*/ 77 w 86"/>
                <a:gd name="T7" fmla="*/ 7 h 61"/>
                <a:gd name="T8" fmla="*/ 73 w 86"/>
                <a:gd name="T9" fmla="*/ 5 h 61"/>
                <a:gd name="T10" fmla="*/ 59 w 86"/>
                <a:gd name="T11" fmla="*/ 6 h 61"/>
                <a:gd name="T12" fmla="*/ 48 w 86"/>
                <a:gd name="T13" fmla="*/ 5 h 61"/>
                <a:gd name="T14" fmla="*/ 46 w 86"/>
                <a:gd name="T15" fmla="*/ 5 h 61"/>
                <a:gd name="T16" fmla="*/ 42 w 86"/>
                <a:gd name="T17" fmla="*/ 5 h 61"/>
                <a:gd name="T18" fmla="*/ 37 w 86"/>
                <a:gd name="T19" fmla="*/ 4 h 61"/>
                <a:gd name="T20" fmla="*/ 36 w 86"/>
                <a:gd name="T21" fmla="*/ 1 h 61"/>
                <a:gd name="T22" fmla="*/ 39 w 86"/>
                <a:gd name="T23" fmla="*/ 3 h 61"/>
                <a:gd name="T24" fmla="*/ 37 w 86"/>
                <a:gd name="T25" fmla="*/ 1 h 61"/>
                <a:gd name="T26" fmla="*/ 33 w 86"/>
                <a:gd name="T27" fmla="*/ 1 h 61"/>
                <a:gd name="T28" fmla="*/ 23 w 86"/>
                <a:gd name="T29" fmla="*/ 3 h 61"/>
                <a:gd name="T30" fmla="*/ 16 w 86"/>
                <a:gd name="T31" fmla="*/ 7 h 61"/>
                <a:gd name="T32" fmla="*/ 6 w 86"/>
                <a:gd name="T33" fmla="*/ 9 h 61"/>
                <a:gd name="T34" fmla="*/ 1 w 86"/>
                <a:gd name="T35" fmla="*/ 9 h 61"/>
                <a:gd name="T36" fmla="*/ 3 w 86"/>
                <a:gd name="T37" fmla="*/ 13 h 61"/>
                <a:gd name="T38" fmla="*/ 2 w 86"/>
                <a:gd name="T39" fmla="*/ 18 h 61"/>
                <a:gd name="T40" fmla="*/ 2 w 86"/>
                <a:gd name="T41" fmla="*/ 22 h 61"/>
                <a:gd name="T42" fmla="*/ 6 w 86"/>
                <a:gd name="T43" fmla="*/ 25 h 61"/>
                <a:gd name="T44" fmla="*/ 7 w 86"/>
                <a:gd name="T45" fmla="*/ 29 h 61"/>
                <a:gd name="T46" fmla="*/ 6 w 86"/>
                <a:gd name="T47" fmla="*/ 33 h 61"/>
                <a:gd name="T48" fmla="*/ 8 w 86"/>
                <a:gd name="T49" fmla="*/ 37 h 61"/>
                <a:gd name="T50" fmla="*/ 8 w 86"/>
                <a:gd name="T51" fmla="*/ 40 h 61"/>
                <a:gd name="T52" fmla="*/ 11 w 86"/>
                <a:gd name="T53" fmla="*/ 41 h 61"/>
                <a:gd name="T54" fmla="*/ 16 w 86"/>
                <a:gd name="T55" fmla="*/ 45 h 61"/>
                <a:gd name="T56" fmla="*/ 23 w 86"/>
                <a:gd name="T57" fmla="*/ 47 h 61"/>
                <a:gd name="T58" fmla="*/ 32 w 86"/>
                <a:gd name="T59" fmla="*/ 48 h 61"/>
                <a:gd name="T60" fmla="*/ 34 w 86"/>
                <a:gd name="T61" fmla="*/ 51 h 61"/>
                <a:gd name="T62" fmla="*/ 39 w 86"/>
                <a:gd name="T63" fmla="*/ 52 h 61"/>
                <a:gd name="T64" fmla="*/ 42 w 86"/>
                <a:gd name="T65" fmla="*/ 56 h 61"/>
                <a:gd name="T66" fmla="*/ 44 w 86"/>
                <a:gd name="T67" fmla="*/ 57 h 61"/>
                <a:gd name="T68" fmla="*/ 47 w 86"/>
                <a:gd name="T69" fmla="*/ 55 h 61"/>
                <a:gd name="T70" fmla="*/ 49 w 86"/>
                <a:gd name="T71" fmla="*/ 57 h 61"/>
                <a:gd name="T72" fmla="*/ 51 w 86"/>
                <a:gd name="T73" fmla="*/ 59 h 61"/>
                <a:gd name="T74" fmla="*/ 56 w 86"/>
                <a:gd name="T75" fmla="*/ 57 h 61"/>
                <a:gd name="T76" fmla="*/ 59 w 86"/>
                <a:gd name="T77" fmla="*/ 58 h 61"/>
                <a:gd name="T78" fmla="*/ 64 w 86"/>
                <a:gd name="T79" fmla="*/ 57 h 61"/>
                <a:gd name="T80" fmla="*/ 70 w 86"/>
                <a:gd name="T81" fmla="*/ 59 h 61"/>
                <a:gd name="T82" fmla="*/ 72 w 86"/>
                <a:gd name="T83" fmla="*/ 60 h 61"/>
                <a:gd name="T84" fmla="*/ 74 w 86"/>
                <a:gd name="T85" fmla="*/ 61 h 61"/>
                <a:gd name="T86" fmla="*/ 75 w 86"/>
                <a:gd name="T87" fmla="*/ 58 h 61"/>
                <a:gd name="T88" fmla="*/ 77 w 86"/>
                <a:gd name="T89" fmla="*/ 54 h 61"/>
                <a:gd name="T90" fmla="*/ 83 w 86"/>
                <a:gd name="T91" fmla="*/ 47 h 61"/>
                <a:gd name="T92" fmla="*/ 85 w 86"/>
                <a:gd name="T93" fmla="*/ 44 h 61"/>
                <a:gd name="T94" fmla="*/ 84 w 86"/>
                <a:gd name="T95" fmla="*/ 41 h 61"/>
                <a:gd name="T96" fmla="*/ 81 w 86"/>
                <a:gd name="T97" fmla="*/ 35 h 61"/>
                <a:gd name="T98" fmla="*/ 80 w 86"/>
                <a:gd name="T99" fmla="*/ 34 h 61"/>
                <a:gd name="T100" fmla="*/ 80 w 86"/>
                <a:gd name="T101" fmla="*/ 3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6" h="61">
                  <a:moveTo>
                    <a:pt x="80" y="31"/>
                  </a:moveTo>
                  <a:cubicBezTo>
                    <a:pt x="80" y="30"/>
                    <a:pt x="80" y="29"/>
                    <a:pt x="80" y="29"/>
                  </a:cubicBezTo>
                  <a:cubicBezTo>
                    <a:pt x="80" y="29"/>
                    <a:pt x="79" y="28"/>
                    <a:pt x="77" y="28"/>
                  </a:cubicBezTo>
                  <a:cubicBezTo>
                    <a:pt x="76" y="28"/>
                    <a:pt x="77" y="24"/>
                    <a:pt x="79" y="24"/>
                  </a:cubicBezTo>
                  <a:cubicBezTo>
                    <a:pt x="80" y="23"/>
                    <a:pt x="81" y="23"/>
                    <a:pt x="82" y="23"/>
                  </a:cubicBezTo>
                  <a:cubicBezTo>
                    <a:pt x="83" y="22"/>
                    <a:pt x="82" y="20"/>
                    <a:pt x="82" y="20"/>
                  </a:cubicBezTo>
                  <a:cubicBezTo>
                    <a:pt x="82" y="20"/>
                    <a:pt x="80" y="15"/>
                    <a:pt x="79" y="14"/>
                  </a:cubicBezTo>
                  <a:cubicBezTo>
                    <a:pt x="79" y="12"/>
                    <a:pt x="78" y="8"/>
                    <a:pt x="77" y="7"/>
                  </a:cubicBezTo>
                  <a:cubicBezTo>
                    <a:pt x="77" y="7"/>
                    <a:pt x="76" y="6"/>
                    <a:pt x="75" y="6"/>
                  </a:cubicBezTo>
                  <a:cubicBezTo>
                    <a:pt x="75" y="6"/>
                    <a:pt x="74" y="5"/>
                    <a:pt x="73" y="5"/>
                  </a:cubicBezTo>
                  <a:cubicBezTo>
                    <a:pt x="73" y="5"/>
                    <a:pt x="69" y="6"/>
                    <a:pt x="66" y="6"/>
                  </a:cubicBezTo>
                  <a:cubicBezTo>
                    <a:pt x="64" y="6"/>
                    <a:pt x="62" y="6"/>
                    <a:pt x="59" y="6"/>
                  </a:cubicBezTo>
                  <a:cubicBezTo>
                    <a:pt x="57" y="6"/>
                    <a:pt x="54" y="6"/>
                    <a:pt x="52" y="6"/>
                  </a:cubicBezTo>
                  <a:cubicBezTo>
                    <a:pt x="50" y="6"/>
                    <a:pt x="49" y="5"/>
                    <a:pt x="48" y="5"/>
                  </a:cubicBezTo>
                  <a:cubicBezTo>
                    <a:pt x="48" y="5"/>
                    <a:pt x="47" y="5"/>
                    <a:pt x="46" y="4"/>
                  </a:cubicBezTo>
                  <a:cubicBezTo>
                    <a:pt x="46" y="4"/>
                    <a:pt x="46" y="4"/>
                    <a:pt x="46" y="5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4" y="6"/>
                    <a:pt x="43" y="6"/>
                    <a:pt x="42" y="5"/>
                  </a:cubicBezTo>
                  <a:cubicBezTo>
                    <a:pt x="42" y="4"/>
                    <a:pt x="40" y="6"/>
                    <a:pt x="39" y="5"/>
                  </a:cubicBezTo>
                  <a:cubicBezTo>
                    <a:pt x="38" y="5"/>
                    <a:pt x="37" y="5"/>
                    <a:pt x="37" y="4"/>
                  </a:cubicBezTo>
                  <a:cubicBezTo>
                    <a:pt x="36" y="4"/>
                    <a:pt x="37" y="3"/>
                    <a:pt x="36" y="2"/>
                  </a:cubicBezTo>
                  <a:cubicBezTo>
                    <a:pt x="36" y="2"/>
                    <a:pt x="36" y="2"/>
                    <a:pt x="36" y="1"/>
                  </a:cubicBezTo>
                  <a:cubicBezTo>
                    <a:pt x="36" y="1"/>
                    <a:pt x="37" y="1"/>
                    <a:pt x="37" y="1"/>
                  </a:cubicBezTo>
                  <a:cubicBezTo>
                    <a:pt x="37" y="1"/>
                    <a:pt x="38" y="2"/>
                    <a:pt x="39" y="3"/>
                  </a:cubicBezTo>
                  <a:cubicBezTo>
                    <a:pt x="40" y="3"/>
                    <a:pt x="39" y="2"/>
                    <a:pt x="39" y="2"/>
                  </a:cubicBezTo>
                  <a:cubicBezTo>
                    <a:pt x="39" y="1"/>
                    <a:pt x="38" y="1"/>
                    <a:pt x="37" y="1"/>
                  </a:cubicBezTo>
                  <a:cubicBezTo>
                    <a:pt x="37" y="0"/>
                    <a:pt x="37" y="1"/>
                    <a:pt x="36" y="0"/>
                  </a:cubicBezTo>
                  <a:cubicBezTo>
                    <a:pt x="35" y="0"/>
                    <a:pt x="34" y="1"/>
                    <a:pt x="33" y="1"/>
                  </a:cubicBezTo>
                  <a:cubicBezTo>
                    <a:pt x="31" y="0"/>
                    <a:pt x="30" y="1"/>
                    <a:pt x="28" y="2"/>
                  </a:cubicBezTo>
                  <a:cubicBezTo>
                    <a:pt x="26" y="2"/>
                    <a:pt x="24" y="3"/>
                    <a:pt x="23" y="3"/>
                  </a:cubicBezTo>
                  <a:cubicBezTo>
                    <a:pt x="22" y="3"/>
                    <a:pt x="20" y="4"/>
                    <a:pt x="20" y="4"/>
                  </a:cubicBezTo>
                  <a:cubicBezTo>
                    <a:pt x="19" y="5"/>
                    <a:pt x="18" y="6"/>
                    <a:pt x="16" y="7"/>
                  </a:cubicBezTo>
                  <a:cubicBezTo>
                    <a:pt x="15" y="7"/>
                    <a:pt x="13" y="7"/>
                    <a:pt x="11" y="7"/>
                  </a:cubicBezTo>
                  <a:cubicBezTo>
                    <a:pt x="10" y="7"/>
                    <a:pt x="8" y="8"/>
                    <a:pt x="6" y="9"/>
                  </a:cubicBezTo>
                  <a:cubicBezTo>
                    <a:pt x="3" y="11"/>
                    <a:pt x="3" y="9"/>
                    <a:pt x="3" y="9"/>
                  </a:cubicBezTo>
                  <a:cubicBezTo>
                    <a:pt x="2" y="9"/>
                    <a:pt x="2" y="9"/>
                    <a:pt x="1" y="9"/>
                  </a:cubicBezTo>
                  <a:cubicBezTo>
                    <a:pt x="1" y="9"/>
                    <a:pt x="1" y="10"/>
                    <a:pt x="2" y="10"/>
                  </a:cubicBezTo>
                  <a:cubicBezTo>
                    <a:pt x="2" y="11"/>
                    <a:pt x="3" y="12"/>
                    <a:pt x="3" y="13"/>
                  </a:cubicBezTo>
                  <a:cubicBezTo>
                    <a:pt x="3" y="13"/>
                    <a:pt x="3" y="15"/>
                    <a:pt x="3" y="16"/>
                  </a:cubicBezTo>
                  <a:cubicBezTo>
                    <a:pt x="3" y="17"/>
                    <a:pt x="3" y="18"/>
                    <a:pt x="2" y="18"/>
                  </a:cubicBezTo>
                  <a:cubicBezTo>
                    <a:pt x="2" y="19"/>
                    <a:pt x="0" y="19"/>
                    <a:pt x="1" y="20"/>
                  </a:cubicBezTo>
                  <a:cubicBezTo>
                    <a:pt x="1" y="21"/>
                    <a:pt x="2" y="21"/>
                    <a:pt x="2" y="22"/>
                  </a:cubicBezTo>
                  <a:cubicBezTo>
                    <a:pt x="3" y="22"/>
                    <a:pt x="4" y="23"/>
                    <a:pt x="5" y="23"/>
                  </a:cubicBezTo>
                  <a:cubicBezTo>
                    <a:pt x="5" y="23"/>
                    <a:pt x="6" y="24"/>
                    <a:pt x="6" y="25"/>
                  </a:cubicBezTo>
                  <a:cubicBezTo>
                    <a:pt x="6" y="26"/>
                    <a:pt x="6" y="28"/>
                    <a:pt x="6" y="28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31"/>
                    <a:pt x="5" y="32"/>
                    <a:pt x="6" y="33"/>
                  </a:cubicBezTo>
                  <a:cubicBezTo>
                    <a:pt x="6" y="34"/>
                    <a:pt x="7" y="34"/>
                    <a:pt x="7" y="34"/>
                  </a:cubicBezTo>
                  <a:cubicBezTo>
                    <a:pt x="7" y="35"/>
                    <a:pt x="8" y="37"/>
                    <a:pt x="8" y="37"/>
                  </a:cubicBezTo>
                  <a:cubicBezTo>
                    <a:pt x="8" y="37"/>
                    <a:pt x="9" y="37"/>
                    <a:pt x="9" y="38"/>
                  </a:cubicBezTo>
                  <a:cubicBezTo>
                    <a:pt x="9" y="39"/>
                    <a:pt x="8" y="39"/>
                    <a:pt x="8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10" y="41"/>
                    <a:pt x="11" y="40"/>
                    <a:pt x="11" y="41"/>
                  </a:cubicBezTo>
                  <a:cubicBezTo>
                    <a:pt x="12" y="42"/>
                    <a:pt x="12" y="43"/>
                    <a:pt x="13" y="44"/>
                  </a:cubicBezTo>
                  <a:cubicBezTo>
                    <a:pt x="14" y="44"/>
                    <a:pt x="15" y="44"/>
                    <a:pt x="16" y="45"/>
                  </a:cubicBezTo>
                  <a:cubicBezTo>
                    <a:pt x="18" y="45"/>
                    <a:pt x="18" y="46"/>
                    <a:pt x="20" y="46"/>
                  </a:cubicBezTo>
                  <a:cubicBezTo>
                    <a:pt x="22" y="47"/>
                    <a:pt x="22" y="47"/>
                    <a:pt x="23" y="47"/>
                  </a:cubicBezTo>
                  <a:cubicBezTo>
                    <a:pt x="25" y="47"/>
                    <a:pt x="27" y="47"/>
                    <a:pt x="28" y="48"/>
                  </a:cubicBezTo>
                  <a:cubicBezTo>
                    <a:pt x="29" y="48"/>
                    <a:pt x="31" y="47"/>
                    <a:pt x="32" y="48"/>
                  </a:cubicBezTo>
                  <a:cubicBezTo>
                    <a:pt x="33" y="49"/>
                    <a:pt x="33" y="49"/>
                    <a:pt x="33" y="50"/>
                  </a:cubicBezTo>
                  <a:cubicBezTo>
                    <a:pt x="33" y="50"/>
                    <a:pt x="33" y="51"/>
                    <a:pt x="34" y="51"/>
                  </a:cubicBezTo>
                  <a:cubicBezTo>
                    <a:pt x="34" y="51"/>
                    <a:pt x="35" y="50"/>
                    <a:pt x="36" y="51"/>
                  </a:cubicBezTo>
                  <a:cubicBezTo>
                    <a:pt x="37" y="52"/>
                    <a:pt x="38" y="52"/>
                    <a:pt x="39" y="52"/>
                  </a:cubicBezTo>
                  <a:cubicBezTo>
                    <a:pt x="40" y="53"/>
                    <a:pt x="40" y="53"/>
                    <a:pt x="40" y="54"/>
                  </a:cubicBezTo>
                  <a:cubicBezTo>
                    <a:pt x="41" y="54"/>
                    <a:pt x="42" y="55"/>
                    <a:pt x="42" y="56"/>
                  </a:cubicBezTo>
                  <a:cubicBezTo>
                    <a:pt x="43" y="56"/>
                    <a:pt x="43" y="57"/>
                    <a:pt x="43" y="57"/>
                  </a:cubicBezTo>
                  <a:cubicBezTo>
                    <a:pt x="43" y="57"/>
                    <a:pt x="43" y="57"/>
                    <a:pt x="44" y="57"/>
                  </a:cubicBezTo>
                  <a:cubicBezTo>
                    <a:pt x="44" y="57"/>
                    <a:pt x="45" y="56"/>
                    <a:pt x="45" y="56"/>
                  </a:cubicBezTo>
                  <a:cubicBezTo>
                    <a:pt x="45" y="56"/>
                    <a:pt x="46" y="55"/>
                    <a:pt x="47" y="55"/>
                  </a:cubicBezTo>
                  <a:cubicBezTo>
                    <a:pt x="47" y="56"/>
                    <a:pt x="47" y="56"/>
                    <a:pt x="48" y="57"/>
                  </a:cubicBezTo>
                  <a:cubicBezTo>
                    <a:pt x="49" y="57"/>
                    <a:pt x="49" y="57"/>
                    <a:pt x="49" y="57"/>
                  </a:cubicBezTo>
                  <a:cubicBezTo>
                    <a:pt x="49" y="58"/>
                    <a:pt x="49" y="58"/>
                    <a:pt x="50" y="59"/>
                  </a:cubicBezTo>
                  <a:cubicBezTo>
                    <a:pt x="50" y="59"/>
                    <a:pt x="50" y="60"/>
                    <a:pt x="51" y="59"/>
                  </a:cubicBezTo>
                  <a:cubicBezTo>
                    <a:pt x="53" y="59"/>
                    <a:pt x="54" y="57"/>
                    <a:pt x="55" y="57"/>
                  </a:cubicBezTo>
                  <a:cubicBezTo>
                    <a:pt x="55" y="57"/>
                    <a:pt x="56" y="57"/>
                    <a:pt x="56" y="57"/>
                  </a:cubicBezTo>
                  <a:cubicBezTo>
                    <a:pt x="57" y="57"/>
                    <a:pt x="58" y="57"/>
                    <a:pt x="59" y="57"/>
                  </a:cubicBezTo>
                  <a:cubicBezTo>
                    <a:pt x="59" y="58"/>
                    <a:pt x="58" y="59"/>
                    <a:pt x="59" y="58"/>
                  </a:cubicBezTo>
                  <a:cubicBezTo>
                    <a:pt x="61" y="58"/>
                    <a:pt x="61" y="57"/>
                    <a:pt x="62" y="57"/>
                  </a:cubicBezTo>
                  <a:cubicBezTo>
                    <a:pt x="62" y="57"/>
                    <a:pt x="63" y="57"/>
                    <a:pt x="64" y="57"/>
                  </a:cubicBezTo>
                  <a:cubicBezTo>
                    <a:pt x="64" y="57"/>
                    <a:pt x="63" y="57"/>
                    <a:pt x="66" y="57"/>
                  </a:cubicBezTo>
                  <a:cubicBezTo>
                    <a:pt x="68" y="57"/>
                    <a:pt x="70" y="59"/>
                    <a:pt x="70" y="59"/>
                  </a:cubicBezTo>
                  <a:cubicBezTo>
                    <a:pt x="70" y="59"/>
                    <a:pt x="69" y="59"/>
                    <a:pt x="70" y="59"/>
                  </a:cubicBezTo>
                  <a:cubicBezTo>
                    <a:pt x="70" y="60"/>
                    <a:pt x="72" y="60"/>
                    <a:pt x="72" y="60"/>
                  </a:cubicBezTo>
                  <a:cubicBezTo>
                    <a:pt x="73" y="61"/>
                    <a:pt x="74" y="61"/>
                    <a:pt x="74" y="61"/>
                  </a:cubicBezTo>
                  <a:cubicBezTo>
                    <a:pt x="74" y="61"/>
                    <a:pt x="74" y="61"/>
                    <a:pt x="74" y="61"/>
                  </a:cubicBezTo>
                  <a:cubicBezTo>
                    <a:pt x="74" y="60"/>
                    <a:pt x="75" y="60"/>
                    <a:pt x="75" y="60"/>
                  </a:cubicBezTo>
                  <a:cubicBezTo>
                    <a:pt x="75" y="60"/>
                    <a:pt x="75" y="59"/>
                    <a:pt x="75" y="58"/>
                  </a:cubicBezTo>
                  <a:cubicBezTo>
                    <a:pt x="75" y="56"/>
                    <a:pt x="75" y="56"/>
                    <a:pt x="75" y="55"/>
                  </a:cubicBezTo>
                  <a:cubicBezTo>
                    <a:pt x="75" y="55"/>
                    <a:pt x="75" y="55"/>
                    <a:pt x="77" y="54"/>
                  </a:cubicBezTo>
                  <a:cubicBezTo>
                    <a:pt x="78" y="52"/>
                    <a:pt x="78" y="51"/>
                    <a:pt x="79" y="50"/>
                  </a:cubicBezTo>
                  <a:cubicBezTo>
                    <a:pt x="80" y="49"/>
                    <a:pt x="81" y="48"/>
                    <a:pt x="83" y="47"/>
                  </a:cubicBezTo>
                  <a:cubicBezTo>
                    <a:pt x="84" y="46"/>
                    <a:pt x="84" y="47"/>
                    <a:pt x="85" y="46"/>
                  </a:cubicBezTo>
                  <a:cubicBezTo>
                    <a:pt x="86" y="45"/>
                    <a:pt x="85" y="44"/>
                    <a:pt x="85" y="44"/>
                  </a:cubicBezTo>
                  <a:cubicBezTo>
                    <a:pt x="85" y="44"/>
                    <a:pt x="85" y="43"/>
                    <a:pt x="85" y="42"/>
                  </a:cubicBezTo>
                  <a:cubicBezTo>
                    <a:pt x="85" y="42"/>
                    <a:pt x="85" y="41"/>
                    <a:pt x="84" y="41"/>
                  </a:cubicBezTo>
                  <a:cubicBezTo>
                    <a:pt x="83" y="40"/>
                    <a:pt x="82" y="38"/>
                    <a:pt x="82" y="37"/>
                  </a:cubicBezTo>
                  <a:cubicBezTo>
                    <a:pt x="81" y="37"/>
                    <a:pt x="81" y="36"/>
                    <a:pt x="81" y="35"/>
                  </a:cubicBezTo>
                  <a:cubicBezTo>
                    <a:pt x="81" y="35"/>
                    <a:pt x="80" y="35"/>
                    <a:pt x="80" y="34"/>
                  </a:cubicBezTo>
                  <a:cubicBezTo>
                    <a:pt x="80" y="34"/>
                    <a:pt x="80" y="34"/>
                    <a:pt x="80" y="34"/>
                  </a:cubicBezTo>
                  <a:cubicBezTo>
                    <a:pt x="80" y="34"/>
                    <a:pt x="80" y="34"/>
                    <a:pt x="80" y="34"/>
                  </a:cubicBezTo>
                  <a:cubicBezTo>
                    <a:pt x="80" y="34"/>
                    <a:pt x="80" y="31"/>
                    <a:pt x="80" y="3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28" name="Freeform 31"/>
            <p:cNvSpPr>
              <a:spLocks/>
            </p:cNvSpPr>
            <p:nvPr/>
          </p:nvSpPr>
          <p:spPr bwMode="auto">
            <a:xfrm>
              <a:off x="4752975" y="2890838"/>
              <a:ext cx="101600" cy="96838"/>
            </a:xfrm>
            <a:custGeom>
              <a:avLst/>
              <a:gdLst>
                <a:gd name="T0" fmla="*/ 21 w 35"/>
                <a:gd name="T1" fmla="*/ 31 h 33"/>
                <a:gd name="T2" fmla="*/ 22 w 35"/>
                <a:gd name="T3" fmla="*/ 30 h 33"/>
                <a:gd name="T4" fmla="*/ 23 w 35"/>
                <a:gd name="T5" fmla="*/ 29 h 33"/>
                <a:gd name="T6" fmla="*/ 24 w 35"/>
                <a:gd name="T7" fmla="*/ 27 h 33"/>
                <a:gd name="T8" fmla="*/ 26 w 35"/>
                <a:gd name="T9" fmla="*/ 25 h 33"/>
                <a:gd name="T10" fmla="*/ 26 w 35"/>
                <a:gd name="T11" fmla="*/ 23 h 33"/>
                <a:gd name="T12" fmla="*/ 26 w 35"/>
                <a:gd name="T13" fmla="*/ 21 h 33"/>
                <a:gd name="T14" fmla="*/ 27 w 35"/>
                <a:gd name="T15" fmla="*/ 21 h 33"/>
                <a:gd name="T16" fmla="*/ 30 w 35"/>
                <a:gd name="T17" fmla="*/ 22 h 33"/>
                <a:gd name="T18" fmla="*/ 32 w 35"/>
                <a:gd name="T19" fmla="*/ 22 h 33"/>
                <a:gd name="T20" fmla="*/ 34 w 35"/>
                <a:gd name="T21" fmla="*/ 23 h 33"/>
                <a:gd name="T22" fmla="*/ 33 w 35"/>
                <a:gd name="T23" fmla="*/ 21 h 33"/>
                <a:gd name="T24" fmla="*/ 34 w 35"/>
                <a:gd name="T25" fmla="*/ 20 h 33"/>
                <a:gd name="T26" fmla="*/ 33 w 35"/>
                <a:gd name="T27" fmla="*/ 18 h 33"/>
                <a:gd name="T28" fmla="*/ 31 w 35"/>
                <a:gd name="T29" fmla="*/ 16 h 33"/>
                <a:gd name="T30" fmla="*/ 31 w 35"/>
                <a:gd name="T31" fmla="*/ 15 h 33"/>
                <a:gd name="T32" fmla="*/ 30 w 35"/>
                <a:gd name="T33" fmla="*/ 12 h 33"/>
                <a:gd name="T34" fmla="*/ 27 w 35"/>
                <a:gd name="T35" fmla="*/ 11 h 33"/>
                <a:gd name="T36" fmla="*/ 26 w 35"/>
                <a:gd name="T37" fmla="*/ 10 h 33"/>
                <a:gd name="T38" fmla="*/ 28 w 35"/>
                <a:gd name="T39" fmla="*/ 8 h 33"/>
                <a:gd name="T40" fmla="*/ 26 w 35"/>
                <a:gd name="T41" fmla="*/ 6 h 33"/>
                <a:gd name="T42" fmla="*/ 24 w 35"/>
                <a:gd name="T43" fmla="*/ 5 h 33"/>
                <a:gd name="T44" fmla="*/ 20 w 35"/>
                <a:gd name="T45" fmla="*/ 3 h 33"/>
                <a:gd name="T46" fmla="*/ 16 w 35"/>
                <a:gd name="T47" fmla="*/ 3 h 33"/>
                <a:gd name="T48" fmla="*/ 14 w 35"/>
                <a:gd name="T49" fmla="*/ 1 h 33"/>
                <a:gd name="T50" fmla="*/ 11 w 35"/>
                <a:gd name="T51" fmla="*/ 1 h 33"/>
                <a:gd name="T52" fmla="*/ 9 w 35"/>
                <a:gd name="T53" fmla="*/ 1 h 33"/>
                <a:gd name="T54" fmla="*/ 6 w 35"/>
                <a:gd name="T55" fmla="*/ 1 h 33"/>
                <a:gd name="T56" fmla="*/ 5 w 35"/>
                <a:gd name="T57" fmla="*/ 1 h 33"/>
                <a:gd name="T58" fmla="*/ 1 w 35"/>
                <a:gd name="T59" fmla="*/ 3 h 33"/>
                <a:gd name="T60" fmla="*/ 1 w 35"/>
                <a:gd name="T61" fmla="*/ 5 h 33"/>
                <a:gd name="T62" fmla="*/ 4 w 35"/>
                <a:gd name="T63" fmla="*/ 3 h 33"/>
                <a:gd name="T64" fmla="*/ 7 w 35"/>
                <a:gd name="T65" fmla="*/ 3 h 33"/>
                <a:gd name="T66" fmla="*/ 9 w 35"/>
                <a:gd name="T67" fmla="*/ 6 h 33"/>
                <a:gd name="T68" fmla="*/ 11 w 35"/>
                <a:gd name="T69" fmla="*/ 11 h 33"/>
                <a:gd name="T70" fmla="*/ 13 w 35"/>
                <a:gd name="T71" fmla="*/ 13 h 33"/>
                <a:gd name="T72" fmla="*/ 16 w 35"/>
                <a:gd name="T73" fmla="*/ 16 h 33"/>
                <a:gd name="T74" fmla="*/ 18 w 35"/>
                <a:gd name="T75" fmla="*/ 20 h 33"/>
                <a:gd name="T76" fmla="*/ 18 w 35"/>
                <a:gd name="T77" fmla="*/ 27 h 33"/>
                <a:gd name="T78" fmla="*/ 20 w 35"/>
                <a:gd name="T79" fmla="*/ 29 h 33"/>
                <a:gd name="T80" fmla="*/ 19 w 35"/>
                <a:gd name="T81" fmla="*/ 31 h 33"/>
                <a:gd name="T82" fmla="*/ 19 w 35"/>
                <a:gd name="T83" fmla="*/ 33 h 33"/>
                <a:gd name="T84" fmla="*/ 21 w 35"/>
                <a:gd name="T85" fmla="*/ 31 h 33"/>
                <a:gd name="T86" fmla="*/ 21 w 35"/>
                <a:gd name="T87" fmla="*/ 3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5" h="33">
                  <a:moveTo>
                    <a:pt x="21" y="31"/>
                  </a:moveTo>
                  <a:cubicBezTo>
                    <a:pt x="20" y="30"/>
                    <a:pt x="22" y="30"/>
                    <a:pt x="22" y="30"/>
                  </a:cubicBezTo>
                  <a:cubicBezTo>
                    <a:pt x="23" y="30"/>
                    <a:pt x="23" y="29"/>
                    <a:pt x="23" y="29"/>
                  </a:cubicBezTo>
                  <a:cubicBezTo>
                    <a:pt x="23" y="29"/>
                    <a:pt x="24" y="27"/>
                    <a:pt x="24" y="27"/>
                  </a:cubicBezTo>
                  <a:cubicBezTo>
                    <a:pt x="24" y="26"/>
                    <a:pt x="25" y="25"/>
                    <a:pt x="26" y="25"/>
                  </a:cubicBezTo>
                  <a:cubicBezTo>
                    <a:pt x="27" y="24"/>
                    <a:pt x="26" y="23"/>
                    <a:pt x="26" y="23"/>
                  </a:cubicBezTo>
                  <a:cubicBezTo>
                    <a:pt x="26" y="23"/>
                    <a:pt x="26" y="21"/>
                    <a:pt x="26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7" y="21"/>
                    <a:pt x="29" y="22"/>
                    <a:pt x="30" y="22"/>
                  </a:cubicBezTo>
                  <a:cubicBezTo>
                    <a:pt x="31" y="21"/>
                    <a:pt x="31" y="22"/>
                    <a:pt x="32" y="22"/>
                  </a:cubicBezTo>
                  <a:cubicBezTo>
                    <a:pt x="33" y="23"/>
                    <a:pt x="33" y="23"/>
                    <a:pt x="34" y="23"/>
                  </a:cubicBezTo>
                  <a:cubicBezTo>
                    <a:pt x="35" y="23"/>
                    <a:pt x="33" y="21"/>
                    <a:pt x="33" y="21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4" y="20"/>
                    <a:pt x="33" y="18"/>
                    <a:pt x="33" y="18"/>
                  </a:cubicBezTo>
                  <a:cubicBezTo>
                    <a:pt x="33" y="17"/>
                    <a:pt x="32" y="17"/>
                    <a:pt x="31" y="16"/>
                  </a:cubicBezTo>
                  <a:cubicBezTo>
                    <a:pt x="29" y="16"/>
                    <a:pt x="31" y="15"/>
                    <a:pt x="31" y="15"/>
                  </a:cubicBezTo>
                  <a:cubicBezTo>
                    <a:pt x="31" y="15"/>
                    <a:pt x="31" y="13"/>
                    <a:pt x="30" y="12"/>
                  </a:cubicBezTo>
                  <a:cubicBezTo>
                    <a:pt x="30" y="11"/>
                    <a:pt x="29" y="12"/>
                    <a:pt x="27" y="11"/>
                  </a:cubicBezTo>
                  <a:cubicBezTo>
                    <a:pt x="26" y="11"/>
                    <a:pt x="26" y="10"/>
                    <a:pt x="26" y="10"/>
                  </a:cubicBezTo>
                  <a:cubicBezTo>
                    <a:pt x="26" y="10"/>
                    <a:pt x="27" y="9"/>
                    <a:pt x="28" y="8"/>
                  </a:cubicBezTo>
                  <a:cubicBezTo>
                    <a:pt x="28" y="7"/>
                    <a:pt x="27" y="7"/>
                    <a:pt x="26" y="6"/>
                  </a:cubicBezTo>
                  <a:cubicBezTo>
                    <a:pt x="25" y="5"/>
                    <a:pt x="24" y="5"/>
                    <a:pt x="24" y="5"/>
                  </a:cubicBezTo>
                  <a:cubicBezTo>
                    <a:pt x="23" y="4"/>
                    <a:pt x="22" y="4"/>
                    <a:pt x="20" y="3"/>
                  </a:cubicBezTo>
                  <a:cubicBezTo>
                    <a:pt x="18" y="3"/>
                    <a:pt x="16" y="3"/>
                    <a:pt x="16" y="3"/>
                  </a:cubicBezTo>
                  <a:cubicBezTo>
                    <a:pt x="16" y="3"/>
                    <a:pt x="15" y="2"/>
                    <a:pt x="14" y="1"/>
                  </a:cubicBezTo>
                  <a:cubicBezTo>
                    <a:pt x="13" y="0"/>
                    <a:pt x="12" y="1"/>
                    <a:pt x="11" y="1"/>
                  </a:cubicBezTo>
                  <a:cubicBezTo>
                    <a:pt x="10" y="1"/>
                    <a:pt x="9" y="1"/>
                    <a:pt x="9" y="1"/>
                  </a:cubicBezTo>
                  <a:cubicBezTo>
                    <a:pt x="9" y="1"/>
                    <a:pt x="8" y="1"/>
                    <a:pt x="6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2" y="2"/>
                    <a:pt x="1" y="3"/>
                  </a:cubicBezTo>
                  <a:cubicBezTo>
                    <a:pt x="0" y="4"/>
                    <a:pt x="1" y="4"/>
                    <a:pt x="1" y="5"/>
                  </a:cubicBezTo>
                  <a:cubicBezTo>
                    <a:pt x="2" y="4"/>
                    <a:pt x="4" y="3"/>
                    <a:pt x="4" y="3"/>
                  </a:cubicBezTo>
                  <a:cubicBezTo>
                    <a:pt x="4" y="3"/>
                    <a:pt x="5" y="2"/>
                    <a:pt x="7" y="3"/>
                  </a:cubicBezTo>
                  <a:cubicBezTo>
                    <a:pt x="8" y="4"/>
                    <a:pt x="8" y="3"/>
                    <a:pt x="9" y="6"/>
                  </a:cubicBezTo>
                  <a:cubicBezTo>
                    <a:pt x="9" y="9"/>
                    <a:pt x="9" y="10"/>
                    <a:pt x="11" y="11"/>
                  </a:cubicBezTo>
                  <a:cubicBezTo>
                    <a:pt x="12" y="12"/>
                    <a:pt x="12" y="11"/>
                    <a:pt x="13" y="13"/>
                  </a:cubicBezTo>
                  <a:cubicBezTo>
                    <a:pt x="15" y="14"/>
                    <a:pt x="16" y="15"/>
                    <a:pt x="16" y="16"/>
                  </a:cubicBezTo>
                  <a:cubicBezTo>
                    <a:pt x="17" y="17"/>
                    <a:pt x="18" y="18"/>
                    <a:pt x="18" y="20"/>
                  </a:cubicBezTo>
                  <a:cubicBezTo>
                    <a:pt x="18" y="22"/>
                    <a:pt x="18" y="25"/>
                    <a:pt x="18" y="27"/>
                  </a:cubicBezTo>
                  <a:cubicBezTo>
                    <a:pt x="19" y="28"/>
                    <a:pt x="20" y="29"/>
                    <a:pt x="20" y="29"/>
                  </a:cubicBezTo>
                  <a:cubicBezTo>
                    <a:pt x="20" y="30"/>
                    <a:pt x="19" y="31"/>
                    <a:pt x="19" y="31"/>
                  </a:cubicBezTo>
                  <a:cubicBezTo>
                    <a:pt x="18" y="32"/>
                    <a:pt x="19" y="33"/>
                    <a:pt x="19" y="33"/>
                  </a:cubicBezTo>
                  <a:cubicBezTo>
                    <a:pt x="20" y="32"/>
                    <a:pt x="20" y="32"/>
                    <a:pt x="21" y="31"/>
                  </a:cubicBezTo>
                  <a:cubicBezTo>
                    <a:pt x="21" y="30"/>
                    <a:pt x="21" y="31"/>
                    <a:pt x="21" y="3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29" name="Freeform 32"/>
            <p:cNvSpPr>
              <a:spLocks/>
            </p:cNvSpPr>
            <p:nvPr/>
          </p:nvSpPr>
          <p:spPr bwMode="auto">
            <a:xfrm>
              <a:off x="4651375" y="2771776"/>
              <a:ext cx="450850" cy="250825"/>
            </a:xfrm>
            <a:custGeom>
              <a:avLst/>
              <a:gdLst>
                <a:gd name="T0" fmla="*/ 151 w 155"/>
                <a:gd name="T1" fmla="*/ 40 h 86"/>
                <a:gd name="T2" fmla="*/ 152 w 155"/>
                <a:gd name="T3" fmla="*/ 33 h 86"/>
                <a:gd name="T4" fmla="*/ 143 w 155"/>
                <a:gd name="T5" fmla="*/ 27 h 86"/>
                <a:gd name="T6" fmla="*/ 131 w 155"/>
                <a:gd name="T7" fmla="*/ 25 h 86"/>
                <a:gd name="T8" fmla="*/ 118 w 155"/>
                <a:gd name="T9" fmla="*/ 22 h 86"/>
                <a:gd name="T10" fmla="*/ 109 w 155"/>
                <a:gd name="T11" fmla="*/ 16 h 86"/>
                <a:gd name="T12" fmla="*/ 98 w 155"/>
                <a:gd name="T13" fmla="*/ 9 h 86"/>
                <a:gd name="T14" fmla="*/ 97 w 155"/>
                <a:gd name="T15" fmla="*/ 4 h 86"/>
                <a:gd name="T16" fmla="*/ 85 w 155"/>
                <a:gd name="T17" fmla="*/ 1 h 86"/>
                <a:gd name="T18" fmla="*/ 74 w 155"/>
                <a:gd name="T19" fmla="*/ 2 h 86"/>
                <a:gd name="T20" fmla="*/ 66 w 155"/>
                <a:gd name="T21" fmla="*/ 11 h 86"/>
                <a:gd name="T22" fmla="*/ 53 w 155"/>
                <a:gd name="T23" fmla="*/ 9 h 86"/>
                <a:gd name="T24" fmla="*/ 37 w 155"/>
                <a:gd name="T25" fmla="*/ 7 h 86"/>
                <a:gd name="T26" fmla="*/ 13 w 155"/>
                <a:gd name="T27" fmla="*/ 8 h 86"/>
                <a:gd name="T28" fmla="*/ 13 w 155"/>
                <a:gd name="T29" fmla="*/ 15 h 86"/>
                <a:gd name="T30" fmla="*/ 8 w 155"/>
                <a:gd name="T31" fmla="*/ 24 h 86"/>
                <a:gd name="T32" fmla="*/ 3 w 155"/>
                <a:gd name="T33" fmla="*/ 35 h 86"/>
                <a:gd name="T34" fmla="*/ 3 w 155"/>
                <a:gd name="T35" fmla="*/ 45 h 86"/>
                <a:gd name="T36" fmla="*/ 13 w 155"/>
                <a:gd name="T37" fmla="*/ 47 h 86"/>
                <a:gd name="T38" fmla="*/ 27 w 155"/>
                <a:gd name="T39" fmla="*/ 47 h 86"/>
                <a:gd name="T40" fmla="*/ 36 w 155"/>
                <a:gd name="T41" fmla="*/ 44 h 86"/>
                <a:gd name="T42" fmla="*/ 49 w 155"/>
                <a:gd name="T43" fmla="*/ 42 h 86"/>
                <a:gd name="T44" fmla="*/ 63 w 155"/>
                <a:gd name="T45" fmla="*/ 49 h 86"/>
                <a:gd name="T46" fmla="*/ 66 w 155"/>
                <a:gd name="T47" fmla="*/ 57 h 86"/>
                <a:gd name="T48" fmla="*/ 67 w 155"/>
                <a:gd name="T49" fmla="*/ 63 h 86"/>
                <a:gd name="T50" fmla="*/ 61 w 155"/>
                <a:gd name="T51" fmla="*/ 66 h 86"/>
                <a:gd name="T52" fmla="*/ 56 w 155"/>
                <a:gd name="T53" fmla="*/ 72 h 86"/>
                <a:gd name="T54" fmla="*/ 63 w 155"/>
                <a:gd name="T55" fmla="*/ 75 h 86"/>
                <a:gd name="T56" fmla="*/ 68 w 155"/>
                <a:gd name="T57" fmla="*/ 73 h 86"/>
                <a:gd name="T58" fmla="*/ 68 w 155"/>
                <a:gd name="T59" fmla="*/ 72 h 86"/>
                <a:gd name="T60" fmla="*/ 72 w 155"/>
                <a:gd name="T61" fmla="*/ 65 h 86"/>
                <a:gd name="T62" fmla="*/ 76 w 155"/>
                <a:gd name="T63" fmla="*/ 63 h 86"/>
                <a:gd name="T64" fmla="*/ 85 w 155"/>
                <a:gd name="T65" fmla="*/ 63 h 86"/>
                <a:gd name="T66" fmla="*/ 83 w 155"/>
                <a:gd name="T67" fmla="*/ 60 h 86"/>
                <a:gd name="T68" fmla="*/ 86 w 155"/>
                <a:gd name="T69" fmla="*/ 59 h 86"/>
                <a:gd name="T70" fmla="*/ 86 w 155"/>
                <a:gd name="T71" fmla="*/ 58 h 86"/>
                <a:gd name="T72" fmla="*/ 89 w 155"/>
                <a:gd name="T73" fmla="*/ 61 h 86"/>
                <a:gd name="T74" fmla="*/ 87 w 155"/>
                <a:gd name="T75" fmla="*/ 63 h 86"/>
                <a:gd name="T76" fmla="*/ 88 w 155"/>
                <a:gd name="T77" fmla="*/ 66 h 86"/>
                <a:gd name="T78" fmla="*/ 98 w 155"/>
                <a:gd name="T79" fmla="*/ 66 h 86"/>
                <a:gd name="T80" fmla="*/ 102 w 155"/>
                <a:gd name="T81" fmla="*/ 69 h 86"/>
                <a:gd name="T82" fmla="*/ 94 w 155"/>
                <a:gd name="T83" fmla="*/ 73 h 86"/>
                <a:gd name="T84" fmla="*/ 97 w 155"/>
                <a:gd name="T85" fmla="*/ 75 h 86"/>
                <a:gd name="T86" fmla="*/ 102 w 155"/>
                <a:gd name="T87" fmla="*/ 80 h 86"/>
                <a:gd name="T88" fmla="*/ 103 w 155"/>
                <a:gd name="T89" fmla="*/ 85 h 86"/>
                <a:gd name="T90" fmla="*/ 114 w 155"/>
                <a:gd name="T91" fmla="*/ 81 h 86"/>
                <a:gd name="T92" fmla="*/ 120 w 155"/>
                <a:gd name="T93" fmla="*/ 78 h 86"/>
                <a:gd name="T94" fmla="*/ 127 w 155"/>
                <a:gd name="T95" fmla="*/ 76 h 86"/>
                <a:gd name="T96" fmla="*/ 128 w 155"/>
                <a:gd name="T97" fmla="*/ 74 h 86"/>
                <a:gd name="T98" fmla="*/ 123 w 155"/>
                <a:gd name="T99" fmla="*/ 75 h 86"/>
                <a:gd name="T100" fmla="*/ 115 w 155"/>
                <a:gd name="T101" fmla="*/ 74 h 86"/>
                <a:gd name="T102" fmla="*/ 109 w 155"/>
                <a:gd name="T103" fmla="*/ 69 h 86"/>
                <a:gd name="T104" fmla="*/ 103 w 155"/>
                <a:gd name="T105" fmla="*/ 65 h 86"/>
                <a:gd name="T106" fmla="*/ 110 w 155"/>
                <a:gd name="T107" fmla="*/ 67 h 86"/>
                <a:gd name="T108" fmla="*/ 114 w 155"/>
                <a:gd name="T109" fmla="*/ 64 h 86"/>
                <a:gd name="T110" fmla="*/ 114 w 155"/>
                <a:gd name="T111" fmla="*/ 67 h 86"/>
                <a:gd name="T112" fmla="*/ 123 w 155"/>
                <a:gd name="T113" fmla="*/ 61 h 86"/>
                <a:gd name="T114" fmla="*/ 130 w 155"/>
                <a:gd name="T115" fmla="*/ 59 h 86"/>
                <a:gd name="T116" fmla="*/ 139 w 155"/>
                <a:gd name="T117" fmla="*/ 56 h 86"/>
                <a:gd name="T118" fmla="*/ 144 w 155"/>
                <a:gd name="T119" fmla="*/ 50 h 86"/>
                <a:gd name="T120" fmla="*/ 154 w 155"/>
                <a:gd name="T121" fmla="*/ 4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55" h="86">
                  <a:moveTo>
                    <a:pt x="154" y="43"/>
                  </a:moveTo>
                  <a:cubicBezTo>
                    <a:pt x="153" y="43"/>
                    <a:pt x="153" y="43"/>
                    <a:pt x="153" y="43"/>
                  </a:cubicBezTo>
                  <a:cubicBezTo>
                    <a:pt x="153" y="43"/>
                    <a:pt x="152" y="43"/>
                    <a:pt x="151" y="42"/>
                  </a:cubicBezTo>
                  <a:cubicBezTo>
                    <a:pt x="151" y="42"/>
                    <a:pt x="150" y="42"/>
                    <a:pt x="150" y="41"/>
                  </a:cubicBezTo>
                  <a:cubicBezTo>
                    <a:pt x="150" y="40"/>
                    <a:pt x="150" y="40"/>
                    <a:pt x="151" y="40"/>
                  </a:cubicBezTo>
                  <a:cubicBezTo>
                    <a:pt x="152" y="40"/>
                    <a:pt x="153" y="39"/>
                    <a:pt x="153" y="38"/>
                  </a:cubicBezTo>
                  <a:cubicBezTo>
                    <a:pt x="153" y="38"/>
                    <a:pt x="151" y="37"/>
                    <a:pt x="151" y="37"/>
                  </a:cubicBezTo>
                  <a:cubicBezTo>
                    <a:pt x="150" y="37"/>
                    <a:pt x="150" y="37"/>
                    <a:pt x="150" y="37"/>
                  </a:cubicBezTo>
                  <a:cubicBezTo>
                    <a:pt x="150" y="37"/>
                    <a:pt x="150" y="37"/>
                    <a:pt x="150" y="36"/>
                  </a:cubicBezTo>
                  <a:cubicBezTo>
                    <a:pt x="151" y="36"/>
                    <a:pt x="152" y="33"/>
                    <a:pt x="152" y="33"/>
                  </a:cubicBezTo>
                  <a:cubicBezTo>
                    <a:pt x="152" y="32"/>
                    <a:pt x="152" y="32"/>
                    <a:pt x="152" y="32"/>
                  </a:cubicBezTo>
                  <a:cubicBezTo>
                    <a:pt x="152" y="32"/>
                    <a:pt x="153" y="30"/>
                    <a:pt x="151" y="30"/>
                  </a:cubicBezTo>
                  <a:cubicBezTo>
                    <a:pt x="150" y="30"/>
                    <a:pt x="150" y="31"/>
                    <a:pt x="149" y="30"/>
                  </a:cubicBezTo>
                  <a:cubicBezTo>
                    <a:pt x="148" y="29"/>
                    <a:pt x="146" y="28"/>
                    <a:pt x="145" y="28"/>
                  </a:cubicBezTo>
                  <a:cubicBezTo>
                    <a:pt x="144" y="27"/>
                    <a:pt x="143" y="28"/>
                    <a:pt x="143" y="27"/>
                  </a:cubicBezTo>
                  <a:cubicBezTo>
                    <a:pt x="142" y="27"/>
                    <a:pt x="142" y="27"/>
                    <a:pt x="141" y="27"/>
                  </a:cubicBezTo>
                  <a:cubicBezTo>
                    <a:pt x="140" y="27"/>
                    <a:pt x="139" y="27"/>
                    <a:pt x="138" y="26"/>
                  </a:cubicBezTo>
                  <a:cubicBezTo>
                    <a:pt x="137" y="25"/>
                    <a:pt x="135" y="24"/>
                    <a:pt x="134" y="24"/>
                  </a:cubicBezTo>
                  <a:cubicBezTo>
                    <a:pt x="134" y="25"/>
                    <a:pt x="134" y="25"/>
                    <a:pt x="134" y="25"/>
                  </a:cubicBezTo>
                  <a:cubicBezTo>
                    <a:pt x="133" y="25"/>
                    <a:pt x="132" y="25"/>
                    <a:pt x="131" y="25"/>
                  </a:cubicBezTo>
                  <a:cubicBezTo>
                    <a:pt x="130" y="24"/>
                    <a:pt x="129" y="23"/>
                    <a:pt x="129" y="23"/>
                  </a:cubicBezTo>
                  <a:cubicBezTo>
                    <a:pt x="129" y="23"/>
                    <a:pt x="129" y="21"/>
                    <a:pt x="127" y="21"/>
                  </a:cubicBezTo>
                  <a:cubicBezTo>
                    <a:pt x="125" y="21"/>
                    <a:pt x="124" y="22"/>
                    <a:pt x="124" y="22"/>
                  </a:cubicBezTo>
                  <a:cubicBezTo>
                    <a:pt x="121" y="22"/>
                    <a:pt x="121" y="22"/>
                    <a:pt x="121" y="22"/>
                  </a:cubicBezTo>
                  <a:cubicBezTo>
                    <a:pt x="118" y="22"/>
                    <a:pt x="118" y="22"/>
                    <a:pt x="118" y="22"/>
                  </a:cubicBezTo>
                  <a:cubicBezTo>
                    <a:pt x="118" y="22"/>
                    <a:pt x="118" y="21"/>
                    <a:pt x="117" y="21"/>
                  </a:cubicBezTo>
                  <a:cubicBezTo>
                    <a:pt x="115" y="20"/>
                    <a:pt x="113" y="20"/>
                    <a:pt x="113" y="20"/>
                  </a:cubicBezTo>
                  <a:cubicBezTo>
                    <a:pt x="113" y="20"/>
                    <a:pt x="112" y="21"/>
                    <a:pt x="111" y="20"/>
                  </a:cubicBezTo>
                  <a:cubicBezTo>
                    <a:pt x="110" y="20"/>
                    <a:pt x="110" y="20"/>
                    <a:pt x="110" y="19"/>
                  </a:cubicBezTo>
                  <a:cubicBezTo>
                    <a:pt x="110" y="18"/>
                    <a:pt x="110" y="17"/>
                    <a:pt x="109" y="16"/>
                  </a:cubicBezTo>
                  <a:cubicBezTo>
                    <a:pt x="109" y="15"/>
                    <a:pt x="107" y="14"/>
                    <a:pt x="106" y="13"/>
                  </a:cubicBezTo>
                  <a:cubicBezTo>
                    <a:pt x="105" y="12"/>
                    <a:pt x="103" y="12"/>
                    <a:pt x="103" y="12"/>
                  </a:cubicBezTo>
                  <a:cubicBezTo>
                    <a:pt x="102" y="12"/>
                    <a:pt x="100" y="11"/>
                    <a:pt x="100" y="11"/>
                  </a:cubicBezTo>
                  <a:cubicBezTo>
                    <a:pt x="99" y="11"/>
                    <a:pt x="99" y="11"/>
                    <a:pt x="99" y="11"/>
                  </a:cubicBezTo>
                  <a:cubicBezTo>
                    <a:pt x="99" y="10"/>
                    <a:pt x="99" y="9"/>
                    <a:pt x="98" y="9"/>
                  </a:cubicBezTo>
                  <a:cubicBezTo>
                    <a:pt x="98" y="8"/>
                    <a:pt x="97" y="9"/>
                    <a:pt x="97" y="8"/>
                  </a:cubicBezTo>
                  <a:cubicBezTo>
                    <a:pt x="98" y="7"/>
                    <a:pt x="98" y="7"/>
                    <a:pt x="98" y="7"/>
                  </a:cubicBezTo>
                  <a:cubicBezTo>
                    <a:pt x="98" y="7"/>
                    <a:pt x="99" y="7"/>
                    <a:pt x="99" y="7"/>
                  </a:cubicBezTo>
                  <a:cubicBezTo>
                    <a:pt x="100" y="7"/>
                    <a:pt x="100" y="6"/>
                    <a:pt x="99" y="6"/>
                  </a:cubicBezTo>
                  <a:cubicBezTo>
                    <a:pt x="98" y="5"/>
                    <a:pt x="98" y="5"/>
                    <a:pt x="97" y="4"/>
                  </a:cubicBezTo>
                  <a:cubicBezTo>
                    <a:pt x="97" y="4"/>
                    <a:pt x="96" y="3"/>
                    <a:pt x="96" y="2"/>
                  </a:cubicBezTo>
                  <a:cubicBezTo>
                    <a:pt x="95" y="1"/>
                    <a:pt x="96" y="0"/>
                    <a:pt x="94" y="0"/>
                  </a:cubicBezTo>
                  <a:cubicBezTo>
                    <a:pt x="92" y="0"/>
                    <a:pt x="91" y="1"/>
                    <a:pt x="91" y="1"/>
                  </a:cubicBezTo>
                  <a:cubicBezTo>
                    <a:pt x="90" y="0"/>
                    <a:pt x="88" y="0"/>
                    <a:pt x="87" y="1"/>
                  </a:cubicBezTo>
                  <a:cubicBezTo>
                    <a:pt x="87" y="1"/>
                    <a:pt x="87" y="2"/>
                    <a:pt x="85" y="1"/>
                  </a:cubicBezTo>
                  <a:cubicBezTo>
                    <a:pt x="84" y="1"/>
                    <a:pt x="83" y="0"/>
                    <a:pt x="83" y="0"/>
                  </a:cubicBezTo>
                  <a:cubicBezTo>
                    <a:pt x="82" y="0"/>
                    <a:pt x="82" y="1"/>
                    <a:pt x="82" y="1"/>
                  </a:cubicBezTo>
                  <a:cubicBezTo>
                    <a:pt x="81" y="2"/>
                    <a:pt x="81" y="3"/>
                    <a:pt x="80" y="3"/>
                  </a:cubicBezTo>
                  <a:cubicBezTo>
                    <a:pt x="79" y="3"/>
                    <a:pt x="79" y="3"/>
                    <a:pt x="77" y="2"/>
                  </a:cubicBezTo>
                  <a:cubicBezTo>
                    <a:pt x="76" y="2"/>
                    <a:pt x="75" y="2"/>
                    <a:pt x="74" y="2"/>
                  </a:cubicBezTo>
                  <a:cubicBezTo>
                    <a:pt x="73" y="3"/>
                    <a:pt x="72" y="3"/>
                    <a:pt x="71" y="4"/>
                  </a:cubicBezTo>
                  <a:cubicBezTo>
                    <a:pt x="71" y="4"/>
                    <a:pt x="69" y="5"/>
                    <a:pt x="69" y="6"/>
                  </a:cubicBezTo>
                  <a:cubicBezTo>
                    <a:pt x="68" y="7"/>
                    <a:pt x="68" y="8"/>
                    <a:pt x="68" y="9"/>
                  </a:cubicBezTo>
                  <a:cubicBezTo>
                    <a:pt x="69" y="10"/>
                    <a:pt x="69" y="11"/>
                    <a:pt x="68" y="11"/>
                  </a:cubicBezTo>
                  <a:cubicBezTo>
                    <a:pt x="68" y="11"/>
                    <a:pt x="67" y="12"/>
                    <a:pt x="66" y="11"/>
                  </a:cubicBezTo>
                  <a:cubicBezTo>
                    <a:pt x="65" y="10"/>
                    <a:pt x="64" y="9"/>
                    <a:pt x="63" y="9"/>
                  </a:cubicBezTo>
                  <a:cubicBezTo>
                    <a:pt x="61" y="9"/>
                    <a:pt x="60" y="10"/>
                    <a:pt x="59" y="10"/>
                  </a:cubicBezTo>
                  <a:cubicBezTo>
                    <a:pt x="58" y="10"/>
                    <a:pt x="58" y="10"/>
                    <a:pt x="57" y="10"/>
                  </a:cubicBezTo>
                  <a:cubicBezTo>
                    <a:pt x="56" y="9"/>
                    <a:pt x="56" y="8"/>
                    <a:pt x="55" y="9"/>
                  </a:cubicBezTo>
                  <a:cubicBezTo>
                    <a:pt x="54" y="9"/>
                    <a:pt x="54" y="9"/>
                    <a:pt x="53" y="9"/>
                  </a:cubicBezTo>
                  <a:cubicBezTo>
                    <a:pt x="53" y="10"/>
                    <a:pt x="52" y="9"/>
                    <a:pt x="51" y="9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49" y="8"/>
                    <a:pt x="48" y="8"/>
                    <a:pt x="46" y="8"/>
                  </a:cubicBezTo>
                  <a:cubicBezTo>
                    <a:pt x="45" y="9"/>
                    <a:pt x="42" y="9"/>
                    <a:pt x="42" y="9"/>
                  </a:cubicBezTo>
                  <a:cubicBezTo>
                    <a:pt x="41" y="8"/>
                    <a:pt x="38" y="7"/>
                    <a:pt x="37" y="7"/>
                  </a:cubicBezTo>
                  <a:cubicBezTo>
                    <a:pt x="36" y="7"/>
                    <a:pt x="33" y="6"/>
                    <a:pt x="31" y="6"/>
                  </a:cubicBezTo>
                  <a:cubicBezTo>
                    <a:pt x="30" y="6"/>
                    <a:pt x="31" y="5"/>
                    <a:pt x="26" y="5"/>
                  </a:cubicBezTo>
                  <a:cubicBezTo>
                    <a:pt x="20" y="5"/>
                    <a:pt x="19" y="4"/>
                    <a:pt x="18" y="5"/>
                  </a:cubicBezTo>
                  <a:cubicBezTo>
                    <a:pt x="18" y="5"/>
                    <a:pt x="16" y="6"/>
                    <a:pt x="16" y="6"/>
                  </a:cubicBezTo>
                  <a:cubicBezTo>
                    <a:pt x="15" y="7"/>
                    <a:pt x="14" y="8"/>
                    <a:pt x="13" y="8"/>
                  </a:cubicBezTo>
                  <a:cubicBezTo>
                    <a:pt x="12" y="8"/>
                    <a:pt x="11" y="8"/>
                    <a:pt x="10" y="8"/>
                  </a:cubicBezTo>
                  <a:cubicBezTo>
                    <a:pt x="10" y="8"/>
                    <a:pt x="9" y="8"/>
                    <a:pt x="9" y="8"/>
                  </a:cubicBezTo>
                  <a:cubicBezTo>
                    <a:pt x="9" y="9"/>
                    <a:pt x="10" y="9"/>
                    <a:pt x="10" y="9"/>
                  </a:cubicBezTo>
                  <a:cubicBezTo>
                    <a:pt x="10" y="10"/>
                    <a:pt x="10" y="11"/>
                    <a:pt x="11" y="11"/>
                  </a:cubicBezTo>
                  <a:cubicBezTo>
                    <a:pt x="11" y="12"/>
                    <a:pt x="12" y="14"/>
                    <a:pt x="13" y="15"/>
                  </a:cubicBezTo>
                  <a:cubicBezTo>
                    <a:pt x="14" y="15"/>
                    <a:pt x="14" y="16"/>
                    <a:pt x="14" y="16"/>
                  </a:cubicBezTo>
                  <a:cubicBezTo>
                    <a:pt x="14" y="17"/>
                    <a:pt x="14" y="18"/>
                    <a:pt x="14" y="18"/>
                  </a:cubicBezTo>
                  <a:cubicBezTo>
                    <a:pt x="14" y="18"/>
                    <a:pt x="15" y="19"/>
                    <a:pt x="14" y="20"/>
                  </a:cubicBezTo>
                  <a:cubicBezTo>
                    <a:pt x="13" y="21"/>
                    <a:pt x="13" y="20"/>
                    <a:pt x="12" y="21"/>
                  </a:cubicBezTo>
                  <a:cubicBezTo>
                    <a:pt x="10" y="22"/>
                    <a:pt x="9" y="23"/>
                    <a:pt x="8" y="24"/>
                  </a:cubicBezTo>
                  <a:cubicBezTo>
                    <a:pt x="7" y="25"/>
                    <a:pt x="7" y="26"/>
                    <a:pt x="6" y="28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30"/>
                    <a:pt x="4" y="30"/>
                    <a:pt x="4" y="32"/>
                  </a:cubicBezTo>
                  <a:cubicBezTo>
                    <a:pt x="4" y="33"/>
                    <a:pt x="4" y="34"/>
                    <a:pt x="4" y="34"/>
                  </a:cubicBezTo>
                  <a:cubicBezTo>
                    <a:pt x="4" y="34"/>
                    <a:pt x="3" y="34"/>
                    <a:pt x="3" y="35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2" y="36"/>
                    <a:pt x="1" y="37"/>
                    <a:pt x="1" y="38"/>
                  </a:cubicBezTo>
                  <a:cubicBezTo>
                    <a:pt x="1" y="39"/>
                    <a:pt x="1" y="40"/>
                    <a:pt x="1" y="40"/>
                  </a:cubicBezTo>
                  <a:cubicBezTo>
                    <a:pt x="1" y="41"/>
                    <a:pt x="0" y="41"/>
                    <a:pt x="0" y="42"/>
                  </a:cubicBezTo>
                  <a:cubicBezTo>
                    <a:pt x="1" y="43"/>
                    <a:pt x="3" y="44"/>
                    <a:pt x="3" y="45"/>
                  </a:cubicBezTo>
                  <a:cubicBezTo>
                    <a:pt x="4" y="45"/>
                    <a:pt x="4" y="45"/>
                    <a:pt x="5" y="46"/>
                  </a:cubicBezTo>
                  <a:cubicBezTo>
                    <a:pt x="5" y="46"/>
                    <a:pt x="6" y="47"/>
                    <a:pt x="6" y="47"/>
                  </a:cubicBezTo>
                  <a:cubicBezTo>
                    <a:pt x="7" y="46"/>
                    <a:pt x="8" y="46"/>
                    <a:pt x="8" y="46"/>
                  </a:cubicBezTo>
                  <a:cubicBezTo>
                    <a:pt x="9" y="46"/>
                    <a:pt x="10" y="46"/>
                    <a:pt x="10" y="46"/>
                  </a:cubicBezTo>
                  <a:cubicBezTo>
                    <a:pt x="11" y="47"/>
                    <a:pt x="12" y="47"/>
                    <a:pt x="13" y="47"/>
                  </a:cubicBezTo>
                  <a:cubicBezTo>
                    <a:pt x="14" y="47"/>
                    <a:pt x="16" y="47"/>
                    <a:pt x="17" y="47"/>
                  </a:cubicBezTo>
                  <a:cubicBezTo>
                    <a:pt x="18" y="47"/>
                    <a:pt x="20" y="47"/>
                    <a:pt x="21" y="47"/>
                  </a:cubicBezTo>
                  <a:cubicBezTo>
                    <a:pt x="22" y="47"/>
                    <a:pt x="22" y="47"/>
                    <a:pt x="23" y="48"/>
                  </a:cubicBezTo>
                  <a:cubicBezTo>
                    <a:pt x="24" y="48"/>
                    <a:pt x="25" y="49"/>
                    <a:pt x="25" y="49"/>
                  </a:cubicBezTo>
                  <a:cubicBezTo>
                    <a:pt x="26" y="49"/>
                    <a:pt x="26" y="48"/>
                    <a:pt x="27" y="47"/>
                  </a:cubicBezTo>
                  <a:cubicBezTo>
                    <a:pt x="28" y="47"/>
                    <a:pt x="30" y="47"/>
                    <a:pt x="30" y="47"/>
                  </a:cubicBezTo>
                  <a:cubicBezTo>
                    <a:pt x="31" y="47"/>
                    <a:pt x="33" y="47"/>
                    <a:pt x="33" y="47"/>
                  </a:cubicBezTo>
                  <a:cubicBezTo>
                    <a:pt x="34" y="46"/>
                    <a:pt x="35" y="47"/>
                    <a:pt x="36" y="46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6" y="45"/>
                    <a:pt x="35" y="45"/>
                    <a:pt x="36" y="44"/>
                  </a:cubicBezTo>
                  <a:cubicBezTo>
                    <a:pt x="37" y="43"/>
                    <a:pt x="40" y="42"/>
                    <a:pt x="40" y="42"/>
                  </a:cubicBezTo>
                  <a:cubicBezTo>
                    <a:pt x="40" y="42"/>
                    <a:pt x="40" y="42"/>
                    <a:pt x="41" y="42"/>
                  </a:cubicBezTo>
                  <a:cubicBezTo>
                    <a:pt x="43" y="42"/>
                    <a:pt x="44" y="42"/>
                    <a:pt x="44" y="42"/>
                  </a:cubicBezTo>
                  <a:cubicBezTo>
                    <a:pt x="44" y="42"/>
                    <a:pt x="45" y="42"/>
                    <a:pt x="46" y="42"/>
                  </a:cubicBezTo>
                  <a:cubicBezTo>
                    <a:pt x="47" y="42"/>
                    <a:pt x="48" y="41"/>
                    <a:pt x="49" y="42"/>
                  </a:cubicBezTo>
                  <a:cubicBezTo>
                    <a:pt x="50" y="43"/>
                    <a:pt x="51" y="44"/>
                    <a:pt x="51" y="44"/>
                  </a:cubicBezTo>
                  <a:cubicBezTo>
                    <a:pt x="51" y="44"/>
                    <a:pt x="53" y="44"/>
                    <a:pt x="55" y="44"/>
                  </a:cubicBezTo>
                  <a:cubicBezTo>
                    <a:pt x="57" y="45"/>
                    <a:pt x="58" y="45"/>
                    <a:pt x="59" y="46"/>
                  </a:cubicBezTo>
                  <a:cubicBezTo>
                    <a:pt x="59" y="46"/>
                    <a:pt x="60" y="46"/>
                    <a:pt x="61" y="47"/>
                  </a:cubicBezTo>
                  <a:cubicBezTo>
                    <a:pt x="62" y="48"/>
                    <a:pt x="63" y="48"/>
                    <a:pt x="63" y="49"/>
                  </a:cubicBezTo>
                  <a:cubicBezTo>
                    <a:pt x="62" y="50"/>
                    <a:pt x="61" y="51"/>
                    <a:pt x="61" y="51"/>
                  </a:cubicBezTo>
                  <a:cubicBezTo>
                    <a:pt x="61" y="51"/>
                    <a:pt x="61" y="52"/>
                    <a:pt x="62" y="52"/>
                  </a:cubicBezTo>
                  <a:cubicBezTo>
                    <a:pt x="64" y="53"/>
                    <a:pt x="65" y="52"/>
                    <a:pt x="65" y="53"/>
                  </a:cubicBezTo>
                  <a:cubicBezTo>
                    <a:pt x="66" y="54"/>
                    <a:pt x="66" y="56"/>
                    <a:pt x="66" y="56"/>
                  </a:cubicBezTo>
                  <a:cubicBezTo>
                    <a:pt x="66" y="56"/>
                    <a:pt x="64" y="57"/>
                    <a:pt x="66" y="57"/>
                  </a:cubicBezTo>
                  <a:cubicBezTo>
                    <a:pt x="67" y="58"/>
                    <a:pt x="68" y="58"/>
                    <a:pt x="68" y="59"/>
                  </a:cubicBezTo>
                  <a:cubicBezTo>
                    <a:pt x="68" y="59"/>
                    <a:pt x="69" y="61"/>
                    <a:pt x="69" y="61"/>
                  </a:cubicBezTo>
                  <a:cubicBezTo>
                    <a:pt x="68" y="62"/>
                    <a:pt x="68" y="62"/>
                    <a:pt x="68" y="62"/>
                  </a:cubicBezTo>
                  <a:cubicBezTo>
                    <a:pt x="68" y="62"/>
                    <a:pt x="70" y="64"/>
                    <a:pt x="69" y="64"/>
                  </a:cubicBezTo>
                  <a:cubicBezTo>
                    <a:pt x="68" y="64"/>
                    <a:pt x="68" y="64"/>
                    <a:pt x="67" y="63"/>
                  </a:cubicBezTo>
                  <a:cubicBezTo>
                    <a:pt x="66" y="63"/>
                    <a:pt x="66" y="62"/>
                    <a:pt x="65" y="63"/>
                  </a:cubicBezTo>
                  <a:cubicBezTo>
                    <a:pt x="64" y="63"/>
                    <a:pt x="62" y="62"/>
                    <a:pt x="62" y="62"/>
                  </a:cubicBezTo>
                  <a:cubicBezTo>
                    <a:pt x="62" y="62"/>
                    <a:pt x="62" y="62"/>
                    <a:pt x="61" y="62"/>
                  </a:cubicBezTo>
                  <a:cubicBezTo>
                    <a:pt x="61" y="62"/>
                    <a:pt x="61" y="64"/>
                    <a:pt x="61" y="64"/>
                  </a:cubicBezTo>
                  <a:cubicBezTo>
                    <a:pt x="61" y="64"/>
                    <a:pt x="62" y="65"/>
                    <a:pt x="61" y="66"/>
                  </a:cubicBezTo>
                  <a:cubicBezTo>
                    <a:pt x="60" y="66"/>
                    <a:pt x="59" y="67"/>
                    <a:pt x="59" y="68"/>
                  </a:cubicBezTo>
                  <a:cubicBezTo>
                    <a:pt x="59" y="68"/>
                    <a:pt x="58" y="70"/>
                    <a:pt x="58" y="70"/>
                  </a:cubicBezTo>
                  <a:cubicBezTo>
                    <a:pt x="58" y="70"/>
                    <a:pt x="58" y="71"/>
                    <a:pt x="57" y="71"/>
                  </a:cubicBezTo>
                  <a:cubicBezTo>
                    <a:pt x="57" y="71"/>
                    <a:pt x="55" y="71"/>
                    <a:pt x="56" y="72"/>
                  </a:cubicBezTo>
                  <a:cubicBezTo>
                    <a:pt x="56" y="72"/>
                    <a:pt x="56" y="71"/>
                    <a:pt x="56" y="72"/>
                  </a:cubicBezTo>
                  <a:cubicBezTo>
                    <a:pt x="55" y="73"/>
                    <a:pt x="55" y="73"/>
                    <a:pt x="54" y="74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5" y="75"/>
                    <a:pt x="56" y="75"/>
                    <a:pt x="57" y="75"/>
                  </a:cubicBezTo>
                  <a:cubicBezTo>
                    <a:pt x="57" y="76"/>
                    <a:pt x="59" y="75"/>
                    <a:pt x="60" y="75"/>
                  </a:cubicBezTo>
                  <a:cubicBezTo>
                    <a:pt x="61" y="75"/>
                    <a:pt x="62" y="75"/>
                    <a:pt x="63" y="75"/>
                  </a:cubicBezTo>
                  <a:cubicBezTo>
                    <a:pt x="64" y="74"/>
                    <a:pt x="65" y="74"/>
                    <a:pt x="65" y="74"/>
                  </a:cubicBezTo>
                  <a:cubicBezTo>
                    <a:pt x="65" y="74"/>
                    <a:pt x="67" y="75"/>
                    <a:pt x="67" y="75"/>
                  </a:cubicBezTo>
                  <a:cubicBezTo>
                    <a:pt x="67" y="75"/>
                    <a:pt x="68" y="75"/>
                    <a:pt x="68" y="76"/>
                  </a:cubicBezTo>
                  <a:cubicBezTo>
                    <a:pt x="68" y="75"/>
                    <a:pt x="68" y="75"/>
                    <a:pt x="68" y="75"/>
                  </a:cubicBezTo>
                  <a:cubicBezTo>
                    <a:pt x="69" y="74"/>
                    <a:pt x="68" y="74"/>
                    <a:pt x="68" y="73"/>
                  </a:cubicBezTo>
                  <a:cubicBezTo>
                    <a:pt x="68" y="73"/>
                    <a:pt x="68" y="72"/>
                    <a:pt x="67" y="72"/>
                  </a:cubicBezTo>
                  <a:cubicBezTo>
                    <a:pt x="67" y="71"/>
                    <a:pt x="67" y="71"/>
                    <a:pt x="67" y="71"/>
                  </a:cubicBezTo>
                  <a:cubicBezTo>
                    <a:pt x="66" y="71"/>
                    <a:pt x="66" y="70"/>
                    <a:pt x="67" y="70"/>
                  </a:cubicBezTo>
                  <a:cubicBezTo>
                    <a:pt x="67" y="69"/>
                    <a:pt x="67" y="70"/>
                    <a:pt x="67" y="71"/>
                  </a:cubicBezTo>
                  <a:cubicBezTo>
                    <a:pt x="67" y="71"/>
                    <a:pt x="67" y="71"/>
                    <a:pt x="68" y="72"/>
                  </a:cubicBezTo>
                  <a:cubicBezTo>
                    <a:pt x="69" y="72"/>
                    <a:pt x="69" y="71"/>
                    <a:pt x="70" y="70"/>
                  </a:cubicBezTo>
                  <a:cubicBezTo>
                    <a:pt x="71" y="69"/>
                    <a:pt x="72" y="69"/>
                    <a:pt x="72" y="68"/>
                  </a:cubicBezTo>
                  <a:cubicBezTo>
                    <a:pt x="73" y="68"/>
                    <a:pt x="74" y="67"/>
                    <a:pt x="74" y="67"/>
                  </a:cubicBezTo>
                  <a:cubicBezTo>
                    <a:pt x="74" y="66"/>
                    <a:pt x="73" y="66"/>
                    <a:pt x="73" y="66"/>
                  </a:cubicBezTo>
                  <a:cubicBezTo>
                    <a:pt x="73" y="66"/>
                    <a:pt x="72" y="65"/>
                    <a:pt x="72" y="65"/>
                  </a:cubicBezTo>
                  <a:cubicBezTo>
                    <a:pt x="71" y="64"/>
                    <a:pt x="71" y="64"/>
                    <a:pt x="71" y="64"/>
                  </a:cubicBezTo>
                  <a:cubicBezTo>
                    <a:pt x="71" y="63"/>
                    <a:pt x="72" y="64"/>
                    <a:pt x="72" y="64"/>
                  </a:cubicBezTo>
                  <a:cubicBezTo>
                    <a:pt x="73" y="65"/>
                    <a:pt x="73" y="65"/>
                    <a:pt x="74" y="65"/>
                  </a:cubicBezTo>
                  <a:cubicBezTo>
                    <a:pt x="75" y="66"/>
                    <a:pt x="75" y="66"/>
                    <a:pt x="75" y="65"/>
                  </a:cubicBezTo>
                  <a:cubicBezTo>
                    <a:pt x="75" y="65"/>
                    <a:pt x="76" y="64"/>
                    <a:pt x="76" y="63"/>
                  </a:cubicBezTo>
                  <a:cubicBezTo>
                    <a:pt x="77" y="62"/>
                    <a:pt x="77" y="62"/>
                    <a:pt x="78" y="62"/>
                  </a:cubicBezTo>
                  <a:cubicBezTo>
                    <a:pt x="79" y="61"/>
                    <a:pt x="80" y="61"/>
                    <a:pt x="81" y="61"/>
                  </a:cubicBezTo>
                  <a:cubicBezTo>
                    <a:pt x="81" y="61"/>
                    <a:pt x="82" y="61"/>
                    <a:pt x="83" y="61"/>
                  </a:cubicBezTo>
                  <a:cubicBezTo>
                    <a:pt x="83" y="62"/>
                    <a:pt x="83" y="62"/>
                    <a:pt x="84" y="63"/>
                  </a:cubicBezTo>
                  <a:cubicBezTo>
                    <a:pt x="84" y="64"/>
                    <a:pt x="84" y="63"/>
                    <a:pt x="85" y="63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3"/>
                    <a:pt x="85" y="62"/>
                    <a:pt x="85" y="62"/>
                  </a:cubicBezTo>
                  <a:cubicBezTo>
                    <a:pt x="84" y="63"/>
                    <a:pt x="84" y="63"/>
                    <a:pt x="84" y="63"/>
                  </a:cubicBezTo>
                  <a:cubicBezTo>
                    <a:pt x="84" y="63"/>
                    <a:pt x="84" y="61"/>
                    <a:pt x="84" y="61"/>
                  </a:cubicBezTo>
                  <a:cubicBezTo>
                    <a:pt x="84" y="61"/>
                    <a:pt x="83" y="61"/>
                    <a:pt x="83" y="60"/>
                  </a:cubicBezTo>
                  <a:cubicBezTo>
                    <a:pt x="83" y="60"/>
                    <a:pt x="83" y="60"/>
                    <a:pt x="83" y="59"/>
                  </a:cubicBezTo>
                  <a:cubicBezTo>
                    <a:pt x="83" y="59"/>
                    <a:pt x="83" y="60"/>
                    <a:pt x="84" y="60"/>
                  </a:cubicBezTo>
                  <a:cubicBezTo>
                    <a:pt x="84" y="60"/>
                    <a:pt x="84" y="61"/>
                    <a:pt x="84" y="61"/>
                  </a:cubicBezTo>
                  <a:cubicBezTo>
                    <a:pt x="85" y="61"/>
                    <a:pt x="85" y="60"/>
                    <a:pt x="85" y="60"/>
                  </a:cubicBezTo>
                  <a:cubicBezTo>
                    <a:pt x="85" y="60"/>
                    <a:pt x="86" y="60"/>
                    <a:pt x="86" y="59"/>
                  </a:cubicBezTo>
                  <a:cubicBezTo>
                    <a:pt x="86" y="59"/>
                    <a:pt x="86" y="58"/>
                    <a:pt x="85" y="57"/>
                  </a:cubicBezTo>
                  <a:cubicBezTo>
                    <a:pt x="84" y="57"/>
                    <a:pt x="84" y="56"/>
                    <a:pt x="83" y="55"/>
                  </a:cubicBezTo>
                  <a:cubicBezTo>
                    <a:pt x="83" y="55"/>
                    <a:pt x="83" y="55"/>
                    <a:pt x="83" y="54"/>
                  </a:cubicBezTo>
                  <a:cubicBezTo>
                    <a:pt x="84" y="54"/>
                    <a:pt x="84" y="55"/>
                    <a:pt x="84" y="56"/>
                  </a:cubicBezTo>
                  <a:cubicBezTo>
                    <a:pt x="85" y="57"/>
                    <a:pt x="86" y="58"/>
                    <a:pt x="86" y="58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7" y="60"/>
                    <a:pt x="87" y="60"/>
                    <a:pt x="87" y="60"/>
                  </a:cubicBezTo>
                  <a:cubicBezTo>
                    <a:pt x="87" y="60"/>
                    <a:pt x="87" y="60"/>
                    <a:pt x="87" y="61"/>
                  </a:cubicBezTo>
                  <a:cubicBezTo>
                    <a:pt x="87" y="61"/>
                    <a:pt x="87" y="61"/>
                    <a:pt x="87" y="61"/>
                  </a:cubicBezTo>
                  <a:cubicBezTo>
                    <a:pt x="88" y="61"/>
                    <a:pt x="89" y="61"/>
                    <a:pt x="89" y="61"/>
                  </a:cubicBezTo>
                  <a:cubicBezTo>
                    <a:pt x="90" y="61"/>
                    <a:pt x="90" y="61"/>
                    <a:pt x="91" y="61"/>
                  </a:cubicBezTo>
                  <a:cubicBezTo>
                    <a:pt x="91" y="61"/>
                    <a:pt x="91" y="61"/>
                    <a:pt x="92" y="62"/>
                  </a:cubicBezTo>
                  <a:cubicBezTo>
                    <a:pt x="92" y="62"/>
                    <a:pt x="91" y="62"/>
                    <a:pt x="91" y="62"/>
                  </a:cubicBezTo>
                  <a:cubicBezTo>
                    <a:pt x="90" y="62"/>
                    <a:pt x="90" y="63"/>
                    <a:pt x="89" y="62"/>
                  </a:cubicBezTo>
                  <a:cubicBezTo>
                    <a:pt x="88" y="62"/>
                    <a:pt x="88" y="63"/>
                    <a:pt x="87" y="63"/>
                  </a:cubicBezTo>
                  <a:cubicBezTo>
                    <a:pt x="87" y="64"/>
                    <a:pt x="87" y="64"/>
                    <a:pt x="87" y="64"/>
                  </a:cubicBezTo>
                  <a:cubicBezTo>
                    <a:pt x="86" y="64"/>
                    <a:pt x="86" y="64"/>
                    <a:pt x="86" y="64"/>
                  </a:cubicBezTo>
                  <a:cubicBezTo>
                    <a:pt x="85" y="64"/>
                    <a:pt x="85" y="65"/>
                    <a:pt x="85" y="65"/>
                  </a:cubicBezTo>
                  <a:cubicBezTo>
                    <a:pt x="85" y="65"/>
                    <a:pt x="86" y="65"/>
                    <a:pt x="87" y="65"/>
                  </a:cubicBezTo>
                  <a:cubicBezTo>
                    <a:pt x="88" y="64"/>
                    <a:pt x="88" y="65"/>
                    <a:pt x="88" y="66"/>
                  </a:cubicBezTo>
                  <a:cubicBezTo>
                    <a:pt x="89" y="66"/>
                    <a:pt x="89" y="66"/>
                    <a:pt x="90" y="66"/>
                  </a:cubicBezTo>
                  <a:cubicBezTo>
                    <a:pt x="91" y="66"/>
                    <a:pt x="92" y="66"/>
                    <a:pt x="94" y="66"/>
                  </a:cubicBezTo>
                  <a:cubicBezTo>
                    <a:pt x="95" y="66"/>
                    <a:pt x="95" y="66"/>
                    <a:pt x="95" y="66"/>
                  </a:cubicBezTo>
                  <a:cubicBezTo>
                    <a:pt x="96" y="66"/>
                    <a:pt x="96" y="66"/>
                    <a:pt x="97" y="65"/>
                  </a:cubicBezTo>
                  <a:cubicBezTo>
                    <a:pt x="98" y="65"/>
                    <a:pt x="98" y="66"/>
                    <a:pt x="98" y="66"/>
                  </a:cubicBezTo>
                  <a:cubicBezTo>
                    <a:pt x="99" y="67"/>
                    <a:pt x="99" y="67"/>
                    <a:pt x="100" y="67"/>
                  </a:cubicBezTo>
                  <a:cubicBezTo>
                    <a:pt x="101" y="67"/>
                    <a:pt x="100" y="67"/>
                    <a:pt x="101" y="67"/>
                  </a:cubicBezTo>
                  <a:cubicBezTo>
                    <a:pt x="101" y="66"/>
                    <a:pt x="101" y="67"/>
                    <a:pt x="101" y="67"/>
                  </a:cubicBezTo>
                  <a:cubicBezTo>
                    <a:pt x="101" y="68"/>
                    <a:pt x="101" y="68"/>
                    <a:pt x="102" y="68"/>
                  </a:cubicBezTo>
                  <a:cubicBezTo>
                    <a:pt x="102" y="68"/>
                    <a:pt x="102" y="69"/>
                    <a:pt x="102" y="69"/>
                  </a:cubicBezTo>
                  <a:cubicBezTo>
                    <a:pt x="102" y="70"/>
                    <a:pt x="101" y="70"/>
                    <a:pt x="101" y="70"/>
                  </a:cubicBezTo>
                  <a:cubicBezTo>
                    <a:pt x="100" y="70"/>
                    <a:pt x="100" y="70"/>
                    <a:pt x="99" y="71"/>
                  </a:cubicBezTo>
                  <a:cubicBezTo>
                    <a:pt x="98" y="71"/>
                    <a:pt x="97" y="71"/>
                    <a:pt x="97" y="71"/>
                  </a:cubicBezTo>
                  <a:cubicBezTo>
                    <a:pt x="96" y="71"/>
                    <a:pt x="95" y="72"/>
                    <a:pt x="95" y="72"/>
                  </a:cubicBezTo>
                  <a:cubicBezTo>
                    <a:pt x="95" y="72"/>
                    <a:pt x="94" y="73"/>
                    <a:pt x="94" y="73"/>
                  </a:cubicBezTo>
                  <a:cubicBezTo>
                    <a:pt x="93" y="73"/>
                    <a:pt x="93" y="73"/>
                    <a:pt x="92" y="74"/>
                  </a:cubicBezTo>
                  <a:cubicBezTo>
                    <a:pt x="92" y="74"/>
                    <a:pt x="92" y="75"/>
                    <a:pt x="92" y="75"/>
                  </a:cubicBezTo>
                  <a:cubicBezTo>
                    <a:pt x="93" y="75"/>
                    <a:pt x="93" y="75"/>
                    <a:pt x="94" y="75"/>
                  </a:cubicBezTo>
                  <a:cubicBezTo>
                    <a:pt x="94" y="75"/>
                    <a:pt x="95" y="74"/>
                    <a:pt x="95" y="74"/>
                  </a:cubicBezTo>
                  <a:cubicBezTo>
                    <a:pt x="96" y="74"/>
                    <a:pt x="96" y="75"/>
                    <a:pt x="97" y="75"/>
                  </a:cubicBezTo>
                  <a:cubicBezTo>
                    <a:pt x="98" y="76"/>
                    <a:pt x="98" y="76"/>
                    <a:pt x="98" y="77"/>
                  </a:cubicBezTo>
                  <a:cubicBezTo>
                    <a:pt x="99" y="77"/>
                    <a:pt x="99" y="77"/>
                    <a:pt x="100" y="77"/>
                  </a:cubicBezTo>
                  <a:cubicBezTo>
                    <a:pt x="101" y="77"/>
                    <a:pt x="101" y="77"/>
                    <a:pt x="101" y="78"/>
                  </a:cubicBezTo>
                  <a:cubicBezTo>
                    <a:pt x="102" y="78"/>
                    <a:pt x="102" y="78"/>
                    <a:pt x="102" y="78"/>
                  </a:cubicBezTo>
                  <a:cubicBezTo>
                    <a:pt x="102" y="79"/>
                    <a:pt x="102" y="80"/>
                    <a:pt x="102" y="80"/>
                  </a:cubicBezTo>
                  <a:cubicBezTo>
                    <a:pt x="102" y="81"/>
                    <a:pt x="102" y="81"/>
                    <a:pt x="102" y="81"/>
                  </a:cubicBezTo>
                  <a:cubicBezTo>
                    <a:pt x="102" y="82"/>
                    <a:pt x="102" y="82"/>
                    <a:pt x="102" y="83"/>
                  </a:cubicBezTo>
                  <a:cubicBezTo>
                    <a:pt x="101" y="84"/>
                    <a:pt x="101" y="83"/>
                    <a:pt x="101" y="83"/>
                  </a:cubicBezTo>
                  <a:cubicBezTo>
                    <a:pt x="100" y="83"/>
                    <a:pt x="101" y="84"/>
                    <a:pt x="101" y="84"/>
                  </a:cubicBezTo>
                  <a:cubicBezTo>
                    <a:pt x="101" y="84"/>
                    <a:pt x="102" y="84"/>
                    <a:pt x="103" y="85"/>
                  </a:cubicBezTo>
                  <a:cubicBezTo>
                    <a:pt x="103" y="85"/>
                    <a:pt x="104" y="85"/>
                    <a:pt x="106" y="85"/>
                  </a:cubicBezTo>
                  <a:cubicBezTo>
                    <a:pt x="107" y="86"/>
                    <a:pt x="108" y="85"/>
                    <a:pt x="108" y="84"/>
                  </a:cubicBezTo>
                  <a:cubicBezTo>
                    <a:pt x="109" y="84"/>
                    <a:pt x="110" y="83"/>
                    <a:pt x="110" y="83"/>
                  </a:cubicBezTo>
                  <a:cubicBezTo>
                    <a:pt x="111" y="82"/>
                    <a:pt x="111" y="82"/>
                    <a:pt x="112" y="81"/>
                  </a:cubicBezTo>
                  <a:cubicBezTo>
                    <a:pt x="113" y="81"/>
                    <a:pt x="114" y="81"/>
                    <a:pt x="114" y="81"/>
                  </a:cubicBezTo>
                  <a:cubicBezTo>
                    <a:pt x="115" y="81"/>
                    <a:pt x="115" y="81"/>
                    <a:pt x="115" y="81"/>
                  </a:cubicBezTo>
                  <a:cubicBezTo>
                    <a:pt x="115" y="81"/>
                    <a:pt x="116" y="80"/>
                    <a:pt x="117" y="80"/>
                  </a:cubicBezTo>
                  <a:cubicBezTo>
                    <a:pt x="117" y="79"/>
                    <a:pt x="117" y="79"/>
                    <a:pt x="118" y="79"/>
                  </a:cubicBezTo>
                  <a:cubicBezTo>
                    <a:pt x="118" y="79"/>
                    <a:pt x="118" y="78"/>
                    <a:pt x="119" y="78"/>
                  </a:cubicBezTo>
                  <a:cubicBezTo>
                    <a:pt x="119" y="77"/>
                    <a:pt x="120" y="77"/>
                    <a:pt x="120" y="78"/>
                  </a:cubicBezTo>
                  <a:cubicBezTo>
                    <a:pt x="120" y="78"/>
                    <a:pt x="122" y="79"/>
                    <a:pt x="123" y="79"/>
                  </a:cubicBezTo>
                  <a:cubicBezTo>
                    <a:pt x="124" y="79"/>
                    <a:pt x="125" y="79"/>
                    <a:pt x="126" y="79"/>
                  </a:cubicBezTo>
                  <a:cubicBezTo>
                    <a:pt x="128" y="79"/>
                    <a:pt x="127" y="78"/>
                    <a:pt x="127" y="78"/>
                  </a:cubicBezTo>
                  <a:cubicBezTo>
                    <a:pt x="127" y="77"/>
                    <a:pt x="127" y="77"/>
                    <a:pt x="127" y="77"/>
                  </a:cubicBezTo>
                  <a:cubicBezTo>
                    <a:pt x="127" y="77"/>
                    <a:pt x="127" y="77"/>
                    <a:pt x="127" y="76"/>
                  </a:cubicBezTo>
                  <a:cubicBezTo>
                    <a:pt x="127" y="76"/>
                    <a:pt x="127" y="76"/>
                    <a:pt x="127" y="76"/>
                  </a:cubicBezTo>
                  <a:cubicBezTo>
                    <a:pt x="128" y="75"/>
                    <a:pt x="128" y="76"/>
                    <a:pt x="128" y="76"/>
                  </a:cubicBezTo>
                  <a:cubicBezTo>
                    <a:pt x="129" y="76"/>
                    <a:pt x="129" y="75"/>
                    <a:pt x="129" y="75"/>
                  </a:cubicBezTo>
                  <a:cubicBezTo>
                    <a:pt x="128" y="75"/>
                    <a:pt x="128" y="75"/>
                    <a:pt x="128" y="75"/>
                  </a:cubicBezTo>
                  <a:cubicBezTo>
                    <a:pt x="127" y="75"/>
                    <a:pt x="128" y="75"/>
                    <a:pt x="128" y="74"/>
                  </a:cubicBezTo>
                  <a:cubicBezTo>
                    <a:pt x="127" y="74"/>
                    <a:pt x="127" y="74"/>
                    <a:pt x="127" y="74"/>
                  </a:cubicBezTo>
                  <a:cubicBezTo>
                    <a:pt x="126" y="74"/>
                    <a:pt x="126" y="74"/>
                    <a:pt x="126" y="74"/>
                  </a:cubicBezTo>
                  <a:cubicBezTo>
                    <a:pt x="125" y="74"/>
                    <a:pt x="125" y="74"/>
                    <a:pt x="125" y="74"/>
                  </a:cubicBezTo>
                  <a:cubicBezTo>
                    <a:pt x="124" y="74"/>
                    <a:pt x="124" y="74"/>
                    <a:pt x="124" y="74"/>
                  </a:cubicBezTo>
                  <a:cubicBezTo>
                    <a:pt x="124" y="74"/>
                    <a:pt x="123" y="74"/>
                    <a:pt x="123" y="75"/>
                  </a:cubicBezTo>
                  <a:cubicBezTo>
                    <a:pt x="122" y="75"/>
                    <a:pt x="122" y="75"/>
                    <a:pt x="122" y="75"/>
                  </a:cubicBezTo>
                  <a:cubicBezTo>
                    <a:pt x="122" y="75"/>
                    <a:pt x="121" y="74"/>
                    <a:pt x="121" y="74"/>
                  </a:cubicBezTo>
                  <a:cubicBezTo>
                    <a:pt x="121" y="74"/>
                    <a:pt x="120" y="75"/>
                    <a:pt x="120" y="75"/>
                  </a:cubicBezTo>
                  <a:cubicBezTo>
                    <a:pt x="120" y="76"/>
                    <a:pt x="118" y="75"/>
                    <a:pt x="118" y="75"/>
                  </a:cubicBezTo>
                  <a:cubicBezTo>
                    <a:pt x="117" y="75"/>
                    <a:pt x="116" y="75"/>
                    <a:pt x="115" y="74"/>
                  </a:cubicBezTo>
                  <a:cubicBezTo>
                    <a:pt x="115" y="74"/>
                    <a:pt x="115" y="74"/>
                    <a:pt x="115" y="74"/>
                  </a:cubicBezTo>
                  <a:cubicBezTo>
                    <a:pt x="115" y="73"/>
                    <a:pt x="115" y="73"/>
                    <a:pt x="114" y="72"/>
                  </a:cubicBezTo>
                  <a:cubicBezTo>
                    <a:pt x="113" y="72"/>
                    <a:pt x="113" y="71"/>
                    <a:pt x="113" y="71"/>
                  </a:cubicBezTo>
                  <a:cubicBezTo>
                    <a:pt x="113" y="71"/>
                    <a:pt x="111" y="70"/>
                    <a:pt x="110" y="70"/>
                  </a:cubicBezTo>
                  <a:cubicBezTo>
                    <a:pt x="109" y="70"/>
                    <a:pt x="109" y="70"/>
                    <a:pt x="109" y="69"/>
                  </a:cubicBezTo>
                  <a:cubicBezTo>
                    <a:pt x="109" y="69"/>
                    <a:pt x="109" y="69"/>
                    <a:pt x="108" y="68"/>
                  </a:cubicBezTo>
                  <a:cubicBezTo>
                    <a:pt x="108" y="68"/>
                    <a:pt x="107" y="68"/>
                    <a:pt x="107" y="68"/>
                  </a:cubicBezTo>
                  <a:cubicBezTo>
                    <a:pt x="106" y="68"/>
                    <a:pt x="106" y="67"/>
                    <a:pt x="105" y="67"/>
                  </a:cubicBezTo>
                  <a:cubicBezTo>
                    <a:pt x="104" y="67"/>
                    <a:pt x="103" y="67"/>
                    <a:pt x="103" y="67"/>
                  </a:cubicBezTo>
                  <a:cubicBezTo>
                    <a:pt x="103" y="66"/>
                    <a:pt x="103" y="66"/>
                    <a:pt x="103" y="65"/>
                  </a:cubicBezTo>
                  <a:cubicBezTo>
                    <a:pt x="103" y="65"/>
                    <a:pt x="104" y="66"/>
                    <a:pt x="104" y="66"/>
                  </a:cubicBezTo>
                  <a:cubicBezTo>
                    <a:pt x="105" y="66"/>
                    <a:pt x="105" y="66"/>
                    <a:pt x="105" y="66"/>
                  </a:cubicBezTo>
                  <a:cubicBezTo>
                    <a:pt x="106" y="66"/>
                    <a:pt x="106" y="66"/>
                    <a:pt x="107" y="66"/>
                  </a:cubicBezTo>
                  <a:cubicBezTo>
                    <a:pt x="107" y="66"/>
                    <a:pt x="107" y="67"/>
                    <a:pt x="108" y="67"/>
                  </a:cubicBezTo>
                  <a:cubicBezTo>
                    <a:pt x="109" y="67"/>
                    <a:pt x="109" y="67"/>
                    <a:pt x="110" y="67"/>
                  </a:cubicBezTo>
                  <a:cubicBezTo>
                    <a:pt x="111" y="67"/>
                    <a:pt x="111" y="68"/>
                    <a:pt x="111" y="68"/>
                  </a:cubicBezTo>
                  <a:cubicBezTo>
                    <a:pt x="112" y="68"/>
                    <a:pt x="112" y="67"/>
                    <a:pt x="112" y="67"/>
                  </a:cubicBezTo>
                  <a:cubicBezTo>
                    <a:pt x="112" y="67"/>
                    <a:pt x="111" y="66"/>
                    <a:pt x="111" y="66"/>
                  </a:cubicBezTo>
                  <a:cubicBezTo>
                    <a:pt x="111" y="66"/>
                    <a:pt x="112" y="66"/>
                    <a:pt x="112" y="65"/>
                  </a:cubicBezTo>
                  <a:cubicBezTo>
                    <a:pt x="112" y="65"/>
                    <a:pt x="113" y="65"/>
                    <a:pt x="114" y="64"/>
                  </a:cubicBezTo>
                  <a:cubicBezTo>
                    <a:pt x="115" y="63"/>
                    <a:pt x="114" y="64"/>
                    <a:pt x="114" y="63"/>
                  </a:cubicBezTo>
                  <a:cubicBezTo>
                    <a:pt x="114" y="62"/>
                    <a:pt x="115" y="63"/>
                    <a:pt x="115" y="64"/>
                  </a:cubicBezTo>
                  <a:cubicBezTo>
                    <a:pt x="115" y="64"/>
                    <a:pt x="115" y="65"/>
                    <a:pt x="115" y="65"/>
                  </a:cubicBezTo>
                  <a:cubicBezTo>
                    <a:pt x="114" y="66"/>
                    <a:pt x="114" y="66"/>
                    <a:pt x="113" y="66"/>
                  </a:cubicBezTo>
                  <a:cubicBezTo>
                    <a:pt x="113" y="67"/>
                    <a:pt x="114" y="67"/>
                    <a:pt x="114" y="67"/>
                  </a:cubicBezTo>
                  <a:cubicBezTo>
                    <a:pt x="115" y="66"/>
                    <a:pt x="115" y="65"/>
                    <a:pt x="116" y="64"/>
                  </a:cubicBezTo>
                  <a:cubicBezTo>
                    <a:pt x="118" y="63"/>
                    <a:pt x="118" y="62"/>
                    <a:pt x="118" y="62"/>
                  </a:cubicBezTo>
                  <a:cubicBezTo>
                    <a:pt x="119" y="62"/>
                    <a:pt x="120" y="61"/>
                    <a:pt x="120" y="61"/>
                  </a:cubicBezTo>
                  <a:cubicBezTo>
                    <a:pt x="121" y="61"/>
                    <a:pt x="121" y="61"/>
                    <a:pt x="122" y="61"/>
                  </a:cubicBezTo>
                  <a:cubicBezTo>
                    <a:pt x="123" y="61"/>
                    <a:pt x="123" y="61"/>
                    <a:pt x="123" y="61"/>
                  </a:cubicBezTo>
                  <a:cubicBezTo>
                    <a:pt x="123" y="61"/>
                    <a:pt x="124" y="60"/>
                    <a:pt x="124" y="60"/>
                  </a:cubicBezTo>
                  <a:cubicBezTo>
                    <a:pt x="125" y="60"/>
                    <a:pt x="126" y="60"/>
                    <a:pt x="126" y="60"/>
                  </a:cubicBezTo>
                  <a:cubicBezTo>
                    <a:pt x="127" y="60"/>
                    <a:pt x="127" y="60"/>
                    <a:pt x="127" y="60"/>
                  </a:cubicBezTo>
                  <a:cubicBezTo>
                    <a:pt x="128" y="60"/>
                    <a:pt x="128" y="60"/>
                    <a:pt x="128" y="60"/>
                  </a:cubicBezTo>
                  <a:cubicBezTo>
                    <a:pt x="128" y="60"/>
                    <a:pt x="129" y="59"/>
                    <a:pt x="130" y="59"/>
                  </a:cubicBezTo>
                  <a:cubicBezTo>
                    <a:pt x="130" y="58"/>
                    <a:pt x="131" y="58"/>
                    <a:pt x="132" y="59"/>
                  </a:cubicBezTo>
                  <a:cubicBezTo>
                    <a:pt x="132" y="59"/>
                    <a:pt x="132" y="59"/>
                    <a:pt x="132" y="58"/>
                  </a:cubicBezTo>
                  <a:cubicBezTo>
                    <a:pt x="132" y="58"/>
                    <a:pt x="133" y="57"/>
                    <a:pt x="134" y="57"/>
                  </a:cubicBezTo>
                  <a:cubicBezTo>
                    <a:pt x="135" y="56"/>
                    <a:pt x="135" y="56"/>
                    <a:pt x="136" y="56"/>
                  </a:cubicBezTo>
                  <a:cubicBezTo>
                    <a:pt x="137" y="56"/>
                    <a:pt x="138" y="57"/>
                    <a:pt x="139" y="56"/>
                  </a:cubicBezTo>
                  <a:cubicBezTo>
                    <a:pt x="139" y="56"/>
                    <a:pt x="140" y="56"/>
                    <a:pt x="140" y="56"/>
                  </a:cubicBezTo>
                  <a:cubicBezTo>
                    <a:pt x="140" y="56"/>
                    <a:pt x="140" y="55"/>
                    <a:pt x="140" y="55"/>
                  </a:cubicBezTo>
                  <a:cubicBezTo>
                    <a:pt x="140" y="54"/>
                    <a:pt x="139" y="54"/>
                    <a:pt x="139" y="53"/>
                  </a:cubicBezTo>
                  <a:cubicBezTo>
                    <a:pt x="140" y="52"/>
                    <a:pt x="139" y="52"/>
                    <a:pt x="141" y="52"/>
                  </a:cubicBezTo>
                  <a:cubicBezTo>
                    <a:pt x="143" y="51"/>
                    <a:pt x="144" y="51"/>
                    <a:pt x="144" y="50"/>
                  </a:cubicBezTo>
                  <a:cubicBezTo>
                    <a:pt x="144" y="49"/>
                    <a:pt x="146" y="48"/>
                    <a:pt x="146" y="48"/>
                  </a:cubicBezTo>
                  <a:cubicBezTo>
                    <a:pt x="147" y="48"/>
                    <a:pt x="148" y="48"/>
                    <a:pt x="149" y="48"/>
                  </a:cubicBezTo>
                  <a:cubicBezTo>
                    <a:pt x="150" y="49"/>
                    <a:pt x="152" y="50"/>
                    <a:pt x="152" y="48"/>
                  </a:cubicBezTo>
                  <a:cubicBezTo>
                    <a:pt x="152" y="47"/>
                    <a:pt x="153" y="46"/>
                    <a:pt x="153" y="45"/>
                  </a:cubicBezTo>
                  <a:cubicBezTo>
                    <a:pt x="153" y="45"/>
                    <a:pt x="155" y="43"/>
                    <a:pt x="154" y="4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30" name="Freeform 33"/>
            <p:cNvSpPr>
              <a:spLocks/>
            </p:cNvSpPr>
            <p:nvPr/>
          </p:nvSpPr>
          <p:spPr bwMode="auto">
            <a:xfrm>
              <a:off x="4603750" y="2646363"/>
              <a:ext cx="142875" cy="77788"/>
            </a:xfrm>
            <a:custGeom>
              <a:avLst/>
              <a:gdLst>
                <a:gd name="T0" fmla="*/ 25 w 49"/>
                <a:gd name="T1" fmla="*/ 27 h 27"/>
                <a:gd name="T2" fmla="*/ 27 w 49"/>
                <a:gd name="T3" fmla="*/ 26 h 27"/>
                <a:gd name="T4" fmla="*/ 29 w 49"/>
                <a:gd name="T5" fmla="*/ 26 h 27"/>
                <a:gd name="T6" fmla="*/ 32 w 49"/>
                <a:gd name="T7" fmla="*/ 26 h 27"/>
                <a:gd name="T8" fmla="*/ 33 w 49"/>
                <a:gd name="T9" fmla="*/ 25 h 27"/>
                <a:gd name="T10" fmla="*/ 34 w 49"/>
                <a:gd name="T11" fmla="*/ 24 h 27"/>
                <a:gd name="T12" fmla="*/ 36 w 49"/>
                <a:gd name="T13" fmla="*/ 24 h 27"/>
                <a:gd name="T14" fmla="*/ 38 w 49"/>
                <a:gd name="T15" fmla="*/ 23 h 27"/>
                <a:gd name="T16" fmla="*/ 40 w 49"/>
                <a:gd name="T17" fmla="*/ 23 h 27"/>
                <a:gd name="T18" fmla="*/ 40 w 49"/>
                <a:gd name="T19" fmla="*/ 22 h 27"/>
                <a:gd name="T20" fmla="*/ 40 w 49"/>
                <a:gd name="T21" fmla="*/ 20 h 27"/>
                <a:gd name="T22" fmla="*/ 40 w 49"/>
                <a:gd name="T23" fmla="*/ 19 h 27"/>
                <a:gd name="T24" fmla="*/ 40 w 49"/>
                <a:gd name="T25" fmla="*/ 17 h 27"/>
                <a:gd name="T26" fmla="*/ 41 w 49"/>
                <a:gd name="T27" fmla="*/ 16 h 27"/>
                <a:gd name="T28" fmla="*/ 43 w 49"/>
                <a:gd name="T29" fmla="*/ 15 h 27"/>
                <a:gd name="T30" fmla="*/ 45 w 49"/>
                <a:gd name="T31" fmla="*/ 14 h 27"/>
                <a:gd name="T32" fmla="*/ 46 w 49"/>
                <a:gd name="T33" fmla="*/ 14 h 27"/>
                <a:gd name="T34" fmla="*/ 48 w 49"/>
                <a:gd name="T35" fmla="*/ 13 h 27"/>
                <a:gd name="T36" fmla="*/ 48 w 49"/>
                <a:gd name="T37" fmla="*/ 12 h 27"/>
                <a:gd name="T38" fmla="*/ 46 w 49"/>
                <a:gd name="T39" fmla="*/ 11 h 27"/>
                <a:gd name="T40" fmla="*/ 46 w 49"/>
                <a:gd name="T41" fmla="*/ 10 h 27"/>
                <a:gd name="T42" fmla="*/ 46 w 49"/>
                <a:gd name="T43" fmla="*/ 8 h 27"/>
                <a:gd name="T44" fmla="*/ 48 w 49"/>
                <a:gd name="T45" fmla="*/ 8 h 27"/>
                <a:gd name="T46" fmla="*/ 49 w 49"/>
                <a:gd name="T47" fmla="*/ 7 h 27"/>
                <a:gd name="T48" fmla="*/ 46 w 49"/>
                <a:gd name="T49" fmla="*/ 7 h 27"/>
                <a:gd name="T50" fmla="*/ 44 w 49"/>
                <a:gd name="T51" fmla="*/ 7 h 27"/>
                <a:gd name="T52" fmla="*/ 42 w 49"/>
                <a:gd name="T53" fmla="*/ 6 h 27"/>
                <a:gd name="T54" fmla="*/ 39 w 49"/>
                <a:gd name="T55" fmla="*/ 4 h 27"/>
                <a:gd name="T56" fmla="*/ 35 w 49"/>
                <a:gd name="T57" fmla="*/ 3 h 27"/>
                <a:gd name="T58" fmla="*/ 33 w 49"/>
                <a:gd name="T59" fmla="*/ 1 h 27"/>
                <a:gd name="T60" fmla="*/ 31 w 49"/>
                <a:gd name="T61" fmla="*/ 1 h 27"/>
                <a:gd name="T62" fmla="*/ 28 w 49"/>
                <a:gd name="T63" fmla="*/ 2 h 27"/>
                <a:gd name="T64" fmla="*/ 25 w 49"/>
                <a:gd name="T65" fmla="*/ 2 h 27"/>
                <a:gd name="T66" fmla="*/ 22 w 49"/>
                <a:gd name="T67" fmla="*/ 1 h 27"/>
                <a:gd name="T68" fmla="*/ 19 w 49"/>
                <a:gd name="T69" fmla="*/ 2 h 27"/>
                <a:gd name="T70" fmla="*/ 17 w 49"/>
                <a:gd name="T71" fmla="*/ 1 h 27"/>
                <a:gd name="T72" fmla="*/ 15 w 49"/>
                <a:gd name="T73" fmla="*/ 1 h 27"/>
                <a:gd name="T74" fmla="*/ 12 w 49"/>
                <a:gd name="T75" fmla="*/ 1 h 27"/>
                <a:gd name="T76" fmla="*/ 7 w 49"/>
                <a:gd name="T77" fmla="*/ 1 h 27"/>
                <a:gd name="T78" fmla="*/ 5 w 49"/>
                <a:gd name="T79" fmla="*/ 3 h 27"/>
                <a:gd name="T80" fmla="*/ 2 w 49"/>
                <a:gd name="T81" fmla="*/ 5 h 27"/>
                <a:gd name="T82" fmla="*/ 1 w 49"/>
                <a:gd name="T83" fmla="*/ 5 h 27"/>
                <a:gd name="T84" fmla="*/ 1 w 49"/>
                <a:gd name="T85" fmla="*/ 5 h 27"/>
                <a:gd name="T86" fmla="*/ 2 w 49"/>
                <a:gd name="T87" fmla="*/ 9 h 27"/>
                <a:gd name="T88" fmla="*/ 1 w 49"/>
                <a:gd name="T89" fmla="*/ 11 h 27"/>
                <a:gd name="T90" fmla="*/ 0 w 49"/>
                <a:gd name="T91" fmla="*/ 12 h 27"/>
                <a:gd name="T92" fmla="*/ 2 w 49"/>
                <a:gd name="T93" fmla="*/ 13 h 27"/>
                <a:gd name="T94" fmla="*/ 5 w 49"/>
                <a:gd name="T95" fmla="*/ 13 h 27"/>
                <a:gd name="T96" fmla="*/ 7 w 49"/>
                <a:gd name="T97" fmla="*/ 14 h 27"/>
                <a:gd name="T98" fmla="*/ 10 w 49"/>
                <a:gd name="T99" fmla="*/ 15 h 27"/>
                <a:gd name="T100" fmla="*/ 13 w 49"/>
                <a:gd name="T101" fmla="*/ 15 h 27"/>
                <a:gd name="T102" fmla="*/ 16 w 49"/>
                <a:gd name="T103" fmla="*/ 17 h 27"/>
                <a:gd name="T104" fmla="*/ 15 w 49"/>
                <a:gd name="T105" fmla="*/ 19 h 27"/>
                <a:gd name="T106" fmla="*/ 16 w 49"/>
                <a:gd name="T107" fmla="*/ 23 h 27"/>
                <a:gd name="T108" fmla="*/ 18 w 49"/>
                <a:gd name="T109" fmla="*/ 22 h 27"/>
                <a:gd name="T110" fmla="*/ 20 w 49"/>
                <a:gd name="T111" fmla="*/ 23 h 27"/>
                <a:gd name="T112" fmla="*/ 22 w 49"/>
                <a:gd name="T113" fmla="*/ 24 h 27"/>
                <a:gd name="T114" fmla="*/ 23 w 49"/>
                <a:gd name="T115" fmla="*/ 27 h 27"/>
                <a:gd name="T116" fmla="*/ 25 w 49"/>
                <a:gd name="T11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9" h="27">
                  <a:moveTo>
                    <a:pt x="25" y="27"/>
                  </a:moveTo>
                  <a:cubicBezTo>
                    <a:pt x="26" y="26"/>
                    <a:pt x="26" y="26"/>
                    <a:pt x="27" y="26"/>
                  </a:cubicBezTo>
                  <a:cubicBezTo>
                    <a:pt x="28" y="26"/>
                    <a:pt x="28" y="26"/>
                    <a:pt x="29" y="26"/>
                  </a:cubicBezTo>
                  <a:cubicBezTo>
                    <a:pt x="29" y="27"/>
                    <a:pt x="30" y="27"/>
                    <a:pt x="32" y="26"/>
                  </a:cubicBezTo>
                  <a:cubicBezTo>
                    <a:pt x="34" y="26"/>
                    <a:pt x="33" y="26"/>
                    <a:pt x="33" y="25"/>
                  </a:cubicBezTo>
                  <a:cubicBezTo>
                    <a:pt x="34" y="25"/>
                    <a:pt x="34" y="25"/>
                    <a:pt x="34" y="24"/>
                  </a:cubicBezTo>
                  <a:cubicBezTo>
                    <a:pt x="35" y="24"/>
                    <a:pt x="35" y="24"/>
                    <a:pt x="36" y="24"/>
                  </a:cubicBezTo>
                  <a:cubicBezTo>
                    <a:pt x="36" y="24"/>
                    <a:pt x="37" y="23"/>
                    <a:pt x="38" y="23"/>
                  </a:cubicBezTo>
                  <a:cubicBezTo>
                    <a:pt x="39" y="23"/>
                    <a:pt x="39" y="24"/>
                    <a:pt x="40" y="23"/>
                  </a:cubicBezTo>
                  <a:cubicBezTo>
                    <a:pt x="40" y="23"/>
                    <a:pt x="40" y="22"/>
                    <a:pt x="40" y="22"/>
                  </a:cubicBezTo>
                  <a:cubicBezTo>
                    <a:pt x="40" y="21"/>
                    <a:pt x="40" y="21"/>
                    <a:pt x="40" y="20"/>
                  </a:cubicBezTo>
                  <a:cubicBezTo>
                    <a:pt x="40" y="20"/>
                    <a:pt x="40" y="20"/>
                    <a:pt x="40" y="19"/>
                  </a:cubicBezTo>
                  <a:cubicBezTo>
                    <a:pt x="40" y="18"/>
                    <a:pt x="40" y="18"/>
                    <a:pt x="40" y="17"/>
                  </a:cubicBezTo>
                  <a:cubicBezTo>
                    <a:pt x="40" y="16"/>
                    <a:pt x="41" y="16"/>
                    <a:pt x="41" y="16"/>
                  </a:cubicBezTo>
                  <a:cubicBezTo>
                    <a:pt x="41" y="15"/>
                    <a:pt x="42" y="15"/>
                    <a:pt x="43" y="15"/>
                  </a:cubicBezTo>
                  <a:cubicBezTo>
                    <a:pt x="44" y="15"/>
                    <a:pt x="44" y="14"/>
                    <a:pt x="45" y="14"/>
                  </a:cubicBezTo>
                  <a:cubicBezTo>
                    <a:pt x="45" y="14"/>
                    <a:pt x="45" y="14"/>
                    <a:pt x="46" y="14"/>
                  </a:cubicBezTo>
                  <a:cubicBezTo>
                    <a:pt x="47" y="14"/>
                    <a:pt x="47" y="13"/>
                    <a:pt x="48" y="13"/>
                  </a:cubicBezTo>
                  <a:cubicBezTo>
                    <a:pt x="49" y="12"/>
                    <a:pt x="48" y="12"/>
                    <a:pt x="48" y="12"/>
                  </a:cubicBezTo>
                  <a:cubicBezTo>
                    <a:pt x="48" y="11"/>
                    <a:pt x="47" y="11"/>
                    <a:pt x="46" y="11"/>
                  </a:cubicBezTo>
                  <a:cubicBezTo>
                    <a:pt x="46" y="11"/>
                    <a:pt x="46" y="10"/>
                    <a:pt x="46" y="10"/>
                  </a:cubicBezTo>
                  <a:cubicBezTo>
                    <a:pt x="46" y="9"/>
                    <a:pt x="46" y="9"/>
                    <a:pt x="46" y="8"/>
                  </a:cubicBezTo>
                  <a:cubicBezTo>
                    <a:pt x="46" y="8"/>
                    <a:pt x="47" y="8"/>
                    <a:pt x="48" y="8"/>
                  </a:cubicBezTo>
                  <a:cubicBezTo>
                    <a:pt x="48" y="7"/>
                    <a:pt x="48" y="7"/>
                    <a:pt x="49" y="7"/>
                  </a:cubicBezTo>
                  <a:cubicBezTo>
                    <a:pt x="48" y="7"/>
                    <a:pt x="47" y="7"/>
                    <a:pt x="46" y="7"/>
                  </a:cubicBezTo>
                  <a:cubicBezTo>
                    <a:pt x="45" y="8"/>
                    <a:pt x="45" y="7"/>
                    <a:pt x="44" y="7"/>
                  </a:cubicBezTo>
                  <a:cubicBezTo>
                    <a:pt x="43" y="7"/>
                    <a:pt x="43" y="6"/>
                    <a:pt x="42" y="6"/>
                  </a:cubicBezTo>
                  <a:cubicBezTo>
                    <a:pt x="41" y="5"/>
                    <a:pt x="41" y="5"/>
                    <a:pt x="39" y="4"/>
                  </a:cubicBezTo>
                  <a:cubicBezTo>
                    <a:pt x="38" y="3"/>
                    <a:pt x="37" y="3"/>
                    <a:pt x="35" y="3"/>
                  </a:cubicBezTo>
                  <a:cubicBezTo>
                    <a:pt x="33" y="3"/>
                    <a:pt x="34" y="2"/>
                    <a:pt x="33" y="1"/>
                  </a:cubicBezTo>
                  <a:cubicBezTo>
                    <a:pt x="32" y="0"/>
                    <a:pt x="32" y="1"/>
                    <a:pt x="31" y="1"/>
                  </a:cubicBezTo>
                  <a:cubicBezTo>
                    <a:pt x="31" y="1"/>
                    <a:pt x="30" y="2"/>
                    <a:pt x="28" y="2"/>
                  </a:cubicBezTo>
                  <a:cubicBezTo>
                    <a:pt x="27" y="3"/>
                    <a:pt x="27" y="2"/>
                    <a:pt x="25" y="2"/>
                  </a:cubicBezTo>
                  <a:cubicBezTo>
                    <a:pt x="24" y="1"/>
                    <a:pt x="23" y="2"/>
                    <a:pt x="22" y="1"/>
                  </a:cubicBezTo>
                  <a:cubicBezTo>
                    <a:pt x="21" y="1"/>
                    <a:pt x="20" y="2"/>
                    <a:pt x="19" y="2"/>
                  </a:cubicBezTo>
                  <a:cubicBezTo>
                    <a:pt x="18" y="2"/>
                    <a:pt x="17" y="2"/>
                    <a:pt x="17" y="1"/>
                  </a:cubicBezTo>
                  <a:cubicBezTo>
                    <a:pt x="17" y="1"/>
                    <a:pt x="16" y="1"/>
                    <a:pt x="15" y="1"/>
                  </a:cubicBezTo>
                  <a:cubicBezTo>
                    <a:pt x="15" y="1"/>
                    <a:pt x="13" y="1"/>
                    <a:pt x="12" y="1"/>
                  </a:cubicBezTo>
                  <a:cubicBezTo>
                    <a:pt x="11" y="1"/>
                    <a:pt x="8" y="1"/>
                    <a:pt x="7" y="1"/>
                  </a:cubicBezTo>
                  <a:cubicBezTo>
                    <a:pt x="6" y="1"/>
                    <a:pt x="5" y="3"/>
                    <a:pt x="5" y="3"/>
                  </a:cubicBezTo>
                  <a:cubicBezTo>
                    <a:pt x="4" y="3"/>
                    <a:pt x="3" y="3"/>
                    <a:pt x="2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10"/>
                    <a:pt x="1" y="11"/>
                    <a:pt x="1" y="11"/>
                  </a:cubicBezTo>
                  <a:cubicBezTo>
                    <a:pt x="1" y="11"/>
                    <a:pt x="1" y="12"/>
                    <a:pt x="0" y="12"/>
                  </a:cubicBezTo>
                  <a:cubicBezTo>
                    <a:pt x="1" y="12"/>
                    <a:pt x="2" y="13"/>
                    <a:pt x="2" y="13"/>
                  </a:cubicBezTo>
                  <a:cubicBezTo>
                    <a:pt x="3" y="13"/>
                    <a:pt x="4" y="12"/>
                    <a:pt x="5" y="13"/>
                  </a:cubicBezTo>
                  <a:cubicBezTo>
                    <a:pt x="6" y="13"/>
                    <a:pt x="6" y="14"/>
                    <a:pt x="7" y="14"/>
                  </a:cubicBezTo>
                  <a:cubicBezTo>
                    <a:pt x="8" y="14"/>
                    <a:pt x="9" y="15"/>
                    <a:pt x="10" y="15"/>
                  </a:cubicBezTo>
                  <a:cubicBezTo>
                    <a:pt x="11" y="15"/>
                    <a:pt x="13" y="15"/>
                    <a:pt x="13" y="15"/>
                  </a:cubicBezTo>
                  <a:cubicBezTo>
                    <a:pt x="14" y="15"/>
                    <a:pt x="16" y="17"/>
                    <a:pt x="16" y="17"/>
                  </a:cubicBezTo>
                  <a:cubicBezTo>
                    <a:pt x="16" y="17"/>
                    <a:pt x="15" y="18"/>
                    <a:pt x="15" y="19"/>
                  </a:cubicBezTo>
                  <a:cubicBezTo>
                    <a:pt x="15" y="20"/>
                    <a:pt x="15" y="21"/>
                    <a:pt x="16" y="23"/>
                  </a:cubicBezTo>
                  <a:cubicBezTo>
                    <a:pt x="17" y="22"/>
                    <a:pt x="18" y="22"/>
                    <a:pt x="18" y="22"/>
                  </a:cubicBezTo>
                  <a:cubicBezTo>
                    <a:pt x="19" y="22"/>
                    <a:pt x="20" y="23"/>
                    <a:pt x="20" y="23"/>
                  </a:cubicBezTo>
                  <a:cubicBezTo>
                    <a:pt x="21" y="23"/>
                    <a:pt x="22" y="24"/>
                    <a:pt x="22" y="24"/>
                  </a:cubicBezTo>
                  <a:cubicBezTo>
                    <a:pt x="23" y="25"/>
                    <a:pt x="23" y="26"/>
                    <a:pt x="23" y="27"/>
                  </a:cubicBezTo>
                  <a:cubicBezTo>
                    <a:pt x="24" y="27"/>
                    <a:pt x="25" y="27"/>
                    <a:pt x="25" y="27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31" name="Freeform 34"/>
            <p:cNvSpPr>
              <a:spLocks/>
            </p:cNvSpPr>
            <p:nvPr/>
          </p:nvSpPr>
          <p:spPr bwMode="auto">
            <a:xfrm>
              <a:off x="4665663" y="2654301"/>
              <a:ext cx="230188" cy="152400"/>
            </a:xfrm>
            <a:custGeom>
              <a:avLst/>
              <a:gdLst>
                <a:gd name="T0" fmla="*/ 76 w 79"/>
                <a:gd name="T1" fmla="*/ 27 h 52"/>
                <a:gd name="T2" fmla="*/ 72 w 79"/>
                <a:gd name="T3" fmla="*/ 25 h 52"/>
                <a:gd name="T4" fmla="*/ 70 w 79"/>
                <a:gd name="T5" fmla="*/ 24 h 52"/>
                <a:gd name="T6" fmla="*/ 66 w 79"/>
                <a:gd name="T7" fmla="*/ 20 h 52"/>
                <a:gd name="T8" fmla="*/ 63 w 79"/>
                <a:gd name="T9" fmla="*/ 15 h 52"/>
                <a:gd name="T10" fmla="*/ 62 w 79"/>
                <a:gd name="T11" fmla="*/ 11 h 52"/>
                <a:gd name="T12" fmla="*/ 61 w 79"/>
                <a:gd name="T13" fmla="*/ 7 h 52"/>
                <a:gd name="T14" fmla="*/ 55 w 79"/>
                <a:gd name="T15" fmla="*/ 3 h 52"/>
                <a:gd name="T16" fmla="*/ 52 w 79"/>
                <a:gd name="T17" fmla="*/ 4 h 52"/>
                <a:gd name="T18" fmla="*/ 48 w 79"/>
                <a:gd name="T19" fmla="*/ 4 h 52"/>
                <a:gd name="T20" fmla="*/ 46 w 79"/>
                <a:gd name="T21" fmla="*/ 2 h 52"/>
                <a:gd name="T22" fmla="*/ 42 w 79"/>
                <a:gd name="T23" fmla="*/ 2 h 52"/>
                <a:gd name="T24" fmla="*/ 38 w 79"/>
                <a:gd name="T25" fmla="*/ 1 h 52"/>
                <a:gd name="T26" fmla="*/ 33 w 79"/>
                <a:gd name="T27" fmla="*/ 3 h 52"/>
                <a:gd name="T28" fmla="*/ 29 w 79"/>
                <a:gd name="T29" fmla="*/ 3 h 52"/>
                <a:gd name="T30" fmla="*/ 27 w 79"/>
                <a:gd name="T31" fmla="*/ 5 h 52"/>
                <a:gd name="T32" fmla="*/ 25 w 79"/>
                <a:gd name="T33" fmla="*/ 7 h 52"/>
                <a:gd name="T34" fmla="*/ 27 w 79"/>
                <a:gd name="T35" fmla="*/ 9 h 52"/>
                <a:gd name="T36" fmla="*/ 25 w 79"/>
                <a:gd name="T37" fmla="*/ 11 h 52"/>
                <a:gd name="T38" fmla="*/ 22 w 79"/>
                <a:gd name="T39" fmla="*/ 12 h 52"/>
                <a:gd name="T40" fmla="*/ 19 w 79"/>
                <a:gd name="T41" fmla="*/ 14 h 52"/>
                <a:gd name="T42" fmla="*/ 19 w 79"/>
                <a:gd name="T43" fmla="*/ 17 h 52"/>
                <a:gd name="T44" fmla="*/ 19 w 79"/>
                <a:gd name="T45" fmla="*/ 20 h 52"/>
                <a:gd name="T46" fmla="*/ 15 w 79"/>
                <a:gd name="T47" fmla="*/ 21 h 52"/>
                <a:gd name="T48" fmla="*/ 12 w 79"/>
                <a:gd name="T49" fmla="*/ 22 h 52"/>
                <a:gd name="T50" fmla="*/ 8 w 79"/>
                <a:gd name="T51" fmla="*/ 23 h 52"/>
                <a:gd name="T52" fmla="*/ 4 w 79"/>
                <a:gd name="T53" fmla="*/ 24 h 52"/>
                <a:gd name="T54" fmla="*/ 3 w 79"/>
                <a:gd name="T55" fmla="*/ 28 h 52"/>
                <a:gd name="T56" fmla="*/ 6 w 79"/>
                <a:gd name="T57" fmla="*/ 37 h 52"/>
                <a:gd name="T58" fmla="*/ 1 w 79"/>
                <a:gd name="T59" fmla="*/ 42 h 52"/>
                <a:gd name="T60" fmla="*/ 4 w 79"/>
                <a:gd name="T61" fmla="*/ 45 h 52"/>
                <a:gd name="T62" fmla="*/ 4 w 79"/>
                <a:gd name="T63" fmla="*/ 48 h 52"/>
                <a:gd name="T64" fmla="*/ 8 w 79"/>
                <a:gd name="T65" fmla="*/ 48 h 52"/>
                <a:gd name="T66" fmla="*/ 13 w 79"/>
                <a:gd name="T67" fmla="*/ 45 h 52"/>
                <a:gd name="T68" fmla="*/ 26 w 79"/>
                <a:gd name="T69" fmla="*/ 46 h 52"/>
                <a:gd name="T70" fmla="*/ 37 w 79"/>
                <a:gd name="T71" fmla="*/ 49 h 52"/>
                <a:gd name="T72" fmla="*/ 45 w 79"/>
                <a:gd name="T73" fmla="*/ 48 h 52"/>
                <a:gd name="T74" fmla="*/ 48 w 79"/>
                <a:gd name="T75" fmla="*/ 49 h 52"/>
                <a:gd name="T76" fmla="*/ 52 w 79"/>
                <a:gd name="T77" fmla="*/ 50 h 52"/>
                <a:gd name="T78" fmla="*/ 58 w 79"/>
                <a:gd name="T79" fmla="*/ 49 h 52"/>
                <a:gd name="T80" fmla="*/ 63 w 79"/>
                <a:gd name="T81" fmla="*/ 51 h 52"/>
                <a:gd name="T82" fmla="*/ 64 w 79"/>
                <a:gd name="T83" fmla="*/ 46 h 52"/>
                <a:gd name="T84" fmla="*/ 69 w 79"/>
                <a:gd name="T85" fmla="*/ 42 h 52"/>
                <a:gd name="T86" fmla="*/ 73 w 79"/>
                <a:gd name="T87" fmla="*/ 42 h 52"/>
                <a:gd name="T88" fmla="*/ 70 w 79"/>
                <a:gd name="T89" fmla="*/ 38 h 52"/>
                <a:gd name="T90" fmla="*/ 69 w 79"/>
                <a:gd name="T91" fmla="*/ 34 h 52"/>
                <a:gd name="T92" fmla="*/ 68 w 79"/>
                <a:gd name="T93" fmla="*/ 31 h 52"/>
                <a:gd name="T94" fmla="*/ 73 w 79"/>
                <a:gd name="T95" fmla="*/ 32 h 52"/>
                <a:gd name="T96" fmla="*/ 77 w 79"/>
                <a:gd name="T97" fmla="*/ 30 h 52"/>
                <a:gd name="T98" fmla="*/ 78 w 79"/>
                <a:gd name="T99" fmla="*/ 2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9" h="52">
                  <a:moveTo>
                    <a:pt x="78" y="28"/>
                  </a:moveTo>
                  <a:cubicBezTo>
                    <a:pt x="77" y="27"/>
                    <a:pt x="76" y="27"/>
                    <a:pt x="76" y="27"/>
                  </a:cubicBezTo>
                  <a:cubicBezTo>
                    <a:pt x="76" y="27"/>
                    <a:pt x="76" y="26"/>
                    <a:pt x="75" y="25"/>
                  </a:cubicBezTo>
                  <a:cubicBezTo>
                    <a:pt x="74" y="25"/>
                    <a:pt x="72" y="25"/>
                    <a:pt x="72" y="25"/>
                  </a:cubicBezTo>
                  <a:cubicBezTo>
                    <a:pt x="72" y="25"/>
                    <a:pt x="71" y="25"/>
                    <a:pt x="70" y="25"/>
                  </a:cubicBezTo>
                  <a:cubicBezTo>
                    <a:pt x="69" y="25"/>
                    <a:pt x="70" y="25"/>
                    <a:pt x="70" y="24"/>
                  </a:cubicBezTo>
                  <a:cubicBezTo>
                    <a:pt x="70" y="23"/>
                    <a:pt x="70" y="22"/>
                    <a:pt x="69" y="21"/>
                  </a:cubicBezTo>
                  <a:cubicBezTo>
                    <a:pt x="67" y="20"/>
                    <a:pt x="67" y="20"/>
                    <a:pt x="66" y="20"/>
                  </a:cubicBezTo>
                  <a:cubicBezTo>
                    <a:pt x="65" y="19"/>
                    <a:pt x="65" y="19"/>
                    <a:pt x="64" y="17"/>
                  </a:cubicBezTo>
                  <a:cubicBezTo>
                    <a:pt x="64" y="16"/>
                    <a:pt x="64" y="16"/>
                    <a:pt x="63" y="15"/>
                  </a:cubicBezTo>
                  <a:cubicBezTo>
                    <a:pt x="62" y="15"/>
                    <a:pt x="62" y="14"/>
                    <a:pt x="61" y="14"/>
                  </a:cubicBezTo>
                  <a:cubicBezTo>
                    <a:pt x="61" y="13"/>
                    <a:pt x="61" y="12"/>
                    <a:pt x="62" y="11"/>
                  </a:cubicBezTo>
                  <a:cubicBezTo>
                    <a:pt x="62" y="10"/>
                    <a:pt x="61" y="10"/>
                    <a:pt x="61" y="10"/>
                  </a:cubicBezTo>
                  <a:cubicBezTo>
                    <a:pt x="61" y="9"/>
                    <a:pt x="60" y="9"/>
                    <a:pt x="61" y="7"/>
                  </a:cubicBezTo>
                  <a:cubicBezTo>
                    <a:pt x="62" y="6"/>
                    <a:pt x="60" y="5"/>
                    <a:pt x="58" y="4"/>
                  </a:cubicBezTo>
                  <a:cubicBezTo>
                    <a:pt x="57" y="4"/>
                    <a:pt x="57" y="3"/>
                    <a:pt x="55" y="3"/>
                  </a:cubicBezTo>
                  <a:cubicBezTo>
                    <a:pt x="54" y="2"/>
                    <a:pt x="54" y="2"/>
                    <a:pt x="53" y="2"/>
                  </a:cubicBezTo>
                  <a:cubicBezTo>
                    <a:pt x="52" y="2"/>
                    <a:pt x="52" y="4"/>
                    <a:pt x="52" y="4"/>
                  </a:cubicBezTo>
                  <a:cubicBezTo>
                    <a:pt x="52" y="4"/>
                    <a:pt x="51" y="4"/>
                    <a:pt x="50" y="4"/>
                  </a:cubicBezTo>
                  <a:cubicBezTo>
                    <a:pt x="50" y="4"/>
                    <a:pt x="48" y="5"/>
                    <a:pt x="48" y="4"/>
                  </a:cubicBezTo>
                  <a:cubicBezTo>
                    <a:pt x="47" y="4"/>
                    <a:pt x="48" y="3"/>
                    <a:pt x="48" y="2"/>
                  </a:cubicBezTo>
                  <a:cubicBezTo>
                    <a:pt x="48" y="2"/>
                    <a:pt x="47" y="2"/>
                    <a:pt x="46" y="2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3" y="2"/>
                    <a:pt x="43" y="2"/>
                    <a:pt x="42" y="2"/>
                  </a:cubicBezTo>
                  <a:cubicBezTo>
                    <a:pt x="41" y="2"/>
                    <a:pt x="41" y="1"/>
                    <a:pt x="41" y="1"/>
                  </a:cubicBezTo>
                  <a:cubicBezTo>
                    <a:pt x="40" y="1"/>
                    <a:pt x="39" y="1"/>
                    <a:pt x="38" y="1"/>
                  </a:cubicBezTo>
                  <a:cubicBezTo>
                    <a:pt x="38" y="0"/>
                    <a:pt x="37" y="1"/>
                    <a:pt x="36" y="1"/>
                  </a:cubicBezTo>
                  <a:cubicBezTo>
                    <a:pt x="35" y="1"/>
                    <a:pt x="34" y="2"/>
                    <a:pt x="33" y="3"/>
                  </a:cubicBezTo>
                  <a:cubicBezTo>
                    <a:pt x="33" y="4"/>
                    <a:pt x="32" y="4"/>
                    <a:pt x="31" y="4"/>
                  </a:cubicBezTo>
                  <a:cubicBezTo>
                    <a:pt x="30" y="3"/>
                    <a:pt x="30" y="3"/>
                    <a:pt x="29" y="3"/>
                  </a:cubicBezTo>
                  <a:cubicBezTo>
                    <a:pt x="29" y="3"/>
                    <a:pt x="28" y="3"/>
                    <a:pt x="28" y="4"/>
                  </a:cubicBezTo>
                  <a:cubicBezTo>
                    <a:pt x="27" y="4"/>
                    <a:pt x="27" y="4"/>
                    <a:pt x="27" y="5"/>
                  </a:cubicBezTo>
                  <a:cubicBezTo>
                    <a:pt x="26" y="5"/>
                    <a:pt x="25" y="5"/>
                    <a:pt x="25" y="5"/>
                  </a:cubicBezTo>
                  <a:cubicBezTo>
                    <a:pt x="25" y="6"/>
                    <a:pt x="25" y="6"/>
                    <a:pt x="25" y="7"/>
                  </a:cubicBezTo>
                  <a:cubicBezTo>
                    <a:pt x="25" y="7"/>
                    <a:pt x="25" y="8"/>
                    <a:pt x="25" y="8"/>
                  </a:cubicBezTo>
                  <a:cubicBezTo>
                    <a:pt x="26" y="8"/>
                    <a:pt x="27" y="8"/>
                    <a:pt x="27" y="9"/>
                  </a:cubicBezTo>
                  <a:cubicBezTo>
                    <a:pt x="27" y="9"/>
                    <a:pt x="28" y="9"/>
                    <a:pt x="27" y="10"/>
                  </a:cubicBezTo>
                  <a:cubicBezTo>
                    <a:pt x="26" y="10"/>
                    <a:pt x="26" y="11"/>
                    <a:pt x="25" y="11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3" y="11"/>
                    <a:pt x="23" y="12"/>
                    <a:pt x="22" y="12"/>
                  </a:cubicBezTo>
                  <a:cubicBezTo>
                    <a:pt x="21" y="12"/>
                    <a:pt x="20" y="12"/>
                    <a:pt x="20" y="13"/>
                  </a:cubicBezTo>
                  <a:cubicBezTo>
                    <a:pt x="20" y="13"/>
                    <a:pt x="19" y="13"/>
                    <a:pt x="19" y="14"/>
                  </a:cubicBezTo>
                  <a:cubicBezTo>
                    <a:pt x="19" y="15"/>
                    <a:pt x="19" y="15"/>
                    <a:pt x="19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9" y="18"/>
                    <a:pt x="19" y="18"/>
                    <a:pt x="19" y="19"/>
                  </a:cubicBezTo>
                  <a:cubicBezTo>
                    <a:pt x="19" y="19"/>
                    <a:pt x="19" y="20"/>
                    <a:pt x="19" y="20"/>
                  </a:cubicBezTo>
                  <a:cubicBezTo>
                    <a:pt x="18" y="21"/>
                    <a:pt x="18" y="20"/>
                    <a:pt x="17" y="20"/>
                  </a:cubicBezTo>
                  <a:cubicBezTo>
                    <a:pt x="16" y="20"/>
                    <a:pt x="15" y="21"/>
                    <a:pt x="15" y="21"/>
                  </a:cubicBezTo>
                  <a:cubicBezTo>
                    <a:pt x="14" y="21"/>
                    <a:pt x="14" y="21"/>
                    <a:pt x="13" y="21"/>
                  </a:cubicBezTo>
                  <a:cubicBezTo>
                    <a:pt x="13" y="22"/>
                    <a:pt x="13" y="22"/>
                    <a:pt x="12" y="22"/>
                  </a:cubicBezTo>
                  <a:cubicBezTo>
                    <a:pt x="12" y="23"/>
                    <a:pt x="13" y="23"/>
                    <a:pt x="11" y="23"/>
                  </a:cubicBezTo>
                  <a:cubicBezTo>
                    <a:pt x="9" y="24"/>
                    <a:pt x="8" y="24"/>
                    <a:pt x="8" y="23"/>
                  </a:cubicBezTo>
                  <a:cubicBezTo>
                    <a:pt x="7" y="23"/>
                    <a:pt x="7" y="23"/>
                    <a:pt x="6" y="23"/>
                  </a:cubicBezTo>
                  <a:cubicBezTo>
                    <a:pt x="5" y="23"/>
                    <a:pt x="5" y="23"/>
                    <a:pt x="4" y="24"/>
                  </a:cubicBezTo>
                  <a:cubicBezTo>
                    <a:pt x="4" y="24"/>
                    <a:pt x="3" y="24"/>
                    <a:pt x="2" y="24"/>
                  </a:cubicBezTo>
                  <a:cubicBezTo>
                    <a:pt x="2" y="25"/>
                    <a:pt x="3" y="27"/>
                    <a:pt x="3" y="28"/>
                  </a:cubicBezTo>
                  <a:cubicBezTo>
                    <a:pt x="4" y="29"/>
                    <a:pt x="6" y="34"/>
                    <a:pt x="6" y="34"/>
                  </a:cubicBezTo>
                  <a:cubicBezTo>
                    <a:pt x="6" y="34"/>
                    <a:pt x="7" y="36"/>
                    <a:pt x="6" y="37"/>
                  </a:cubicBezTo>
                  <a:cubicBezTo>
                    <a:pt x="5" y="37"/>
                    <a:pt x="4" y="37"/>
                    <a:pt x="3" y="38"/>
                  </a:cubicBezTo>
                  <a:cubicBezTo>
                    <a:pt x="1" y="38"/>
                    <a:pt x="0" y="42"/>
                    <a:pt x="1" y="42"/>
                  </a:cubicBezTo>
                  <a:cubicBezTo>
                    <a:pt x="3" y="42"/>
                    <a:pt x="4" y="43"/>
                    <a:pt x="4" y="43"/>
                  </a:cubicBezTo>
                  <a:cubicBezTo>
                    <a:pt x="4" y="43"/>
                    <a:pt x="4" y="44"/>
                    <a:pt x="4" y="45"/>
                  </a:cubicBezTo>
                  <a:cubicBezTo>
                    <a:pt x="4" y="45"/>
                    <a:pt x="4" y="48"/>
                    <a:pt x="4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5" y="48"/>
                    <a:pt x="5" y="48"/>
                    <a:pt x="5" y="48"/>
                  </a:cubicBezTo>
                  <a:cubicBezTo>
                    <a:pt x="6" y="48"/>
                    <a:pt x="7" y="48"/>
                    <a:pt x="8" y="48"/>
                  </a:cubicBezTo>
                  <a:cubicBezTo>
                    <a:pt x="9" y="48"/>
                    <a:pt x="10" y="47"/>
                    <a:pt x="11" y="46"/>
                  </a:cubicBezTo>
                  <a:cubicBezTo>
                    <a:pt x="11" y="46"/>
                    <a:pt x="13" y="45"/>
                    <a:pt x="13" y="45"/>
                  </a:cubicBezTo>
                  <a:cubicBezTo>
                    <a:pt x="14" y="44"/>
                    <a:pt x="15" y="45"/>
                    <a:pt x="21" y="45"/>
                  </a:cubicBezTo>
                  <a:cubicBezTo>
                    <a:pt x="26" y="45"/>
                    <a:pt x="25" y="46"/>
                    <a:pt x="26" y="46"/>
                  </a:cubicBezTo>
                  <a:cubicBezTo>
                    <a:pt x="28" y="46"/>
                    <a:pt x="31" y="47"/>
                    <a:pt x="32" y="47"/>
                  </a:cubicBezTo>
                  <a:cubicBezTo>
                    <a:pt x="33" y="47"/>
                    <a:pt x="36" y="48"/>
                    <a:pt x="37" y="49"/>
                  </a:cubicBezTo>
                  <a:cubicBezTo>
                    <a:pt x="37" y="49"/>
                    <a:pt x="40" y="49"/>
                    <a:pt x="41" y="48"/>
                  </a:cubicBezTo>
                  <a:cubicBezTo>
                    <a:pt x="43" y="48"/>
                    <a:pt x="44" y="48"/>
                    <a:pt x="45" y="48"/>
                  </a:cubicBezTo>
                  <a:cubicBezTo>
                    <a:pt x="45" y="48"/>
                    <a:pt x="45" y="48"/>
                    <a:pt x="46" y="49"/>
                  </a:cubicBezTo>
                  <a:cubicBezTo>
                    <a:pt x="47" y="49"/>
                    <a:pt x="48" y="50"/>
                    <a:pt x="48" y="49"/>
                  </a:cubicBezTo>
                  <a:cubicBezTo>
                    <a:pt x="49" y="49"/>
                    <a:pt x="49" y="49"/>
                    <a:pt x="50" y="49"/>
                  </a:cubicBezTo>
                  <a:cubicBezTo>
                    <a:pt x="51" y="48"/>
                    <a:pt x="51" y="49"/>
                    <a:pt x="52" y="50"/>
                  </a:cubicBezTo>
                  <a:cubicBezTo>
                    <a:pt x="53" y="50"/>
                    <a:pt x="53" y="50"/>
                    <a:pt x="54" y="50"/>
                  </a:cubicBezTo>
                  <a:cubicBezTo>
                    <a:pt x="55" y="50"/>
                    <a:pt x="56" y="49"/>
                    <a:pt x="58" y="49"/>
                  </a:cubicBezTo>
                  <a:cubicBezTo>
                    <a:pt x="59" y="49"/>
                    <a:pt x="60" y="50"/>
                    <a:pt x="61" y="51"/>
                  </a:cubicBezTo>
                  <a:cubicBezTo>
                    <a:pt x="62" y="52"/>
                    <a:pt x="63" y="51"/>
                    <a:pt x="63" y="51"/>
                  </a:cubicBezTo>
                  <a:cubicBezTo>
                    <a:pt x="64" y="51"/>
                    <a:pt x="64" y="50"/>
                    <a:pt x="63" y="49"/>
                  </a:cubicBezTo>
                  <a:cubicBezTo>
                    <a:pt x="63" y="48"/>
                    <a:pt x="63" y="47"/>
                    <a:pt x="64" y="46"/>
                  </a:cubicBezTo>
                  <a:cubicBezTo>
                    <a:pt x="64" y="45"/>
                    <a:pt x="66" y="44"/>
                    <a:pt x="66" y="44"/>
                  </a:cubicBezTo>
                  <a:cubicBezTo>
                    <a:pt x="67" y="43"/>
                    <a:pt x="68" y="43"/>
                    <a:pt x="69" y="42"/>
                  </a:cubicBezTo>
                  <a:cubicBezTo>
                    <a:pt x="70" y="42"/>
                    <a:pt x="71" y="42"/>
                    <a:pt x="72" y="42"/>
                  </a:cubicBezTo>
                  <a:cubicBezTo>
                    <a:pt x="72" y="42"/>
                    <a:pt x="73" y="42"/>
                    <a:pt x="73" y="42"/>
                  </a:cubicBezTo>
                  <a:cubicBezTo>
                    <a:pt x="72" y="41"/>
                    <a:pt x="72" y="40"/>
                    <a:pt x="72" y="40"/>
                  </a:cubicBezTo>
                  <a:cubicBezTo>
                    <a:pt x="72" y="40"/>
                    <a:pt x="71" y="39"/>
                    <a:pt x="70" y="38"/>
                  </a:cubicBezTo>
                  <a:cubicBezTo>
                    <a:pt x="69" y="37"/>
                    <a:pt x="69" y="37"/>
                    <a:pt x="69" y="36"/>
                  </a:cubicBezTo>
                  <a:cubicBezTo>
                    <a:pt x="70" y="35"/>
                    <a:pt x="69" y="35"/>
                    <a:pt x="69" y="34"/>
                  </a:cubicBezTo>
                  <a:cubicBezTo>
                    <a:pt x="68" y="34"/>
                    <a:pt x="68" y="34"/>
                    <a:pt x="67" y="34"/>
                  </a:cubicBezTo>
                  <a:cubicBezTo>
                    <a:pt x="67" y="33"/>
                    <a:pt x="67" y="32"/>
                    <a:pt x="68" y="31"/>
                  </a:cubicBezTo>
                  <a:cubicBezTo>
                    <a:pt x="69" y="31"/>
                    <a:pt x="69" y="31"/>
                    <a:pt x="70" y="31"/>
                  </a:cubicBezTo>
                  <a:cubicBezTo>
                    <a:pt x="71" y="31"/>
                    <a:pt x="72" y="32"/>
                    <a:pt x="73" y="32"/>
                  </a:cubicBezTo>
                  <a:cubicBezTo>
                    <a:pt x="74" y="32"/>
                    <a:pt x="75" y="32"/>
                    <a:pt x="76" y="31"/>
                  </a:cubicBezTo>
                  <a:cubicBezTo>
                    <a:pt x="77" y="31"/>
                    <a:pt x="77" y="30"/>
                    <a:pt x="77" y="30"/>
                  </a:cubicBezTo>
                  <a:cubicBezTo>
                    <a:pt x="78" y="29"/>
                    <a:pt x="78" y="29"/>
                    <a:pt x="79" y="29"/>
                  </a:cubicBezTo>
                  <a:cubicBezTo>
                    <a:pt x="79" y="29"/>
                    <a:pt x="78" y="28"/>
                    <a:pt x="78" y="2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32" name="Freeform 35"/>
            <p:cNvSpPr>
              <a:spLocks/>
            </p:cNvSpPr>
            <p:nvPr/>
          </p:nvSpPr>
          <p:spPr bwMode="auto">
            <a:xfrm>
              <a:off x="4262438" y="2936876"/>
              <a:ext cx="309563" cy="292100"/>
            </a:xfrm>
            <a:custGeom>
              <a:avLst/>
              <a:gdLst>
                <a:gd name="T0" fmla="*/ 60 w 106"/>
                <a:gd name="T1" fmla="*/ 9 h 100"/>
                <a:gd name="T2" fmla="*/ 58 w 106"/>
                <a:gd name="T3" fmla="*/ 4 h 100"/>
                <a:gd name="T4" fmla="*/ 49 w 106"/>
                <a:gd name="T5" fmla="*/ 1 h 100"/>
                <a:gd name="T6" fmla="*/ 40 w 106"/>
                <a:gd name="T7" fmla="*/ 1 h 100"/>
                <a:gd name="T8" fmla="*/ 34 w 106"/>
                <a:gd name="T9" fmla="*/ 3 h 100"/>
                <a:gd name="T10" fmla="*/ 30 w 106"/>
                <a:gd name="T11" fmla="*/ 5 h 100"/>
                <a:gd name="T12" fmla="*/ 26 w 106"/>
                <a:gd name="T13" fmla="*/ 7 h 100"/>
                <a:gd name="T14" fmla="*/ 23 w 106"/>
                <a:gd name="T15" fmla="*/ 7 h 100"/>
                <a:gd name="T16" fmla="*/ 20 w 106"/>
                <a:gd name="T17" fmla="*/ 11 h 100"/>
                <a:gd name="T18" fmla="*/ 16 w 106"/>
                <a:gd name="T19" fmla="*/ 6 h 100"/>
                <a:gd name="T20" fmla="*/ 12 w 106"/>
                <a:gd name="T21" fmla="*/ 10 h 100"/>
                <a:gd name="T22" fmla="*/ 6 w 106"/>
                <a:gd name="T23" fmla="*/ 12 h 100"/>
                <a:gd name="T24" fmla="*/ 2 w 106"/>
                <a:gd name="T25" fmla="*/ 12 h 100"/>
                <a:gd name="T26" fmla="*/ 5 w 106"/>
                <a:gd name="T27" fmla="*/ 17 h 100"/>
                <a:gd name="T28" fmla="*/ 0 w 106"/>
                <a:gd name="T29" fmla="*/ 22 h 100"/>
                <a:gd name="T30" fmla="*/ 3 w 106"/>
                <a:gd name="T31" fmla="*/ 26 h 100"/>
                <a:gd name="T32" fmla="*/ 7 w 106"/>
                <a:gd name="T33" fmla="*/ 31 h 100"/>
                <a:gd name="T34" fmla="*/ 9 w 106"/>
                <a:gd name="T35" fmla="*/ 32 h 100"/>
                <a:gd name="T36" fmla="*/ 10 w 106"/>
                <a:gd name="T37" fmla="*/ 35 h 100"/>
                <a:gd name="T38" fmla="*/ 20 w 106"/>
                <a:gd name="T39" fmla="*/ 28 h 100"/>
                <a:gd name="T40" fmla="*/ 27 w 106"/>
                <a:gd name="T41" fmla="*/ 31 h 100"/>
                <a:gd name="T42" fmla="*/ 31 w 106"/>
                <a:gd name="T43" fmla="*/ 32 h 100"/>
                <a:gd name="T44" fmla="*/ 33 w 106"/>
                <a:gd name="T45" fmla="*/ 38 h 100"/>
                <a:gd name="T46" fmla="*/ 35 w 106"/>
                <a:gd name="T47" fmla="*/ 44 h 100"/>
                <a:gd name="T48" fmla="*/ 39 w 106"/>
                <a:gd name="T49" fmla="*/ 47 h 100"/>
                <a:gd name="T50" fmla="*/ 44 w 106"/>
                <a:gd name="T51" fmla="*/ 51 h 100"/>
                <a:gd name="T52" fmla="*/ 46 w 106"/>
                <a:gd name="T53" fmla="*/ 54 h 100"/>
                <a:gd name="T54" fmla="*/ 55 w 106"/>
                <a:gd name="T55" fmla="*/ 61 h 100"/>
                <a:gd name="T56" fmla="*/ 59 w 106"/>
                <a:gd name="T57" fmla="*/ 62 h 100"/>
                <a:gd name="T58" fmla="*/ 63 w 106"/>
                <a:gd name="T59" fmla="*/ 64 h 100"/>
                <a:gd name="T60" fmla="*/ 68 w 106"/>
                <a:gd name="T61" fmla="*/ 68 h 100"/>
                <a:gd name="T62" fmla="*/ 70 w 106"/>
                <a:gd name="T63" fmla="*/ 70 h 100"/>
                <a:gd name="T64" fmla="*/ 74 w 106"/>
                <a:gd name="T65" fmla="*/ 72 h 100"/>
                <a:gd name="T66" fmla="*/ 78 w 106"/>
                <a:gd name="T67" fmla="*/ 76 h 100"/>
                <a:gd name="T68" fmla="*/ 83 w 106"/>
                <a:gd name="T69" fmla="*/ 81 h 100"/>
                <a:gd name="T70" fmla="*/ 85 w 106"/>
                <a:gd name="T71" fmla="*/ 88 h 100"/>
                <a:gd name="T72" fmla="*/ 83 w 106"/>
                <a:gd name="T73" fmla="*/ 92 h 100"/>
                <a:gd name="T74" fmla="*/ 81 w 106"/>
                <a:gd name="T75" fmla="*/ 96 h 100"/>
                <a:gd name="T76" fmla="*/ 81 w 106"/>
                <a:gd name="T77" fmla="*/ 99 h 100"/>
                <a:gd name="T78" fmla="*/ 85 w 106"/>
                <a:gd name="T79" fmla="*/ 98 h 100"/>
                <a:gd name="T80" fmla="*/ 89 w 106"/>
                <a:gd name="T81" fmla="*/ 93 h 100"/>
                <a:gd name="T82" fmla="*/ 94 w 106"/>
                <a:gd name="T83" fmla="*/ 88 h 100"/>
                <a:gd name="T84" fmla="*/ 93 w 106"/>
                <a:gd name="T85" fmla="*/ 82 h 100"/>
                <a:gd name="T86" fmla="*/ 88 w 106"/>
                <a:gd name="T87" fmla="*/ 79 h 100"/>
                <a:gd name="T88" fmla="*/ 90 w 106"/>
                <a:gd name="T89" fmla="*/ 75 h 100"/>
                <a:gd name="T90" fmla="*/ 94 w 106"/>
                <a:gd name="T91" fmla="*/ 71 h 100"/>
                <a:gd name="T92" fmla="*/ 100 w 106"/>
                <a:gd name="T93" fmla="*/ 74 h 100"/>
                <a:gd name="T94" fmla="*/ 105 w 106"/>
                <a:gd name="T95" fmla="*/ 78 h 100"/>
                <a:gd name="T96" fmla="*/ 103 w 106"/>
                <a:gd name="T97" fmla="*/ 71 h 100"/>
                <a:gd name="T98" fmla="*/ 93 w 106"/>
                <a:gd name="T99" fmla="*/ 65 h 100"/>
                <a:gd name="T100" fmla="*/ 82 w 106"/>
                <a:gd name="T101" fmla="*/ 59 h 100"/>
                <a:gd name="T102" fmla="*/ 83 w 106"/>
                <a:gd name="T103" fmla="*/ 55 h 100"/>
                <a:gd name="T104" fmla="*/ 73 w 106"/>
                <a:gd name="T105" fmla="*/ 53 h 100"/>
                <a:gd name="T106" fmla="*/ 65 w 106"/>
                <a:gd name="T107" fmla="*/ 46 h 100"/>
                <a:gd name="T108" fmla="*/ 61 w 106"/>
                <a:gd name="T109" fmla="*/ 37 h 100"/>
                <a:gd name="T110" fmla="*/ 53 w 106"/>
                <a:gd name="T111" fmla="*/ 32 h 100"/>
                <a:gd name="T112" fmla="*/ 49 w 106"/>
                <a:gd name="T113" fmla="*/ 24 h 100"/>
                <a:gd name="T114" fmla="*/ 50 w 106"/>
                <a:gd name="T115" fmla="*/ 21 h 100"/>
                <a:gd name="T116" fmla="*/ 51 w 106"/>
                <a:gd name="T117" fmla="*/ 16 h 100"/>
                <a:gd name="T118" fmla="*/ 59 w 106"/>
                <a:gd name="T119" fmla="*/ 1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6" h="100">
                  <a:moveTo>
                    <a:pt x="61" y="12"/>
                  </a:moveTo>
                  <a:cubicBezTo>
                    <a:pt x="61" y="10"/>
                    <a:pt x="60" y="11"/>
                    <a:pt x="60" y="11"/>
                  </a:cubicBezTo>
                  <a:cubicBezTo>
                    <a:pt x="59" y="11"/>
                    <a:pt x="60" y="10"/>
                    <a:pt x="60" y="9"/>
                  </a:cubicBezTo>
                  <a:cubicBezTo>
                    <a:pt x="61" y="8"/>
                    <a:pt x="60" y="8"/>
                    <a:pt x="59" y="7"/>
                  </a:cubicBezTo>
                  <a:cubicBezTo>
                    <a:pt x="59" y="6"/>
                    <a:pt x="60" y="6"/>
                    <a:pt x="60" y="5"/>
                  </a:cubicBezTo>
                  <a:cubicBezTo>
                    <a:pt x="60" y="5"/>
                    <a:pt x="59" y="5"/>
                    <a:pt x="58" y="4"/>
                  </a:cubicBezTo>
                  <a:cubicBezTo>
                    <a:pt x="57" y="4"/>
                    <a:pt x="55" y="4"/>
                    <a:pt x="55" y="4"/>
                  </a:cubicBezTo>
                  <a:cubicBezTo>
                    <a:pt x="54" y="3"/>
                    <a:pt x="52" y="3"/>
                    <a:pt x="51" y="3"/>
                  </a:cubicBezTo>
                  <a:cubicBezTo>
                    <a:pt x="49" y="2"/>
                    <a:pt x="49" y="2"/>
                    <a:pt x="49" y="1"/>
                  </a:cubicBezTo>
                  <a:cubicBezTo>
                    <a:pt x="48" y="0"/>
                    <a:pt x="48" y="0"/>
                    <a:pt x="46" y="0"/>
                  </a:cubicBezTo>
                  <a:cubicBezTo>
                    <a:pt x="45" y="0"/>
                    <a:pt x="44" y="1"/>
                    <a:pt x="43" y="1"/>
                  </a:cubicBezTo>
                  <a:cubicBezTo>
                    <a:pt x="42" y="1"/>
                    <a:pt x="41" y="1"/>
                    <a:pt x="40" y="1"/>
                  </a:cubicBezTo>
                  <a:cubicBezTo>
                    <a:pt x="39" y="1"/>
                    <a:pt x="39" y="2"/>
                    <a:pt x="38" y="3"/>
                  </a:cubicBezTo>
                  <a:cubicBezTo>
                    <a:pt x="37" y="4"/>
                    <a:pt x="36" y="3"/>
                    <a:pt x="35" y="2"/>
                  </a:cubicBezTo>
                  <a:cubicBezTo>
                    <a:pt x="34" y="2"/>
                    <a:pt x="34" y="2"/>
                    <a:pt x="34" y="3"/>
                  </a:cubicBezTo>
                  <a:cubicBezTo>
                    <a:pt x="34" y="3"/>
                    <a:pt x="34" y="4"/>
                    <a:pt x="34" y="5"/>
                  </a:cubicBezTo>
                  <a:cubicBezTo>
                    <a:pt x="34" y="5"/>
                    <a:pt x="33" y="5"/>
                    <a:pt x="32" y="4"/>
                  </a:cubicBezTo>
                  <a:cubicBezTo>
                    <a:pt x="31" y="4"/>
                    <a:pt x="31" y="4"/>
                    <a:pt x="30" y="5"/>
                  </a:cubicBezTo>
                  <a:cubicBezTo>
                    <a:pt x="30" y="7"/>
                    <a:pt x="30" y="6"/>
                    <a:pt x="31" y="7"/>
                  </a:cubicBezTo>
                  <a:cubicBezTo>
                    <a:pt x="31" y="8"/>
                    <a:pt x="29" y="8"/>
                    <a:pt x="29" y="7"/>
                  </a:cubicBezTo>
                  <a:cubicBezTo>
                    <a:pt x="28" y="7"/>
                    <a:pt x="27" y="7"/>
                    <a:pt x="26" y="7"/>
                  </a:cubicBezTo>
                  <a:cubicBezTo>
                    <a:pt x="25" y="7"/>
                    <a:pt x="25" y="7"/>
                    <a:pt x="25" y="6"/>
                  </a:cubicBezTo>
                  <a:cubicBezTo>
                    <a:pt x="25" y="5"/>
                    <a:pt x="24" y="6"/>
                    <a:pt x="24" y="5"/>
                  </a:cubicBezTo>
                  <a:cubicBezTo>
                    <a:pt x="23" y="5"/>
                    <a:pt x="23" y="7"/>
                    <a:pt x="23" y="7"/>
                  </a:cubicBezTo>
                  <a:cubicBezTo>
                    <a:pt x="23" y="8"/>
                    <a:pt x="23" y="8"/>
                    <a:pt x="22" y="9"/>
                  </a:cubicBezTo>
                  <a:cubicBezTo>
                    <a:pt x="22" y="10"/>
                    <a:pt x="21" y="10"/>
                    <a:pt x="21" y="11"/>
                  </a:cubicBezTo>
                  <a:cubicBezTo>
                    <a:pt x="21" y="12"/>
                    <a:pt x="21" y="12"/>
                    <a:pt x="20" y="11"/>
                  </a:cubicBezTo>
                  <a:cubicBezTo>
                    <a:pt x="19" y="11"/>
                    <a:pt x="19" y="10"/>
                    <a:pt x="18" y="9"/>
                  </a:cubicBezTo>
                  <a:cubicBezTo>
                    <a:pt x="17" y="8"/>
                    <a:pt x="17" y="8"/>
                    <a:pt x="16" y="8"/>
                  </a:cubicBezTo>
                  <a:cubicBezTo>
                    <a:pt x="16" y="7"/>
                    <a:pt x="16" y="7"/>
                    <a:pt x="16" y="6"/>
                  </a:cubicBezTo>
                  <a:cubicBezTo>
                    <a:pt x="16" y="6"/>
                    <a:pt x="15" y="7"/>
                    <a:pt x="15" y="7"/>
                  </a:cubicBezTo>
                  <a:cubicBezTo>
                    <a:pt x="14" y="8"/>
                    <a:pt x="13" y="8"/>
                    <a:pt x="13" y="8"/>
                  </a:cubicBezTo>
                  <a:cubicBezTo>
                    <a:pt x="13" y="9"/>
                    <a:pt x="13" y="9"/>
                    <a:pt x="12" y="10"/>
                  </a:cubicBezTo>
                  <a:cubicBezTo>
                    <a:pt x="11" y="11"/>
                    <a:pt x="10" y="11"/>
                    <a:pt x="9" y="11"/>
                  </a:cubicBezTo>
                  <a:cubicBezTo>
                    <a:pt x="8" y="10"/>
                    <a:pt x="8" y="11"/>
                    <a:pt x="7" y="11"/>
                  </a:cubicBezTo>
                  <a:cubicBezTo>
                    <a:pt x="7" y="11"/>
                    <a:pt x="6" y="12"/>
                    <a:pt x="6" y="12"/>
                  </a:cubicBezTo>
                  <a:cubicBezTo>
                    <a:pt x="5" y="12"/>
                    <a:pt x="5" y="12"/>
                    <a:pt x="4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2" y="12"/>
                    <a:pt x="2" y="12"/>
                  </a:cubicBezTo>
                  <a:cubicBezTo>
                    <a:pt x="1" y="13"/>
                    <a:pt x="1" y="13"/>
                    <a:pt x="2" y="14"/>
                  </a:cubicBezTo>
                  <a:cubicBezTo>
                    <a:pt x="2" y="15"/>
                    <a:pt x="3" y="15"/>
                    <a:pt x="3" y="15"/>
                  </a:cubicBezTo>
                  <a:cubicBezTo>
                    <a:pt x="4" y="16"/>
                    <a:pt x="4" y="16"/>
                    <a:pt x="5" y="17"/>
                  </a:cubicBezTo>
                  <a:cubicBezTo>
                    <a:pt x="5" y="18"/>
                    <a:pt x="4" y="19"/>
                    <a:pt x="4" y="19"/>
                  </a:cubicBezTo>
                  <a:cubicBezTo>
                    <a:pt x="3" y="19"/>
                    <a:pt x="2" y="20"/>
                    <a:pt x="1" y="20"/>
                  </a:cubicBezTo>
                  <a:cubicBezTo>
                    <a:pt x="0" y="20"/>
                    <a:pt x="0" y="21"/>
                    <a:pt x="0" y="22"/>
                  </a:cubicBezTo>
                  <a:cubicBezTo>
                    <a:pt x="0" y="23"/>
                    <a:pt x="1" y="23"/>
                    <a:pt x="2" y="23"/>
                  </a:cubicBezTo>
                  <a:cubicBezTo>
                    <a:pt x="2" y="24"/>
                    <a:pt x="3" y="24"/>
                    <a:pt x="4" y="24"/>
                  </a:cubicBezTo>
                  <a:cubicBezTo>
                    <a:pt x="4" y="24"/>
                    <a:pt x="3" y="26"/>
                    <a:pt x="3" y="26"/>
                  </a:cubicBezTo>
                  <a:cubicBezTo>
                    <a:pt x="2" y="27"/>
                    <a:pt x="2" y="28"/>
                    <a:pt x="2" y="29"/>
                  </a:cubicBezTo>
                  <a:cubicBezTo>
                    <a:pt x="2" y="30"/>
                    <a:pt x="4" y="30"/>
                    <a:pt x="4" y="30"/>
                  </a:cubicBezTo>
                  <a:cubicBezTo>
                    <a:pt x="5" y="30"/>
                    <a:pt x="6" y="31"/>
                    <a:pt x="7" y="31"/>
                  </a:cubicBezTo>
                  <a:cubicBezTo>
                    <a:pt x="7" y="31"/>
                    <a:pt x="8" y="31"/>
                    <a:pt x="8" y="30"/>
                  </a:cubicBezTo>
                  <a:cubicBezTo>
                    <a:pt x="9" y="30"/>
                    <a:pt x="9" y="31"/>
                    <a:pt x="9" y="31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9" y="32"/>
                    <a:pt x="9" y="34"/>
                    <a:pt x="8" y="34"/>
                  </a:cubicBezTo>
                  <a:cubicBezTo>
                    <a:pt x="8" y="34"/>
                    <a:pt x="8" y="35"/>
                    <a:pt x="8" y="35"/>
                  </a:cubicBezTo>
                  <a:cubicBezTo>
                    <a:pt x="8" y="35"/>
                    <a:pt x="9" y="35"/>
                    <a:pt x="10" y="35"/>
                  </a:cubicBezTo>
                  <a:cubicBezTo>
                    <a:pt x="11" y="34"/>
                    <a:pt x="12" y="34"/>
                    <a:pt x="13" y="33"/>
                  </a:cubicBezTo>
                  <a:cubicBezTo>
                    <a:pt x="13" y="33"/>
                    <a:pt x="14" y="31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0" y="29"/>
                    <a:pt x="21" y="29"/>
                    <a:pt x="22" y="30"/>
                  </a:cubicBezTo>
                  <a:cubicBezTo>
                    <a:pt x="23" y="30"/>
                    <a:pt x="26" y="31"/>
                    <a:pt x="26" y="31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8" y="31"/>
                    <a:pt x="28" y="32"/>
                    <a:pt x="29" y="31"/>
                  </a:cubicBezTo>
                  <a:cubicBezTo>
                    <a:pt x="29" y="31"/>
                    <a:pt x="30" y="31"/>
                    <a:pt x="31" y="31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1" y="33"/>
                    <a:pt x="31" y="33"/>
                    <a:pt x="31" y="34"/>
                  </a:cubicBezTo>
                  <a:cubicBezTo>
                    <a:pt x="32" y="34"/>
                    <a:pt x="31" y="34"/>
                    <a:pt x="31" y="35"/>
                  </a:cubicBezTo>
                  <a:cubicBezTo>
                    <a:pt x="32" y="37"/>
                    <a:pt x="32" y="38"/>
                    <a:pt x="33" y="38"/>
                  </a:cubicBezTo>
                  <a:cubicBezTo>
                    <a:pt x="33" y="39"/>
                    <a:pt x="35" y="41"/>
                    <a:pt x="35" y="41"/>
                  </a:cubicBezTo>
                  <a:cubicBezTo>
                    <a:pt x="35" y="41"/>
                    <a:pt x="34" y="42"/>
                    <a:pt x="35" y="43"/>
                  </a:cubicBezTo>
                  <a:cubicBezTo>
                    <a:pt x="35" y="43"/>
                    <a:pt x="35" y="44"/>
                    <a:pt x="35" y="44"/>
                  </a:cubicBezTo>
                  <a:cubicBezTo>
                    <a:pt x="36" y="44"/>
                    <a:pt x="36" y="44"/>
                    <a:pt x="37" y="45"/>
                  </a:cubicBezTo>
                  <a:cubicBezTo>
                    <a:pt x="37" y="45"/>
                    <a:pt x="37" y="46"/>
                    <a:pt x="38" y="46"/>
                  </a:cubicBezTo>
                  <a:cubicBezTo>
                    <a:pt x="38" y="47"/>
                    <a:pt x="39" y="47"/>
                    <a:pt x="39" y="47"/>
                  </a:cubicBezTo>
                  <a:cubicBezTo>
                    <a:pt x="39" y="48"/>
                    <a:pt x="40" y="49"/>
                    <a:pt x="40" y="49"/>
                  </a:cubicBezTo>
                  <a:cubicBezTo>
                    <a:pt x="40" y="50"/>
                    <a:pt x="41" y="50"/>
                    <a:pt x="42" y="50"/>
                  </a:cubicBezTo>
                  <a:cubicBezTo>
                    <a:pt x="43" y="50"/>
                    <a:pt x="43" y="51"/>
                    <a:pt x="44" y="51"/>
                  </a:cubicBezTo>
                  <a:cubicBezTo>
                    <a:pt x="44" y="51"/>
                    <a:pt x="44" y="51"/>
                    <a:pt x="45" y="52"/>
                  </a:cubicBezTo>
                  <a:cubicBezTo>
                    <a:pt x="45" y="53"/>
                    <a:pt x="45" y="54"/>
                    <a:pt x="45" y="54"/>
                  </a:cubicBezTo>
                  <a:cubicBezTo>
                    <a:pt x="45" y="54"/>
                    <a:pt x="46" y="54"/>
                    <a:pt x="46" y="54"/>
                  </a:cubicBezTo>
                  <a:cubicBezTo>
                    <a:pt x="47" y="54"/>
                    <a:pt x="47" y="54"/>
                    <a:pt x="48" y="55"/>
                  </a:cubicBezTo>
                  <a:cubicBezTo>
                    <a:pt x="49" y="56"/>
                    <a:pt x="50" y="56"/>
                    <a:pt x="51" y="58"/>
                  </a:cubicBezTo>
                  <a:cubicBezTo>
                    <a:pt x="53" y="60"/>
                    <a:pt x="54" y="61"/>
                    <a:pt x="55" y="61"/>
                  </a:cubicBezTo>
                  <a:cubicBezTo>
                    <a:pt x="55" y="61"/>
                    <a:pt x="56" y="62"/>
                    <a:pt x="56" y="62"/>
                  </a:cubicBezTo>
                  <a:cubicBezTo>
                    <a:pt x="57" y="62"/>
                    <a:pt x="57" y="63"/>
                    <a:pt x="57" y="63"/>
                  </a:cubicBezTo>
                  <a:cubicBezTo>
                    <a:pt x="58" y="63"/>
                    <a:pt x="59" y="62"/>
                    <a:pt x="59" y="62"/>
                  </a:cubicBezTo>
                  <a:cubicBezTo>
                    <a:pt x="59" y="63"/>
                    <a:pt x="60" y="63"/>
                    <a:pt x="60" y="63"/>
                  </a:cubicBezTo>
                  <a:cubicBezTo>
                    <a:pt x="61" y="63"/>
                    <a:pt x="61" y="63"/>
                    <a:pt x="62" y="63"/>
                  </a:cubicBezTo>
                  <a:cubicBezTo>
                    <a:pt x="62" y="63"/>
                    <a:pt x="62" y="63"/>
                    <a:pt x="63" y="64"/>
                  </a:cubicBezTo>
                  <a:cubicBezTo>
                    <a:pt x="64" y="65"/>
                    <a:pt x="65" y="66"/>
                    <a:pt x="65" y="66"/>
                  </a:cubicBezTo>
                  <a:cubicBezTo>
                    <a:pt x="66" y="66"/>
                    <a:pt x="66" y="67"/>
                    <a:pt x="66" y="67"/>
                  </a:cubicBezTo>
                  <a:cubicBezTo>
                    <a:pt x="67" y="67"/>
                    <a:pt x="68" y="67"/>
                    <a:pt x="68" y="68"/>
                  </a:cubicBezTo>
                  <a:cubicBezTo>
                    <a:pt x="68" y="68"/>
                    <a:pt x="68" y="68"/>
                    <a:pt x="68" y="69"/>
                  </a:cubicBezTo>
                  <a:cubicBezTo>
                    <a:pt x="68" y="69"/>
                    <a:pt x="68" y="69"/>
                    <a:pt x="69" y="69"/>
                  </a:cubicBezTo>
                  <a:cubicBezTo>
                    <a:pt x="69" y="70"/>
                    <a:pt x="70" y="70"/>
                    <a:pt x="70" y="70"/>
                  </a:cubicBezTo>
                  <a:cubicBezTo>
                    <a:pt x="70" y="70"/>
                    <a:pt x="71" y="69"/>
                    <a:pt x="72" y="69"/>
                  </a:cubicBezTo>
                  <a:cubicBezTo>
                    <a:pt x="72" y="70"/>
                    <a:pt x="73" y="70"/>
                    <a:pt x="74" y="71"/>
                  </a:cubicBezTo>
                  <a:cubicBezTo>
                    <a:pt x="74" y="71"/>
                    <a:pt x="74" y="72"/>
                    <a:pt x="74" y="72"/>
                  </a:cubicBezTo>
                  <a:cubicBezTo>
                    <a:pt x="74" y="73"/>
                    <a:pt x="74" y="74"/>
                    <a:pt x="75" y="74"/>
                  </a:cubicBezTo>
                  <a:cubicBezTo>
                    <a:pt x="76" y="74"/>
                    <a:pt x="77" y="75"/>
                    <a:pt x="77" y="75"/>
                  </a:cubicBezTo>
                  <a:cubicBezTo>
                    <a:pt x="77" y="76"/>
                    <a:pt x="77" y="76"/>
                    <a:pt x="78" y="76"/>
                  </a:cubicBezTo>
                  <a:cubicBezTo>
                    <a:pt x="78" y="76"/>
                    <a:pt x="79" y="76"/>
                    <a:pt x="79" y="76"/>
                  </a:cubicBezTo>
                  <a:cubicBezTo>
                    <a:pt x="79" y="76"/>
                    <a:pt x="81" y="77"/>
                    <a:pt x="81" y="78"/>
                  </a:cubicBezTo>
                  <a:cubicBezTo>
                    <a:pt x="81" y="79"/>
                    <a:pt x="82" y="80"/>
                    <a:pt x="83" y="81"/>
                  </a:cubicBezTo>
                  <a:cubicBezTo>
                    <a:pt x="83" y="82"/>
                    <a:pt x="84" y="82"/>
                    <a:pt x="84" y="83"/>
                  </a:cubicBezTo>
                  <a:cubicBezTo>
                    <a:pt x="84" y="84"/>
                    <a:pt x="84" y="86"/>
                    <a:pt x="84" y="86"/>
                  </a:cubicBezTo>
                  <a:cubicBezTo>
                    <a:pt x="84" y="87"/>
                    <a:pt x="85" y="87"/>
                    <a:pt x="85" y="88"/>
                  </a:cubicBezTo>
                  <a:cubicBezTo>
                    <a:pt x="85" y="88"/>
                    <a:pt x="86" y="89"/>
                    <a:pt x="85" y="90"/>
                  </a:cubicBezTo>
                  <a:cubicBezTo>
                    <a:pt x="84" y="91"/>
                    <a:pt x="83" y="91"/>
                    <a:pt x="83" y="91"/>
                  </a:cubicBezTo>
                  <a:cubicBezTo>
                    <a:pt x="83" y="91"/>
                    <a:pt x="82" y="91"/>
                    <a:pt x="83" y="92"/>
                  </a:cubicBezTo>
                  <a:cubicBezTo>
                    <a:pt x="83" y="92"/>
                    <a:pt x="83" y="92"/>
                    <a:pt x="83" y="93"/>
                  </a:cubicBezTo>
                  <a:cubicBezTo>
                    <a:pt x="83" y="93"/>
                    <a:pt x="83" y="94"/>
                    <a:pt x="82" y="95"/>
                  </a:cubicBezTo>
                  <a:cubicBezTo>
                    <a:pt x="82" y="95"/>
                    <a:pt x="81" y="95"/>
                    <a:pt x="81" y="96"/>
                  </a:cubicBezTo>
                  <a:cubicBezTo>
                    <a:pt x="80" y="96"/>
                    <a:pt x="80" y="97"/>
                    <a:pt x="80" y="97"/>
                  </a:cubicBezTo>
                  <a:cubicBezTo>
                    <a:pt x="81" y="97"/>
                    <a:pt x="81" y="98"/>
                    <a:pt x="81" y="98"/>
                  </a:cubicBezTo>
                  <a:cubicBezTo>
                    <a:pt x="81" y="99"/>
                    <a:pt x="81" y="99"/>
                    <a:pt x="81" y="99"/>
                  </a:cubicBezTo>
                  <a:cubicBezTo>
                    <a:pt x="82" y="99"/>
                    <a:pt x="82" y="99"/>
                    <a:pt x="83" y="99"/>
                  </a:cubicBezTo>
                  <a:cubicBezTo>
                    <a:pt x="83" y="99"/>
                    <a:pt x="84" y="100"/>
                    <a:pt x="84" y="99"/>
                  </a:cubicBezTo>
                  <a:cubicBezTo>
                    <a:pt x="85" y="99"/>
                    <a:pt x="85" y="99"/>
                    <a:pt x="85" y="98"/>
                  </a:cubicBezTo>
                  <a:cubicBezTo>
                    <a:pt x="85" y="97"/>
                    <a:pt x="85" y="97"/>
                    <a:pt x="86" y="96"/>
                  </a:cubicBezTo>
                  <a:cubicBezTo>
                    <a:pt x="87" y="95"/>
                    <a:pt x="88" y="95"/>
                    <a:pt x="88" y="94"/>
                  </a:cubicBezTo>
                  <a:cubicBezTo>
                    <a:pt x="88" y="94"/>
                    <a:pt x="89" y="94"/>
                    <a:pt x="89" y="93"/>
                  </a:cubicBezTo>
                  <a:cubicBezTo>
                    <a:pt x="89" y="91"/>
                    <a:pt x="89" y="90"/>
                    <a:pt x="89" y="89"/>
                  </a:cubicBezTo>
                  <a:cubicBezTo>
                    <a:pt x="90" y="88"/>
                    <a:pt x="91" y="88"/>
                    <a:pt x="92" y="88"/>
                  </a:cubicBezTo>
                  <a:cubicBezTo>
                    <a:pt x="92" y="88"/>
                    <a:pt x="94" y="88"/>
                    <a:pt x="94" y="88"/>
                  </a:cubicBezTo>
                  <a:cubicBezTo>
                    <a:pt x="95" y="88"/>
                    <a:pt x="95" y="87"/>
                    <a:pt x="95" y="87"/>
                  </a:cubicBezTo>
                  <a:cubicBezTo>
                    <a:pt x="94" y="86"/>
                    <a:pt x="94" y="86"/>
                    <a:pt x="94" y="85"/>
                  </a:cubicBezTo>
                  <a:cubicBezTo>
                    <a:pt x="94" y="84"/>
                    <a:pt x="95" y="83"/>
                    <a:pt x="93" y="82"/>
                  </a:cubicBezTo>
                  <a:cubicBezTo>
                    <a:pt x="92" y="81"/>
                    <a:pt x="91" y="81"/>
                    <a:pt x="90" y="80"/>
                  </a:cubicBezTo>
                  <a:cubicBezTo>
                    <a:pt x="90" y="80"/>
                    <a:pt x="89" y="80"/>
                    <a:pt x="89" y="80"/>
                  </a:cubicBezTo>
                  <a:cubicBezTo>
                    <a:pt x="88" y="80"/>
                    <a:pt x="88" y="80"/>
                    <a:pt x="88" y="79"/>
                  </a:cubicBezTo>
                  <a:cubicBezTo>
                    <a:pt x="88" y="79"/>
                    <a:pt x="87" y="78"/>
                    <a:pt x="88" y="78"/>
                  </a:cubicBezTo>
                  <a:cubicBezTo>
                    <a:pt x="88" y="78"/>
                    <a:pt x="89" y="78"/>
                    <a:pt x="89" y="77"/>
                  </a:cubicBezTo>
                  <a:cubicBezTo>
                    <a:pt x="89" y="76"/>
                    <a:pt x="89" y="76"/>
                    <a:pt x="90" y="75"/>
                  </a:cubicBezTo>
                  <a:cubicBezTo>
                    <a:pt x="90" y="73"/>
                    <a:pt x="90" y="72"/>
                    <a:pt x="91" y="72"/>
                  </a:cubicBezTo>
                  <a:cubicBezTo>
                    <a:pt x="91" y="71"/>
                    <a:pt x="91" y="70"/>
                    <a:pt x="92" y="70"/>
                  </a:cubicBezTo>
                  <a:cubicBezTo>
                    <a:pt x="93" y="70"/>
                    <a:pt x="94" y="70"/>
                    <a:pt x="94" y="71"/>
                  </a:cubicBezTo>
                  <a:cubicBezTo>
                    <a:pt x="95" y="71"/>
                    <a:pt x="95" y="72"/>
                    <a:pt x="95" y="72"/>
                  </a:cubicBezTo>
                  <a:cubicBezTo>
                    <a:pt x="96" y="72"/>
                    <a:pt x="96" y="72"/>
                    <a:pt x="97" y="72"/>
                  </a:cubicBezTo>
                  <a:cubicBezTo>
                    <a:pt x="99" y="73"/>
                    <a:pt x="99" y="73"/>
                    <a:pt x="100" y="74"/>
                  </a:cubicBezTo>
                  <a:cubicBezTo>
                    <a:pt x="101" y="75"/>
                    <a:pt x="101" y="75"/>
                    <a:pt x="102" y="76"/>
                  </a:cubicBezTo>
                  <a:cubicBezTo>
                    <a:pt x="103" y="77"/>
                    <a:pt x="103" y="79"/>
                    <a:pt x="104" y="79"/>
                  </a:cubicBezTo>
                  <a:cubicBezTo>
                    <a:pt x="105" y="78"/>
                    <a:pt x="105" y="79"/>
                    <a:pt x="105" y="78"/>
                  </a:cubicBezTo>
                  <a:cubicBezTo>
                    <a:pt x="105" y="77"/>
                    <a:pt x="105" y="76"/>
                    <a:pt x="105" y="76"/>
                  </a:cubicBezTo>
                  <a:cubicBezTo>
                    <a:pt x="106" y="75"/>
                    <a:pt x="106" y="74"/>
                    <a:pt x="106" y="74"/>
                  </a:cubicBezTo>
                  <a:cubicBezTo>
                    <a:pt x="105" y="73"/>
                    <a:pt x="105" y="72"/>
                    <a:pt x="103" y="71"/>
                  </a:cubicBezTo>
                  <a:cubicBezTo>
                    <a:pt x="102" y="70"/>
                    <a:pt x="102" y="70"/>
                    <a:pt x="101" y="70"/>
                  </a:cubicBezTo>
                  <a:cubicBezTo>
                    <a:pt x="100" y="69"/>
                    <a:pt x="99" y="68"/>
                    <a:pt x="98" y="68"/>
                  </a:cubicBezTo>
                  <a:cubicBezTo>
                    <a:pt x="96" y="67"/>
                    <a:pt x="95" y="67"/>
                    <a:pt x="93" y="65"/>
                  </a:cubicBezTo>
                  <a:cubicBezTo>
                    <a:pt x="91" y="64"/>
                    <a:pt x="90" y="63"/>
                    <a:pt x="88" y="63"/>
                  </a:cubicBezTo>
                  <a:cubicBezTo>
                    <a:pt x="85" y="62"/>
                    <a:pt x="84" y="61"/>
                    <a:pt x="83" y="61"/>
                  </a:cubicBezTo>
                  <a:cubicBezTo>
                    <a:pt x="82" y="60"/>
                    <a:pt x="82" y="60"/>
                    <a:pt x="82" y="59"/>
                  </a:cubicBezTo>
                  <a:cubicBezTo>
                    <a:pt x="82" y="59"/>
                    <a:pt x="83" y="57"/>
                    <a:pt x="84" y="57"/>
                  </a:cubicBezTo>
                  <a:cubicBezTo>
                    <a:pt x="85" y="57"/>
                    <a:pt x="84" y="56"/>
                    <a:pt x="84" y="56"/>
                  </a:cubicBezTo>
                  <a:cubicBezTo>
                    <a:pt x="84" y="55"/>
                    <a:pt x="84" y="55"/>
                    <a:pt x="83" y="55"/>
                  </a:cubicBezTo>
                  <a:cubicBezTo>
                    <a:pt x="82" y="55"/>
                    <a:pt x="81" y="55"/>
                    <a:pt x="80" y="55"/>
                  </a:cubicBezTo>
                  <a:cubicBezTo>
                    <a:pt x="79" y="55"/>
                    <a:pt x="79" y="55"/>
                    <a:pt x="77" y="55"/>
                  </a:cubicBezTo>
                  <a:cubicBezTo>
                    <a:pt x="75" y="54"/>
                    <a:pt x="74" y="54"/>
                    <a:pt x="73" y="53"/>
                  </a:cubicBezTo>
                  <a:cubicBezTo>
                    <a:pt x="72" y="53"/>
                    <a:pt x="71" y="52"/>
                    <a:pt x="70" y="51"/>
                  </a:cubicBezTo>
                  <a:cubicBezTo>
                    <a:pt x="69" y="51"/>
                    <a:pt x="67" y="49"/>
                    <a:pt x="67" y="48"/>
                  </a:cubicBezTo>
                  <a:cubicBezTo>
                    <a:pt x="67" y="48"/>
                    <a:pt x="65" y="48"/>
                    <a:pt x="65" y="46"/>
                  </a:cubicBezTo>
                  <a:cubicBezTo>
                    <a:pt x="64" y="45"/>
                    <a:pt x="63" y="43"/>
                    <a:pt x="63" y="42"/>
                  </a:cubicBezTo>
                  <a:cubicBezTo>
                    <a:pt x="63" y="41"/>
                    <a:pt x="62" y="40"/>
                    <a:pt x="62" y="39"/>
                  </a:cubicBezTo>
                  <a:cubicBezTo>
                    <a:pt x="62" y="38"/>
                    <a:pt x="61" y="38"/>
                    <a:pt x="61" y="37"/>
                  </a:cubicBezTo>
                  <a:cubicBezTo>
                    <a:pt x="60" y="37"/>
                    <a:pt x="59" y="36"/>
                    <a:pt x="59" y="36"/>
                  </a:cubicBezTo>
                  <a:cubicBezTo>
                    <a:pt x="59" y="36"/>
                    <a:pt x="57" y="35"/>
                    <a:pt x="57" y="35"/>
                  </a:cubicBezTo>
                  <a:cubicBezTo>
                    <a:pt x="57" y="34"/>
                    <a:pt x="53" y="33"/>
                    <a:pt x="53" y="32"/>
                  </a:cubicBezTo>
                  <a:cubicBezTo>
                    <a:pt x="52" y="31"/>
                    <a:pt x="50" y="30"/>
                    <a:pt x="50" y="29"/>
                  </a:cubicBezTo>
                  <a:cubicBezTo>
                    <a:pt x="49" y="28"/>
                    <a:pt x="49" y="27"/>
                    <a:pt x="49" y="26"/>
                  </a:cubicBezTo>
                  <a:cubicBezTo>
                    <a:pt x="49" y="25"/>
                    <a:pt x="48" y="24"/>
                    <a:pt x="49" y="24"/>
                  </a:cubicBezTo>
                  <a:cubicBezTo>
                    <a:pt x="50" y="24"/>
                    <a:pt x="50" y="24"/>
                    <a:pt x="51" y="24"/>
                  </a:cubicBezTo>
                  <a:cubicBezTo>
                    <a:pt x="51" y="23"/>
                    <a:pt x="51" y="23"/>
                    <a:pt x="51" y="22"/>
                  </a:cubicBezTo>
                  <a:cubicBezTo>
                    <a:pt x="51" y="22"/>
                    <a:pt x="51" y="21"/>
                    <a:pt x="50" y="21"/>
                  </a:cubicBezTo>
                  <a:cubicBezTo>
                    <a:pt x="49" y="20"/>
                    <a:pt x="49" y="20"/>
                    <a:pt x="49" y="19"/>
                  </a:cubicBezTo>
                  <a:cubicBezTo>
                    <a:pt x="49" y="18"/>
                    <a:pt x="49" y="17"/>
                    <a:pt x="50" y="17"/>
                  </a:cubicBezTo>
                  <a:cubicBezTo>
                    <a:pt x="50" y="17"/>
                    <a:pt x="50" y="16"/>
                    <a:pt x="51" y="16"/>
                  </a:cubicBezTo>
                  <a:cubicBezTo>
                    <a:pt x="52" y="16"/>
                    <a:pt x="52" y="16"/>
                    <a:pt x="53" y="15"/>
                  </a:cubicBezTo>
                  <a:cubicBezTo>
                    <a:pt x="55" y="14"/>
                    <a:pt x="56" y="13"/>
                    <a:pt x="57" y="14"/>
                  </a:cubicBezTo>
                  <a:cubicBezTo>
                    <a:pt x="58" y="14"/>
                    <a:pt x="59" y="14"/>
                    <a:pt x="59" y="14"/>
                  </a:cubicBezTo>
                  <a:cubicBezTo>
                    <a:pt x="60" y="14"/>
                    <a:pt x="61" y="14"/>
                    <a:pt x="61" y="14"/>
                  </a:cubicBezTo>
                  <a:cubicBezTo>
                    <a:pt x="61" y="14"/>
                    <a:pt x="61" y="13"/>
                    <a:pt x="61" y="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33" name="Freeform 36"/>
            <p:cNvSpPr>
              <a:spLocks/>
            </p:cNvSpPr>
            <p:nvPr/>
          </p:nvSpPr>
          <p:spPr bwMode="auto">
            <a:xfrm>
              <a:off x="4300538" y="3117851"/>
              <a:ext cx="44450" cy="79375"/>
            </a:xfrm>
            <a:custGeom>
              <a:avLst/>
              <a:gdLst>
                <a:gd name="T0" fmla="*/ 9 w 15"/>
                <a:gd name="T1" fmla="*/ 1 h 27"/>
                <a:gd name="T2" fmla="*/ 7 w 15"/>
                <a:gd name="T3" fmla="*/ 2 h 27"/>
                <a:gd name="T4" fmla="*/ 6 w 15"/>
                <a:gd name="T5" fmla="*/ 4 h 27"/>
                <a:gd name="T6" fmla="*/ 5 w 15"/>
                <a:gd name="T7" fmla="*/ 5 h 27"/>
                <a:gd name="T8" fmla="*/ 3 w 15"/>
                <a:gd name="T9" fmla="*/ 5 h 27"/>
                <a:gd name="T10" fmla="*/ 2 w 15"/>
                <a:gd name="T11" fmla="*/ 5 h 27"/>
                <a:gd name="T12" fmla="*/ 0 w 15"/>
                <a:gd name="T13" fmla="*/ 6 h 27"/>
                <a:gd name="T14" fmla="*/ 0 w 15"/>
                <a:gd name="T15" fmla="*/ 7 h 27"/>
                <a:gd name="T16" fmla="*/ 1 w 15"/>
                <a:gd name="T17" fmla="*/ 8 h 27"/>
                <a:gd name="T18" fmla="*/ 2 w 15"/>
                <a:gd name="T19" fmla="*/ 9 h 27"/>
                <a:gd name="T20" fmla="*/ 2 w 15"/>
                <a:gd name="T21" fmla="*/ 12 h 27"/>
                <a:gd name="T22" fmla="*/ 3 w 15"/>
                <a:gd name="T23" fmla="*/ 14 h 27"/>
                <a:gd name="T24" fmla="*/ 2 w 15"/>
                <a:gd name="T25" fmla="*/ 15 h 27"/>
                <a:gd name="T26" fmla="*/ 3 w 15"/>
                <a:gd name="T27" fmla="*/ 16 h 27"/>
                <a:gd name="T28" fmla="*/ 3 w 15"/>
                <a:gd name="T29" fmla="*/ 17 h 27"/>
                <a:gd name="T30" fmla="*/ 2 w 15"/>
                <a:gd name="T31" fmla="*/ 19 h 27"/>
                <a:gd name="T32" fmla="*/ 3 w 15"/>
                <a:gd name="T33" fmla="*/ 22 h 27"/>
                <a:gd name="T34" fmla="*/ 3 w 15"/>
                <a:gd name="T35" fmla="*/ 23 h 27"/>
                <a:gd name="T36" fmla="*/ 3 w 15"/>
                <a:gd name="T37" fmla="*/ 24 h 27"/>
                <a:gd name="T38" fmla="*/ 4 w 15"/>
                <a:gd name="T39" fmla="*/ 26 h 27"/>
                <a:gd name="T40" fmla="*/ 6 w 15"/>
                <a:gd name="T41" fmla="*/ 26 h 27"/>
                <a:gd name="T42" fmla="*/ 8 w 15"/>
                <a:gd name="T43" fmla="*/ 25 h 27"/>
                <a:gd name="T44" fmla="*/ 9 w 15"/>
                <a:gd name="T45" fmla="*/ 22 h 27"/>
                <a:gd name="T46" fmla="*/ 10 w 15"/>
                <a:gd name="T47" fmla="*/ 23 h 27"/>
                <a:gd name="T48" fmla="*/ 11 w 15"/>
                <a:gd name="T49" fmla="*/ 23 h 27"/>
                <a:gd name="T50" fmla="*/ 13 w 15"/>
                <a:gd name="T51" fmla="*/ 24 h 27"/>
                <a:gd name="T52" fmla="*/ 13 w 15"/>
                <a:gd name="T53" fmla="*/ 22 h 27"/>
                <a:gd name="T54" fmla="*/ 14 w 15"/>
                <a:gd name="T55" fmla="*/ 19 h 27"/>
                <a:gd name="T56" fmla="*/ 14 w 15"/>
                <a:gd name="T57" fmla="*/ 16 h 27"/>
                <a:gd name="T58" fmla="*/ 14 w 15"/>
                <a:gd name="T59" fmla="*/ 13 h 27"/>
                <a:gd name="T60" fmla="*/ 14 w 15"/>
                <a:gd name="T61" fmla="*/ 12 h 27"/>
                <a:gd name="T62" fmla="*/ 14 w 15"/>
                <a:gd name="T63" fmla="*/ 10 h 27"/>
                <a:gd name="T64" fmla="*/ 15 w 15"/>
                <a:gd name="T65" fmla="*/ 9 h 27"/>
                <a:gd name="T66" fmla="*/ 14 w 15"/>
                <a:gd name="T67" fmla="*/ 7 h 27"/>
                <a:gd name="T68" fmla="*/ 14 w 15"/>
                <a:gd name="T69" fmla="*/ 5 h 27"/>
                <a:gd name="T70" fmla="*/ 12 w 15"/>
                <a:gd name="T71" fmla="*/ 3 h 27"/>
                <a:gd name="T72" fmla="*/ 12 w 15"/>
                <a:gd name="T73" fmla="*/ 2 h 27"/>
                <a:gd name="T74" fmla="*/ 9 w 15"/>
                <a:gd name="T7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" h="27">
                  <a:moveTo>
                    <a:pt x="9" y="1"/>
                  </a:moveTo>
                  <a:cubicBezTo>
                    <a:pt x="8" y="1"/>
                    <a:pt x="8" y="2"/>
                    <a:pt x="7" y="2"/>
                  </a:cubicBezTo>
                  <a:cubicBezTo>
                    <a:pt x="7" y="3"/>
                    <a:pt x="6" y="3"/>
                    <a:pt x="6" y="4"/>
                  </a:cubicBezTo>
                  <a:cubicBezTo>
                    <a:pt x="6" y="4"/>
                    <a:pt x="5" y="4"/>
                    <a:pt x="5" y="5"/>
                  </a:cubicBezTo>
                  <a:cubicBezTo>
                    <a:pt x="4" y="5"/>
                    <a:pt x="4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0" y="6"/>
                    <a:pt x="0" y="6"/>
                  </a:cubicBezTo>
                  <a:cubicBezTo>
                    <a:pt x="0" y="6"/>
                    <a:pt x="0" y="6"/>
                    <a:pt x="0" y="7"/>
                  </a:cubicBezTo>
                  <a:cubicBezTo>
                    <a:pt x="0" y="7"/>
                    <a:pt x="0" y="7"/>
                    <a:pt x="1" y="8"/>
                  </a:cubicBezTo>
                  <a:cubicBezTo>
                    <a:pt x="1" y="8"/>
                    <a:pt x="2" y="9"/>
                    <a:pt x="2" y="9"/>
                  </a:cubicBezTo>
                  <a:cubicBezTo>
                    <a:pt x="2" y="10"/>
                    <a:pt x="2" y="12"/>
                    <a:pt x="2" y="12"/>
                  </a:cubicBezTo>
                  <a:cubicBezTo>
                    <a:pt x="3" y="13"/>
                    <a:pt x="3" y="13"/>
                    <a:pt x="3" y="14"/>
                  </a:cubicBezTo>
                  <a:cubicBezTo>
                    <a:pt x="2" y="14"/>
                    <a:pt x="2" y="15"/>
                    <a:pt x="2" y="15"/>
                  </a:cubicBezTo>
                  <a:cubicBezTo>
                    <a:pt x="3" y="15"/>
                    <a:pt x="3" y="15"/>
                    <a:pt x="3" y="16"/>
                  </a:cubicBezTo>
                  <a:cubicBezTo>
                    <a:pt x="4" y="16"/>
                    <a:pt x="4" y="17"/>
                    <a:pt x="3" y="17"/>
                  </a:cubicBezTo>
                  <a:cubicBezTo>
                    <a:pt x="3" y="17"/>
                    <a:pt x="2" y="18"/>
                    <a:pt x="2" y="19"/>
                  </a:cubicBezTo>
                  <a:cubicBezTo>
                    <a:pt x="2" y="20"/>
                    <a:pt x="3" y="22"/>
                    <a:pt x="3" y="22"/>
                  </a:cubicBezTo>
                  <a:cubicBezTo>
                    <a:pt x="3" y="22"/>
                    <a:pt x="3" y="23"/>
                    <a:pt x="3" y="23"/>
                  </a:cubicBezTo>
                  <a:cubicBezTo>
                    <a:pt x="2" y="24"/>
                    <a:pt x="2" y="24"/>
                    <a:pt x="3" y="24"/>
                  </a:cubicBezTo>
                  <a:cubicBezTo>
                    <a:pt x="4" y="25"/>
                    <a:pt x="4" y="25"/>
                    <a:pt x="4" y="26"/>
                  </a:cubicBezTo>
                  <a:cubicBezTo>
                    <a:pt x="5" y="26"/>
                    <a:pt x="6" y="27"/>
                    <a:pt x="6" y="26"/>
                  </a:cubicBezTo>
                  <a:cubicBezTo>
                    <a:pt x="7" y="26"/>
                    <a:pt x="8" y="25"/>
                    <a:pt x="8" y="25"/>
                  </a:cubicBezTo>
                  <a:cubicBezTo>
                    <a:pt x="9" y="24"/>
                    <a:pt x="9" y="22"/>
                    <a:pt x="9" y="22"/>
                  </a:cubicBezTo>
                  <a:cubicBezTo>
                    <a:pt x="9" y="22"/>
                    <a:pt x="9" y="22"/>
                    <a:pt x="10" y="23"/>
                  </a:cubicBezTo>
                  <a:cubicBezTo>
                    <a:pt x="10" y="23"/>
                    <a:pt x="11" y="23"/>
                    <a:pt x="11" y="23"/>
                  </a:cubicBezTo>
                  <a:cubicBezTo>
                    <a:pt x="12" y="24"/>
                    <a:pt x="13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4" y="21"/>
                    <a:pt x="14" y="20"/>
                    <a:pt x="14" y="19"/>
                  </a:cubicBezTo>
                  <a:cubicBezTo>
                    <a:pt x="14" y="19"/>
                    <a:pt x="14" y="18"/>
                    <a:pt x="14" y="16"/>
                  </a:cubicBezTo>
                  <a:cubicBezTo>
                    <a:pt x="14" y="15"/>
                    <a:pt x="15" y="14"/>
                    <a:pt x="14" y="13"/>
                  </a:cubicBezTo>
                  <a:cubicBezTo>
                    <a:pt x="14" y="13"/>
                    <a:pt x="14" y="12"/>
                    <a:pt x="14" y="12"/>
                  </a:cubicBezTo>
                  <a:cubicBezTo>
                    <a:pt x="14" y="12"/>
                    <a:pt x="13" y="11"/>
                    <a:pt x="14" y="10"/>
                  </a:cubicBezTo>
                  <a:cubicBezTo>
                    <a:pt x="14" y="10"/>
                    <a:pt x="15" y="10"/>
                    <a:pt x="15" y="9"/>
                  </a:cubicBezTo>
                  <a:cubicBezTo>
                    <a:pt x="15" y="8"/>
                    <a:pt x="15" y="7"/>
                    <a:pt x="14" y="7"/>
                  </a:cubicBezTo>
                  <a:cubicBezTo>
                    <a:pt x="14" y="7"/>
                    <a:pt x="14" y="6"/>
                    <a:pt x="14" y="5"/>
                  </a:cubicBezTo>
                  <a:cubicBezTo>
                    <a:pt x="13" y="4"/>
                    <a:pt x="12" y="4"/>
                    <a:pt x="12" y="3"/>
                  </a:cubicBezTo>
                  <a:cubicBezTo>
                    <a:pt x="12" y="3"/>
                    <a:pt x="12" y="2"/>
                    <a:pt x="12" y="2"/>
                  </a:cubicBezTo>
                  <a:cubicBezTo>
                    <a:pt x="12" y="2"/>
                    <a:pt x="11" y="0"/>
                    <a:pt x="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34" name="Freeform 37"/>
            <p:cNvSpPr>
              <a:spLocks/>
            </p:cNvSpPr>
            <p:nvPr/>
          </p:nvSpPr>
          <p:spPr bwMode="auto">
            <a:xfrm>
              <a:off x="4618038" y="3103563"/>
              <a:ext cx="163513" cy="171450"/>
            </a:xfrm>
            <a:custGeom>
              <a:avLst/>
              <a:gdLst>
                <a:gd name="T0" fmla="*/ 55 w 56"/>
                <a:gd name="T1" fmla="*/ 2 h 59"/>
                <a:gd name="T2" fmla="*/ 51 w 56"/>
                <a:gd name="T3" fmla="*/ 3 h 59"/>
                <a:gd name="T4" fmla="*/ 43 w 56"/>
                <a:gd name="T5" fmla="*/ 5 h 59"/>
                <a:gd name="T6" fmla="*/ 32 w 56"/>
                <a:gd name="T7" fmla="*/ 3 h 59"/>
                <a:gd name="T8" fmla="*/ 23 w 56"/>
                <a:gd name="T9" fmla="*/ 5 h 59"/>
                <a:gd name="T10" fmla="*/ 13 w 56"/>
                <a:gd name="T11" fmla="*/ 7 h 59"/>
                <a:gd name="T12" fmla="*/ 6 w 56"/>
                <a:gd name="T13" fmla="*/ 10 h 59"/>
                <a:gd name="T14" fmla="*/ 5 w 56"/>
                <a:gd name="T15" fmla="*/ 14 h 59"/>
                <a:gd name="T16" fmla="*/ 2 w 56"/>
                <a:gd name="T17" fmla="*/ 18 h 59"/>
                <a:gd name="T18" fmla="*/ 1 w 56"/>
                <a:gd name="T19" fmla="*/ 22 h 59"/>
                <a:gd name="T20" fmla="*/ 1 w 56"/>
                <a:gd name="T21" fmla="*/ 27 h 59"/>
                <a:gd name="T22" fmla="*/ 6 w 56"/>
                <a:gd name="T23" fmla="*/ 30 h 59"/>
                <a:gd name="T24" fmla="*/ 5 w 56"/>
                <a:gd name="T25" fmla="*/ 31 h 59"/>
                <a:gd name="T26" fmla="*/ 3 w 56"/>
                <a:gd name="T27" fmla="*/ 35 h 59"/>
                <a:gd name="T28" fmla="*/ 8 w 56"/>
                <a:gd name="T29" fmla="*/ 35 h 59"/>
                <a:gd name="T30" fmla="*/ 12 w 56"/>
                <a:gd name="T31" fmla="*/ 37 h 59"/>
                <a:gd name="T32" fmla="*/ 13 w 56"/>
                <a:gd name="T33" fmla="*/ 39 h 59"/>
                <a:gd name="T34" fmla="*/ 9 w 56"/>
                <a:gd name="T35" fmla="*/ 42 h 59"/>
                <a:gd name="T36" fmla="*/ 13 w 56"/>
                <a:gd name="T37" fmla="*/ 48 h 59"/>
                <a:gd name="T38" fmla="*/ 14 w 56"/>
                <a:gd name="T39" fmla="*/ 53 h 59"/>
                <a:gd name="T40" fmla="*/ 16 w 56"/>
                <a:gd name="T41" fmla="*/ 55 h 59"/>
                <a:gd name="T42" fmla="*/ 19 w 56"/>
                <a:gd name="T43" fmla="*/ 53 h 59"/>
                <a:gd name="T44" fmla="*/ 22 w 56"/>
                <a:gd name="T45" fmla="*/ 58 h 59"/>
                <a:gd name="T46" fmla="*/ 23 w 56"/>
                <a:gd name="T47" fmla="*/ 55 h 59"/>
                <a:gd name="T48" fmla="*/ 27 w 56"/>
                <a:gd name="T49" fmla="*/ 58 h 59"/>
                <a:gd name="T50" fmla="*/ 27 w 56"/>
                <a:gd name="T51" fmla="*/ 55 h 59"/>
                <a:gd name="T52" fmla="*/ 25 w 56"/>
                <a:gd name="T53" fmla="*/ 50 h 59"/>
                <a:gd name="T54" fmla="*/ 26 w 56"/>
                <a:gd name="T55" fmla="*/ 47 h 59"/>
                <a:gd name="T56" fmla="*/ 29 w 56"/>
                <a:gd name="T57" fmla="*/ 48 h 59"/>
                <a:gd name="T58" fmla="*/ 27 w 56"/>
                <a:gd name="T59" fmla="*/ 46 h 59"/>
                <a:gd name="T60" fmla="*/ 25 w 56"/>
                <a:gd name="T61" fmla="*/ 42 h 59"/>
                <a:gd name="T62" fmla="*/ 17 w 56"/>
                <a:gd name="T63" fmla="*/ 38 h 59"/>
                <a:gd name="T64" fmla="*/ 19 w 56"/>
                <a:gd name="T65" fmla="*/ 37 h 59"/>
                <a:gd name="T66" fmla="*/ 23 w 56"/>
                <a:gd name="T67" fmla="*/ 39 h 59"/>
                <a:gd name="T68" fmla="*/ 26 w 56"/>
                <a:gd name="T69" fmla="*/ 40 h 59"/>
                <a:gd name="T70" fmla="*/ 27 w 56"/>
                <a:gd name="T71" fmla="*/ 42 h 59"/>
                <a:gd name="T72" fmla="*/ 31 w 56"/>
                <a:gd name="T73" fmla="*/ 43 h 59"/>
                <a:gd name="T74" fmla="*/ 32 w 56"/>
                <a:gd name="T75" fmla="*/ 42 h 59"/>
                <a:gd name="T76" fmla="*/ 35 w 56"/>
                <a:gd name="T77" fmla="*/ 43 h 59"/>
                <a:gd name="T78" fmla="*/ 31 w 56"/>
                <a:gd name="T79" fmla="*/ 36 h 59"/>
                <a:gd name="T80" fmla="*/ 22 w 56"/>
                <a:gd name="T81" fmla="*/ 32 h 59"/>
                <a:gd name="T82" fmla="*/ 25 w 56"/>
                <a:gd name="T83" fmla="*/ 29 h 59"/>
                <a:gd name="T84" fmla="*/ 27 w 56"/>
                <a:gd name="T85" fmla="*/ 29 h 59"/>
                <a:gd name="T86" fmla="*/ 24 w 56"/>
                <a:gd name="T87" fmla="*/ 23 h 59"/>
                <a:gd name="T88" fmla="*/ 21 w 56"/>
                <a:gd name="T89" fmla="*/ 15 h 59"/>
                <a:gd name="T90" fmla="*/ 23 w 56"/>
                <a:gd name="T91" fmla="*/ 13 h 59"/>
                <a:gd name="T92" fmla="*/ 27 w 56"/>
                <a:gd name="T93" fmla="*/ 17 h 59"/>
                <a:gd name="T94" fmla="*/ 30 w 56"/>
                <a:gd name="T95" fmla="*/ 19 h 59"/>
                <a:gd name="T96" fmla="*/ 30 w 56"/>
                <a:gd name="T97" fmla="*/ 17 h 59"/>
                <a:gd name="T98" fmla="*/ 32 w 56"/>
                <a:gd name="T99" fmla="*/ 17 h 59"/>
                <a:gd name="T100" fmla="*/ 35 w 56"/>
                <a:gd name="T101" fmla="*/ 17 h 59"/>
                <a:gd name="T102" fmla="*/ 31 w 56"/>
                <a:gd name="T103" fmla="*/ 14 h 59"/>
                <a:gd name="T104" fmla="*/ 31 w 56"/>
                <a:gd name="T105" fmla="*/ 10 h 59"/>
                <a:gd name="T106" fmla="*/ 39 w 56"/>
                <a:gd name="T107" fmla="*/ 9 h 59"/>
                <a:gd name="T108" fmla="*/ 40 w 56"/>
                <a:gd name="T109" fmla="*/ 11 h 59"/>
                <a:gd name="T110" fmla="*/ 48 w 56"/>
                <a:gd name="T111" fmla="*/ 9 h 59"/>
                <a:gd name="T112" fmla="*/ 54 w 56"/>
                <a:gd name="T113" fmla="*/ 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6" h="59">
                  <a:moveTo>
                    <a:pt x="54" y="7"/>
                  </a:moveTo>
                  <a:cubicBezTo>
                    <a:pt x="54" y="7"/>
                    <a:pt x="53" y="6"/>
                    <a:pt x="53" y="5"/>
                  </a:cubicBezTo>
                  <a:cubicBezTo>
                    <a:pt x="53" y="4"/>
                    <a:pt x="53" y="5"/>
                    <a:pt x="55" y="4"/>
                  </a:cubicBezTo>
                  <a:cubicBezTo>
                    <a:pt x="56" y="4"/>
                    <a:pt x="55" y="3"/>
                    <a:pt x="55" y="2"/>
                  </a:cubicBezTo>
                  <a:cubicBezTo>
                    <a:pt x="55" y="2"/>
                    <a:pt x="54" y="1"/>
                    <a:pt x="54" y="1"/>
                  </a:cubicBezTo>
                  <a:cubicBezTo>
                    <a:pt x="53" y="0"/>
                    <a:pt x="53" y="0"/>
                    <a:pt x="52" y="0"/>
                  </a:cubicBezTo>
                  <a:cubicBezTo>
                    <a:pt x="51" y="0"/>
                    <a:pt x="51" y="1"/>
                    <a:pt x="51" y="1"/>
                  </a:cubicBezTo>
                  <a:cubicBezTo>
                    <a:pt x="51" y="1"/>
                    <a:pt x="51" y="2"/>
                    <a:pt x="51" y="3"/>
                  </a:cubicBezTo>
                  <a:cubicBezTo>
                    <a:pt x="51" y="3"/>
                    <a:pt x="51" y="4"/>
                    <a:pt x="50" y="4"/>
                  </a:cubicBezTo>
                  <a:cubicBezTo>
                    <a:pt x="50" y="5"/>
                    <a:pt x="49" y="4"/>
                    <a:pt x="49" y="4"/>
                  </a:cubicBezTo>
                  <a:cubicBezTo>
                    <a:pt x="49" y="4"/>
                    <a:pt x="47" y="4"/>
                    <a:pt x="45" y="4"/>
                  </a:cubicBezTo>
                  <a:cubicBezTo>
                    <a:pt x="44" y="4"/>
                    <a:pt x="44" y="5"/>
                    <a:pt x="43" y="5"/>
                  </a:cubicBezTo>
                  <a:cubicBezTo>
                    <a:pt x="43" y="4"/>
                    <a:pt x="42" y="4"/>
                    <a:pt x="42" y="4"/>
                  </a:cubicBezTo>
                  <a:cubicBezTo>
                    <a:pt x="42" y="4"/>
                    <a:pt x="38" y="4"/>
                    <a:pt x="38" y="3"/>
                  </a:cubicBezTo>
                  <a:cubicBezTo>
                    <a:pt x="37" y="3"/>
                    <a:pt x="37" y="3"/>
                    <a:pt x="36" y="3"/>
                  </a:cubicBezTo>
                  <a:cubicBezTo>
                    <a:pt x="35" y="2"/>
                    <a:pt x="34" y="3"/>
                    <a:pt x="32" y="3"/>
                  </a:cubicBezTo>
                  <a:cubicBezTo>
                    <a:pt x="31" y="3"/>
                    <a:pt x="30" y="4"/>
                    <a:pt x="29" y="4"/>
                  </a:cubicBezTo>
                  <a:cubicBezTo>
                    <a:pt x="28" y="4"/>
                    <a:pt x="27" y="4"/>
                    <a:pt x="27" y="4"/>
                  </a:cubicBezTo>
                  <a:cubicBezTo>
                    <a:pt x="26" y="4"/>
                    <a:pt x="25" y="5"/>
                    <a:pt x="24" y="5"/>
                  </a:cubicBezTo>
                  <a:cubicBezTo>
                    <a:pt x="24" y="5"/>
                    <a:pt x="23" y="5"/>
                    <a:pt x="23" y="5"/>
                  </a:cubicBezTo>
                  <a:cubicBezTo>
                    <a:pt x="22" y="5"/>
                    <a:pt x="22" y="6"/>
                    <a:pt x="22" y="6"/>
                  </a:cubicBezTo>
                  <a:cubicBezTo>
                    <a:pt x="21" y="6"/>
                    <a:pt x="19" y="8"/>
                    <a:pt x="18" y="7"/>
                  </a:cubicBezTo>
                  <a:cubicBezTo>
                    <a:pt x="17" y="7"/>
                    <a:pt x="16" y="7"/>
                    <a:pt x="16" y="7"/>
                  </a:cubicBezTo>
                  <a:cubicBezTo>
                    <a:pt x="15" y="7"/>
                    <a:pt x="14" y="7"/>
                    <a:pt x="13" y="7"/>
                  </a:cubicBezTo>
                  <a:cubicBezTo>
                    <a:pt x="13" y="8"/>
                    <a:pt x="12" y="8"/>
                    <a:pt x="11" y="8"/>
                  </a:cubicBezTo>
                  <a:cubicBezTo>
                    <a:pt x="11" y="8"/>
                    <a:pt x="9" y="9"/>
                    <a:pt x="7" y="9"/>
                  </a:cubicBezTo>
                  <a:cubicBezTo>
                    <a:pt x="7" y="9"/>
                    <a:pt x="7" y="9"/>
                    <a:pt x="6" y="9"/>
                  </a:cubicBezTo>
                  <a:cubicBezTo>
                    <a:pt x="6" y="9"/>
                    <a:pt x="6" y="9"/>
                    <a:pt x="6" y="10"/>
                  </a:cubicBezTo>
                  <a:cubicBezTo>
                    <a:pt x="6" y="10"/>
                    <a:pt x="6" y="10"/>
                    <a:pt x="6" y="11"/>
                  </a:cubicBezTo>
                  <a:cubicBezTo>
                    <a:pt x="5" y="11"/>
                    <a:pt x="5" y="11"/>
                    <a:pt x="6" y="11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3"/>
                    <a:pt x="6" y="13"/>
                    <a:pt x="5" y="14"/>
                  </a:cubicBezTo>
                  <a:cubicBezTo>
                    <a:pt x="5" y="14"/>
                    <a:pt x="4" y="14"/>
                    <a:pt x="4" y="15"/>
                  </a:cubicBezTo>
                  <a:cubicBezTo>
                    <a:pt x="5" y="15"/>
                    <a:pt x="5" y="17"/>
                    <a:pt x="5" y="17"/>
                  </a:cubicBezTo>
                  <a:cubicBezTo>
                    <a:pt x="5" y="17"/>
                    <a:pt x="4" y="17"/>
                    <a:pt x="4" y="18"/>
                  </a:cubicBezTo>
                  <a:cubicBezTo>
                    <a:pt x="3" y="18"/>
                    <a:pt x="3" y="18"/>
                    <a:pt x="2" y="18"/>
                  </a:cubicBezTo>
                  <a:cubicBezTo>
                    <a:pt x="2" y="18"/>
                    <a:pt x="1" y="18"/>
                    <a:pt x="1" y="19"/>
                  </a:cubicBezTo>
                  <a:cubicBezTo>
                    <a:pt x="1" y="19"/>
                    <a:pt x="1" y="20"/>
                    <a:pt x="1" y="20"/>
                  </a:cubicBezTo>
                  <a:cubicBezTo>
                    <a:pt x="1" y="20"/>
                    <a:pt x="1" y="21"/>
                    <a:pt x="1" y="21"/>
                  </a:cubicBezTo>
                  <a:cubicBezTo>
                    <a:pt x="1" y="21"/>
                    <a:pt x="1" y="22"/>
                    <a:pt x="1" y="22"/>
                  </a:cubicBezTo>
                  <a:cubicBezTo>
                    <a:pt x="0" y="22"/>
                    <a:pt x="0" y="23"/>
                    <a:pt x="0" y="23"/>
                  </a:cubicBezTo>
                  <a:cubicBezTo>
                    <a:pt x="0" y="23"/>
                    <a:pt x="0" y="24"/>
                    <a:pt x="0" y="24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6"/>
                    <a:pt x="1" y="27"/>
                    <a:pt x="1" y="27"/>
                  </a:cubicBezTo>
                  <a:cubicBezTo>
                    <a:pt x="1" y="27"/>
                    <a:pt x="3" y="28"/>
                    <a:pt x="3" y="29"/>
                  </a:cubicBezTo>
                  <a:cubicBezTo>
                    <a:pt x="3" y="29"/>
                    <a:pt x="4" y="29"/>
                    <a:pt x="4" y="30"/>
                  </a:cubicBezTo>
                  <a:cubicBezTo>
                    <a:pt x="4" y="30"/>
                    <a:pt x="4" y="30"/>
                    <a:pt x="5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8" y="31"/>
                    <a:pt x="8" y="31"/>
                  </a:cubicBezTo>
                  <a:cubicBezTo>
                    <a:pt x="7" y="31"/>
                    <a:pt x="7" y="31"/>
                    <a:pt x="6" y="31"/>
                  </a:cubicBezTo>
                  <a:cubicBezTo>
                    <a:pt x="6" y="31"/>
                    <a:pt x="6" y="31"/>
                    <a:pt x="5" y="31"/>
                  </a:cubicBezTo>
                  <a:cubicBezTo>
                    <a:pt x="5" y="31"/>
                    <a:pt x="5" y="31"/>
                    <a:pt x="4" y="32"/>
                  </a:cubicBezTo>
                  <a:cubicBezTo>
                    <a:pt x="4" y="32"/>
                    <a:pt x="4" y="33"/>
                    <a:pt x="3" y="33"/>
                  </a:cubicBezTo>
                  <a:cubicBezTo>
                    <a:pt x="3" y="33"/>
                    <a:pt x="2" y="33"/>
                    <a:pt x="2" y="34"/>
                  </a:cubicBezTo>
                  <a:cubicBezTo>
                    <a:pt x="2" y="34"/>
                    <a:pt x="2" y="35"/>
                    <a:pt x="3" y="35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4" y="33"/>
                    <a:pt x="5" y="33"/>
                    <a:pt x="5" y="33"/>
                  </a:cubicBezTo>
                  <a:cubicBezTo>
                    <a:pt x="6" y="33"/>
                    <a:pt x="6" y="33"/>
                    <a:pt x="6" y="34"/>
                  </a:cubicBezTo>
                  <a:cubicBezTo>
                    <a:pt x="7" y="34"/>
                    <a:pt x="8" y="34"/>
                    <a:pt x="8" y="35"/>
                  </a:cubicBezTo>
                  <a:cubicBezTo>
                    <a:pt x="8" y="36"/>
                    <a:pt x="8" y="36"/>
                    <a:pt x="8" y="37"/>
                  </a:cubicBezTo>
                  <a:cubicBezTo>
                    <a:pt x="9" y="37"/>
                    <a:pt x="9" y="38"/>
                    <a:pt x="9" y="37"/>
                  </a:cubicBezTo>
                  <a:cubicBezTo>
                    <a:pt x="9" y="37"/>
                    <a:pt x="10" y="37"/>
                    <a:pt x="10" y="37"/>
                  </a:cubicBezTo>
                  <a:cubicBezTo>
                    <a:pt x="11" y="37"/>
                    <a:pt x="11" y="37"/>
                    <a:pt x="12" y="37"/>
                  </a:cubicBezTo>
                  <a:cubicBezTo>
                    <a:pt x="12" y="38"/>
                    <a:pt x="13" y="38"/>
                    <a:pt x="13" y="37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4" y="37"/>
                    <a:pt x="14" y="37"/>
                    <a:pt x="14" y="38"/>
                  </a:cubicBezTo>
                  <a:cubicBezTo>
                    <a:pt x="14" y="38"/>
                    <a:pt x="13" y="39"/>
                    <a:pt x="13" y="39"/>
                  </a:cubicBezTo>
                  <a:cubicBezTo>
                    <a:pt x="13" y="39"/>
                    <a:pt x="13" y="40"/>
                    <a:pt x="12" y="39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1" y="39"/>
                    <a:pt x="11" y="40"/>
                    <a:pt x="10" y="41"/>
                  </a:cubicBezTo>
                  <a:cubicBezTo>
                    <a:pt x="10" y="41"/>
                    <a:pt x="10" y="42"/>
                    <a:pt x="9" y="42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9" y="44"/>
                    <a:pt x="8" y="44"/>
                    <a:pt x="9" y="44"/>
                  </a:cubicBezTo>
                  <a:cubicBezTo>
                    <a:pt x="11" y="44"/>
                    <a:pt x="12" y="44"/>
                    <a:pt x="12" y="45"/>
                  </a:cubicBezTo>
                  <a:cubicBezTo>
                    <a:pt x="13" y="46"/>
                    <a:pt x="13" y="47"/>
                    <a:pt x="13" y="48"/>
                  </a:cubicBezTo>
                  <a:cubicBezTo>
                    <a:pt x="14" y="48"/>
                    <a:pt x="15" y="48"/>
                    <a:pt x="14" y="49"/>
                  </a:cubicBezTo>
                  <a:cubicBezTo>
                    <a:pt x="13" y="49"/>
                    <a:pt x="13" y="50"/>
                    <a:pt x="13" y="50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14" y="52"/>
                    <a:pt x="14" y="52"/>
                    <a:pt x="14" y="53"/>
                  </a:cubicBezTo>
                  <a:cubicBezTo>
                    <a:pt x="14" y="53"/>
                    <a:pt x="14" y="54"/>
                    <a:pt x="15" y="54"/>
                  </a:cubicBezTo>
                  <a:cubicBezTo>
                    <a:pt x="15" y="54"/>
                    <a:pt x="15" y="54"/>
                    <a:pt x="15" y="54"/>
                  </a:cubicBezTo>
                  <a:cubicBezTo>
                    <a:pt x="15" y="55"/>
                    <a:pt x="15" y="56"/>
                    <a:pt x="15" y="56"/>
                  </a:cubicBezTo>
                  <a:cubicBezTo>
                    <a:pt x="16" y="56"/>
                    <a:pt x="16" y="55"/>
                    <a:pt x="16" y="55"/>
                  </a:cubicBezTo>
                  <a:cubicBezTo>
                    <a:pt x="16" y="55"/>
                    <a:pt x="16" y="55"/>
                    <a:pt x="16" y="54"/>
                  </a:cubicBezTo>
                  <a:cubicBezTo>
                    <a:pt x="16" y="53"/>
                    <a:pt x="16" y="52"/>
                    <a:pt x="17" y="52"/>
                  </a:cubicBezTo>
                  <a:cubicBezTo>
                    <a:pt x="18" y="52"/>
                    <a:pt x="18" y="52"/>
                    <a:pt x="18" y="52"/>
                  </a:cubicBezTo>
                  <a:cubicBezTo>
                    <a:pt x="18" y="53"/>
                    <a:pt x="18" y="53"/>
                    <a:pt x="19" y="53"/>
                  </a:cubicBezTo>
                  <a:cubicBezTo>
                    <a:pt x="20" y="54"/>
                    <a:pt x="20" y="55"/>
                    <a:pt x="20" y="55"/>
                  </a:cubicBezTo>
                  <a:cubicBezTo>
                    <a:pt x="20" y="55"/>
                    <a:pt x="20" y="57"/>
                    <a:pt x="20" y="57"/>
                  </a:cubicBezTo>
                  <a:cubicBezTo>
                    <a:pt x="20" y="57"/>
                    <a:pt x="21" y="58"/>
                    <a:pt x="21" y="58"/>
                  </a:cubicBezTo>
                  <a:cubicBezTo>
                    <a:pt x="21" y="58"/>
                    <a:pt x="21" y="58"/>
                    <a:pt x="22" y="58"/>
                  </a:cubicBezTo>
                  <a:cubicBezTo>
                    <a:pt x="22" y="59"/>
                    <a:pt x="22" y="59"/>
                    <a:pt x="22" y="59"/>
                  </a:cubicBezTo>
                  <a:cubicBezTo>
                    <a:pt x="22" y="58"/>
                    <a:pt x="22" y="58"/>
                    <a:pt x="22" y="58"/>
                  </a:cubicBezTo>
                  <a:cubicBezTo>
                    <a:pt x="22" y="58"/>
                    <a:pt x="22" y="57"/>
                    <a:pt x="22" y="56"/>
                  </a:cubicBezTo>
                  <a:cubicBezTo>
                    <a:pt x="22" y="56"/>
                    <a:pt x="22" y="55"/>
                    <a:pt x="23" y="55"/>
                  </a:cubicBezTo>
                  <a:cubicBezTo>
                    <a:pt x="23" y="54"/>
                    <a:pt x="24" y="54"/>
                    <a:pt x="24" y="55"/>
                  </a:cubicBezTo>
                  <a:cubicBezTo>
                    <a:pt x="25" y="56"/>
                    <a:pt x="25" y="56"/>
                    <a:pt x="25" y="56"/>
                  </a:cubicBezTo>
                  <a:cubicBezTo>
                    <a:pt x="26" y="57"/>
                    <a:pt x="26" y="58"/>
                    <a:pt x="26" y="58"/>
                  </a:cubicBezTo>
                  <a:cubicBezTo>
                    <a:pt x="26" y="58"/>
                    <a:pt x="27" y="58"/>
                    <a:pt x="27" y="58"/>
                  </a:cubicBezTo>
                  <a:cubicBezTo>
                    <a:pt x="28" y="59"/>
                    <a:pt x="28" y="58"/>
                    <a:pt x="28" y="58"/>
                  </a:cubicBezTo>
                  <a:cubicBezTo>
                    <a:pt x="28" y="58"/>
                    <a:pt x="28" y="57"/>
                    <a:pt x="27" y="57"/>
                  </a:cubicBezTo>
                  <a:cubicBezTo>
                    <a:pt x="27" y="57"/>
                    <a:pt x="27" y="56"/>
                    <a:pt x="27" y="56"/>
                  </a:cubicBezTo>
                  <a:cubicBezTo>
                    <a:pt x="27" y="56"/>
                    <a:pt x="27" y="55"/>
                    <a:pt x="27" y="55"/>
                  </a:cubicBezTo>
                  <a:cubicBezTo>
                    <a:pt x="27" y="55"/>
                    <a:pt x="27" y="55"/>
                    <a:pt x="27" y="54"/>
                  </a:cubicBezTo>
                  <a:cubicBezTo>
                    <a:pt x="27" y="54"/>
                    <a:pt x="26" y="53"/>
                    <a:pt x="26" y="53"/>
                  </a:cubicBezTo>
                  <a:cubicBezTo>
                    <a:pt x="26" y="52"/>
                    <a:pt x="26" y="52"/>
                    <a:pt x="25" y="51"/>
                  </a:cubicBezTo>
                  <a:cubicBezTo>
                    <a:pt x="25" y="50"/>
                    <a:pt x="25" y="51"/>
                    <a:pt x="25" y="50"/>
                  </a:cubicBezTo>
                  <a:cubicBezTo>
                    <a:pt x="24" y="49"/>
                    <a:pt x="24" y="48"/>
                    <a:pt x="24" y="48"/>
                  </a:cubicBezTo>
                  <a:cubicBezTo>
                    <a:pt x="24" y="48"/>
                    <a:pt x="24" y="47"/>
                    <a:pt x="24" y="47"/>
                  </a:cubicBezTo>
                  <a:cubicBezTo>
                    <a:pt x="24" y="47"/>
                    <a:pt x="24" y="46"/>
                    <a:pt x="25" y="46"/>
                  </a:cubicBezTo>
                  <a:cubicBezTo>
                    <a:pt x="25" y="47"/>
                    <a:pt x="25" y="47"/>
                    <a:pt x="26" y="47"/>
                  </a:cubicBezTo>
                  <a:cubicBezTo>
                    <a:pt x="26" y="47"/>
                    <a:pt x="26" y="47"/>
                    <a:pt x="26" y="48"/>
                  </a:cubicBezTo>
                  <a:cubicBezTo>
                    <a:pt x="26" y="48"/>
                    <a:pt x="26" y="48"/>
                    <a:pt x="27" y="49"/>
                  </a:cubicBezTo>
                  <a:cubicBezTo>
                    <a:pt x="27" y="49"/>
                    <a:pt x="28" y="49"/>
                    <a:pt x="28" y="49"/>
                  </a:cubicBezTo>
                  <a:cubicBezTo>
                    <a:pt x="28" y="48"/>
                    <a:pt x="28" y="48"/>
                    <a:pt x="29" y="48"/>
                  </a:cubicBezTo>
                  <a:cubicBezTo>
                    <a:pt x="29" y="48"/>
                    <a:pt x="30" y="48"/>
                    <a:pt x="30" y="48"/>
                  </a:cubicBezTo>
                  <a:cubicBezTo>
                    <a:pt x="30" y="47"/>
                    <a:pt x="31" y="47"/>
                    <a:pt x="30" y="47"/>
                  </a:cubicBezTo>
                  <a:cubicBezTo>
                    <a:pt x="29" y="46"/>
                    <a:pt x="29" y="46"/>
                    <a:pt x="28" y="46"/>
                  </a:cubicBezTo>
                  <a:cubicBezTo>
                    <a:pt x="28" y="46"/>
                    <a:pt x="27" y="46"/>
                    <a:pt x="27" y="46"/>
                  </a:cubicBezTo>
                  <a:cubicBezTo>
                    <a:pt x="27" y="46"/>
                    <a:pt x="26" y="45"/>
                    <a:pt x="27" y="45"/>
                  </a:cubicBezTo>
                  <a:cubicBezTo>
                    <a:pt x="27" y="45"/>
                    <a:pt x="27" y="46"/>
                    <a:pt x="27" y="45"/>
                  </a:cubicBezTo>
                  <a:cubicBezTo>
                    <a:pt x="27" y="44"/>
                    <a:pt x="27" y="44"/>
                    <a:pt x="27" y="43"/>
                  </a:cubicBezTo>
                  <a:cubicBezTo>
                    <a:pt x="26" y="43"/>
                    <a:pt x="26" y="43"/>
                    <a:pt x="25" y="42"/>
                  </a:cubicBezTo>
                  <a:cubicBezTo>
                    <a:pt x="25" y="42"/>
                    <a:pt x="25" y="42"/>
                    <a:pt x="24" y="41"/>
                  </a:cubicBezTo>
                  <a:cubicBezTo>
                    <a:pt x="23" y="41"/>
                    <a:pt x="23" y="40"/>
                    <a:pt x="22" y="40"/>
                  </a:cubicBezTo>
                  <a:cubicBezTo>
                    <a:pt x="21" y="40"/>
                    <a:pt x="20" y="39"/>
                    <a:pt x="19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6" y="37"/>
                    <a:pt x="15" y="37"/>
                    <a:pt x="15" y="37"/>
                  </a:cubicBezTo>
                  <a:cubicBezTo>
                    <a:pt x="15" y="37"/>
                    <a:pt x="16" y="37"/>
                    <a:pt x="17" y="37"/>
                  </a:cubicBezTo>
                  <a:cubicBezTo>
                    <a:pt x="17" y="37"/>
                    <a:pt x="18" y="37"/>
                    <a:pt x="18" y="37"/>
                  </a:cubicBezTo>
                  <a:cubicBezTo>
                    <a:pt x="19" y="37"/>
                    <a:pt x="19" y="38"/>
                    <a:pt x="19" y="37"/>
                  </a:cubicBezTo>
                  <a:cubicBezTo>
                    <a:pt x="20" y="37"/>
                    <a:pt x="20" y="37"/>
                    <a:pt x="21" y="37"/>
                  </a:cubicBezTo>
                  <a:cubicBezTo>
                    <a:pt x="21" y="37"/>
                    <a:pt x="21" y="38"/>
                    <a:pt x="21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3" y="38"/>
                    <a:pt x="23" y="39"/>
                    <a:pt x="23" y="39"/>
                  </a:cubicBezTo>
                  <a:cubicBezTo>
                    <a:pt x="24" y="39"/>
                    <a:pt x="25" y="39"/>
                    <a:pt x="25" y="39"/>
                  </a:cubicBezTo>
                  <a:cubicBezTo>
                    <a:pt x="25" y="39"/>
                    <a:pt x="26" y="39"/>
                    <a:pt x="26" y="39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7" y="40"/>
                    <a:pt x="26" y="40"/>
                    <a:pt x="26" y="40"/>
                  </a:cubicBezTo>
                  <a:cubicBezTo>
                    <a:pt x="26" y="40"/>
                    <a:pt x="25" y="40"/>
                    <a:pt x="25" y="40"/>
                  </a:cubicBezTo>
                  <a:cubicBezTo>
                    <a:pt x="25" y="40"/>
                    <a:pt x="25" y="41"/>
                    <a:pt x="26" y="41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8" y="41"/>
                    <a:pt x="28" y="41"/>
                    <a:pt x="29" y="41"/>
                  </a:cubicBezTo>
                  <a:cubicBezTo>
                    <a:pt x="29" y="41"/>
                    <a:pt x="29" y="41"/>
                    <a:pt x="30" y="42"/>
                  </a:cubicBezTo>
                  <a:cubicBezTo>
                    <a:pt x="30" y="42"/>
                    <a:pt x="30" y="43"/>
                    <a:pt x="30" y="42"/>
                  </a:cubicBezTo>
                  <a:cubicBezTo>
                    <a:pt x="30" y="42"/>
                    <a:pt x="31" y="42"/>
                    <a:pt x="31" y="43"/>
                  </a:cubicBezTo>
                  <a:cubicBezTo>
                    <a:pt x="31" y="43"/>
                    <a:pt x="30" y="43"/>
                    <a:pt x="30" y="44"/>
                  </a:cubicBezTo>
                  <a:cubicBezTo>
                    <a:pt x="30" y="44"/>
                    <a:pt x="31" y="44"/>
                    <a:pt x="31" y="44"/>
                  </a:cubicBezTo>
                  <a:cubicBezTo>
                    <a:pt x="31" y="44"/>
                    <a:pt x="31" y="43"/>
                    <a:pt x="31" y="43"/>
                  </a:cubicBezTo>
                  <a:cubicBezTo>
                    <a:pt x="32" y="42"/>
                    <a:pt x="31" y="42"/>
                    <a:pt x="32" y="42"/>
                  </a:cubicBezTo>
                  <a:cubicBezTo>
                    <a:pt x="32" y="42"/>
                    <a:pt x="33" y="43"/>
                    <a:pt x="33" y="43"/>
                  </a:cubicBezTo>
                  <a:cubicBezTo>
                    <a:pt x="33" y="43"/>
                    <a:pt x="34" y="44"/>
                    <a:pt x="34" y="44"/>
                  </a:cubicBezTo>
                  <a:cubicBezTo>
                    <a:pt x="34" y="44"/>
                    <a:pt x="34" y="45"/>
                    <a:pt x="35" y="45"/>
                  </a:cubicBezTo>
                  <a:cubicBezTo>
                    <a:pt x="35" y="44"/>
                    <a:pt x="36" y="44"/>
                    <a:pt x="35" y="43"/>
                  </a:cubicBezTo>
                  <a:cubicBezTo>
                    <a:pt x="34" y="42"/>
                    <a:pt x="35" y="41"/>
                    <a:pt x="35" y="40"/>
                  </a:cubicBezTo>
                  <a:cubicBezTo>
                    <a:pt x="35" y="40"/>
                    <a:pt x="35" y="39"/>
                    <a:pt x="34" y="39"/>
                  </a:cubicBezTo>
                  <a:cubicBezTo>
                    <a:pt x="34" y="38"/>
                    <a:pt x="33" y="38"/>
                    <a:pt x="33" y="38"/>
                  </a:cubicBezTo>
                  <a:cubicBezTo>
                    <a:pt x="32" y="37"/>
                    <a:pt x="31" y="37"/>
                    <a:pt x="31" y="36"/>
                  </a:cubicBezTo>
                  <a:cubicBezTo>
                    <a:pt x="30" y="36"/>
                    <a:pt x="28" y="35"/>
                    <a:pt x="27" y="35"/>
                  </a:cubicBezTo>
                  <a:cubicBezTo>
                    <a:pt x="27" y="34"/>
                    <a:pt x="27" y="34"/>
                    <a:pt x="26" y="34"/>
                  </a:cubicBezTo>
                  <a:cubicBezTo>
                    <a:pt x="25" y="33"/>
                    <a:pt x="25" y="32"/>
                    <a:pt x="24" y="32"/>
                  </a:cubicBezTo>
                  <a:cubicBezTo>
                    <a:pt x="23" y="32"/>
                    <a:pt x="23" y="32"/>
                    <a:pt x="22" y="32"/>
                  </a:cubicBezTo>
                  <a:cubicBezTo>
                    <a:pt x="22" y="32"/>
                    <a:pt x="21" y="32"/>
                    <a:pt x="22" y="32"/>
                  </a:cubicBezTo>
                  <a:cubicBezTo>
                    <a:pt x="22" y="31"/>
                    <a:pt x="22" y="31"/>
                    <a:pt x="23" y="31"/>
                  </a:cubicBezTo>
                  <a:cubicBezTo>
                    <a:pt x="24" y="31"/>
                    <a:pt x="25" y="31"/>
                    <a:pt x="25" y="30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4" y="28"/>
                    <a:pt x="24" y="28"/>
                    <a:pt x="24" y="27"/>
                  </a:cubicBezTo>
                  <a:cubicBezTo>
                    <a:pt x="24" y="27"/>
                    <a:pt x="24" y="26"/>
                    <a:pt x="25" y="26"/>
                  </a:cubicBezTo>
                  <a:cubicBezTo>
                    <a:pt x="25" y="27"/>
                    <a:pt x="26" y="27"/>
                    <a:pt x="26" y="27"/>
                  </a:cubicBezTo>
                  <a:cubicBezTo>
                    <a:pt x="26" y="28"/>
                    <a:pt x="26" y="29"/>
                    <a:pt x="27" y="29"/>
                  </a:cubicBezTo>
                  <a:cubicBezTo>
                    <a:pt x="27" y="28"/>
                    <a:pt x="28" y="28"/>
                    <a:pt x="27" y="27"/>
                  </a:cubicBezTo>
                  <a:cubicBezTo>
                    <a:pt x="26" y="27"/>
                    <a:pt x="26" y="27"/>
                    <a:pt x="26" y="26"/>
                  </a:cubicBezTo>
                  <a:cubicBezTo>
                    <a:pt x="26" y="25"/>
                    <a:pt x="26" y="25"/>
                    <a:pt x="25" y="24"/>
                  </a:cubicBezTo>
                  <a:cubicBezTo>
                    <a:pt x="25" y="24"/>
                    <a:pt x="24" y="24"/>
                    <a:pt x="24" y="23"/>
                  </a:cubicBezTo>
                  <a:cubicBezTo>
                    <a:pt x="23" y="22"/>
                    <a:pt x="24" y="22"/>
                    <a:pt x="23" y="21"/>
                  </a:cubicBezTo>
                  <a:cubicBezTo>
                    <a:pt x="22" y="20"/>
                    <a:pt x="21" y="20"/>
                    <a:pt x="21" y="19"/>
                  </a:cubicBezTo>
                  <a:cubicBezTo>
                    <a:pt x="20" y="19"/>
                    <a:pt x="20" y="17"/>
                    <a:pt x="21" y="16"/>
                  </a:cubicBezTo>
                  <a:cubicBezTo>
                    <a:pt x="21" y="16"/>
                    <a:pt x="21" y="15"/>
                    <a:pt x="21" y="15"/>
                  </a:cubicBezTo>
                  <a:cubicBezTo>
                    <a:pt x="21" y="15"/>
                    <a:pt x="21" y="15"/>
                    <a:pt x="21" y="14"/>
                  </a:cubicBezTo>
                  <a:cubicBezTo>
                    <a:pt x="21" y="14"/>
                    <a:pt x="21" y="14"/>
                    <a:pt x="22" y="13"/>
                  </a:cubicBezTo>
                  <a:cubicBezTo>
                    <a:pt x="22" y="12"/>
                    <a:pt x="23" y="11"/>
                    <a:pt x="23" y="12"/>
                  </a:cubicBezTo>
                  <a:cubicBezTo>
                    <a:pt x="24" y="13"/>
                    <a:pt x="24" y="13"/>
                    <a:pt x="23" y="13"/>
                  </a:cubicBezTo>
                  <a:cubicBezTo>
                    <a:pt x="23" y="14"/>
                    <a:pt x="22" y="14"/>
                    <a:pt x="22" y="14"/>
                  </a:cubicBezTo>
                  <a:cubicBezTo>
                    <a:pt x="23" y="15"/>
                    <a:pt x="25" y="15"/>
                    <a:pt x="25" y="15"/>
                  </a:cubicBezTo>
                  <a:cubicBezTo>
                    <a:pt x="25" y="16"/>
                    <a:pt x="25" y="16"/>
                    <a:pt x="26" y="16"/>
                  </a:cubicBezTo>
                  <a:cubicBezTo>
                    <a:pt x="26" y="17"/>
                    <a:pt x="27" y="17"/>
                    <a:pt x="27" y="17"/>
                  </a:cubicBezTo>
                  <a:cubicBezTo>
                    <a:pt x="27" y="18"/>
                    <a:pt x="27" y="18"/>
                    <a:pt x="27" y="19"/>
                  </a:cubicBezTo>
                  <a:cubicBezTo>
                    <a:pt x="28" y="19"/>
                    <a:pt x="29" y="19"/>
                    <a:pt x="29" y="19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1" y="19"/>
                    <a:pt x="31" y="19"/>
                    <a:pt x="30" y="19"/>
                  </a:cubicBezTo>
                  <a:cubicBezTo>
                    <a:pt x="29" y="18"/>
                    <a:pt x="28" y="18"/>
                    <a:pt x="28" y="17"/>
                  </a:cubicBezTo>
                  <a:cubicBezTo>
                    <a:pt x="27" y="17"/>
                    <a:pt x="27" y="17"/>
                    <a:pt x="27" y="16"/>
                  </a:cubicBezTo>
                  <a:cubicBezTo>
                    <a:pt x="28" y="16"/>
                    <a:pt x="28" y="16"/>
                    <a:pt x="28" y="17"/>
                  </a:cubicBezTo>
                  <a:cubicBezTo>
                    <a:pt x="29" y="17"/>
                    <a:pt x="30" y="17"/>
                    <a:pt x="30" y="17"/>
                  </a:cubicBezTo>
                  <a:cubicBezTo>
                    <a:pt x="30" y="17"/>
                    <a:pt x="30" y="17"/>
                    <a:pt x="31" y="18"/>
                  </a:cubicBezTo>
                  <a:cubicBezTo>
                    <a:pt x="31" y="18"/>
                    <a:pt x="31" y="19"/>
                    <a:pt x="32" y="19"/>
                  </a:cubicBezTo>
                  <a:cubicBezTo>
                    <a:pt x="33" y="19"/>
                    <a:pt x="33" y="19"/>
                    <a:pt x="33" y="18"/>
                  </a:cubicBezTo>
                  <a:cubicBezTo>
                    <a:pt x="32" y="18"/>
                    <a:pt x="32" y="17"/>
                    <a:pt x="32" y="17"/>
                  </a:cubicBezTo>
                  <a:cubicBezTo>
                    <a:pt x="31" y="17"/>
                    <a:pt x="31" y="16"/>
                    <a:pt x="31" y="16"/>
                  </a:cubicBezTo>
                  <a:cubicBezTo>
                    <a:pt x="31" y="16"/>
                    <a:pt x="30" y="16"/>
                    <a:pt x="31" y="15"/>
                  </a:cubicBezTo>
                  <a:cubicBezTo>
                    <a:pt x="32" y="15"/>
                    <a:pt x="33" y="16"/>
                    <a:pt x="34" y="16"/>
                  </a:cubicBezTo>
                  <a:cubicBezTo>
                    <a:pt x="35" y="16"/>
                    <a:pt x="34" y="16"/>
                    <a:pt x="35" y="17"/>
                  </a:cubicBezTo>
                  <a:cubicBezTo>
                    <a:pt x="36" y="18"/>
                    <a:pt x="37" y="19"/>
                    <a:pt x="37" y="18"/>
                  </a:cubicBezTo>
                  <a:cubicBezTo>
                    <a:pt x="37" y="17"/>
                    <a:pt x="37" y="17"/>
                    <a:pt x="36" y="16"/>
                  </a:cubicBezTo>
                  <a:cubicBezTo>
                    <a:pt x="36" y="16"/>
                    <a:pt x="35" y="15"/>
                    <a:pt x="34" y="15"/>
                  </a:cubicBezTo>
                  <a:cubicBezTo>
                    <a:pt x="32" y="14"/>
                    <a:pt x="32" y="14"/>
                    <a:pt x="31" y="14"/>
                  </a:cubicBezTo>
                  <a:cubicBezTo>
                    <a:pt x="31" y="14"/>
                    <a:pt x="31" y="13"/>
                    <a:pt x="31" y="13"/>
                  </a:cubicBezTo>
                  <a:cubicBezTo>
                    <a:pt x="31" y="13"/>
                    <a:pt x="32" y="13"/>
                    <a:pt x="31" y="12"/>
                  </a:cubicBezTo>
                  <a:cubicBezTo>
                    <a:pt x="31" y="12"/>
                    <a:pt x="30" y="12"/>
                    <a:pt x="30" y="11"/>
                  </a:cubicBezTo>
                  <a:cubicBezTo>
                    <a:pt x="30" y="11"/>
                    <a:pt x="31" y="10"/>
                    <a:pt x="31" y="10"/>
                  </a:cubicBezTo>
                  <a:cubicBezTo>
                    <a:pt x="32" y="11"/>
                    <a:pt x="32" y="11"/>
                    <a:pt x="33" y="11"/>
                  </a:cubicBezTo>
                  <a:cubicBezTo>
                    <a:pt x="34" y="11"/>
                    <a:pt x="35" y="10"/>
                    <a:pt x="36" y="10"/>
                  </a:cubicBezTo>
                  <a:cubicBezTo>
                    <a:pt x="37" y="9"/>
                    <a:pt x="37" y="9"/>
                    <a:pt x="38" y="9"/>
                  </a:cubicBezTo>
                  <a:cubicBezTo>
                    <a:pt x="38" y="9"/>
                    <a:pt x="39" y="9"/>
                    <a:pt x="39" y="9"/>
                  </a:cubicBezTo>
                  <a:cubicBezTo>
                    <a:pt x="38" y="10"/>
                    <a:pt x="38" y="11"/>
                    <a:pt x="38" y="11"/>
                  </a:cubicBezTo>
                  <a:cubicBezTo>
                    <a:pt x="38" y="12"/>
                    <a:pt x="38" y="13"/>
                    <a:pt x="38" y="13"/>
                  </a:cubicBezTo>
                  <a:cubicBezTo>
                    <a:pt x="39" y="13"/>
                    <a:pt x="40" y="13"/>
                    <a:pt x="40" y="12"/>
                  </a:cubicBezTo>
                  <a:cubicBezTo>
                    <a:pt x="40" y="12"/>
                    <a:pt x="40" y="11"/>
                    <a:pt x="40" y="11"/>
                  </a:cubicBezTo>
                  <a:cubicBezTo>
                    <a:pt x="40" y="11"/>
                    <a:pt x="40" y="10"/>
                    <a:pt x="40" y="9"/>
                  </a:cubicBezTo>
                  <a:cubicBezTo>
                    <a:pt x="41" y="9"/>
                    <a:pt x="41" y="9"/>
                    <a:pt x="42" y="9"/>
                  </a:cubicBezTo>
                  <a:cubicBezTo>
                    <a:pt x="43" y="9"/>
                    <a:pt x="43" y="8"/>
                    <a:pt x="44" y="9"/>
                  </a:cubicBezTo>
                  <a:cubicBezTo>
                    <a:pt x="46" y="9"/>
                    <a:pt x="46" y="9"/>
                    <a:pt x="48" y="9"/>
                  </a:cubicBezTo>
                  <a:cubicBezTo>
                    <a:pt x="49" y="10"/>
                    <a:pt x="51" y="10"/>
                    <a:pt x="51" y="10"/>
                  </a:cubicBezTo>
                  <a:cubicBezTo>
                    <a:pt x="51" y="10"/>
                    <a:pt x="51" y="11"/>
                    <a:pt x="51" y="11"/>
                  </a:cubicBezTo>
                  <a:cubicBezTo>
                    <a:pt x="52" y="10"/>
                    <a:pt x="52" y="9"/>
                    <a:pt x="52" y="9"/>
                  </a:cubicBezTo>
                  <a:lnTo>
                    <a:pt x="54" y="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35" name="Freeform 38"/>
            <p:cNvSpPr>
              <a:spLocks/>
            </p:cNvSpPr>
            <p:nvPr/>
          </p:nvSpPr>
          <p:spPr bwMode="auto">
            <a:xfrm>
              <a:off x="4621213" y="3208338"/>
              <a:ext cx="14288" cy="14288"/>
            </a:xfrm>
            <a:custGeom>
              <a:avLst/>
              <a:gdLst>
                <a:gd name="T0" fmla="*/ 2 w 5"/>
                <a:gd name="T1" fmla="*/ 1 h 5"/>
                <a:gd name="T2" fmla="*/ 1 w 5"/>
                <a:gd name="T3" fmla="*/ 1 h 5"/>
                <a:gd name="T4" fmla="*/ 0 w 5"/>
                <a:gd name="T5" fmla="*/ 3 h 5"/>
                <a:gd name="T6" fmla="*/ 1 w 5"/>
                <a:gd name="T7" fmla="*/ 4 h 5"/>
                <a:gd name="T8" fmla="*/ 3 w 5"/>
                <a:gd name="T9" fmla="*/ 4 h 5"/>
                <a:gd name="T10" fmla="*/ 5 w 5"/>
                <a:gd name="T11" fmla="*/ 5 h 5"/>
                <a:gd name="T12" fmla="*/ 4 w 5"/>
                <a:gd name="T13" fmla="*/ 3 h 5"/>
                <a:gd name="T14" fmla="*/ 3 w 5"/>
                <a:gd name="T15" fmla="*/ 2 h 5"/>
                <a:gd name="T16" fmla="*/ 2 w 5"/>
                <a:gd name="T17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5">
                  <a:moveTo>
                    <a:pt x="2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0" y="2"/>
                    <a:pt x="0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3" y="4"/>
                  </a:cubicBezTo>
                  <a:cubicBezTo>
                    <a:pt x="3" y="5"/>
                    <a:pt x="5" y="5"/>
                    <a:pt x="5" y="5"/>
                  </a:cubicBezTo>
                  <a:cubicBezTo>
                    <a:pt x="5" y="4"/>
                    <a:pt x="4" y="4"/>
                    <a:pt x="4" y="3"/>
                  </a:cubicBezTo>
                  <a:cubicBezTo>
                    <a:pt x="3" y="3"/>
                    <a:pt x="3" y="2"/>
                    <a:pt x="3" y="2"/>
                  </a:cubicBezTo>
                  <a:cubicBezTo>
                    <a:pt x="3" y="1"/>
                    <a:pt x="2" y="0"/>
                    <a:pt x="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36" name="Freeform 39"/>
            <p:cNvSpPr>
              <a:spLocks/>
            </p:cNvSpPr>
            <p:nvPr/>
          </p:nvSpPr>
          <p:spPr bwMode="auto">
            <a:xfrm>
              <a:off x="4630738" y="3225801"/>
              <a:ext cx="7938" cy="9525"/>
            </a:xfrm>
            <a:custGeom>
              <a:avLst/>
              <a:gdLst>
                <a:gd name="T0" fmla="*/ 1 w 3"/>
                <a:gd name="T1" fmla="*/ 1 h 3"/>
                <a:gd name="T2" fmla="*/ 0 w 3"/>
                <a:gd name="T3" fmla="*/ 0 h 3"/>
                <a:gd name="T4" fmla="*/ 0 w 3"/>
                <a:gd name="T5" fmla="*/ 1 h 3"/>
                <a:gd name="T6" fmla="*/ 1 w 3"/>
                <a:gd name="T7" fmla="*/ 2 h 3"/>
                <a:gd name="T8" fmla="*/ 3 w 3"/>
                <a:gd name="T9" fmla="*/ 3 h 3"/>
                <a:gd name="T10" fmla="*/ 3 w 3"/>
                <a:gd name="T11" fmla="*/ 2 h 3"/>
                <a:gd name="T12" fmla="*/ 2 w 3"/>
                <a:gd name="T13" fmla="*/ 1 h 3"/>
                <a:gd name="T14" fmla="*/ 1 w 3"/>
                <a:gd name="T1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3">
                  <a:moveTo>
                    <a:pt x="1" y="1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3"/>
                    <a:pt x="2" y="3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1"/>
                    <a:pt x="2" y="1"/>
                  </a:cubicBezTo>
                  <a:cubicBezTo>
                    <a:pt x="2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37" name="Freeform 40"/>
            <p:cNvSpPr>
              <a:spLocks/>
            </p:cNvSpPr>
            <p:nvPr/>
          </p:nvSpPr>
          <p:spPr bwMode="auto">
            <a:xfrm>
              <a:off x="4691063" y="3275013"/>
              <a:ext cx="9525" cy="9525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2 h 3"/>
                <a:gd name="T4" fmla="*/ 1 w 3"/>
                <a:gd name="T5" fmla="*/ 3 h 3"/>
                <a:gd name="T6" fmla="*/ 2 w 3"/>
                <a:gd name="T7" fmla="*/ 2 h 3"/>
                <a:gd name="T8" fmla="*/ 2 w 3"/>
                <a:gd name="T9" fmla="*/ 2 h 3"/>
                <a:gd name="T10" fmla="*/ 0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2" y="3"/>
                    <a:pt x="2" y="2"/>
                    <a:pt x="2" y="2"/>
                  </a:cubicBezTo>
                  <a:cubicBezTo>
                    <a:pt x="2" y="2"/>
                    <a:pt x="3" y="2"/>
                    <a:pt x="2" y="2"/>
                  </a:cubicBezTo>
                  <a:cubicBezTo>
                    <a:pt x="2" y="1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38" name="Freeform 41"/>
            <p:cNvSpPr>
              <a:spLocks/>
            </p:cNvSpPr>
            <p:nvPr/>
          </p:nvSpPr>
          <p:spPr bwMode="auto">
            <a:xfrm>
              <a:off x="4729163" y="3260726"/>
              <a:ext cx="6350" cy="6350"/>
            </a:xfrm>
            <a:custGeom>
              <a:avLst/>
              <a:gdLst>
                <a:gd name="T0" fmla="*/ 1 w 2"/>
                <a:gd name="T1" fmla="*/ 1 h 2"/>
                <a:gd name="T2" fmla="*/ 0 w 2"/>
                <a:gd name="T3" fmla="*/ 1 h 2"/>
                <a:gd name="T4" fmla="*/ 1 w 2"/>
                <a:gd name="T5" fmla="*/ 2 h 2"/>
                <a:gd name="T6" fmla="*/ 2 w 2"/>
                <a:gd name="T7" fmla="*/ 1 h 2"/>
                <a:gd name="T8" fmla="*/ 1 w 2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1"/>
                  </a:cubicBezTo>
                  <a:cubicBezTo>
                    <a:pt x="2" y="1"/>
                    <a:pt x="2" y="0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39" name="Freeform 42"/>
            <p:cNvSpPr>
              <a:spLocks/>
            </p:cNvSpPr>
            <p:nvPr/>
          </p:nvSpPr>
          <p:spPr bwMode="auto">
            <a:xfrm>
              <a:off x="4735513" y="3252788"/>
              <a:ext cx="4763" cy="7938"/>
            </a:xfrm>
            <a:custGeom>
              <a:avLst/>
              <a:gdLst>
                <a:gd name="T0" fmla="*/ 1 w 2"/>
                <a:gd name="T1" fmla="*/ 1 h 3"/>
                <a:gd name="T2" fmla="*/ 0 w 2"/>
                <a:gd name="T3" fmla="*/ 2 h 3"/>
                <a:gd name="T4" fmla="*/ 1 w 2"/>
                <a:gd name="T5" fmla="*/ 2 h 3"/>
                <a:gd name="T6" fmla="*/ 2 w 2"/>
                <a:gd name="T7" fmla="*/ 2 h 3"/>
                <a:gd name="T8" fmla="*/ 2 w 2"/>
                <a:gd name="T9" fmla="*/ 1 h 3"/>
                <a:gd name="T10" fmla="*/ 1 w 2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1" y="1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1" y="2"/>
                    <a:pt x="0" y="1"/>
                    <a:pt x="1" y="2"/>
                  </a:cubicBezTo>
                  <a:cubicBezTo>
                    <a:pt x="1" y="3"/>
                    <a:pt x="2" y="3"/>
                    <a:pt x="2" y="2"/>
                  </a:cubicBezTo>
                  <a:cubicBezTo>
                    <a:pt x="2" y="2"/>
                    <a:pt x="2" y="1"/>
                    <a:pt x="2" y="1"/>
                  </a:cubicBezTo>
                  <a:cubicBezTo>
                    <a:pt x="2" y="1"/>
                    <a:pt x="2" y="0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40" name="Freeform 43"/>
            <p:cNvSpPr>
              <a:spLocks/>
            </p:cNvSpPr>
            <p:nvPr/>
          </p:nvSpPr>
          <p:spPr bwMode="auto">
            <a:xfrm>
              <a:off x="4729163" y="3240088"/>
              <a:ext cx="3175" cy="6350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1 h 2"/>
                <a:gd name="T4" fmla="*/ 1 w 1"/>
                <a:gd name="T5" fmla="*/ 2 h 2"/>
                <a:gd name="T6" fmla="*/ 1 w 1"/>
                <a:gd name="T7" fmla="*/ 1 h 2"/>
                <a:gd name="T8" fmla="*/ 0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41" name="Freeform 44"/>
            <p:cNvSpPr>
              <a:spLocks/>
            </p:cNvSpPr>
            <p:nvPr/>
          </p:nvSpPr>
          <p:spPr bwMode="auto">
            <a:xfrm>
              <a:off x="4729163" y="3235326"/>
              <a:ext cx="3175" cy="158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42" name="Freeform 45"/>
            <p:cNvSpPr>
              <a:spLocks/>
            </p:cNvSpPr>
            <p:nvPr/>
          </p:nvSpPr>
          <p:spPr bwMode="auto">
            <a:xfrm>
              <a:off x="4756150" y="3263901"/>
              <a:ext cx="1588" cy="3175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0 w 1"/>
                <a:gd name="T5" fmla="*/ 1 h 1"/>
                <a:gd name="T6" fmla="*/ 1 w 1"/>
                <a:gd name="T7" fmla="*/ 1 h 1"/>
                <a:gd name="T8" fmla="*/ 1 w 1"/>
                <a:gd name="T9" fmla="*/ 0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43" name="Freeform 46"/>
            <p:cNvSpPr>
              <a:spLocks/>
            </p:cNvSpPr>
            <p:nvPr/>
          </p:nvSpPr>
          <p:spPr bwMode="auto">
            <a:xfrm>
              <a:off x="4757738" y="3270251"/>
              <a:ext cx="6350" cy="7938"/>
            </a:xfrm>
            <a:custGeom>
              <a:avLst/>
              <a:gdLst>
                <a:gd name="T0" fmla="*/ 0 w 2"/>
                <a:gd name="T1" fmla="*/ 1 h 3"/>
                <a:gd name="T2" fmla="*/ 0 w 2"/>
                <a:gd name="T3" fmla="*/ 2 h 3"/>
                <a:gd name="T4" fmla="*/ 0 w 2"/>
                <a:gd name="T5" fmla="*/ 3 h 3"/>
                <a:gd name="T6" fmla="*/ 1 w 2"/>
                <a:gd name="T7" fmla="*/ 2 h 3"/>
                <a:gd name="T8" fmla="*/ 1 w 2"/>
                <a:gd name="T9" fmla="*/ 1 h 3"/>
                <a:gd name="T10" fmla="*/ 0 w 2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0" y="1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1" y="3"/>
                    <a:pt x="1" y="3"/>
                    <a:pt x="1" y="2"/>
                  </a:cubicBezTo>
                  <a:cubicBezTo>
                    <a:pt x="1" y="2"/>
                    <a:pt x="2" y="2"/>
                    <a:pt x="1" y="1"/>
                  </a:cubicBezTo>
                  <a:cubicBezTo>
                    <a:pt x="1" y="1"/>
                    <a:pt x="1" y="0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44" name="Freeform 47"/>
            <p:cNvSpPr>
              <a:spLocks/>
            </p:cNvSpPr>
            <p:nvPr/>
          </p:nvSpPr>
          <p:spPr bwMode="auto">
            <a:xfrm>
              <a:off x="4749800" y="3246438"/>
              <a:ext cx="14288" cy="11113"/>
            </a:xfrm>
            <a:custGeom>
              <a:avLst/>
              <a:gdLst>
                <a:gd name="T0" fmla="*/ 1 w 5"/>
                <a:gd name="T1" fmla="*/ 2 h 4"/>
                <a:gd name="T2" fmla="*/ 0 w 5"/>
                <a:gd name="T3" fmla="*/ 2 h 4"/>
                <a:gd name="T4" fmla="*/ 0 w 5"/>
                <a:gd name="T5" fmla="*/ 3 h 4"/>
                <a:gd name="T6" fmla="*/ 1 w 5"/>
                <a:gd name="T7" fmla="*/ 3 h 4"/>
                <a:gd name="T8" fmla="*/ 2 w 5"/>
                <a:gd name="T9" fmla="*/ 3 h 4"/>
                <a:gd name="T10" fmla="*/ 3 w 5"/>
                <a:gd name="T11" fmla="*/ 3 h 4"/>
                <a:gd name="T12" fmla="*/ 3 w 5"/>
                <a:gd name="T13" fmla="*/ 4 h 4"/>
                <a:gd name="T14" fmla="*/ 4 w 5"/>
                <a:gd name="T15" fmla="*/ 4 h 4"/>
                <a:gd name="T16" fmla="*/ 5 w 5"/>
                <a:gd name="T17" fmla="*/ 2 h 4"/>
                <a:gd name="T18" fmla="*/ 4 w 5"/>
                <a:gd name="T19" fmla="*/ 0 h 4"/>
                <a:gd name="T20" fmla="*/ 3 w 5"/>
                <a:gd name="T21" fmla="*/ 2 h 4"/>
                <a:gd name="T22" fmla="*/ 3 w 5"/>
                <a:gd name="T23" fmla="*/ 2 h 4"/>
                <a:gd name="T24" fmla="*/ 1 w 5"/>
                <a:gd name="T2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" h="4">
                  <a:moveTo>
                    <a:pt x="1" y="2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4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3" y="2"/>
                    <a:pt x="3" y="3"/>
                  </a:cubicBezTo>
                  <a:cubicBezTo>
                    <a:pt x="3" y="3"/>
                    <a:pt x="3" y="4"/>
                    <a:pt x="3" y="4"/>
                  </a:cubicBezTo>
                  <a:cubicBezTo>
                    <a:pt x="3" y="4"/>
                    <a:pt x="4" y="4"/>
                    <a:pt x="4" y="4"/>
                  </a:cubicBezTo>
                  <a:cubicBezTo>
                    <a:pt x="4" y="3"/>
                    <a:pt x="5" y="3"/>
                    <a:pt x="5" y="2"/>
                  </a:cubicBezTo>
                  <a:cubicBezTo>
                    <a:pt x="5" y="2"/>
                    <a:pt x="4" y="0"/>
                    <a:pt x="4" y="0"/>
                  </a:cubicBezTo>
                  <a:cubicBezTo>
                    <a:pt x="3" y="1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1" y="2"/>
                    <a:pt x="1" y="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45" name="Freeform 48"/>
            <p:cNvSpPr>
              <a:spLocks/>
            </p:cNvSpPr>
            <p:nvPr/>
          </p:nvSpPr>
          <p:spPr bwMode="auto">
            <a:xfrm>
              <a:off x="4743450" y="3236913"/>
              <a:ext cx="3175" cy="6350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1 h 2"/>
                <a:gd name="T4" fmla="*/ 0 w 1"/>
                <a:gd name="T5" fmla="*/ 2 h 2"/>
                <a:gd name="T6" fmla="*/ 0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46" name="Freeform 49"/>
            <p:cNvSpPr>
              <a:spLocks/>
            </p:cNvSpPr>
            <p:nvPr/>
          </p:nvSpPr>
          <p:spPr bwMode="auto">
            <a:xfrm>
              <a:off x="4756150" y="3240088"/>
              <a:ext cx="1588" cy="3175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1 w 1"/>
                <a:gd name="T5" fmla="*/ 0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47" name="Freeform 50"/>
            <p:cNvSpPr>
              <a:spLocks/>
            </p:cNvSpPr>
            <p:nvPr/>
          </p:nvSpPr>
          <p:spPr bwMode="auto">
            <a:xfrm>
              <a:off x="4735513" y="3225801"/>
              <a:ext cx="17463" cy="11113"/>
            </a:xfrm>
            <a:custGeom>
              <a:avLst/>
              <a:gdLst>
                <a:gd name="T0" fmla="*/ 1 w 6"/>
                <a:gd name="T1" fmla="*/ 1 h 4"/>
                <a:gd name="T2" fmla="*/ 1 w 6"/>
                <a:gd name="T3" fmla="*/ 0 h 4"/>
                <a:gd name="T4" fmla="*/ 2 w 6"/>
                <a:gd name="T5" fmla="*/ 1 h 4"/>
                <a:gd name="T6" fmla="*/ 3 w 6"/>
                <a:gd name="T7" fmla="*/ 1 h 4"/>
                <a:gd name="T8" fmla="*/ 3 w 6"/>
                <a:gd name="T9" fmla="*/ 2 h 4"/>
                <a:gd name="T10" fmla="*/ 6 w 6"/>
                <a:gd name="T11" fmla="*/ 3 h 4"/>
                <a:gd name="T12" fmla="*/ 5 w 6"/>
                <a:gd name="T13" fmla="*/ 4 h 4"/>
                <a:gd name="T14" fmla="*/ 1 w 6"/>
                <a:gd name="T1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4">
                  <a:moveTo>
                    <a:pt x="1" y="1"/>
                  </a:moveTo>
                  <a:cubicBezTo>
                    <a:pt x="1" y="0"/>
                    <a:pt x="0" y="0"/>
                    <a:pt x="1" y="0"/>
                  </a:cubicBez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3"/>
                    <a:pt x="5" y="3"/>
                    <a:pt x="6" y="3"/>
                  </a:cubicBezTo>
                  <a:cubicBezTo>
                    <a:pt x="6" y="4"/>
                    <a:pt x="6" y="4"/>
                    <a:pt x="5" y="4"/>
                  </a:cubicBezTo>
                  <a:cubicBezTo>
                    <a:pt x="4" y="3"/>
                    <a:pt x="3" y="2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48" name="Freeform 51"/>
            <p:cNvSpPr>
              <a:spLocks/>
            </p:cNvSpPr>
            <p:nvPr/>
          </p:nvSpPr>
          <p:spPr bwMode="auto">
            <a:xfrm>
              <a:off x="4694238" y="3190876"/>
              <a:ext cx="41275" cy="31750"/>
            </a:xfrm>
            <a:custGeom>
              <a:avLst/>
              <a:gdLst>
                <a:gd name="T0" fmla="*/ 9 w 14"/>
                <a:gd name="T1" fmla="*/ 7 h 11"/>
                <a:gd name="T2" fmla="*/ 8 w 14"/>
                <a:gd name="T3" fmla="*/ 7 h 11"/>
                <a:gd name="T4" fmla="*/ 8 w 14"/>
                <a:gd name="T5" fmla="*/ 7 h 11"/>
                <a:gd name="T6" fmla="*/ 7 w 14"/>
                <a:gd name="T7" fmla="*/ 7 h 11"/>
                <a:gd name="T8" fmla="*/ 6 w 14"/>
                <a:gd name="T9" fmla="*/ 7 h 11"/>
                <a:gd name="T10" fmla="*/ 6 w 14"/>
                <a:gd name="T11" fmla="*/ 6 h 11"/>
                <a:gd name="T12" fmla="*/ 5 w 14"/>
                <a:gd name="T13" fmla="*/ 6 h 11"/>
                <a:gd name="T14" fmla="*/ 4 w 14"/>
                <a:gd name="T15" fmla="*/ 5 h 11"/>
                <a:gd name="T16" fmla="*/ 3 w 14"/>
                <a:gd name="T17" fmla="*/ 4 h 11"/>
                <a:gd name="T18" fmla="*/ 3 w 14"/>
                <a:gd name="T19" fmla="*/ 3 h 11"/>
                <a:gd name="T20" fmla="*/ 2 w 14"/>
                <a:gd name="T21" fmla="*/ 3 h 11"/>
                <a:gd name="T22" fmla="*/ 1 w 14"/>
                <a:gd name="T23" fmla="*/ 2 h 11"/>
                <a:gd name="T24" fmla="*/ 0 w 14"/>
                <a:gd name="T25" fmla="*/ 2 h 11"/>
                <a:gd name="T26" fmla="*/ 0 w 14"/>
                <a:gd name="T27" fmla="*/ 2 h 11"/>
                <a:gd name="T28" fmla="*/ 0 w 14"/>
                <a:gd name="T29" fmla="*/ 1 h 11"/>
                <a:gd name="T30" fmla="*/ 1 w 14"/>
                <a:gd name="T31" fmla="*/ 1 h 11"/>
                <a:gd name="T32" fmla="*/ 2 w 14"/>
                <a:gd name="T33" fmla="*/ 1 h 11"/>
                <a:gd name="T34" fmla="*/ 3 w 14"/>
                <a:gd name="T35" fmla="*/ 2 h 11"/>
                <a:gd name="T36" fmla="*/ 4 w 14"/>
                <a:gd name="T37" fmla="*/ 3 h 11"/>
                <a:gd name="T38" fmla="*/ 5 w 14"/>
                <a:gd name="T39" fmla="*/ 3 h 11"/>
                <a:gd name="T40" fmla="*/ 7 w 14"/>
                <a:gd name="T41" fmla="*/ 4 h 11"/>
                <a:gd name="T42" fmla="*/ 8 w 14"/>
                <a:gd name="T43" fmla="*/ 4 h 11"/>
                <a:gd name="T44" fmla="*/ 9 w 14"/>
                <a:gd name="T45" fmla="*/ 5 h 11"/>
                <a:gd name="T46" fmla="*/ 10 w 14"/>
                <a:gd name="T47" fmla="*/ 6 h 11"/>
                <a:gd name="T48" fmla="*/ 10 w 14"/>
                <a:gd name="T49" fmla="*/ 7 h 11"/>
                <a:gd name="T50" fmla="*/ 10 w 14"/>
                <a:gd name="T51" fmla="*/ 8 h 11"/>
                <a:gd name="T52" fmla="*/ 11 w 14"/>
                <a:gd name="T53" fmla="*/ 9 h 11"/>
                <a:gd name="T54" fmla="*/ 13 w 14"/>
                <a:gd name="T55" fmla="*/ 10 h 11"/>
                <a:gd name="T56" fmla="*/ 14 w 14"/>
                <a:gd name="T57" fmla="*/ 11 h 11"/>
                <a:gd name="T58" fmla="*/ 11 w 14"/>
                <a:gd name="T59" fmla="*/ 10 h 11"/>
                <a:gd name="T60" fmla="*/ 10 w 14"/>
                <a:gd name="T61" fmla="*/ 9 h 11"/>
                <a:gd name="T62" fmla="*/ 10 w 14"/>
                <a:gd name="T63" fmla="*/ 9 h 11"/>
                <a:gd name="T64" fmla="*/ 10 w 14"/>
                <a:gd name="T65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" h="11">
                  <a:moveTo>
                    <a:pt x="9" y="8"/>
                  </a:move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5"/>
                  </a:cubicBezTo>
                  <a:cubicBezTo>
                    <a:pt x="5" y="5"/>
                    <a:pt x="5" y="5"/>
                    <a:pt x="4" y="5"/>
                  </a:cubicBezTo>
                  <a:cubicBezTo>
                    <a:pt x="4" y="5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0" y="1"/>
                    <a:pt x="1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4" y="2"/>
                    <a:pt x="4" y="3"/>
                  </a:cubicBezTo>
                  <a:cubicBezTo>
                    <a:pt x="4" y="3"/>
                    <a:pt x="4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3"/>
                    <a:pt x="6" y="3"/>
                    <a:pt x="6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5"/>
                    <a:pt x="9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1" y="8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2" y="9"/>
                    <a:pt x="12" y="10"/>
                  </a:cubicBezTo>
                  <a:cubicBezTo>
                    <a:pt x="12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4" y="10"/>
                    <a:pt x="14" y="10"/>
                    <a:pt x="14" y="11"/>
                  </a:cubicBezTo>
                  <a:cubicBezTo>
                    <a:pt x="14" y="11"/>
                    <a:pt x="13" y="11"/>
                    <a:pt x="13" y="11"/>
                  </a:cubicBezTo>
                  <a:cubicBezTo>
                    <a:pt x="12" y="11"/>
                    <a:pt x="11" y="11"/>
                    <a:pt x="11" y="10"/>
                  </a:cubicBezTo>
                  <a:cubicBezTo>
                    <a:pt x="11" y="10"/>
                    <a:pt x="10" y="10"/>
                    <a:pt x="10" y="10"/>
                  </a:cubicBezTo>
                  <a:cubicBezTo>
                    <a:pt x="10" y="10"/>
                    <a:pt x="10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9"/>
                    <a:pt x="10" y="9"/>
                    <a:pt x="10" y="8"/>
                  </a:cubicBezTo>
                  <a:cubicBezTo>
                    <a:pt x="9" y="8"/>
                    <a:pt x="9" y="8"/>
                    <a:pt x="9" y="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49" name="Freeform 52"/>
            <p:cNvSpPr>
              <a:spLocks/>
            </p:cNvSpPr>
            <p:nvPr/>
          </p:nvSpPr>
          <p:spPr bwMode="auto">
            <a:xfrm>
              <a:off x="4729163" y="3194051"/>
              <a:ext cx="6350" cy="6350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0 w 2"/>
                <a:gd name="T5" fmla="*/ 0 h 2"/>
                <a:gd name="T6" fmla="*/ 1 w 2"/>
                <a:gd name="T7" fmla="*/ 0 h 2"/>
                <a:gd name="T8" fmla="*/ 1 w 2"/>
                <a:gd name="T9" fmla="*/ 1 h 2"/>
                <a:gd name="T10" fmla="*/ 2 w 2"/>
                <a:gd name="T11" fmla="*/ 1 h 2"/>
                <a:gd name="T12" fmla="*/ 1 w 2"/>
                <a:gd name="T13" fmla="*/ 2 h 2"/>
                <a:gd name="T14" fmla="*/ 1 w 2"/>
                <a:gd name="T15" fmla="*/ 1 h 2"/>
                <a:gd name="T16" fmla="*/ 0 w 2"/>
                <a:gd name="T1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2" y="1"/>
                    <a:pt x="2" y="1"/>
                  </a:cubicBezTo>
                  <a:cubicBezTo>
                    <a:pt x="2" y="2"/>
                    <a:pt x="2" y="2"/>
                    <a:pt x="1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50" name="Freeform 53"/>
            <p:cNvSpPr>
              <a:spLocks/>
            </p:cNvSpPr>
            <p:nvPr/>
          </p:nvSpPr>
          <p:spPr bwMode="auto">
            <a:xfrm>
              <a:off x="4805363" y="3295651"/>
              <a:ext cx="6350" cy="11113"/>
            </a:xfrm>
            <a:custGeom>
              <a:avLst/>
              <a:gdLst>
                <a:gd name="T0" fmla="*/ 0 w 2"/>
                <a:gd name="T1" fmla="*/ 3 h 4"/>
                <a:gd name="T2" fmla="*/ 0 w 2"/>
                <a:gd name="T3" fmla="*/ 3 h 4"/>
                <a:gd name="T4" fmla="*/ 0 w 2"/>
                <a:gd name="T5" fmla="*/ 3 h 4"/>
                <a:gd name="T6" fmla="*/ 0 w 2"/>
                <a:gd name="T7" fmla="*/ 4 h 4"/>
                <a:gd name="T8" fmla="*/ 1 w 2"/>
                <a:gd name="T9" fmla="*/ 4 h 4"/>
                <a:gd name="T10" fmla="*/ 1 w 2"/>
                <a:gd name="T11" fmla="*/ 3 h 4"/>
                <a:gd name="T12" fmla="*/ 2 w 2"/>
                <a:gd name="T13" fmla="*/ 3 h 4"/>
                <a:gd name="T14" fmla="*/ 2 w 2"/>
                <a:gd name="T15" fmla="*/ 2 h 4"/>
                <a:gd name="T16" fmla="*/ 1 w 2"/>
                <a:gd name="T17" fmla="*/ 2 h 4"/>
                <a:gd name="T18" fmla="*/ 1 w 2"/>
                <a:gd name="T19" fmla="*/ 1 h 4"/>
                <a:gd name="T20" fmla="*/ 1 w 2"/>
                <a:gd name="T21" fmla="*/ 1 h 4"/>
                <a:gd name="T22" fmla="*/ 1 w 2"/>
                <a:gd name="T23" fmla="*/ 0 h 4"/>
                <a:gd name="T24" fmla="*/ 0 w 2"/>
                <a:gd name="T25" fmla="*/ 1 h 4"/>
                <a:gd name="T26" fmla="*/ 0 w 2"/>
                <a:gd name="T27" fmla="*/ 2 h 4"/>
                <a:gd name="T28" fmla="*/ 0 w 2"/>
                <a:gd name="T29" fmla="*/ 2 h 4"/>
                <a:gd name="T30" fmla="*/ 0 w 2"/>
                <a:gd name="T3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" h="4"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2" y="3"/>
                    <a:pt x="2" y="3"/>
                  </a:cubicBezTo>
                  <a:cubicBezTo>
                    <a:pt x="2" y="3"/>
                    <a:pt x="2" y="2"/>
                    <a:pt x="2" y="2"/>
                  </a:cubicBezTo>
                  <a:cubicBezTo>
                    <a:pt x="2" y="2"/>
                    <a:pt x="1" y="2"/>
                    <a:pt x="1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51" name="Freeform 54"/>
            <p:cNvSpPr>
              <a:spLocks/>
            </p:cNvSpPr>
            <p:nvPr/>
          </p:nvSpPr>
          <p:spPr bwMode="auto">
            <a:xfrm>
              <a:off x="4819650" y="3271838"/>
              <a:ext cx="14288" cy="17463"/>
            </a:xfrm>
            <a:custGeom>
              <a:avLst/>
              <a:gdLst>
                <a:gd name="T0" fmla="*/ 1 w 5"/>
                <a:gd name="T1" fmla="*/ 2 h 6"/>
                <a:gd name="T2" fmla="*/ 1 w 5"/>
                <a:gd name="T3" fmla="*/ 3 h 6"/>
                <a:gd name="T4" fmla="*/ 0 w 5"/>
                <a:gd name="T5" fmla="*/ 3 h 6"/>
                <a:gd name="T6" fmla="*/ 0 w 5"/>
                <a:gd name="T7" fmla="*/ 4 h 6"/>
                <a:gd name="T8" fmla="*/ 1 w 5"/>
                <a:gd name="T9" fmla="*/ 4 h 6"/>
                <a:gd name="T10" fmla="*/ 1 w 5"/>
                <a:gd name="T11" fmla="*/ 5 h 6"/>
                <a:gd name="T12" fmla="*/ 1 w 5"/>
                <a:gd name="T13" fmla="*/ 5 h 6"/>
                <a:gd name="T14" fmla="*/ 1 w 5"/>
                <a:gd name="T15" fmla="*/ 6 h 6"/>
                <a:gd name="T16" fmla="*/ 1 w 5"/>
                <a:gd name="T17" fmla="*/ 6 h 6"/>
                <a:gd name="T18" fmla="*/ 1 w 5"/>
                <a:gd name="T19" fmla="*/ 6 h 6"/>
                <a:gd name="T20" fmla="*/ 1 w 5"/>
                <a:gd name="T21" fmla="*/ 6 h 6"/>
                <a:gd name="T22" fmla="*/ 2 w 5"/>
                <a:gd name="T23" fmla="*/ 6 h 6"/>
                <a:gd name="T24" fmla="*/ 2 w 5"/>
                <a:gd name="T25" fmla="*/ 5 h 6"/>
                <a:gd name="T26" fmla="*/ 2 w 5"/>
                <a:gd name="T27" fmla="*/ 5 h 6"/>
                <a:gd name="T28" fmla="*/ 2 w 5"/>
                <a:gd name="T29" fmla="*/ 5 h 6"/>
                <a:gd name="T30" fmla="*/ 2 w 5"/>
                <a:gd name="T31" fmla="*/ 5 h 6"/>
                <a:gd name="T32" fmla="*/ 3 w 5"/>
                <a:gd name="T33" fmla="*/ 5 h 6"/>
                <a:gd name="T34" fmla="*/ 4 w 5"/>
                <a:gd name="T35" fmla="*/ 4 h 6"/>
                <a:gd name="T36" fmla="*/ 4 w 5"/>
                <a:gd name="T37" fmla="*/ 4 h 6"/>
                <a:gd name="T38" fmla="*/ 4 w 5"/>
                <a:gd name="T39" fmla="*/ 3 h 6"/>
                <a:gd name="T40" fmla="*/ 4 w 5"/>
                <a:gd name="T41" fmla="*/ 3 h 6"/>
                <a:gd name="T42" fmla="*/ 4 w 5"/>
                <a:gd name="T43" fmla="*/ 3 h 6"/>
                <a:gd name="T44" fmla="*/ 4 w 5"/>
                <a:gd name="T45" fmla="*/ 3 h 6"/>
                <a:gd name="T46" fmla="*/ 5 w 5"/>
                <a:gd name="T47" fmla="*/ 2 h 6"/>
                <a:gd name="T48" fmla="*/ 5 w 5"/>
                <a:gd name="T49" fmla="*/ 1 h 6"/>
                <a:gd name="T50" fmla="*/ 4 w 5"/>
                <a:gd name="T51" fmla="*/ 1 h 6"/>
                <a:gd name="T52" fmla="*/ 2 w 5"/>
                <a:gd name="T53" fmla="*/ 2 h 6"/>
                <a:gd name="T54" fmla="*/ 1 w 5"/>
                <a:gd name="T55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" h="6"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1" y="4"/>
                    <a:pt x="1" y="4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2" y="6"/>
                    <a:pt x="2" y="6"/>
                  </a:cubicBezTo>
                  <a:cubicBezTo>
                    <a:pt x="2" y="6"/>
                    <a:pt x="2" y="6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3" y="5"/>
                  </a:cubicBezTo>
                  <a:cubicBezTo>
                    <a:pt x="3" y="5"/>
                    <a:pt x="3" y="5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5" y="2"/>
                    <a:pt x="5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4" y="1"/>
                    <a:pt x="4" y="1"/>
                  </a:cubicBezTo>
                  <a:cubicBezTo>
                    <a:pt x="3" y="1"/>
                    <a:pt x="3" y="1"/>
                    <a:pt x="2" y="2"/>
                  </a:cubicBezTo>
                  <a:cubicBezTo>
                    <a:pt x="2" y="2"/>
                    <a:pt x="1" y="2"/>
                    <a:pt x="1" y="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52" name="Freeform 55"/>
            <p:cNvSpPr>
              <a:spLocks/>
            </p:cNvSpPr>
            <p:nvPr/>
          </p:nvSpPr>
          <p:spPr bwMode="auto">
            <a:xfrm>
              <a:off x="4708525" y="3298826"/>
              <a:ext cx="79375" cy="23813"/>
            </a:xfrm>
            <a:custGeom>
              <a:avLst/>
              <a:gdLst>
                <a:gd name="T0" fmla="*/ 26 w 27"/>
                <a:gd name="T1" fmla="*/ 4 h 8"/>
                <a:gd name="T2" fmla="*/ 23 w 27"/>
                <a:gd name="T3" fmla="*/ 5 h 8"/>
                <a:gd name="T4" fmla="*/ 22 w 27"/>
                <a:gd name="T5" fmla="*/ 6 h 8"/>
                <a:gd name="T6" fmla="*/ 21 w 27"/>
                <a:gd name="T7" fmla="*/ 5 h 8"/>
                <a:gd name="T8" fmla="*/ 21 w 27"/>
                <a:gd name="T9" fmla="*/ 4 h 8"/>
                <a:gd name="T10" fmla="*/ 20 w 27"/>
                <a:gd name="T11" fmla="*/ 4 h 8"/>
                <a:gd name="T12" fmla="*/ 18 w 27"/>
                <a:gd name="T13" fmla="*/ 4 h 8"/>
                <a:gd name="T14" fmla="*/ 17 w 27"/>
                <a:gd name="T15" fmla="*/ 4 h 8"/>
                <a:gd name="T16" fmla="*/ 17 w 27"/>
                <a:gd name="T17" fmla="*/ 3 h 8"/>
                <a:gd name="T18" fmla="*/ 15 w 27"/>
                <a:gd name="T19" fmla="*/ 3 h 8"/>
                <a:gd name="T20" fmla="*/ 14 w 27"/>
                <a:gd name="T21" fmla="*/ 3 h 8"/>
                <a:gd name="T22" fmla="*/ 13 w 27"/>
                <a:gd name="T23" fmla="*/ 3 h 8"/>
                <a:gd name="T24" fmla="*/ 11 w 27"/>
                <a:gd name="T25" fmla="*/ 3 h 8"/>
                <a:gd name="T26" fmla="*/ 8 w 27"/>
                <a:gd name="T27" fmla="*/ 3 h 8"/>
                <a:gd name="T28" fmla="*/ 7 w 27"/>
                <a:gd name="T29" fmla="*/ 2 h 8"/>
                <a:gd name="T30" fmla="*/ 7 w 27"/>
                <a:gd name="T31" fmla="*/ 2 h 8"/>
                <a:gd name="T32" fmla="*/ 6 w 27"/>
                <a:gd name="T33" fmla="*/ 1 h 8"/>
                <a:gd name="T34" fmla="*/ 6 w 27"/>
                <a:gd name="T35" fmla="*/ 1 h 8"/>
                <a:gd name="T36" fmla="*/ 5 w 27"/>
                <a:gd name="T37" fmla="*/ 2 h 8"/>
                <a:gd name="T38" fmla="*/ 4 w 27"/>
                <a:gd name="T39" fmla="*/ 2 h 8"/>
                <a:gd name="T40" fmla="*/ 3 w 27"/>
                <a:gd name="T41" fmla="*/ 0 h 8"/>
                <a:gd name="T42" fmla="*/ 2 w 27"/>
                <a:gd name="T43" fmla="*/ 1 h 8"/>
                <a:gd name="T44" fmla="*/ 1 w 27"/>
                <a:gd name="T45" fmla="*/ 2 h 8"/>
                <a:gd name="T46" fmla="*/ 1 w 27"/>
                <a:gd name="T47" fmla="*/ 3 h 8"/>
                <a:gd name="T48" fmla="*/ 0 w 27"/>
                <a:gd name="T49" fmla="*/ 4 h 8"/>
                <a:gd name="T50" fmla="*/ 1 w 27"/>
                <a:gd name="T51" fmla="*/ 5 h 8"/>
                <a:gd name="T52" fmla="*/ 2 w 27"/>
                <a:gd name="T53" fmla="*/ 5 h 8"/>
                <a:gd name="T54" fmla="*/ 3 w 27"/>
                <a:gd name="T55" fmla="*/ 5 h 8"/>
                <a:gd name="T56" fmla="*/ 6 w 27"/>
                <a:gd name="T57" fmla="*/ 5 h 8"/>
                <a:gd name="T58" fmla="*/ 7 w 27"/>
                <a:gd name="T59" fmla="*/ 6 h 8"/>
                <a:gd name="T60" fmla="*/ 9 w 27"/>
                <a:gd name="T61" fmla="*/ 6 h 8"/>
                <a:gd name="T62" fmla="*/ 11 w 27"/>
                <a:gd name="T63" fmla="*/ 6 h 8"/>
                <a:gd name="T64" fmla="*/ 11 w 27"/>
                <a:gd name="T65" fmla="*/ 7 h 8"/>
                <a:gd name="T66" fmla="*/ 12 w 27"/>
                <a:gd name="T67" fmla="*/ 7 h 8"/>
                <a:gd name="T68" fmla="*/ 12 w 27"/>
                <a:gd name="T69" fmla="*/ 8 h 8"/>
                <a:gd name="T70" fmla="*/ 15 w 27"/>
                <a:gd name="T71" fmla="*/ 8 h 8"/>
                <a:gd name="T72" fmla="*/ 17 w 27"/>
                <a:gd name="T73" fmla="*/ 8 h 8"/>
                <a:gd name="T74" fmla="*/ 18 w 27"/>
                <a:gd name="T75" fmla="*/ 8 h 8"/>
                <a:gd name="T76" fmla="*/ 19 w 27"/>
                <a:gd name="T77" fmla="*/ 7 h 8"/>
                <a:gd name="T78" fmla="*/ 21 w 27"/>
                <a:gd name="T79" fmla="*/ 7 h 8"/>
                <a:gd name="T80" fmla="*/ 24 w 27"/>
                <a:gd name="T81" fmla="*/ 7 h 8"/>
                <a:gd name="T82" fmla="*/ 25 w 27"/>
                <a:gd name="T83" fmla="*/ 7 h 8"/>
                <a:gd name="T84" fmla="*/ 26 w 27"/>
                <a:gd name="T85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7" h="8">
                  <a:moveTo>
                    <a:pt x="26" y="5"/>
                  </a:moveTo>
                  <a:cubicBezTo>
                    <a:pt x="26" y="5"/>
                    <a:pt x="27" y="4"/>
                    <a:pt x="26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5"/>
                    <a:pt x="25" y="5"/>
                    <a:pt x="25" y="5"/>
                  </a:cubicBezTo>
                  <a:cubicBezTo>
                    <a:pt x="25" y="5"/>
                    <a:pt x="24" y="5"/>
                    <a:pt x="24" y="5"/>
                  </a:cubicBezTo>
                  <a:cubicBezTo>
                    <a:pt x="24" y="5"/>
                    <a:pt x="24" y="5"/>
                    <a:pt x="23" y="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5"/>
                    <a:pt x="22" y="6"/>
                    <a:pt x="22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2" y="6"/>
                    <a:pt x="21" y="6"/>
                    <a:pt x="21" y="6"/>
                  </a:cubicBezTo>
                  <a:cubicBezTo>
                    <a:pt x="21" y="6"/>
                    <a:pt x="21" y="6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4"/>
                    <a:pt x="18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3"/>
                    <a:pt x="17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3"/>
                    <a:pt x="16" y="3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3"/>
                    <a:pt x="14" y="3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6" y="2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2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0"/>
                    <a:pt x="3" y="0"/>
                  </a:cubicBezTo>
                  <a:cubicBezTo>
                    <a:pt x="3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1" y="2"/>
                  </a:cubicBezTo>
                  <a:cubicBezTo>
                    <a:pt x="1" y="2"/>
                    <a:pt x="1" y="2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4"/>
                  </a:cubicBezTo>
                  <a:cubicBezTo>
                    <a:pt x="1" y="4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4" y="5"/>
                    <a:pt x="5" y="5"/>
                  </a:cubicBezTo>
                  <a:cubicBezTo>
                    <a:pt x="5" y="5"/>
                    <a:pt x="5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6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6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3" y="8"/>
                    <a:pt x="13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7"/>
                  </a:cubicBezTo>
                  <a:cubicBezTo>
                    <a:pt x="18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20" y="7"/>
                  </a:cubicBezTo>
                  <a:cubicBezTo>
                    <a:pt x="20" y="7"/>
                    <a:pt x="20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2" y="7"/>
                  </a:cubicBezTo>
                  <a:cubicBezTo>
                    <a:pt x="22" y="7"/>
                    <a:pt x="22" y="7"/>
                    <a:pt x="23" y="7"/>
                  </a:cubicBezTo>
                  <a:cubicBezTo>
                    <a:pt x="23" y="7"/>
                    <a:pt x="23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5" y="7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5" y="6"/>
                    <a:pt x="26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6"/>
                    <a:pt x="26" y="6"/>
                    <a:pt x="26" y="6"/>
                  </a:cubicBezTo>
                  <a:lnTo>
                    <a:pt x="26" y="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53" name="Freeform 56"/>
            <p:cNvSpPr>
              <a:spLocks/>
            </p:cNvSpPr>
            <p:nvPr/>
          </p:nvSpPr>
          <p:spPr bwMode="auto">
            <a:xfrm>
              <a:off x="4767263" y="3201988"/>
              <a:ext cx="7938" cy="15875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0 w 3"/>
                <a:gd name="T5" fmla="*/ 0 h 5"/>
                <a:gd name="T6" fmla="*/ 0 w 3"/>
                <a:gd name="T7" fmla="*/ 1 h 5"/>
                <a:gd name="T8" fmla="*/ 0 w 3"/>
                <a:gd name="T9" fmla="*/ 1 h 5"/>
                <a:gd name="T10" fmla="*/ 0 w 3"/>
                <a:gd name="T11" fmla="*/ 2 h 5"/>
                <a:gd name="T12" fmla="*/ 0 w 3"/>
                <a:gd name="T13" fmla="*/ 2 h 5"/>
                <a:gd name="T14" fmla="*/ 0 w 3"/>
                <a:gd name="T15" fmla="*/ 2 h 5"/>
                <a:gd name="T16" fmla="*/ 1 w 3"/>
                <a:gd name="T17" fmla="*/ 3 h 5"/>
                <a:gd name="T18" fmla="*/ 1 w 3"/>
                <a:gd name="T19" fmla="*/ 3 h 5"/>
                <a:gd name="T20" fmla="*/ 1 w 3"/>
                <a:gd name="T21" fmla="*/ 3 h 5"/>
                <a:gd name="T22" fmla="*/ 1 w 3"/>
                <a:gd name="T23" fmla="*/ 4 h 5"/>
                <a:gd name="T24" fmla="*/ 1 w 3"/>
                <a:gd name="T25" fmla="*/ 4 h 5"/>
                <a:gd name="T26" fmla="*/ 1 w 3"/>
                <a:gd name="T27" fmla="*/ 4 h 5"/>
                <a:gd name="T28" fmla="*/ 1 w 3"/>
                <a:gd name="T29" fmla="*/ 5 h 5"/>
                <a:gd name="T30" fmla="*/ 2 w 3"/>
                <a:gd name="T31" fmla="*/ 5 h 5"/>
                <a:gd name="T32" fmla="*/ 2 w 3"/>
                <a:gd name="T33" fmla="*/ 5 h 5"/>
                <a:gd name="T34" fmla="*/ 2 w 3"/>
                <a:gd name="T35" fmla="*/ 5 h 5"/>
                <a:gd name="T36" fmla="*/ 2 w 3"/>
                <a:gd name="T37" fmla="*/ 4 h 5"/>
                <a:gd name="T38" fmla="*/ 2 w 3"/>
                <a:gd name="T39" fmla="*/ 4 h 5"/>
                <a:gd name="T40" fmla="*/ 2 w 3"/>
                <a:gd name="T41" fmla="*/ 3 h 5"/>
                <a:gd name="T42" fmla="*/ 2 w 3"/>
                <a:gd name="T43" fmla="*/ 2 h 5"/>
                <a:gd name="T44" fmla="*/ 3 w 3"/>
                <a:gd name="T45" fmla="*/ 2 h 5"/>
                <a:gd name="T46" fmla="*/ 3 w 3"/>
                <a:gd name="T47" fmla="*/ 1 h 5"/>
                <a:gd name="T48" fmla="*/ 2 w 3"/>
                <a:gd name="T49" fmla="*/ 1 h 5"/>
                <a:gd name="T50" fmla="*/ 1 w 3"/>
                <a:gd name="T5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5"/>
                    <a:pt x="1" y="5"/>
                  </a:cubicBezTo>
                  <a:cubicBezTo>
                    <a:pt x="1" y="5"/>
                    <a:pt x="1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2"/>
                    <a:pt x="2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1"/>
                    <a:pt x="2" y="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54" name="Freeform 57"/>
            <p:cNvSpPr>
              <a:spLocks/>
            </p:cNvSpPr>
            <p:nvPr/>
          </p:nvSpPr>
          <p:spPr bwMode="auto">
            <a:xfrm>
              <a:off x="4767263" y="3179763"/>
              <a:ext cx="17463" cy="14288"/>
            </a:xfrm>
            <a:custGeom>
              <a:avLst/>
              <a:gdLst>
                <a:gd name="T0" fmla="*/ 0 w 6"/>
                <a:gd name="T1" fmla="*/ 2 h 5"/>
                <a:gd name="T2" fmla="*/ 0 w 6"/>
                <a:gd name="T3" fmla="*/ 2 h 5"/>
                <a:gd name="T4" fmla="*/ 1 w 6"/>
                <a:gd name="T5" fmla="*/ 2 h 5"/>
                <a:gd name="T6" fmla="*/ 2 w 6"/>
                <a:gd name="T7" fmla="*/ 3 h 5"/>
                <a:gd name="T8" fmla="*/ 2 w 6"/>
                <a:gd name="T9" fmla="*/ 2 h 5"/>
                <a:gd name="T10" fmla="*/ 2 w 6"/>
                <a:gd name="T11" fmla="*/ 2 h 5"/>
                <a:gd name="T12" fmla="*/ 3 w 6"/>
                <a:gd name="T13" fmla="*/ 2 h 5"/>
                <a:gd name="T14" fmla="*/ 3 w 6"/>
                <a:gd name="T15" fmla="*/ 2 h 5"/>
                <a:gd name="T16" fmla="*/ 3 w 6"/>
                <a:gd name="T17" fmla="*/ 3 h 5"/>
                <a:gd name="T18" fmla="*/ 2 w 6"/>
                <a:gd name="T19" fmla="*/ 3 h 5"/>
                <a:gd name="T20" fmla="*/ 2 w 6"/>
                <a:gd name="T21" fmla="*/ 3 h 5"/>
                <a:gd name="T22" fmla="*/ 2 w 6"/>
                <a:gd name="T23" fmla="*/ 3 h 5"/>
                <a:gd name="T24" fmla="*/ 2 w 6"/>
                <a:gd name="T25" fmla="*/ 4 h 5"/>
                <a:gd name="T26" fmla="*/ 2 w 6"/>
                <a:gd name="T27" fmla="*/ 4 h 5"/>
                <a:gd name="T28" fmla="*/ 3 w 6"/>
                <a:gd name="T29" fmla="*/ 4 h 5"/>
                <a:gd name="T30" fmla="*/ 3 w 6"/>
                <a:gd name="T31" fmla="*/ 4 h 5"/>
                <a:gd name="T32" fmla="*/ 3 w 6"/>
                <a:gd name="T33" fmla="*/ 4 h 5"/>
                <a:gd name="T34" fmla="*/ 3 w 6"/>
                <a:gd name="T35" fmla="*/ 4 h 5"/>
                <a:gd name="T36" fmla="*/ 4 w 6"/>
                <a:gd name="T37" fmla="*/ 4 h 5"/>
                <a:gd name="T38" fmla="*/ 4 w 6"/>
                <a:gd name="T39" fmla="*/ 4 h 5"/>
                <a:gd name="T40" fmla="*/ 4 w 6"/>
                <a:gd name="T41" fmla="*/ 4 h 5"/>
                <a:gd name="T42" fmla="*/ 5 w 6"/>
                <a:gd name="T43" fmla="*/ 5 h 5"/>
                <a:gd name="T44" fmla="*/ 5 w 6"/>
                <a:gd name="T45" fmla="*/ 4 h 5"/>
                <a:gd name="T46" fmla="*/ 5 w 6"/>
                <a:gd name="T47" fmla="*/ 4 h 5"/>
                <a:gd name="T48" fmla="*/ 6 w 6"/>
                <a:gd name="T49" fmla="*/ 4 h 5"/>
                <a:gd name="T50" fmla="*/ 6 w 6"/>
                <a:gd name="T51" fmla="*/ 4 h 5"/>
                <a:gd name="T52" fmla="*/ 6 w 6"/>
                <a:gd name="T53" fmla="*/ 4 h 5"/>
                <a:gd name="T54" fmla="*/ 6 w 6"/>
                <a:gd name="T55" fmla="*/ 3 h 5"/>
                <a:gd name="T56" fmla="*/ 6 w 6"/>
                <a:gd name="T57" fmla="*/ 3 h 5"/>
                <a:gd name="T58" fmla="*/ 6 w 6"/>
                <a:gd name="T59" fmla="*/ 3 h 5"/>
                <a:gd name="T60" fmla="*/ 5 w 6"/>
                <a:gd name="T61" fmla="*/ 2 h 5"/>
                <a:gd name="T62" fmla="*/ 4 w 6"/>
                <a:gd name="T63" fmla="*/ 1 h 5"/>
                <a:gd name="T64" fmla="*/ 4 w 6"/>
                <a:gd name="T65" fmla="*/ 1 h 5"/>
                <a:gd name="T66" fmla="*/ 3 w 6"/>
                <a:gd name="T67" fmla="*/ 0 h 5"/>
                <a:gd name="T68" fmla="*/ 1 w 6"/>
                <a:gd name="T69" fmla="*/ 1 h 5"/>
                <a:gd name="T70" fmla="*/ 0 w 6"/>
                <a:gd name="T71" fmla="*/ 1 h 5"/>
                <a:gd name="T72" fmla="*/ 0 w 6"/>
                <a:gd name="T73" fmla="*/ 1 h 5"/>
                <a:gd name="T74" fmla="*/ 0 w 6"/>
                <a:gd name="T75" fmla="*/ 1 h 5"/>
                <a:gd name="T76" fmla="*/ 0 w 6"/>
                <a:gd name="T77" fmla="*/ 2 h 5"/>
                <a:gd name="T78" fmla="*/ 0 w 6"/>
                <a:gd name="T7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" h="5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3"/>
                    <a:pt x="1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5" y="4"/>
                    <a:pt x="5" y="5"/>
                  </a:cubicBezTo>
                  <a:cubicBezTo>
                    <a:pt x="5" y="5"/>
                    <a:pt x="5" y="5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5" y="2"/>
                    <a:pt x="5" y="2"/>
                  </a:cubicBezTo>
                  <a:cubicBezTo>
                    <a:pt x="5" y="2"/>
                    <a:pt x="4" y="2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2" y="1"/>
                    <a:pt x="1" y="1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55" name="Freeform 58"/>
            <p:cNvSpPr>
              <a:spLocks/>
            </p:cNvSpPr>
            <p:nvPr/>
          </p:nvSpPr>
          <p:spPr bwMode="auto">
            <a:xfrm>
              <a:off x="4740275" y="3159126"/>
              <a:ext cx="12700" cy="7938"/>
            </a:xfrm>
            <a:custGeom>
              <a:avLst/>
              <a:gdLst>
                <a:gd name="T0" fmla="*/ 1 w 4"/>
                <a:gd name="T1" fmla="*/ 1 h 3"/>
                <a:gd name="T2" fmla="*/ 1 w 4"/>
                <a:gd name="T3" fmla="*/ 2 h 3"/>
                <a:gd name="T4" fmla="*/ 1 w 4"/>
                <a:gd name="T5" fmla="*/ 2 h 3"/>
                <a:gd name="T6" fmla="*/ 1 w 4"/>
                <a:gd name="T7" fmla="*/ 2 h 3"/>
                <a:gd name="T8" fmla="*/ 2 w 4"/>
                <a:gd name="T9" fmla="*/ 3 h 3"/>
                <a:gd name="T10" fmla="*/ 2 w 4"/>
                <a:gd name="T11" fmla="*/ 3 h 3"/>
                <a:gd name="T12" fmla="*/ 2 w 4"/>
                <a:gd name="T13" fmla="*/ 3 h 3"/>
                <a:gd name="T14" fmla="*/ 2 w 4"/>
                <a:gd name="T15" fmla="*/ 2 h 3"/>
                <a:gd name="T16" fmla="*/ 2 w 4"/>
                <a:gd name="T17" fmla="*/ 2 h 3"/>
                <a:gd name="T18" fmla="*/ 3 w 4"/>
                <a:gd name="T19" fmla="*/ 2 h 3"/>
                <a:gd name="T20" fmla="*/ 3 w 4"/>
                <a:gd name="T21" fmla="*/ 2 h 3"/>
                <a:gd name="T22" fmla="*/ 3 w 4"/>
                <a:gd name="T23" fmla="*/ 2 h 3"/>
                <a:gd name="T24" fmla="*/ 3 w 4"/>
                <a:gd name="T25" fmla="*/ 2 h 3"/>
                <a:gd name="T26" fmla="*/ 3 w 4"/>
                <a:gd name="T27" fmla="*/ 2 h 3"/>
                <a:gd name="T28" fmla="*/ 3 w 4"/>
                <a:gd name="T29" fmla="*/ 2 h 3"/>
                <a:gd name="T30" fmla="*/ 3 w 4"/>
                <a:gd name="T31" fmla="*/ 1 h 3"/>
                <a:gd name="T32" fmla="*/ 4 w 4"/>
                <a:gd name="T33" fmla="*/ 1 h 3"/>
                <a:gd name="T34" fmla="*/ 4 w 4"/>
                <a:gd name="T35" fmla="*/ 1 h 3"/>
                <a:gd name="T36" fmla="*/ 3 w 4"/>
                <a:gd name="T37" fmla="*/ 1 h 3"/>
                <a:gd name="T38" fmla="*/ 2 w 4"/>
                <a:gd name="T39" fmla="*/ 0 h 3"/>
                <a:gd name="T40" fmla="*/ 2 w 4"/>
                <a:gd name="T41" fmla="*/ 0 h 3"/>
                <a:gd name="T42" fmla="*/ 1 w 4"/>
                <a:gd name="T43" fmla="*/ 0 h 3"/>
                <a:gd name="T44" fmla="*/ 1 w 4"/>
                <a:gd name="T4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" h="3">
                  <a:moveTo>
                    <a:pt x="1" y="1"/>
                  </a:moveTo>
                  <a:cubicBezTo>
                    <a:pt x="0" y="1"/>
                    <a:pt x="0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56" name="Freeform 59"/>
            <p:cNvSpPr>
              <a:spLocks/>
            </p:cNvSpPr>
            <p:nvPr/>
          </p:nvSpPr>
          <p:spPr bwMode="auto">
            <a:xfrm>
              <a:off x="4757738" y="3152776"/>
              <a:ext cx="6350" cy="3175"/>
            </a:xfrm>
            <a:custGeom>
              <a:avLst/>
              <a:gdLst>
                <a:gd name="T0" fmla="*/ 0 w 2"/>
                <a:gd name="T1" fmla="*/ 1 h 1"/>
                <a:gd name="T2" fmla="*/ 0 w 2"/>
                <a:gd name="T3" fmla="*/ 1 h 1"/>
                <a:gd name="T4" fmla="*/ 2 w 2"/>
                <a:gd name="T5" fmla="*/ 1 h 1"/>
                <a:gd name="T6" fmla="*/ 2 w 2"/>
                <a:gd name="T7" fmla="*/ 0 h 1"/>
                <a:gd name="T8" fmla="*/ 1 w 2"/>
                <a:gd name="T9" fmla="*/ 0 h 1"/>
                <a:gd name="T10" fmla="*/ 0 w 2"/>
                <a:gd name="T11" fmla="*/ 0 h 1"/>
                <a:gd name="T12" fmla="*/ 0 w 2"/>
                <a:gd name="T13" fmla="*/ 0 h 1"/>
                <a:gd name="T14" fmla="*/ 0 w 2"/>
                <a:gd name="T15" fmla="*/ 0 h 1"/>
                <a:gd name="T16" fmla="*/ 0 w 2"/>
                <a:gd name="T17" fmla="*/ 0 h 1"/>
                <a:gd name="T18" fmla="*/ 0 w 2"/>
                <a:gd name="T1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57" name="Freeform 60"/>
            <p:cNvSpPr>
              <a:spLocks/>
            </p:cNvSpPr>
            <p:nvPr/>
          </p:nvSpPr>
          <p:spPr bwMode="auto">
            <a:xfrm>
              <a:off x="4767263" y="3092451"/>
              <a:ext cx="506413" cy="203200"/>
            </a:xfrm>
            <a:custGeom>
              <a:avLst/>
              <a:gdLst>
                <a:gd name="T0" fmla="*/ 100 w 174"/>
                <a:gd name="T1" fmla="*/ 65 h 70"/>
                <a:gd name="T2" fmla="*/ 106 w 174"/>
                <a:gd name="T3" fmla="*/ 60 h 70"/>
                <a:gd name="T4" fmla="*/ 124 w 174"/>
                <a:gd name="T5" fmla="*/ 60 h 70"/>
                <a:gd name="T6" fmla="*/ 148 w 174"/>
                <a:gd name="T7" fmla="*/ 54 h 70"/>
                <a:gd name="T8" fmla="*/ 154 w 174"/>
                <a:gd name="T9" fmla="*/ 53 h 70"/>
                <a:gd name="T10" fmla="*/ 164 w 174"/>
                <a:gd name="T11" fmla="*/ 54 h 70"/>
                <a:gd name="T12" fmla="*/ 171 w 174"/>
                <a:gd name="T13" fmla="*/ 55 h 70"/>
                <a:gd name="T14" fmla="*/ 169 w 174"/>
                <a:gd name="T15" fmla="*/ 48 h 70"/>
                <a:gd name="T16" fmla="*/ 168 w 174"/>
                <a:gd name="T17" fmla="*/ 42 h 70"/>
                <a:gd name="T18" fmla="*/ 166 w 174"/>
                <a:gd name="T19" fmla="*/ 37 h 70"/>
                <a:gd name="T20" fmla="*/ 166 w 174"/>
                <a:gd name="T21" fmla="*/ 31 h 70"/>
                <a:gd name="T22" fmla="*/ 162 w 174"/>
                <a:gd name="T23" fmla="*/ 24 h 70"/>
                <a:gd name="T24" fmla="*/ 156 w 174"/>
                <a:gd name="T25" fmla="*/ 13 h 70"/>
                <a:gd name="T26" fmla="*/ 146 w 174"/>
                <a:gd name="T27" fmla="*/ 8 h 70"/>
                <a:gd name="T28" fmla="*/ 130 w 174"/>
                <a:gd name="T29" fmla="*/ 11 h 70"/>
                <a:gd name="T30" fmla="*/ 117 w 174"/>
                <a:gd name="T31" fmla="*/ 12 h 70"/>
                <a:gd name="T32" fmla="*/ 105 w 174"/>
                <a:gd name="T33" fmla="*/ 11 h 70"/>
                <a:gd name="T34" fmla="*/ 98 w 174"/>
                <a:gd name="T35" fmla="*/ 10 h 70"/>
                <a:gd name="T36" fmla="*/ 88 w 174"/>
                <a:gd name="T37" fmla="*/ 5 h 70"/>
                <a:gd name="T38" fmla="*/ 80 w 174"/>
                <a:gd name="T39" fmla="*/ 3 h 70"/>
                <a:gd name="T40" fmla="*/ 77 w 174"/>
                <a:gd name="T41" fmla="*/ 2 h 70"/>
                <a:gd name="T42" fmla="*/ 52 w 174"/>
                <a:gd name="T43" fmla="*/ 7 h 70"/>
                <a:gd name="T44" fmla="*/ 35 w 174"/>
                <a:gd name="T45" fmla="*/ 11 h 70"/>
                <a:gd name="T46" fmla="*/ 24 w 174"/>
                <a:gd name="T47" fmla="*/ 8 h 70"/>
                <a:gd name="T48" fmla="*/ 17 w 174"/>
                <a:gd name="T49" fmla="*/ 1 h 70"/>
                <a:gd name="T50" fmla="*/ 7 w 174"/>
                <a:gd name="T51" fmla="*/ 0 h 70"/>
                <a:gd name="T52" fmla="*/ 4 w 174"/>
                <a:gd name="T53" fmla="*/ 6 h 70"/>
                <a:gd name="T54" fmla="*/ 0 w 174"/>
                <a:gd name="T55" fmla="*/ 15 h 70"/>
                <a:gd name="T56" fmla="*/ 7 w 174"/>
                <a:gd name="T57" fmla="*/ 17 h 70"/>
                <a:gd name="T58" fmla="*/ 8 w 174"/>
                <a:gd name="T59" fmla="*/ 17 h 70"/>
                <a:gd name="T60" fmla="*/ 20 w 174"/>
                <a:gd name="T61" fmla="*/ 12 h 70"/>
                <a:gd name="T62" fmla="*/ 34 w 174"/>
                <a:gd name="T63" fmla="*/ 15 h 70"/>
                <a:gd name="T64" fmla="*/ 26 w 174"/>
                <a:gd name="T65" fmla="*/ 19 h 70"/>
                <a:gd name="T66" fmla="*/ 11 w 174"/>
                <a:gd name="T67" fmla="*/ 18 h 70"/>
                <a:gd name="T68" fmla="*/ 1 w 174"/>
                <a:gd name="T69" fmla="*/ 28 h 70"/>
                <a:gd name="T70" fmla="*/ 7 w 174"/>
                <a:gd name="T71" fmla="*/ 30 h 70"/>
                <a:gd name="T72" fmla="*/ 10 w 174"/>
                <a:gd name="T73" fmla="*/ 35 h 70"/>
                <a:gd name="T74" fmla="*/ 8 w 174"/>
                <a:gd name="T75" fmla="*/ 40 h 70"/>
                <a:gd name="T76" fmla="*/ 5 w 174"/>
                <a:gd name="T77" fmla="*/ 41 h 70"/>
                <a:gd name="T78" fmla="*/ 10 w 174"/>
                <a:gd name="T79" fmla="*/ 44 h 70"/>
                <a:gd name="T80" fmla="*/ 14 w 174"/>
                <a:gd name="T81" fmla="*/ 51 h 70"/>
                <a:gd name="T82" fmla="*/ 14 w 174"/>
                <a:gd name="T83" fmla="*/ 55 h 70"/>
                <a:gd name="T84" fmla="*/ 22 w 174"/>
                <a:gd name="T85" fmla="*/ 57 h 70"/>
                <a:gd name="T86" fmla="*/ 26 w 174"/>
                <a:gd name="T87" fmla="*/ 58 h 70"/>
                <a:gd name="T88" fmla="*/ 31 w 174"/>
                <a:gd name="T89" fmla="*/ 62 h 70"/>
                <a:gd name="T90" fmla="*/ 43 w 174"/>
                <a:gd name="T91" fmla="*/ 64 h 70"/>
                <a:gd name="T92" fmla="*/ 49 w 174"/>
                <a:gd name="T93" fmla="*/ 58 h 70"/>
                <a:gd name="T94" fmla="*/ 64 w 174"/>
                <a:gd name="T95" fmla="*/ 66 h 70"/>
                <a:gd name="T96" fmla="*/ 76 w 174"/>
                <a:gd name="T97" fmla="*/ 65 h 70"/>
                <a:gd name="T98" fmla="*/ 84 w 174"/>
                <a:gd name="T99" fmla="*/ 59 h 70"/>
                <a:gd name="T100" fmla="*/ 93 w 174"/>
                <a:gd name="T101" fmla="*/ 58 h 70"/>
                <a:gd name="T102" fmla="*/ 92 w 174"/>
                <a:gd name="T103" fmla="*/ 6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4" h="70">
                  <a:moveTo>
                    <a:pt x="94" y="69"/>
                  </a:moveTo>
                  <a:cubicBezTo>
                    <a:pt x="95" y="70"/>
                    <a:pt x="95" y="70"/>
                    <a:pt x="95" y="70"/>
                  </a:cubicBezTo>
                  <a:cubicBezTo>
                    <a:pt x="96" y="70"/>
                    <a:pt x="96" y="69"/>
                    <a:pt x="97" y="68"/>
                  </a:cubicBezTo>
                  <a:cubicBezTo>
                    <a:pt x="98" y="67"/>
                    <a:pt x="97" y="67"/>
                    <a:pt x="97" y="66"/>
                  </a:cubicBezTo>
                  <a:cubicBezTo>
                    <a:pt x="98" y="65"/>
                    <a:pt x="99" y="65"/>
                    <a:pt x="100" y="65"/>
                  </a:cubicBezTo>
                  <a:cubicBezTo>
                    <a:pt x="102" y="64"/>
                    <a:pt x="100" y="63"/>
                    <a:pt x="99" y="62"/>
                  </a:cubicBezTo>
                  <a:cubicBezTo>
                    <a:pt x="99" y="62"/>
                    <a:pt x="99" y="61"/>
                    <a:pt x="99" y="61"/>
                  </a:cubicBezTo>
                  <a:cubicBezTo>
                    <a:pt x="99" y="61"/>
                    <a:pt x="100" y="60"/>
                    <a:pt x="101" y="59"/>
                  </a:cubicBezTo>
                  <a:cubicBezTo>
                    <a:pt x="103" y="59"/>
                    <a:pt x="103" y="59"/>
                    <a:pt x="104" y="60"/>
                  </a:cubicBezTo>
                  <a:cubicBezTo>
                    <a:pt x="105" y="60"/>
                    <a:pt x="105" y="60"/>
                    <a:pt x="106" y="60"/>
                  </a:cubicBezTo>
                  <a:cubicBezTo>
                    <a:pt x="108" y="60"/>
                    <a:pt x="109" y="59"/>
                    <a:pt x="110" y="59"/>
                  </a:cubicBezTo>
                  <a:cubicBezTo>
                    <a:pt x="111" y="59"/>
                    <a:pt x="111" y="58"/>
                    <a:pt x="115" y="57"/>
                  </a:cubicBezTo>
                  <a:cubicBezTo>
                    <a:pt x="118" y="57"/>
                    <a:pt x="117" y="58"/>
                    <a:pt x="117" y="59"/>
                  </a:cubicBezTo>
                  <a:cubicBezTo>
                    <a:pt x="118" y="60"/>
                    <a:pt x="119" y="60"/>
                    <a:pt x="120" y="60"/>
                  </a:cubicBezTo>
                  <a:cubicBezTo>
                    <a:pt x="122" y="60"/>
                    <a:pt x="122" y="60"/>
                    <a:pt x="124" y="60"/>
                  </a:cubicBezTo>
                  <a:cubicBezTo>
                    <a:pt x="125" y="60"/>
                    <a:pt x="128" y="60"/>
                    <a:pt x="132" y="58"/>
                  </a:cubicBezTo>
                  <a:cubicBezTo>
                    <a:pt x="136" y="56"/>
                    <a:pt x="135" y="56"/>
                    <a:pt x="136" y="55"/>
                  </a:cubicBezTo>
                  <a:cubicBezTo>
                    <a:pt x="138" y="54"/>
                    <a:pt x="138" y="55"/>
                    <a:pt x="139" y="55"/>
                  </a:cubicBezTo>
                  <a:cubicBezTo>
                    <a:pt x="140" y="55"/>
                    <a:pt x="142" y="56"/>
                    <a:pt x="144" y="56"/>
                  </a:cubicBezTo>
                  <a:cubicBezTo>
                    <a:pt x="146" y="55"/>
                    <a:pt x="146" y="55"/>
                    <a:pt x="148" y="54"/>
                  </a:cubicBezTo>
                  <a:cubicBezTo>
                    <a:pt x="149" y="54"/>
                    <a:pt x="149" y="54"/>
                    <a:pt x="149" y="54"/>
                  </a:cubicBezTo>
                  <a:cubicBezTo>
                    <a:pt x="149" y="54"/>
                    <a:pt x="149" y="54"/>
                    <a:pt x="149" y="54"/>
                  </a:cubicBezTo>
                  <a:cubicBezTo>
                    <a:pt x="149" y="54"/>
                    <a:pt x="149" y="54"/>
                    <a:pt x="149" y="54"/>
                  </a:cubicBezTo>
                  <a:cubicBezTo>
                    <a:pt x="149" y="54"/>
                    <a:pt x="151" y="55"/>
                    <a:pt x="151" y="55"/>
                  </a:cubicBezTo>
                  <a:cubicBezTo>
                    <a:pt x="152" y="55"/>
                    <a:pt x="153" y="54"/>
                    <a:pt x="154" y="53"/>
                  </a:cubicBezTo>
                  <a:cubicBezTo>
                    <a:pt x="155" y="52"/>
                    <a:pt x="154" y="53"/>
                    <a:pt x="155" y="53"/>
                  </a:cubicBezTo>
                  <a:cubicBezTo>
                    <a:pt x="156" y="54"/>
                    <a:pt x="157" y="53"/>
                    <a:pt x="158" y="53"/>
                  </a:cubicBezTo>
                  <a:cubicBezTo>
                    <a:pt x="159" y="52"/>
                    <a:pt x="159" y="53"/>
                    <a:pt x="160" y="53"/>
                  </a:cubicBezTo>
                  <a:cubicBezTo>
                    <a:pt x="160" y="53"/>
                    <a:pt x="161" y="53"/>
                    <a:pt x="162" y="53"/>
                  </a:cubicBezTo>
                  <a:cubicBezTo>
                    <a:pt x="162" y="53"/>
                    <a:pt x="164" y="53"/>
                    <a:pt x="164" y="54"/>
                  </a:cubicBezTo>
                  <a:cubicBezTo>
                    <a:pt x="165" y="54"/>
                    <a:pt x="166" y="54"/>
                    <a:pt x="166" y="54"/>
                  </a:cubicBezTo>
                  <a:cubicBezTo>
                    <a:pt x="166" y="54"/>
                    <a:pt x="167" y="54"/>
                    <a:pt x="168" y="54"/>
                  </a:cubicBezTo>
                  <a:cubicBezTo>
                    <a:pt x="169" y="54"/>
                    <a:pt x="169" y="55"/>
                    <a:pt x="169" y="56"/>
                  </a:cubicBezTo>
                  <a:cubicBezTo>
                    <a:pt x="168" y="56"/>
                    <a:pt x="168" y="57"/>
                    <a:pt x="169" y="57"/>
                  </a:cubicBezTo>
                  <a:cubicBezTo>
                    <a:pt x="169" y="57"/>
                    <a:pt x="170" y="56"/>
                    <a:pt x="171" y="55"/>
                  </a:cubicBezTo>
                  <a:cubicBezTo>
                    <a:pt x="171" y="54"/>
                    <a:pt x="172" y="55"/>
                    <a:pt x="173" y="55"/>
                  </a:cubicBezTo>
                  <a:cubicBezTo>
                    <a:pt x="174" y="54"/>
                    <a:pt x="173" y="54"/>
                    <a:pt x="173" y="53"/>
                  </a:cubicBezTo>
                  <a:cubicBezTo>
                    <a:pt x="173" y="53"/>
                    <a:pt x="171" y="52"/>
                    <a:pt x="171" y="51"/>
                  </a:cubicBezTo>
                  <a:cubicBezTo>
                    <a:pt x="170" y="51"/>
                    <a:pt x="171" y="49"/>
                    <a:pt x="171" y="49"/>
                  </a:cubicBezTo>
                  <a:cubicBezTo>
                    <a:pt x="170" y="48"/>
                    <a:pt x="170" y="48"/>
                    <a:pt x="169" y="48"/>
                  </a:cubicBezTo>
                  <a:cubicBezTo>
                    <a:pt x="168" y="48"/>
                    <a:pt x="168" y="47"/>
                    <a:pt x="168" y="47"/>
                  </a:cubicBezTo>
                  <a:cubicBezTo>
                    <a:pt x="168" y="46"/>
                    <a:pt x="167" y="46"/>
                    <a:pt x="167" y="45"/>
                  </a:cubicBezTo>
                  <a:cubicBezTo>
                    <a:pt x="167" y="44"/>
                    <a:pt x="169" y="44"/>
                    <a:pt x="169" y="44"/>
                  </a:cubicBezTo>
                  <a:cubicBezTo>
                    <a:pt x="170" y="44"/>
                    <a:pt x="170" y="43"/>
                    <a:pt x="170" y="43"/>
                  </a:cubicBezTo>
                  <a:cubicBezTo>
                    <a:pt x="170" y="43"/>
                    <a:pt x="168" y="43"/>
                    <a:pt x="168" y="42"/>
                  </a:cubicBezTo>
                  <a:cubicBezTo>
                    <a:pt x="168" y="42"/>
                    <a:pt x="168" y="42"/>
                    <a:pt x="168" y="42"/>
                  </a:cubicBezTo>
                  <a:cubicBezTo>
                    <a:pt x="168" y="41"/>
                    <a:pt x="168" y="41"/>
                    <a:pt x="168" y="41"/>
                  </a:cubicBezTo>
                  <a:cubicBezTo>
                    <a:pt x="168" y="41"/>
                    <a:pt x="167" y="40"/>
                    <a:pt x="167" y="40"/>
                  </a:cubicBezTo>
                  <a:cubicBezTo>
                    <a:pt x="167" y="39"/>
                    <a:pt x="167" y="39"/>
                    <a:pt x="167" y="38"/>
                  </a:cubicBezTo>
                  <a:cubicBezTo>
                    <a:pt x="168" y="38"/>
                    <a:pt x="167" y="37"/>
                    <a:pt x="166" y="37"/>
                  </a:cubicBezTo>
                  <a:cubicBezTo>
                    <a:pt x="166" y="36"/>
                    <a:pt x="164" y="35"/>
                    <a:pt x="164" y="35"/>
                  </a:cubicBezTo>
                  <a:cubicBezTo>
                    <a:pt x="164" y="32"/>
                    <a:pt x="164" y="32"/>
                    <a:pt x="164" y="32"/>
                  </a:cubicBezTo>
                  <a:cubicBezTo>
                    <a:pt x="163" y="30"/>
                    <a:pt x="163" y="30"/>
                    <a:pt x="163" y="30"/>
                  </a:cubicBezTo>
                  <a:cubicBezTo>
                    <a:pt x="163" y="30"/>
                    <a:pt x="163" y="30"/>
                    <a:pt x="164" y="30"/>
                  </a:cubicBezTo>
                  <a:cubicBezTo>
                    <a:pt x="165" y="30"/>
                    <a:pt x="165" y="31"/>
                    <a:pt x="166" y="31"/>
                  </a:cubicBezTo>
                  <a:cubicBezTo>
                    <a:pt x="166" y="31"/>
                    <a:pt x="166" y="30"/>
                    <a:pt x="166" y="29"/>
                  </a:cubicBezTo>
                  <a:cubicBezTo>
                    <a:pt x="166" y="28"/>
                    <a:pt x="167" y="28"/>
                    <a:pt x="168" y="27"/>
                  </a:cubicBezTo>
                  <a:cubicBezTo>
                    <a:pt x="169" y="27"/>
                    <a:pt x="167" y="26"/>
                    <a:pt x="167" y="25"/>
                  </a:cubicBezTo>
                  <a:cubicBezTo>
                    <a:pt x="166" y="25"/>
                    <a:pt x="165" y="25"/>
                    <a:pt x="164" y="25"/>
                  </a:cubicBezTo>
                  <a:cubicBezTo>
                    <a:pt x="164" y="24"/>
                    <a:pt x="162" y="24"/>
                    <a:pt x="162" y="24"/>
                  </a:cubicBezTo>
                  <a:cubicBezTo>
                    <a:pt x="161" y="23"/>
                    <a:pt x="161" y="24"/>
                    <a:pt x="159" y="23"/>
                  </a:cubicBezTo>
                  <a:cubicBezTo>
                    <a:pt x="158" y="23"/>
                    <a:pt x="159" y="22"/>
                    <a:pt x="159" y="22"/>
                  </a:cubicBezTo>
                  <a:cubicBezTo>
                    <a:pt x="159" y="22"/>
                    <a:pt x="158" y="20"/>
                    <a:pt x="158" y="18"/>
                  </a:cubicBezTo>
                  <a:cubicBezTo>
                    <a:pt x="158" y="17"/>
                    <a:pt x="158" y="16"/>
                    <a:pt x="157" y="16"/>
                  </a:cubicBezTo>
                  <a:cubicBezTo>
                    <a:pt x="157" y="15"/>
                    <a:pt x="157" y="15"/>
                    <a:pt x="156" y="13"/>
                  </a:cubicBezTo>
                  <a:cubicBezTo>
                    <a:pt x="156" y="11"/>
                    <a:pt x="154" y="12"/>
                    <a:pt x="153" y="11"/>
                  </a:cubicBezTo>
                  <a:cubicBezTo>
                    <a:pt x="152" y="11"/>
                    <a:pt x="153" y="10"/>
                    <a:pt x="153" y="10"/>
                  </a:cubicBezTo>
                  <a:cubicBezTo>
                    <a:pt x="153" y="9"/>
                    <a:pt x="151" y="9"/>
                    <a:pt x="150" y="8"/>
                  </a:cubicBezTo>
                  <a:cubicBezTo>
                    <a:pt x="148" y="7"/>
                    <a:pt x="148" y="7"/>
                    <a:pt x="148" y="7"/>
                  </a:cubicBezTo>
                  <a:cubicBezTo>
                    <a:pt x="148" y="7"/>
                    <a:pt x="147" y="8"/>
                    <a:pt x="146" y="8"/>
                  </a:cubicBezTo>
                  <a:cubicBezTo>
                    <a:pt x="144" y="9"/>
                    <a:pt x="145" y="8"/>
                    <a:pt x="145" y="9"/>
                  </a:cubicBezTo>
                  <a:cubicBezTo>
                    <a:pt x="144" y="9"/>
                    <a:pt x="142" y="8"/>
                    <a:pt x="142" y="8"/>
                  </a:cubicBezTo>
                  <a:cubicBezTo>
                    <a:pt x="141" y="8"/>
                    <a:pt x="138" y="8"/>
                    <a:pt x="137" y="8"/>
                  </a:cubicBezTo>
                  <a:cubicBezTo>
                    <a:pt x="136" y="8"/>
                    <a:pt x="135" y="9"/>
                    <a:pt x="134" y="10"/>
                  </a:cubicBezTo>
                  <a:cubicBezTo>
                    <a:pt x="133" y="10"/>
                    <a:pt x="132" y="11"/>
                    <a:pt x="130" y="11"/>
                  </a:cubicBezTo>
                  <a:cubicBezTo>
                    <a:pt x="128" y="12"/>
                    <a:pt x="129" y="12"/>
                    <a:pt x="128" y="13"/>
                  </a:cubicBezTo>
                  <a:cubicBezTo>
                    <a:pt x="126" y="14"/>
                    <a:pt x="126" y="13"/>
                    <a:pt x="126" y="13"/>
                  </a:cubicBezTo>
                  <a:cubicBezTo>
                    <a:pt x="126" y="13"/>
                    <a:pt x="124" y="13"/>
                    <a:pt x="122" y="13"/>
                  </a:cubicBezTo>
                  <a:cubicBezTo>
                    <a:pt x="120" y="12"/>
                    <a:pt x="119" y="11"/>
                    <a:pt x="119" y="11"/>
                  </a:cubicBezTo>
                  <a:cubicBezTo>
                    <a:pt x="119" y="11"/>
                    <a:pt x="118" y="12"/>
                    <a:pt x="117" y="12"/>
                  </a:cubicBezTo>
                  <a:cubicBezTo>
                    <a:pt x="116" y="12"/>
                    <a:pt x="115" y="13"/>
                    <a:pt x="114" y="13"/>
                  </a:cubicBezTo>
                  <a:cubicBezTo>
                    <a:pt x="113" y="13"/>
                    <a:pt x="112" y="13"/>
                    <a:pt x="111" y="13"/>
                  </a:cubicBezTo>
                  <a:cubicBezTo>
                    <a:pt x="110" y="14"/>
                    <a:pt x="110" y="13"/>
                    <a:pt x="108" y="13"/>
                  </a:cubicBezTo>
                  <a:cubicBezTo>
                    <a:pt x="107" y="13"/>
                    <a:pt x="107" y="13"/>
                    <a:pt x="106" y="12"/>
                  </a:cubicBezTo>
                  <a:cubicBezTo>
                    <a:pt x="105" y="12"/>
                    <a:pt x="105" y="12"/>
                    <a:pt x="105" y="11"/>
                  </a:cubicBezTo>
                  <a:cubicBezTo>
                    <a:pt x="105" y="11"/>
                    <a:pt x="104" y="11"/>
                    <a:pt x="103" y="11"/>
                  </a:cubicBezTo>
                  <a:cubicBezTo>
                    <a:pt x="103" y="12"/>
                    <a:pt x="103" y="12"/>
                    <a:pt x="102" y="12"/>
                  </a:cubicBezTo>
                  <a:cubicBezTo>
                    <a:pt x="102" y="12"/>
                    <a:pt x="102" y="12"/>
                    <a:pt x="101" y="11"/>
                  </a:cubicBezTo>
                  <a:cubicBezTo>
                    <a:pt x="101" y="11"/>
                    <a:pt x="100" y="11"/>
                    <a:pt x="99" y="11"/>
                  </a:cubicBezTo>
                  <a:cubicBezTo>
                    <a:pt x="97" y="10"/>
                    <a:pt x="98" y="10"/>
                    <a:pt x="98" y="10"/>
                  </a:cubicBezTo>
                  <a:cubicBezTo>
                    <a:pt x="98" y="9"/>
                    <a:pt x="97" y="9"/>
                    <a:pt x="95" y="8"/>
                  </a:cubicBezTo>
                  <a:cubicBezTo>
                    <a:pt x="94" y="8"/>
                    <a:pt x="95" y="9"/>
                    <a:pt x="94" y="9"/>
                  </a:cubicBezTo>
                  <a:cubicBezTo>
                    <a:pt x="94" y="9"/>
                    <a:pt x="93" y="10"/>
                    <a:pt x="92" y="9"/>
                  </a:cubicBezTo>
                  <a:cubicBezTo>
                    <a:pt x="91" y="9"/>
                    <a:pt x="90" y="8"/>
                    <a:pt x="89" y="7"/>
                  </a:cubicBezTo>
                  <a:cubicBezTo>
                    <a:pt x="89" y="7"/>
                    <a:pt x="89" y="6"/>
                    <a:pt x="88" y="5"/>
                  </a:cubicBezTo>
                  <a:cubicBezTo>
                    <a:pt x="88" y="5"/>
                    <a:pt x="88" y="5"/>
                    <a:pt x="88" y="5"/>
                  </a:cubicBezTo>
                  <a:cubicBezTo>
                    <a:pt x="87" y="5"/>
                    <a:pt x="86" y="5"/>
                    <a:pt x="86" y="5"/>
                  </a:cubicBezTo>
                  <a:cubicBezTo>
                    <a:pt x="85" y="6"/>
                    <a:pt x="84" y="5"/>
                    <a:pt x="83" y="5"/>
                  </a:cubicBezTo>
                  <a:cubicBezTo>
                    <a:pt x="83" y="5"/>
                    <a:pt x="82" y="5"/>
                    <a:pt x="82" y="5"/>
                  </a:cubicBezTo>
                  <a:cubicBezTo>
                    <a:pt x="81" y="4"/>
                    <a:pt x="80" y="3"/>
                    <a:pt x="80" y="3"/>
                  </a:cubicBezTo>
                  <a:cubicBezTo>
                    <a:pt x="80" y="3"/>
                    <a:pt x="80" y="2"/>
                    <a:pt x="80" y="2"/>
                  </a:cubicBezTo>
                  <a:cubicBezTo>
                    <a:pt x="80" y="2"/>
                    <a:pt x="80" y="1"/>
                    <a:pt x="80" y="1"/>
                  </a:cubicBezTo>
                  <a:cubicBezTo>
                    <a:pt x="80" y="1"/>
                    <a:pt x="79" y="1"/>
                    <a:pt x="79" y="1"/>
                  </a:cubicBezTo>
                  <a:cubicBezTo>
                    <a:pt x="79" y="1"/>
                    <a:pt x="78" y="0"/>
                    <a:pt x="78" y="0"/>
                  </a:cubicBezTo>
                  <a:cubicBezTo>
                    <a:pt x="78" y="0"/>
                    <a:pt x="77" y="1"/>
                    <a:pt x="77" y="2"/>
                  </a:cubicBezTo>
                  <a:cubicBezTo>
                    <a:pt x="76" y="2"/>
                    <a:pt x="74" y="2"/>
                    <a:pt x="72" y="2"/>
                  </a:cubicBezTo>
                  <a:cubicBezTo>
                    <a:pt x="71" y="2"/>
                    <a:pt x="69" y="1"/>
                    <a:pt x="68" y="1"/>
                  </a:cubicBezTo>
                  <a:cubicBezTo>
                    <a:pt x="67" y="1"/>
                    <a:pt x="66" y="1"/>
                    <a:pt x="65" y="1"/>
                  </a:cubicBezTo>
                  <a:cubicBezTo>
                    <a:pt x="63" y="2"/>
                    <a:pt x="60" y="3"/>
                    <a:pt x="59" y="3"/>
                  </a:cubicBezTo>
                  <a:cubicBezTo>
                    <a:pt x="58" y="3"/>
                    <a:pt x="53" y="6"/>
                    <a:pt x="52" y="7"/>
                  </a:cubicBezTo>
                  <a:cubicBezTo>
                    <a:pt x="51" y="7"/>
                    <a:pt x="49" y="9"/>
                    <a:pt x="48" y="9"/>
                  </a:cubicBezTo>
                  <a:cubicBezTo>
                    <a:pt x="47" y="10"/>
                    <a:pt x="46" y="11"/>
                    <a:pt x="45" y="11"/>
                  </a:cubicBezTo>
                  <a:cubicBezTo>
                    <a:pt x="44" y="12"/>
                    <a:pt x="43" y="11"/>
                    <a:pt x="42" y="11"/>
                  </a:cubicBezTo>
                  <a:cubicBezTo>
                    <a:pt x="40" y="11"/>
                    <a:pt x="40" y="11"/>
                    <a:pt x="38" y="10"/>
                  </a:cubicBezTo>
                  <a:cubicBezTo>
                    <a:pt x="37" y="10"/>
                    <a:pt x="36" y="11"/>
                    <a:pt x="35" y="11"/>
                  </a:cubicBezTo>
                  <a:cubicBezTo>
                    <a:pt x="34" y="11"/>
                    <a:pt x="33" y="10"/>
                    <a:pt x="32" y="10"/>
                  </a:cubicBezTo>
                  <a:cubicBezTo>
                    <a:pt x="30" y="9"/>
                    <a:pt x="30" y="9"/>
                    <a:pt x="30" y="8"/>
                  </a:cubicBezTo>
                  <a:cubicBezTo>
                    <a:pt x="30" y="8"/>
                    <a:pt x="29" y="8"/>
                    <a:pt x="28" y="9"/>
                  </a:cubicBezTo>
                  <a:cubicBezTo>
                    <a:pt x="27" y="9"/>
                    <a:pt x="26" y="9"/>
                    <a:pt x="26" y="8"/>
                  </a:cubicBezTo>
                  <a:cubicBezTo>
                    <a:pt x="25" y="8"/>
                    <a:pt x="25" y="8"/>
                    <a:pt x="24" y="8"/>
                  </a:cubicBezTo>
                  <a:cubicBezTo>
                    <a:pt x="23" y="7"/>
                    <a:pt x="21" y="7"/>
                    <a:pt x="20" y="6"/>
                  </a:cubicBezTo>
                  <a:cubicBezTo>
                    <a:pt x="19" y="5"/>
                    <a:pt x="18" y="5"/>
                    <a:pt x="18" y="5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3"/>
                    <a:pt x="17" y="3"/>
                    <a:pt x="17" y="2"/>
                  </a:cubicBezTo>
                  <a:cubicBezTo>
                    <a:pt x="17" y="2"/>
                    <a:pt x="17" y="2"/>
                    <a:pt x="17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5" y="1"/>
                    <a:pt x="15" y="1"/>
                  </a:cubicBezTo>
                  <a:cubicBezTo>
                    <a:pt x="14" y="2"/>
                    <a:pt x="13" y="2"/>
                    <a:pt x="13" y="1"/>
                  </a:cubicBezTo>
                  <a:cubicBezTo>
                    <a:pt x="12" y="1"/>
                    <a:pt x="12" y="0"/>
                    <a:pt x="11" y="0"/>
                  </a:cubicBezTo>
                  <a:cubicBezTo>
                    <a:pt x="10" y="0"/>
                    <a:pt x="9" y="0"/>
                    <a:pt x="7" y="0"/>
                  </a:cubicBezTo>
                  <a:cubicBezTo>
                    <a:pt x="6" y="1"/>
                    <a:pt x="5" y="1"/>
                    <a:pt x="5" y="1"/>
                  </a:cubicBezTo>
                  <a:cubicBezTo>
                    <a:pt x="4" y="1"/>
                    <a:pt x="3" y="2"/>
                    <a:pt x="3" y="2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3" y="5"/>
                  </a:cubicBezTo>
                  <a:cubicBezTo>
                    <a:pt x="3" y="5"/>
                    <a:pt x="4" y="6"/>
                    <a:pt x="4" y="6"/>
                  </a:cubicBezTo>
                  <a:cubicBezTo>
                    <a:pt x="4" y="7"/>
                    <a:pt x="5" y="8"/>
                    <a:pt x="4" y="8"/>
                  </a:cubicBezTo>
                  <a:cubicBezTo>
                    <a:pt x="2" y="9"/>
                    <a:pt x="2" y="8"/>
                    <a:pt x="2" y="9"/>
                  </a:cubicBezTo>
                  <a:cubicBezTo>
                    <a:pt x="2" y="10"/>
                    <a:pt x="3" y="11"/>
                    <a:pt x="3" y="11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4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" y="16"/>
                    <a:pt x="0" y="16"/>
                    <a:pt x="1" y="16"/>
                  </a:cubicBezTo>
                  <a:cubicBezTo>
                    <a:pt x="2" y="16"/>
                    <a:pt x="3" y="16"/>
                    <a:pt x="4" y="16"/>
                  </a:cubicBezTo>
                  <a:cubicBezTo>
                    <a:pt x="4" y="16"/>
                    <a:pt x="6" y="15"/>
                    <a:pt x="6" y="16"/>
                  </a:cubicBezTo>
                  <a:cubicBezTo>
                    <a:pt x="7" y="16"/>
                    <a:pt x="7" y="17"/>
                    <a:pt x="7" y="17"/>
                  </a:cubicBezTo>
                  <a:cubicBezTo>
                    <a:pt x="6" y="17"/>
                    <a:pt x="5" y="17"/>
                    <a:pt x="4" y="18"/>
                  </a:cubicBezTo>
                  <a:cubicBezTo>
                    <a:pt x="4" y="18"/>
                    <a:pt x="3" y="18"/>
                    <a:pt x="2" y="19"/>
                  </a:cubicBezTo>
                  <a:cubicBezTo>
                    <a:pt x="2" y="20"/>
                    <a:pt x="2" y="21"/>
                    <a:pt x="3" y="20"/>
                  </a:cubicBezTo>
                  <a:cubicBezTo>
                    <a:pt x="3" y="20"/>
                    <a:pt x="4" y="19"/>
                    <a:pt x="5" y="18"/>
                  </a:cubicBezTo>
                  <a:cubicBezTo>
                    <a:pt x="6" y="18"/>
                    <a:pt x="7" y="17"/>
                    <a:pt x="8" y="17"/>
                  </a:cubicBezTo>
                  <a:cubicBezTo>
                    <a:pt x="8" y="17"/>
                    <a:pt x="10" y="16"/>
                    <a:pt x="10" y="16"/>
                  </a:cubicBezTo>
                  <a:cubicBezTo>
                    <a:pt x="11" y="15"/>
                    <a:pt x="12" y="13"/>
                    <a:pt x="13" y="13"/>
                  </a:cubicBezTo>
                  <a:cubicBezTo>
                    <a:pt x="14" y="12"/>
                    <a:pt x="15" y="12"/>
                    <a:pt x="16" y="12"/>
                  </a:cubicBezTo>
                  <a:cubicBezTo>
                    <a:pt x="16" y="12"/>
                    <a:pt x="16" y="12"/>
                    <a:pt x="17" y="12"/>
                  </a:cubicBezTo>
                  <a:cubicBezTo>
                    <a:pt x="18" y="12"/>
                    <a:pt x="19" y="12"/>
                    <a:pt x="20" y="12"/>
                  </a:cubicBezTo>
                  <a:cubicBezTo>
                    <a:pt x="21" y="12"/>
                    <a:pt x="24" y="12"/>
                    <a:pt x="25" y="13"/>
                  </a:cubicBezTo>
                  <a:cubicBezTo>
                    <a:pt x="26" y="13"/>
                    <a:pt x="27" y="13"/>
                    <a:pt x="28" y="13"/>
                  </a:cubicBezTo>
                  <a:cubicBezTo>
                    <a:pt x="28" y="14"/>
                    <a:pt x="28" y="14"/>
                    <a:pt x="30" y="14"/>
                  </a:cubicBezTo>
                  <a:cubicBezTo>
                    <a:pt x="31" y="15"/>
                    <a:pt x="32" y="15"/>
                    <a:pt x="32" y="15"/>
                  </a:cubicBezTo>
                  <a:cubicBezTo>
                    <a:pt x="33" y="15"/>
                    <a:pt x="35" y="15"/>
                    <a:pt x="34" y="15"/>
                  </a:cubicBezTo>
                  <a:cubicBezTo>
                    <a:pt x="33" y="15"/>
                    <a:pt x="32" y="15"/>
                    <a:pt x="30" y="15"/>
                  </a:cubicBezTo>
                  <a:cubicBezTo>
                    <a:pt x="29" y="15"/>
                    <a:pt x="29" y="15"/>
                    <a:pt x="28" y="16"/>
                  </a:cubicBezTo>
                  <a:cubicBezTo>
                    <a:pt x="26" y="16"/>
                    <a:pt x="25" y="17"/>
                    <a:pt x="25" y="17"/>
                  </a:cubicBezTo>
                  <a:cubicBezTo>
                    <a:pt x="25" y="17"/>
                    <a:pt x="27" y="18"/>
                    <a:pt x="27" y="18"/>
                  </a:cubicBezTo>
                  <a:cubicBezTo>
                    <a:pt x="27" y="18"/>
                    <a:pt x="27" y="19"/>
                    <a:pt x="26" y="19"/>
                  </a:cubicBezTo>
                  <a:cubicBezTo>
                    <a:pt x="25" y="19"/>
                    <a:pt x="25" y="19"/>
                    <a:pt x="23" y="18"/>
                  </a:cubicBezTo>
                  <a:cubicBezTo>
                    <a:pt x="22" y="18"/>
                    <a:pt x="20" y="19"/>
                    <a:pt x="18" y="19"/>
                  </a:cubicBezTo>
                  <a:cubicBezTo>
                    <a:pt x="17" y="19"/>
                    <a:pt x="17" y="19"/>
                    <a:pt x="16" y="19"/>
                  </a:cubicBezTo>
                  <a:cubicBezTo>
                    <a:pt x="15" y="19"/>
                    <a:pt x="14" y="20"/>
                    <a:pt x="14" y="19"/>
                  </a:cubicBezTo>
                  <a:cubicBezTo>
                    <a:pt x="13" y="18"/>
                    <a:pt x="12" y="18"/>
                    <a:pt x="11" y="18"/>
                  </a:cubicBezTo>
                  <a:cubicBezTo>
                    <a:pt x="10" y="18"/>
                    <a:pt x="10" y="18"/>
                    <a:pt x="9" y="18"/>
                  </a:cubicBezTo>
                  <a:cubicBezTo>
                    <a:pt x="7" y="19"/>
                    <a:pt x="7" y="18"/>
                    <a:pt x="6" y="20"/>
                  </a:cubicBezTo>
                  <a:cubicBezTo>
                    <a:pt x="4" y="22"/>
                    <a:pt x="3" y="22"/>
                    <a:pt x="3" y="23"/>
                  </a:cubicBezTo>
                  <a:cubicBezTo>
                    <a:pt x="2" y="24"/>
                    <a:pt x="2" y="25"/>
                    <a:pt x="2" y="26"/>
                  </a:cubicBezTo>
                  <a:cubicBezTo>
                    <a:pt x="2" y="27"/>
                    <a:pt x="2" y="27"/>
                    <a:pt x="1" y="28"/>
                  </a:cubicBezTo>
                  <a:cubicBezTo>
                    <a:pt x="1" y="28"/>
                    <a:pt x="0" y="29"/>
                    <a:pt x="1" y="29"/>
                  </a:cubicBezTo>
                  <a:cubicBezTo>
                    <a:pt x="2" y="29"/>
                    <a:pt x="2" y="29"/>
                    <a:pt x="3" y="29"/>
                  </a:cubicBezTo>
                  <a:cubicBezTo>
                    <a:pt x="4" y="29"/>
                    <a:pt x="5" y="28"/>
                    <a:pt x="6" y="28"/>
                  </a:cubicBezTo>
                  <a:cubicBezTo>
                    <a:pt x="7" y="28"/>
                    <a:pt x="10" y="28"/>
                    <a:pt x="9" y="28"/>
                  </a:cubicBezTo>
                  <a:cubicBezTo>
                    <a:pt x="9" y="28"/>
                    <a:pt x="8" y="29"/>
                    <a:pt x="7" y="30"/>
                  </a:cubicBezTo>
                  <a:cubicBezTo>
                    <a:pt x="7" y="30"/>
                    <a:pt x="6" y="30"/>
                    <a:pt x="7" y="31"/>
                  </a:cubicBezTo>
                  <a:cubicBezTo>
                    <a:pt x="7" y="31"/>
                    <a:pt x="7" y="31"/>
                    <a:pt x="8" y="32"/>
                  </a:cubicBezTo>
                  <a:cubicBezTo>
                    <a:pt x="8" y="32"/>
                    <a:pt x="9" y="32"/>
                    <a:pt x="9" y="33"/>
                  </a:cubicBezTo>
                  <a:cubicBezTo>
                    <a:pt x="8" y="34"/>
                    <a:pt x="8" y="35"/>
                    <a:pt x="9" y="35"/>
                  </a:cubicBezTo>
                  <a:cubicBezTo>
                    <a:pt x="9" y="35"/>
                    <a:pt x="10" y="34"/>
                    <a:pt x="10" y="35"/>
                  </a:cubicBezTo>
                  <a:cubicBezTo>
                    <a:pt x="9" y="36"/>
                    <a:pt x="9" y="37"/>
                    <a:pt x="8" y="37"/>
                  </a:cubicBezTo>
                  <a:cubicBezTo>
                    <a:pt x="8" y="37"/>
                    <a:pt x="8" y="38"/>
                    <a:pt x="9" y="38"/>
                  </a:cubicBezTo>
                  <a:cubicBezTo>
                    <a:pt x="9" y="39"/>
                    <a:pt x="10" y="39"/>
                    <a:pt x="10" y="39"/>
                  </a:cubicBezTo>
                  <a:cubicBezTo>
                    <a:pt x="10" y="39"/>
                    <a:pt x="10" y="40"/>
                    <a:pt x="9" y="40"/>
                  </a:cubicBezTo>
                  <a:cubicBezTo>
                    <a:pt x="9" y="40"/>
                    <a:pt x="9" y="40"/>
                    <a:pt x="8" y="40"/>
                  </a:cubicBezTo>
                  <a:cubicBezTo>
                    <a:pt x="8" y="39"/>
                    <a:pt x="7" y="39"/>
                    <a:pt x="7" y="39"/>
                  </a:cubicBezTo>
                  <a:cubicBezTo>
                    <a:pt x="6" y="38"/>
                    <a:pt x="6" y="37"/>
                    <a:pt x="5" y="37"/>
                  </a:cubicBezTo>
                  <a:cubicBezTo>
                    <a:pt x="5" y="38"/>
                    <a:pt x="4" y="38"/>
                    <a:pt x="5" y="38"/>
                  </a:cubicBezTo>
                  <a:cubicBezTo>
                    <a:pt x="5" y="39"/>
                    <a:pt x="6" y="39"/>
                    <a:pt x="6" y="40"/>
                  </a:cubicBezTo>
                  <a:cubicBezTo>
                    <a:pt x="6" y="40"/>
                    <a:pt x="6" y="41"/>
                    <a:pt x="5" y="41"/>
                  </a:cubicBezTo>
                  <a:cubicBezTo>
                    <a:pt x="5" y="41"/>
                    <a:pt x="4" y="42"/>
                    <a:pt x="5" y="42"/>
                  </a:cubicBezTo>
                  <a:cubicBezTo>
                    <a:pt x="5" y="43"/>
                    <a:pt x="6" y="42"/>
                    <a:pt x="6" y="43"/>
                  </a:cubicBezTo>
                  <a:cubicBezTo>
                    <a:pt x="6" y="44"/>
                    <a:pt x="7" y="44"/>
                    <a:pt x="7" y="44"/>
                  </a:cubicBezTo>
                  <a:cubicBezTo>
                    <a:pt x="8" y="43"/>
                    <a:pt x="8" y="43"/>
                    <a:pt x="9" y="43"/>
                  </a:cubicBezTo>
                  <a:cubicBezTo>
                    <a:pt x="9" y="44"/>
                    <a:pt x="10" y="44"/>
                    <a:pt x="10" y="44"/>
                  </a:cubicBezTo>
                  <a:cubicBezTo>
                    <a:pt x="11" y="44"/>
                    <a:pt x="11" y="44"/>
                    <a:pt x="12" y="45"/>
                  </a:cubicBezTo>
                  <a:cubicBezTo>
                    <a:pt x="12" y="45"/>
                    <a:pt x="13" y="45"/>
                    <a:pt x="13" y="46"/>
                  </a:cubicBezTo>
                  <a:cubicBezTo>
                    <a:pt x="13" y="47"/>
                    <a:pt x="13" y="47"/>
                    <a:pt x="13" y="48"/>
                  </a:cubicBezTo>
                  <a:cubicBezTo>
                    <a:pt x="12" y="49"/>
                    <a:pt x="12" y="49"/>
                    <a:pt x="13" y="50"/>
                  </a:cubicBezTo>
                  <a:cubicBezTo>
                    <a:pt x="13" y="50"/>
                    <a:pt x="14" y="50"/>
                    <a:pt x="14" y="51"/>
                  </a:cubicBezTo>
                  <a:cubicBezTo>
                    <a:pt x="14" y="51"/>
                    <a:pt x="13" y="52"/>
                    <a:pt x="14" y="52"/>
                  </a:cubicBezTo>
                  <a:cubicBezTo>
                    <a:pt x="15" y="52"/>
                    <a:pt x="15" y="51"/>
                    <a:pt x="15" y="52"/>
                  </a:cubicBezTo>
                  <a:cubicBezTo>
                    <a:pt x="16" y="53"/>
                    <a:pt x="17" y="54"/>
                    <a:pt x="16" y="54"/>
                  </a:cubicBezTo>
                  <a:cubicBezTo>
                    <a:pt x="15" y="54"/>
                    <a:pt x="15" y="54"/>
                    <a:pt x="15" y="54"/>
                  </a:cubicBezTo>
                  <a:cubicBezTo>
                    <a:pt x="14" y="54"/>
                    <a:pt x="14" y="55"/>
                    <a:pt x="14" y="55"/>
                  </a:cubicBezTo>
                  <a:cubicBezTo>
                    <a:pt x="14" y="55"/>
                    <a:pt x="13" y="56"/>
                    <a:pt x="14" y="56"/>
                  </a:cubicBezTo>
                  <a:cubicBezTo>
                    <a:pt x="15" y="56"/>
                    <a:pt x="16" y="57"/>
                    <a:pt x="18" y="56"/>
                  </a:cubicBezTo>
                  <a:cubicBezTo>
                    <a:pt x="19" y="55"/>
                    <a:pt x="20" y="56"/>
                    <a:pt x="20" y="56"/>
                  </a:cubicBezTo>
                  <a:cubicBezTo>
                    <a:pt x="21" y="56"/>
                    <a:pt x="22" y="56"/>
                    <a:pt x="22" y="56"/>
                  </a:cubicBezTo>
                  <a:cubicBezTo>
                    <a:pt x="23" y="56"/>
                    <a:pt x="23" y="57"/>
                    <a:pt x="22" y="57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22" y="58"/>
                    <a:pt x="22" y="58"/>
                    <a:pt x="22" y="58"/>
                  </a:cubicBezTo>
                  <a:cubicBezTo>
                    <a:pt x="22" y="59"/>
                    <a:pt x="23" y="60"/>
                    <a:pt x="23" y="59"/>
                  </a:cubicBezTo>
                  <a:cubicBezTo>
                    <a:pt x="23" y="59"/>
                    <a:pt x="23" y="59"/>
                    <a:pt x="24" y="58"/>
                  </a:cubicBezTo>
                  <a:cubicBezTo>
                    <a:pt x="24" y="58"/>
                    <a:pt x="24" y="57"/>
                    <a:pt x="26" y="58"/>
                  </a:cubicBezTo>
                  <a:cubicBezTo>
                    <a:pt x="27" y="58"/>
                    <a:pt x="27" y="59"/>
                    <a:pt x="27" y="59"/>
                  </a:cubicBezTo>
                  <a:cubicBezTo>
                    <a:pt x="28" y="59"/>
                    <a:pt x="28" y="59"/>
                    <a:pt x="28" y="60"/>
                  </a:cubicBezTo>
                  <a:cubicBezTo>
                    <a:pt x="29" y="60"/>
                    <a:pt x="28" y="60"/>
                    <a:pt x="29" y="60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31" y="60"/>
                    <a:pt x="31" y="61"/>
                    <a:pt x="31" y="62"/>
                  </a:cubicBezTo>
                  <a:cubicBezTo>
                    <a:pt x="31" y="62"/>
                    <a:pt x="32" y="63"/>
                    <a:pt x="33" y="63"/>
                  </a:cubicBezTo>
                  <a:cubicBezTo>
                    <a:pt x="34" y="64"/>
                    <a:pt x="34" y="64"/>
                    <a:pt x="35" y="64"/>
                  </a:cubicBezTo>
                  <a:cubicBezTo>
                    <a:pt x="37" y="65"/>
                    <a:pt x="36" y="65"/>
                    <a:pt x="37" y="65"/>
                  </a:cubicBezTo>
                  <a:cubicBezTo>
                    <a:pt x="39" y="65"/>
                    <a:pt x="41" y="64"/>
                    <a:pt x="41" y="64"/>
                  </a:cubicBezTo>
                  <a:cubicBezTo>
                    <a:pt x="42" y="64"/>
                    <a:pt x="42" y="65"/>
                    <a:pt x="43" y="64"/>
                  </a:cubicBezTo>
                  <a:cubicBezTo>
                    <a:pt x="44" y="64"/>
                    <a:pt x="44" y="64"/>
                    <a:pt x="44" y="63"/>
                  </a:cubicBezTo>
                  <a:cubicBezTo>
                    <a:pt x="44" y="62"/>
                    <a:pt x="44" y="62"/>
                    <a:pt x="44" y="61"/>
                  </a:cubicBezTo>
                  <a:cubicBezTo>
                    <a:pt x="45" y="60"/>
                    <a:pt x="44" y="60"/>
                    <a:pt x="45" y="59"/>
                  </a:cubicBezTo>
                  <a:cubicBezTo>
                    <a:pt x="45" y="58"/>
                    <a:pt x="45" y="57"/>
                    <a:pt x="46" y="57"/>
                  </a:cubicBezTo>
                  <a:cubicBezTo>
                    <a:pt x="47" y="58"/>
                    <a:pt x="47" y="58"/>
                    <a:pt x="49" y="58"/>
                  </a:cubicBezTo>
                  <a:cubicBezTo>
                    <a:pt x="50" y="58"/>
                    <a:pt x="52" y="59"/>
                    <a:pt x="53" y="60"/>
                  </a:cubicBezTo>
                  <a:cubicBezTo>
                    <a:pt x="54" y="60"/>
                    <a:pt x="56" y="60"/>
                    <a:pt x="57" y="61"/>
                  </a:cubicBezTo>
                  <a:cubicBezTo>
                    <a:pt x="58" y="61"/>
                    <a:pt x="59" y="63"/>
                    <a:pt x="60" y="64"/>
                  </a:cubicBezTo>
                  <a:cubicBezTo>
                    <a:pt x="61" y="65"/>
                    <a:pt x="61" y="66"/>
                    <a:pt x="62" y="66"/>
                  </a:cubicBezTo>
                  <a:cubicBezTo>
                    <a:pt x="63" y="66"/>
                    <a:pt x="64" y="66"/>
                    <a:pt x="64" y="66"/>
                  </a:cubicBezTo>
                  <a:cubicBezTo>
                    <a:pt x="65" y="67"/>
                    <a:pt x="66" y="67"/>
                    <a:pt x="66" y="67"/>
                  </a:cubicBezTo>
                  <a:cubicBezTo>
                    <a:pt x="67" y="67"/>
                    <a:pt x="68" y="66"/>
                    <a:pt x="69" y="66"/>
                  </a:cubicBezTo>
                  <a:cubicBezTo>
                    <a:pt x="70" y="66"/>
                    <a:pt x="71" y="66"/>
                    <a:pt x="72" y="65"/>
                  </a:cubicBezTo>
                  <a:cubicBezTo>
                    <a:pt x="72" y="65"/>
                    <a:pt x="74" y="65"/>
                    <a:pt x="75" y="65"/>
                  </a:cubicBezTo>
                  <a:cubicBezTo>
                    <a:pt x="75" y="64"/>
                    <a:pt x="76" y="65"/>
                    <a:pt x="76" y="65"/>
                  </a:cubicBezTo>
                  <a:cubicBezTo>
                    <a:pt x="76" y="65"/>
                    <a:pt x="76" y="64"/>
                    <a:pt x="76" y="64"/>
                  </a:cubicBezTo>
                  <a:cubicBezTo>
                    <a:pt x="76" y="64"/>
                    <a:pt x="76" y="64"/>
                    <a:pt x="77" y="63"/>
                  </a:cubicBezTo>
                  <a:cubicBezTo>
                    <a:pt x="77" y="62"/>
                    <a:pt x="78" y="61"/>
                    <a:pt x="79" y="60"/>
                  </a:cubicBezTo>
                  <a:cubicBezTo>
                    <a:pt x="79" y="60"/>
                    <a:pt x="81" y="59"/>
                    <a:pt x="82" y="59"/>
                  </a:cubicBezTo>
                  <a:cubicBezTo>
                    <a:pt x="82" y="59"/>
                    <a:pt x="82" y="59"/>
                    <a:pt x="84" y="59"/>
                  </a:cubicBezTo>
                  <a:cubicBezTo>
                    <a:pt x="85" y="60"/>
                    <a:pt x="86" y="60"/>
                    <a:pt x="87" y="60"/>
                  </a:cubicBezTo>
                  <a:cubicBezTo>
                    <a:pt x="88" y="61"/>
                    <a:pt x="88" y="62"/>
                    <a:pt x="89" y="61"/>
                  </a:cubicBezTo>
                  <a:cubicBezTo>
                    <a:pt x="90" y="61"/>
                    <a:pt x="90" y="61"/>
                    <a:pt x="91" y="61"/>
                  </a:cubicBezTo>
                  <a:cubicBezTo>
                    <a:pt x="91" y="60"/>
                    <a:pt x="91" y="60"/>
                    <a:pt x="91" y="59"/>
                  </a:cubicBezTo>
                  <a:cubicBezTo>
                    <a:pt x="92" y="59"/>
                    <a:pt x="92" y="58"/>
                    <a:pt x="93" y="58"/>
                  </a:cubicBezTo>
                  <a:cubicBezTo>
                    <a:pt x="93" y="58"/>
                    <a:pt x="94" y="58"/>
                    <a:pt x="95" y="58"/>
                  </a:cubicBezTo>
                  <a:cubicBezTo>
                    <a:pt x="95" y="59"/>
                    <a:pt x="95" y="59"/>
                    <a:pt x="95" y="59"/>
                  </a:cubicBezTo>
                  <a:cubicBezTo>
                    <a:pt x="95" y="60"/>
                    <a:pt x="96" y="60"/>
                    <a:pt x="95" y="61"/>
                  </a:cubicBezTo>
                  <a:cubicBezTo>
                    <a:pt x="94" y="62"/>
                    <a:pt x="94" y="62"/>
                    <a:pt x="93" y="63"/>
                  </a:cubicBezTo>
                  <a:cubicBezTo>
                    <a:pt x="92" y="64"/>
                    <a:pt x="92" y="64"/>
                    <a:pt x="92" y="65"/>
                  </a:cubicBezTo>
                  <a:cubicBezTo>
                    <a:pt x="92" y="65"/>
                    <a:pt x="93" y="65"/>
                    <a:pt x="93" y="66"/>
                  </a:cubicBezTo>
                  <a:cubicBezTo>
                    <a:pt x="93" y="66"/>
                    <a:pt x="94" y="67"/>
                    <a:pt x="94" y="67"/>
                  </a:cubicBezTo>
                  <a:cubicBezTo>
                    <a:pt x="94" y="67"/>
                    <a:pt x="94" y="68"/>
                    <a:pt x="94" y="68"/>
                  </a:cubicBezTo>
                  <a:cubicBezTo>
                    <a:pt x="95" y="68"/>
                    <a:pt x="94" y="69"/>
                    <a:pt x="94" y="6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58" name="Freeform 61"/>
            <p:cNvSpPr>
              <a:spLocks/>
            </p:cNvSpPr>
            <p:nvPr/>
          </p:nvSpPr>
          <p:spPr bwMode="auto">
            <a:xfrm>
              <a:off x="4773613" y="3235326"/>
              <a:ext cx="7938" cy="4763"/>
            </a:xfrm>
            <a:custGeom>
              <a:avLst/>
              <a:gdLst>
                <a:gd name="T0" fmla="*/ 0 w 3"/>
                <a:gd name="T1" fmla="*/ 1 h 2"/>
                <a:gd name="T2" fmla="*/ 0 w 3"/>
                <a:gd name="T3" fmla="*/ 2 h 2"/>
                <a:gd name="T4" fmla="*/ 0 w 3"/>
                <a:gd name="T5" fmla="*/ 2 h 2"/>
                <a:gd name="T6" fmla="*/ 0 w 3"/>
                <a:gd name="T7" fmla="*/ 1 h 2"/>
                <a:gd name="T8" fmla="*/ 1 w 3"/>
                <a:gd name="T9" fmla="*/ 1 h 2"/>
                <a:gd name="T10" fmla="*/ 1 w 3"/>
                <a:gd name="T11" fmla="*/ 1 h 2"/>
                <a:gd name="T12" fmla="*/ 2 w 3"/>
                <a:gd name="T13" fmla="*/ 1 h 2"/>
                <a:gd name="T14" fmla="*/ 3 w 3"/>
                <a:gd name="T15" fmla="*/ 1 h 2"/>
                <a:gd name="T16" fmla="*/ 1 w 3"/>
                <a:gd name="T17" fmla="*/ 0 h 2"/>
                <a:gd name="T18" fmla="*/ 1 w 3"/>
                <a:gd name="T19" fmla="*/ 0 h 2"/>
                <a:gd name="T20" fmla="*/ 0 w 3"/>
                <a:gd name="T21" fmla="*/ 0 h 2"/>
                <a:gd name="T22" fmla="*/ 0 w 3"/>
                <a:gd name="T23" fmla="*/ 0 h 2"/>
                <a:gd name="T24" fmla="*/ 0 w 3"/>
                <a:gd name="T2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" h="2">
                  <a:moveTo>
                    <a:pt x="0" y="1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59" name="Freeform 62"/>
            <p:cNvSpPr>
              <a:spLocks/>
            </p:cNvSpPr>
            <p:nvPr/>
          </p:nvSpPr>
          <p:spPr bwMode="auto">
            <a:xfrm>
              <a:off x="4791075" y="3228976"/>
              <a:ext cx="7938" cy="6350"/>
            </a:xfrm>
            <a:custGeom>
              <a:avLst/>
              <a:gdLst>
                <a:gd name="T0" fmla="*/ 0 w 3"/>
                <a:gd name="T1" fmla="*/ 1 h 2"/>
                <a:gd name="T2" fmla="*/ 1 w 3"/>
                <a:gd name="T3" fmla="*/ 1 h 2"/>
                <a:gd name="T4" fmla="*/ 1 w 3"/>
                <a:gd name="T5" fmla="*/ 1 h 2"/>
                <a:gd name="T6" fmla="*/ 1 w 3"/>
                <a:gd name="T7" fmla="*/ 2 h 2"/>
                <a:gd name="T8" fmla="*/ 2 w 3"/>
                <a:gd name="T9" fmla="*/ 2 h 2"/>
                <a:gd name="T10" fmla="*/ 2 w 3"/>
                <a:gd name="T11" fmla="*/ 2 h 2"/>
                <a:gd name="T12" fmla="*/ 2 w 3"/>
                <a:gd name="T13" fmla="*/ 2 h 2"/>
                <a:gd name="T14" fmla="*/ 3 w 3"/>
                <a:gd name="T15" fmla="*/ 2 h 2"/>
                <a:gd name="T16" fmla="*/ 3 w 3"/>
                <a:gd name="T17" fmla="*/ 1 h 2"/>
                <a:gd name="T18" fmla="*/ 3 w 3"/>
                <a:gd name="T19" fmla="*/ 1 h 2"/>
                <a:gd name="T20" fmla="*/ 3 w 3"/>
                <a:gd name="T21" fmla="*/ 1 h 2"/>
                <a:gd name="T22" fmla="*/ 3 w 3"/>
                <a:gd name="T23" fmla="*/ 1 h 2"/>
                <a:gd name="T24" fmla="*/ 2 w 3"/>
                <a:gd name="T25" fmla="*/ 0 h 2"/>
                <a:gd name="T26" fmla="*/ 1 w 3"/>
                <a:gd name="T27" fmla="*/ 0 h 2"/>
                <a:gd name="T28" fmla="*/ 0 w 3"/>
                <a:gd name="T29" fmla="*/ 0 h 2"/>
                <a:gd name="T30" fmla="*/ 0 w 3"/>
                <a:gd name="T31" fmla="*/ 1 h 2"/>
                <a:gd name="T32" fmla="*/ 0 w 3"/>
                <a:gd name="T3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" h="2">
                  <a:moveTo>
                    <a:pt x="0" y="1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60" name="Freeform 63"/>
            <p:cNvSpPr>
              <a:spLocks/>
            </p:cNvSpPr>
            <p:nvPr/>
          </p:nvSpPr>
          <p:spPr bwMode="auto">
            <a:xfrm>
              <a:off x="4795838" y="3252788"/>
              <a:ext cx="3175" cy="158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0 h 1"/>
                <a:gd name="T6" fmla="*/ 1 w 1"/>
                <a:gd name="T7" fmla="*/ 1 h 1"/>
                <a:gd name="T8" fmla="*/ 1 w 1"/>
                <a:gd name="T9" fmla="*/ 1 h 1"/>
                <a:gd name="T10" fmla="*/ 1 w 1"/>
                <a:gd name="T11" fmla="*/ 0 h 1"/>
                <a:gd name="T12" fmla="*/ 0 w 1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61" name="Freeform 64"/>
            <p:cNvSpPr>
              <a:spLocks/>
            </p:cNvSpPr>
            <p:nvPr/>
          </p:nvSpPr>
          <p:spPr bwMode="auto">
            <a:xfrm>
              <a:off x="4799013" y="3260726"/>
              <a:ext cx="9525" cy="3175"/>
            </a:xfrm>
            <a:custGeom>
              <a:avLst/>
              <a:gdLst>
                <a:gd name="T0" fmla="*/ 0 w 3"/>
                <a:gd name="T1" fmla="*/ 1 h 1"/>
                <a:gd name="T2" fmla="*/ 0 w 3"/>
                <a:gd name="T3" fmla="*/ 1 h 1"/>
                <a:gd name="T4" fmla="*/ 1 w 3"/>
                <a:gd name="T5" fmla="*/ 1 h 1"/>
                <a:gd name="T6" fmla="*/ 1 w 3"/>
                <a:gd name="T7" fmla="*/ 0 h 1"/>
                <a:gd name="T8" fmla="*/ 1 w 3"/>
                <a:gd name="T9" fmla="*/ 0 h 1"/>
                <a:gd name="T10" fmla="*/ 2 w 3"/>
                <a:gd name="T11" fmla="*/ 0 h 1"/>
                <a:gd name="T12" fmla="*/ 2 w 3"/>
                <a:gd name="T13" fmla="*/ 1 h 1"/>
                <a:gd name="T14" fmla="*/ 2 w 3"/>
                <a:gd name="T15" fmla="*/ 1 h 1"/>
                <a:gd name="T16" fmla="*/ 3 w 3"/>
                <a:gd name="T17" fmla="*/ 0 h 1"/>
                <a:gd name="T18" fmla="*/ 3 w 3"/>
                <a:gd name="T19" fmla="*/ 0 h 1"/>
                <a:gd name="T20" fmla="*/ 3 w 3"/>
                <a:gd name="T21" fmla="*/ 0 h 1"/>
                <a:gd name="T22" fmla="*/ 1 w 3"/>
                <a:gd name="T23" fmla="*/ 0 h 1"/>
                <a:gd name="T24" fmla="*/ 1 w 3"/>
                <a:gd name="T25" fmla="*/ 0 h 1"/>
                <a:gd name="T26" fmla="*/ 1 w 3"/>
                <a:gd name="T27" fmla="*/ 0 h 1"/>
                <a:gd name="T28" fmla="*/ 0 w 3"/>
                <a:gd name="T29" fmla="*/ 0 h 1"/>
                <a:gd name="T30" fmla="*/ 0 w 3"/>
                <a:gd name="T31" fmla="*/ 0 h 1"/>
                <a:gd name="T32" fmla="*/ 0 w 3"/>
                <a:gd name="T33" fmla="*/ 0 h 1"/>
                <a:gd name="T34" fmla="*/ 0 w 3"/>
                <a:gd name="T3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62" name="Freeform 65"/>
            <p:cNvSpPr>
              <a:spLocks/>
            </p:cNvSpPr>
            <p:nvPr/>
          </p:nvSpPr>
          <p:spPr bwMode="auto">
            <a:xfrm>
              <a:off x="4822825" y="3267076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1 w 1"/>
                <a:gd name="T9" fmla="*/ 1 h 1"/>
                <a:gd name="T10" fmla="*/ 1 w 1"/>
                <a:gd name="T11" fmla="*/ 0 h 1"/>
                <a:gd name="T12" fmla="*/ 0 w 1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63" name="Freeform 66"/>
            <p:cNvSpPr>
              <a:spLocks/>
            </p:cNvSpPr>
            <p:nvPr/>
          </p:nvSpPr>
          <p:spPr bwMode="auto">
            <a:xfrm>
              <a:off x="4813300" y="3260726"/>
              <a:ext cx="12700" cy="3175"/>
            </a:xfrm>
            <a:custGeom>
              <a:avLst/>
              <a:gdLst>
                <a:gd name="T0" fmla="*/ 3 w 4"/>
                <a:gd name="T1" fmla="*/ 1 h 1"/>
                <a:gd name="T2" fmla="*/ 2 w 4"/>
                <a:gd name="T3" fmla="*/ 1 h 1"/>
                <a:gd name="T4" fmla="*/ 2 w 4"/>
                <a:gd name="T5" fmla="*/ 1 h 1"/>
                <a:gd name="T6" fmla="*/ 2 w 4"/>
                <a:gd name="T7" fmla="*/ 1 h 1"/>
                <a:gd name="T8" fmla="*/ 1 w 4"/>
                <a:gd name="T9" fmla="*/ 1 h 1"/>
                <a:gd name="T10" fmla="*/ 1 w 4"/>
                <a:gd name="T11" fmla="*/ 1 h 1"/>
                <a:gd name="T12" fmla="*/ 0 w 4"/>
                <a:gd name="T13" fmla="*/ 1 h 1"/>
                <a:gd name="T14" fmla="*/ 0 w 4"/>
                <a:gd name="T15" fmla="*/ 0 h 1"/>
                <a:gd name="T16" fmla="*/ 0 w 4"/>
                <a:gd name="T17" fmla="*/ 0 h 1"/>
                <a:gd name="T18" fmla="*/ 1 w 4"/>
                <a:gd name="T19" fmla="*/ 0 h 1"/>
                <a:gd name="T20" fmla="*/ 2 w 4"/>
                <a:gd name="T21" fmla="*/ 0 h 1"/>
                <a:gd name="T22" fmla="*/ 2 w 4"/>
                <a:gd name="T23" fmla="*/ 0 h 1"/>
                <a:gd name="T24" fmla="*/ 2 w 4"/>
                <a:gd name="T25" fmla="*/ 0 h 1"/>
                <a:gd name="T26" fmla="*/ 2 w 4"/>
                <a:gd name="T27" fmla="*/ 0 h 1"/>
                <a:gd name="T28" fmla="*/ 3 w 4"/>
                <a:gd name="T29" fmla="*/ 0 h 1"/>
                <a:gd name="T30" fmla="*/ 3 w 4"/>
                <a:gd name="T31" fmla="*/ 0 h 1"/>
                <a:gd name="T32" fmla="*/ 3 w 4"/>
                <a:gd name="T33" fmla="*/ 0 h 1"/>
                <a:gd name="T34" fmla="*/ 3 w 4"/>
                <a:gd name="T35" fmla="*/ 0 h 1"/>
                <a:gd name="T36" fmla="*/ 4 w 4"/>
                <a:gd name="T37" fmla="*/ 1 h 1"/>
                <a:gd name="T38" fmla="*/ 4 w 4"/>
                <a:gd name="T39" fmla="*/ 1 h 1"/>
                <a:gd name="T40" fmla="*/ 3 w 4"/>
                <a:gd name="T41" fmla="*/ 1 h 1"/>
                <a:gd name="T42" fmla="*/ 3 w 4"/>
                <a:gd name="T43" fmla="*/ 1 h 1"/>
                <a:gd name="T44" fmla="*/ 3 w 4"/>
                <a:gd name="T45" fmla="*/ 1 h 1"/>
                <a:gd name="T46" fmla="*/ 3 w 4"/>
                <a:gd name="T4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" h="1">
                  <a:moveTo>
                    <a:pt x="3" y="1"/>
                  </a:moveTo>
                  <a:cubicBezTo>
                    <a:pt x="3" y="1"/>
                    <a:pt x="3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0"/>
                    <a:pt x="4" y="0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64" name="Freeform 67"/>
            <p:cNvSpPr>
              <a:spLocks/>
            </p:cNvSpPr>
            <p:nvPr/>
          </p:nvSpPr>
          <p:spPr bwMode="auto">
            <a:xfrm>
              <a:off x="4811713" y="3141663"/>
              <a:ext cx="7938" cy="3175"/>
            </a:xfrm>
            <a:custGeom>
              <a:avLst/>
              <a:gdLst>
                <a:gd name="T0" fmla="*/ 0 w 3"/>
                <a:gd name="T1" fmla="*/ 0 h 1"/>
                <a:gd name="T2" fmla="*/ 1 w 3"/>
                <a:gd name="T3" fmla="*/ 1 h 1"/>
                <a:gd name="T4" fmla="*/ 1 w 3"/>
                <a:gd name="T5" fmla="*/ 1 h 1"/>
                <a:gd name="T6" fmla="*/ 1 w 3"/>
                <a:gd name="T7" fmla="*/ 1 h 1"/>
                <a:gd name="T8" fmla="*/ 1 w 3"/>
                <a:gd name="T9" fmla="*/ 1 h 1"/>
                <a:gd name="T10" fmla="*/ 2 w 3"/>
                <a:gd name="T11" fmla="*/ 1 h 1"/>
                <a:gd name="T12" fmla="*/ 2 w 3"/>
                <a:gd name="T13" fmla="*/ 1 h 1"/>
                <a:gd name="T14" fmla="*/ 3 w 3"/>
                <a:gd name="T15" fmla="*/ 1 h 1"/>
                <a:gd name="T16" fmla="*/ 2 w 3"/>
                <a:gd name="T17" fmla="*/ 0 h 1"/>
                <a:gd name="T18" fmla="*/ 2 w 3"/>
                <a:gd name="T19" fmla="*/ 0 h 1"/>
                <a:gd name="T20" fmla="*/ 1 w 3"/>
                <a:gd name="T21" fmla="*/ 0 h 1"/>
                <a:gd name="T22" fmla="*/ 0 w 3"/>
                <a:gd name="T2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0" y="0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65" name="Freeform 68"/>
            <p:cNvSpPr>
              <a:spLocks/>
            </p:cNvSpPr>
            <p:nvPr/>
          </p:nvSpPr>
          <p:spPr bwMode="auto">
            <a:xfrm>
              <a:off x="4945063" y="3298826"/>
              <a:ext cx="58738" cy="34925"/>
            </a:xfrm>
            <a:custGeom>
              <a:avLst/>
              <a:gdLst>
                <a:gd name="T0" fmla="*/ 16 w 20"/>
                <a:gd name="T1" fmla="*/ 2 h 12"/>
                <a:gd name="T2" fmla="*/ 14 w 20"/>
                <a:gd name="T3" fmla="*/ 3 h 12"/>
                <a:gd name="T4" fmla="*/ 13 w 20"/>
                <a:gd name="T5" fmla="*/ 3 h 12"/>
                <a:gd name="T6" fmla="*/ 12 w 20"/>
                <a:gd name="T7" fmla="*/ 4 h 12"/>
                <a:gd name="T8" fmla="*/ 10 w 20"/>
                <a:gd name="T9" fmla="*/ 4 h 12"/>
                <a:gd name="T10" fmla="*/ 9 w 20"/>
                <a:gd name="T11" fmla="*/ 3 h 12"/>
                <a:gd name="T12" fmla="*/ 8 w 20"/>
                <a:gd name="T13" fmla="*/ 3 h 12"/>
                <a:gd name="T14" fmla="*/ 7 w 20"/>
                <a:gd name="T15" fmla="*/ 3 h 12"/>
                <a:gd name="T16" fmla="*/ 6 w 20"/>
                <a:gd name="T17" fmla="*/ 3 h 12"/>
                <a:gd name="T18" fmla="*/ 6 w 20"/>
                <a:gd name="T19" fmla="*/ 4 h 12"/>
                <a:gd name="T20" fmla="*/ 6 w 20"/>
                <a:gd name="T21" fmla="*/ 6 h 12"/>
                <a:gd name="T22" fmla="*/ 4 w 20"/>
                <a:gd name="T23" fmla="*/ 5 h 12"/>
                <a:gd name="T24" fmla="*/ 2 w 20"/>
                <a:gd name="T25" fmla="*/ 6 h 12"/>
                <a:gd name="T26" fmla="*/ 2 w 20"/>
                <a:gd name="T27" fmla="*/ 6 h 12"/>
                <a:gd name="T28" fmla="*/ 1 w 20"/>
                <a:gd name="T29" fmla="*/ 7 h 12"/>
                <a:gd name="T30" fmla="*/ 1 w 20"/>
                <a:gd name="T31" fmla="*/ 7 h 12"/>
                <a:gd name="T32" fmla="*/ 0 w 20"/>
                <a:gd name="T33" fmla="*/ 6 h 12"/>
                <a:gd name="T34" fmla="*/ 0 w 20"/>
                <a:gd name="T35" fmla="*/ 6 h 12"/>
                <a:gd name="T36" fmla="*/ 0 w 20"/>
                <a:gd name="T37" fmla="*/ 7 h 12"/>
                <a:gd name="T38" fmla="*/ 1 w 20"/>
                <a:gd name="T39" fmla="*/ 8 h 12"/>
                <a:gd name="T40" fmla="*/ 1 w 20"/>
                <a:gd name="T41" fmla="*/ 10 h 12"/>
                <a:gd name="T42" fmla="*/ 2 w 20"/>
                <a:gd name="T43" fmla="*/ 11 h 12"/>
                <a:gd name="T44" fmla="*/ 3 w 20"/>
                <a:gd name="T45" fmla="*/ 11 h 12"/>
                <a:gd name="T46" fmla="*/ 5 w 20"/>
                <a:gd name="T47" fmla="*/ 11 h 12"/>
                <a:gd name="T48" fmla="*/ 5 w 20"/>
                <a:gd name="T49" fmla="*/ 11 h 12"/>
                <a:gd name="T50" fmla="*/ 6 w 20"/>
                <a:gd name="T51" fmla="*/ 12 h 12"/>
                <a:gd name="T52" fmla="*/ 7 w 20"/>
                <a:gd name="T53" fmla="*/ 12 h 12"/>
                <a:gd name="T54" fmla="*/ 8 w 20"/>
                <a:gd name="T55" fmla="*/ 11 h 12"/>
                <a:gd name="T56" fmla="*/ 10 w 20"/>
                <a:gd name="T57" fmla="*/ 11 h 12"/>
                <a:gd name="T58" fmla="*/ 12 w 20"/>
                <a:gd name="T59" fmla="*/ 10 h 12"/>
                <a:gd name="T60" fmla="*/ 13 w 20"/>
                <a:gd name="T61" fmla="*/ 9 h 12"/>
                <a:gd name="T62" fmla="*/ 13 w 20"/>
                <a:gd name="T63" fmla="*/ 8 h 12"/>
                <a:gd name="T64" fmla="*/ 14 w 20"/>
                <a:gd name="T65" fmla="*/ 8 h 12"/>
                <a:gd name="T66" fmla="*/ 15 w 20"/>
                <a:gd name="T67" fmla="*/ 8 h 12"/>
                <a:gd name="T68" fmla="*/ 15 w 20"/>
                <a:gd name="T69" fmla="*/ 8 h 12"/>
                <a:gd name="T70" fmla="*/ 16 w 20"/>
                <a:gd name="T71" fmla="*/ 8 h 12"/>
                <a:gd name="T72" fmla="*/ 17 w 20"/>
                <a:gd name="T73" fmla="*/ 8 h 12"/>
                <a:gd name="T74" fmla="*/ 17 w 20"/>
                <a:gd name="T75" fmla="*/ 7 h 12"/>
                <a:gd name="T76" fmla="*/ 16 w 20"/>
                <a:gd name="T77" fmla="*/ 6 h 12"/>
                <a:gd name="T78" fmla="*/ 15 w 20"/>
                <a:gd name="T79" fmla="*/ 6 h 12"/>
                <a:gd name="T80" fmla="*/ 15 w 20"/>
                <a:gd name="T81" fmla="*/ 5 h 12"/>
                <a:gd name="T82" fmla="*/ 16 w 20"/>
                <a:gd name="T83" fmla="*/ 4 h 12"/>
                <a:gd name="T84" fmla="*/ 17 w 20"/>
                <a:gd name="T85" fmla="*/ 4 h 12"/>
                <a:gd name="T86" fmla="*/ 17 w 20"/>
                <a:gd name="T87" fmla="*/ 3 h 12"/>
                <a:gd name="T88" fmla="*/ 19 w 20"/>
                <a:gd name="T89" fmla="*/ 2 h 12"/>
                <a:gd name="T90" fmla="*/ 20 w 20"/>
                <a:gd name="T91" fmla="*/ 1 h 12"/>
                <a:gd name="T92" fmla="*/ 18 w 20"/>
                <a:gd name="T93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0" h="12">
                  <a:moveTo>
                    <a:pt x="17" y="2"/>
                  </a:moveTo>
                  <a:cubicBezTo>
                    <a:pt x="16" y="2"/>
                    <a:pt x="16" y="2"/>
                    <a:pt x="16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3"/>
                    <a:pt x="14" y="3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0" y="4"/>
                  </a:cubicBezTo>
                  <a:cubicBezTo>
                    <a:pt x="10" y="3"/>
                    <a:pt x="10" y="4"/>
                    <a:pt x="10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4"/>
                    <a:pt x="5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4" y="5"/>
                    <a:pt x="4" y="5"/>
                  </a:cubicBezTo>
                  <a:cubicBezTo>
                    <a:pt x="4" y="5"/>
                    <a:pt x="3" y="5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7"/>
                    <a:pt x="0" y="7"/>
                  </a:cubicBezTo>
                  <a:cubicBezTo>
                    <a:pt x="0" y="7"/>
                    <a:pt x="1" y="7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1"/>
                    <a:pt x="1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4" y="11"/>
                    <a:pt x="4" y="11"/>
                  </a:cubicBezTo>
                  <a:cubicBezTo>
                    <a:pt x="4" y="11"/>
                    <a:pt x="4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6" y="11"/>
                    <a:pt x="6" y="11"/>
                    <a:pt x="6" y="12"/>
                  </a:cubicBezTo>
                  <a:cubicBezTo>
                    <a:pt x="6" y="12"/>
                    <a:pt x="6" y="11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9" y="11"/>
                    <a:pt x="9" y="11"/>
                  </a:cubicBezTo>
                  <a:cubicBezTo>
                    <a:pt x="9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0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0"/>
                    <a:pt x="13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9"/>
                    <a:pt x="13" y="9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6" y="7"/>
                    <a:pt x="16" y="7"/>
                  </a:cubicBezTo>
                  <a:cubicBezTo>
                    <a:pt x="16" y="7"/>
                    <a:pt x="16" y="7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5" y="6"/>
                  </a:cubicBezTo>
                  <a:cubicBezTo>
                    <a:pt x="15" y="6"/>
                    <a:pt x="15" y="5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3"/>
                    <a:pt x="17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3"/>
                    <a:pt x="17" y="3"/>
                    <a:pt x="18" y="3"/>
                  </a:cubicBezTo>
                  <a:cubicBezTo>
                    <a:pt x="18" y="3"/>
                    <a:pt x="18" y="2"/>
                    <a:pt x="18" y="2"/>
                  </a:cubicBezTo>
                  <a:cubicBezTo>
                    <a:pt x="18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0"/>
                  </a:cubicBezTo>
                  <a:cubicBezTo>
                    <a:pt x="20" y="0"/>
                    <a:pt x="19" y="0"/>
                    <a:pt x="19" y="1"/>
                  </a:cubicBezTo>
                  <a:cubicBezTo>
                    <a:pt x="19" y="1"/>
                    <a:pt x="18" y="1"/>
                    <a:pt x="18" y="1"/>
                  </a:cubicBezTo>
                  <a:cubicBezTo>
                    <a:pt x="18" y="1"/>
                    <a:pt x="18" y="1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66" name="Freeform 69"/>
            <p:cNvSpPr>
              <a:spLocks/>
            </p:cNvSpPr>
            <p:nvPr/>
          </p:nvSpPr>
          <p:spPr bwMode="auto">
            <a:xfrm>
              <a:off x="3960813" y="2471738"/>
              <a:ext cx="22225" cy="19050"/>
            </a:xfrm>
            <a:custGeom>
              <a:avLst/>
              <a:gdLst>
                <a:gd name="T0" fmla="*/ 5 w 8"/>
                <a:gd name="T1" fmla="*/ 1 h 7"/>
                <a:gd name="T2" fmla="*/ 6 w 8"/>
                <a:gd name="T3" fmla="*/ 1 h 7"/>
                <a:gd name="T4" fmla="*/ 7 w 8"/>
                <a:gd name="T5" fmla="*/ 0 h 7"/>
                <a:gd name="T6" fmla="*/ 7 w 8"/>
                <a:gd name="T7" fmla="*/ 0 h 7"/>
                <a:gd name="T8" fmla="*/ 8 w 8"/>
                <a:gd name="T9" fmla="*/ 1 h 7"/>
                <a:gd name="T10" fmla="*/ 8 w 8"/>
                <a:gd name="T11" fmla="*/ 1 h 7"/>
                <a:gd name="T12" fmla="*/ 8 w 8"/>
                <a:gd name="T13" fmla="*/ 2 h 7"/>
                <a:gd name="T14" fmla="*/ 7 w 8"/>
                <a:gd name="T15" fmla="*/ 3 h 7"/>
                <a:gd name="T16" fmla="*/ 6 w 8"/>
                <a:gd name="T17" fmla="*/ 4 h 7"/>
                <a:gd name="T18" fmla="*/ 6 w 8"/>
                <a:gd name="T19" fmla="*/ 4 h 7"/>
                <a:gd name="T20" fmla="*/ 6 w 8"/>
                <a:gd name="T21" fmla="*/ 5 h 7"/>
                <a:gd name="T22" fmla="*/ 6 w 8"/>
                <a:gd name="T23" fmla="*/ 6 h 7"/>
                <a:gd name="T24" fmla="*/ 6 w 8"/>
                <a:gd name="T25" fmla="*/ 7 h 7"/>
                <a:gd name="T26" fmla="*/ 5 w 8"/>
                <a:gd name="T27" fmla="*/ 7 h 7"/>
                <a:gd name="T28" fmla="*/ 4 w 8"/>
                <a:gd name="T29" fmla="*/ 6 h 7"/>
                <a:gd name="T30" fmla="*/ 4 w 8"/>
                <a:gd name="T31" fmla="*/ 5 h 7"/>
                <a:gd name="T32" fmla="*/ 3 w 8"/>
                <a:gd name="T33" fmla="*/ 5 h 7"/>
                <a:gd name="T34" fmla="*/ 4 w 8"/>
                <a:gd name="T35" fmla="*/ 4 h 7"/>
                <a:gd name="T36" fmla="*/ 4 w 8"/>
                <a:gd name="T37" fmla="*/ 3 h 7"/>
                <a:gd name="T38" fmla="*/ 3 w 8"/>
                <a:gd name="T39" fmla="*/ 3 h 7"/>
                <a:gd name="T40" fmla="*/ 2 w 8"/>
                <a:gd name="T41" fmla="*/ 4 h 7"/>
                <a:gd name="T42" fmla="*/ 1 w 8"/>
                <a:gd name="T43" fmla="*/ 3 h 7"/>
                <a:gd name="T44" fmla="*/ 0 w 8"/>
                <a:gd name="T45" fmla="*/ 3 h 7"/>
                <a:gd name="T46" fmla="*/ 0 w 8"/>
                <a:gd name="T47" fmla="*/ 2 h 7"/>
                <a:gd name="T48" fmla="*/ 1 w 8"/>
                <a:gd name="T49" fmla="*/ 2 h 7"/>
                <a:gd name="T50" fmla="*/ 1 w 8"/>
                <a:gd name="T51" fmla="*/ 1 h 7"/>
                <a:gd name="T52" fmla="*/ 2 w 8"/>
                <a:gd name="T53" fmla="*/ 0 h 7"/>
                <a:gd name="T54" fmla="*/ 3 w 8"/>
                <a:gd name="T55" fmla="*/ 0 h 7"/>
                <a:gd name="T56" fmla="*/ 5 w 8"/>
                <a:gd name="T57" fmla="*/ 0 h 7"/>
                <a:gd name="T58" fmla="*/ 5 w 8"/>
                <a:gd name="T5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" h="7">
                  <a:moveTo>
                    <a:pt x="5" y="1"/>
                  </a:moveTo>
                  <a:cubicBezTo>
                    <a:pt x="5" y="1"/>
                    <a:pt x="6" y="1"/>
                    <a:pt x="6" y="1"/>
                  </a:cubicBezTo>
                  <a:cubicBezTo>
                    <a:pt x="7" y="1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0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2"/>
                    <a:pt x="8" y="2"/>
                  </a:cubicBezTo>
                  <a:cubicBezTo>
                    <a:pt x="8" y="2"/>
                    <a:pt x="7" y="2"/>
                    <a:pt x="7" y="3"/>
                  </a:cubicBezTo>
                  <a:cubicBezTo>
                    <a:pt x="7" y="3"/>
                    <a:pt x="6" y="3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5"/>
                    <a:pt x="6" y="5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7"/>
                    <a:pt x="6" y="7"/>
                  </a:cubicBezTo>
                  <a:cubicBezTo>
                    <a:pt x="6" y="7"/>
                    <a:pt x="5" y="7"/>
                    <a:pt x="5" y="7"/>
                  </a:cubicBezTo>
                  <a:cubicBezTo>
                    <a:pt x="5" y="6"/>
                    <a:pt x="5" y="6"/>
                    <a:pt x="4" y="6"/>
                  </a:cubicBezTo>
                  <a:cubicBezTo>
                    <a:pt x="4" y="5"/>
                    <a:pt x="4" y="6"/>
                    <a:pt x="4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4" y="4"/>
                    <a:pt x="4" y="4"/>
                  </a:cubicBezTo>
                  <a:cubicBezTo>
                    <a:pt x="4" y="4"/>
                    <a:pt x="4" y="3"/>
                    <a:pt x="4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4"/>
                    <a:pt x="2" y="4"/>
                  </a:cubicBezTo>
                  <a:cubicBezTo>
                    <a:pt x="2" y="4"/>
                    <a:pt x="1" y="3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1" y="1"/>
                    <a:pt x="2" y="0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4" y="0"/>
                    <a:pt x="5" y="0"/>
                    <a:pt x="5" y="0"/>
                  </a:cubicBezTo>
                  <a:cubicBezTo>
                    <a:pt x="5" y="0"/>
                    <a:pt x="5" y="1"/>
                    <a:pt x="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67" name="Freeform 70"/>
            <p:cNvSpPr>
              <a:spLocks/>
            </p:cNvSpPr>
            <p:nvPr/>
          </p:nvSpPr>
          <p:spPr bwMode="auto">
            <a:xfrm>
              <a:off x="3968750" y="2489201"/>
              <a:ext cx="6350" cy="7938"/>
            </a:xfrm>
            <a:custGeom>
              <a:avLst/>
              <a:gdLst>
                <a:gd name="T0" fmla="*/ 0 w 2"/>
                <a:gd name="T1" fmla="*/ 1 h 3"/>
                <a:gd name="T2" fmla="*/ 0 w 2"/>
                <a:gd name="T3" fmla="*/ 2 h 3"/>
                <a:gd name="T4" fmla="*/ 0 w 2"/>
                <a:gd name="T5" fmla="*/ 2 h 3"/>
                <a:gd name="T6" fmla="*/ 1 w 2"/>
                <a:gd name="T7" fmla="*/ 3 h 3"/>
                <a:gd name="T8" fmla="*/ 1 w 2"/>
                <a:gd name="T9" fmla="*/ 3 h 3"/>
                <a:gd name="T10" fmla="*/ 2 w 2"/>
                <a:gd name="T11" fmla="*/ 3 h 3"/>
                <a:gd name="T12" fmla="*/ 2 w 2"/>
                <a:gd name="T13" fmla="*/ 3 h 3"/>
                <a:gd name="T14" fmla="*/ 2 w 2"/>
                <a:gd name="T15" fmla="*/ 2 h 3"/>
                <a:gd name="T16" fmla="*/ 1 w 2"/>
                <a:gd name="T17" fmla="*/ 1 h 3"/>
                <a:gd name="T18" fmla="*/ 0 w 2"/>
                <a:gd name="T1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3">
                  <a:moveTo>
                    <a:pt x="0" y="1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2"/>
                    <a:pt x="2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1" y="1"/>
                    <a:pt x="0" y="0"/>
                    <a:pt x="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68" name="Freeform 71"/>
            <p:cNvSpPr>
              <a:spLocks/>
            </p:cNvSpPr>
            <p:nvPr/>
          </p:nvSpPr>
          <p:spPr bwMode="auto">
            <a:xfrm>
              <a:off x="4306888" y="2689226"/>
              <a:ext cx="7938" cy="6350"/>
            </a:xfrm>
            <a:custGeom>
              <a:avLst/>
              <a:gdLst>
                <a:gd name="T0" fmla="*/ 1 w 3"/>
                <a:gd name="T1" fmla="*/ 0 h 2"/>
                <a:gd name="T2" fmla="*/ 0 w 3"/>
                <a:gd name="T3" fmla="*/ 1 h 2"/>
                <a:gd name="T4" fmla="*/ 1 w 3"/>
                <a:gd name="T5" fmla="*/ 2 h 2"/>
                <a:gd name="T6" fmla="*/ 1 w 3"/>
                <a:gd name="T7" fmla="*/ 1 h 2"/>
                <a:gd name="T8" fmla="*/ 3 w 3"/>
                <a:gd name="T9" fmla="*/ 1 h 2"/>
                <a:gd name="T10" fmla="*/ 1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1" y="1"/>
                    <a:pt x="1" y="1"/>
                    <a:pt x="0" y="1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3" y="1"/>
                    <a:pt x="2" y="0"/>
                    <a:pt x="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69" name="Freeform 72"/>
            <p:cNvSpPr>
              <a:spLocks/>
            </p:cNvSpPr>
            <p:nvPr/>
          </p:nvSpPr>
          <p:spPr bwMode="auto">
            <a:xfrm>
              <a:off x="4300538" y="2605088"/>
              <a:ext cx="68263" cy="93663"/>
            </a:xfrm>
            <a:custGeom>
              <a:avLst/>
              <a:gdLst>
                <a:gd name="T0" fmla="*/ 10 w 23"/>
                <a:gd name="T1" fmla="*/ 32 h 32"/>
                <a:gd name="T2" fmla="*/ 14 w 23"/>
                <a:gd name="T3" fmla="*/ 32 h 32"/>
                <a:gd name="T4" fmla="*/ 15 w 23"/>
                <a:gd name="T5" fmla="*/ 30 h 32"/>
                <a:gd name="T6" fmla="*/ 12 w 23"/>
                <a:gd name="T7" fmla="*/ 28 h 32"/>
                <a:gd name="T8" fmla="*/ 13 w 23"/>
                <a:gd name="T9" fmla="*/ 26 h 32"/>
                <a:gd name="T10" fmla="*/ 17 w 23"/>
                <a:gd name="T11" fmla="*/ 27 h 32"/>
                <a:gd name="T12" fmla="*/ 22 w 23"/>
                <a:gd name="T13" fmla="*/ 28 h 32"/>
                <a:gd name="T14" fmla="*/ 22 w 23"/>
                <a:gd name="T15" fmla="*/ 25 h 32"/>
                <a:gd name="T16" fmla="*/ 20 w 23"/>
                <a:gd name="T17" fmla="*/ 24 h 32"/>
                <a:gd name="T18" fmla="*/ 17 w 23"/>
                <a:gd name="T19" fmla="*/ 24 h 32"/>
                <a:gd name="T20" fmla="*/ 15 w 23"/>
                <a:gd name="T21" fmla="*/ 24 h 32"/>
                <a:gd name="T22" fmla="*/ 16 w 23"/>
                <a:gd name="T23" fmla="*/ 22 h 32"/>
                <a:gd name="T24" fmla="*/ 18 w 23"/>
                <a:gd name="T25" fmla="*/ 19 h 32"/>
                <a:gd name="T26" fmla="*/ 19 w 23"/>
                <a:gd name="T27" fmla="*/ 17 h 32"/>
                <a:gd name="T28" fmla="*/ 22 w 23"/>
                <a:gd name="T29" fmla="*/ 15 h 32"/>
                <a:gd name="T30" fmla="*/ 19 w 23"/>
                <a:gd name="T31" fmla="*/ 14 h 32"/>
                <a:gd name="T32" fmla="*/ 18 w 23"/>
                <a:gd name="T33" fmla="*/ 13 h 32"/>
                <a:gd name="T34" fmla="*/ 21 w 23"/>
                <a:gd name="T35" fmla="*/ 6 h 32"/>
                <a:gd name="T36" fmla="*/ 20 w 23"/>
                <a:gd name="T37" fmla="*/ 2 h 32"/>
                <a:gd name="T38" fmla="*/ 19 w 23"/>
                <a:gd name="T39" fmla="*/ 1 h 32"/>
                <a:gd name="T40" fmla="*/ 14 w 23"/>
                <a:gd name="T41" fmla="*/ 3 h 32"/>
                <a:gd name="T42" fmla="*/ 8 w 23"/>
                <a:gd name="T43" fmla="*/ 7 h 32"/>
                <a:gd name="T44" fmla="*/ 3 w 23"/>
                <a:gd name="T45" fmla="*/ 9 h 32"/>
                <a:gd name="T46" fmla="*/ 1 w 23"/>
                <a:gd name="T47" fmla="*/ 14 h 32"/>
                <a:gd name="T48" fmla="*/ 1 w 23"/>
                <a:gd name="T49" fmla="*/ 18 h 32"/>
                <a:gd name="T50" fmla="*/ 1 w 23"/>
                <a:gd name="T51" fmla="*/ 21 h 32"/>
                <a:gd name="T52" fmla="*/ 1 w 23"/>
                <a:gd name="T53" fmla="*/ 23 h 32"/>
                <a:gd name="T54" fmla="*/ 2 w 23"/>
                <a:gd name="T55" fmla="*/ 24 h 32"/>
                <a:gd name="T56" fmla="*/ 5 w 23"/>
                <a:gd name="T57" fmla="*/ 25 h 32"/>
                <a:gd name="T58" fmla="*/ 3 w 23"/>
                <a:gd name="T59" fmla="*/ 28 h 32"/>
                <a:gd name="T60" fmla="*/ 5 w 23"/>
                <a:gd name="T61" fmla="*/ 30 h 32"/>
                <a:gd name="T62" fmla="*/ 8 w 23"/>
                <a:gd name="T63" fmla="*/ 3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3" h="32">
                  <a:moveTo>
                    <a:pt x="8" y="31"/>
                  </a:moveTo>
                  <a:cubicBezTo>
                    <a:pt x="8" y="31"/>
                    <a:pt x="10" y="32"/>
                    <a:pt x="10" y="32"/>
                  </a:cubicBezTo>
                  <a:cubicBezTo>
                    <a:pt x="11" y="31"/>
                    <a:pt x="12" y="31"/>
                    <a:pt x="12" y="31"/>
                  </a:cubicBezTo>
                  <a:cubicBezTo>
                    <a:pt x="13" y="31"/>
                    <a:pt x="13" y="31"/>
                    <a:pt x="14" y="32"/>
                  </a:cubicBezTo>
                  <a:cubicBezTo>
                    <a:pt x="15" y="32"/>
                    <a:pt x="15" y="32"/>
                    <a:pt x="16" y="32"/>
                  </a:cubicBezTo>
                  <a:cubicBezTo>
                    <a:pt x="16" y="31"/>
                    <a:pt x="16" y="30"/>
                    <a:pt x="15" y="30"/>
                  </a:cubicBezTo>
                  <a:cubicBezTo>
                    <a:pt x="15" y="29"/>
                    <a:pt x="15" y="29"/>
                    <a:pt x="13" y="29"/>
                  </a:cubicBezTo>
                  <a:cubicBezTo>
                    <a:pt x="11" y="28"/>
                    <a:pt x="12" y="28"/>
                    <a:pt x="12" y="28"/>
                  </a:cubicBezTo>
                  <a:cubicBezTo>
                    <a:pt x="12" y="28"/>
                    <a:pt x="12" y="28"/>
                    <a:pt x="13" y="27"/>
                  </a:cubicBezTo>
                  <a:cubicBezTo>
                    <a:pt x="14" y="27"/>
                    <a:pt x="13" y="26"/>
                    <a:pt x="13" y="26"/>
                  </a:cubicBezTo>
                  <a:cubicBezTo>
                    <a:pt x="13" y="26"/>
                    <a:pt x="14" y="26"/>
                    <a:pt x="15" y="26"/>
                  </a:cubicBezTo>
                  <a:cubicBezTo>
                    <a:pt x="15" y="26"/>
                    <a:pt x="16" y="27"/>
                    <a:pt x="17" y="27"/>
                  </a:cubicBezTo>
                  <a:cubicBezTo>
                    <a:pt x="17" y="27"/>
                    <a:pt x="18" y="28"/>
                    <a:pt x="18" y="28"/>
                  </a:cubicBezTo>
                  <a:cubicBezTo>
                    <a:pt x="19" y="28"/>
                    <a:pt x="21" y="28"/>
                    <a:pt x="22" y="28"/>
                  </a:cubicBezTo>
                  <a:cubicBezTo>
                    <a:pt x="22" y="28"/>
                    <a:pt x="23" y="27"/>
                    <a:pt x="23" y="26"/>
                  </a:cubicBezTo>
                  <a:cubicBezTo>
                    <a:pt x="23" y="25"/>
                    <a:pt x="22" y="25"/>
                    <a:pt x="22" y="25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3"/>
                    <a:pt x="20" y="24"/>
                    <a:pt x="20" y="24"/>
                  </a:cubicBezTo>
                  <a:cubicBezTo>
                    <a:pt x="20" y="24"/>
                    <a:pt x="19" y="24"/>
                    <a:pt x="18" y="23"/>
                  </a:cubicBezTo>
                  <a:cubicBezTo>
                    <a:pt x="18" y="23"/>
                    <a:pt x="17" y="24"/>
                    <a:pt x="17" y="24"/>
                  </a:cubicBezTo>
                  <a:cubicBezTo>
                    <a:pt x="16" y="25"/>
                    <a:pt x="16" y="25"/>
                    <a:pt x="15" y="25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3"/>
                    <a:pt x="15" y="22"/>
                    <a:pt x="15" y="22"/>
                  </a:cubicBezTo>
                  <a:cubicBezTo>
                    <a:pt x="15" y="22"/>
                    <a:pt x="16" y="22"/>
                    <a:pt x="16" y="22"/>
                  </a:cubicBezTo>
                  <a:cubicBezTo>
                    <a:pt x="16" y="22"/>
                    <a:pt x="16" y="21"/>
                    <a:pt x="16" y="20"/>
                  </a:cubicBezTo>
                  <a:cubicBezTo>
                    <a:pt x="17" y="20"/>
                    <a:pt x="18" y="19"/>
                    <a:pt x="18" y="19"/>
                  </a:cubicBezTo>
                  <a:cubicBezTo>
                    <a:pt x="18" y="18"/>
                    <a:pt x="18" y="18"/>
                    <a:pt x="18" y="17"/>
                  </a:cubicBezTo>
                  <a:cubicBezTo>
                    <a:pt x="18" y="17"/>
                    <a:pt x="19" y="17"/>
                    <a:pt x="19" y="17"/>
                  </a:cubicBezTo>
                  <a:cubicBezTo>
                    <a:pt x="19" y="17"/>
                    <a:pt x="20" y="17"/>
                    <a:pt x="21" y="17"/>
                  </a:cubicBezTo>
                  <a:cubicBezTo>
                    <a:pt x="22" y="17"/>
                    <a:pt x="22" y="16"/>
                    <a:pt x="22" y="15"/>
                  </a:cubicBezTo>
                  <a:cubicBezTo>
                    <a:pt x="22" y="15"/>
                    <a:pt x="21" y="13"/>
                    <a:pt x="20" y="13"/>
                  </a:cubicBezTo>
                  <a:cubicBezTo>
                    <a:pt x="20" y="13"/>
                    <a:pt x="19" y="14"/>
                    <a:pt x="19" y="14"/>
                  </a:cubicBezTo>
                  <a:cubicBezTo>
                    <a:pt x="19" y="14"/>
                    <a:pt x="18" y="14"/>
                    <a:pt x="18" y="14"/>
                  </a:cubicBezTo>
                  <a:cubicBezTo>
                    <a:pt x="18" y="14"/>
                    <a:pt x="18" y="13"/>
                    <a:pt x="18" y="13"/>
                  </a:cubicBezTo>
                  <a:cubicBezTo>
                    <a:pt x="18" y="12"/>
                    <a:pt x="18" y="10"/>
                    <a:pt x="18" y="9"/>
                  </a:cubicBezTo>
                  <a:cubicBezTo>
                    <a:pt x="18" y="8"/>
                    <a:pt x="20" y="8"/>
                    <a:pt x="21" y="6"/>
                  </a:cubicBezTo>
                  <a:cubicBezTo>
                    <a:pt x="21" y="5"/>
                    <a:pt x="20" y="3"/>
                    <a:pt x="20" y="3"/>
                  </a:cubicBezTo>
                  <a:cubicBezTo>
                    <a:pt x="19" y="2"/>
                    <a:pt x="20" y="2"/>
                    <a:pt x="20" y="2"/>
                  </a:cubicBezTo>
                  <a:cubicBezTo>
                    <a:pt x="20" y="1"/>
                    <a:pt x="21" y="1"/>
                    <a:pt x="21" y="1"/>
                  </a:cubicBezTo>
                  <a:cubicBezTo>
                    <a:pt x="20" y="0"/>
                    <a:pt x="20" y="1"/>
                    <a:pt x="19" y="1"/>
                  </a:cubicBezTo>
                  <a:cubicBezTo>
                    <a:pt x="19" y="1"/>
                    <a:pt x="18" y="2"/>
                    <a:pt x="17" y="2"/>
                  </a:cubicBezTo>
                  <a:cubicBezTo>
                    <a:pt x="16" y="3"/>
                    <a:pt x="16" y="2"/>
                    <a:pt x="14" y="3"/>
                  </a:cubicBezTo>
                  <a:cubicBezTo>
                    <a:pt x="13" y="4"/>
                    <a:pt x="12" y="5"/>
                    <a:pt x="11" y="6"/>
                  </a:cubicBezTo>
                  <a:cubicBezTo>
                    <a:pt x="9" y="7"/>
                    <a:pt x="9" y="7"/>
                    <a:pt x="8" y="7"/>
                  </a:cubicBezTo>
                  <a:cubicBezTo>
                    <a:pt x="6" y="7"/>
                    <a:pt x="6" y="7"/>
                    <a:pt x="5" y="7"/>
                  </a:cubicBezTo>
                  <a:cubicBezTo>
                    <a:pt x="5" y="7"/>
                    <a:pt x="4" y="8"/>
                    <a:pt x="3" y="9"/>
                  </a:cubicBezTo>
                  <a:cubicBezTo>
                    <a:pt x="3" y="10"/>
                    <a:pt x="2" y="11"/>
                    <a:pt x="1" y="12"/>
                  </a:cubicBezTo>
                  <a:cubicBezTo>
                    <a:pt x="0" y="12"/>
                    <a:pt x="1" y="13"/>
                    <a:pt x="1" y="14"/>
                  </a:cubicBezTo>
                  <a:cubicBezTo>
                    <a:pt x="1" y="15"/>
                    <a:pt x="1" y="16"/>
                    <a:pt x="1" y="17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9"/>
                    <a:pt x="1" y="20"/>
                    <a:pt x="2" y="20"/>
                  </a:cubicBezTo>
                  <a:cubicBezTo>
                    <a:pt x="2" y="21"/>
                    <a:pt x="1" y="21"/>
                    <a:pt x="1" y="21"/>
                  </a:cubicBezTo>
                  <a:cubicBezTo>
                    <a:pt x="1" y="21"/>
                    <a:pt x="1" y="21"/>
                    <a:pt x="1" y="22"/>
                  </a:cubicBezTo>
                  <a:cubicBezTo>
                    <a:pt x="1" y="22"/>
                    <a:pt x="1" y="23"/>
                    <a:pt x="1" y="23"/>
                  </a:cubicBezTo>
                  <a:cubicBezTo>
                    <a:pt x="1" y="24"/>
                    <a:pt x="1" y="24"/>
                    <a:pt x="1" y="25"/>
                  </a:cubicBezTo>
                  <a:cubicBezTo>
                    <a:pt x="1" y="26"/>
                    <a:pt x="1" y="24"/>
                    <a:pt x="2" y="24"/>
                  </a:cubicBezTo>
                  <a:cubicBezTo>
                    <a:pt x="2" y="24"/>
                    <a:pt x="3" y="24"/>
                    <a:pt x="4" y="24"/>
                  </a:cubicBezTo>
                  <a:cubicBezTo>
                    <a:pt x="4" y="24"/>
                    <a:pt x="5" y="25"/>
                    <a:pt x="5" y="25"/>
                  </a:cubicBezTo>
                  <a:cubicBezTo>
                    <a:pt x="5" y="25"/>
                    <a:pt x="4" y="27"/>
                    <a:pt x="4" y="27"/>
                  </a:cubicBezTo>
                  <a:cubicBezTo>
                    <a:pt x="4" y="27"/>
                    <a:pt x="3" y="27"/>
                    <a:pt x="3" y="28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4" y="29"/>
                    <a:pt x="5" y="30"/>
                    <a:pt x="5" y="30"/>
                  </a:cubicBezTo>
                  <a:cubicBezTo>
                    <a:pt x="5" y="30"/>
                    <a:pt x="6" y="31"/>
                    <a:pt x="6" y="31"/>
                  </a:cubicBezTo>
                  <a:cubicBezTo>
                    <a:pt x="7" y="31"/>
                    <a:pt x="7" y="30"/>
                    <a:pt x="8" y="3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70" name="Freeform 73"/>
            <p:cNvSpPr>
              <a:spLocks/>
            </p:cNvSpPr>
            <p:nvPr/>
          </p:nvSpPr>
          <p:spPr bwMode="auto">
            <a:xfrm>
              <a:off x="4362450" y="2686051"/>
              <a:ext cx="7938" cy="9525"/>
            </a:xfrm>
            <a:custGeom>
              <a:avLst/>
              <a:gdLst>
                <a:gd name="T0" fmla="*/ 0 w 3"/>
                <a:gd name="T1" fmla="*/ 2 h 3"/>
                <a:gd name="T2" fmla="*/ 1 w 3"/>
                <a:gd name="T3" fmla="*/ 2 h 3"/>
                <a:gd name="T4" fmla="*/ 1 w 3"/>
                <a:gd name="T5" fmla="*/ 2 h 3"/>
                <a:gd name="T6" fmla="*/ 1 w 3"/>
                <a:gd name="T7" fmla="*/ 1 h 3"/>
                <a:gd name="T8" fmla="*/ 1 w 3"/>
                <a:gd name="T9" fmla="*/ 1 h 3"/>
                <a:gd name="T10" fmla="*/ 1 w 3"/>
                <a:gd name="T11" fmla="*/ 1 h 3"/>
                <a:gd name="T12" fmla="*/ 2 w 3"/>
                <a:gd name="T13" fmla="*/ 1 h 3"/>
                <a:gd name="T14" fmla="*/ 2 w 3"/>
                <a:gd name="T15" fmla="*/ 0 h 3"/>
                <a:gd name="T16" fmla="*/ 2 w 3"/>
                <a:gd name="T17" fmla="*/ 0 h 3"/>
                <a:gd name="T18" fmla="*/ 3 w 3"/>
                <a:gd name="T19" fmla="*/ 0 h 3"/>
                <a:gd name="T20" fmla="*/ 3 w 3"/>
                <a:gd name="T21" fmla="*/ 0 h 3"/>
                <a:gd name="T22" fmla="*/ 3 w 3"/>
                <a:gd name="T23" fmla="*/ 1 h 3"/>
                <a:gd name="T24" fmla="*/ 3 w 3"/>
                <a:gd name="T25" fmla="*/ 1 h 3"/>
                <a:gd name="T26" fmla="*/ 2 w 3"/>
                <a:gd name="T27" fmla="*/ 1 h 3"/>
                <a:gd name="T28" fmla="*/ 2 w 3"/>
                <a:gd name="T29" fmla="*/ 1 h 3"/>
                <a:gd name="T30" fmla="*/ 2 w 3"/>
                <a:gd name="T31" fmla="*/ 2 h 3"/>
                <a:gd name="T32" fmla="*/ 2 w 3"/>
                <a:gd name="T33" fmla="*/ 2 h 3"/>
                <a:gd name="T34" fmla="*/ 1 w 3"/>
                <a:gd name="T35" fmla="*/ 2 h 3"/>
                <a:gd name="T36" fmla="*/ 1 w 3"/>
                <a:gd name="T37" fmla="*/ 2 h 3"/>
                <a:gd name="T38" fmla="*/ 1 w 3"/>
                <a:gd name="T39" fmla="*/ 2 h 3"/>
                <a:gd name="T40" fmla="*/ 1 w 3"/>
                <a:gd name="T41" fmla="*/ 3 h 3"/>
                <a:gd name="T42" fmla="*/ 1 w 3"/>
                <a:gd name="T43" fmla="*/ 3 h 3"/>
                <a:gd name="T44" fmla="*/ 1 w 3"/>
                <a:gd name="T45" fmla="*/ 3 h 3"/>
                <a:gd name="T46" fmla="*/ 1 w 3"/>
                <a:gd name="T47" fmla="*/ 3 h 3"/>
                <a:gd name="T48" fmla="*/ 0 w 3"/>
                <a:gd name="T49" fmla="*/ 3 h 3"/>
                <a:gd name="T50" fmla="*/ 0 w 3"/>
                <a:gd name="T51" fmla="*/ 3 h 3"/>
                <a:gd name="T52" fmla="*/ 0 w 3"/>
                <a:gd name="T53" fmla="*/ 3 h 3"/>
                <a:gd name="T54" fmla="*/ 0 w 3"/>
                <a:gd name="T5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2" y="1"/>
                    <a:pt x="2" y="1"/>
                  </a:cubicBezTo>
                  <a:cubicBezTo>
                    <a:pt x="2" y="1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0" y="2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71" name="Freeform 74"/>
            <p:cNvSpPr>
              <a:spLocks/>
            </p:cNvSpPr>
            <p:nvPr/>
          </p:nvSpPr>
          <p:spPr bwMode="auto">
            <a:xfrm>
              <a:off x="4368800" y="2657476"/>
              <a:ext cx="39688" cy="46038"/>
            </a:xfrm>
            <a:custGeom>
              <a:avLst/>
              <a:gdLst>
                <a:gd name="T0" fmla="*/ 5 w 14"/>
                <a:gd name="T1" fmla="*/ 13 h 16"/>
                <a:gd name="T2" fmla="*/ 7 w 14"/>
                <a:gd name="T3" fmla="*/ 12 h 16"/>
                <a:gd name="T4" fmla="*/ 8 w 14"/>
                <a:gd name="T5" fmla="*/ 12 h 16"/>
                <a:gd name="T6" fmla="*/ 8 w 14"/>
                <a:gd name="T7" fmla="*/ 11 h 16"/>
                <a:gd name="T8" fmla="*/ 7 w 14"/>
                <a:gd name="T9" fmla="*/ 11 h 16"/>
                <a:gd name="T10" fmla="*/ 6 w 14"/>
                <a:gd name="T11" fmla="*/ 10 h 16"/>
                <a:gd name="T12" fmla="*/ 4 w 14"/>
                <a:gd name="T13" fmla="*/ 10 h 16"/>
                <a:gd name="T14" fmla="*/ 3 w 14"/>
                <a:gd name="T15" fmla="*/ 9 h 16"/>
                <a:gd name="T16" fmla="*/ 3 w 14"/>
                <a:gd name="T17" fmla="*/ 7 h 16"/>
                <a:gd name="T18" fmla="*/ 4 w 14"/>
                <a:gd name="T19" fmla="*/ 8 h 16"/>
                <a:gd name="T20" fmla="*/ 4 w 14"/>
                <a:gd name="T21" fmla="*/ 7 h 16"/>
                <a:gd name="T22" fmla="*/ 3 w 14"/>
                <a:gd name="T23" fmla="*/ 6 h 16"/>
                <a:gd name="T24" fmla="*/ 4 w 14"/>
                <a:gd name="T25" fmla="*/ 5 h 16"/>
                <a:gd name="T26" fmla="*/ 5 w 14"/>
                <a:gd name="T27" fmla="*/ 5 h 16"/>
                <a:gd name="T28" fmla="*/ 4 w 14"/>
                <a:gd name="T29" fmla="*/ 4 h 16"/>
                <a:gd name="T30" fmla="*/ 2 w 14"/>
                <a:gd name="T31" fmla="*/ 5 h 16"/>
                <a:gd name="T32" fmla="*/ 2 w 14"/>
                <a:gd name="T33" fmla="*/ 6 h 16"/>
                <a:gd name="T34" fmla="*/ 1 w 14"/>
                <a:gd name="T35" fmla="*/ 4 h 16"/>
                <a:gd name="T36" fmla="*/ 0 w 14"/>
                <a:gd name="T37" fmla="*/ 4 h 16"/>
                <a:gd name="T38" fmla="*/ 2 w 14"/>
                <a:gd name="T39" fmla="*/ 4 h 16"/>
                <a:gd name="T40" fmla="*/ 3 w 14"/>
                <a:gd name="T41" fmla="*/ 3 h 16"/>
                <a:gd name="T42" fmla="*/ 4 w 14"/>
                <a:gd name="T43" fmla="*/ 3 h 16"/>
                <a:gd name="T44" fmla="*/ 4 w 14"/>
                <a:gd name="T45" fmla="*/ 2 h 16"/>
                <a:gd name="T46" fmla="*/ 4 w 14"/>
                <a:gd name="T47" fmla="*/ 2 h 16"/>
                <a:gd name="T48" fmla="*/ 4 w 14"/>
                <a:gd name="T49" fmla="*/ 2 h 16"/>
                <a:gd name="T50" fmla="*/ 6 w 14"/>
                <a:gd name="T51" fmla="*/ 2 h 16"/>
                <a:gd name="T52" fmla="*/ 6 w 14"/>
                <a:gd name="T53" fmla="*/ 3 h 16"/>
                <a:gd name="T54" fmla="*/ 7 w 14"/>
                <a:gd name="T55" fmla="*/ 3 h 16"/>
                <a:gd name="T56" fmla="*/ 7 w 14"/>
                <a:gd name="T57" fmla="*/ 4 h 16"/>
                <a:gd name="T58" fmla="*/ 8 w 14"/>
                <a:gd name="T59" fmla="*/ 3 h 16"/>
                <a:gd name="T60" fmla="*/ 9 w 14"/>
                <a:gd name="T61" fmla="*/ 2 h 16"/>
                <a:gd name="T62" fmla="*/ 8 w 14"/>
                <a:gd name="T63" fmla="*/ 1 h 16"/>
                <a:gd name="T64" fmla="*/ 9 w 14"/>
                <a:gd name="T65" fmla="*/ 0 h 16"/>
                <a:gd name="T66" fmla="*/ 10 w 14"/>
                <a:gd name="T67" fmla="*/ 0 h 16"/>
                <a:gd name="T68" fmla="*/ 12 w 14"/>
                <a:gd name="T69" fmla="*/ 0 h 16"/>
                <a:gd name="T70" fmla="*/ 13 w 14"/>
                <a:gd name="T71" fmla="*/ 1 h 16"/>
                <a:gd name="T72" fmla="*/ 13 w 14"/>
                <a:gd name="T73" fmla="*/ 2 h 16"/>
                <a:gd name="T74" fmla="*/ 14 w 14"/>
                <a:gd name="T75" fmla="*/ 3 h 16"/>
                <a:gd name="T76" fmla="*/ 13 w 14"/>
                <a:gd name="T77" fmla="*/ 5 h 16"/>
                <a:gd name="T78" fmla="*/ 11 w 14"/>
                <a:gd name="T79" fmla="*/ 6 h 16"/>
                <a:gd name="T80" fmla="*/ 11 w 14"/>
                <a:gd name="T81" fmla="*/ 7 h 16"/>
                <a:gd name="T82" fmla="*/ 13 w 14"/>
                <a:gd name="T83" fmla="*/ 8 h 16"/>
                <a:gd name="T84" fmla="*/ 13 w 14"/>
                <a:gd name="T85" fmla="*/ 8 h 16"/>
                <a:gd name="T86" fmla="*/ 11 w 14"/>
                <a:gd name="T87" fmla="*/ 9 h 16"/>
                <a:gd name="T88" fmla="*/ 9 w 14"/>
                <a:gd name="T89" fmla="*/ 10 h 16"/>
                <a:gd name="T90" fmla="*/ 10 w 14"/>
                <a:gd name="T91" fmla="*/ 10 h 16"/>
                <a:gd name="T92" fmla="*/ 11 w 14"/>
                <a:gd name="T93" fmla="*/ 11 h 16"/>
                <a:gd name="T94" fmla="*/ 11 w 14"/>
                <a:gd name="T95" fmla="*/ 11 h 16"/>
                <a:gd name="T96" fmla="*/ 12 w 14"/>
                <a:gd name="T97" fmla="*/ 11 h 16"/>
                <a:gd name="T98" fmla="*/ 13 w 14"/>
                <a:gd name="T99" fmla="*/ 12 h 16"/>
                <a:gd name="T100" fmla="*/ 12 w 14"/>
                <a:gd name="T101" fmla="*/ 12 h 16"/>
                <a:gd name="T102" fmla="*/ 11 w 14"/>
                <a:gd name="T103" fmla="*/ 12 h 16"/>
                <a:gd name="T104" fmla="*/ 11 w 14"/>
                <a:gd name="T105" fmla="*/ 12 h 16"/>
                <a:gd name="T106" fmla="*/ 10 w 14"/>
                <a:gd name="T107" fmla="*/ 13 h 16"/>
                <a:gd name="T108" fmla="*/ 9 w 14"/>
                <a:gd name="T109" fmla="*/ 15 h 16"/>
                <a:gd name="T110" fmla="*/ 8 w 14"/>
                <a:gd name="T111" fmla="*/ 16 h 16"/>
                <a:gd name="T112" fmla="*/ 7 w 14"/>
                <a:gd name="T113" fmla="*/ 15 h 16"/>
                <a:gd name="T114" fmla="*/ 6 w 14"/>
                <a:gd name="T115" fmla="*/ 15 h 16"/>
                <a:gd name="T116" fmla="*/ 5 w 14"/>
                <a:gd name="T117" fmla="*/ 15 h 16"/>
                <a:gd name="T118" fmla="*/ 4 w 14"/>
                <a:gd name="T119" fmla="*/ 15 h 16"/>
                <a:gd name="T120" fmla="*/ 2 w 14"/>
                <a:gd name="T121" fmla="*/ 14 h 16"/>
                <a:gd name="T122" fmla="*/ 4 w 14"/>
                <a:gd name="T123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4" h="16">
                  <a:moveTo>
                    <a:pt x="4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5" y="12"/>
                    <a:pt x="5" y="12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3"/>
                    <a:pt x="6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3"/>
                    <a:pt x="6" y="13"/>
                    <a:pt x="6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2"/>
                    <a:pt x="9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1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7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9"/>
                    <a:pt x="5" y="9"/>
                    <a:pt x="4" y="9"/>
                  </a:cubicBezTo>
                  <a:cubicBezTo>
                    <a:pt x="4" y="9"/>
                    <a:pt x="4" y="10"/>
                    <a:pt x="4" y="10"/>
                  </a:cubicBezTo>
                  <a:cubicBezTo>
                    <a:pt x="4" y="10"/>
                    <a:pt x="4" y="9"/>
                    <a:pt x="4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8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4"/>
                  </a:cubicBezTo>
                  <a:cubicBezTo>
                    <a:pt x="3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3" y="1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5" y="2"/>
                    <a:pt x="5" y="1"/>
                  </a:cubicBezTo>
                  <a:cubicBezTo>
                    <a:pt x="5" y="1"/>
                    <a:pt x="5" y="1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2"/>
                    <a:pt x="8" y="2"/>
                  </a:cubicBezTo>
                  <a:cubicBezTo>
                    <a:pt x="8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2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3"/>
                    <a:pt x="13" y="2"/>
                    <a:pt x="13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5"/>
                  </a:cubicBezTo>
                  <a:cubicBezTo>
                    <a:pt x="13" y="5"/>
                    <a:pt x="12" y="5"/>
                    <a:pt x="12" y="6"/>
                  </a:cubicBezTo>
                  <a:cubicBezTo>
                    <a:pt x="12" y="6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6"/>
                    <a:pt x="10" y="6"/>
                  </a:cubicBezTo>
                  <a:cubicBezTo>
                    <a:pt x="10" y="6"/>
                    <a:pt x="10" y="6"/>
                    <a:pt x="10" y="7"/>
                  </a:cubicBezTo>
                  <a:cubicBezTo>
                    <a:pt x="10" y="7"/>
                    <a:pt x="10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8"/>
                    <a:pt x="12" y="8"/>
                  </a:cubicBezTo>
                  <a:cubicBezTo>
                    <a:pt x="12" y="8"/>
                    <a:pt x="13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9"/>
                    <a:pt x="12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9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0" y="9"/>
                    <a:pt x="10" y="9"/>
                  </a:cubicBezTo>
                  <a:cubicBezTo>
                    <a:pt x="10" y="9"/>
                    <a:pt x="10" y="9"/>
                    <a:pt x="10" y="10"/>
                  </a:cubicBezTo>
                  <a:cubicBezTo>
                    <a:pt x="10" y="10"/>
                    <a:pt x="10" y="10"/>
                    <a:pt x="9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0"/>
                    <a:pt x="10" y="10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1" y="11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2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2" y="12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2"/>
                    <a:pt x="12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1" y="13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9" y="13"/>
                    <a:pt x="9" y="13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7" y="15"/>
                    <a:pt x="8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5" y="15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4" y="16"/>
                    <a:pt x="4" y="16"/>
                  </a:cubicBezTo>
                  <a:cubicBezTo>
                    <a:pt x="4" y="16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2" y="14"/>
                    <a:pt x="2" y="14"/>
                  </a:cubicBezTo>
                  <a:cubicBezTo>
                    <a:pt x="2" y="13"/>
                    <a:pt x="2" y="13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4" y="12"/>
                    <a:pt x="4" y="12"/>
                    <a:pt x="4" y="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72" name="Freeform 75"/>
            <p:cNvSpPr>
              <a:spLocks/>
            </p:cNvSpPr>
            <p:nvPr/>
          </p:nvSpPr>
          <p:spPr bwMode="auto">
            <a:xfrm>
              <a:off x="4368800" y="2619376"/>
              <a:ext cx="4763" cy="3175"/>
            </a:xfrm>
            <a:custGeom>
              <a:avLst/>
              <a:gdLst>
                <a:gd name="T0" fmla="*/ 1 w 2"/>
                <a:gd name="T1" fmla="*/ 0 h 1"/>
                <a:gd name="T2" fmla="*/ 1 w 2"/>
                <a:gd name="T3" fmla="*/ 0 h 1"/>
                <a:gd name="T4" fmla="*/ 1 w 2"/>
                <a:gd name="T5" fmla="*/ 0 h 1"/>
                <a:gd name="T6" fmla="*/ 0 w 2"/>
                <a:gd name="T7" fmla="*/ 0 h 1"/>
                <a:gd name="T8" fmla="*/ 0 w 2"/>
                <a:gd name="T9" fmla="*/ 0 h 1"/>
                <a:gd name="T10" fmla="*/ 0 w 2"/>
                <a:gd name="T11" fmla="*/ 1 h 1"/>
                <a:gd name="T12" fmla="*/ 0 w 2"/>
                <a:gd name="T13" fmla="*/ 1 h 1"/>
                <a:gd name="T14" fmla="*/ 0 w 2"/>
                <a:gd name="T15" fmla="*/ 1 h 1"/>
                <a:gd name="T16" fmla="*/ 0 w 2"/>
                <a:gd name="T17" fmla="*/ 1 h 1"/>
                <a:gd name="T18" fmla="*/ 1 w 2"/>
                <a:gd name="T19" fmla="*/ 1 h 1"/>
                <a:gd name="T20" fmla="*/ 1 w 2"/>
                <a:gd name="T21" fmla="*/ 1 h 1"/>
                <a:gd name="T22" fmla="*/ 1 w 2"/>
                <a:gd name="T23" fmla="*/ 1 h 1"/>
                <a:gd name="T24" fmla="*/ 2 w 2"/>
                <a:gd name="T25" fmla="*/ 1 h 1"/>
                <a:gd name="T26" fmla="*/ 2 w 2"/>
                <a:gd name="T27" fmla="*/ 0 h 1"/>
                <a:gd name="T28" fmla="*/ 1 w 2"/>
                <a:gd name="T2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2" y="1"/>
                    <a:pt x="2" y="1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73" name="Freeform 76"/>
            <p:cNvSpPr>
              <a:spLocks/>
            </p:cNvSpPr>
            <p:nvPr/>
          </p:nvSpPr>
          <p:spPr bwMode="auto">
            <a:xfrm>
              <a:off x="4359275" y="2660651"/>
              <a:ext cx="3175" cy="6350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2 h 2"/>
                <a:gd name="T4" fmla="*/ 1 w 1"/>
                <a:gd name="T5" fmla="*/ 2 h 2"/>
                <a:gd name="T6" fmla="*/ 1 w 1"/>
                <a:gd name="T7" fmla="*/ 1 h 2"/>
                <a:gd name="T8" fmla="*/ 1 w 1"/>
                <a:gd name="T9" fmla="*/ 0 h 2"/>
                <a:gd name="T10" fmla="*/ 0 w 1"/>
                <a:gd name="T11" fmla="*/ 0 h 2"/>
                <a:gd name="T12" fmla="*/ 1 w 1"/>
                <a:gd name="T13" fmla="*/ 1 h 2"/>
                <a:gd name="T14" fmla="*/ 0 w 1"/>
                <a:gd name="T15" fmla="*/ 1 h 2"/>
                <a:gd name="T16" fmla="*/ 0 w 1"/>
                <a:gd name="T1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1" y="1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74" name="Freeform 77"/>
            <p:cNvSpPr>
              <a:spLocks/>
            </p:cNvSpPr>
            <p:nvPr/>
          </p:nvSpPr>
          <p:spPr bwMode="auto">
            <a:xfrm>
              <a:off x="4457700" y="2681288"/>
              <a:ext cx="12700" cy="11113"/>
            </a:xfrm>
            <a:custGeom>
              <a:avLst/>
              <a:gdLst>
                <a:gd name="T0" fmla="*/ 0 w 4"/>
                <a:gd name="T1" fmla="*/ 1 h 4"/>
                <a:gd name="T2" fmla="*/ 0 w 4"/>
                <a:gd name="T3" fmla="*/ 2 h 4"/>
                <a:gd name="T4" fmla="*/ 0 w 4"/>
                <a:gd name="T5" fmla="*/ 2 h 4"/>
                <a:gd name="T6" fmla="*/ 0 w 4"/>
                <a:gd name="T7" fmla="*/ 3 h 4"/>
                <a:gd name="T8" fmla="*/ 1 w 4"/>
                <a:gd name="T9" fmla="*/ 3 h 4"/>
                <a:gd name="T10" fmla="*/ 1 w 4"/>
                <a:gd name="T11" fmla="*/ 3 h 4"/>
                <a:gd name="T12" fmla="*/ 2 w 4"/>
                <a:gd name="T13" fmla="*/ 3 h 4"/>
                <a:gd name="T14" fmla="*/ 2 w 4"/>
                <a:gd name="T15" fmla="*/ 3 h 4"/>
                <a:gd name="T16" fmla="*/ 2 w 4"/>
                <a:gd name="T17" fmla="*/ 3 h 4"/>
                <a:gd name="T18" fmla="*/ 2 w 4"/>
                <a:gd name="T19" fmla="*/ 4 h 4"/>
                <a:gd name="T20" fmla="*/ 3 w 4"/>
                <a:gd name="T21" fmla="*/ 3 h 4"/>
                <a:gd name="T22" fmla="*/ 3 w 4"/>
                <a:gd name="T23" fmla="*/ 3 h 4"/>
                <a:gd name="T24" fmla="*/ 4 w 4"/>
                <a:gd name="T25" fmla="*/ 3 h 4"/>
                <a:gd name="T26" fmla="*/ 3 w 4"/>
                <a:gd name="T27" fmla="*/ 2 h 4"/>
                <a:gd name="T28" fmla="*/ 3 w 4"/>
                <a:gd name="T29" fmla="*/ 2 h 4"/>
                <a:gd name="T30" fmla="*/ 1 w 4"/>
                <a:gd name="T31" fmla="*/ 1 h 4"/>
                <a:gd name="T32" fmla="*/ 1 w 4"/>
                <a:gd name="T33" fmla="*/ 0 h 4"/>
                <a:gd name="T34" fmla="*/ 0 w 4"/>
                <a:gd name="T35" fmla="*/ 0 h 4"/>
                <a:gd name="T36" fmla="*/ 0 w 4"/>
                <a:gd name="T37" fmla="*/ 1 h 4"/>
                <a:gd name="T38" fmla="*/ 0 w 4"/>
                <a:gd name="T39" fmla="*/ 1 h 4"/>
                <a:gd name="T40" fmla="*/ 0 w 4"/>
                <a:gd name="T41" fmla="*/ 1 h 4"/>
                <a:gd name="T42" fmla="*/ 0 w 4"/>
                <a:gd name="T43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" h="4">
                  <a:moveTo>
                    <a:pt x="0" y="1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0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3" y="3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1"/>
                    <a:pt x="2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75" name="Freeform 78"/>
            <p:cNvSpPr>
              <a:spLocks/>
            </p:cNvSpPr>
            <p:nvPr/>
          </p:nvSpPr>
          <p:spPr bwMode="auto">
            <a:xfrm>
              <a:off x="4652963" y="2552701"/>
              <a:ext cx="111125" cy="61913"/>
            </a:xfrm>
            <a:custGeom>
              <a:avLst/>
              <a:gdLst>
                <a:gd name="T0" fmla="*/ 33 w 38"/>
                <a:gd name="T1" fmla="*/ 19 h 21"/>
                <a:gd name="T2" fmla="*/ 36 w 38"/>
                <a:gd name="T3" fmla="*/ 18 h 21"/>
                <a:gd name="T4" fmla="*/ 36 w 38"/>
                <a:gd name="T5" fmla="*/ 17 h 21"/>
                <a:gd name="T6" fmla="*/ 34 w 38"/>
                <a:gd name="T7" fmla="*/ 15 h 21"/>
                <a:gd name="T8" fmla="*/ 33 w 38"/>
                <a:gd name="T9" fmla="*/ 13 h 21"/>
                <a:gd name="T10" fmla="*/ 33 w 38"/>
                <a:gd name="T11" fmla="*/ 11 h 21"/>
                <a:gd name="T12" fmla="*/ 33 w 38"/>
                <a:gd name="T13" fmla="*/ 9 h 21"/>
                <a:gd name="T14" fmla="*/ 32 w 38"/>
                <a:gd name="T15" fmla="*/ 8 h 21"/>
                <a:gd name="T16" fmla="*/ 33 w 38"/>
                <a:gd name="T17" fmla="*/ 6 h 21"/>
                <a:gd name="T18" fmla="*/ 34 w 38"/>
                <a:gd name="T19" fmla="*/ 5 h 21"/>
                <a:gd name="T20" fmla="*/ 35 w 38"/>
                <a:gd name="T21" fmla="*/ 4 h 21"/>
                <a:gd name="T22" fmla="*/ 37 w 38"/>
                <a:gd name="T23" fmla="*/ 3 h 21"/>
                <a:gd name="T24" fmla="*/ 37 w 38"/>
                <a:gd name="T25" fmla="*/ 2 h 21"/>
                <a:gd name="T26" fmla="*/ 36 w 38"/>
                <a:gd name="T27" fmla="*/ 1 h 21"/>
                <a:gd name="T28" fmla="*/ 36 w 38"/>
                <a:gd name="T29" fmla="*/ 2 h 21"/>
                <a:gd name="T30" fmla="*/ 34 w 38"/>
                <a:gd name="T31" fmla="*/ 1 h 21"/>
                <a:gd name="T32" fmla="*/ 32 w 38"/>
                <a:gd name="T33" fmla="*/ 1 h 21"/>
                <a:gd name="T34" fmla="*/ 26 w 38"/>
                <a:gd name="T35" fmla="*/ 0 h 21"/>
                <a:gd name="T36" fmla="*/ 22 w 38"/>
                <a:gd name="T37" fmla="*/ 0 h 21"/>
                <a:gd name="T38" fmla="*/ 18 w 38"/>
                <a:gd name="T39" fmla="*/ 0 h 21"/>
                <a:gd name="T40" fmla="*/ 15 w 38"/>
                <a:gd name="T41" fmla="*/ 0 h 21"/>
                <a:gd name="T42" fmla="*/ 13 w 38"/>
                <a:gd name="T43" fmla="*/ 0 h 21"/>
                <a:gd name="T44" fmla="*/ 7 w 38"/>
                <a:gd name="T45" fmla="*/ 1 h 21"/>
                <a:gd name="T46" fmla="*/ 5 w 38"/>
                <a:gd name="T47" fmla="*/ 3 h 21"/>
                <a:gd name="T48" fmla="*/ 2 w 38"/>
                <a:gd name="T49" fmla="*/ 3 h 21"/>
                <a:gd name="T50" fmla="*/ 1 w 38"/>
                <a:gd name="T51" fmla="*/ 3 h 21"/>
                <a:gd name="T52" fmla="*/ 0 w 38"/>
                <a:gd name="T53" fmla="*/ 5 h 21"/>
                <a:gd name="T54" fmla="*/ 1 w 38"/>
                <a:gd name="T55" fmla="*/ 6 h 21"/>
                <a:gd name="T56" fmla="*/ 1 w 38"/>
                <a:gd name="T57" fmla="*/ 7 h 21"/>
                <a:gd name="T58" fmla="*/ 0 w 38"/>
                <a:gd name="T59" fmla="*/ 7 h 21"/>
                <a:gd name="T60" fmla="*/ 1 w 38"/>
                <a:gd name="T61" fmla="*/ 8 h 21"/>
                <a:gd name="T62" fmla="*/ 2 w 38"/>
                <a:gd name="T63" fmla="*/ 9 h 21"/>
                <a:gd name="T64" fmla="*/ 1 w 38"/>
                <a:gd name="T65" fmla="*/ 9 h 21"/>
                <a:gd name="T66" fmla="*/ 1 w 38"/>
                <a:gd name="T67" fmla="*/ 10 h 21"/>
                <a:gd name="T68" fmla="*/ 2 w 38"/>
                <a:gd name="T69" fmla="*/ 11 h 21"/>
                <a:gd name="T70" fmla="*/ 4 w 38"/>
                <a:gd name="T71" fmla="*/ 13 h 21"/>
                <a:gd name="T72" fmla="*/ 6 w 38"/>
                <a:gd name="T73" fmla="*/ 14 h 21"/>
                <a:gd name="T74" fmla="*/ 7 w 38"/>
                <a:gd name="T75" fmla="*/ 13 h 21"/>
                <a:gd name="T76" fmla="*/ 9 w 38"/>
                <a:gd name="T77" fmla="*/ 13 h 21"/>
                <a:gd name="T78" fmla="*/ 9 w 38"/>
                <a:gd name="T79" fmla="*/ 15 h 21"/>
                <a:gd name="T80" fmla="*/ 8 w 38"/>
                <a:gd name="T81" fmla="*/ 18 h 21"/>
                <a:gd name="T82" fmla="*/ 10 w 38"/>
                <a:gd name="T83" fmla="*/ 17 h 21"/>
                <a:gd name="T84" fmla="*/ 12 w 38"/>
                <a:gd name="T85" fmla="*/ 16 h 21"/>
                <a:gd name="T86" fmla="*/ 13 w 38"/>
                <a:gd name="T87" fmla="*/ 16 h 21"/>
                <a:gd name="T88" fmla="*/ 15 w 38"/>
                <a:gd name="T89" fmla="*/ 16 h 21"/>
                <a:gd name="T90" fmla="*/ 15 w 38"/>
                <a:gd name="T91" fmla="*/ 17 h 21"/>
                <a:gd name="T92" fmla="*/ 17 w 38"/>
                <a:gd name="T93" fmla="*/ 17 h 21"/>
                <a:gd name="T94" fmla="*/ 19 w 38"/>
                <a:gd name="T95" fmla="*/ 18 h 21"/>
                <a:gd name="T96" fmla="*/ 21 w 38"/>
                <a:gd name="T97" fmla="*/ 18 h 21"/>
                <a:gd name="T98" fmla="*/ 23 w 38"/>
                <a:gd name="T99" fmla="*/ 20 h 21"/>
                <a:gd name="T100" fmla="*/ 25 w 38"/>
                <a:gd name="T101" fmla="*/ 21 h 21"/>
                <a:gd name="T102" fmla="*/ 29 w 38"/>
                <a:gd name="T103" fmla="*/ 21 h 21"/>
                <a:gd name="T104" fmla="*/ 31 w 38"/>
                <a:gd name="T105" fmla="*/ 21 h 21"/>
                <a:gd name="T106" fmla="*/ 33 w 38"/>
                <a:gd name="T107" fmla="*/ 21 h 21"/>
                <a:gd name="T108" fmla="*/ 33 w 38"/>
                <a:gd name="T109" fmla="*/ 20 h 21"/>
                <a:gd name="T110" fmla="*/ 33 w 38"/>
                <a:gd name="T111" fmla="*/ 1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8" h="21">
                  <a:moveTo>
                    <a:pt x="33" y="19"/>
                  </a:moveTo>
                  <a:cubicBezTo>
                    <a:pt x="34" y="19"/>
                    <a:pt x="35" y="19"/>
                    <a:pt x="36" y="18"/>
                  </a:cubicBezTo>
                  <a:cubicBezTo>
                    <a:pt x="36" y="18"/>
                    <a:pt x="36" y="18"/>
                    <a:pt x="36" y="17"/>
                  </a:cubicBezTo>
                  <a:cubicBezTo>
                    <a:pt x="35" y="16"/>
                    <a:pt x="34" y="15"/>
                    <a:pt x="34" y="15"/>
                  </a:cubicBezTo>
                  <a:cubicBezTo>
                    <a:pt x="33" y="14"/>
                    <a:pt x="33" y="14"/>
                    <a:pt x="33" y="13"/>
                  </a:cubicBezTo>
                  <a:cubicBezTo>
                    <a:pt x="34" y="13"/>
                    <a:pt x="33" y="12"/>
                    <a:pt x="33" y="11"/>
                  </a:cubicBezTo>
                  <a:cubicBezTo>
                    <a:pt x="33" y="11"/>
                    <a:pt x="33" y="10"/>
                    <a:pt x="33" y="9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7"/>
                    <a:pt x="33" y="7"/>
                    <a:pt x="33" y="6"/>
                  </a:cubicBezTo>
                  <a:cubicBezTo>
                    <a:pt x="34" y="6"/>
                    <a:pt x="34" y="6"/>
                    <a:pt x="34" y="5"/>
                  </a:cubicBezTo>
                  <a:cubicBezTo>
                    <a:pt x="34" y="5"/>
                    <a:pt x="35" y="4"/>
                    <a:pt x="35" y="4"/>
                  </a:cubicBezTo>
                  <a:cubicBezTo>
                    <a:pt x="36" y="3"/>
                    <a:pt x="36" y="4"/>
                    <a:pt x="37" y="3"/>
                  </a:cubicBezTo>
                  <a:cubicBezTo>
                    <a:pt x="38" y="3"/>
                    <a:pt x="37" y="3"/>
                    <a:pt x="37" y="2"/>
                  </a:cubicBezTo>
                  <a:cubicBezTo>
                    <a:pt x="37" y="2"/>
                    <a:pt x="37" y="1"/>
                    <a:pt x="36" y="1"/>
                  </a:cubicBezTo>
                  <a:cubicBezTo>
                    <a:pt x="36" y="1"/>
                    <a:pt x="36" y="1"/>
                    <a:pt x="36" y="2"/>
                  </a:cubicBezTo>
                  <a:cubicBezTo>
                    <a:pt x="36" y="2"/>
                    <a:pt x="35" y="2"/>
                    <a:pt x="34" y="1"/>
                  </a:cubicBezTo>
                  <a:cubicBezTo>
                    <a:pt x="34" y="1"/>
                    <a:pt x="33" y="1"/>
                    <a:pt x="32" y="1"/>
                  </a:cubicBezTo>
                  <a:cubicBezTo>
                    <a:pt x="30" y="0"/>
                    <a:pt x="28" y="1"/>
                    <a:pt x="26" y="0"/>
                  </a:cubicBezTo>
                  <a:cubicBezTo>
                    <a:pt x="24" y="0"/>
                    <a:pt x="23" y="0"/>
                    <a:pt x="22" y="0"/>
                  </a:cubicBezTo>
                  <a:cubicBezTo>
                    <a:pt x="21" y="0"/>
                    <a:pt x="19" y="0"/>
                    <a:pt x="18" y="0"/>
                  </a:cubicBezTo>
                  <a:cubicBezTo>
                    <a:pt x="16" y="0"/>
                    <a:pt x="16" y="0"/>
                    <a:pt x="15" y="0"/>
                  </a:cubicBezTo>
                  <a:cubicBezTo>
                    <a:pt x="15" y="0"/>
                    <a:pt x="14" y="1"/>
                    <a:pt x="13" y="0"/>
                  </a:cubicBezTo>
                  <a:cubicBezTo>
                    <a:pt x="12" y="0"/>
                    <a:pt x="8" y="1"/>
                    <a:pt x="7" y="1"/>
                  </a:cubicBezTo>
                  <a:cubicBezTo>
                    <a:pt x="6" y="1"/>
                    <a:pt x="5" y="2"/>
                    <a:pt x="5" y="3"/>
                  </a:cubicBezTo>
                  <a:cubicBezTo>
                    <a:pt x="4" y="3"/>
                    <a:pt x="3" y="3"/>
                    <a:pt x="2" y="3"/>
                  </a:cubicBezTo>
                  <a:cubicBezTo>
                    <a:pt x="2" y="3"/>
                    <a:pt x="2" y="3"/>
                    <a:pt x="1" y="3"/>
                  </a:cubicBezTo>
                  <a:cubicBezTo>
                    <a:pt x="1" y="4"/>
                    <a:pt x="0" y="4"/>
                    <a:pt x="0" y="5"/>
                  </a:cubicBezTo>
                  <a:cubicBezTo>
                    <a:pt x="0" y="6"/>
                    <a:pt x="1" y="6"/>
                    <a:pt x="1" y="6"/>
                  </a:cubicBezTo>
                  <a:cubicBezTo>
                    <a:pt x="2" y="6"/>
                    <a:pt x="1" y="7"/>
                    <a:pt x="1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1" y="8"/>
                    <a:pt x="1" y="8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1" y="9"/>
                    <a:pt x="1" y="9"/>
                  </a:cubicBezTo>
                  <a:cubicBezTo>
                    <a:pt x="0" y="9"/>
                    <a:pt x="1" y="9"/>
                    <a:pt x="1" y="10"/>
                  </a:cubicBezTo>
                  <a:cubicBezTo>
                    <a:pt x="1" y="10"/>
                    <a:pt x="2" y="10"/>
                    <a:pt x="2" y="11"/>
                  </a:cubicBezTo>
                  <a:cubicBezTo>
                    <a:pt x="3" y="12"/>
                    <a:pt x="3" y="13"/>
                    <a:pt x="4" y="13"/>
                  </a:cubicBezTo>
                  <a:cubicBezTo>
                    <a:pt x="5" y="13"/>
                    <a:pt x="5" y="13"/>
                    <a:pt x="6" y="14"/>
                  </a:cubicBezTo>
                  <a:cubicBezTo>
                    <a:pt x="7" y="14"/>
                    <a:pt x="7" y="13"/>
                    <a:pt x="7" y="13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10" y="13"/>
                    <a:pt x="9" y="14"/>
                    <a:pt x="9" y="15"/>
                  </a:cubicBezTo>
                  <a:cubicBezTo>
                    <a:pt x="9" y="15"/>
                    <a:pt x="8" y="16"/>
                    <a:pt x="8" y="18"/>
                  </a:cubicBezTo>
                  <a:cubicBezTo>
                    <a:pt x="9" y="18"/>
                    <a:pt x="10" y="17"/>
                    <a:pt x="10" y="17"/>
                  </a:cubicBezTo>
                  <a:cubicBezTo>
                    <a:pt x="11" y="17"/>
                    <a:pt x="12" y="16"/>
                    <a:pt x="12" y="16"/>
                  </a:cubicBezTo>
                  <a:cubicBezTo>
                    <a:pt x="12" y="16"/>
                    <a:pt x="13" y="16"/>
                    <a:pt x="13" y="16"/>
                  </a:cubicBezTo>
                  <a:cubicBezTo>
                    <a:pt x="14" y="16"/>
                    <a:pt x="14" y="16"/>
                    <a:pt x="15" y="16"/>
                  </a:cubicBezTo>
                  <a:cubicBezTo>
                    <a:pt x="15" y="16"/>
                    <a:pt x="15" y="17"/>
                    <a:pt x="15" y="17"/>
                  </a:cubicBezTo>
                  <a:cubicBezTo>
                    <a:pt x="16" y="17"/>
                    <a:pt x="17" y="16"/>
                    <a:pt x="17" y="17"/>
                  </a:cubicBezTo>
                  <a:cubicBezTo>
                    <a:pt x="18" y="17"/>
                    <a:pt x="18" y="18"/>
                    <a:pt x="19" y="18"/>
                  </a:cubicBezTo>
                  <a:cubicBezTo>
                    <a:pt x="19" y="18"/>
                    <a:pt x="21" y="18"/>
                    <a:pt x="21" y="18"/>
                  </a:cubicBezTo>
                  <a:cubicBezTo>
                    <a:pt x="22" y="19"/>
                    <a:pt x="23" y="19"/>
                    <a:pt x="23" y="20"/>
                  </a:cubicBezTo>
                  <a:cubicBezTo>
                    <a:pt x="24" y="20"/>
                    <a:pt x="24" y="20"/>
                    <a:pt x="25" y="21"/>
                  </a:cubicBezTo>
                  <a:cubicBezTo>
                    <a:pt x="26" y="21"/>
                    <a:pt x="29" y="21"/>
                    <a:pt x="29" y="21"/>
                  </a:cubicBezTo>
                  <a:cubicBezTo>
                    <a:pt x="30" y="21"/>
                    <a:pt x="30" y="20"/>
                    <a:pt x="31" y="21"/>
                  </a:cubicBezTo>
                  <a:cubicBezTo>
                    <a:pt x="31" y="21"/>
                    <a:pt x="32" y="21"/>
                    <a:pt x="33" y="21"/>
                  </a:cubicBezTo>
                  <a:cubicBezTo>
                    <a:pt x="33" y="21"/>
                    <a:pt x="33" y="20"/>
                    <a:pt x="33" y="20"/>
                  </a:cubicBezTo>
                  <a:cubicBezTo>
                    <a:pt x="34" y="20"/>
                    <a:pt x="33" y="19"/>
                    <a:pt x="33" y="1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76" name="Freeform 79"/>
            <p:cNvSpPr>
              <a:spLocks/>
            </p:cNvSpPr>
            <p:nvPr/>
          </p:nvSpPr>
          <p:spPr bwMode="auto">
            <a:xfrm>
              <a:off x="4618038" y="2579688"/>
              <a:ext cx="34925" cy="17463"/>
            </a:xfrm>
            <a:custGeom>
              <a:avLst/>
              <a:gdLst>
                <a:gd name="T0" fmla="*/ 0 w 12"/>
                <a:gd name="T1" fmla="*/ 2 h 6"/>
                <a:gd name="T2" fmla="*/ 1 w 12"/>
                <a:gd name="T3" fmla="*/ 3 h 6"/>
                <a:gd name="T4" fmla="*/ 1 w 12"/>
                <a:gd name="T5" fmla="*/ 3 h 6"/>
                <a:gd name="T6" fmla="*/ 1 w 12"/>
                <a:gd name="T7" fmla="*/ 4 h 6"/>
                <a:gd name="T8" fmla="*/ 1 w 12"/>
                <a:gd name="T9" fmla="*/ 5 h 6"/>
                <a:gd name="T10" fmla="*/ 1 w 12"/>
                <a:gd name="T11" fmla="*/ 5 h 6"/>
                <a:gd name="T12" fmla="*/ 2 w 12"/>
                <a:gd name="T13" fmla="*/ 5 h 6"/>
                <a:gd name="T14" fmla="*/ 2 w 12"/>
                <a:gd name="T15" fmla="*/ 5 h 6"/>
                <a:gd name="T16" fmla="*/ 2 w 12"/>
                <a:gd name="T17" fmla="*/ 6 h 6"/>
                <a:gd name="T18" fmla="*/ 3 w 12"/>
                <a:gd name="T19" fmla="*/ 6 h 6"/>
                <a:gd name="T20" fmla="*/ 4 w 12"/>
                <a:gd name="T21" fmla="*/ 6 h 6"/>
                <a:gd name="T22" fmla="*/ 4 w 12"/>
                <a:gd name="T23" fmla="*/ 6 h 6"/>
                <a:gd name="T24" fmla="*/ 4 w 12"/>
                <a:gd name="T25" fmla="*/ 6 h 6"/>
                <a:gd name="T26" fmla="*/ 4 w 12"/>
                <a:gd name="T27" fmla="*/ 5 h 6"/>
                <a:gd name="T28" fmla="*/ 5 w 12"/>
                <a:gd name="T29" fmla="*/ 5 h 6"/>
                <a:gd name="T30" fmla="*/ 5 w 12"/>
                <a:gd name="T31" fmla="*/ 5 h 6"/>
                <a:gd name="T32" fmla="*/ 6 w 12"/>
                <a:gd name="T33" fmla="*/ 5 h 6"/>
                <a:gd name="T34" fmla="*/ 6 w 12"/>
                <a:gd name="T35" fmla="*/ 5 h 6"/>
                <a:gd name="T36" fmla="*/ 7 w 12"/>
                <a:gd name="T37" fmla="*/ 5 h 6"/>
                <a:gd name="T38" fmla="*/ 8 w 12"/>
                <a:gd name="T39" fmla="*/ 5 h 6"/>
                <a:gd name="T40" fmla="*/ 8 w 12"/>
                <a:gd name="T41" fmla="*/ 4 h 6"/>
                <a:gd name="T42" fmla="*/ 9 w 12"/>
                <a:gd name="T43" fmla="*/ 4 h 6"/>
                <a:gd name="T44" fmla="*/ 9 w 12"/>
                <a:gd name="T45" fmla="*/ 4 h 6"/>
                <a:gd name="T46" fmla="*/ 10 w 12"/>
                <a:gd name="T47" fmla="*/ 3 h 6"/>
                <a:gd name="T48" fmla="*/ 10 w 12"/>
                <a:gd name="T49" fmla="*/ 3 h 6"/>
                <a:gd name="T50" fmla="*/ 10 w 12"/>
                <a:gd name="T51" fmla="*/ 3 h 6"/>
                <a:gd name="T52" fmla="*/ 10 w 12"/>
                <a:gd name="T53" fmla="*/ 3 h 6"/>
                <a:gd name="T54" fmla="*/ 11 w 12"/>
                <a:gd name="T55" fmla="*/ 3 h 6"/>
                <a:gd name="T56" fmla="*/ 10 w 12"/>
                <a:gd name="T57" fmla="*/ 2 h 6"/>
                <a:gd name="T58" fmla="*/ 11 w 12"/>
                <a:gd name="T59" fmla="*/ 2 h 6"/>
                <a:gd name="T60" fmla="*/ 11 w 12"/>
                <a:gd name="T61" fmla="*/ 2 h 6"/>
                <a:gd name="T62" fmla="*/ 12 w 12"/>
                <a:gd name="T63" fmla="*/ 2 h 6"/>
                <a:gd name="T64" fmla="*/ 12 w 12"/>
                <a:gd name="T65" fmla="*/ 2 h 6"/>
                <a:gd name="T66" fmla="*/ 11 w 12"/>
                <a:gd name="T67" fmla="*/ 1 h 6"/>
                <a:gd name="T68" fmla="*/ 11 w 12"/>
                <a:gd name="T69" fmla="*/ 1 h 6"/>
                <a:gd name="T70" fmla="*/ 11 w 12"/>
                <a:gd name="T71" fmla="*/ 1 h 6"/>
                <a:gd name="T72" fmla="*/ 11 w 12"/>
                <a:gd name="T73" fmla="*/ 1 h 6"/>
                <a:gd name="T74" fmla="*/ 10 w 12"/>
                <a:gd name="T75" fmla="*/ 1 h 6"/>
                <a:gd name="T76" fmla="*/ 9 w 12"/>
                <a:gd name="T77" fmla="*/ 1 h 6"/>
                <a:gd name="T78" fmla="*/ 8 w 12"/>
                <a:gd name="T79" fmla="*/ 1 h 6"/>
                <a:gd name="T80" fmla="*/ 5 w 12"/>
                <a:gd name="T81" fmla="*/ 1 h 6"/>
                <a:gd name="T82" fmla="*/ 4 w 12"/>
                <a:gd name="T83" fmla="*/ 2 h 6"/>
                <a:gd name="T84" fmla="*/ 2 w 12"/>
                <a:gd name="T85" fmla="*/ 3 h 6"/>
                <a:gd name="T86" fmla="*/ 2 w 12"/>
                <a:gd name="T87" fmla="*/ 3 h 6"/>
                <a:gd name="T88" fmla="*/ 1 w 12"/>
                <a:gd name="T89" fmla="*/ 3 h 6"/>
                <a:gd name="T90" fmla="*/ 1 w 12"/>
                <a:gd name="T91" fmla="*/ 2 h 6"/>
                <a:gd name="T92" fmla="*/ 0 w 12"/>
                <a:gd name="T93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2" h="6">
                  <a:moveTo>
                    <a:pt x="0" y="2"/>
                  </a:moveTo>
                  <a:cubicBezTo>
                    <a:pt x="1" y="2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4"/>
                    <a:pt x="1" y="4"/>
                  </a:cubicBezTo>
                  <a:cubicBezTo>
                    <a:pt x="1" y="4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6"/>
                    <a:pt x="2" y="6"/>
                  </a:cubicBezTo>
                  <a:cubicBezTo>
                    <a:pt x="2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5"/>
                    <a:pt x="4" y="5"/>
                  </a:cubicBezTo>
                  <a:cubicBezTo>
                    <a:pt x="4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8" y="5"/>
                    <a:pt x="8" y="5"/>
                  </a:cubicBezTo>
                  <a:cubicBezTo>
                    <a:pt x="8" y="5"/>
                    <a:pt x="8" y="4"/>
                    <a:pt x="8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1" y="3"/>
                    <a:pt x="11" y="3"/>
                  </a:cubicBezTo>
                  <a:cubicBezTo>
                    <a:pt x="11" y="3"/>
                    <a:pt x="10" y="2"/>
                    <a:pt x="10" y="2"/>
                  </a:cubicBezTo>
                  <a:cubicBezTo>
                    <a:pt x="10" y="2"/>
                    <a:pt x="11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1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0" y="0"/>
                    <a:pt x="10" y="0"/>
                    <a:pt x="10" y="1"/>
                  </a:cubicBezTo>
                  <a:cubicBezTo>
                    <a:pt x="10" y="1"/>
                    <a:pt x="10" y="1"/>
                    <a:pt x="9" y="1"/>
                  </a:cubicBezTo>
                  <a:cubicBezTo>
                    <a:pt x="9" y="1"/>
                    <a:pt x="9" y="1"/>
                    <a:pt x="8" y="1"/>
                  </a:cubicBezTo>
                  <a:cubicBezTo>
                    <a:pt x="7" y="1"/>
                    <a:pt x="6" y="1"/>
                    <a:pt x="5" y="1"/>
                  </a:cubicBezTo>
                  <a:cubicBezTo>
                    <a:pt x="5" y="1"/>
                    <a:pt x="4" y="1"/>
                    <a:pt x="4" y="2"/>
                  </a:cubicBezTo>
                  <a:cubicBezTo>
                    <a:pt x="3" y="2"/>
                    <a:pt x="3" y="2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2"/>
                    <a:pt x="0" y="2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77" name="Freeform 80"/>
            <p:cNvSpPr>
              <a:spLocks/>
            </p:cNvSpPr>
            <p:nvPr/>
          </p:nvSpPr>
          <p:spPr bwMode="auto">
            <a:xfrm>
              <a:off x="4624388" y="2566988"/>
              <a:ext cx="20638" cy="12700"/>
            </a:xfrm>
            <a:custGeom>
              <a:avLst/>
              <a:gdLst>
                <a:gd name="T0" fmla="*/ 3 w 7"/>
                <a:gd name="T1" fmla="*/ 4 h 4"/>
                <a:gd name="T2" fmla="*/ 4 w 7"/>
                <a:gd name="T3" fmla="*/ 4 h 4"/>
                <a:gd name="T4" fmla="*/ 4 w 7"/>
                <a:gd name="T5" fmla="*/ 4 h 4"/>
                <a:gd name="T6" fmla="*/ 4 w 7"/>
                <a:gd name="T7" fmla="*/ 4 h 4"/>
                <a:gd name="T8" fmla="*/ 5 w 7"/>
                <a:gd name="T9" fmla="*/ 4 h 4"/>
                <a:gd name="T10" fmla="*/ 6 w 7"/>
                <a:gd name="T11" fmla="*/ 4 h 4"/>
                <a:gd name="T12" fmla="*/ 6 w 7"/>
                <a:gd name="T13" fmla="*/ 4 h 4"/>
                <a:gd name="T14" fmla="*/ 6 w 7"/>
                <a:gd name="T15" fmla="*/ 3 h 4"/>
                <a:gd name="T16" fmla="*/ 7 w 7"/>
                <a:gd name="T17" fmla="*/ 3 h 4"/>
                <a:gd name="T18" fmla="*/ 7 w 7"/>
                <a:gd name="T19" fmla="*/ 2 h 4"/>
                <a:gd name="T20" fmla="*/ 7 w 7"/>
                <a:gd name="T21" fmla="*/ 2 h 4"/>
                <a:gd name="T22" fmla="*/ 7 w 7"/>
                <a:gd name="T23" fmla="*/ 2 h 4"/>
                <a:gd name="T24" fmla="*/ 6 w 7"/>
                <a:gd name="T25" fmla="*/ 2 h 4"/>
                <a:gd name="T26" fmla="*/ 6 w 7"/>
                <a:gd name="T27" fmla="*/ 2 h 4"/>
                <a:gd name="T28" fmla="*/ 6 w 7"/>
                <a:gd name="T29" fmla="*/ 1 h 4"/>
                <a:gd name="T30" fmla="*/ 6 w 7"/>
                <a:gd name="T31" fmla="*/ 1 h 4"/>
                <a:gd name="T32" fmla="*/ 6 w 7"/>
                <a:gd name="T33" fmla="*/ 1 h 4"/>
                <a:gd name="T34" fmla="*/ 5 w 7"/>
                <a:gd name="T35" fmla="*/ 1 h 4"/>
                <a:gd name="T36" fmla="*/ 5 w 7"/>
                <a:gd name="T37" fmla="*/ 0 h 4"/>
                <a:gd name="T38" fmla="*/ 5 w 7"/>
                <a:gd name="T39" fmla="*/ 0 h 4"/>
                <a:gd name="T40" fmla="*/ 4 w 7"/>
                <a:gd name="T41" fmla="*/ 0 h 4"/>
                <a:gd name="T42" fmla="*/ 4 w 7"/>
                <a:gd name="T43" fmla="*/ 0 h 4"/>
                <a:gd name="T44" fmla="*/ 4 w 7"/>
                <a:gd name="T45" fmla="*/ 0 h 4"/>
                <a:gd name="T46" fmla="*/ 3 w 7"/>
                <a:gd name="T47" fmla="*/ 0 h 4"/>
                <a:gd name="T48" fmla="*/ 3 w 7"/>
                <a:gd name="T49" fmla="*/ 0 h 4"/>
                <a:gd name="T50" fmla="*/ 3 w 7"/>
                <a:gd name="T51" fmla="*/ 0 h 4"/>
                <a:gd name="T52" fmla="*/ 2 w 7"/>
                <a:gd name="T53" fmla="*/ 1 h 4"/>
                <a:gd name="T54" fmla="*/ 2 w 7"/>
                <a:gd name="T55" fmla="*/ 1 h 4"/>
                <a:gd name="T56" fmla="*/ 2 w 7"/>
                <a:gd name="T57" fmla="*/ 1 h 4"/>
                <a:gd name="T58" fmla="*/ 1 w 7"/>
                <a:gd name="T59" fmla="*/ 3 h 4"/>
                <a:gd name="T60" fmla="*/ 2 w 7"/>
                <a:gd name="T61" fmla="*/ 3 h 4"/>
                <a:gd name="T62" fmla="*/ 3 w 7"/>
                <a:gd name="T63" fmla="*/ 4 h 4"/>
                <a:gd name="T64" fmla="*/ 3 w 7"/>
                <a:gd name="T6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" h="4">
                  <a:moveTo>
                    <a:pt x="3" y="4"/>
                  </a:moveTo>
                  <a:cubicBezTo>
                    <a:pt x="3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7" y="3"/>
                  </a:cubicBezTo>
                  <a:cubicBezTo>
                    <a:pt x="7" y="3"/>
                    <a:pt x="7" y="3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6" y="2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5" y="1"/>
                    <a:pt x="5" y="1"/>
                  </a:cubicBezTo>
                  <a:cubicBezTo>
                    <a:pt x="5" y="1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4" y="1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2"/>
                    <a:pt x="0" y="2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2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78" name="Freeform 81"/>
            <p:cNvSpPr>
              <a:spLocks/>
            </p:cNvSpPr>
            <p:nvPr/>
          </p:nvSpPr>
          <p:spPr bwMode="auto">
            <a:xfrm>
              <a:off x="5026025" y="3333751"/>
              <a:ext cx="34925" cy="46038"/>
            </a:xfrm>
            <a:custGeom>
              <a:avLst/>
              <a:gdLst>
                <a:gd name="T0" fmla="*/ 3 w 12"/>
                <a:gd name="T1" fmla="*/ 15 h 16"/>
                <a:gd name="T2" fmla="*/ 4 w 12"/>
                <a:gd name="T3" fmla="*/ 14 h 16"/>
                <a:gd name="T4" fmla="*/ 5 w 12"/>
                <a:gd name="T5" fmla="*/ 13 h 16"/>
                <a:gd name="T6" fmla="*/ 6 w 12"/>
                <a:gd name="T7" fmla="*/ 13 h 16"/>
                <a:gd name="T8" fmla="*/ 7 w 12"/>
                <a:gd name="T9" fmla="*/ 13 h 16"/>
                <a:gd name="T10" fmla="*/ 7 w 12"/>
                <a:gd name="T11" fmla="*/ 12 h 16"/>
                <a:gd name="T12" fmla="*/ 7 w 12"/>
                <a:gd name="T13" fmla="*/ 12 h 16"/>
                <a:gd name="T14" fmla="*/ 7 w 12"/>
                <a:gd name="T15" fmla="*/ 12 h 16"/>
                <a:gd name="T16" fmla="*/ 7 w 12"/>
                <a:gd name="T17" fmla="*/ 10 h 16"/>
                <a:gd name="T18" fmla="*/ 9 w 12"/>
                <a:gd name="T19" fmla="*/ 9 h 16"/>
                <a:gd name="T20" fmla="*/ 10 w 12"/>
                <a:gd name="T21" fmla="*/ 9 h 16"/>
                <a:gd name="T22" fmla="*/ 11 w 12"/>
                <a:gd name="T23" fmla="*/ 8 h 16"/>
                <a:gd name="T24" fmla="*/ 11 w 12"/>
                <a:gd name="T25" fmla="*/ 8 h 16"/>
                <a:gd name="T26" fmla="*/ 11 w 12"/>
                <a:gd name="T27" fmla="*/ 7 h 16"/>
                <a:gd name="T28" fmla="*/ 11 w 12"/>
                <a:gd name="T29" fmla="*/ 7 h 16"/>
                <a:gd name="T30" fmla="*/ 11 w 12"/>
                <a:gd name="T31" fmla="*/ 5 h 16"/>
                <a:gd name="T32" fmla="*/ 12 w 12"/>
                <a:gd name="T33" fmla="*/ 3 h 16"/>
                <a:gd name="T34" fmla="*/ 11 w 12"/>
                <a:gd name="T35" fmla="*/ 3 h 16"/>
                <a:gd name="T36" fmla="*/ 11 w 12"/>
                <a:gd name="T37" fmla="*/ 2 h 16"/>
                <a:gd name="T38" fmla="*/ 11 w 12"/>
                <a:gd name="T39" fmla="*/ 1 h 16"/>
                <a:gd name="T40" fmla="*/ 9 w 12"/>
                <a:gd name="T41" fmla="*/ 0 h 16"/>
                <a:gd name="T42" fmla="*/ 8 w 12"/>
                <a:gd name="T43" fmla="*/ 0 h 16"/>
                <a:gd name="T44" fmla="*/ 8 w 12"/>
                <a:gd name="T45" fmla="*/ 0 h 16"/>
                <a:gd name="T46" fmla="*/ 7 w 12"/>
                <a:gd name="T47" fmla="*/ 0 h 16"/>
                <a:gd name="T48" fmla="*/ 6 w 12"/>
                <a:gd name="T49" fmla="*/ 1 h 16"/>
                <a:gd name="T50" fmla="*/ 6 w 12"/>
                <a:gd name="T51" fmla="*/ 2 h 16"/>
                <a:gd name="T52" fmla="*/ 4 w 12"/>
                <a:gd name="T53" fmla="*/ 4 h 16"/>
                <a:gd name="T54" fmla="*/ 3 w 12"/>
                <a:gd name="T55" fmla="*/ 8 h 16"/>
                <a:gd name="T56" fmla="*/ 2 w 12"/>
                <a:gd name="T57" fmla="*/ 12 h 16"/>
                <a:gd name="T58" fmla="*/ 0 w 12"/>
                <a:gd name="T59" fmla="*/ 15 h 16"/>
                <a:gd name="T60" fmla="*/ 0 w 12"/>
                <a:gd name="T61" fmla="*/ 16 h 16"/>
                <a:gd name="T62" fmla="*/ 1 w 12"/>
                <a:gd name="T63" fmla="*/ 16 h 16"/>
                <a:gd name="T64" fmla="*/ 3 w 12"/>
                <a:gd name="T65" fmla="*/ 16 h 16"/>
                <a:gd name="T66" fmla="*/ 3 w 12"/>
                <a:gd name="T67" fmla="*/ 16 h 16"/>
                <a:gd name="T68" fmla="*/ 3 w 12"/>
                <a:gd name="T69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" h="16">
                  <a:moveTo>
                    <a:pt x="3" y="15"/>
                  </a:moveTo>
                  <a:cubicBezTo>
                    <a:pt x="3" y="15"/>
                    <a:pt x="4" y="15"/>
                    <a:pt x="4" y="14"/>
                  </a:cubicBezTo>
                  <a:cubicBezTo>
                    <a:pt x="5" y="14"/>
                    <a:pt x="5" y="14"/>
                    <a:pt x="5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3"/>
                    <a:pt x="6" y="13"/>
                    <a:pt x="7" y="13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8" y="11"/>
                    <a:pt x="7" y="11"/>
                    <a:pt x="7" y="10"/>
                  </a:cubicBezTo>
                  <a:cubicBezTo>
                    <a:pt x="8" y="10"/>
                    <a:pt x="8" y="9"/>
                    <a:pt x="9" y="9"/>
                  </a:cubicBezTo>
                  <a:cubicBezTo>
                    <a:pt x="9" y="9"/>
                    <a:pt x="9" y="9"/>
                    <a:pt x="10" y="9"/>
                  </a:cubicBezTo>
                  <a:cubicBezTo>
                    <a:pt x="10" y="9"/>
                    <a:pt x="10" y="9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7"/>
                    <a:pt x="11" y="5"/>
                    <a:pt x="11" y="5"/>
                  </a:cubicBezTo>
                  <a:cubicBezTo>
                    <a:pt x="11" y="4"/>
                    <a:pt x="12" y="4"/>
                    <a:pt x="12" y="3"/>
                  </a:cubicBezTo>
                  <a:cubicBezTo>
                    <a:pt x="12" y="3"/>
                    <a:pt x="11" y="3"/>
                    <a:pt x="11" y="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0" y="0"/>
                    <a:pt x="10" y="0"/>
                    <a:pt x="9" y="0"/>
                  </a:cubicBezTo>
                  <a:cubicBezTo>
                    <a:pt x="9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7" y="0"/>
                    <a:pt x="7" y="0"/>
                  </a:cubicBezTo>
                  <a:cubicBezTo>
                    <a:pt x="7" y="0"/>
                    <a:pt x="7" y="1"/>
                    <a:pt x="6" y="1"/>
                  </a:cubicBezTo>
                  <a:cubicBezTo>
                    <a:pt x="6" y="1"/>
                    <a:pt x="6" y="1"/>
                    <a:pt x="6" y="2"/>
                  </a:cubicBezTo>
                  <a:cubicBezTo>
                    <a:pt x="5" y="2"/>
                    <a:pt x="4" y="3"/>
                    <a:pt x="4" y="4"/>
                  </a:cubicBezTo>
                  <a:cubicBezTo>
                    <a:pt x="4" y="6"/>
                    <a:pt x="4" y="6"/>
                    <a:pt x="3" y="8"/>
                  </a:cubicBezTo>
                  <a:cubicBezTo>
                    <a:pt x="3" y="9"/>
                    <a:pt x="2" y="11"/>
                    <a:pt x="2" y="12"/>
                  </a:cubicBezTo>
                  <a:cubicBezTo>
                    <a:pt x="1" y="13"/>
                    <a:pt x="1" y="14"/>
                    <a:pt x="0" y="15"/>
                  </a:cubicBezTo>
                  <a:cubicBezTo>
                    <a:pt x="0" y="15"/>
                    <a:pt x="0" y="16"/>
                    <a:pt x="0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2" y="16"/>
                    <a:pt x="2" y="16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3" y="16"/>
                    <a:pt x="3" y="1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79" name="Freeform 82"/>
            <p:cNvSpPr>
              <a:spLocks/>
            </p:cNvSpPr>
            <p:nvPr/>
          </p:nvSpPr>
          <p:spPr bwMode="auto">
            <a:xfrm>
              <a:off x="5035550" y="3249613"/>
              <a:ext cx="171450" cy="160338"/>
            </a:xfrm>
            <a:custGeom>
              <a:avLst/>
              <a:gdLst>
                <a:gd name="T0" fmla="*/ 52 w 59"/>
                <a:gd name="T1" fmla="*/ 2 h 55"/>
                <a:gd name="T2" fmla="*/ 40 w 59"/>
                <a:gd name="T3" fmla="*/ 4 h 55"/>
                <a:gd name="T4" fmla="*/ 25 w 59"/>
                <a:gd name="T5" fmla="*/ 5 h 55"/>
                <a:gd name="T6" fmla="*/ 14 w 59"/>
                <a:gd name="T7" fmla="*/ 6 h 55"/>
                <a:gd name="T8" fmla="*/ 7 w 59"/>
                <a:gd name="T9" fmla="*/ 7 h 55"/>
                <a:gd name="T10" fmla="*/ 5 w 59"/>
                <a:gd name="T11" fmla="*/ 12 h 55"/>
                <a:gd name="T12" fmla="*/ 2 w 59"/>
                <a:gd name="T13" fmla="*/ 15 h 55"/>
                <a:gd name="T14" fmla="*/ 1 w 59"/>
                <a:gd name="T15" fmla="*/ 16 h 55"/>
                <a:gd name="T16" fmla="*/ 1 w 59"/>
                <a:gd name="T17" fmla="*/ 19 h 55"/>
                <a:gd name="T18" fmla="*/ 3 w 59"/>
                <a:gd name="T19" fmla="*/ 25 h 55"/>
                <a:gd name="T20" fmla="*/ 3 w 59"/>
                <a:gd name="T21" fmla="*/ 30 h 55"/>
                <a:gd name="T22" fmla="*/ 5 w 59"/>
                <a:gd name="T23" fmla="*/ 29 h 55"/>
                <a:gd name="T24" fmla="*/ 8 w 59"/>
                <a:gd name="T25" fmla="*/ 31 h 55"/>
                <a:gd name="T26" fmla="*/ 8 w 59"/>
                <a:gd name="T27" fmla="*/ 34 h 55"/>
                <a:gd name="T28" fmla="*/ 8 w 59"/>
                <a:gd name="T29" fmla="*/ 37 h 55"/>
                <a:gd name="T30" fmla="*/ 6 w 59"/>
                <a:gd name="T31" fmla="*/ 38 h 55"/>
                <a:gd name="T32" fmla="*/ 4 w 59"/>
                <a:gd name="T33" fmla="*/ 41 h 55"/>
                <a:gd name="T34" fmla="*/ 3 w 59"/>
                <a:gd name="T35" fmla="*/ 42 h 55"/>
                <a:gd name="T36" fmla="*/ 0 w 59"/>
                <a:gd name="T37" fmla="*/ 44 h 55"/>
                <a:gd name="T38" fmla="*/ 1 w 59"/>
                <a:gd name="T39" fmla="*/ 47 h 55"/>
                <a:gd name="T40" fmla="*/ 2 w 59"/>
                <a:gd name="T41" fmla="*/ 48 h 55"/>
                <a:gd name="T42" fmla="*/ 3 w 59"/>
                <a:gd name="T43" fmla="*/ 50 h 55"/>
                <a:gd name="T44" fmla="*/ 5 w 59"/>
                <a:gd name="T45" fmla="*/ 50 h 55"/>
                <a:gd name="T46" fmla="*/ 6 w 59"/>
                <a:gd name="T47" fmla="*/ 51 h 55"/>
                <a:gd name="T48" fmla="*/ 8 w 59"/>
                <a:gd name="T49" fmla="*/ 53 h 55"/>
                <a:gd name="T50" fmla="*/ 9 w 59"/>
                <a:gd name="T51" fmla="*/ 54 h 55"/>
                <a:gd name="T52" fmla="*/ 14 w 59"/>
                <a:gd name="T53" fmla="*/ 54 h 55"/>
                <a:gd name="T54" fmla="*/ 18 w 59"/>
                <a:gd name="T55" fmla="*/ 52 h 55"/>
                <a:gd name="T56" fmla="*/ 21 w 59"/>
                <a:gd name="T57" fmla="*/ 50 h 55"/>
                <a:gd name="T58" fmla="*/ 23 w 59"/>
                <a:gd name="T59" fmla="*/ 48 h 55"/>
                <a:gd name="T60" fmla="*/ 28 w 59"/>
                <a:gd name="T61" fmla="*/ 45 h 55"/>
                <a:gd name="T62" fmla="*/ 30 w 59"/>
                <a:gd name="T63" fmla="*/ 44 h 55"/>
                <a:gd name="T64" fmla="*/ 32 w 59"/>
                <a:gd name="T65" fmla="*/ 42 h 55"/>
                <a:gd name="T66" fmla="*/ 36 w 59"/>
                <a:gd name="T67" fmla="*/ 39 h 55"/>
                <a:gd name="T68" fmla="*/ 39 w 59"/>
                <a:gd name="T69" fmla="*/ 37 h 55"/>
                <a:gd name="T70" fmla="*/ 44 w 59"/>
                <a:gd name="T71" fmla="*/ 35 h 55"/>
                <a:gd name="T72" fmla="*/ 48 w 59"/>
                <a:gd name="T73" fmla="*/ 33 h 55"/>
                <a:gd name="T74" fmla="*/ 51 w 59"/>
                <a:gd name="T75" fmla="*/ 31 h 55"/>
                <a:gd name="T76" fmla="*/ 52 w 59"/>
                <a:gd name="T77" fmla="*/ 29 h 55"/>
                <a:gd name="T78" fmla="*/ 52 w 59"/>
                <a:gd name="T79" fmla="*/ 25 h 55"/>
                <a:gd name="T80" fmla="*/ 52 w 59"/>
                <a:gd name="T81" fmla="*/ 21 h 55"/>
                <a:gd name="T82" fmla="*/ 52 w 59"/>
                <a:gd name="T83" fmla="*/ 18 h 55"/>
                <a:gd name="T84" fmla="*/ 52 w 59"/>
                <a:gd name="T85" fmla="*/ 15 h 55"/>
                <a:gd name="T86" fmla="*/ 51 w 59"/>
                <a:gd name="T87" fmla="*/ 13 h 55"/>
                <a:gd name="T88" fmla="*/ 51 w 59"/>
                <a:gd name="T89" fmla="*/ 9 h 55"/>
                <a:gd name="T90" fmla="*/ 53 w 59"/>
                <a:gd name="T91" fmla="*/ 8 h 55"/>
                <a:gd name="T92" fmla="*/ 56 w 59"/>
                <a:gd name="T93" fmla="*/ 5 h 55"/>
                <a:gd name="T94" fmla="*/ 57 w 59"/>
                <a:gd name="T95" fmla="*/ 4 h 55"/>
                <a:gd name="T96" fmla="*/ 58 w 59"/>
                <a:gd name="T97" fmla="*/ 2 h 55"/>
                <a:gd name="T98" fmla="*/ 59 w 59"/>
                <a:gd name="T99" fmla="*/ 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9" h="55">
                  <a:moveTo>
                    <a:pt x="57" y="0"/>
                  </a:moveTo>
                  <a:cubicBezTo>
                    <a:pt x="57" y="0"/>
                    <a:pt x="57" y="0"/>
                    <a:pt x="56" y="0"/>
                  </a:cubicBezTo>
                  <a:cubicBezTo>
                    <a:pt x="54" y="1"/>
                    <a:pt x="54" y="1"/>
                    <a:pt x="52" y="2"/>
                  </a:cubicBezTo>
                  <a:cubicBezTo>
                    <a:pt x="50" y="2"/>
                    <a:pt x="48" y="1"/>
                    <a:pt x="47" y="1"/>
                  </a:cubicBezTo>
                  <a:cubicBezTo>
                    <a:pt x="46" y="1"/>
                    <a:pt x="46" y="0"/>
                    <a:pt x="44" y="1"/>
                  </a:cubicBezTo>
                  <a:cubicBezTo>
                    <a:pt x="43" y="2"/>
                    <a:pt x="44" y="2"/>
                    <a:pt x="40" y="4"/>
                  </a:cubicBezTo>
                  <a:cubicBezTo>
                    <a:pt x="36" y="6"/>
                    <a:pt x="33" y="6"/>
                    <a:pt x="32" y="6"/>
                  </a:cubicBezTo>
                  <a:cubicBezTo>
                    <a:pt x="30" y="6"/>
                    <a:pt x="30" y="6"/>
                    <a:pt x="28" y="6"/>
                  </a:cubicBezTo>
                  <a:cubicBezTo>
                    <a:pt x="27" y="6"/>
                    <a:pt x="26" y="6"/>
                    <a:pt x="25" y="5"/>
                  </a:cubicBezTo>
                  <a:cubicBezTo>
                    <a:pt x="25" y="4"/>
                    <a:pt x="26" y="3"/>
                    <a:pt x="23" y="3"/>
                  </a:cubicBezTo>
                  <a:cubicBezTo>
                    <a:pt x="19" y="4"/>
                    <a:pt x="19" y="5"/>
                    <a:pt x="18" y="5"/>
                  </a:cubicBezTo>
                  <a:cubicBezTo>
                    <a:pt x="17" y="5"/>
                    <a:pt x="16" y="6"/>
                    <a:pt x="14" y="6"/>
                  </a:cubicBezTo>
                  <a:cubicBezTo>
                    <a:pt x="13" y="6"/>
                    <a:pt x="13" y="6"/>
                    <a:pt x="12" y="6"/>
                  </a:cubicBezTo>
                  <a:cubicBezTo>
                    <a:pt x="11" y="5"/>
                    <a:pt x="11" y="5"/>
                    <a:pt x="9" y="5"/>
                  </a:cubicBezTo>
                  <a:cubicBezTo>
                    <a:pt x="8" y="6"/>
                    <a:pt x="7" y="7"/>
                    <a:pt x="7" y="7"/>
                  </a:cubicBezTo>
                  <a:cubicBezTo>
                    <a:pt x="7" y="7"/>
                    <a:pt x="7" y="8"/>
                    <a:pt x="7" y="8"/>
                  </a:cubicBezTo>
                  <a:cubicBezTo>
                    <a:pt x="8" y="9"/>
                    <a:pt x="10" y="10"/>
                    <a:pt x="8" y="11"/>
                  </a:cubicBezTo>
                  <a:cubicBezTo>
                    <a:pt x="7" y="11"/>
                    <a:pt x="6" y="11"/>
                    <a:pt x="5" y="12"/>
                  </a:cubicBezTo>
                  <a:cubicBezTo>
                    <a:pt x="5" y="13"/>
                    <a:pt x="6" y="13"/>
                    <a:pt x="5" y="14"/>
                  </a:cubicBezTo>
                  <a:cubicBezTo>
                    <a:pt x="4" y="15"/>
                    <a:pt x="4" y="16"/>
                    <a:pt x="3" y="16"/>
                  </a:cubicBezTo>
                  <a:cubicBezTo>
                    <a:pt x="3" y="16"/>
                    <a:pt x="3" y="16"/>
                    <a:pt x="2" y="15"/>
                  </a:cubicBezTo>
                  <a:cubicBezTo>
                    <a:pt x="2" y="15"/>
                    <a:pt x="3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5"/>
                    <a:pt x="2" y="15"/>
                    <a:pt x="1" y="16"/>
                  </a:cubicBezTo>
                  <a:cubicBezTo>
                    <a:pt x="1" y="16"/>
                    <a:pt x="1" y="17"/>
                    <a:pt x="1" y="17"/>
                  </a:cubicBezTo>
                  <a:cubicBezTo>
                    <a:pt x="1" y="17"/>
                    <a:pt x="0" y="18"/>
                    <a:pt x="0" y="18"/>
                  </a:cubicBezTo>
                  <a:cubicBezTo>
                    <a:pt x="1" y="18"/>
                    <a:pt x="1" y="19"/>
                    <a:pt x="1" y="19"/>
                  </a:cubicBezTo>
                  <a:cubicBezTo>
                    <a:pt x="1" y="20"/>
                    <a:pt x="2" y="21"/>
                    <a:pt x="2" y="21"/>
                  </a:cubicBezTo>
                  <a:cubicBezTo>
                    <a:pt x="3" y="22"/>
                    <a:pt x="3" y="23"/>
                    <a:pt x="3" y="24"/>
                  </a:cubicBezTo>
                  <a:cubicBezTo>
                    <a:pt x="2" y="24"/>
                    <a:pt x="3" y="25"/>
                    <a:pt x="3" y="25"/>
                  </a:cubicBezTo>
                  <a:cubicBezTo>
                    <a:pt x="3" y="26"/>
                    <a:pt x="3" y="27"/>
                    <a:pt x="3" y="28"/>
                  </a:cubicBezTo>
                  <a:cubicBezTo>
                    <a:pt x="3" y="29"/>
                    <a:pt x="3" y="29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4" y="30"/>
                    <a:pt x="4" y="29"/>
                    <a:pt x="4" y="29"/>
                  </a:cubicBezTo>
                  <a:cubicBezTo>
                    <a:pt x="4" y="29"/>
                    <a:pt x="5" y="29"/>
                    <a:pt x="5" y="29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29"/>
                    <a:pt x="6" y="29"/>
                    <a:pt x="6" y="29"/>
                  </a:cubicBezTo>
                  <a:cubicBezTo>
                    <a:pt x="7" y="29"/>
                    <a:pt x="7" y="29"/>
                    <a:pt x="8" y="30"/>
                  </a:cubicBezTo>
                  <a:cubicBezTo>
                    <a:pt x="8" y="30"/>
                    <a:pt x="8" y="30"/>
                    <a:pt x="8" y="31"/>
                  </a:cubicBezTo>
                  <a:cubicBezTo>
                    <a:pt x="8" y="31"/>
                    <a:pt x="8" y="31"/>
                    <a:pt x="8" y="32"/>
                  </a:cubicBezTo>
                  <a:cubicBezTo>
                    <a:pt x="8" y="32"/>
                    <a:pt x="9" y="32"/>
                    <a:pt x="9" y="32"/>
                  </a:cubicBezTo>
                  <a:cubicBezTo>
                    <a:pt x="9" y="33"/>
                    <a:pt x="8" y="33"/>
                    <a:pt x="8" y="34"/>
                  </a:cubicBezTo>
                  <a:cubicBezTo>
                    <a:pt x="8" y="34"/>
                    <a:pt x="7" y="36"/>
                    <a:pt x="8" y="3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5" y="38"/>
                    <a:pt x="5" y="39"/>
                    <a:pt x="4" y="39"/>
                  </a:cubicBezTo>
                  <a:cubicBezTo>
                    <a:pt x="4" y="40"/>
                    <a:pt x="5" y="40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1"/>
                    <a:pt x="4" y="41"/>
                    <a:pt x="4" y="42"/>
                  </a:cubicBezTo>
                  <a:cubicBezTo>
                    <a:pt x="3" y="42"/>
                    <a:pt x="3" y="42"/>
                    <a:pt x="3" y="42"/>
                  </a:cubicBezTo>
                  <a:cubicBezTo>
                    <a:pt x="3" y="42"/>
                    <a:pt x="3" y="42"/>
                    <a:pt x="2" y="42"/>
                  </a:cubicBezTo>
                  <a:cubicBezTo>
                    <a:pt x="2" y="43"/>
                    <a:pt x="2" y="43"/>
                    <a:pt x="1" y="43"/>
                  </a:cubicBezTo>
                  <a:cubicBezTo>
                    <a:pt x="1" y="44"/>
                    <a:pt x="0" y="44"/>
                    <a:pt x="0" y="44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1" y="45"/>
                    <a:pt x="1" y="45"/>
                    <a:pt x="1" y="46"/>
                  </a:cubicBezTo>
                  <a:cubicBezTo>
                    <a:pt x="1" y="46"/>
                    <a:pt x="1" y="46"/>
                    <a:pt x="1" y="47"/>
                  </a:cubicBezTo>
                  <a:cubicBezTo>
                    <a:pt x="1" y="47"/>
                    <a:pt x="2" y="47"/>
                    <a:pt x="2" y="47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2" y="49"/>
                    <a:pt x="2" y="49"/>
                    <a:pt x="2" y="50"/>
                  </a:cubicBezTo>
                  <a:cubicBezTo>
                    <a:pt x="2" y="50"/>
                    <a:pt x="2" y="50"/>
                    <a:pt x="3" y="50"/>
                  </a:cubicBezTo>
                  <a:cubicBezTo>
                    <a:pt x="3" y="50"/>
                    <a:pt x="3" y="50"/>
                    <a:pt x="3" y="50"/>
                  </a:cubicBezTo>
                  <a:cubicBezTo>
                    <a:pt x="3" y="50"/>
                    <a:pt x="4" y="50"/>
                    <a:pt x="4" y="50"/>
                  </a:cubicBezTo>
                  <a:cubicBezTo>
                    <a:pt x="4" y="50"/>
                    <a:pt x="4" y="50"/>
                    <a:pt x="4" y="50"/>
                  </a:cubicBezTo>
                  <a:cubicBezTo>
                    <a:pt x="4" y="50"/>
                    <a:pt x="4" y="50"/>
                    <a:pt x="5" y="50"/>
                  </a:cubicBezTo>
                  <a:cubicBezTo>
                    <a:pt x="5" y="50"/>
                    <a:pt x="5" y="50"/>
                    <a:pt x="5" y="50"/>
                  </a:cubicBezTo>
                  <a:cubicBezTo>
                    <a:pt x="5" y="50"/>
                    <a:pt x="5" y="50"/>
                    <a:pt x="6" y="51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7" y="51"/>
                    <a:pt x="7" y="52"/>
                    <a:pt x="7" y="52"/>
                  </a:cubicBezTo>
                  <a:cubicBezTo>
                    <a:pt x="7" y="52"/>
                    <a:pt x="8" y="53"/>
                    <a:pt x="8" y="53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8" y="53"/>
                    <a:pt x="8" y="54"/>
                    <a:pt x="9" y="54"/>
                  </a:cubicBezTo>
                  <a:cubicBezTo>
                    <a:pt x="9" y="54"/>
                    <a:pt x="9" y="54"/>
                    <a:pt x="9" y="54"/>
                  </a:cubicBezTo>
                  <a:cubicBezTo>
                    <a:pt x="10" y="55"/>
                    <a:pt x="10" y="54"/>
                    <a:pt x="11" y="54"/>
                  </a:cubicBezTo>
                  <a:cubicBezTo>
                    <a:pt x="12" y="54"/>
                    <a:pt x="12" y="55"/>
                    <a:pt x="13" y="54"/>
                  </a:cubicBezTo>
                  <a:cubicBezTo>
                    <a:pt x="13" y="54"/>
                    <a:pt x="14" y="54"/>
                    <a:pt x="14" y="54"/>
                  </a:cubicBezTo>
                  <a:cubicBezTo>
                    <a:pt x="15" y="54"/>
                    <a:pt x="15" y="53"/>
                    <a:pt x="16" y="53"/>
                  </a:cubicBezTo>
                  <a:cubicBezTo>
                    <a:pt x="16" y="53"/>
                    <a:pt x="16" y="53"/>
                    <a:pt x="17" y="52"/>
                  </a:cubicBezTo>
                  <a:cubicBezTo>
                    <a:pt x="17" y="52"/>
                    <a:pt x="18" y="52"/>
                    <a:pt x="18" y="52"/>
                  </a:cubicBezTo>
                  <a:cubicBezTo>
                    <a:pt x="18" y="52"/>
                    <a:pt x="19" y="52"/>
                    <a:pt x="19" y="51"/>
                  </a:cubicBezTo>
                  <a:cubicBezTo>
                    <a:pt x="19" y="51"/>
                    <a:pt x="20" y="51"/>
                    <a:pt x="20" y="51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22" y="49"/>
                    <a:pt x="22" y="49"/>
                    <a:pt x="22" y="49"/>
                  </a:cubicBezTo>
                  <a:cubicBezTo>
                    <a:pt x="23" y="49"/>
                    <a:pt x="23" y="48"/>
                    <a:pt x="23" y="48"/>
                  </a:cubicBezTo>
                  <a:cubicBezTo>
                    <a:pt x="24" y="48"/>
                    <a:pt x="24" y="48"/>
                    <a:pt x="25" y="47"/>
                  </a:cubicBezTo>
                  <a:cubicBezTo>
                    <a:pt x="26" y="47"/>
                    <a:pt x="26" y="46"/>
                    <a:pt x="27" y="46"/>
                  </a:cubicBezTo>
                  <a:cubicBezTo>
                    <a:pt x="27" y="46"/>
                    <a:pt x="28" y="45"/>
                    <a:pt x="28" y="45"/>
                  </a:cubicBezTo>
                  <a:cubicBezTo>
                    <a:pt x="28" y="45"/>
                    <a:pt x="29" y="45"/>
                    <a:pt x="29" y="45"/>
                  </a:cubicBezTo>
                  <a:cubicBezTo>
                    <a:pt x="29" y="45"/>
                    <a:pt x="29" y="45"/>
                    <a:pt x="29" y="44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1" y="43"/>
                    <a:pt x="31" y="43"/>
                    <a:pt x="32" y="43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3" y="42"/>
                    <a:pt x="33" y="41"/>
                    <a:pt x="33" y="41"/>
                  </a:cubicBezTo>
                  <a:cubicBezTo>
                    <a:pt x="34" y="41"/>
                    <a:pt x="34" y="40"/>
                    <a:pt x="35" y="40"/>
                  </a:cubicBezTo>
                  <a:cubicBezTo>
                    <a:pt x="35" y="40"/>
                    <a:pt x="35" y="40"/>
                    <a:pt x="36" y="39"/>
                  </a:cubicBezTo>
                  <a:cubicBezTo>
                    <a:pt x="36" y="39"/>
                    <a:pt x="37" y="39"/>
                    <a:pt x="37" y="39"/>
                  </a:cubicBezTo>
                  <a:cubicBezTo>
                    <a:pt x="37" y="39"/>
                    <a:pt x="37" y="38"/>
                    <a:pt x="38" y="38"/>
                  </a:cubicBezTo>
                  <a:cubicBezTo>
                    <a:pt x="38" y="38"/>
                    <a:pt x="39" y="38"/>
                    <a:pt x="39" y="37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1" y="36"/>
                    <a:pt x="42" y="36"/>
                    <a:pt x="43" y="36"/>
                  </a:cubicBezTo>
                  <a:cubicBezTo>
                    <a:pt x="43" y="35"/>
                    <a:pt x="43" y="35"/>
                    <a:pt x="44" y="35"/>
                  </a:cubicBezTo>
                  <a:cubicBezTo>
                    <a:pt x="44" y="35"/>
                    <a:pt x="44" y="34"/>
                    <a:pt x="45" y="34"/>
                  </a:cubicBezTo>
                  <a:cubicBezTo>
                    <a:pt x="46" y="34"/>
                    <a:pt x="46" y="34"/>
                    <a:pt x="47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9" y="33"/>
                  </a:cubicBezTo>
                  <a:cubicBezTo>
                    <a:pt x="49" y="32"/>
                    <a:pt x="49" y="32"/>
                    <a:pt x="50" y="32"/>
                  </a:cubicBezTo>
                  <a:cubicBezTo>
                    <a:pt x="50" y="32"/>
                    <a:pt x="50" y="31"/>
                    <a:pt x="51" y="31"/>
                  </a:cubicBezTo>
                  <a:cubicBezTo>
                    <a:pt x="51" y="31"/>
                    <a:pt x="51" y="31"/>
                    <a:pt x="51" y="31"/>
                  </a:cubicBezTo>
                  <a:cubicBezTo>
                    <a:pt x="51" y="30"/>
                    <a:pt x="51" y="30"/>
                    <a:pt x="51" y="30"/>
                  </a:cubicBezTo>
                  <a:cubicBezTo>
                    <a:pt x="51" y="30"/>
                    <a:pt x="52" y="30"/>
                    <a:pt x="52" y="29"/>
                  </a:cubicBezTo>
                  <a:cubicBezTo>
                    <a:pt x="52" y="29"/>
                    <a:pt x="52" y="29"/>
                    <a:pt x="52" y="29"/>
                  </a:cubicBezTo>
                  <a:cubicBezTo>
                    <a:pt x="52" y="28"/>
                    <a:pt x="52" y="28"/>
                    <a:pt x="52" y="28"/>
                  </a:cubicBezTo>
                  <a:cubicBezTo>
                    <a:pt x="52" y="27"/>
                    <a:pt x="52" y="26"/>
                    <a:pt x="52" y="25"/>
                  </a:cubicBezTo>
                  <a:cubicBezTo>
                    <a:pt x="52" y="25"/>
                    <a:pt x="52" y="25"/>
                    <a:pt x="52" y="24"/>
                  </a:cubicBezTo>
                  <a:cubicBezTo>
                    <a:pt x="52" y="24"/>
                    <a:pt x="52" y="24"/>
                    <a:pt x="52" y="23"/>
                  </a:cubicBezTo>
                  <a:cubicBezTo>
                    <a:pt x="52" y="22"/>
                    <a:pt x="52" y="22"/>
                    <a:pt x="52" y="21"/>
                  </a:cubicBezTo>
                  <a:cubicBezTo>
                    <a:pt x="52" y="21"/>
                    <a:pt x="52" y="20"/>
                    <a:pt x="52" y="20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52" y="19"/>
                    <a:pt x="52" y="19"/>
                    <a:pt x="52" y="18"/>
                  </a:cubicBezTo>
                  <a:cubicBezTo>
                    <a:pt x="52" y="18"/>
                    <a:pt x="52" y="17"/>
                    <a:pt x="52" y="16"/>
                  </a:cubicBezTo>
                  <a:cubicBezTo>
                    <a:pt x="52" y="16"/>
                    <a:pt x="52" y="15"/>
                    <a:pt x="52" y="15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14"/>
                    <a:pt x="51" y="14"/>
                    <a:pt x="51" y="14"/>
                  </a:cubicBezTo>
                  <a:cubicBezTo>
                    <a:pt x="51" y="14"/>
                    <a:pt x="51" y="14"/>
                    <a:pt x="51" y="14"/>
                  </a:cubicBezTo>
                  <a:cubicBezTo>
                    <a:pt x="51" y="13"/>
                    <a:pt x="51" y="13"/>
                    <a:pt x="51" y="13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51" y="11"/>
                    <a:pt x="51" y="11"/>
                    <a:pt x="51" y="10"/>
                  </a:cubicBezTo>
                  <a:cubicBezTo>
                    <a:pt x="51" y="10"/>
                    <a:pt x="51" y="9"/>
                    <a:pt x="51" y="9"/>
                  </a:cubicBezTo>
                  <a:cubicBezTo>
                    <a:pt x="51" y="9"/>
                    <a:pt x="51" y="9"/>
                    <a:pt x="51" y="9"/>
                  </a:cubicBezTo>
                  <a:cubicBezTo>
                    <a:pt x="52" y="9"/>
                    <a:pt x="52" y="9"/>
                    <a:pt x="52" y="8"/>
                  </a:cubicBezTo>
                  <a:cubicBezTo>
                    <a:pt x="52" y="8"/>
                    <a:pt x="52" y="8"/>
                    <a:pt x="53" y="8"/>
                  </a:cubicBezTo>
                  <a:cubicBezTo>
                    <a:pt x="54" y="8"/>
                    <a:pt x="54" y="8"/>
                    <a:pt x="55" y="7"/>
                  </a:cubicBezTo>
                  <a:cubicBezTo>
                    <a:pt x="55" y="7"/>
                    <a:pt x="56" y="6"/>
                    <a:pt x="56" y="6"/>
                  </a:cubicBezTo>
                  <a:cubicBezTo>
                    <a:pt x="56" y="6"/>
                    <a:pt x="56" y="6"/>
                    <a:pt x="56" y="5"/>
                  </a:cubicBezTo>
                  <a:cubicBezTo>
                    <a:pt x="57" y="5"/>
                    <a:pt x="57" y="5"/>
                    <a:pt x="57" y="5"/>
                  </a:cubicBezTo>
                  <a:cubicBezTo>
                    <a:pt x="57" y="5"/>
                    <a:pt x="57" y="5"/>
                    <a:pt x="57" y="4"/>
                  </a:cubicBezTo>
                  <a:cubicBezTo>
                    <a:pt x="57" y="4"/>
                    <a:pt x="57" y="4"/>
                    <a:pt x="57" y="4"/>
                  </a:cubicBezTo>
                  <a:cubicBezTo>
                    <a:pt x="57" y="4"/>
                    <a:pt x="57" y="4"/>
                    <a:pt x="57" y="4"/>
                  </a:cubicBezTo>
                  <a:cubicBezTo>
                    <a:pt x="58" y="4"/>
                    <a:pt x="58" y="3"/>
                    <a:pt x="58" y="3"/>
                  </a:cubicBezTo>
                  <a:cubicBezTo>
                    <a:pt x="58" y="3"/>
                    <a:pt x="58" y="3"/>
                    <a:pt x="58" y="2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59" y="2"/>
                    <a:pt x="59" y="2"/>
                    <a:pt x="59" y="1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9" y="1"/>
                    <a:pt x="57" y="0"/>
                    <a:pt x="5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80" name="Freeform 83"/>
            <p:cNvSpPr>
              <a:spLocks/>
            </p:cNvSpPr>
            <p:nvPr/>
          </p:nvSpPr>
          <p:spPr bwMode="auto">
            <a:xfrm>
              <a:off x="5005388" y="3379788"/>
              <a:ext cx="38100" cy="120650"/>
            </a:xfrm>
            <a:custGeom>
              <a:avLst/>
              <a:gdLst>
                <a:gd name="T0" fmla="*/ 2 w 13"/>
                <a:gd name="T1" fmla="*/ 25 h 41"/>
                <a:gd name="T2" fmla="*/ 2 w 13"/>
                <a:gd name="T3" fmla="*/ 27 h 41"/>
                <a:gd name="T4" fmla="*/ 4 w 13"/>
                <a:gd name="T5" fmla="*/ 31 h 41"/>
                <a:gd name="T6" fmla="*/ 5 w 13"/>
                <a:gd name="T7" fmla="*/ 33 h 41"/>
                <a:gd name="T8" fmla="*/ 5 w 13"/>
                <a:gd name="T9" fmla="*/ 36 h 41"/>
                <a:gd name="T10" fmla="*/ 6 w 13"/>
                <a:gd name="T11" fmla="*/ 37 h 41"/>
                <a:gd name="T12" fmla="*/ 6 w 13"/>
                <a:gd name="T13" fmla="*/ 38 h 41"/>
                <a:gd name="T14" fmla="*/ 7 w 13"/>
                <a:gd name="T15" fmla="*/ 39 h 41"/>
                <a:gd name="T16" fmla="*/ 8 w 13"/>
                <a:gd name="T17" fmla="*/ 40 h 41"/>
                <a:gd name="T18" fmla="*/ 8 w 13"/>
                <a:gd name="T19" fmla="*/ 41 h 41"/>
                <a:gd name="T20" fmla="*/ 9 w 13"/>
                <a:gd name="T21" fmla="*/ 41 h 41"/>
                <a:gd name="T22" fmla="*/ 9 w 13"/>
                <a:gd name="T23" fmla="*/ 39 h 41"/>
                <a:gd name="T24" fmla="*/ 9 w 13"/>
                <a:gd name="T25" fmla="*/ 37 h 41"/>
                <a:gd name="T26" fmla="*/ 9 w 13"/>
                <a:gd name="T27" fmla="*/ 37 h 41"/>
                <a:gd name="T28" fmla="*/ 10 w 13"/>
                <a:gd name="T29" fmla="*/ 35 h 41"/>
                <a:gd name="T30" fmla="*/ 10 w 13"/>
                <a:gd name="T31" fmla="*/ 34 h 41"/>
                <a:gd name="T32" fmla="*/ 11 w 13"/>
                <a:gd name="T33" fmla="*/ 32 h 41"/>
                <a:gd name="T34" fmla="*/ 12 w 13"/>
                <a:gd name="T35" fmla="*/ 31 h 41"/>
                <a:gd name="T36" fmla="*/ 12 w 13"/>
                <a:gd name="T37" fmla="*/ 29 h 41"/>
                <a:gd name="T38" fmla="*/ 12 w 13"/>
                <a:gd name="T39" fmla="*/ 25 h 41"/>
                <a:gd name="T40" fmla="*/ 13 w 13"/>
                <a:gd name="T41" fmla="*/ 22 h 41"/>
                <a:gd name="T42" fmla="*/ 13 w 13"/>
                <a:gd name="T43" fmla="*/ 21 h 41"/>
                <a:gd name="T44" fmla="*/ 13 w 13"/>
                <a:gd name="T45" fmla="*/ 20 h 41"/>
                <a:gd name="T46" fmla="*/ 13 w 13"/>
                <a:gd name="T47" fmla="*/ 16 h 41"/>
                <a:gd name="T48" fmla="*/ 13 w 13"/>
                <a:gd name="T49" fmla="*/ 15 h 41"/>
                <a:gd name="T50" fmla="*/ 13 w 13"/>
                <a:gd name="T51" fmla="*/ 12 h 41"/>
                <a:gd name="T52" fmla="*/ 13 w 13"/>
                <a:gd name="T53" fmla="*/ 8 h 41"/>
                <a:gd name="T54" fmla="*/ 12 w 13"/>
                <a:gd name="T55" fmla="*/ 5 h 41"/>
                <a:gd name="T56" fmla="*/ 12 w 13"/>
                <a:gd name="T57" fmla="*/ 3 h 41"/>
                <a:gd name="T58" fmla="*/ 12 w 13"/>
                <a:gd name="T59" fmla="*/ 2 h 41"/>
                <a:gd name="T60" fmla="*/ 11 w 13"/>
                <a:gd name="T61" fmla="*/ 1 h 41"/>
                <a:gd name="T62" fmla="*/ 8 w 13"/>
                <a:gd name="T63" fmla="*/ 0 h 41"/>
                <a:gd name="T64" fmla="*/ 7 w 13"/>
                <a:gd name="T65" fmla="*/ 1 h 41"/>
                <a:gd name="T66" fmla="*/ 6 w 13"/>
                <a:gd name="T67" fmla="*/ 6 h 41"/>
                <a:gd name="T68" fmla="*/ 2 w 13"/>
                <a:gd name="T69" fmla="*/ 18 h 41"/>
                <a:gd name="T70" fmla="*/ 1 w 13"/>
                <a:gd name="T71" fmla="*/ 2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" h="41">
                  <a:moveTo>
                    <a:pt x="1" y="23"/>
                  </a:moveTo>
                  <a:cubicBezTo>
                    <a:pt x="1" y="24"/>
                    <a:pt x="1" y="24"/>
                    <a:pt x="2" y="25"/>
                  </a:cubicBezTo>
                  <a:cubicBezTo>
                    <a:pt x="2" y="25"/>
                    <a:pt x="2" y="26"/>
                    <a:pt x="2" y="26"/>
                  </a:cubicBezTo>
                  <a:cubicBezTo>
                    <a:pt x="2" y="26"/>
                    <a:pt x="2" y="26"/>
                    <a:pt x="2" y="27"/>
                  </a:cubicBezTo>
                  <a:cubicBezTo>
                    <a:pt x="3" y="27"/>
                    <a:pt x="3" y="28"/>
                    <a:pt x="3" y="29"/>
                  </a:cubicBezTo>
                  <a:cubicBezTo>
                    <a:pt x="3" y="30"/>
                    <a:pt x="4" y="30"/>
                    <a:pt x="4" y="31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4" y="33"/>
                    <a:pt x="5" y="33"/>
                    <a:pt x="5" y="33"/>
                  </a:cubicBezTo>
                  <a:cubicBezTo>
                    <a:pt x="5" y="34"/>
                    <a:pt x="5" y="35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6"/>
                    <a:pt x="5" y="37"/>
                  </a:cubicBezTo>
                  <a:cubicBezTo>
                    <a:pt x="5" y="37"/>
                    <a:pt x="6" y="37"/>
                    <a:pt x="6" y="37"/>
                  </a:cubicBezTo>
                  <a:cubicBezTo>
                    <a:pt x="6" y="37"/>
                    <a:pt x="6" y="37"/>
                    <a:pt x="6" y="38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6" y="39"/>
                    <a:pt x="7" y="39"/>
                    <a:pt x="7" y="39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7" y="39"/>
                    <a:pt x="7" y="39"/>
                    <a:pt x="7" y="40"/>
                  </a:cubicBezTo>
                  <a:cubicBezTo>
                    <a:pt x="7" y="40"/>
                    <a:pt x="8" y="40"/>
                    <a:pt x="8" y="40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8" y="41"/>
                    <a:pt x="9" y="41"/>
                    <a:pt x="9" y="41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9" y="38"/>
                    <a:pt x="9" y="38"/>
                    <a:pt x="9" y="37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10" y="36"/>
                    <a:pt x="9" y="36"/>
                    <a:pt x="9" y="36"/>
                  </a:cubicBezTo>
                  <a:cubicBezTo>
                    <a:pt x="9" y="35"/>
                    <a:pt x="10" y="35"/>
                    <a:pt x="10" y="35"/>
                  </a:cubicBezTo>
                  <a:cubicBezTo>
                    <a:pt x="10" y="35"/>
                    <a:pt x="10" y="34"/>
                    <a:pt x="10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3"/>
                    <a:pt x="11" y="33"/>
                    <a:pt x="11" y="32"/>
                  </a:cubicBezTo>
                  <a:cubicBezTo>
                    <a:pt x="11" y="32"/>
                    <a:pt x="11" y="32"/>
                    <a:pt x="11" y="31"/>
                  </a:cubicBezTo>
                  <a:cubicBezTo>
                    <a:pt x="11" y="31"/>
                    <a:pt x="12" y="31"/>
                    <a:pt x="12" y="31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29"/>
                    <a:pt x="12" y="28"/>
                    <a:pt x="12" y="28"/>
                  </a:cubicBezTo>
                  <a:cubicBezTo>
                    <a:pt x="12" y="27"/>
                    <a:pt x="12" y="26"/>
                    <a:pt x="12" y="25"/>
                  </a:cubicBezTo>
                  <a:cubicBezTo>
                    <a:pt x="12" y="24"/>
                    <a:pt x="12" y="23"/>
                    <a:pt x="12" y="23"/>
                  </a:cubicBezTo>
                  <a:cubicBezTo>
                    <a:pt x="12" y="22"/>
                    <a:pt x="12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1"/>
                    <a:pt x="12" y="21"/>
                    <a:pt x="13" y="21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9"/>
                    <a:pt x="13" y="19"/>
                    <a:pt x="13" y="18"/>
                  </a:cubicBezTo>
                  <a:cubicBezTo>
                    <a:pt x="13" y="18"/>
                    <a:pt x="13" y="17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4"/>
                    <a:pt x="13" y="14"/>
                  </a:cubicBezTo>
                  <a:cubicBezTo>
                    <a:pt x="13" y="13"/>
                    <a:pt x="13" y="12"/>
                    <a:pt x="13" y="12"/>
                  </a:cubicBezTo>
                  <a:cubicBezTo>
                    <a:pt x="13" y="11"/>
                    <a:pt x="13" y="10"/>
                    <a:pt x="13" y="9"/>
                  </a:cubicBezTo>
                  <a:cubicBezTo>
                    <a:pt x="13" y="9"/>
                    <a:pt x="13" y="8"/>
                    <a:pt x="13" y="8"/>
                  </a:cubicBezTo>
                  <a:cubicBezTo>
                    <a:pt x="13" y="7"/>
                    <a:pt x="13" y="7"/>
                    <a:pt x="12" y="6"/>
                  </a:cubicBezTo>
                  <a:cubicBezTo>
                    <a:pt x="12" y="6"/>
                    <a:pt x="12" y="6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4"/>
                    <a:pt x="12" y="4"/>
                    <a:pt x="12" y="3"/>
                  </a:cubicBezTo>
                  <a:cubicBezTo>
                    <a:pt x="12" y="3"/>
                    <a:pt x="12" y="3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1" y="2"/>
                    <a:pt x="11" y="2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0"/>
                    <a:pt x="10" y="0"/>
                    <a:pt x="10" y="0"/>
                  </a:cubicBezTo>
                  <a:cubicBezTo>
                    <a:pt x="9" y="0"/>
                    <a:pt x="9" y="0"/>
                    <a:pt x="8" y="0"/>
                  </a:cubicBezTo>
                  <a:cubicBezTo>
                    <a:pt x="8" y="0"/>
                    <a:pt x="8" y="0"/>
                    <a:pt x="7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2"/>
                    <a:pt x="7" y="4"/>
                    <a:pt x="6" y="4"/>
                  </a:cubicBezTo>
                  <a:cubicBezTo>
                    <a:pt x="6" y="4"/>
                    <a:pt x="6" y="3"/>
                    <a:pt x="6" y="6"/>
                  </a:cubicBezTo>
                  <a:cubicBezTo>
                    <a:pt x="6" y="9"/>
                    <a:pt x="6" y="8"/>
                    <a:pt x="5" y="12"/>
                  </a:cubicBezTo>
                  <a:cubicBezTo>
                    <a:pt x="4" y="15"/>
                    <a:pt x="3" y="16"/>
                    <a:pt x="2" y="18"/>
                  </a:cubicBezTo>
                  <a:cubicBezTo>
                    <a:pt x="1" y="19"/>
                    <a:pt x="1" y="19"/>
                    <a:pt x="0" y="20"/>
                  </a:cubicBezTo>
                  <a:cubicBezTo>
                    <a:pt x="0" y="20"/>
                    <a:pt x="1" y="21"/>
                    <a:pt x="1" y="21"/>
                  </a:cubicBezTo>
                  <a:cubicBezTo>
                    <a:pt x="1" y="22"/>
                    <a:pt x="1" y="23"/>
                    <a:pt x="1" y="2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81" name="Freeform 84"/>
            <p:cNvSpPr>
              <a:spLocks/>
            </p:cNvSpPr>
            <p:nvPr/>
          </p:nvSpPr>
          <p:spPr bwMode="auto">
            <a:xfrm>
              <a:off x="5029200" y="3375026"/>
              <a:ext cx="114300" cy="133350"/>
            </a:xfrm>
            <a:custGeom>
              <a:avLst/>
              <a:gdLst>
                <a:gd name="T0" fmla="*/ 3 w 39"/>
                <a:gd name="T1" fmla="*/ 45 h 46"/>
                <a:gd name="T2" fmla="*/ 5 w 39"/>
                <a:gd name="T3" fmla="*/ 45 h 46"/>
                <a:gd name="T4" fmla="*/ 7 w 39"/>
                <a:gd name="T5" fmla="*/ 45 h 46"/>
                <a:gd name="T6" fmla="*/ 8 w 39"/>
                <a:gd name="T7" fmla="*/ 46 h 46"/>
                <a:gd name="T8" fmla="*/ 12 w 39"/>
                <a:gd name="T9" fmla="*/ 43 h 46"/>
                <a:gd name="T10" fmla="*/ 14 w 39"/>
                <a:gd name="T11" fmla="*/ 41 h 46"/>
                <a:gd name="T12" fmla="*/ 18 w 39"/>
                <a:gd name="T13" fmla="*/ 39 h 46"/>
                <a:gd name="T14" fmla="*/ 22 w 39"/>
                <a:gd name="T15" fmla="*/ 37 h 46"/>
                <a:gd name="T16" fmla="*/ 24 w 39"/>
                <a:gd name="T17" fmla="*/ 36 h 46"/>
                <a:gd name="T18" fmla="*/ 25 w 39"/>
                <a:gd name="T19" fmla="*/ 35 h 46"/>
                <a:gd name="T20" fmla="*/ 25 w 39"/>
                <a:gd name="T21" fmla="*/ 34 h 46"/>
                <a:gd name="T22" fmla="*/ 26 w 39"/>
                <a:gd name="T23" fmla="*/ 29 h 46"/>
                <a:gd name="T24" fmla="*/ 23 w 39"/>
                <a:gd name="T25" fmla="*/ 24 h 46"/>
                <a:gd name="T26" fmla="*/ 21 w 39"/>
                <a:gd name="T27" fmla="*/ 23 h 46"/>
                <a:gd name="T28" fmla="*/ 18 w 39"/>
                <a:gd name="T29" fmla="*/ 21 h 46"/>
                <a:gd name="T30" fmla="*/ 20 w 39"/>
                <a:gd name="T31" fmla="*/ 19 h 46"/>
                <a:gd name="T32" fmla="*/ 22 w 39"/>
                <a:gd name="T33" fmla="*/ 19 h 46"/>
                <a:gd name="T34" fmla="*/ 28 w 39"/>
                <a:gd name="T35" fmla="*/ 18 h 46"/>
                <a:gd name="T36" fmla="*/ 32 w 39"/>
                <a:gd name="T37" fmla="*/ 16 h 46"/>
                <a:gd name="T38" fmla="*/ 37 w 39"/>
                <a:gd name="T39" fmla="*/ 14 h 46"/>
                <a:gd name="T40" fmla="*/ 39 w 39"/>
                <a:gd name="T41" fmla="*/ 12 h 46"/>
                <a:gd name="T42" fmla="*/ 36 w 39"/>
                <a:gd name="T43" fmla="*/ 10 h 46"/>
                <a:gd name="T44" fmla="*/ 35 w 39"/>
                <a:gd name="T45" fmla="*/ 8 h 46"/>
                <a:gd name="T46" fmla="*/ 33 w 39"/>
                <a:gd name="T47" fmla="*/ 2 h 46"/>
                <a:gd name="T48" fmla="*/ 32 w 39"/>
                <a:gd name="T49" fmla="*/ 1 h 46"/>
                <a:gd name="T50" fmla="*/ 30 w 39"/>
                <a:gd name="T51" fmla="*/ 2 h 46"/>
                <a:gd name="T52" fmla="*/ 25 w 39"/>
                <a:gd name="T53" fmla="*/ 5 h 46"/>
                <a:gd name="T54" fmla="*/ 23 w 39"/>
                <a:gd name="T55" fmla="*/ 7 h 46"/>
                <a:gd name="T56" fmla="*/ 20 w 39"/>
                <a:gd name="T57" fmla="*/ 9 h 46"/>
                <a:gd name="T58" fmla="*/ 16 w 39"/>
                <a:gd name="T59" fmla="*/ 11 h 46"/>
                <a:gd name="T60" fmla="*/ 11 w 39"/>
                <a:gd name="T61" fmla="*/ 11 h 46"/>
                <a:gd name="T62" fmla="*/ 10 w 39"/>
                <a:gd name="T63" fmla="*/ 10 h 46"/>
                <a:gd name="T64" fmla="*/ 8 w 39"/>
                <a:gd name="T65" fmla="*/ 8 h 46"/>
                <a:gd name="T66" fmla="*/ 7 w 39"/>
                <a:gd name="T67" fmla="*/ 7 h 46"/>
                <a:gd name="T68" fmla="*/ 5 w 39"/>
                <a:gd name="T69" fmla="*/ 7 h 46"/>
                <a:gd name="T70" fmla="*/ 4 w 39"/>
                <a:gd name="T71" fmla="*/ 8 h 46"/>
                <a:gd name="T72" fmla="*/ 5 w 39"/>
                <a:gd name="T73" fmla="*/ 14 h 46"/>
                <a:gd name="T74" fmla="*/ 5 w 39"/>
                <a:gd name="T75" fmla="*/ 18 h 46"/>
                <a:gd name="T76" fmla="*/ 5 w 39"/>
                <a:gd name="T77" fmla="*/ 22 h 46"/>
                <a:gd name="T78" fmla="*/ 5 w 39"/>
                <a:gd name="T79" fmla="*/ 24 h 46"/>
                <a:gd name="T80" fmla="*/ 4 w 39"/>
                <a:gd name="T81" fmla="*/ 27 h 46"/>
                <a:gd name="T82" fmla="*/ 4 w 39"/>
                <a:gd name="T83" fmla="*/ 32 h 46"/>
                <a:gd name="T84" fmla="*/ 3 w 39"/>
                <a:gd name="T85" fmla="*/ 34 h 46"/>
                <a:gd name="T86" fmla="*/ 2 w 39"/>
                <a:gd name="T87" fmla="*/ 36 h 46"/>
                <a:gd name="T88" fmla="*/ 1 w 39"/>
                <a:gd name="T89" fmla="*/ 39 h 46"/>
                <a:gd name="T90" fmla="*/ 1 w 39"/>
                <a:gd name="T91" fmla="*/ 40 h 46"/>
                <a:gd name="T92" fmla="*/ 1 w 39"/>
                <a:gd name="T93" fmla="*/ 4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9" h="46">
                  <a:moveTo>
                    <a:pt x="2" y="44"/>
                  </a:moveTo>
                  <a:cubicBezTo>
                    <a:pt x="2" y="45"/>
                    <a:pt x="3" y="44"/>
                    <a:pt x="3" y="45"/>
                  </a:cubicBezTo>
                  <a:cubicBezTo>
                    <a:pt x="3" y="45"/>
                    <a:pt x="3" y="45"/>
                    <a:pt x="3" y="45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5"/>
                    <a:pt x="5" y="45"/>
                    <a:pt x="5" y="45"/>
                  </a:cubicBezTo>
                  <a:cubicBezTo>
                    <a:pt x="5" y="45"/>
                    <a:pt x="5" y="45"/>
                    <a:pt x="6" y="45"/>
                  </a:cubicBezTo>
                  <a:cubicBezTo>
                    <a:pt x="6" y="45"/>
                    <a:pt x="6" y="45"/>
                    <a:pt x="6" y="46"/>
                  </a:cubicBezTo>
                  <a:cubicBezTo>
                    <a:pt x="6" y="46"/>
                    <a:pt x="6" y="46"/>
                    <a:pt x="7" y="45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8" y="46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0" y="46"/>
                    <a:pt x="11" y="46"/>
                  </a:cubicBezTo>
                  <a:cubicBezTo>
                    <a:pt x="11" y="45"/>
                    <a:pt x="12" y="44"/>
                    <a:pt x="12" y="43"/>
                  </a:cubicBezTo>
                  <a:cubicBezTo>
                    <a:pt x="12" y="43"/>
                    <a:pt x="13" y="43"/>
                    <a:pt x="13" y="43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4" y="42"/>
                    <a:pt x="14" y="42"/>
                    <a:pt x="14" y="41"/>
                  </a:cubicBezTo>
                  <a:cubicBezTo>
                    <a:pt x="14" y="41"/>
                    <a:pt x="15" y="41"/>
                    <a:pt x="15" y="40"/>
                  </a:cubicBezTo>
                  <a:cubicBezTo>
                    <a:pt x="15" y="40"/>
                    <a:pt x="15" y="40"/>
                    <a:pt x="16" y="40"/>
                  </a:cubicBezTo>
                  <a:cubicBezTo>
                    <a:pt x="16" y="39"/>
                    <a:pt x="17" y="39"/>
                    <a:pt x="18" y="39"/>
                  </a:cubicBezTo>
                  <a:cubicBezTo>
                    <a:pt x="18" y="39"/>
                    <a:pt x="19" y="38"/>
                    <a:pt x="20" y="38"/>
                  </a:cubicBezTo>
                  <a:cubicBezTo>
                    <a:pt x="20" y="38"/>
                    <a:pt x="21" y="38"/>
                    <a:pt x="21" y="37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23" y="37"/>
                    <a:pt x="23" y="37"/>
                    <a:pt x="23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4" y="35"/>
                    <a:pt x="25" y="35"/>
                    <a:pt x="25" y="35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5" y="35"/>
                    <a:pt x="25" y="35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6" y="34"/>
                    <a:pt x="26" y="33"/>
                    <a:pt x="26" y="33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6" y="31"/>
                    <a:pt x="26" y="30"/>
                    <a:pt x="26" y="29"/>
                  </a:cubicBezTo>
                  <a:cubicBezTo>
                    <a:pt x="26" y="28"/>
                    <a:pt x="25" y="28"/>
                    <a:pt x="25" y="27"/>
                  </a:cubicBezTo>
                  <a:cubicBezTo>
                    <a:pt x="25" y="27"/>
                    <a:pt x="24" y="26"/>
                    <a:pt x="24" y="26"/>
                  </a:cubicBezTo>
                  <a:cubicBezTo>
                    <a:pt x="24" y="25"/>
                    <a:pt x="23" y="25"/>
                    <a:pt x="23" y="24"/>
                  </a:cubicBezTo>
                  <a:cubicBezTo>
                    <a:pt x="23" y="24"/>
                    <a:pt x="22" y="24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2" y="24"/>
                    <a:pt x="22" y="23"/>
                    <a:pt x="21" y="23"/>
                  </a:cubicBezTo>
                  <a:cubicBezTo>
                    <a:pt x="21" y="23"/>
                    <a:pt x="20" y="23"/>
                    <a:pt x="20" y="22"/>
                  </a:cubicBezTo>
                  <a:cubicBezTo>
                    <a:pt x="20" y="22"/>
                    <a:pt x="19" y="22"/>
                    <a:pt x="19" y="22"/>
                  </a:cubicBezTo>
                  <a:cubicBezTo>
                    <a:pt x="19" y="22"/>
                    <a:pt x="19" y="21"/>
                    <a:pt x="18" y="21"/>
                  </a:cubicBezTo>
                  <a:cubicBezTo>
                    <a:pt x="18" y="21"/>
                    <a:pt x="18" y="20"/>
                    <a:pt x="18" y="20"/>
                  </a:cubicBezTo>
                  <a:cubicBezTo>
                    <a:pt x="18" y="19"/>
                    <a:pt x="19" y="19"/>
                    <a:pt x="19" y="19"/>
                  </a:cubicBezTo>
                  <a:cubicBezTo>
                    <a:pt x="19" y="19"/>
                    <a:pt x="20" y="19"/>
                    <a:pt x="20" y="19"/>
                  </a:cubicBezTo>
                  <a:cubicBezTo>
                    <a:pt x="20" y="19"/>
                    <a:pt x="20" y="19"/>
                    <a:pt x="21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19"/>
                    <a:pt x="22" y="19"/>
                    <a:pt x="22" y="19"/>
                  </a:cubicBezTo>
                  <a:cubicBezTo>
                    <a:pt x="23" y="19"/>
                    <a:pt x="24" y="19"/>
                    <a:pt x="26" y="19"/>
                  </a:cubicBezTo>
                  <a:cubicBezTo>
                    <a:pt x="26" y="19"/>
                    <a:pt x="26" y="18"/>
                    <a:pt x="27" y="18"/>
                  </a:cubicBezTo>
                  <a:cubicBezTo>
                    <a:pt x="27" y="18"/>
                    <a:pt x="27" y="18"/>
                    <a:pt x="28" y="18"/>
                  </a:cubicBezTo>
                  <a:cubicBezTo>
                    <a:pt x="28" y="18"/>
                    <a:pt x="29" y="18"/>
                    <a:pt x="29" y="18"/>
                  </a:cubicBezTo>
                  <a:cubicBezTo>
                    <a:pt x="30" y="18"/>
                    <a:pt x="30" y="17"/>
                    <a:pt x="30" y="17"/>
                  </a:cubicBezTo>
                  <a:cubicBezTo>
                    <a:pt x="31" y="17"/>
                    <a:pt x="32" y="17"/>
                    <a:pt x="32" y="16"/>
                  </a:cubicBezTo>
                  <a:cubicBezTo>
                    <a:pt x="33" y="16"/>
                    <a:pt x="33" y="16"/>
                    <a:pt x="34" y="16"/>
                  </a:cubicBezTo>
                  <a:cubicBezTo>
                    <a:pt x="34" y="16"/>
                    <a:pt x="34" y="16"/>
                    <a:pt x="35" y="15"/>
                  </a:cubicBezTo>
                  <a:cubicBezTo>
                    <a:pt x="36" y="15"/>
                    <a:pt x="36" y="15"/>
                    <a:pt x="37" y="14"/>
                  </a:cubicBezTo>
                  <a:cubicBezTo>
                    <a:pt x="37" y="14"/>
                    <a:pt x="38" y="14"/>
                    <a:pt x="38" y="14"/>
                  </a:cubicBezTo>
                  <a:cubicBezTo>
                    <a:pt x="39" y="14"/>
                    <a:pt x="39" y="13"/>
                    <a:pt x="39" y="13"/>
                  </a:cubicBezTo>
                  <a:cubicBezTo>
                    <a:pt x="39" y="13"/>
                    <a:pt x="39" y="12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7" y="12"/>
                    <a:pt x="36" y="12"/>
                    <a:pt x="36" y="11"/>
                  </a:cubicBezTo>
                  <a:cubicBezTo>
                    <a:pt x="36" y="11"/>
                    <a:pt x="36" y="10"/>
                    <a:pt x="36" y="10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9"/>
                    <a:pt x="35" y="9"/>
                    <a:pt x="35" y="8"/>
                  </a:cubicBezTo>
                  <a:cubicBezTo>
                    <a:pt x="35" y="8"/>
                    <a:pt x="35" y="8"/>
                    <a:pt x="35" y="7"/>
                  </a:cubicBezTo>
                  <a:cubicBezTo>
                    <a:pt x="34" y="7"/>
                    <a:pt x="34" y="6"/>
                    <a:pt x="34" y="5"/>
                  </a:cubicBezTo>
                  <a:cubicBezTo>
                    <a:pt x="34" y="5"/>
                    <a:pt x="33" y="3"/>
                    <a:pt x="33" y="2"/>
                  </a:cubicBezTo>
                  <a:cubicBezTo>
                    <a:pt x="33" y="2"/>
                    <a:pt x="33" y="1"/>
                    <a:pt x="33" y="0"/>
                  </a:cubicBezTo>
                  <a:cubicBezTo>
                    <a:pt x="33" y="0"/>
                    <a:pt x="32" y="1"/>
                    <a:pt x="32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2" y="1"/>
                    <a:pt x="32" y="1"/>
                    <a:pt x="31" y="1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2"/>
                    <a:pt x="30" y="2"/>
                    <a:pt x="30" y="2"/>
                  </a:cubicBezTo>
                  <a:cubicBezTo>
                    <a:pt x="30" y="2"/>
                    <a:pt x="29" y="3"/>
                    <a:pt x="29" y="3"/>
                  </a:cubicBezTo>
                  <a:cubicBezTo>
                    <a:pt x="28" y="3"/>
                    <a:pt x="28" y="4"/>
                    <a:pt x="27" y="4"/>
                  </a:cubicBezTo>
                  <a:cubicBezTo>
                    <a:pt x="26" y="5"/>
                    <a:pt x="26" y="5"/>
                    <a:pt x="25" y="5"/>
                  </a:cubicBezTo>
                  <a:cubicBezTo>
                    <a:pt x="25" y="5"/>
                    <a:pt x="25" y="6"/>
                    <a:pt x="24" y="6"/>
                  </a:cubicBezTo>
                  <a:cubicBezTo>
                    <a:pt x="24" y="6"/>
                    <a:pt x="24" y="6"/>
                    <a:pt x="23" y="7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3" y="7"/>
                    <a:pt x="23" y="7"/>
                    <a:pt x="22" y="8"/>
                  </a:cubicBezTo>
                  <a:cubicBezTo>
                    <a:pt x="22" y="8"/>
                    <a:pt x="21" y="8"/>
                    <a:pt x="21" y="8"/>
                  </a:cubicBezTo>
                  <a:cubicBezTo>
                    <a:pt x="21" y="9"/>
                    <a:pt x="20" y="9"/>
                    <a:pt x="20" y="9"/>
                  </a:cubicBezTo>
                  <a:cubicBezTo>
                    <a:pt x="20" y="9"/>
                    <a:pt x="19" y="9"/>
                    <a:pt x="19" y="9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7" y="10"/>
                    <a:pt x="17" y="11"/>
                    <a:pt x="16" y="11"/>
                  </a:cubicBezTo>
                  <a:cubicBezTo>
                    <a:pt x="16" y="11"/>
                    <a:pt x="15" y="11"/>
                    <a:pt x="15" y="11"/>
                  </a:cubicBezTo>
                  <a:cubicBezTo>
                    <a:pt x="14" y="12"/>
                    <a:pt x="14" y="11"/>
                    <a:pt x="13" y="11"/>
                  </a:cubicBezTo>
                  <a:cubicBezTo>
                    <a:pt x="12" y="11"/>
                    <a:pt x="12" y="12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0" y="11"/>
                    <a:pt x="10" y="10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9" y="9"/>
                    <a:pt x="9" y="9"/>
                  </a:cubicBezTo>
                  <a:cubicBezTo>
                    <a:pt x="9" y="9"/>
                    <a:pt x="9" y="8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5" y="9"/>
                    <a:pt x="5" y="9"/>
                    <a:pt x="5" y="10"/>
                  </a:cubicBezTo>
                  <a:cubicBezTo>
                    <a:pt x="5" y="10"/>
                    <a:pt x="5" y="11"/>
                    <a:pt x="5" y="11"/>
                  </a:cubicBezTo>
                  <a:cubicBezTo>
                    <a:pt x="5" y="12"/>
                    <a:pt x="5" y="13"/>
                    <a:pt x="5" y="14"/>
                  </a:cubicBezTo>
                  <a:cubicBezTo>
                    <a:pt x="5" y="14"/>
                    <a:pt x="5" y="15"/>
                    <a:pt x="5" y="16"/>
                  </a:cubicBezTo>
                  <a:cubicBezTo>
                    <a:pt x="5" y="16"/>
                    <a:pt x="5" y="17"/>
                    <a:pt x="5" y="17"/>
                  </a:cubicBezTo>
                  <a:cubicBezTo>
                    <a:pt x="5" y="17"/>
                    <a:pt x="5" y="17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9"/>
                    <a:pt x="5" y="20"/>
                    <a:pt x="5" y="20"/>
                  </a:cubicBezTo>
                  <a:cubicBezTo>
                    <a:pt x="5" y="21"/>
                    <a:pt x="5" y="21"/>
                    <a:pt x="5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2"/>
                    <a:pt x="5" y="22"/>
                    <a:pt x="5" y="23"/>
                  </a:cubicBezTo>
                  <a:cubicBezTo>
                    <a:pt x="4" y="23"/>
                    <a:pt x="5" y="23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4" y="25"/>
                    <a:pt x="4" y="24"/>
                    <a:pt x="4" y="25"/>
                  </a:cubicBezTo>
                  <a:cubicBezTo>
                    <a:pt x="4" y="25"/>
                    <a:pt x="4" y="26"/>
                    <a:pt x="4" y="27"/>
                  </a:cubicBezTo>
                  <a:cubicBezTo>
                    <a:pt x="4" y="28"/>
                    <a:pt x="4" y="29"/>
                    <a:pt x="4" y="30"/>
                  </a:cubicBezTo>
                  <a:cubicBezTo>
                    <a:pt x="4" y="30"/>
                    <a:pt x="4" y="31"/>
                    <a:pt x="4" y="31"/>
                  </a:cubicBezTo>
                  <a:cubicBezTo>
                    <a:pt x="4" y="31"/>
                    <a:pt x="4" y="31"/>
                    <a:pt x="4" y="32"/>
                  </a:cubicBezTo>
                  <a:cubicBezTo>
                    <a:pt x="4" y="32"/>
                    <a:pt x="4" y="32"/>
                    <a:pt x="4" y="33"/>
                  </a:cubicBezTo>
                  <a:cubicBezTo>
                    <a:pt x="4" y="33"/>
                    <a:pt x="3" y="33"/>
                    <a:pt x="3" y="33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3" y="35"/>
                    <a:pt x="3" y="35"/>
                    <a:pt x="2" y="35"/>
                  </a:cubicBezTo>
                  <a:cubicBezTo>
                    <a:pt x="2" y="35"/>
                    <a:pt x="2" y="35"/>
                    <a:pt x="2" y="36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2" y="36"/>
                    <a:pt x="2" y="37"/>
                    <a:pt x="2" y="37"/>
                  </a:cubicBezTo>
                  <a:cubicBezTo>
                    <a:pt x="2" y="37"/>
                    <a:pt x="1" y="37"/>
                    <a:pt x="1" y="38"/>
                  </a:cubicBezTo>
                  <a:cubicBezTo>
                    <a:pt x="1" y="38"/>
                    <a:pt x="2" y="38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1" y="40"/>
                    <a:pt x="1" y="40"/>
                    <a:pt x="1" y="41"/>
                  </a:cubicBezTo>
                  <a:cubicBezTo>
                    <a:pt x="1" y="41"/>
                    <a:pt x="1" y="41"/>
                    <a:pt x="1" y="42"/>
                  </a:cubicBezTo>
                  <a:cubicBezTo>
                    <a:pt x="1" y="42"/>
                    <a:pt x="1" y="42"/>
                    <a:pt x="1" y="43"/>
                  </a:cubicBezTo>
                  <a:cubicBezTo>
                    <a:pt x="1" y="43"/>
                    <a:pt x="1" y="43"/>
                    <a:pt x="0" y="43"/>
                  </a:cubicBezTo>
                  <a:cubicBezTo>
                    <a:pt x="1" y="43"/>
                    <a:pt x="2" y="44"/>
                    <a:pt x="2" y="4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82" name="Freeform 85"/>
            <p:cNvSpPr>
              <a:spLocks/>
            </p:cNvSpPr>
            <p:nvPr/>
          </p:nvSpPr>
          <p:spPr bwMode="auto">
            <a:xfrm>
              <a:off x="4686300" y="3703638"/>
              <a:ext cx="465138" cy="630238"/>
            </a:xfrm>
            <a:custGeom>
              <a:avLst/>
              <a:gdLst>
                <a:gd name="T0" fmla="*/ 133 w 160"/>
                <a:gd name="T1" fmla="*/ 196 h 216"/>
                <a:gd name="T2" fmla="*/ 127 w 160"/>
                <a:gd name="T3" fmla="*/ 183 h 216"/>
                <a:gd name="T4" fmla="*/ 120 w 160"/>
                <a:gd name="T5" fmla="*/ 176 h 216"/>
                <a:gd name="T6" fmla="*/ 115 w 160"/>
                <a:gd name="T7" fmla="*/ 171 h 216"/>
                <a:gd name="T8" fmla="*/ 109 w 160"/>
                <a:gd name="T9" fmla="*/ 167 h 216"/>
                <a:gd name="T10" fmla="*/ 115 w 160"/>
                <a:gd name="T11" fmla="*/ 161 h 216"/>
                <a:gd name="T12" fmla="*/ 120 w 160"/>
                <a:gd name="T13" fmla="*/ 152 h 216"/>
                <a:gd name="T14" fmla="*/ 124 w 160"/>
                <a:gd name="T15" fmla="*/ 135 h 216"/>
                <a:gd name="T16" fmla="*/ 129 w 160"/>
                <a:gd name="T17" fmla="*/ 128 h 216"/>
                <a:gd name="T18" fmla="*/ 137 w 160"/>
                <a:gd name="T19" fmla="*/ 115 h 216"/>
                <a:gd name="T20" fmla="*/ 142 w 160"/>
                <a:gd name="T21" fmla="*/ 96 h 216"/>
                <a:gd name="T22" fmla="*/ 143 w 160"/>
                <a:gd name="T23" fmla="*/ 83 h 216"/>
                <a:gd name="T24" fmla="*/ 145 w 160"/>
                <a:gd name="T25" fmla="*/ 69 h 216"/>
                <a:gd name="T26" fmla="*/ 151 w 160"/>
                <a:gd name="T27" fmla="*/ 63 h 216"/>
                <a:gd name="T28" fmla="*/ 160 w 160"/>
                <a:gd name="T29" fmla="*/ 57 h 216"/>
                <a:gd name="T30" fmla="*/ 154 w 160"/>
                <a:gd name="T31" fmla="*/ 51 h 216"/>
                <a:gd name="T32" fmla="*/ 148 w 160"/>
                <a:gd name="T33" fmla="*/ 43 h 216"/>
                <a:gd name="T34" fmla="*/ 145 w 160"/>
                <a:gd name="T35" fmla="*/ 29 h 216"/>
                <a:gd name="T36" fmla="*/ 144 w 160"/>
                <a:gd name="T37" fmla="*/ 21 h 216"/>
                <a:gd name="T38" fmla="*/ 144 w 160"/>
                <a:gd name="T39" fmla="*/ 19 h 216"/>
                <a:gd name="T40" fmla="*/ 137 w 160"/>
                <a:gd name="T41" fmla="*/ 8 h 216"/>
                <a:gd name="T42" fmla="*/ 130 w 160"/>
                <a:gd name="T43" fmla="*/ 3 h 216"/>
                <a:gd name="T44" fmla="*/ 125 w 160"/>
                <a:gd name="T45" fmla="*/ 3 h 216"/>
                <a:gd name="T46" fmla="*/ 120 w 160"/>
                <a:gd name="T47" fmla="*/ 9 h 216"/>
                <a:gd name="T48" fmla="*/ 111 w 160"/>
                <a:gd name="T49" fmla="*/ 15 h 216"/>
                <a:gd name="T50" fmla="*/ 92 w 160"/>
                <a:gd name="T51" fmla="*/ 12 h 216"/>
                <a:gd name="T52" fmla="*/ 28 w 160"/>
                <a:gd name="T53" fmla="*/ 12 h 216"/>
                <a:gd name="T54" fmla="*/ 21 w 160"/>
                <a:gd name="T55" fmla="*/ 82 h 216"/>
                <a:gd name="T56" fmla="*/ 10 w 160"/>
                <a:gd name="T57" fmla="*/ 85 h 216"/>
                <a:gd name="T58" fmla="*/ 6 w 160"/>
                <a:gd name="T59" fmla="*/ 94 h 216"/>
                <a:gd name="T60" fmla="*/ 3 w 160"/>
                <a:gd name="T61" fmla="*/ 102 h 216"/>
                <a:gd name="T62" fmla="*/ 1 w 160"/>
                <a:gd name="T63" fmla="*/ 113 h 216"/>
                <a:gd name="T64" fmla="*/ 6 w 160"/>
                <a:gd name="T65" fmla="*/ 117 h 216"/>
                <a:gd name="T66" fmla="*/ 8 w 160"/>
                <a:gd name="T67" fmla="*/ 127 h 216"/>
                <a:gd name="T68" fmla="*/ 17 w 160"/>
                <a:gd name="T69" fmla="*/ 143 h 216"/>
                <a:gd name="T70" fmla="*/ 18 w 160"/>
                <a:gd name="T71" fmla="*/ 154 h 216"/>
                <a:gd name="T72" fmla="*/ 23 w 160"/>
                <a:gd name="T73" fmla="*/ 160 h 216"/>
                <a:gd name="T74" fmla="*/ 30 w 160"/>
                <a:gd name="T75" fmla="*/ 165 h 216"/>
                <a:gd name="T76" fmla="*/ 34 w 160"/>
                <a:gd name="T77" fmla="*/ 174 h 216"/>
                <a:gd name="T78" fmla="*/ 46 w 160"/>
                <a:gd name="T79" fmla="*/ 181 h 216"/>
                <a:gd name="T80" fmla="*/ 50 w 160"/>
                <a:gd name="T81" fmla="*/ 190 h 216"/>
                <a:gd name="T82" fmla="*/ 61 w 160"/>
                <a:gd name="T83" fmla="*/ 204 h 216"/>
                <a:gd name="T84" fmla="*/ 72 w 160"/>
                <a:gd name="T85" fmla="*/ 205 h 216"/>
                <a:gd name="T86" fmla="*/ 80 w 160"/>
                <a:gd name="T87" fmla="*/ 207 h 216"/>
                <a:gd name="T88" fmla="*/ 90 w 160"/>
                <a:gd name="T89" fmla="*/ 215 h 216"/>
                <a:gd name="T90" fmla="*/ 100 w 160"/>
                <a:gd name="T91" fmla="*/ 213 h 216"/>
                <a:gd name="T92" fmla="*/ 109 w 160"/>
                <a:gd name="T93" fmla="*/ 213 h 216"/>
                <a:gd name="T94" fmla="*/ 124 w 160"/>
                <a:gd name="T95" fmla="*/ 204 h 216"/>
                <a:gd name="T96" fmla="*/ 138 w 160"/>
                <a:gd name="T97" fmla="*/ 199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60" h="216">
                  <a:moveTo>
                    <a:pt x="138" y="199"/>
                  </a:moveTo>
                  <a:cubicBezTo>
                    <a:pt x="138" y="198"/>
                    <a:pt x="137" y="196"/>
                    <a:pt x="137" y="196"/>
                  </a:cubicBezTo>
                  <a:cubicBezTo>
                    <a:pt x="137" y="196"/>
                    <a:pt x="134" y="196"/>
                    <a:pt x="133" y="196"/>
                  </a:cubicBezTo>
                  <a:cubicBezTo>
                    <a:pt x="131" y="196"/>
                    <a:pt x="131" y="194"/>
                    <a:pt x="130" y="193"/>
                  </a:cubicBezTo>
                  <a:cubicBezTo>
                    <a:pt x="130" y="192"/>
                    <a:pt x="128" y="188"/>
                    <a:pt x="128" y="186"/>
                  </a:cubicBezTo>
                  <a:cubicBezTo>
                    <a:pt x="128" y="183"/>
                    <a:pt x="127" y="184"/>
                    <a:pt x="127" y="183"/>
                  </a:cubicBezTo>
                  <a:cubicBezTo>
                    <a:pt x="126" y="182"/>
                    <a:pt x="126" y="180"/>
                    <a:pt x="125" y="180"/>
                  </a:cubicBezTo>
                  <a:cubicBezTo>
                    <a:pt x="125" y="179"/>
                    <a:pt x="123" y="179"/>
                    <a:pt x="122" y="178"/>
                  </a:cubicBezTo>
                  <a:cubicBezTo>
                    <a:pt x="122" y="177"/>
                    <a:pt x="121" y="177"/>
                    <a:pt x="120" y="176"/>
                  </a:cubicBezTo>
                  <a:cubicBezTo>
                    <a:pt x="119" y="175"/>
                    <a:pt x="120" y="175"/>
                    <a:pt x="119" y="174"/>
                  </a:cubicBezTo>
                  <a:cubicBezTo>
                    <a:pt x="118" y="172"/>
                    <a:pt x="118" y="172"/>
                    <a:pt x="117" y="172"/>
                  </a:cubicBezTo>
                  <a:cubicBezTo>
                    <a:pt x="116" y="171"/>
                    <a:pt x="116" y="171"/>
                    <a:pt x="115" y="171"/>
                  </a:cubicBezTo>
                  <a:cubicBezTo>
                    <a:pt x="113" y="171"/>
                    <a:pt x="113" y="170"/>
                    <a:pt x="113" y="170"/>
                  </a:cubicBezTo>
                  <a:cubicBezTo>
                    <a:pt x="112" y="170"/>
                    <a:pt x="111" y="169"/>
                    <a:pt x="110" y="169"/>
                  </a:cubicBezTo>
                  <a:cubicBezTo>
                    <a:pt x="109" y="169"/>
                    <a:pt x="109" y="168"/>
                    <a:pt x="109" y="167"/>
                  </a:cubicBezTo>
                  <a:cubicBezTo>
                    <a:pt x="109" y="167"/>
                    <a:pt x="111" y="166"/>
                    <a:pt x="111" y="165"/>
                  </a:cubicBezTo>
                  <a:cubicBezTo>
                    <a:pt x="111" y="164"/>
                    <a:pt x="111" y="162"/>
                    <a:pt x="111" y="162"/>
                  </a:cubicBezTo>
                  <a:cubicBezTo>
                    <a:pt x="112" y="161"/>
                    <a:pt x="114" y="161"/>
                    <a:pt x="115" y="161"/>
                  </a:cubicBezTo>
                  <a:cubicBezTo>
                    <a:pt x="115" y="161"/>
                    <a:pt x="116" y="162"/>
                    <a:pt x="117" y="163"/>
                  </a:cubicBezTo>
                  <a:cubicBezTo>
                    <a:pt x="118" y="163"/>
                    <a:pt x="118" y="162"/>
                    <a:pt x="120" y="161"/>
                  </a:cubicBezTo>
                  <a:cubicBezTo>
                    <a:pt x="121" y="160"/>
                    <a:pt x="120" y="155"/>
                    <a:pt x="120" y="152"/>
                  </a:cubicBezTo>
                  <a:cubicBezTo>
                    <a:pt x="119" y="149"/>
                    <a:pt x="121" y="146"/>
                    <a:pt x="121" y="145"/>
                  </a:cubicBezTo>
                  <a:cubicBezTo>
                    <a:pt x="122" y="143"/>
                    <a:pt x="122" y="142"/>
                    <a:pt x="121" y="141"/>
                  </a:cubicBezTo>
                  <a:cubicBezTo>
                    <a:pt x="121" y="139"/>
                    <a:pt x="123" y="137"/>
                    <a:pt x="124" y="135"/>
                  </a:cubicBezTo>
                  <a:cubicBezTo>
                    <a:pt x="125" y="134"/>
                    <a:pt x="125" y="136"/>
                    <a:pt x="126" y="137"/>
                  </a:cubicBezTo>
                  <a:cubicBezTo>
                    <a:pt x="128" y="139"/>
                    <a:pt x="127" y="137"/>
                    <a:pt x="128" y="134"/>
                  </a:cubicBezTo>
                  <a:cubicBezTo>
                    <a:pt x="129" y="131"/>
                    <a:pt x="129" y="130"/>
                    <a:pt x="129" y="128"/>
                  </a:cubicBezTo>
                  <a:cubicBezTo>
                    <a:pt x="128" y="127"/>
                    <a:pt x="129" y="126"/>
                    <a:pt x="129" y="125"/>
                  </a:cubicBezTo>
                  <a:cubicBezTo>
                    <a:pt x="130" y="124"/>
                    <a:pt x="132" y="122"/>
                    <a:pt x="133" y="118"/>
                  </a:cubicBezTo>
                  <a:cubicBezTo>
                    <a:pt x="134" y="114"/>
                    <a:pt x="135" y="115"/>
                    <a:pt x="137" y="115"/>
                  </a:cubicBezTo>
                  <a:cubicBezTo>
                    <a:pt x="139" y="116"/>
                    <a:pt x="139" y="115"/>
                    <a:pt x="139" y="114"/>
                  </a:cubicBezTo>
                  <a:cubicBezTo>
                    <a:pt x="139" y="113"/>
                    <a:pt x="140" y="107"/>
                    <a:pt x="141" y="103"/>
                  </a:cubicBezTo>
                  <a:cubicBezTo>
                    <a:pt x="142" y="99"/>
                    <a:pt x="142" y="99"/>
                    <a:pt x="142" y="96"/>
                  </a:cubicBezTo>
                  <a:cubicBezTo>
                    <a:pt x="141" y="94"/>
                    <a:pt x="141" y="91"/>
                    <a:pt x="141" y="89"/>
                  </a:cubicBezTo>
                  <a:cubicBezTo>
                    <a:pt x="141" y="87"/>
                    <a:pt x="141" y="88"/>
                    <a:pt x="142" y="87"/>
                  </a:cubicBezTo>
                  <a:cubicBezTo>
                    <a:pt x="142" y="85"/>
                    <a:pt x="142" y="85"/>
                    <a:pt x="143" y="83"/>
                  </a:cubicBezTo>
                  <a:cubicBezTo>
                    <a:pt x="144" y="81"/>
                    <a:pt x="145" y="80"/>
                    <a:pt x="145" y="78"/>
                  </a:cubicBezTo>
                  <a:cubicBezTo>
                    <a:pt x="145" y="76"/>
                    <a:pt x="144" y="75"/>
                    <a:pt x="144" y="73"/>
                  </a:cubicBezTo>
                  <a:cubicBezTo>
                    <a:pt x="144" y="71"/>
                    <a:pt x="145" y="71"/>
                    <a:pt x="145" y="69"/>
                  </a:cubicBezTo>
                  <a:cubicBezTo>
                    <a:pt x="144" y="67"/>
                    <a:pt x="145" y="67"/>
                    <a:pt x="145" y="66"/>
                  </a:cubicBezTo>
                  <a:cubicBezTo>
                    <a:pt x="146" y="65"/>
                    <a:pt x="147" y="67"/>
                    <a:pt x="148" y="67"/>
                  </a:cubicBezTo>
                  <a:cubicBezTo>
                    <a:pt x="150" y="67"/>
                    <a:pt x="151" y="64"/>
                    <a:pt x="151" y="63"/>
                  </a:cubicBezTo>
                  <a:cubicBezTo>
                    <a:pt x="151" y="62"/>
                    <a:pt x="154" y="62"/>
                    <a:pt x="154" y="62"/>
                  </a:cubicBezTo>
                  <a:cubicBezTo>
                    <a:pt x="157" y="60"/>
                    <a:pt x="157" y="60"/>
                    <a:pt x="157" y="60"/>
                  </a:cubicBezTo>
                  <a:cubicBezTo>
                    <a:pt x="157" y="60"/>
                    <a:pt x="159" y="58"/>
                    <a:pt x="160" y="57"/>
                  </a:cubicBezTo>
                  <a:cubicBezTo>
                    <a:pt x="160" y="56"/>
                    <a:pt x="159" y="55"/>
                    <a:pt x="158" y="55"/>
                  </a:cubicBezTo>
                  <a:cubicBezTo>
                    <a:pt x="157" y="54"/>
                    <a:pt x="157" y="54"/>
                    <a:pt x="156" y="53"/>
                  </a:cubicBezTo>
                  <a:cubicBezTo>
                    <a:pt x="155" y="52"/>
                    <a:pt x="154" y="51"/>
                    <a:pt x="154" y="51"/>
                  </a:cubicBezTo>
                  <a:cubicBezTo>
                    <a:pt x="153" y="50"/>
                    <a:pt x="152" y="49"/>
                    <a:pt x="151" y="49"/>
                  </a:cubicBezTo>
                  <a:cubicBezTo>
                    <a:pt x="151" y="49"/>
                    <a:pt x="151" y="50"/>
                    <a:pt x="150" y="48"/>
                  </a:cubicBezTo>
                  <a:cubicBezTo>
                    <a:pt x="149" y="47"/>
                    <a:pt x="148" y="46"/>
                    <a:pt x="148" y="43"/>
                  </a:cubicBezTo>
                  <a:cubicBezTo>
                    <a:pt x="147" y="40"/>
                    <a:pt x="147" y="39"/>
                    <a:pt x="147" y="37"/>
                  </a:cubicBezTo>
                  <a:cubicBezTo>
                    <a:pt x="146" y="35"/>
                    <a:pt x="145" y="32"/>
                    <a:pt x="145" y="31"/>
                  </a:cubicBezTo>
                  <a:cubicBezTo>
                    <a:pt x="145" y="29"/>
                    <a:pt x="145" y="29"/>
                    <a:pt x="145" y="29"/>
                  </a:cubicBezTo>
                  <a:cubicBezTo>
                    <a:pt x="146" y="28"/>
                    <a:pt x="147" y="28"/>
                    <a:pt x="146" y="27"/>
                  </a:cubicBezTo>
                  <a:cubicBezTo>
                    <a:pt x="145" y="26"/>
                    <a:pt x="145" y="25"/>
                    <a:pt x="144" y="23"/>
                  </a:cubicBezTo>
                  <a:cubicBezTo>
                    <a:pt x="144" y="22"/>
                    <a:pt x="143" y="21"/>
                    <a:pt x="144" y="21"/>
                  </a:cubicBezTo>
                  <a:cubicBezTo>
                    <a:pt x="144" y="21"/>
                    <a:pt x="145" y="22"/>
                    <a:pt x="145" y="22"/>
                  </a:cubicBezTo>
                  <a:cubicBezTo>
                    <a:pt x="145" y="22"/>
                    <a:pt x="146" y="22"/>
                    <a:pt x="145" y="21"/>
                  </a:cubicBezTo>
                  <a:cubicBezTo>
                    <a:pt x="145" y="21"/>
                    <a:pt x="145" y="21"/>
                    <a:pt x="144" y="19"/>
                  </a:cubicBezTo>
                  <a:cubicBezTo>
                    <a:pt x="143" y="17"/>
                    <a:pt x="142" y="16"/>
                    <a:pt x="142" y="14"/>
                  </a:cubicBezTo>
                  <a:cubicBezTo>
                    <a:pt x="142" y="13"/>
                    <a:pt x="142" y="11"/>
                    <a:pt x="140" y="10"/>
                  </a:cubicBezTo>
                  <a:cubicBezTo>
                    <a:pt x="139" y="9"/>
                    <a:pt x="138" y="9"/>
                    <a:pt x="137" y="8"/>
                  </a:cubicBezTo>
                  <a:cubicBezTo>
                    <a:pt x="136" y="7"/>
                    <a:pt x="136" y="5"/>
                    <a:pt x="135" y="5"/>
                  </a:cubicBezTo>
                  <a:cubicBezTo>
                    <a:pt x="134" y="5"/>
                    <a:pt x="134" y="5"/>
                    <a:pt x="133" y="4"/>
                  </a:cubicBezTo>
                  <a:cubicBezTo>
                    <a:pt x="131" y="4"/>
                    <a:pt x="130" y="4"/>
                    <a:pt x="130" y="3"/>
                  </a:cubicBezTo>
                  <a:cubicBezTo>
                    <a:pt x="130" y="2"/>
                    <a:pt x="130" y="1"/>
                    <a:pt x="129" y="0"/>
                  </a:cubicBezTo>
                  <a:cubicBezTo>
                    <a:pt x="128" y="1"/>
                    <a:pt x="127" y="1"/>
                    <a:pt x="127" y="2"/>
                  </a:cubicBezTo>
                  <a:cubicBezTo>
                    <a:pt x="126" y="3"/>
                    <a:pt x="126" y="3"/>
                    <a:pt x="125" y="3"/>
                  </a:cubicBezTo>
                  <a:cubicBezTo>
                    <a:pt x="124" y="3"/>
                    <a:pt x="124" y="3"/>
                    <a:pt x="123" y="3"/>
                  </a:cubicBezTo>
                  <a:cubicBezTo>
                    <a:pt x="123" y="3"/>
                    <a:pt x="122" y="5"/>
                    <a:pt x="122" y="6"/>
                  </a:cubicBezTo>
                  <a:cubicBezTo>
                    <a:pt x="122" y="6"/>
                    <a:pt x="121" y="8"/>
                    <a:pt x="120" y="9"/>
                  </a:cubicBezTo>
                  <a:cubicBezTo>
                    <a:pt x="118" y="10"/>
                    <a:pt x="118" y="9"/>
                    <a:pt x="116" y="10"/>
                  </a:cubicBezTo>
                  <a:cubicBezTo>
                    <a:pt x="115" y="11"/>
                    <a:pt x="115" y="13"/>
                    <a:pt x="114" y="14"/>
                  </a:cubicBezTo>
                  <a:cubicBezTo>
                    <a:pt x="113" y="16"/>
                    <a:pt x="112" y="15"/>
                    <a:pt x="111" y="15"/>
                  </a:cubicBezTo>
                  <a:cubicBezTo>
                    <a:pt x="109" y="15"/>
                    <a:pt x="110" y="14"/>
                    <a:pt x="108" y="14"/>
                  </a:cubicBezTo>
                  <a:cubicBezTo>
                    <a:pt x="107" y="13"/>
                    <a:pt x="106" y="12"/>
                    <a:pt x="106" y="12"/>
                  </a:cubicBezTo>
                  <a:cubicBezTo>
                    <a:pt x="106" y="12"/>
                    <a:pt x="94" y="12"/>
                    <a:pt x="92" y="12"/>
                  </a:cubicBezTo>
                  <a:cubicBezTo>
                    <a:pt x="91" y="12"/>
                    <a:pt x="92" y="13"/>
                    <a:pt x="91" y="11"/>
                  </a:cubicBezTo>
                  <a:cubicBezTo>
                    <a:pt x="89" y="9"/>
                    <a:pt x="88" y="12"/>
                    <a:pt x="88" y="12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9" y="25"/>
                    <a:pt x="29" y="34"/>
                    <a:pt x="29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21" y="82"/>
                    <a:pt x="21" y="82"/>
                    <a:pt x="21" y="82"/>
                  </a:cubicBezTo>
                  <a:cubicBezTo>
                    <a:pt x="21" y="82"/>
                    <a:pt x="19" y="80"/>
                    <a:pt x="16" y="81"/>
                  </a:cubicBezTo>
                  <a:cubicBezTo>
                    <a:pt x="14" y="82"/>
                    <a:pt x="13" y="81"/>
                    <a:pt x="12" y="81"/>
                  </a:cubicBezTo>
                  <a:cubicBezTo>
                    <a:pt x="10" y="82"/>
                    <a:pt x="10" y="84"/>
                    <a:pt x="10" y="85"/>
                  </a:cubicBezTo>
                  <a:cubicBezTo>
                    <a:pt x="11" y="85"/>
                    <a:pt x="10" y="88"/>
                    <a:pt x="9" y="88"/>
                  </a:cubicBezTo>
                  <a:cubicBezTo>
                    <a:pt x="8" y="89"/>
                    <a:pt x="8" y="91"/>
                    <a:pt x="8" y="92"/>
                  </a:cubicBezTo>
                  <a:cubicBezTo>
                    <a:pt x="8" y="94"/>
                    <a:pt x="6" y="93"/>
                    <a:pt x="6" y="94"/>
                  </a:cubicBezTo>
                  <a:cubicBezTo>
                    <a:pt x="5" y="95"/>
                    <a:pt x="6" y="96"/>
                    <a:pt x="7" y="97"/>
                  </a:cubicBezTo>
                  <a:cubicBezTo>
                    <a:pt x="7" y="99"/>
                    <a:pt x="7" y="100"/>
                    <a:pt x="6" y="100"/>
                  </a:cubicBezTo>
                  <a:cubicBezTo>
                    <a:pt x="4" y="101"/>
                    <a:pt x="3" y="101"/>
                    <a:pt x="3" y="102"/>
                  </a:cubicBezTo>
                  <a:cubicBezTo>
                    <a:pt x="3" y="104"/>
                    <a:pt x="4" y="106"/>
                    <a:pt x="4" y="107"/>
                  </a:cubicBezTo>
                  <a:cubicBezTo>
                    <a:pt x="4" y="108"/>
                    <a:pt x="5" y="108"/>
                    <a:pt x="3" y="109"/>
                  </a:cubicBezTo>
                  <a:cubicBezTo>
                    <a:pt x="2" y="111"/>
                    <a:pt x="1" y="112"/>
                    <a:pt x="1" y="113"/>
                  </a:cubicBezTo>
                  <a:cubicBezTo>
                    <a:pt x="1" y="114"/>
                    <a:pt x="0" y="116"/>
                    <a:pt x="2" y="115"/>
                  </a:cubicBezTo>
                  <a:cubicBezTo>
                    <a:pt x="3" y="115"/>
                    <a:pt x="4" y="114"/>
                    <a:pt x="4" y="115"/>
                  </a:cubicBezTo>
                  <a:cubicBezTo>
                    <a:pt x="5" y="115"/>
                    <a:pt x="6" y="116"/>
                    <a:pt x="6" y="117"/>
                  </a:cubicBezTo>
                  <a:cubicBezTo>
                    <a:pt x="6" y="118"/>
                    <a:pt x="7" y="120"/>
                    <a:pt x="7" y="121"/>
                  </a:cubicBezTo>
                  <a:cubicBezTo>
                    <a:pt x="8" y="122"/>
                    <a:pt x="8" y="120"/>
                    <a:pt x="8" y="123"/>
                  </a:cubicBezTo>
                  <a:cubicBezTo>
                    <a:pt x="8" y="125"/>
                    <a:pt x="6" y="125"/>
                    <a:pt x="8" y="127"/>
                  </a:cubicBezTo>
                  <a:cubicBezTo>
                    <a:pt x="9" y="129"/>
                    <a:pt x="12" y="128"/>
                    <a:pt x="11" y="131"/>
                  </a:cubicBezTo>
                  <a:cubicBezTo>
                    <a:pt x="11" y="133"/>
                    <a:pt x="11" y="135"/>
                    <a:pt x="11" y="136"/>
                  </a:cubicBezTo>
                  <a:cubicBezTo>
                    <a:pt x="12" y="137"/>
                    <a:pt x="16" y="142"/>
                    <a:pt x="17" y="143"/>
                  </a:cubicBezTo>
                  <a:cubicBezTo>
                    <a:pt x="18" y="145"/>
                    <a:pt x="19" y="147"/>
                    <a:pt x="19" y="148"/>
                  </a:cubicBezTo>
                  <a:cubicBezTo>
                    <a:pt x="19" y="149"/>
                    <a:pt x="19" y="149"/>
                    <a:pt x="19" y="150"/>
                  </a:cubicBezTo>
                  <a:cubicBezTo>
                    <a:pt x="19" y="152"/>
                    <a:pt x="18" y="153"/>
                    <a:pt x="18" y="154"/>
                  </a:cubicBezTo>
                  <a:cubicBezTo>
                    <a:pt x="17" y="155"/>
                    <a:pt x="17" y="156"/>
                    <a:pt x="17" y="156"/>
                  </a:cubicBezTo>
                  <a:cubicBezTo>
                    <a:pt x="18" y="157"/>
                    <a:pt x="16" y="157"/>
                    <a:pt x="18" y="158"/>
                  </a:cubicBezTo>
                  <a:cubicBezTo>
                    <a:pt x="20" y="159"/>
                    <a:pt x="22" y="159"/>
                    <a:pt x="23" y="160"/>
                  </a:cubicBezTo>
                  <a:cubicBezTo>
                    <a:pt x="24" y="160"/>
                    <a:pt x="25" y="160"/>
                    <a:pt x="25" y="161"/>
                  </a:cubicBezTo>
                  <a:cubicBezTo>
                    <a:pt x="24" y="162"/>
                    <a:pt x="23" y="162"/>
                    <a:pt x="24" y="163"/>
                  </a:cubicBezTo>
                  <a:cubicBezTo>
                    <a:pt x="26" y="164"/>
                    <a:pt x="29" y="164"/>
                    <a:pt x="30" y="165"/>
                  </a:cubicBezTo>
                  <a:cubicBezTo>
                    <a:pt x="31" y="166"/>
                    <a:pt x="31" y="166"/>
                    <a:pt x="33" y="167"/>
                  </a:cubicBezTo>
                  <a:cubicBezTo>
                    <a:pt x="34" y="168"/>
                    <a:pt x="35" y="167"/>
                    <a:pt x="35" y="169"/>
                  </a:cubicBezTo>
                  <a:cubicBezTo>
                    <a:pt x="35" y="171"/>
                    <a:pt x="33" y="173"/>
                    <a:pt x="34" y="174"/>
                  </a:cubicBezTo>
                  <a:cubicBezTo>
                    <a:pt x="34" y="174"/>
                    <a:pt x="34" y="174"/>
                    <a:pt x="37" y="175"/>
                  </a:cubicBezTo>
                  <a:cubicBezTo>
                    <a:pt x="39" y="176"/>
                    <a:pt x="43" y="178"/>
                    <a:pt x="44" y="179"/>
                  </a:cubicBezTo>
                  <a:cubicBezTo>
                    <a:pt x="45" y="180"/>
                    <a:pt x="47" y="180"/>
                    <a:pt x="46" y="181"/>
                  </a:cubicBezTo>
                  <a:cubicBezTo>
                    <a:pt x="45" y="183"/>
                    <a:pt x="44" y="184"/>
                    <a:pt x="46" y="186"/>
                  </a:cubicBezTo>
                  <a:cubicBezTo>
                    <a:pt x="47" y="187"/>
                    <a:pt x="48" y="187"/>
                    <a:pt x="48" y="188"/>
                  </a:cubicBezTo>
                  <a:cubicBezTo>
                    <a:pt x="48" y="190"/>
                    <a:pt x="49" y="190"/>
                    <a:pt x="50" y="190"/>
                  </a:cubicBezTo>
                  <a:cubicBezTo>
                    <a:pt x="52" y="190"/>
                    <a:pt x="53" y="190"/>
                    <a:pt x="54" y="192"/>
                  </a:cubicBezTo>
                  <a:cubicBezTo>
                    <a:pt x="54" y="194"/>
                    <a:pt x="53" y="193"/>
                    <a:pt x="56" y="197"/>
                  </a:cubicBezTo>
                  <a:cubicBezTo>
                    <a:pt x="58" y="201"/>
                    <a:pt x="59" y="202"/>
                    <a:pt x="61" y="204"/>
                  </a:cubicBezTo>
                  <a:cubicBezTo>
                    <a:pt x="62" y="206"/>
                    <a:pt x="62" y="206"/>
                    <a:pt x="64" y="207"/>
                  </a:cubicBezTo>
                  <a:cubicBezTo>
                    <a:pt x="66" y="207"/>
                    <a:pt x="65" y="207"/>
                    <a:pt x="67" y="206"/>
                  </a:cubicBezTo>
                  <a:cubicBezTo>
                    <a:pt x="70" y="205"/>
                    <a:pt x="70" y="205"/>
                    <a:pt x="72" y="205"/>
                  </a:cubicBezTo>
                  <a:cubicBezTo>
                    <a:pt x="74" y="206"/>
                    <a:pt x="74" y="205"/>
                    <a:pt x="75" y="204"/>
                  </a:cubicBezTo>
                  <a:cubicBezTo>
                    <a:pt x="77" y="203"/>
                    <a:pt x="78" y="202"/>
                    <a:pt x="78" y="204"/>
                  </a:cubicBezTo>
                  <a:cubicBezTo>
                    <a:pt x="79" y="206"/>
                    <a:pt x="77" y="205"/>
                    <a:pt x="80" y="207"/>
                  </a:cubicBezTo>
                  <a:cubicBezTo>
                    <a:pt x="83" y="209"/>
                    <a:pt x="84" y="211"/>
                    <a:pt x="85" y="212"/>
                  </a:cubicBezTo>
                  <a:cubicBezTo>
                    <a:pt x="86" y="212"/>
                    <a:pt x="86" y="211"/>
                    <a:pt x="87" y="213"/>
                  </a:cubicBezTo>
                  <a:cubicBezTo>
                    <a:pt x="88" y="215"/>
                    <a:pt x="88" y="216"/>
                    <a:pt x="90" y="215"/>
                  </a:cubicBezTo>
                  <a:cubicBezTo>
                    <a:pt x="91" y="214"/>
                    <a:pt x="91" y="213"/>
                    <a:pt x="93" y="213"/>
                  </a:cubicBezTo>
                  <a:cubicBezTo>
                    <a:pt x="95" y="214"/>
                    <a:pt x="95" y="214"/>
                    <a:pt x="97" y="214"/>
                  </a:cubicBezTo>
                  <a:cubicBezTo>
                    <a:pt x="98" y="213"/>
                    <a:pt x="99" y="213"/>
                    <a:pt x="100" y="213"/>
                  </a:cubicBezTo>
                  <a:cubicBezTo>
                    <a:pt x="101" y="214"/>
                    <a:pt x="101" y="215"/>
                    <a:pt x="102" y="215"/>
                  </a:cubicBezTo>
                  <a:cubicBezTo>
                    <a:pt x="103" y="214"/>
                    <a:pt x="105" y="213"/>
                    <a:pt x="106" y="213"/>
                  </a:cubicBezTo>
                  <a:cubicBezTo>
                    <a:pt x="107" y="213"/>
                    <a:pt x="109" y="213"/>
                    <a:pt x="109" y="213"/>
                  </a:cubicBezTo>
                  <a:cubicBezTo>
                    <a:pt x="110" y="212"/>
                    <a:pt x="111" y="213"/>
                    <a:pt x="112" y="213"/>
                  </a:cubicBezTo>
                  <a:cubicBezTo>
                    <a:pt x="113" y="213"/>
                    <a:pt x="114" y="215"/>
                    <a:pt x="116" y="212"/>
                  </a:cubicBezTo>
                  <a:cubicBezTo>
                    <a:pt x="118" y="210"/>
                    <a:pt x="123" y="204"/>
                    <a:pt x="124" y="204"/>
                  </a:cubicBezTo>
                  <a:cubicBezTo>
                    <a:pt x="124" y="204"/>
                    <a:pt x="135" y="204"/>
                    <a:pt x="137" y="204"/>
                  </a:cubicBezTo>
                  <a:cubicBezTo>
                    <a:pt x="137" y="203"/>
                    <a:pt x="137" y="202"/>
                    <a:pt x="137" y="202"/>
                  </a:cubicBezTo>
                  <a:cubicBezTo>
                    <a:pt x="137" y="201"/>
                    <a:pt x="138" y="200"/>
                    <a:pt x="138" y="19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83" name="Freeform 86"/>
            <p:cNvSpPr>
              <a:spLocks/>
            </p:cNvSpPr>
            <p:nvPr/>
          </p:nvSpPr>
          <p:spPr bwMode="auto">
            <a:xfrm>
              <a:off x="5095875" y="3870326"/>
              <a:ext cx="190500" cy="177800"/>
            </a:xfrm>
            <a:custGeom>
              <a:avLst/>
              <a:gdLst>
                <a:gd name="T0" fmla="*/ 8 w 65"/>
                <a:gd name="T1" fmla="*/ 38 h 61"/>
                <a:gd name="T2" fmla="*/ 13 w 65"/>
                <a:gd name="T3" fmla="*/ 38 h 61"/>
                <a:gd name="T4" fmla="*/ 17 w 65"/>
                <a:gd name="T5" fmla="*/ 36 h 61"/>
                <a:gd name="T6" fmla="*/ 22 w 65"/>
                <a:gd name="T7" fmla="*/ 39 h 61"/>
                <a:gd name="T8" fmla="*/ 27 w 65"/>
                <a:gd name="T9" fmla="*/ 39 h 61"/>
                <a:gd name="T10" fmla="*/ 31 w 65"/>
                <a:gd name="T11" fmla="*/ 37 h 61"/>
                <a:gd name="T12" fmla="*/ 37 w 65"/>
                <a:gd name="T13" fmla="*/ 40 h 61"/>
                <a:gd name="T14" fmla="*/ 45 w 65"/>
                <a:gd name="T15" fmla="*/ 46 h 61"/>
                <a:gd name="T16" fmla="*/ 53 w 65"/>
                <a:gd name="T17" fmla="*/ 55 h 61"/>
                <a:gd name="T18" fmla="*/ 59 w 65"/>
                <a:gd name="T19" fmla="*/ 60 h 61"/>
                <a:gd name="T20" fmla="*/ 63 w 65"/>
                <a:gd name="T21" fmla="*/ 59 h 61"/>
                <a:gd name="T22" fmla="*/ 64 w 65"/>
                <a:gd name="T23" fmla="*/ 56 h 61"/>
                <a:gd name="T24" fmla="*/ 60 w 65"/>
                <a:gd name="T25" fmla="*/ 53 h 61"/>
                <a:gd name="T26" fmla="*/ 57 w 65"/>
                <a:gd name="T27" fmla="*/ 50 h 61"/>
                <a:gd name="T28" fmla="*/ 53 w 65"/>
                <a:gd name="T29" fmla="*/ 45 h 61"/>
                <a:gd name="T30" fmla="*/ 47 w 65"/>
                <a:gd name="T31" fmla="*/ 37 h 61"/>
                <a:gd name="T32" fmla="*/ 41 w 65"/>
                <a:gd name="T33" fmla="*/ 35 h 61"/>
                <a:gd name="T34" fmla="*/ 38 w 65"/>
                <a:gd name="T35" fmla="*/ 33 h 61"/>
                <a:gd name="T36" fmla="*/ 34 w 65"/>
                <a:gd name="T37" fmla="*/ 30 h 61"/>
                <a:gd name="T38" fmla="*/ 32 w 65"/>
                <a:gd name="T39" fmla="*/ 27 h 61"/>
                <a:gd name="T40" fmla="*/ 33 w 65"/>
                <a:gd name="T41" fmla="*/ 29 h 61"/>
                <a:gd name="T42" fmla="*/ 32 w 65"/>
                <a:gd name="T43" fmla="*/ 32 h 61"/>
                <a:gd name="T44" fmla="*/ 31 w 65"/>
                <a:gd name="T45" fmla="*/ 29 h 61"/>
                <a:gd name="T46" fmla="*/ 29 w 65"/>
                <a:gd name="T47" fmla="*/ 26 h 61"/>
                <a:gd name="T48" fmla="*/ 28 w 65"/>
                <a:gd name="T49" fmla="*/ 25 h 61"/>
                <a:gd name="T50" fmla="*/ 27 w 65"/>
                <a:gd name="T51" fmla="*/ 25 h 61"/>
                <a:gd name="T52" fmla="*/ 27 w 65"/>
                <a:gd name="T53" fmla="*/ 22 h 61"/>
                <a:gd name="T54" fmla="*/ 25 w 65"/>
                <a:gd name="T55" fmla="*/ 16 h 61"/>
                <a:gd name="T56" fmla="*/ 23 w 65"/>
                <a:gd name="T57" fmla="*/ 8 h 61"/>
                <a:gd name="T58" fmla="*/ 19 w 65"/>
                <a:gd name="T59" fmla="*/ 0 h 61"/>
                <a:gd name="T60" fmla="*/ 16 w 65"/>
                <a:gd name="T61" fmla="*/ 3 h 61"/>
                <a:gd name="T62" fmla="*/ 10 w 65"/>
                <a:gd name="T63" fmla="*/ 6 h 61"/>
                <a:gd name="T64" fmla="*/ 4 w 65"/>
                <a:gd name="T65" fmla="*/ 9 h 61"/>
                <a:gd name="T66" fmla="*/ 3 w 65"/>
                <a:gd name="T67" fmla="*/ 16 h 61"/>
                <a:gd name="T68" fmla="*/ 2 w 65"/>
                <a:gd name="T69" fmla="*/ 26 h 61"/>
                <a:gd name="T70" fmla="*/ 0 w 65"/>
                <a:gd name="T71" fmla="*/ 32 h 61"/>
                <a:gd name="T72" fmla="*/ 1 w 65"/>
                <a:gd name="T73" fmla="*/ 40 h 61"/>
                <a:gd name="T74" fmla="*/ 6 w 65"/>
                <a:gd name="T75" fmla="*/ 4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5" h="61">
                  <a:moveTo>
                    <a:pt x="6" y="41"/>
                  </a:moveTo>
                  <a:cubicBezTo>
                    <a:pt x="7" y="39"/>
                    <a:pt x="7" y="38"/>
                    <a:pt x="8" y="38"/>
                  </a:cubicBezTo>
                  <a:cubicBezTo>
                    <a:pt x="9" y="39"/>
                    <a:pt x="10" y="42"/>
                    <a:pt x="11" y="41"/>
                  </a:cubicBezTo>
                  <a:cubicBezTo>
                    <a:pt x="11" y="41"/>
                    <a:pt x="12" y="40"/>
                    <a:pt x="13" y="38"/>
                  </a:cubicBezTo>
                  <a:cubicBezTo>
                    <a:pt x="13" y="36"/>
                    <a:pt x="13" y="35"/>
                    <a:pt x="15" y="35"/>
                  </a:cubicBezTo>
                  <a:cubicBezTo>
                    <a:pt x="16" y="36"/>
                    <a:pt x="16" y="36"/>
                    <a:pt x="17" y="36"/>
                  </a:cubicBezTo>
                  <a:cubicBezTo>
                    <a:pt x="17" y="36"/>
                    <a:pt x="18" y="37"/>
                    <a:pt x="19" y="38"/>
                  </a:cubicBezTo>
                  <a:cubicBezTo>
                    <a:pt x="20" y="39"/>
                    <a:pt x="21" y="39"/>
                    <a:pt x="22" y="39"/>
                  </a:cubicBezTo>
                  <a:cubicBezTo>
                    <a:pt x="22" y="39"/>
                    <a:pt x="24" y="37"/>
                    <a:pt x="25" y="37"/>
                  </a:cubicBezTo>
                  <a:cubicBezTo>
                    <a:pt x="25" y="37"/>
                    <a:pt x="27" y="39"/>
                    <a:pt x="27" y="39"/>
                  </a:cubicBezTo>
                  <a:cubicBezTo>
                    <a:pt x="28" y="39"/>
                    <a:pt x="28" y="38"/>
                    <a:pt x="29" y="38"/>
                  </a:cubicBezTo>
                  <a:cubicBezTo>
                    <a:pt x="30" y="37"/>
                    <a:pt x="30" y="36"/>
                    <a:pt x="31" y="37"/>
                  </a:cubicBezTo>
                  <a:cubicBezTo>
                    <a:pt x="32" y="39"/>
                    <a:pt x="33" y="39"/>
                    <a:pt x="33" y="39"/>
                  </a:cubicBezTo>
                  <a:cubicBezTo>
                    <a:pt x="34" y="39"/>
                    <a:pt x="36" y="38"/>
                    <a:pt x="37" y="40"/>
                  </a:cubicBezTo>
                  <a:cubicBezTo>
                    <a:pt x="39" y="41"/>
                    <a:pt x="40" y="42"/>
                    <a:pt x="41" y="42"/>
                  </a:cubicBezTo>
                  <a:cubicBezTo>
                    <a:pt x="43" y="43"/>
                    <a:pt x="43" y="43"/>
                    <a:pt x="45" y="46"/>
                  </a:cubicBezTo>
                  <a:cubicBezTo>
                    <a:pt x="47" y="48"/>
                    <a:pt x="47" y="49"/>
                    <a:pt x="48" y="51"/>
                  </a:cubicBezTo>
                  <a:cubicBezTo>
                    <a:pt x="50" y="52"/>
                    <a:pt x="51" y="52"/>
                    <a:pt x="53" y="55"/>
                  </a:cubicBezTo>
                  <a:cubicBezTo>
                    <a:pt x="54" y="57"/>
                    <a:pt x="56" y="58"/>
                    <a:pt x="57" y="59"/>
                  </a:cubicBezTo>
                  <a:cubicBezTo>
                    <a:pt x="58" y="59"/>
                    <a:pt x="58" y="60"/>
                    <a:pt x="59" y="60"/>
                  </a:cubicBezTo>
                  <a:cubicBezTo>
                    <a:pt x="60" y="61"/>
                    <a:pt x="61" y="61"/>
                    <a:pt x="62" y="61"/>
                  </a:cubicBezTo>
                  <a:cubicBezTo>
                    <a:pt x="63" y="61"/>
                    <a:pt x="63" y="60"/>
                    <a:pt x="63" y="59"/>
                  </a:cubicBezTo>
                  <a:cubicBezTo>
                    <a:pt x="63" y="59"/>
                    <a:pt x="65" y="58"/>
                    <a:pt x="65" y="58"/>
                  </a:cubicBezTo>
                  <a:cubicBezTo>
                    <a:pt x="65" y="57"/>
                    <a:pt x="65" y="56"/>
                    <a:pt x="64" y="56"/>
                  </a:cubicBezTo>
                  <a:cubicBezTo>
                    <a:pt x="63" y="56"/>
                    <a:pt x="63" y="57"/>
                    <a:pt x="62" y="56"/>
                  </a:cubicBezTo>
                  <a:cubicBezTo>
                    <a:pt x="61" y="55"/>
                    <a:pt x="61" y="54"/>
                    <a:pt x="60" y="53"/>
                  </a:cubicBezTo>
                  <a:cubicBezTo>
                    <a:pt x="60" y="53"/>
                    <a:pt x="59" y="53"/>
                    <a:pt x="59" y="52"/>
                  </a:cubicBezTo>
                  <a:cubicBezTo>
                    <a:pt x="58" y="51"/>
                    <a:pt x="58" y="51"/>
                    <a:pt x="57" y="50"/>
                  </a:cubicBezTo>
                  <a:cubicBezTo>
                    <a:pt x="56" y="49"/>
                    <a:pt x="55" y="48"/>
                    <a:pt x="55" y="46"/>
                  </a:cubicBezTo>
                  <a:cubicBezTo>
                    <a:pt x="54" y="45"/>
                    <a:pt x="54" y="45"/>
                    <a:pt x="53" y="45"/>
                  </a:cubicBezTo>
                  <a:cubicBezTo>
                    <a:pt x="51" y="44"/>
                    <a:pt x="51" y="44"/>
                    <a:pt x="50" y="43"/>
                  </a:cubicBezTo>
                  <a:cubicBezTo>
                    <a:pt x="50" y="42"/>
                    <a:pt x="48" y="38"/>
                    <a:pt x="47" y="37"/>
                  </a:cubicBezTo>
                  <a:cubicBezTo>
                    <a:pt x="46" y="37"/>
                    <a:pt x="45" y="36"/>
                    <a:pt x="44" y="36"/>
                  </a:cubicBezTo>
                  <a:cubicBezTo>
                    <a:pt x="43" y="36"/>
                    <a:pt x="42" y="36"/>
                    <a:pt x="41" y="35"/>
                  </a:cubicBezTo>
                  <a:cubicBezTo>
                    <a:pt x="41" y="34"/>
                    <a:pt x="40" y="33"/>
                    <a:pt x="39" y="33"/>
                  </a:cubicBezTo>
                  <a:cubicBezTo>
                    <a:pt x="39" y="33"/>
                    <a:pt x="39" y="33"/>
                    <a:pt x="38" y="33"/>
                  </a:cubicBezTo>
                  <a:cubicBezTo>
                    <a:pt x="37" y="33"/>
                    <a:pt x="36" y="33"/>
                    <a:pt x="36" y="32"/>
                  </a:cubicBezTo>
                  <a:cubicBezTo>
                    <a:pt x="35" y="31"/>
                    <a:pt x="34" y="30"/>
                    <a:pt x="34" y="30"/>
                  </a:cubicBezTo>
                  <a:cubicBezTo>
                    <a:pt x="34" y="29"/>
                    <a:pt x="34" y="28"/>
                    <a:pt x="34" y="28"/>
                  </a:cubicBezTo>
                  <a:cubicBezTo>
                    <a:pt x="33" y="27"/>
                    <a:pt x="33" y="26"/>
                    <a:pt x="32" y="27"/>
                  </a:cubicBezTo>
                  <a:cubicBezTo>
                    <a:pt x="32" y="27"/>
                    <a:pt x="31" y="28"/>
                    <a:pt x="32" y="28"/>
                  </a:cubicBezTo>
                  <a:cubicBezTo>
                    <a:pt x="32" y="29"/>
                    <a:pt x="32" y="29"/>
                    <a:pt x="33" y="29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2" y="31"/>
                    <a:pt x="32" y="32"/>
                    <a:pt x="32" y="32"/>
                  </a:cubicBezTo>
                  <a:cubicBezTo>
                    <a:pt x="32" y="32"/>
                    <a:pt x="31" y="30"/>
                    <a:pt x="31" y="30"/>
                  </a:cubicBezTo>
                  <a:cubicBezTo>
                    <a:pt x="31" y="30"/>
                    <a:pt x="32" y="30"/>
                    <a:pt x="31" y="29"/>
                  </a:cubicBezTo>
                  <a:cubicBezTo>
                    <a:pt x="31" y="28"/>
                    <a:pt x="30" y="29"/>
                    <a:pt x="30" y="28"/>
                  </a:cubicBezTo>
                  <a:cubicBezTo>
                    <a:pt x="30" y="26"/>
                    <a:pt x="30" y="26"/>
                    <a:pt x="29" y="26"/>
                  </a:cubicBezTo>
                  <a:cubicBezTo>
                    <a:pt x="29" y="26"/>
                    <a:pt x="28" y="26"/>
                    <a:pt x="28" y="26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8" y="25"/>
                    <a:pt x="28" y="26"/>
                    <a:pt x="27" y="26"/>
                  </a:cubicBezTo>
                  <a:cubicBezTo>
                    <a:pt x="27" y="26"/>
                    <a:pt x="26" y="26"/>
                    <a:pt x="27" y="25"/>
                  </a:cubicBezTo>
                  <a:cubicBezTo>
                    <a:pt x="27" y="24"/>
                    <a:pt x="28" y="24"/>
                    <a:pt x="28" y="24"/>
                  </a:cubicBezTo>
                  <a:cubicBezTo>
                    <a:pt x="28" y="24"/>
                    <a:pt x="27" y="23"/>
                    <a:pt x="27" y="22"/>
                  </a:cubicBezTo>
                  <a:cubicBezTo>
                    <a:pt x="26" y="22"/>
                    <a:pt x="26" y="21"/>
                    <a:pt x="26" y="20"/>
                  </a:cubicBezTo>
                  <a:cubicBezTo>
                    <a:pt x="26" y="19"/>
                    <a:pt x="26" y="18"/>
                    <a:pt x="25" y="16"/>
                  </a:cubicBezTo>
                  <a:cubicBezTo>
                    <a:pt x="25" y="14"/>
                    <a:pt x="25" y="13"/>
                    <a:pt x="24" y="12"/>
                  </a:cubicBezTo>
                  <a:cubicBezTo>
                    <a:pt x="24" y="11"/>
                    <a:pt x="24" y="10"/>
                    <a:pt x="23" y="8"/>
                  </a:cubicBezTo>
                  <a:cubicBezTo>
                    <a:pt x="22" y="6"/>
                    <a:pt x="21" y="3"/>
                    <a:pt x="21" y="2"/>
                  </a:cubicBezTo>
                  <a:cubicBezTo>
                    <a:pt x="20" y="1"/>
                    <a:pt x="20" y="1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8" y="1"/>
                    <a:pt x="16" y="3"/>
                    <a:pt x="16" y="3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10" y="5"/>
                    <a:pt x="10" y="6"/>
                  </a:cubicBezTo>
                  <a:cubicBezTo>
                    <a:pt x="10" y="7"/>
                    <a:pt x="9" y="10"/>
                    <a:pt x="7" y="10"/>
                  </a:cubicBezTo>
                  <a:cubicBezTo>
                    <a:pt x="6" y="10"/>
                    <a:pt x="5" y="8"/>
                    <a:pt x="4" y="9"/>
                  </a:cubicBezTo>
                  <a:cubicBezTo>
                    <a:pt x="4" y="10"/>
                    <a:pt x="3" y="10"/>
                    <a:pt x="4" y="12"/>
                  </a:cubicBezTo>
                  <a:cubicBezTo>
                    <a:pt x="4" y="14"/>
                    <a:pt x="3" y="14"/>
                    <a:pt x="3" y="16"/>
                  </a:cubicBezTo>
                  <a:cubicBezTo>
                    <a:pt x="3" y="18"/>
                    <a:pt x="4" y="19"/>
                    <a:pt x="4" y="21"/>
                  </a:cubicBezTo>
                  <a:cubicBezTo>
                    <a:pt x="4" y="23"/>
                    <a:pt x="3" y="24"/>
                    <a:pt x="2" y="26"/>
                  </a:cubicBezTo>
                  <a:cubicBezTo>
                    <a:pt x="1" y="28"/>
                    <a:pt x="1" y="28"/>
                    <a:pt x="1" y="30"/>
                  </a:cubicBezTo>
                  <a:cubicBezTo>
                    <a:pt x="0" y="31"/>
                    <a:pt x="0" y="30"/>
                    <a:pt x="0" y="32"/>
                  </a:cubicBezTo>
                  <a:cubicBezTo>
                    <a:pt x="0" y="34"/>
                    <a:pt x="0" y="37"/>
                    <a:pt x="1" y="39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5" y="40"/>
                    <a:pt x="6" y="42"/>
                    <a:pt x="6" y="4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84" name="Freeform 87"/>
            <p:cNvSpPr>
              <a:spLocks/>
            </p:cNvSpPr>
            <p:nvPr/>
          </p:nvSpPr>
          <p:spPr bwMode="auto">
            <a:xfrm>
              <a:off x="5251450" y="4038601"/>
              <a:ext cx="46038" cy="61913"/>
            </a:xfrm>
            <a:custGeom>
              <a:avLst/>
              <a:gdLst>
                <a:gd name="T0" fmla="*/ 1 w 16"/>
                <a:gd name="T1" fmla="*/ 10 h 21"/>
                <a:gd name="T2" fmla="*/ 0 w 16"/>
                <a:gd name="T3" fmla="*/ 13 h 21"/>
                <a:gd name="T4" fmla="*/ 0 w 16"/>
                <a:gd name="T5" fmla="*/ 18 h 21"/>
                <a:gd name="T6" fmla="*/ 1 w 16"/>
                <a:gd name="T7" fmla="*/ 20 h 21"/>
                <a:gd name="T8" fmla="*/ 5 w 16"/>
                <a:gd name="T9" fmla="*/ 19 h 21"/>
                <a:gd name="T10" fmla="*/ 9 w 16"/>
                <a:gd name="T11" fmla="*/ 18 h 21"/>
                <a:gd name="T12" fmla="*/ 11 w 16"/>
                <a:gd name="T13" fmla="*/ 19 h 21"/>
                <a:gd name="T14" fmla="*/ 15 w 16"/>
                <a:gd name="T15" fmla="*/ 14 h 21"/>
                <a:gd name="T16" fmla="*/ 13 w 16"/>
                <a:gd name="T17" fmla="*/ 13 h 21"/>
                <a:gd name="T18" fmla="*/ 12 w 16"/>
                <a:gd name="T19" fmla="*/ 13 h 21"/>
                <a:gd name="T20" fmla="*/ 10 w 16"/>
                <a:gd name="T21" fmla="*/ 13 h 21"/>
                <a:gd name="T22" fmla="*/ 8 w 16"/>
                <a:gd name="T23" fmla="*/ 13 h 21"/>
                <a:gd name="T24" fmla="*/ 7 w 16"/>
                <a:gd name="T25" fmla="*/ 13 h 21"/>
                <a:gd name="T26" fmla="*/ 7 w 16"/>
                <a:gd name="T27" fmla="*/ 13 h 21"/>
                <a:gd name="T28" fmla="*/ 8 w 16"/>
                <a:gd name="T29" fmla="*/ 12 h 21"/>
                <a:gd name="T30" fmla="*/ 10 w 16"/>
                <a:gd name="T31" fmla="*/ 11 h 21"/>
                <a:gd name="T32" fmla="*/ 12 w 16"/>
                <a:gd name="T33" fmla="*/ 10 h 21"/>
                <a:gd name="T34" fmla="*/ 13 w 16"/>
                <a:gd name="T35" fmla="*/ 8 h 21"/>
                <a:gd name="T36" fmla="*/ 15 w 16"/>
                <a:gd name="T37" fmla="*/ 6 h 21"/>
                <a:gd name="T38" fmla="*/ 15 w 16"/>
                <a:gd name="T39" fmla="*/ 4 h 21"/>
                <a:gd name="T40" fmla="*/ 14 w 16"/>
                <a:gd name="T41" fmla="*/ 2 h 21"/>
                <a:gd name="T42" fmla="*/ 13 w 16"/>
                <a:gd name="T43" fmla="*/ 0 h 21"/>
                <a:gd name="T44" fmla="*/ 12 w 16"/>
                <a:gd name="T45" fmla="*/ 0 h 21"/>
                <a:gd name="T46" fmla="*/ 10 w 16"/>
                <a:gd name="T47" fmla="*/ 1 h 21"/>
                <a:gd name="T48" fmla="*/ 9 w 16"/>
                <a:gd name="T49" fmla="*/ 3 h 21"/>
                <a:gd name="T50" fmla="*/ 6 w 16"/>
                <a:gd name="T51" fmla="*/ 2 h 21"/>
                <a:gd name="T52" fmla="*/ 5 w 16"/>
                <a:gd name="T53" fmla="*/ 2 h 21"/>
                <a:gd name="T54" fmla="*/ 4 w 16"/>
                <a:gd name="T55" fmla="*/ 6 h 21"/>
                <a:gd name="T56" fmla="*/ 1 w 16"/>
                <a:gd name="T57" fmla="*/ 1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6" h="21">
                  <a:moveTo>
                    <a:pt x="1" y="10"/>
                  </a:moveTo>
                  <a:cubicBezTo>
                    <a:pt x="0" y="11"/>
                    <a:pt x="0" y="11"/>
                    <a:pt x="0" y="13"/>
                  </a:cubicBezTo>
                  <a:cubicBezTo>
                    <a:pt x="0" y="14"/>
                    <a:pt x="0" y="17"/>
                    <a:pt x="0" y="18"/>
                  </a:cubicBezTo>
                  <a:cubicBezTo>
                    <a:pt x="0" y="19"/>
                    <a:pt x="0" y="20"/>
                    <a:pt x="1" y="20"/>
                  </a:cubicBezTo>
                  <a:cubicBezTo>
                    <a:pt x="2" y="21"/>
                    <a:pt x="4" y="20"/>
                    <a:pt x="5" y="19"/>
                  </a:cubicBezTo>
                  <a:cubicBezTo>
                    <a:pt x="6" y="19"/>
                    <a:pt x="8" y="18"/>
                    <a:pt x="9" y="18"/>
                  </a:cubicBezTo>
                  <a:cubicBezTo>
                    <a:pt x="9" y="19"/>
                    <a:pt x="10" y="19"/>
                    <a:pt x="11" y="19"/>
                  </a:cubicBezTo>
                  <a:cubicBezTo>
                    <a:pt x="12" y="18"/>
                    <a:pt x="13" y="16"/>
                    <a:pt x="15" y="14"/>
                  </a:cubicBezTo>
                  <a:cubicBezTo>
                    <a:pt x="14" y="14"/>
                    <a:pt x="14" y="14"/>
                    <a:pt x="13" y="13"/>
                  </a:cubicBezTo>
                  <a:cubicBezTo>
                    <a:pt x="13" y="13"/>
                    <a:pt x="13" y="13"/>
                    <a:pt x="12" y="13"/>
                  </a:cubicBezTo>
                  <a:cubicBezTo>
                    <a:pt x="11" y="13"/>
                    <a:pt x="11" y="12"/>
                    <a:pt x="10" y="13"/>
                  </a:cubicBezTo>
                  <a:cubicBezTo>
                    <a:pt x="9" y="13"/>
                    <a:pt x="9" y="13"/>
                    <a:pt x="8" y="13"/>
                  </a:cubicBezTo>
                  <a:cubicBezTo>
                    <a:pt x="8" y="13"/>
                    <a:pt x="7" y="13"/>
                    <a:pt x="7" y="13"/>
                  </a:cubicBezTo>
                  <a:cubicBezTo>
                    <a:pt x="7" y="13"/>
                    <a:pt x="6" y="13"/>
                    <a:pt x="7" y="13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9" y="11"/>
                    <a:pt x="9" y="11"/>
                    <a:pt x="10" y="11"/>
                  </a:cubicBezTo>
                  <a:cubicBezTo>
                    <a:pt x="11" y="10"/>
                    <a:pt x="12" y="11"/>
                    <a:pt x="12" y="10"/>
                  </a:cubicBezTo>
                  <a:cubicBezTo>
                    <a:pt x="13" y="9"/>
                    <a:pt x="13" y="8"/>
                    <a:pt x="13" y="8"/>
                  </a:cubicBezTo>
                  <a:cubicBezTo>
                    <a:pt x="14" y="8"/>
                    <a:pt x="15" y="7"/>
                    <a:pt x="15" y="6"/>
                  </a:cubicBezTo>
                  <a:cubicBezTo>
                    <a:pt x="15" y="6"/>
                    <a:pt x="16" y="5"/>
                    <a:pt x="15" y="4"/>
                  </a:cubicBezTo>
                  <a:cubicBezTo>
                    <a:pt x="15" y="4"/>
                    <a:pt x="14" y="3"/>
                    <a:pt x="14" y="2"/>
                  </a:cubicBezTo>
                  <a:cubicBezTo>
                    <a:pt x="13" y="1"/>
                    <a:pt x="13" y="1"/>
                    <a:pt x="13" y="0"/>
                  </a:cubicBezTo>
                  <a:cubicBezTo>
                    <a:pt x="13" y="0"/>
                    <a:pt x="13" y="0"/>
                    <a:pt x="12" y="0"/>
                  </a:cubicBezTo>
                  <a:cubicBezTo>
                    <a:pt x="12" y="0"/>
                    <a:pt x="10" y="1"/>
                    <a:pt x="10" y="1"/>
                  </a:cubicBezTo>
                  <a:cubicBezTo>
                    <a:pt x="10" y="2"/>
                    <a:pt x="10" y="3"/>
                    <a:pt x="9" y="3"/>
                  </a:cubicBezTo>
                  <a:cubicBezTo>
                    <a:pt x="8" y="3"/>
                    <a:pt x="7" y="3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4" y="5"/>
                    <a:pt x="4" y="6"/>
                  </a:cubicBezTo>
                  <a:cubicBezTo>
                    <a:pt x="3" y="8"/>
                    <a:pt x="2" y="9"/>
                    <a:pt x="1" y="1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85" name="Freeform 88"/>
            <p:cNvSpPr>
              <a:spLocks/>
            </p:cNvSpPr>
            <p:nvPr/>
          </p:nvSpPr>
          <p:spPr bwMode="auto">
            <a:xfrm>
              <a:off x="5003800" y="3971926"/>
              <a:ext cx="427038" cy="365125"/>
            </a:xfrm>
            <a:custGeom>
              <a:avLst/>
              <a:gdLst>
                <a:gd name="T0" fmla="*/ 107 w 147"/>
                <a:gd name="T1" fmla="*/ 64 h 125"/>
                <a:gd name="T2" fmla="*/ 102 w 147"/>
                <a:gd name="T3" fmla="*/ 60 h 125"/>
                <a:gd name="T4" fmla="*/ 99 w 147"/>
                <a:gd name="T5" fmla="*/ 54 h 125"/>
                <a:gd name="T6" fmla="*/ 95 w 147"/>
                <a:gd name="T7" fmla="*/ 49 h 125"/>
                <a:gd name="T8" fmla="*/ 96 w 147"/>
                <a:gd name="T9" fmla="*/ 43 h 125"/>
                <a:gd name="T10" fmla="*/ 94 w 147"/>
                <a:gd name="T11" fmla="*/ 41 h 125"/>
                <a:gd name="T12" fmla="*/ 86 w 147"/>
                <a:gd name="T13" fmla="*/ 43 h 125"/>
                <a:gd name="T14" fmla="*/ 85 w 147"/>
                <a:gd name="T15" fmla="*/ 36 h 125"/>
                <a:gd name="T16" fmla="*/ 89 w 147"/>
                <a:gd name="T17" fmla="*/ 29 h 125"/>
                <a:gd name="T18" fmla="*/ 89 w 147"/>
                <a:gd name="T19" fmla="*/ 24 h 125"/>
                <a:gd name="T20" fmla="*/ 80 w 147"/>
                <a:gd name="T21" fmla="*/ 16 h 125"/>
                <a:gd name="T22" fmla="*/ 73 w 147"/>
                <a:gd name="T23" fmla="*/ 7 h 125"/>
                <a:gd name="T24" fmla="*/ 65 w 147"/>
                <a:gd name="T25" fmla="*/ 4 h 125"/>
                <a:gd name="T26" fmla="*/ 61 w 147"/>
                <a:gd name="T27" fmla="*/ 3 h 125"/>
                <a:gd name="T28" fmla="*/ 57 w 147"/>
                <a:gd name="T29" fmla="*/ 2 h 125"/>
                <a:gd name="T30" fmla="*/ 51 w 147"/>
                <a:gd name="T31" fmla="*/ 3 h 125"/>
                <a:gd name="T32" fmla="*/ 47 w 147"/>
                <a:gd name="T33" fmla="*/ 0 h 125"/>
                <a:gd name="T34" fmla="*/ 43 w 147"/>
                <a:gd name="T35" fmla="*/ 6 h 125"/>
                <a:gd name="T36" fmla="*/ 38 w 147"/>
                <a:gd name="T37" fmla="*/ 6 h 125"/>
                <a:gd name="T38" fmla="*/ 33 w 147"/>
                <a:gd name="T39" fmla="*/ 5 h 125"/>
                <a:gd name="T40" fmla="*/ 30 w 147"/>
                <a:gd name="T41" fmla="*/ 22 h 125"/>
                <a:gd name="T42" fmla="*/ 24 w 147"/>
                <a:gd name="T43" fmla="*/ 26 h 125"/>
                <a:gd name="T44" fmla="*/ 20 w 147"/>
                <a:gd name="T45" fmla="*/ 36 h 125"/>
                <a:gd name="T46" fmla="*/ 17 w 147"/>
                <a:gd name="T47" fmla="*/ 45 h 125"/>
                <a:gd name="T48" fmla="*/ 12 w 147"/>
                <a:gd name="T49" fmla="*/ 49 h 125"/>
                <a:gd name="T50" fmla="*/ 11 w 147"/>
                <a:gd name="T51" fmla="*/ 60 h 125"/>
                <a:gd name="T52" fmla="*/ 8 w 147"/>
                <a:gd name="T53" fmla="*/ 71 h 125"/>
                <a:gd name="T54" fmla="*/ 2 w 147"/>
                <a:gd name="T55" fmla="*/ 70 h 125"/>
                <a:gd name="T56" fmla="*/ 0 w 147"/>
                <a:gd name="T57" fmla="*/ 75 h 125"/>
                <a:gd name="T58" fmla="*/ 4 w 147"/>
                <a:gd name="T59" fmla="*/ 78 h 125"/>
                <a:gd name="T60" fmla="*/ 8 w 147"/>
                <a:gd name="T61" fmla="*/ 80 h 125"/>
                <a:gd name="T62" fmla="*/ 11 w 147"/>
                <a:gd name="T63" fmla="*/ 84 h 125"/>
                <a:gd name="T64" fmla="*/ 16 w 147"/>
                <a:gd name="T65" fmla="*/ 88 h 125"/>
                <a:gd name="T66" fmla="*/ 19 w 147"/>
                <a:gd name="T67" fmla="*/ 94 h 125"/>
                <a:gd name="T68" fmla="*/ 24 w 147"/>
                <a:gd name="T69" fmla="*/ 104 h 125"/>
                <a:gd name="T70" fmla="*/ 29 w 147"/>
                <a:gd name="T71" fmla="*/ 107 h 125"/>
                <a:gd name="T72" fmla="*/ 28 w 147"/>
                <a:gd name="T73" fmla="*/ 112 h 125"/>
                <a:gd name="T74" fmla="*/ 32 w 147"/>
                <a:gd name="T75" fmla="*/ 114 h 125"/>
                <a:gd name="T76" fmla="*/ 51 w 147"/>
                <a:gd name="T77" fmla="*/ 123 h 125"/>
                <a:gd name="T78" fmla="*/ 65 w 147"/>
                <a:gd name="T79" fmla="*/ 125 h 125"/>
                <a:gd name="T80" fmla="*/ 77 w 147"/>
                <a:gd name="T81" fmla="*/ 116 h 125"/>
                <a:gd name="T82" fmla="*/ 89 w 147"/>
                <a:gd name="T83" fmla="*/ 118 h 125"/>
                <a:gd name="T84" fmla="*/ 94 w 147"/>
                <a:gd name="T85" fmla="*/ 117 h 125"/>
                <a:gd name="T86" fmla="*/ 104 w 147"/>
                <a:gd name="T87" fmla="*/ 110 h 125"/>
                <a:gd name="T88" fmla="*/ 116 w 147"/>
                <a:gd name="T89" fmla="*/ 109 h 125"/>
                <a:gd name="T90" fmla="*/ 147 w 147"/>
                <a:gd name="T91" fmla="*/ 7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7" h="125">
                  <a:moveTo>
                    <a:pt x="137" y="74"/>
                  </a:moveTo>
                  <a:cubicBezTo>
                    <a:pt x="107" y="64"/>
                    <a:pt x="107" y="64"/>
                    <a:pt x="107" y="64"/>
                  </a:cubicBezTo>
                  <a:cubicBezTo>
                    <a:pt x="104" y="60"/>
                    <a:pt x="104" y="60"/>
                    <a:pt x="104" y="60"/>
                  </a:cubicBezTo>
                  <a:cubicBezTo>
                    <a:pt x="104" y="60"/>
                    <a:pt x="103" y="61"/>
                    <a:pt x="102" y="60"/>
                  </a:cubicBezTo>
                  <a:cubicBezTo>
                    <a:pt x="102" y="59"/>
                    <a:pt x="101" y="57"/>
                    <a:pt x="100" y="56"/>
                  </a:cubicBezTo>
                  <a:cubicBezTo>
                    <a:pt x="100" y="56"/>
                    <a:pt x="100" y="55"/>
                    <a:pt x="99" y="54"/>
                  </a:cubicBezTo>
                  <a:cubicBezTo>
                    <a:pt x="98" y="53"/>
                    <a:pt x="97" y="52"/>
                    <a:pt x="97" y="51"/>
                  </a:cubicBezTo>
                  <a:cubicBezTo>
                    <a:pt x="96" y="50"/>
                    <a:pt x="95" y="50"/>
                    <a:pt x="95" y="49"/>
                  </a:cubicBezTo>
                  <a:cubicBezTo>
                    <a:pt x="94" y="48"/>
                    <a:pt x="94" y="47"/>
                    <a:pt x="94" y="46"/>
                  </a:cubicBezTo>
                  <a:cubicBezTo>
                    <a:pt x="94" y="46"/>
                    <a:pt x="95" y="44"/>
                    <a:pt x="96" y="43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5" y="42"/>
                    <a:pt x="94" y="42"/>
                    <a:pt x="94" y="41"/>
                  </a:cubicBezTo>
                  <a:cubicBezTo>
                    <a:pt x="93" y="41"/>
                    <a:pt x="91" y="42"/>
                    <a:pt x="90" y="42"/>
                  </a:cubicBezTo>
                  <a:cubicBezTo>
                    <a:pt x="89" y="43"/>
                    <a:pt x="87" y="44"/>
                    <a:pt x="86" y="43"/>
                  </a:cubicBezTo>
                  <a:cubicBezTo>
                    <a:pt x="85" y="43"/>
                    <a:pt x="85" y="42"/>
                    <a:pt x="85" y="41"/>
                  </a:cubicBezTo>
                  <a:cubicBezTo>
                    <a:pt x="85" y="40"/>
                    <a:pt x="85" y="37"/>
                    <a:pt x="85" y="36"/>
                  </a:cubicBezTo>
                  <a:cubicBezTo>
                    <a:pt x="85" y="34"/>
                    <a:pt x="85" y="34"/>
                    <a:pt x="86" y="33"/>
                  </a:cubicBezTo>
                  <a:cubicBezTo>
                    <a:pt x="87" y="32"/>
                    <a:pt x="88" y="31"/>
                    <a:pt x="89" y="29"/>
                  </a:cubicBezTo>
                  <a:cubicBezTo>
                    <a:pt x="89" y="28"/>
                    <a:pt x="90" y="26"/>
                    <a:pt x="90" y="25"/>
                  </a:cubicBezTo>
                  <a:cubicBezTo>
                    <a:pt x="90" y="24"/>
                    <a:pt x="90" y="24"/>
                    <a:pt x="89" y="24"/>
                  </a:cubicBezTo>
                  <a:cubicBezTo>
                    <a:pt x="88" y="23"/>
                    <a:pt x="86" y="22"/>
                    <a:pt x="85" y="20"/>
                  </a:cubicBezTo>
                  <a:cubicBezTo>
                    <a:pt x="83" y="17"/>
                    <a:pt x="82" y="17"/>
                    <a:pt x="80" y="16"/>
                  </a:cubicBezTo>
                  <a:cubicBezTo>
                    <a:pt x="79" y="14"/>
                    <a:pt x="79" y="13"/>
                    <a:pt x="77" y="11"/>
                  </a:cubicBezTo>
                  <a:cubicBezTo>
                    <a:pt x="75" y="8"/>
                    <a:pt x="75" y="8"/>
                    <a:pt x="73" y="7"/>
                  </a:cubicBezTo>
                  <a:cubicBezTo>
                    <a:pt x="72" y="7"/>
                    <a:pt x="71" y="6"/>
                    <a:pt x="69" y="5"/>
                  </a:cubicBezTo>
                  <a:cubicBezTo>
                    <a:pt x="68" y="3"/>
                    <a:pt x="66" y="4"/>
                    <a:pt x="65" y="4"/>
                  </a:cubicBezTo>
                  <a:cubicBezTo>
                    <a:pt x="65" y="4"/>
                    <a:pt x="64" y="4"/>
                    <a:pt x="63" y="2"/>
                  </a:cubicBezTo>
                  <a:cubicBezTo>
                    <a:pt x="62" y="1"/>
                    <a:pt x="62" y="2"/>
                    <a:pt x="61" y="3"/>
                  </a:cubicBezTo>
                  <a:cubicBezTo>
                    <a:pt x="60" y="3"/>
                    <a:pt x="60" y="4"/>
                    <a:pt x="59" y="4"/>
                  </a:cubicBezTo>
                  <a:cubicBezTo>
                    <a:pt x="59" y="4"/>
                    <a:pt x="57" y="2"/>
                    <a:pt x="57" y="2"/>
                  </a:cubicBezTo>
                  <a:cubicBezTo>
                    <a:pt x="56" y="2"/>
                    <a:pt x="54" y="4"/>
                    <a:pt x="54" y="4"/>
                  </a:cubicBezTo>
                  <a:cubicBezTo>
                    <a:pt x="53" y="4"/>
                    <a:pt x="52" y="4"/>
                    <a:pt x="51" y="3"/>
                  </a:cubicBezTo>
                  <a:cubicBezTo>
                    <a:pt x="50" y="2"/>
                    <a:pt x="49" y="1"/>
                    <a:pt x="49" y="1"/>
                  </a:cubicBezTo>
                  <a:cubicBezTo>
                    <a:pt x="48" y="1"/>
                    <a:pt x="48" y="1"/>
                    <a:pt x="47" y="0"/>
                  </a:cubicBezTo>
                  <a:cubicBezTo>
                    <a:pt x="45" y="0"/>
                    <a:pt x="45" y="1"/>
                    <a:pt x="45" y="3"/>
                  </a:cubicBezTo>
                  <a:cubicBezTo>
                    <a:pt x="44" y="5"/>
                    <a:pt x="43" y="6"/>
                    <a:pt x="43" y="6"/>
                  </a:cubicBezTo>
                  <a:cubicBezTo>
                    <a:pt x="42" y="7"/>
                    <a:pt x="41" y="4"/>
                    <a:pt x="40" y="3"/>
                  </a:cubicBezTo>
                  <a:cubicBezTo>
                    <a:pt x="39" y="3"/>
                    <a:pt x="39" y="4"/>
                    <a:pt x="38" y="6"/>
                  </a:cubicBezTo>
                  <a:cubicBezTo>
                    <a:pt x="38" y="7"/>
                    <a:pt x="37" y="5"/>
                    <a:pt x="37" y="5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3" y="7"/>
                    <a:pt x="33" y="7"/>
                    <a:pt x="32" y="11"/>
                  </a:cubicBezTo>
                  <a:cubicBezTo>
                    <a:pt x="31" y="15"/>
                    <a:pt x="30" y="21"/>
                    <a:pt x="30" y="22"/>
                  </a:cubicBezTo>
                  <a:cubicBezTo>
                    <a:pt x="30" y="23"/>
                    <a:pt x="30" y="24"/>
                    <a:pt x="28" y="23"/>
                  </a:cubicBezTo>
                  <a:cubicBezTo>
                    <a:pt x="26" y="23"/>
                    <a:pt x="25" y="22"/>
                    <a:pt x="24" y="26"/>
                  </a:cubicBezTo>
                  <a:cubicBezTo>
                    <a:pt x="23" y="30"/>
                    <a:pt x="21" y="32"/>
                    <a:pt x="20" y="33"/>
                  </a:cubicBezTo>
                  <a:cubicBezTo>
                    <a:pt x="20" y="34"/>
                    <a:pt x="19" y="35"/>
                    <a:pt x="20" y="36"/>
                  </a:cubicBezTo>
                  <a:cubicBezTo>
                    <a:pt x="20" y="38"/>
                    <a:pt x="20" y="39"/>
                    <a:pt x="19" y="42"/>
                  </a:cubicBezTo>
                  <a:cubicBezTo>
                    <a:pt x="18" y="45"/>
                    <a:pt x="19" y="47"/>
                    <a:pt x="17" y="45"/>
                  </a:cubicBezTo>
                  <a:cubicBezTo>
                    <a:pt x="16" y="44"/>
                    <a:pt x="16" y="42"/>
                    <a:pt x="15" y="43"/>
                  </a:cubicBezTo>
                  <a:cubicBezTo>
                    <a:pt x="14" y="45"/>
                    <a:pt x="12" y="47"/>
                    <a:pt x="12" y="49"/>
                  </a:cubicBezTo>
                  <a:cubicBezTo>
                    <a:pt x="13" y="50"/>
                    <a:pt x="13" y="51"/>
                    <a:pt x="12" y="53"/>
                  </a:cubicBezTo>
                  <a:cubicBezTo>
                    <a:pt x="12" y="54"/>
                    <a:pt x="10" y="57"/>
                    <a:pt x="11" y="60"/>
                  </a:cubicBezTo>
                  <a:cubicBezTo>
                    <a:pt x="11" y="63"/>
                    <a:pt x="12" y="68"/>
                    <a:pt x="11" y="69"/>
                  </a:cubicBezTo>
                  <a:cubicBezTo>
                    <a:pt x="9" y="70"/>
                    <a:pt x="9" y="71"/>
                    <a:pt x="8" y="71"/>
                  </a:cubicBezTo>
                  <a:cubicBezTo>
                    <a:pt x="7" y="70"/>
                    <a:pt x="6" y="69"/>
                    <a:pt x="6" y="69"/>
                  </a:cubicBezTo>
                  <a:cubicBezTo>
                    <a:pt x="5" y="69"/>
                    <a:pt x="3" y="69"/>
                    <a:pt x="2" y="70"/>
                  </a:cubicBezTo>
                  <a:cubicBezTo>
                    <a:pt x="2" y="70"/>
                    <a:pt x="2" y="72"/>
                    <a:pt x="2" y="73"/>
                  </a:cubicBezTo>
                  <a:cubicBezTo>
                    <a:pt x="2" y="74"/>
                    <a:pt x="0" y="75"/>
                    <a:pt x="0" y="75"/>
                  </a:cubicBezTo>
                  <a:cubicBezTo>
                    <a:pt x="0" y="76"/>
                    <a:pt x="0" y="77"/>
                    <a:pt x="1" y="77"/>
                  </a:cubicBezTo>
                  <a:cubicBezTo>
                    <a:pt x="2" y="77"/>
                    <a:pt x="3" y="78"/>
                    <a:pt x="4" y="78"/>
                  </a:cubicBezTo>
                  <a:cubicBezTo>
                    <a:pt x="4" y="78"/>
                    <a:pt x="4" y="79"/>
                    <a:pt x="6" y="79"/>
                  </a:cubicBezTo>
                  <a:cubicBezTo>
                    <a:pt x="7" y="79"/>
                    <a:pt x="7" y="79"/>
                    <a:pt x="8" y="80"/>
                  </a:cubicBezTo>
                  <a:cubicBezTo>
                    <a:pt x="9" y="80"/>
                    <a:pt x="9" y="80"/>
                    <a:pt x="10" y="82"/>
                  </a:cubicBezTo>
                  <a:cubicBezTo>
                    <a:pt x="11" y="83"/>
                    <a:pt x="10" y="83"/>
                    <a:pt x="11" y="84"/>
                  </a:cubicBezTo>
                  <a:cubicBezTo>
                    <a:pt x="12" y="85"/>
                    <a:pt x="13" y="85"/>
                    <a:pt x="13" y="86"/>
                  </a:cubicBezTo>
                  <a:cubicBezTo>
                    <a:pt x="14" y="87"/>
                    <a:pt x="16" y="87"/>
                    <a:pt x="16" y="88"/>
                  </a:cubicBezTo>
                  <a:cubicBezTo>
                    <a:pt x="17" y="88"/>
                    <a:pt x="17" y="90"/>
                    <a:pt x="18" y="91"/>
                  </a:cubicBezTo>
                  <a:cubicBezTo>
                    <a:pt x="18" y="92"/>
                    <a:pt x="19" y="91"/>
                    <a:pt x="19" y="94"/>
                  </a:cubicBezTo>
                  <a:cubicBezTo>
                    <a:pt x="19" y="96"/>
                    <a:pt x="21" y="100"/>
                    <a:pt x="21" y="101"/>
                  </a:cubicBezTo>
                  <a:cubicBezTo>
                    <a:pt x="22" y="102"/>
                    <a:pt x="22" y="104"/>
                    <a:pt x="24" y="104"/>
                  </a:cubicBezTo>
                  <a:cubicBezTo>
                    <a:pt x="25" y="104"/>
                    <a:pt x="28" y="104"/>
                    <a:pt x="28" y="104"/>
                  </a:cubicBezTo>
                  <a:cubicBezTo>
                    <a:pt x="28" y="104"/>
                    <a:pt x="29" y="106"/>
                    <a:pt x="29" y="107"/>
                  </a:cubicBezTo>
                  <a:cubicBezTo>
                    <a:pt x="29" y="108"/>
                    <a:pt x="28" y="109"/>
                    <a:pt x="28" y="110"/>
                  </a:cubicBezTo>
                  <a:cubicBezTo>
                    <a:pt x="28" y="110"/>
                    <a:pt x="28" y="111"/>
                    <a:pt x="28" y="112"/>
                  </a:cubicBezTo>
                  <a:cubicBezTo>
                    <a:pt x="29" y="112"/>
                    <a:pt x="29" y="112"/>
                    <a:pt x="29" y="112"/>
                  </a:cubicBezTo>
                  <a:cubicBezTo>
                    <a:pt x="32" y="114"/>
                    <a:pt x="32" y="114"/>
                    <a:pt x="32" y="114"/>
                  </a:cubicBezTo>
                  <a:cubicBezTo>
                    <a:pt x="40" y="114"/>
                    <a:pt x="40" y="114"/>
                    <a:pt x="40" y="114"/>
                  </a:cubicBezTo>
                  <a:cubicBezTo>
                    <a:pt x="51" y="123"/>
                    <a:pt x="51" y="123"/>
                    <a:pt x="51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65" y="125"/>
                    <a:pt x="65" y="125"/>
                    <a:pt x="65" y="125"/>
                  </a:cubicBezTo>
                  <a:cubicBezTo>
                    <a:pt x="70" y="119"/>
                    <a:pt x="70" y="119"/>
                    <a:pt x="70" y="119"/>
                  </a:cubicBezTo>
                  <a:cubicBezTo>
                    <a:pt x="77" y="116"/>
                    <a:pt x="77" y="116"/>
                    <a:pt x="77" y="116"/>
                  </a:cubicBezTo>
                  <a:cubicBezTo>
                    <a:pt x="82" y="119"/>
                    <a:pt x="82" y="119"/>
                    <a:pt x="82" y="119"/>
                  </a:cubicBezTo>
                  <a:cubicBezTo>
                    <a:pt x="89" y="118"/>
                    <a:pt x="89" y="118"/>
                    <a:pt x="89" y="118"/>
                  </a:cubicBezTo>
                  <a:cubicBezTo>
                    <a:pt x="91" y="117"/>
                    <a:pt x="91" y="117"/>
                    <a:pt x="91" y="117"/>
                  </a:cubicBezTo>
                  <a:cubicBezTo>
                    <a:pt x="91" y="117"/>
                    <a:pt x="92" y="117"/>
                    <a:pt x="94" y="117"/>
                  </a:cubicBezTo>
                  <a:cubicBezTo>
                    <a:pt x="96" y="116"/>
                    <a:pt x="96" y="116"/>
                    <a:pt x="98" y="114"/>
                  </a:cubicBezTo>
                  <a:cubicBezTo>
                    <a:pt x="100" y="112"/>
                    <a:pt x="102" y="110"/>
                    <a:pt x="104" y="110"/>
                  </a:cubicBezTo>
                  <a:cubicBezTo>
                    <a:pt x="105" y="110"/>
                    <a:pt x="106" y="109"/>
                    <a:pt x="109" y="109"/>
                  </a:cubicBezTo>
                  <a:cubicBezTo>
                    <a:pt x="112" y="109"/>
                    <a:pt x="114" y="109"/>
                    <a:pt x="116" y="109"/>
                  </a:cubicBezTo>
                  <a:cubicBezTo>
                    <a:pt x="117" y="109"/>
                    <a:pt x="121" y="105"/>
                    <a:pt x="121" y="105"/>
                  </a:cubicBezTo>
                  <a:cubicBezTo>
                    <a:pt x="147" y="75"/>
                    <a:pt x="147" y="75"/>
                    <a:pt x="147" y="75"/>
                  </a:cubicBezTo>
                  <a:lnTo>
                    <a:pt x="137" y="7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86" name="Freeform 89"/>
            <p:cNvSpPr>
              <a:spLocks/>
            </p:cNvSpPr>
            <p:nvPr/>
          </p:nvSpPr>
          <p:spPr bwMode="auto">
            <a:xfrm>
              <a:off x="4749800" y="3427413"/>
              <a:ext cx="317500" cy="323850"/>
            </a:xfrm>
            <a:custGeom>
              <a:avLst/>
              <a:gdLst>
                <a:gd name="T0" fmla="*/ 96 w 109"/>
                <a:gd name="T1" fmla="*/ 24 h 111"/>
                <a:gd name="T2" fmla="*/ 95 w 109"/>
                <a:gd name="T3" fmla="*/ 23 h 111"/>
                <a:gd name="T4" fmla="*/ 94 w 109"/>
                <a:gd name="T5" fmla="*/ 22 h 111"/>
                <a:gd name="T6" fmla="*/ 94 w 109"/>
                <a:gd name="T7" fmla="*/ 21 h 111"/>
                <a:gd name="T8" fmla="*/ 93 w 109"/>
                <a:gd name="T9" fmla="*/ 20 h 111"/>
                <a:gd name="T10" fmla="*/ 93 w 109"/>
                <a:gd name="T11" fmla="*/ 17 h 111"/>
                <a:gd name="T12" fmla="*/ 92 w 109"/>
                <a:gd name="T13" fmla="*/ 15 h 111"/>
                <a:gd name="T14" fmla="*/ 90 w 109"/>
                <a:gd name="T15" fmla="*/ 11 h 111"/>
                <a:gd name="T16" fmla="*/ 90 w 109"/>
                <a:gd name="T17" fmla="*/ 9 h 111"/>
                <a:gd name="T18" fmla="*/ 89 w 109"/>
                <a:gd name="T19" fmla="*/ 5 h 111"/>
                <a:gd name="T20" fmla="*/ 85 w 109"/>
                <a:gd name="T21" fmla="*/ 5 h 111"/>
                <a:gd name="T22" fmla="*/ 80 w 109"/>
                <a:gd name="T23" fmla="*/ 5 h 111"/>
                <a:gd name="T24" fmla="*/ 75 w 109"/>
                <a:gd name="T25" fmla="*/ 6 h 111"/>
                <a:gd name="T26" fmla="*/ 71 w 109"/>
                <a:gd name="T27" fmla="*/ 5 h 111"/>
                <a:gd name="T28" fmla="*/ 68 w 109"/>
                <a:gd name="T29" fmla="*/ 6 h 111"/>
                <a:gd name="T30" fmla="*/ 66 w 109"/>
                <a:gd name="T31" fmla="*/ 6 h 111"/>
                <a:gd name="T32" fmla="*/ 66 w 109"/>
                <a:gd name="T33" fmla="*/ 4 h 111"/>
                <a:gd name="T34" fmla="*/ 66 w 109"/>
                <a:gd name="T35" fmla="*/ 2 h 111"/>
                <a:gd name="T36" fmla="*/ 63 w 109"/>
                <a:gd name="T37" fmla="*/ 2 h 111"/>
                <a:gd name="T38" fmla="*/ 59 w 109"/>
                <a:gd name="T39" fmla="*/ 1 h 111"/>
                <a:gd name="T40" fmla="*/ 53 w 109"/>
                <a:gd name="T41" fmla="*/ 2 h 111"/>
                <a:gd name="T42" fmla="*/ 50 w 109"/>
                <a:gd name="T43" fmla="*/ 5 h 111"/>
                <a:gd name="T44" fmla="*/ 41 w 109"/>
                <a:gd name="T45" fmla="*/ 9 h 111"/>
                <a:gd name="T46" fmla="*/ 30 w 109"/>
                <a:gd name="T47" fmla="*/ 7 h 111"/>
                <a:gd name="T48" fmla="*/ 26 w 109"/>
                <a:gd name="T49" fmla="*/ 5 h 111"/>
                <a:gd name="T50" fmla="*/ 22 w 109"/>
                <a:gd name="T51" fmla="*/ 3 h 111"/>
                <a:gd name="T52" fmla="*/ 15 w 109"/>
                <a:gd name="T53" fmla="*/ 2 h 111"/>
                <a:gd name="T54" fmla="*/ 6 w 109"/>
                <a:gd name="T55" fmla="*/ 1 h 111"/>
                <a:gd name="T56" fmla="*/ 3 w 109"/>
                <a:gd name="T57" fmla="*/ 0 h 111"/>
                <a:gd name="T58" fmla="*/ 2 w 109"/>
                <a:gd name="T59" fmla="*/ 14 h 111"/>
                <a:gd name="T60" fmla="*/ 6 w 109"/>
                <a:gd name="T61" fmla="*/ 107 h 111"/>
                <a:gd name="T62" fmla="*/ 69 w 109"/>
                <a:gd name="T63" fmla="*/ 106 h 111"/>
                <a:gd name="T64" fmla="*/ 84 w 109"/>
                <a:gd name="T65" fmla="*/ 107 h 111"/>
                <a:gd name="T66" fmla="*/ 89 w 109"/>
                <a:gd name="T67" fmla="*/ 110 h 111"/>
                <a:gd name="T68" fmla="*/ 94 w 109"/>
                <a:gd name="T69" fmla="*/ 105 h 111"/>
                <a:gd name="T70" fmla="*/ 100 w 109"/>
                <a:gd name="T71" fmla="*/ 101 h 111"/>
                <a:gd name="T72" fmla="*/ 103 w 109"/>
                <a:gd name="T73" fmla="*/ 98 h 111"/>
                <a:gd name="T74" fmla="*/ 107 w 109"/>
                <a:gd name="T75" fmla="*/ 95 h 111"/>
                <a:gd name="T76" fmla="*/ 106 w 109"/>
                <a:gd name="T77" fmla="*/ 86 h 111"/>
                <a:gd name="T78" fmla="*/ 108 w 109"/>
                <a:gd name="T79" fmla="*/ 86 h 111"/>
                <a:gd name="T80" fmla="*/ 104 w 109"/>
                <a:gd name="T81" fmla="*/ 82 h 111"/>
                <a:gd name="T82" fmla="*/ 98 w 109"/>
                <a:gd name="T83" fmla="*/ 71 h 111"/>
                <a:gd name="T84" fmla="*/ 93 w 109"/>
                <a:gd name="T85" fmla="*/ 60 h 111"/>
                <a:gd name="T86" fmla="*/ 90 w 109"/>
                <a:gd name="T87" fmla="*/ 56 h 111"/>
                <a:gd name="T88" fmla="*/ 89 w 109"/>
                <a:gd name="T89" fmla="*/ 53 h 111"/>
                <a:gd name="T90" fmla="*/ 88 w 109"/>
                <a:gd name="T91" fmla="*/ 50 h 111"/>
                <a:gd name="T92" fmla="*/ 88 w 109"/>
                <a:gd name="T93" fmla="*/ 48 h 111"/>
                <a:gd name="T94" fmla="*/ 85 w 109"/>
                <a:gd name="T95" fmla="*/ 44 h 111"/>
                <a:gd name="T96" fmla="*/ 88 w 109"/>
                <a:gd name="T97" fmla="*/ 46 h 111"/>
                <a:gd name="T98" fmla="*/ 90 w 109"/>
                <a:gd name="T99" fmla="*/ 45 h 111"/>
                <a:gd name="T100" fmla="*/ 82 w 109"/>
                <a:gd name="T101" fmla="*/ 38 h 111"/>
                <a:gd name="T102" fmla="*/ 77 w 109"/>
                <a:gd name="T103" fmla="*/ 32 h 111"/>
                <a:gd name="T104" fmla="*/ 75 w 109"/>
                <a:gd name="T105" fmla="*/ 27 h 111"/>
                <a:gd name="T106" fmla="*/ 73 w 109"/>
                <a:gd name="T107" fmla="*/ 22 h 111"/>
                <a:gd name="T108" fmla="*/ 75 w 109"/>
                <a:gd name="T109" fmla="*/ 21 h 111"/>
                <a:gd name="T110" fmla="*/ 79 w 109"/>
                <a:gd name="T111" fmla="*/ 28 h 111"/>
                <a:gd name="T112" fmla="*/ 82 w 109"/>
                <a:gd name="T113" fmla="*/ 33 h 111"/>
                <a:gd name="T114" fmla="*/ 86 w 109"/>
                <a:gd name="T115" fmla="*/ 39 h 111"/>
                <a:gd name="T116" fmla="*/ 91 w 109"/>
                <a:gd name="T117" fmla="*/ 43 h 111"/>
                <a:gd name="T118" fmla="*/ 93 w 109"/>
                <a:gd name="T119" fmla="*/ 37 h 111"/>
                <a:gd name="T120" fmla="*/ 94 w 109"/>
                <a:gd name="T121" fmla="*/ 31 h 111"/>
                <a:gd name="T122" fmla="*/ 96 w 109"/>
                <a:gd name="T123" fmla="*/ 25 h 111"/>
                <a:gd name="T124" fmla="*/ 96 w 109"/>
                <a:gd name="T125" fmla="*/ 25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9" h="111">
                  <a:moveTo>
                    <a:pt x="96" y="24"/>
                  </a:moveTo>
                  <a:cubicBezTo>
                    <a:pt x="96" y="24"/>
                    <a:pt x="96" y="24"/>
                    <a:pt x="96" y="24"/>
                  </a:cubicBezTo>
                  <a:cubicBezTo>
                    <a:pt x="96" y="24"/>
                    <a:pt x="95" y="24"/>
                    <a:pt x="95" y="24"/>
                  </a:cubicBezTo>
                  <a:cubicBezTo>
                    <a:pt x="95" y="23"/>
                    <a:pt x="95" y="23"/>
                    <a:pt x="95" y="23"/>
                  </a:cubicBezTo>
                  <a:cubicBezTo>
                    <a:pt x="95" y="23"/>
                    <a:pt x="95" y="23"/>
                    <a:pt x="95" y="23"/>
                  </a:cubicBezTo>
                  <a:cubicBezTo>
                    <a:pt x="95" y="23"/>
                    <a:pt x="94" y="23"/>
                    <a:pt x="94" y="22"/>
                  </a:cubicBezTo>
                  <a:cubicBezTo>
                    <a:pt x="94" y="22"/>
                    <a:pt x="94" y="22"/>
                    <a:pt x="94" y="22"/>
                  </a:cubicBezTo>
                  <a:cubicBezTo>
                    <a:pt x="94" y="21"/>
                    <a:pt x="94" y="21"/>
                    <a:pt x="94" y="21"/>
                  </a:cubicBezTo>
                  <a:cubicBezTo>
                    <a:pt x="94" y="21"/>
                    <a:pt x="93" y="21"/>
                    <a:pt x="93" y="21"/>
                  </a:cubicBezTo>
                  <a:cubicBezTo>
                    <a:pt x="93" y="20"/>
                    <a:pt x="93" y="20"/>
                    <a:pt x="93" y="20"/>
                  </a:cubicBezTo>
                  <a:cubicBezTo>
                    <a:pt x="93" y="20"/>
                    <a:pt x="93" y="20"/>
                    <a:pt x="93" y="20"/>
                  </a:cubicBezTo>
                  <a:cubicBezTo>
                    <a:pt x="93" y="19"/>
                    <a:pt x="93" y="18"/>
                    <a:pt x="93" y="17"/>
                  </a:cubicBezTo>
                  <a:cubicBezTo>
                    <a:pt x="93" y="17"/>
                    <a:pt x="92" y="17"/>
                    <a:pt x="92" y="16"/>
                  </a:cubicBezTo>
                  <a:cubicBezTo>
                    <a:pt x="92" y="16"/>
                    <a:pt x="92" y="16"/>
                    <a:pt x="92" y="15"/>
                  </a:cubicBezTo>
                  <a:cubicBezTo>
                    <a:pt x="92" y="14"/>
                    <a:pt x="91" y="14"/>
                    <a:pt x="91" y="13"/>
                  </a:cubicBezTo>
                  <a:cubicBezTo>
                    <a:pt x="91" y="12"/>
                    <a:pt x="91" y="11"/>
                    <a:pt x="90" y="11"/>
                  </a:cubicBezTo>
                  <a:cubicBezTo>
                    <a:pt x="90" y="10"/>
                    <a:pt x="90" y="10"/>
                    <a:pt x="90" y="10"/>
                  </a:cubicBezTo>
                  <a:cubicBezTo>
                    <a:pt x="90" y="10"/>
                    <a:pt x="90" y="9"/>
                    <a:pt x="90" y="9"/>
                  </a:cubicBezTo>
                  <a:cubicBezTo>
                    <a:pt x="89" y="8"/>
                    <a:pt x="89" y="8"/>
                    <a:pt x="89" y="7"/>
                  </a:cubicBezTo>
                  <a:cubicBezTo>
                    <a:pt x="89" y="7"/>
                    <a:pt x="89" y="6"/>
                    <a:pt x="89" y="5"/>
                  </a:cubicBezTo>
                  <a:cubicBezTo>
                    <a:pt x="89" y="5"/>
                    <a:pt x="88" y="4"/>
                    <a:pt x="88" y="4"/>
                  </a:cubicBezTo>
                  <a:cubicBezTo>
                    <a:pt x="87" y="4"/>
                    <a:pt x="86" y="5"/>
                    <a:pt x="85" y="5"/>
                  </a:cubicBezTo>
                  <a:cubicBezTo>
                    <a:pt x="84" y="6"/>
                    <a:pt x="83" y="6"/>
                    <a:pt x="82" y="6"/>
                  </a:cubicBezTo>
                  <a:cubicBezTo>
                    <a:pt x="81" y="6"/>
                    <a:pt x="81" y="6"/>
                    <a:pt x="80" y="5"/>
                  </a:cubicBezTo>
                  <a:cubicBezTo>
                    <a:pt x="79" y="5"/>
                    <a:pt x="79" y="5"/>
                    <a:pt x="78" y="5"/>
                  </a:cubicBezTo>
                  <a:cubicBezTo>
                    <a:pt x="77" y="5"/>
                    <a:pt x="76" y="5"/>
                    <a:pt x="75" y="6"/>
                  </a:cubicBezTo>
                  <a:cubicBezTo>
                    <a:pt x="74" y="6"/>
                    <a:pt x="74" y="7"/>
                    <a:pt x="73" y="6"/>
                  </a:cubicBezTo>
                  <a:cubicBezTo>
                    <a:pt x="72" y="6"/>
                    <a:pt x="72" y="5"/>
                    <a:pt x="71" y="5"/>
                  </a:cubicBezTo>
                  <a:cubicBezTo>
                    <a:pt x="70" y="6"/>
                    <a:pt x="69" y="6"/>
                    <a:pt x="69" y="6"/>
                  </a:cubicBezTo>
                  <a:cubicBezTo>
                    <a:pt x="69" y="6"/>
                    <a:pt x="69" y="6"/>
                    <a:pt x="68" y="6"/>
                  </a:cubicBezTo>
                  <a:cubicBezTo>
                    <a:pt x="68" y="5"/>
                    <a:pt x="68" y="5"/>
                    <a:pt x="67" y="5"/>
                  </a:cubicBezTo>
                  <a:cubicBezTo>
                    <a:pt x="67" y="6"/>
                    <a:pt x="66" y="6"/>
                    <a:pt x="66" y="6"/>
                  </a:cubicBezTo>
                  <a:cubicBezTo>
                    <a:pt x="66" y="6"/>
                    <a:pt x="66" y="5"/>
                    <a:pt x="66" y="5"/>
                  </a:cubicBezTo>
                  <a:cubicBezTo>
                    <a:pt x="66" y="4"/>
                    <a:pt x="66" y="4"/>
                    <a:pt x="66" y="4"/>
                  </a:cubicBezTo>
                  <a:cubicBezTo>
                    <a:pt x="66" y="4"/>
                    <a:pt x="66" y="4"/>
                    <a:pt x="66" y="3"/>
                  </a:cubicBezTo>
                  <a:cubicBezTo>
                    <a:pt x="66" y="3"/>
                    <a:pt x="67" y="3"/>
                    <a:pt x="66" y="2"/>
                  </a:cubicBezTo>
                  <a:cubicBezTo>
                    <a:pt x="66" y="2"/>
                    <a:pt x="65" y="2"/>
                    <a:pt x="65" y="2"/>
                  </a:cubicBezTo>
                  <a:cubicBezTo>
                    <a:pt x="64" y="2"/>
                    <a:pt x="64" y="2"/>
                    <a:pt x="63" y="2"/>
                  </a:cubicBezTo>
                  <a:cubicBezTo>
                    <a:pt x="62" y="2"/>
                    <a:pt x="61" y="2"/>
                    <a:pt x="61" y="2"/>
                  </a:cubicBezTo>
                  <a:cubicBezTo>
                    <a:pt x="60" y="1"/>
                    <a:pt x="59" y="1"/>
                    <a:pt x="59" y="1"/>
                  </a:cubicBezTo>
                  <a:cubicBezTo>
                    <a:pt x="58" y="1"/>
                    <a:pt x="57" y="2"/>
                    <a:pt x="56" y="3"/>
                  </a:cubicBezTo>
                  <a:cubicBezTo>
                    <a:pt x="55" y="3"/>
                    <a:pt x="53" y="3"/>
                    <a:pt x="53" y="2"/>
                  </a:cubicBezTo>
                  <a:cubicBezTo>
                    <a:pt x="52" y="2"/>
                    <a:pt x="52" y="2"/>
                    <a:pt x="51" y="3"/>
                  </a:cubicBezTo>
                  <a:cubicBezTo>
                    <a:pt x="51" y="3"/>
                    <a:pt x="50" y="4"/>
                    <a:pt x="50" y="5"/>
                  </a:cubicBezTo>
                  <a:cubicBezTo>
                    <a:pt x="49" y="5"/>
                    <a:pt x="49" y="5"/>
                    <a:pt x="47" y="7"/>
                  </a:cubicBezTo>
                  <a:cubicBezTo>
                    <a:pt x="45" y="8"/>
                    <a:pt x="43" y="9"/>
                    <a:pt x="41" y="9"/>
                  </a:cubicBezTo>
                  <a:cubicBezTo>
                    <a:pt x="38" y="9"/>
                    <a:pt x="38" y="8"/>
                    <a:pt x="36" y="7"/>
                  </a:cubicBezTo>
                  <a:cubicBezTo>
                    <a:pt x="33" y="7"/>
                    <a:pt x="31" y="7"/>
                    <a:pt x="30" y="7"/>
                  </a:cubicBezTo>
                  <a:cubicBezTo>
                    <a:pt x="29" y="7"/>
                    <a:pt x="29" y="4"/>
                    <a:pt x="28" y="5"/>
                  </a:cubicBezTo>
                  <a:cubicBezTo>
                    <a:pt x="27" y="5"/>
                    <a:pt x="27" y="6"/>
                    <a:pt x="26" y="5"/>
                  </a:cubicBezTo>
                  <a:cubicBezTo>
                    <a:pt x="25" y="4"/>
                    <a:pt x="24" y="4"/>
                    <a:pt x="24" y="4"/>
                  </a:cubicBezTo>
                  <a:cubicBezTo>
                    <a:pt x="24" y="3"/>
                    <a:pt x="23" y="3"/>
                    <a:pt x="22" y="3"/>
                  </a:cubicBezTo>
                  <a:cubicBezTo>
                    <a:pt x="22" y="3"/>
                    <a:pt x="21" y="3"/>
                    <a:pt x="19" y="2"/>
                  </a:cubicBezTo>
                  <a:cubicBezTo>
                    <a:pt x="18" y="2"/>
                    <a:pt x="16" y="2"/>
                    <a:pt x="15" y="2"/>
                  </a:cubicBezTo>
                  <a:cubicBezTo>
                    <a:pt x="13" y="2"/>
                    <a:pt x="12" y="1"/>
                    <a:pt x="10" y="1"/>
                  </a:cubicBezTo>
                  <a:cubicBezTo>
                    <a:pt x="9" y="1"/>
                    <a:pt x="8" y="1"/>
                    <a:pt x="6" y="1"/>
                  </a:cubicBezTo>
                  <a:cubicBezTo>
                    <a:pt x="5" y="2"/>
                    <a:pt x="5" y="2"/>
                    <a:pt x="4" y="2"/>
                  </a:cubicBezTo>
                  <a:cubicBezTo>
                    <a:pt x="3" y="1"/>
                    <a:pt x="3" y="1"/>
                    <a:pt x="3" y="0"/>
                  </a:cubicBezTo>
                  <a:cubicBezTo>
                    <a:pt x="2" y="2"/>
                    <a:pt x="0" y="3"/>
                    <a:pt x="1" y="5"/>
                  </a:cubicBezTo>
                  <a:cubicBezTo>
                    <a:pt x="2" y="7"/>
                    <a:pt x="4" y="12"/>
                    <a:pt x="2" y="14"/>
                  </a:cubicBezTo>
                  <a:cubicBezTo>
                    <a:pt x="0" y="17"/>
                    <a:pt x="2" y="20"/>
                    <a:pt x="2" y="23"/>
                  </a:cubicBezTo>
                  <a:cubicBezTo>
                    <a:pt x="2" y="25"/>
                    <a:pt x="5" y="77"/>
                    <a:pt x="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4"/>
                    <a:pt x="69" y="106"/>
                  </a:cubicBezTo>
                  <a:cubicBezTo>
                    <a:pt x="70" y="108"/>
                    <a:pt x="69" y="107"/>
                    <a:pt x="70" y="107"/>
                  </a:cubicBezTo>
                  <a:cubicBezTo>
                    <a:pt x="72" y="107"/>
                    <a:pt x="84" y="107"/>
                    <a:pt x="84" y="107"/>
                  </a:cubicBezTo>
                  <a:cubicBezTo>
                    <a:pt x="84" y="107"/>
                    <a:pt x="85" y="108"/>
                    <a:pt x="86" y="109"/>
                  </a:cubicBezTo>
                  <a:cubicBezTo>
                    <a:pt x="88" y="109"/>
                    <a:pt x="87" y="110"/>
                    <a:pt x="89" y="110"/>
                  </a:cubicBezTo>
                  <a:cubicBezTo>
                    <a:pt x="90" y="110"/>
                    <a:pt x="91" y="111"/>
                    <a:pt x="92" y="109"/>
                  </a:cubicBezTo>
                  <a:cubicBezTo>
                    <a:pt x="93" y="108"/>
                    <a:pt x="93" y="106"/>
                    <a:pt x="94" y="105"/>
                  </a:cubicBezTo>
                  <a:cubicBezTo>
                    <a:pt x="96" y="104"/>
                    <a:pt x="96" y="105"/>
                    <a:pt x="98" y="104"/>
                  </a:cubicBezTo>
                  <a:cubicBezTo>
                    <a:pt x="99" y="103"/>
                    <a:pt x="100" y="101"/>
                    <a:pt x="100" y="101"/>
                  </a:cubicBezTo>
                  <a:cubicBezTo>
                    <a:pt x="100" y="100"/>
                    <a:pt x="101" y="98"/>
                    <a:pt x="101" y="98"/>
                  </a:cubicBezTo>
                  <a:cubicBezTo>
                    <a:pt x="102" y="98"/>
                    <a:pt x="102" y="98"/>
                    <a:pt x="103" y="98"/>
                  </a:cubicBezTo>
                  <a:cubicBezTo>
                    <a:pt x="104" y="98"/>
                    <a:pt x="104" y="98"/>
                    <a:pt x="105" y="97"/>
                  </a:cubicBezTo>
                  <a:cubicBezTo>
                    <a:pt x="105" y="96"/>
                    <a:pt x="106" y="96"/>
                    <a:pt x="107" y="95"/>
                  </a:cubicBezTo>
                  <a:cubicBezTo>
                    <a:pt x="107" y="94"/>
                    <a:pt x="106" y="92"/>
                    <a:pt x="106" y="91"/>
                  </a:cubicBezTo>
                  <a:cubicBezTo>
                    <a:pt x="106" y="90"/>
                    <a:pt x="106" y="86"/>
                    <a:pt x="106" y="86"/>
                  </a:cubicBezTo>
                  <a:cubicBezTo>
                    <a:pt x="106" y="86"/>
                    <a:pt x="106" y="86"/>
                    <a:pt x="107" y="86"/>
                  </a:cubicBezTo>
                  <a:cubicBezTo>
                    <a:pt x="108" y="86"/>
                    <a:pt x="109" y="87"/>
                    <a:pt x="108" y="86"/>
                  </a:cubicBezTo>
                  <a:cubicBezTo>
                    <a:pt x="108" y="85"/>
                    <a:pt x="108" y="85"/>
                    <a:pt x="107" y="84"/>
                  </a:cubicBezTo>
                  <a:cubicBezTo>
                    <a:pt x="106" y="84"/>
                    <a:pt x="106" y="83"/>
                    <a:pt x="104" y="82"/>
                  </a:cubicBezTo>
                  <a:cubicBezTo>
                    <a:pt x="103" y="80"/>
                    <a:pt x="101" y="78"/>
                    <a:pt x="101" y="76"/>
                  </a:cubicBezTo>
                  <a:cubicBezTo>
                    <a:pt x="100" y="75"/>
                    <a:pt x="99" y="73"/>
                    <a:pt x="98" y="71"/>
                  </a:cubicBezTo>
                  <a:cubicBezTo>
                    <a:pt x="97" y="70"/>
                    <a:pt x="96" y="68"/>
                    <a:pt x="95" y="65"/>
                  </a:cubicBezTo>
                  <a:cubicBezTo>
                    <a:pt x="94" y="63"/>
                    <a:pt x="94" y="65"/>
                    <a:pt x="93" y="60"/>
                  </a:cubicBezTo>
                  <a:cubicBezTo>
                    <a:pt x="91" y="56"/>
                    <a:pt x="91" y="58"/>
                    <a:pt x="91" y="58"/>
                  </a:cubicBezTo>
                  <a:cubicBezTo>
                    <a:pt x="90" y="57"/>
                    <a:pt x="90" y="57"/>
                    <a:pt x="90" y="56"/>
                  </a:cubicBezTo>
                  <a:cubicBezTo>
                    <a:pt x="89" y="56"/>
                    <a:pt x="89" y="56"/>
                    <a:pt x="89" y="55"/>
                  </a:cubicBezTo>
                  <a:cubicBezTo>
                    <a:pt x="89" y="54"/>
                    <a:pt x="89" y="54"/>
                    <a:pt x="89" y="53"/>
                  </a:cubicBezTo>
                  <a:cubicBezTo>
                    <a:pt x="89" y="53"/>
                    <a:pt x="90" y="53"/>
                    <a:pt x="89" y="52"/>
                  </a:cubicBezTo>
                  <a:cubicBezTo>
                    <a:pt x="89" y="50"/>
                    <a:pt x="88" y="50"/>
                    <a:pt x="88" y="50"/>
                  </a:cubicBezTo>
                  <a:cubicBezTo>
                    <a:pt x="88" y="50"/>
                    <a:pt x="89" y="49"/>
                    <a:pt x="89" y="49"/>
                  </a:cubicBezTo>
                  <a:cubicBezTo>
                    <a:pt x="89" y="49"/>
                    <a:pt x="89" y="48"/>
                    <a:pt x="88" y="48"/>
                  </a:cubicBezTo>
                  <a:cubicBezTo>
                    <a:pt x="88" y="48"/>
                    <a:pt x="87" y="47"/>
                    <a:pt x="87" y="47"/>
                  </a:cubicBezTo>
                  <a:cubicBezTo>
                    <a:pt x="86" y="46"/>
                    <a:pt x="84" y="44"/>
                    <a:pt x="85" y="44"/>
                  </a:cubicBezTo>
                  <a:cubicBezTo>
                    <a:pt x="85" y="44"/>
                    <a:pt x="86" y="45"/>
                    <a:pt x="87" y="45"/>
                  </a:cubicBezTo>
                  <a:cubicBezTo>
                    <a:pt x="87" y="46"/>
                    <a:pt x="88" y="47"/>
                    <a:pt x="88" y="46"/>
                  </a:cubicBezTo>
                  <a:cubicBezTo>
                    <a:pt x="88" y="46"/>
                    <a:pt x="88" y="45"/>
                    <a:pt x="89" y="46"/>
                  </a:cubicBezTo>
                  <a:cubicBezTo>
                    <a:pt x="90" y="46"/>
                    <a:pt x="91" y="46"/>
                    <a:pt x="90" y="45"/>
                  </a:cubicBezTo>
                  <a:cubicBezTo>
                    <a:pt x="89" y="45"/>
                    <a:pt x="88" y="44"/>
                    <a:pt x="87" y="43"/>
                  </a:cubicBezTo>
                  <a:cubicBezTo>
                    <a:pt x="86" y="43"/>
                    <a:pt x="83" y="39"/>
                    <a:pt x="82" y="38"/>
                  </a:cubicBezTo>
                  <a:cubicBezTo>
                    <a:pt x="81" y="38"/>
                    <a:pt x="81" y="38"/>
                    <a:pt x="80" y="36"/>
                  </a:cubicBezTo>
                  <a:cubicBezTo>
                    <a:pt x="79" y="34"/>
                    <a:pt x="79" y="33"/>
                    <a:pt x="77" y="32"/>
                  </a:cubicBezTo>
                  <a:cubicBezTo>
                    <a:pt x="76" y="30"/>
                    <a:pt x="76" y="31"/>
                    <a:pt x="75" y="30"/>
                  </a:cubicBezTo>
                  <a:cubicBezTo>
                    <a:pt x="75" y="28"/>
                    <a:pt x="76" y="28"/>
                    <a:pt x="75" y="27"/>
                  </a:cubicBezTo>
                  <a:cubicBezTo>
                    <a:pt x="75" y="26"/>
                    <a:pt x="74" y="25"/>
                    <a:pt x="74" y="25"/>
                  </a:cubicBezTo>
                  <a:cubicBezTo>
                    <a:pt x="73" y="24"/>
                    <a:pt x="72" y="23"/>
                    <a:pt x="73" y="22"/>
                  </a:cubicBezTo>
                  <a:cubicBezTo>
                    <a:pt x="73" y="21"/>
                    <a:pt x="73" y="18"/>
                    <a:pt x="74" y="19"/>
                  </a:cubicBezTo>
                  <a:cubicBezTo>
                    <a:pt x="75" y="19"/>
                    <a:pt x="75" y="19"/>
                    <a:pt x="75" y="21"/>
                  </a:cubicBezTo>
                  <a:cubicBezTo>
                    <a:pt x="75" y="22"/>
                    <a:pt x="76" y="24"/>
                    <a:pt x="77" y="25"/>
                  </a:cubicBezTo>
                  <a:cubicBezTo>
                    <a:pt x="77" y="25"/>
                    <a:pt x="79" y="28"/>
                    <a:pt x="79" y="28"/>
                  </a:cubicBezTo>
                  <a:cubicBezTo>
                    <a:pt x="80" y="29"/>
                    <a:pt x="81" y="28"/>
                    <a:pt x="81" y="30"/>
                  </a:cubicBezTo>
                  <a:cubicBezTo>
                    <a:pt x="81" y="31"/>
                    <a:pt x="81" y="32"/>
                    <a:pt x="82" y="33"/>
                  </a:cubicBezTo>
                  <a:cubicBezTo>
                    <a:pt x="82" y="34"/>
                    <a:pt x="83" y="35"/>
                    <a:pt x="84" y="36"/>
                  </a:cubicBezTo>
                  <a:cubicBezTo>
                    <a:pt x="85" y="37"/>
                    <a:pt x="85" y="37"/>
                    <a:pt x="86" y="39"/>
                  </a:cubicBezTo>
                  <a:cubicBezTo>
                    <a:pt x="87" y="40"/>
                    <a:pt x="87" y="41"/>
                    <a:pt x="88" y="42"/>
                  </a:cubicBezTo>
                  <a:cubicBezTo>
                    <a:pt x="90" y="42"/>
                    <a:pt x="91" y="44"/>
                    <a:pt x="91" y="43"/>
                  </a:cubicBezTo>
                  <a:cubicBezTo>
                    <a:pt x="92" y="42"/>
                    <a:pt x="93" y="42"/>
                    <a:pt x="93" y="40"/>
                  </a:cubicBezTo>
                  <a:cubicBezTo>
                    <a:pt x="93" y="39"/>
                    <a:pt x="93" y="38"/>
                    <a:pt x="93" y="37"/>
                  </a:cubicBezTo>
                  <a:cubicBezTo>
                    <a:pt x="93" y="37"/>
                    <a:pt x="93" y="36"/>
                    <a:pt x="93" y="35"/>
                  </a:cubicBezTo>
                  <a:cubicBezTo>
                    <a:pt x="94" y="34"/>
                    <a:pt x="94" y="32"/>
                    <a:pt x="94" y="31"/>
                  </a:cubicBezTo>
                  <a:cubicBezTo>
                    <a:pt x="95" y="30"/>
                    <a:pt x="95" y="27"/>
                    <a:pt x="95" y="27"/>
                  </a:cubicBezTo>
                  <a:cubicBezTo>
                    <a:pt x="96" y="26"/>
                    <a:pt x="96" y="25"/>
                    <a:pt x="96" y="25"/>
                  </a:cubicBezTo>
                  <a:cubicBezTo>
                    <a:pt x="96" y="25"/>
                    <a:pt x="96" y="26"/>
                    <a:pt x="96" y="26"/>
                  </a:cubicBezTo>
                  <a:cubicBezTo>
                    <a:pt x="96" y="25"/>
                    <a:pt x="96" y="25"/>
                    <a:pt x="96" y="25"/>
                  </a:cubicBezTo>
                  <a:cubicBezTo>
                    <a:pt x="96" y="25"/>
                    <a:pt x="96" y="25"/>
                    <a:pt x="96" y="2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87" name="Freeform 90"/>
            <p:cNvSpPr>
              <a:spLocks/>
            </p:cNvSpPr>
            <p:nvPr/>
          </p:nvSpPr>
          <p:spPr bwMode="auto">
            <a:xfrm>
              <a:off x="4330700" y="3378201"/>
              <a:ext cx="439738" cy="439738"/>
            </a:xfrm>
            <a:custGeom>
              <a:avLst/>
              <a:gdLst>
                <a:gd name="T0" fmla="*/ 18 w 151"/>
                <a:gd name="T1" fmla="*/ 11 h 151"/>
                <a:gd name="T2" fmla="*/ 11 w 151"/>
                <a:gd name="T3" fmla="*/ 16 h 151"/>
                <a:gd name="T4" fmla="*/ 9 w 151"/>
                <a:gd name="T5" fmla="*/ 22 h 151"/>
                <a:gd name="T6" fmla="*/ 6 w 151"/>
                <a:gd name="T7" fmla="*/ 31 h 151"/>
                <a:gd name="T8" fmla="*/ 1 w 151"/>
                <a:gd name="T9" fmla="*/ 35 h 151"/>
                <a:gd name="T10" fmla="*/ 6 w 151"/>
                <a:gd name="T11" fmla="*/ 56 h 151"/>
                <a:gd name="T12" fmla="*/ 6 w 151"/>
                <a:gd name="T13" fmla="*/ 68 h 151"/>
                <a:gd name="T14" fmla="*/ 3 w 151"/>
                <a:gd name="T15" fmla="*/ 80 h 151"/>
                <a:gd name="T16" fmla="*/ 9 w 151"/>
                <a:gd name="T17" fmla="*/ 94 h 151"/>
                <a:gd name="T18" fmla="*/ 13 w 151"/>
                <a:gd name="T19" fmla="*/ 95 h 151"/>
                <a:gd name="T20" fmla="*/ 23 w 151"/>
                <a:gd name="T21" fmla="*/ 99 h 151"/>
                <a:gd name="T22" fmla="*/ 41 w 151"/>
                <a:gd name="T23" fmla="*/ 111 h 151"/>
                <a:gd name="T24" fmla="*/ 64 w 151"/>
                <a:gd name="T25" fmla="*/ 108 h 151"/>
                <a:gd name="T26" fmla="*/ 141 w 151"/>
                <a:gd name="T27" fmla="*/ 146 h 151"/>
                <a:gd name="T28" fmla="*/ 146 w 151"/>
                <a:gd name="T29" fmla="*/ 40 h 151"/>
                <a:gd name="T30" fmla="*/ 145 w 151"/>
                <a:gd name="T31" fmla="*/ 22 h 151"/>
                <a:gd name="T32" fmla="*/ 147 w 151"/>
                <a:gd name="T33" fmla="*/ 17 h 151"/>
                <a:gd name="T34" fmla="*/ 145 w 151"/>
                <a:gd name="T35" fmla="*/ 13 h 151"/>
                <a:gd name="T36" fmla="*/ 133 w 151"/>
                <a:gd name="T37" fmla="*/ 12 h 151"/>
                <a:gd name="T38" fmla="*/ 128 w 151"/>
                <a:gd name="T39" fmla="*/ 8 h 151"/>
                <a:gd name="T40" fmla="*/ 121 w 151"/>
                <a:gd name="T41" fmla="*/ 4 h 151"/>
                <a:gd name="T42" fmla="*/ 114 w 151"/>
                <a:gd name="T43" fmla="*/ 3 h 151"/>
                <a:gd name="T44" fmla="*/ 111 w 151"/>
                <a:gd name="T45" fmla="*/ 5 h 151"/>
                <a:gd name="T46" fmla="*/ 104 w 151"/>
                <a:gd name="T47" fmla="*/ 8 h 151"/>
                <a:gd name="T48" fmla="*/ 99 w 151"/>
                <a:gd name="T49" fmla="*/ 16 h 151"/>
                <a:gd name="T50" fmla="*/ 99 w 151"/>
                <a:gd name="T51" fmla="*/ 28 h 151"/>
                <a:gd name="T52" fmla="*/ 88 w 151"/>
                <a:gd name="T53" fmla="*/ 30 h 151"/>
                <a:gd name="T54" fmla="*/ 66 w 151"/>
                <a:gd name="T55" fmla="*/ 22 h 151"/>
                <a:gd name="T56" fmla="*/ 57 w 151"/>
                <a:gd name="T57" fmla="*/ 13 h 151"/>
                <a:gd name="T58" fmla="*/ 52 w 151"/>
                <a:gd name="T59" fmla="*/ 9 h 151"/>
                <a:gd name="T60" fmla="*/ 45 w 151"/>
                <a:gd name="T61" fmla="*/ 5 h 151"/>
                <a:gd name="T62" fmla="*/ 39 w 151"/>
                <a:gd name="T63" fmla="*/ 4 h 151"/>
                <a:gd name="T64" fmla="*/ 29 w 151"/>
                <a:gd name="T65" fmla="*/ 5 h 151"/>
                <a:gd name="T66" fmla="*/ 21 w 151"/>
                <a:gd name="T67" fmla="*/ 0 h 151"/>
                <a:gd name="T68" fmla="*/ 22 w 151"/>
                <a:gd name="T69" fmla="*/ 9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1" h="151">
                  <a:moveTo>
                    <a:pt x="22" y="9"/>
                  </a:moveTo>
                  <a:cubicBezTo>
                    <a:pt x="21" y="10"/>
                    <a:pt x="19" y="11"/>
                    <a:pt x="18" y="11"/>
                  </a:cubicBezTo>
                  <a:cubicBezTo>
                    <a:pt x="17" y="12"/>
                    <a:pt x="16" y="12"/>
                    <a:pt x="15" y="13"/>
                  </a:cubicBezTo>
                  <a:cubicBezTo>
                    <a:pt x="13" y="15"/>
                    <a:pt x="12" y="16"/>
                    <a:pt x="11" y="16"/>
                  </a:cubicBezTo>
                  <a:cubicBezTo>
                    <a:pt x="10" y="16"/>
                    <a:pt x="10" y="17"/>
                    <a:pt x="9" y="18"/>
                  </a:cubicBezTo>
                  <a:cubicBezTo>
                    <a:pt x="9" y="20"/>
                    <a:pt x="9" y="21"/>
                    <a:pt x="9" y="22"/>
                  </a:cubicBezTo>
                  <a:cubicBezTo>
                    <a:pt x="9" y="23"/>
                    <a:pt x="10" y="25"/>
                    <a:pt x="9" y="27"/>
                  </a:cubicBezTo>
                  <a:cubicBezTo>
                    <a:pt x="9" y="28"/>
                    <a:pt x="7" y="30"/>
                    <a:pt x="6" y="31"/>
                  </a:cubicBezTo>
                  <a:cubicBezTo>
                    <a:pt x="5" y="32"/>
                    <a:pt x="4" y="33"/>
                    <a:pt x="3" y="33"/>
                  </a:cubicBezTo>
                  <a:cubicBezTo>
                    <a:pt x="2" y="33"/>
                    <a:pt x="0" y="33"/>
                    <a:pt x="1" y="35"/>
                  </a:cubicBezTo>
                  <a:cubicBezTo>
                    <a:pt x="1" y="36"/>
                    <a:pt x="6" y="40"/>
                    <a:pt x="6" y="45"/>
                  </a:cubicBezTo>
                  <a:cubicBezTo>
                    <a:pt x="5" y="49"/>
                    <a:pt x="5" y="55"/>
                    <a:pt x="6" y="56"/>
                  </a:cubicBezTo>
                  <a:cubicBezTo>
                    <a:pt x="7" y="58"/>
                    <a:pt x="8" y="60"/>
                    <a:pt x="7" y="61"/>
                  </a:cubicBezTo>
                  <a:cubicBezTo>
                    <a:pt x="6" y="63"/>
                    <a:pt x="5" y="64"/>
                    <a:pt x="6" y="68"/>
                  </a:cubicBezTo>
                  <a:cubicBezTo>
                    <a:pt x="6" y="72"/>
                    <a:pt x="7" y="74"/>
                    <a:pt x="4" y="75"/>
                  </a:cubicBezTo>
                  <a:cubicBezTo>
                    <a:pt x="1" y="76"/>
                    <a:pt x="2" y="77"/>
                    <a:pt x="3" y="80"/>
                  </a:cubicBezTo>
                  <a:cubicBezTo>
                    <a:pt x="4" y="82"/>
                    <a:pt x="8" y="86"/>
                    <a:pt x="8" y="89"/>
                  </a:cubicBezTo>
                  <a:cubicBezTo>
                    <a:pt x="8" y="92"/>
                    <a:pt x="8" y="93"/>
                    <a:pt x="9" y="94"/>
                  </a:cubicBezTo>
                  <a:cubicBezTo>
                    <a:pt x="10" y="94"/>
                    <a:pt x="10" y="96"/>
                    <a:pt x="11" y="97"/>
                  </a:cubicBezTo>
                  <a:cubicBezTo>
                    <a:pt x="11" y="97"/>
                    <a:pt x="12" y="95"/>
                    <a:pt x="13" y="95"/>
                  </a:cubicBezTo>
                  <a:cubicBezTo>
                    <a:pt x="14" y="95"/>
                    <a:pt x="13" y="95"/>
                    <a:pt x="16" y="96"/>
                  </a:cubicBezTo>
                  <a:cubicBezTo>
                    <a:pt x="20" y="98"/>
                    <a:pt x="23" y="99"/>
                    <a:pt x="23" y="99"/>
                  </a:cubicBezTo>
                  <a:cubicBezTo>
                    <a:pt x="27" y="108"/>
                    <a:pt x="27" y="108"/>
                    <a:pt x="27" y="108"/>
                  </a:cubicBezTo>
                  <a:cubicBezTo>
                    <a:pt x="41" y="111"/>
                    <a:pt x="41" y="111"/>
                    <a:pt x="41" y="111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141" y="151"/>
                    <a:pt x="141" y="151"/>
                    <a:pt x="141" y="151"/>
                  </a:cubicBezTo>
                  <a:cubicBezTo>
                    <a:pt x="141" y="146"/>
                    <a:pt x="141" y="146"/>
                    <a:pt x="141" y="146"/>
                  </a:cubicBezTo>
                  <a:cubicBezTo>
                    <a:pt x="151" y="146"/>
                    <a:pt x="151" y="146"/>
                    <a:pt x="151" y="146"/>
                  </a:cubicBezTo>
                  <a:cubicBezTo>
                    <a:pt x="151" y="146"/>
                    <a:pt x="147" y="43"/>
                    <a:pt x="146" y="40"/>
                  </a:cubicBezTo>
                  <a:cubicBezTo>
                    <a:pt x="146" y="37"/>
                    <a:pt x="144" y="34"/>
                    <a:pt x="146" y="31"/>
                  </a:cubicBezTo>
                  <a:cubicBezTo>
                    <a:pt x="148" y="29"/>
                    <a:pt x="146" y="24"/>
                    <a:pt x="145" y="22"/>
                  </a:cubicBezTo>
                  <a:cubicBezTo>
                    <a:pt x="144" y="20"/>
                    <a:pt x="146" y="19"/>
                    <a:pt x="147" y="17"/>
                  </a:cubicBezTo>
                  <a:cubicBezTo>
                    <a:pt x="147" y="17"/>
                    <a:pt x="147" y="17"/>
                    <a:pt x="147" y="17"/>
                  </a:cubicBezTo>
                  <a:cubicBezTo>
                    <a:pt x="147" y="16"/>
                    <a:pt x="147" y="16"/>
                    <a:pt x="147" y="15"/>
                  </a:cubicBezTo>
                  <a:cubicBezTo>
                    <a:pt x="146" y="15"/>
                    <a:pt x="146" y="13"/>
                    <a:pt x="145" y="13"/>
                  </a:cubicBezTo>
                  <a:cubicBezTo>
                    <a:pt x="143" y="14"/>
                    <a:pt x="139" y="14"/>
                    <a:pt x="137" y="13"/>
                  </a:cubicBezTo>
                  <a:cubicBezTo>
                    <a:pt x="136" y="12"/>
                    <a:pt x="135" y="12"/>
                    <a:pt x="133" y="12"/>
                  </a:cubicBezTo>
                  <a:cubicBezTo>
                    <a:pt x="132" y="12"/>
                    <a:pt x="129" y="11"/>
                    <a:pt x="129" y="10"/>
                  </a:cubicBezTo>
                  <a:cubicBezTo>
                    <a:pt x="128" y="9"/>
                    <a:pt x="128" y="8"/>
                    <a:pt x="128" y="8"/>
                  </a:cubicBezTo>
                  <a:cubicBezTo>
                    <a:pt x="127" y="7"/>
                    <a:pt x="127" y="6"/>
                    <a:pt x="126" y="6"/>
                  </a:cubicBezTo>
                  <a:cubicBezTo>
                    <a:pt x="125" y="5"/>
                    <a:pt x="123" y="4"/>
                    <a:pt x="121" y="4"/>
                  </a:cubicBezTo>
                  <a:cubicBezTo>
                    <a:pt x="120" y="3"/>
                    <a:pt x="121" y="3"/>
                    <a:pt x="118" y="3"/>
                  </a:cubicBezTo>
                  <a:cubicBezTo>
                    <a:pt x="116" y="3"/>
                    <a:pt x="115" y="3"/>
                    <a:pt x="114" y="3"/>
                  </a:cubicBezTo>
                  <a:cubicBezTo>
                    <a:pt x="114" y="3"/>
                    <a:pt x="113" y="4"/>
                    <a:pt x="113" y="4"/>
                  </a:cubicBezTo>
                  <a:cubicBezTo>
                    <a:pt x="112" y="5"/>
                    <a:pt x="112" y="5"/>
                    <a:pt x="111" y="5"/>
                  </a:cubicBezTo>
                  <a:cubicBezTo>
                    <a:pt x="109" y="5"/>
                    <a:pt x="109" y="5"/>
                    <a:pt x="108" y="6"/>
                  </a:cubicBezTo>
                  <a:cubicBezTo>
                    <a:pt x="106" y="6"/>
                    <a:pt x="106" y="6"/>
                    <a:pt x="104" y="8"/>
                  </a:cubicBezTo>
                  <a:cubicBezTo>
                    <a:pt x="103" y="9"/>
                    <a:pt x="100" y="11"/>
                    <a:pt x="99" y="12"/>
                  </a:cubicBezTo>
                  <a:cubicBezTo>
                    <a:pt x="99" y="13"/>
                    <a:pt x="98" y="14"/>
                    <a:pt x="99" y="16"/>
                  </a:cubicBezTo>
                  <a:cubicBezTo>
                    <a:pt x="99" y="18"/>
                    <a:pt x="99" y="18"/>
                    <a:pt x="100" y="20"/>
                  </a:cubicBezTo>
                  <a:cubicBezTo>
                    <a:pt x="101" y="22"/>
                    <a:pt x="101" y="25"/>
                    <a:pt x="99" y="28"/>
                  </a:cubicBezTo>
                  <a:cubicBezTo>
                    <a:pt x="97" y="30"/>
                    <a:pt x="95" y="33"/>
                    <a:pt x="93" y="33"/>
                  </a:cubicBezTo>
                  <a:cubicBezTo>
                    <a:pt x="90" y="32"/>
                    <a:pt x="89" y="31"/>
                    <a:pt x="88" y="30"/>
                  </a:cubicBezTo>
                  <a:cubicBezTo>
                    <a:pt x="87" y="29"/>
                    <a:pt x="82" y="26"/>
                    <a:pt x="80" y="25"/>
                  </a:cubicBezTo>
                  <a:cubicBezTo>
                    <a:pt x="78" y="25"/>
                    <a:pt x="71" y="24"/>
                    <a:pt x="66" y="22"/>
                  </a:cubicBezTo>
                  <a:cubicBezTo>
                    <a:pt x="61" y="20"/>
                    <a:pt x="60" y="20"/>
                    <a:pt x="59" y="19"/>
                  </a:cubicBezTo>
                  <a:cubicBezTo>
                    <a:pt x="58" y="17"/>
                    <a:pt x="57" y="13"/>
                    <a:pt x="57" y="13"/>
                  </a:cubicBezTo>
                  <a:cubicBezTo>
                    <a:pt x="57" y="12"/>
                    <a:pt x="56" y="10"/>
                    <a:pt x="55" y="10"/>
                  </a:cubicBezTo>
                  <a:cubicBezTo>
                    <a:pt x="54" y="9"/>
                    <a:pt x="54" y="10"/>
                    <a:pt x="52" y="9"/>
                  </a:cubicBezTo>
                  <a:cubicBezTo>
                    <a:pt x="50" y="9"/>
                    <a:pt x="49" y="8"/>
                    <a:pt x="48" y="8"/>
                  </a:cubicBezTo>
                  <a:cubicBezTo>
                    <a:pt x="48" y="8"/>
                    <a:pt x="46" y="5"/>
                    <a:pt x="45" y="5"/>
                  </a:cubicBezTo>
                  <a:cubicBezTo>
                    <a:pt x="44" y="5"/>
                    <a:pt x="44" y="5"/>
                    <a:pt x="42" y="5"/>
                  </a:cubicBezTo>
                  <a:cubicBezTo>
                    <a:pt x="40" y="5"/>
                    <a:pt x="40" y="5"/>
                    <a:pt x="39" y="4"/>
                  </a:cubicBezTo>
                  <a:cubicBezTo>
                    <a:pt x="37" y="4"/>
                    <a:pt x="36" y="4"/>
                    <a:pt x="34" y="4"/>
                  </a:cubicBezTo>
                  <a:cubicBezTo>
                    <a:pt x="32" y="5"/>
                    <a:pt x="30" y="5"/>
                    <a:pt x="29" y="5"/>
                  </a:cubicBezTo>
                  <a:cubicBezTo>
                    <a:pt x="28" y="4"/>
                    <a:pt x="26" y="2"/>
                    <a:pt x="24" y="1"/>
                  </a:cubicBezTo>
                  <a:cubicBezTo>
                    <a:pt x="23" y="1"/>
                    <a:pt x="22" y="1"/>
                    <a:pt x="21" y="0"/>
                  </a:cubicBezTo>
                  <a:cubicBezTo>
                    <a:pt x="21" y="3"/>
                    <a:pt x="21" y="6"/>
                    <a:pt x="22" y="6"/>
                  </a:cubicBezTo>
                  <a:cubicBezTo>
                    <a:pt x="22" y="7"/>
                    <a:pt x="23" y="9"/>
                    <a:pt x="22" y="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89" name="Freeform 91"/>
            <p:cNvSpPr>
              <a:spLocks/>
            </p:cNvSpPr>
            <p:nvPr/>
          </p:nvSpPr>
          <p:spPr bwMode="auto">
            <a:xfrm>
              <a:off x="4279900" y="3243263"/>
              <a:ext cx="117475" cy="227013"/>
            </a:xfrm>
            <a:custGeom>
              <a:avLst/>
              <a:gdLst>
                <a:gd name="T0" fmla="*/ 8 w 40"/>
                <a:gd name="T1" fmla="*/ 8 h 78"/>
                <a:gd name="T2" fmla="*/ 8 w 40"/>
                <a:gd name="T3" fmla="*/ 12 h 78"/>
                <a:gd name="T4" fmla="*/ 9 w 40"/>
                <a:gd name="T5" fmla="*/ 19 h 78"/>
                <a:gd name="T6" fmla="*/ 9 w 40"/>
                <a:gd name="T7" fmla="*/ 20 h 78"/>
                <a:gd name="T8" fmla="*/ 8 w 40"/>
                <a:gd name="T9" fmla="*/ 23 h 78"/>
                <a:gd name="T10" fmla="*/ 8 w 40"/>
                <a:gd name="T11" fmla="*/ 26 h 78"/>
                <a:gd name="T12" fmla="*/ 8 w 40"/>
                <a:gd name="T13" fmla="*/ 29 h 78"/>
                <a:gd name="T14" fmla="*/ 6 w 40"/>
                <a:gd name="T15" fmla="*/ 32 h 78"/>
                <a:gd name="T16" fmla="*/ 3 w 40"/>
                <a:gd name="T17" fmla="*/ 34 h 78"/>
                <a:gd name="T18" fmla="*/ 2 w 40"/>
                <a:gd name="T19" fmla="*/ 35 h 78"/>
                <a:gd name="T20" fmla="*/ 1 w 40"/>
                <a:gd name="T21" fmla="*/ 37 h 78"/>
                <a:gd name="T22" fmla="*/ 1 w 40"/>
                <a:gd name="T23" fmla="*/ 40 h 78"/>
                <a:gd name="T24" fmla="*/ 2 w 40"/>
                <a:gd name="T25" fmla="*/ 44 h 78"/>
                <a:gd name="T26" fmla="*/ 3 w 40"/>
                <a:gd name="T27" fmla="*/ 45 h 78"/>
                <a:gd name="T28" fmla="*/ 4 w 40"/>
                <a:gd name="T29" fmla="*/ 47 h 78"/>
                <a:gd name="T30" fmla="*/ 6 w 40"/>
                <a:gd name="T31" fmla="*/ 49 h 78"/>
                <a:gd name="T32" fmla="*/ 8 w 40"/>
                <a:gd name="T33" fmla="*/ 53 h 78"/>
                <a:gd name="T34" fmla="*/ 8 w 40"/>
                <a:gd name="T35" fmla="*/ 55 h 78"/>
                <a:gd name="T36" fmla="*/ 11 w 40"/>
                <a:gd name="T37" fmla="*/ 57 h 78"/>
                <a:gd name="T38" fmla="*/ 14 w 40"/>
                <a:gd name="T39" fmla="*/ 58 h 78"/>
                <a:gd name="T40" fmla="*/ 16 w 40"/>
                <a:gd name="T41" fmla="*/ 62 h 78"/>
                <a:gd name="T42" fmla="*/ 18 w 40"/>
                <a:gd name="T43" fmla="*/ 67 h 78"/>
                <a:gd name="T44" fmla="*/ 20 w 40"/>
                <a:gd name="T45" fmla="*/ 74 h 78"/>
                <a:gd name="T46" fmla="*/ 21 w 40"/>
                <a:gd name="T47" fmla="*/ 78 h 78"/>
                <a:gd name="T48" fmla="*/ 26 w 40"/>
                <a:gd name="T49" fmla="*/ 68 h 78"/>
                <a:gd name="T50" fmla="*/ 32 w 40"/>
                <a:gd name="T51" fmla="*/ 59 h 78"/>
                <a:gd name="T52" fmla="*/ 39 w 40"/>
                <a:gd name="T53" fmla="*/ 52 h 78"/>
                <a:gd name="T54" fmla="*/ 34 w 40"/>
                <a:gd name="T55" fmla="*/ 44 h 78"/>
                <a:gd name="T56" fmla="*/ 32 w 40"/>
                <a:gd name="T57" fmla="*/ 42 h 78"/>
                <a:gd name="T58" fmla="*/ 31 w 40"/>
                <a:gd name="T59" fmla="*/ 40 h 78"/>
                <a:gd name="T60" fmla="*/ 34 w 40"/>
                <a:gd name="T61" fmla="*/ 39 h 78"/>
                <a:gd name="T62" fmla="*/ 30 w 40"/>
                <a:gd name="T63" fmla="*/ 39 h 78"/>
                <a:gd name="T64" fmla="*/ 26 w 40"/>
                <a:gd name="T65" fmla="*/ 40 h 78"/>
                <a:gd name="T66" fmla="*/ 28 w 40"/>
                <a:gd name="T67" fmla="*/ 32 h 78"/>
                <a:gd name="T68" fmla="*/ 34 w 40"/>
                <a:gd name="T69" fmla="*/ 24 h 78"/>
                <a:gd name="T70" fmla="*/ 29 w 40"/>
                <a:gd name="T71" fmla="*/ 16 h 78"/>
                <a:gd name="T72" fmla="*/ 31 w 40"/>
                <a:gd name="T73" fmla="*/ 9 h 78"/>
                <a:gd name="T74" fmla="*/ 33 w 40"/>
                <a:gd name="T75" fmla="*/ 3 h 78"/>
                <a:gd name="T76" fmla="*/ 28 w 40"/>
                <a:gd name="T77" fmla="*/ 7 h 78"/>
                <a:gd name="T78" fmla="*/ 26 w 40"/>
                <a:gd name="T79" fmla="*/ 5 h 78"/>
                <a:gd name="T80" fmla="*/ 25 w 40"/>
                <a:gd name="T81" fmla="*/ 1 h 78"/>
                <a:gd name="T82" fmla="*/ 22 w 40"/>
                <a:gd name="T83" fmla="*/ 2 h 78"/>
                <a:gd name="T84" fmla="*/ 20 w 40"/>
                <a:gd name="T85" fmla="*/ 0 h 78"/>
                <a:gd name="T86" fmla="*/ 14 w 40"/>
                <a:gd name="T87" fmla="*/ 4 h 78"/>
                <a:gd name="T88" fmla="*/ 10 w 40"/>
                <a:gd name="T89" fmla="*/ 6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0" h="78">
                  <a:moveTo>
                    <a:pt x="10" y="6"/>
                  </a:moveTo>
                  <a:cubicBezTo>
                    <a:pt x="10" y="7"/>
                    <a:pt x="10" y="7"/>
                    <a:pt x="9" y="7"/>
                  </a:cubicBezTo>
                  <a:cubicBezTo>
                    <a:pt x="8" y="7"/>
                    <a:pt x="8" y="8"/>
                    <a:pt x="8" y="8"/>
                  </a:cubicBezTo>
                  <a:cubicBezTo>
                    <a:pt x="9" y="9"/>
                    <a:pt x="9" y="9"/>
                    <a:pt x="8" y="10"/>
                  </a:cubicBezTo>
                  <a:cubicBezTo>
                    <a:pt x="7" y="10"/>
                    <a:pt x="7" y="10"/>
                    <a:pt x="7" y="11"/>
                  </a:cubicBezTo>
                  <a:cubicBezTo>
                    <a:pt x="7" y="11"/>
                    <a:pt x="7" y="11"/>
                    <a:pt x="8" y="12"/>
                  </a:cubicBezTo>
                  <a:cubicBezTo>
                    <a:pt x="8" y="12"/>
                    <a:pt x="8" y="13"/>
                    <a:pt x="9" y="13"/>
                  </a:cubicBezTo>
                  <a:cubicBezTo>
                    <a:pt x="9" y="15"/>
                    <a:pt x="8" y="16"/>
                    <a:pt x="8" y="17"/>
                  </a:cubicBezTo>
                  <a:cubicBezTo>
                    <a:pt x="8" y="18"/>
                    <a:pt x="8" y="18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2"/>
                    <a:pt x="10" y="22"/>
                    <a:pt x="9" y="22"/>
                  </a:cubicBezTo>
                  <a:cubicBezTo>
                    <a:pt x="9" y="23"/>
                    <a:pt x="8" y="23"/>
                    <a:pt x="8" y="23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25"/>
                    <a:pt x="9" y="25"/>
                    <a:pt x="8" y="25"/>
                  </a:cubicBezTo>
                  <a:cubicBezTo>
                    <a:pt x="8" y="25"/>
                    <a:pt x="8" y="26"/>
                    <a:pt x="8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7"/>
                    <a:pt x="8" y="27"/>
                    <a:pt x="7" y="27"/>
                  </a:cubicBezTo>
                  <a:cubicBezTo>
                    <a:pt x="7" y="28"/>
                    <a:pt x="8" y="28"/>
                    <a:pt x="8" y="29"/>
                  </a:cubicBezTo>
                  <a:cubicBezTo>
                    <a:pt x="8" y="29"/>
                    <a:pt x="8" y="30"/>
                    <a:pt x="8" y="30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7" y="32"/>
                    <a:pt x="7" y="32"/>
                    <a:pt x="6" y="32"/>
                  </a:cubicBezTo>
                  <a:cubicBezTo>
                    <a:pt x="5" y="33"/>
                    <a:pt x="5" y="33"/>
                    <a:pt x="4" y="33"/>
                  </a:cubicBezTo>
                  <a:cubicBezTo>
                    <a:pt x="4" y="34"/>
                    <a:pt x="4" y="34"/>
                    <a:pt x="3" y="34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1" y="36"/>
                    <a:pt x="1" y="36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1" y="36"/>
                    <a:pt x="1" y="36"/>
                    <a:pt x="1" y="37"/>
                  </a:cubicBezTo>
                  <a:cubicBezTo>
                    <a:pt x="0" y="37"/>
                    <a:pt x="1" y="37"/>
                    <a:pt x="1" y="38"/>
                  </a:cubicBezTo>
                  <a:cubicBezTo>
                    <a:pt x="1" y="38"/>
                    <a:pt x="1" y="38"/>
                    <a:pt x="1" y="39"/>
                  </a:cubicBezTo>
                  <a:cubicBezTo>
                    <a:pt x="1" y="39"/>
                    <a:pt x="1" y="40"/>
                    <a:pt x="1" y="40"/>
                  </a:cubicBezTo>
                  <a:cubicBezTo>
                    <a:pt x="1" y="40"/>
                    <a:pt x="1" y="41"/>
                    <a:pt x="1" y="41"/>
                  </a:cubicBezTo>
                  <a:cubicBezTo>
                    <a:pt x="1" y="41"/>
                    <a:pt x="1" y="42"/>
                    <a:pt x="1" y="42"/>
                  </a:cubicBezTo>
                  <a:cubicBezTo>
                    <a:pt x="1" y="42"/>
                    <a:pt x="2" y="43"/>
                    <a:pt x="2" y="44"/>
                  </a:cubicBezTo>
                  <a:cubicBezTo>
                    <a:pt x="2" y="44"/>
                    <a:pt x="2" y="44"/>
                    <a:pt x="3" y="44"/>
                  </a:cubicBezTo>
                  <a:cubicBezTo>
                    <a:pt x="3" y="45"/>
                    <a:pt x="3" y="45"/>
                    <a:pt x="3" y="45"/>
                  </a:cubicBezTo>
                  <a:cubicBezTo>
                    <a:pt x="3" y="45"/>
                    <a:pt x="3" y="45"/>
                    <a:pt x="3" y="45"/>
                  </a:cubicBezTo>
                  <a:cubicBezTo>
                    <a:pt x="3" y="46"/>
                    <a:pt x="3" y="46"/>
                    <a:pt x="3" y="46"/>
                  </a:cubicBezTo>
                  <a:cubicBezTo>
                    <a:pt x="3" y="46"/>
                    <a:pt x="3" y="46"/>
                    <a:pt x="3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4" y="47"/>
                    <a:pt x="4" y="47"/>
                    <a:pt x="4" y="48"/>
                  </a:cubicBezTo>
                  <a:cubicBezTo>
                    <a:pt x="4" y="48"/>
                    <a:pt x="5" y="48"/>
                    <a:pt x="6" y="48"/>
                  </a:cubicBezTo>
                  <a:cubicBezTo>
                    <a:pt x="6" y="49"/>
                    <a:pt x="6" y="49"/>
                    <a:pt x="6" y="49"/>
                  </a:cubicBezTo>
                  <a:cubicBezTo>
                    <a:pt x="6" y="49"/>
                    <a:pt x="6" y="49"/>
                    <a:pt x="7" y="49"/>
                  </a:cubicBezTo>
                  <a:cubicBezTo>
                    <a:pt x="7" y="50"/>
                    <a:pt x="7" y="50"/>
                    <a:pt x="7" y="51"/>
                  </a:cubicBezTo>
                  <a:cubicBezTo>
                    <a:pt x="8" y="51"/>
                    <a:pt x="8" y="52"/>
                    <a:pt x="8" y="53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8" y="53"/>
                    <a:pt x="8" y="54"/>
                    <a:pt x="8" y="54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8" y="56"/>
                    <a:pt x="9" y="56"/>
                    <a:pt x="10" y="56"/>
                  </a:cubicBezTo>
                  <a:cubicBezTo>
                    <a:pt x="10" y="56"/>
                    <a:pt x="10" y="57"/>
                    <a:pt x="10" y="57"/>
                  </a:cubicBezTo>
                  <a:cubicBezTo>
                    <a:pt x="10" y="57"/>
                    <a:pt x="11" y="57"/>
                    <a:pt x="11" y="57"/>
                  </a:cubicBezTo>
                  <a:cubicBezTo>
                    <a:pt x="11" y="57"/>
                    <a:pt x="11" y="57"/>
                    <a:pt x="11" y="57"/>
                  </a:cubicBezTo>
                  <a:cubicBezTo>
                    <a:pt x="12" y="57"/>
                    <a:pt x="12" y="57"/>
                    <a:pt x="13" y="57"/>
                  </a:cubicBezTo>
                  <a:cubicBezTo>
                    <a:pt x="13" y="58"/>
                    <a:pt x="13" y="58"/>
                    <a:pt x="14" y="58"/>
                  </a:cubicBezTo>
                  <a:cubicBezTo>
                    <a:pt x="14" y="58"/>
                    <a:pt x="14" y="58"/>
                    <a:pt x="15" y="59"/>
                  </a:cubicBezTo>
                  <a:cubicBezTo>
                    <a:pt x="15" y="59"/>
                    <a:pt x="15" y="60"/>
                    <a:pt x="15" y="60"/>
                  </a:cubicBezTo>
                  <a:cubicBezTo>
                    <a:pt x="16" y="61"/>
                    <a:pt x="16" y="61"/>
                    <a:pt x="16" y="62"/>
                  </a:cubicBezTo>
                  <a:cubicBezTo>
                    <a:pt x="16" y="63"/>
                    <a:pt x="16" y="64"/>
                    <a:pt x="17" y="64"/>
                  </a:cubicBezTo>
                  <a:cubicBezTo>
                    <a:pt x="17" y="65"/>
                    <a:pt x="17" y="65"/>
                    <a:pt x="17" y="66"/>
                  </a:cubicBezTo>
                  <a:cubicBezTo>
                    <a:pt x="17" y="66"/>
                    <a:pt x="18" y="67"/>
                    <a:pt x="18" y="67"/>
                  </a:cubicBezTo>
                  <a:cubicBezTo>
                    <a:pt x="18" y="68"/>
                    <a:pt x="18" y="69"/>
                    <a:pt x="19" y="70"/>
                  </a:cubicBezTo>
                  <a:cubicBezTo>
                    <a:pt x="19" y="71"/>
                    <a:pt x="19" y="71"/>
                    <a:pt x="20" y="72"/>
                  </a:cubicBezTo>
                  <a:cubicBezTo>
                    <a:pt x="20" y="73"/>
                    <a:pt x="20" y="73"/>
                    <a:pt x="20" y="74"/>
                  </a:cubicBezTo>
                  <a:cubicBezTo>
                    <a:pt x="20" y="74"/>
                    <a:pt x="20" y="74"/>
                    <a:pt x="20" y="75"/>
                  </a:cubicBezTo>
                  <a:cubicBezTo>
                    <a:pt x="21" y="75"/>
                    <a:pt x="21" y="76"/>
                    <a:pt x="21" y="76"/>
                  </a:cubicBezTo>
                  <a:cubicBezTo>
                    <a:pt x="21" y="77"/>
                    <a:pt x="21" y="78"/>
                    <a:pt x="21" y="78"/>
                  </a:cubicBezTo>
                  <a:cubicBezTo>
                    <a:pt x="22" y="78"/>
                    <a:pt x="23" y="77"/>
                    <a:pt x="23" y="77"/>
                  </a:cubicBezTo>
                  <a:cubicBezTo>
                    <a:pt x="24" y="76"/>
                    <a:pt x="26" y="74"/>
                    <a:pt x="26" y="73"/>
                  </a:cubicBezTo>
                  <a:cubicBezTo>
                    <a:pt x="27" y="71"/>
                    <a:pt x="26" y="69"/>
                    <a:pt x="26" y="68"/>
                  </a:cubicBezTo>
                  <a:cubicBezTo>
                    <a:pt x="26" y="67"/>
                    <a:pt x="26" y="66"/>
                    <a:pt x="26" y="64"/>
                  </a:cubicBezTo>
                  <a:cubicBezTo>
                    <a:pt x="27" y="63"/>
                    <a:pt x="27" y="62"/>
                    <a:pt x="28" y="62"/>
                  </a:cubicBezTo>
                  <a:cubicBezTo>
                    <a:pt x="29" y="62"/>
                    <a:pt x="30" y="61"/>
                    <a:pt x="32" y="59"/>
                  </a:cubicBezTo>
                  <a:cubicBezTo>
                    <a:pt x="33" y="58"/>
                    <a:pt x="34" y="58"/>
                    <a:pt x="35" y="57"/>
                  </a:cubicBezTo>
                  <a:cubicBezTo>
                    <a:pt x="36" y="57"/>
                    <a:pt x="38" y="56"/>
                    <a:pt x="39" y="55"/>
                  </a:cubicBezTo>
                  <a:cubicBezTo>
                    <a:pt x="40" y="55"/>
                    <a:pt x="39" y="53"/>
                    <a:pt x="39" y="52"/>
                  </a:cubicBezTo>
                  <a:cubicBezTo>
                    <a:pt x="38" y="52"/>
                    <a:pt x="38" y="49"/>
                    <a:pt x="38" y="46"/>
                  </a:cubicBezTo>
                  <a:cubicBezTo>
                    <a:pt x="37" y="46"/>
                    <a:pt x="37" y="46"/>
                    <a:pt x="36" y="46"/>
                  </a:cubicBezTo>
                  <a:cubicBezTo>
                    <a:pt x="35" y="45"/>
                    <a:pt x="35" y="45"/>
                    <a:pt x="34" y="44"/>
                  </a:cubicBezTo>
                  <a:cubicBezTo>
                    <a:pt x="34" y="43"/>
                    <a:pt x="33" y="43"/>
                    <a:pt x="33" y="42"/>
                  </a:cubicBezTo>
                  <a:cubicBezTo>
                    <a:pt x="33" y="42"/>
                    <a:pt x="34" y="42"/>
                    <a:pt x="33" y="42"/>
                  </a:cubicBezTo>
                  <a:cubicBezTo>
                    <a:pt x="33" y="41"/>
                    <a:pt x="32" y="41"/>
                    <a:pt x="32" y="42"/>
                  </a:cubicBezTo>
                  <a:cubicBezTo>
                    <a:pt x="32" y="42"/>
                    <a:pt x="32" y="42"/>
                    <a:pt x="31" y="42"/>
                  </a:cubicBezTo>
                  <a:cubicBezTo>
                    <a:pt x="31" y="43"/>
                    <a:pt x="30" y="42"/>
                    <a:pt x="30" y="41"/>
                  </a:cubicBezTo>
                  <a:cubicBezTo>
                    <a:pt x="31" y="41"/>
                    <a:pt x="30" y="40"/>
                    <a:pt x="31" y="40"/>
                  </a:cubicBezTo>
                  <a:cubicBezTo>
                    <a:pt x="31" y="41"/>
                    <a:pt x="32" y="41"/>
                    <a:pt x="32" y="41"/>
                  </a:cubicBezTo>
                  <a:cubicBezTo>
                    <a:pt x="32" y="41"/>
                    <a:pt x="33" y="40"/>
                    <a:pt x="33" y="40"/>
                  </a:cubicBezTo>
                  <a:cubicBezTo>
                    <a:pt x="33" y="40"/>
                    <a:pt x="35" y="40"/>
                    <a:pt x="34" y="39"/>
                  </a:cubicBezTo>
                  <a:cubicBezTo>
                    <a:pt x="33" y="39"/>
                    <a:pt x="33" y="39"/>
                    <a:pt x="32" y="39"/>
                  </a:cubicBezTo>
                  <a:cubicBezTo>
                    <a:pt x="32" y="39"/>
                    <a:pt x="32" y="38"/>
                    <a:pt x="31" y="38"/>
                  </a:cubicBezTo>
                  <a:cubicBezTo>
                    <a:pt x="31" y="38"/>
                    <a:pt x="30" y="38"/>
                    <a:pt x="30" y="39"/>
                  </a:cubicBezTo>
                  <a:cubicBezTo>
                    <a:pt x="30" y="39"/>
                    <a:pt x="31" y="39"/>
                    <a:pt x="30" y="39"/>
                  </a:cubicBezTo>
                  <a:cubicBezTo>
                    <a:pt x="30" y="40"/>
                    <a:pt x="30" y="40"/>
                    <a:pt x="29" y="41"/>
                  </a:cubicBezTo>
                  <a:cubicBezTo>
                    <a:pt x="28" y="41"/>
                    <a:pt x="28" y="40"/>
                    <a:pt x="26" y="40"/>
                  </a:cubicBezTo>
                  <a:cubicBezTo>
                    <a:pt x="25" y="39"/>
                    <a:pt x="25" y="38"/>
                    <a:pt x="25" y="37"/>
                  </a:cubicBezTo>
                  <a:cubicBezTo>
                    <a:pt x="24" y="36"/>
                    <a:pt x="25" y="35"/>
                    <a:pt x="25" y="34"/>
                  </a:cubicBezTo>
                  <a:cubicBezTo>
                    <a:pt x="26" y="34"/>
                    <a:pt x="27" y="33"/>
                    <a:pt x="28" y="32"/>
                  </a:cubicBezTo>
                  <a:cubicBezTo>
                    <a:pt x="29" y="31"/>
                    <a:pt x="29" y="30"/>
                    <a:pt x="31" y="29"/>
                  </a:cubicBezTo>
                  <a:cubicBezTo>
                    <a:pt x="32" y="28"/>
                    <a:pt x="33" y="28"/>
                    <a:pt x="33" y="27"/>
                  </a:cubicBezTo>
                  <a:cubicBezTo>
                    <a:pt x="33" y="25"/>
                    <a:pt x="34" y="25"/>
                    <a:pt x="34" y="24"/>
                  </a:cubicBezTo>
                  <a:cubicBezTo>
                    <a:pt x="34" y="22"/>
                    <a:pt x="34" y="21"/>
                    <a:pt x="33" y="20"/>
                  </a:cubicBezTo>
                  <a:cubicBezTo>
                    <a:pt x="33" y="19"/>
                    <a:pt x="32" y="19"/>
                    <a:pt x="31" y="18"/>
                  </a:cubicBezTo>
                  <a:cubicBezTo>
                    <a:pt x="30" y="17"/>
                    <a:pt x="30" y="17"/>
                    <a:pt x="29" y="16"/>
                  </a:cubicBezTo>
                  <a:cubicBezTo>
                    <a:pt x="29" y="16"/>
                    <a:pt x="28" y="13"/>
                    <a:pt x="28" y="12"/>
                  </a:cubicBezTo>
                  <a:cubicBezTo>
                    <a:pt x="29" y="12"/>
                    <a:pt x="28" y="11"/>
                    <a:pt x="29" y="11"/>
                  </a:cubicBezTo>
                  <a:cubicBezTo>
                    <a:pt x="30" y="10"/>
                    <a:pt x="31" y="10"/>
                    <a:pt x="31" y="9"/>
                  </a:cubicBezTo>
                  <a:cubicBezTo>
                    <a:pt x="32" y="8"/>
                    <a:pt x="32" y="7"/>
                    <a:pt x="33" y="6"/>
                  </a:cubicBezTo>
                  <a:cubicBezTo>
                    <a:pt x="33" y="6"/>
                    <a:pt x="34" y="5"/>
                    <a:pt x="34" y="5"/>
                  </a:cubicBezTo>
                  <a:cubicBezTo>
                    <a:pt x="34" y="4"/>
                    <a:pt x="34" y="3"/>
                    <a:pt x="33" y="3"/>
                  </a:cubicBezTo>
                  <a:cubicBezTo>
                    <a:pt x="33" y="3"/>
                    <a:pt x="32" y="3"/>
                    <a:pt x="32" y="4"/>
                  </a:cubicBezTo>
                  <a:cubicBezTo>
                    <a:pt x="31" y="5"/>
                    <a:pt x="31" y="6"/>
                    <a:pt x="30" y="6"/>
                  </a:cubicBezTo>
                  <a:cubicBezTo>
                    <a:pt x="29" y="6"/>
                    <a:pt x="28" y="6"/>
                    <a:pt x="28" y="7"/>
                  </a:cubicBezTo>
                  <a:cubicBezTo>
                    <a:pt x="27" y="7"/>
                    <a:pt x="27" y="7"/>
                    <a:pt x="26" y="7"/>
                  </a:cubicBezTo>
                  <a:cubicBezTo>
                    <a:pt x="26" y="7"/>
                    <a:pt x="26" y="7"/>
                    <a:pt x="26" y="6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5" y="4"/>
                    <a:pt x="25" y="4"/>
                    <a:pt x="25" y="3"/>
                  </a:cubicBezTo>
                  <a:cubicBezTo>
                    <a:pt x="26" y="3"/>
                    <a:pt x="26" y="2"/>
                    <a:pt x="26" y="2"/>
                  </a:cubicBezTo>
                  <a:cubicBezTo>
                    <a:pt x="26" y="2"/>
                    <a:pt x="26" y="1"/>
                    <a:pt x="25" y="1"/>
                  </a:cubicBezTo>
                  <a:cubicBezTo>
                    <a:pt x="25" y="1"/>
                    <a:pt x="24" y="1"/>
                    <a:pt x="24" y="1"/>
                  </a:cubicBezTo>
                  <a:cubicBezTo>
                    <a:pt x="23" y="1"/>
                    <a:pt x="23" y="2"/>
                    <a:pt x="23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1" y="2"/>
                    <a:pt x="22" y="2"/>
                    <a:pt x="22" y="1"/>
                  </a:cubicBezTo>
                  <a:cubicBezTo>
                    <a:pt x="22" y="1"/>
                    <a:pt x="23" y="1"/>
                    <a:pt x="22" y="0"/>
                  </a:cubicBezTo>
                  <a:cubicBezTo>
                    <a:pt x="22" y="0"/>
                    <a:pt x="21" y="0"/>
                    <a:pt x="20" y="0"/>
                  </a:cubicBezTo>
                  <a:cubicBezTo>
                    <a:pt x="19" y="1"/>
                    <a:pt x="20" y="1"/>
                    <a:pt x="19" y="1"/>
                  </a:cubicBezTo>
                  <a:cubicBezTo>
                    <a:pt x="18" y="1"/>
                    <a:pt x="17" y="1"/>
                    <a:pt x="16" y="2"/>
                  </a:cubicBezTo>
                  <a:cubicBezTo>
                    <a:pt x="15" y="3"/>
                    <a:pt x="15" y="3"/>
                    <a:pt x="14" y="4"/>
                  </a:cubicBezTo>
                  <a:cubicBezTo>
                    <a:pt x="13" y="4"/>
                    <a:pt x="13" y="5"/>
                    <a:pt x="12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0" y="5"/>
                    <a:pt x="10" y="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90" name="Freeform 92"/>
            <p:cNvSpPr>
              <a:spLocks/>
            </p:cNvSpPr>
            <p:nvPr/>
          </p:nvSpPr>
          <p:spPr bwMode="auto">
            <a:xfrm>
              <a:off x="3840163" y="3252788"/>
              <a:ext cx="565150" cy="582613"/>
            </a:xfrm>
            <a:custGeom>
              <a:avLst/>
              <a:gdLst>
                <a:gd name="T0" fmla="*/ 67 w 194"/>
                <a:gd name="T1" fmla="*/ 31 h 200"/>
                <a:gd name="T2" fmla="*/ 68 w 194"/>
                <a:gd name="T3" fmla="*/ 39 h 200"/>
                <a:gd name="T4" fmla="*/ 69 w 194"/>
                <a:gd name="T5" fmla="*/ 46 h 200"/>
                <a:gd name="T6" fmla="*/ 71 w 194"/>
                <a:gd name="T7" fmla="*/ 53 h 200"/>
                <a:gd name="T8" fmla="*/ 62 w 194"/>
                <a:gd name="T9" fmla="*/ 54 h 200"/>
                <a:gd name="T10" fmla="*/ 50 w 194"/>
                <a:gd name="T11" fmla="*/ 59 h 200"/>
                <a:gd name="T12" fmla="*/ 48 w 194"/>
                <a:gd name="T13" fmla="*/ 62 h 200"/>
                <a:gd name="T14" fmla="*/ 47 w 194"/>
                <a:gd name="T15" fmla="*/ 67 h 200"/>
                <a:gd name="T16" fmla="*/ 39 w 194"/>
                <a:gd name="T17" fmla="*/ 71 h 200"/>
                <a:gd name="T18" fmla="*/ 23 w 194"/>
                <a:gd name="T19" fmla="*/ 80 h 200"/>
                <a:gd name="T20" fmla="*/ 15 w 194"/>
                <a:gd name="T21" fmla="*/ 83 h 200"/>
                <a:gd name="T22" fmla="*/ 0 w 194"/>
                <a:gd name="T23" fmla="*/ 92 h 200"/>
                <a:gd name="T24" fmla="*/ 91 w 194"/>
                <a:gd name="T25" fmla="*/ 180 h 200"/>
                <a:gd name="T26" fmla="*/ 98 w 194"/>
                <a:gd name="T27" fmla="*/ 186 h 200"/>
                <a:gd name="T28" fmla="*/ 107 w 194"/>
                <a:gd name="T29" fmla="*/ 189 h 200"/>
                <a:gd name="T30" fmla="*/ 109 w 194"/>
                <a:gd name="T31" fmla="*/ 198 h 200"/>
                <a:gd name="T32" fmla="*/ 152 w 194"/>
                <a:gd name="T33" fmla="*/ 178 h 200"/>
                <a:gd name="T34" fmla="*/ 184 w 194"/>
                <a:gd name="T35" fmla="*/ 139 h 200"/>
                <a:gd name="T36" fmla="*/ 177 w 194"/>
                <a:gd name="T37" fmla="*/ 137 h 200"/>
                <a:gd name="T38" fmla="*/ 172 w 194"/>
                <a:gd name="T39" fmla="*/ 118 h 200"/>
                <a:gd name="T40" fmla="*/ 174 w 194"/>
                <a:gd name="T41" fmla="*/ 99 h 200"/>
                <a:gd name="T42" fmla="*/ 171 w 194"/>
                <a:gd name="T43" fmla="*/ 76 h 200"/>
                <a:gd name="T44" fmla="*/ 171 w 194"/>
                <a:gd name="T45" fmla="*/ 72 h 200"/>
                <a:gd name="T46" fmla="*/ 170 w 194"/>
                <a:gd name="T47" fmla="*/ 67 h 200"/>
                <a:gd name="T48" fmla="*/ 168 w 194"/>
                <a:gd name="T49" fmla="*/ 61 h 200"/>
                <a:gd name="T50" fmla="*/ 166 w 194"/>
                <a:gd name="T51" fmla="*/ 56 h 200"/>
                <a:gd name="T52" fmla="*/ 162 w 194"/>
                <a:gd name="T53" fmla="*/ 54 h 200"/>
                <a:gd name="T54" fmla="*/ 161 w 194"/>
                <a:gd name="T55" fmla="*/ 53 h 200"/>
                <a:gd name="T56" fmla="*/ 159 w 194"/>
                <a:gd name="T57" fmla="*/ 50 h 200"/>
                <a:gd name="T58" fmla="*/ 158 w 194"/>
                <a:gd name="T59" fmla="*/ 46 h 200"/>
                <a:gd name="T60" fmla="*/ 155 w 194"/>
                <a:gd name="T61" fmla="*/ 45 h 200"/>
                <a:gd name="T62" fmla="*/ 154 w 194"/>
                <a:gd name="T63" fmla="*/ 43 h 200"/>
                <a:gd name="T64" fmla="*/ 154 w 194"/>
                <a:gd name="T65" fmla="*/ 41 h 200"/>
                <a:gd name="T66" fmla="*/ 152 w 194"/>
                <a:gd name="T67" fmla="*/ 38 h 200"/>
                <a:gd name="T68" fmla="*/ 152 w 194"/>
                <a:gd name="T69" fmla="*/ 35 h 200"/>
                <a:gd name="T70" fmla="*/ 152 w 194"/>
                <a:gd name="T71" fmla="*/ 33 h 200"/>
                <a:gd name="T72" fmla="*/ 154 w 194"/>
                <a:gd name="T73" fmla="*/ 32 h 200"/>
                <a:gd name="T74" fmla="*/ 155 w 194"/>
                <a:gd name="T75" fmla="*/ 30 h 200"/>
                <a:gd name="T76" fmla="*/ 159 w 194"/>
                <a:gd name="T77" fmla="*/ 27 h 200"/>
                <a:gd name="T78" fmla="*/ 159 w 194"/>
                <a:gd name="T79" fmla="*/ 23 h 200"/>
                <a:gd name="T80" fmla="*/ 160 w 194"/>
                <a:gd name="T81" fmla="*/ 21 h 200"/>
                <a:gd name="T82" fmla="*/ 160 w 194"/>
                <a:gd name="T83" fmla="*/ 18 h 200"/>
                <a:gd name="T84" fmla="*/ 160 w 194"/>
                <a:gd name="T85" fmla="*/ 16 h 200"/>
                <a:gd name="T86" fmla="*/ 160 w 194"/>
                <a:gd name="T87" fmla="*/ 10 h 200"/>
                <a:gd name="T88" fmla="*/ 159 w 194"/>
                <a:gd name="T89" fmla="*/ 7 h 200"/>
                <a:gd name="T90" fmla="*/ 161 w 194"/>
                <a:gd name="T91" fmla="*/ 3 h 200"/>
                <a:gd name="T92" fmla="*/ 162 w 194"/>
                <a:gd name="T93" fmla="*/ 2 h 200"/>
                <a:gd name="T94" fmla="*/ 155 w 194"/>
                <a:gd name="T95" fmla="*/ 2 h 200"/>
                <a:gd name="T96" fmla="*/ 151 w 194"/>
                <a:gd name="T97" fmla="*/ 0 h 200"/>
                <a:gd name="T98" fmla="*/ 145 w 194"/>
                <a:gd name="T99" fmla="*/ 2 h 200"/>
                <a:gd name="T100" fmla="*/ 140 w 194"/>
                <a:gd name="T101" fmla="*/ 1 h 200"/>
                <a:gd name="T102" fmla="*/ 134 w 194"/>
                <a:gd name="T103" fmla="*/ 4 h 200"/>
                <a:gd name="T104" fmla="*/ 127 w 194"/>
                <a:gd name="T105" fmla="*/ 2 h 200"/>
                <a:gd name="T106" fmla="*/ 116 w 194"/>
                <a:gd name="T107" fmla="*/ 3 h 200"/>
                <a:gd name="T108" fmla="*/ 107 w 194"/>
                <a:gd name="T109" fmla="*/ 5 h 200"/>
                <a:gd name="T110" fmla="*/ 94 w 194"/>
                <a:gd name="T111" fmla="*/ 6 h 200"/>
                <a:gd name="T112" fmla="*/ 82 w 194"/>
                <a:gd name="T113" fmla="*/ 14 h 200"/>
                <a:gd name="T114" fmla="*/ 74 w 194"/>
                <a:gd name="T115" fmla="*/ 16 h 200"/>
                <a:gd name="T116" fmla="*/ 64 w 194"/>
                <a:gd name="T117" fmla="*/ 22 h 200"/>
                <a:gd name="T118" fmla="*/ 67 w 194"/>
                <a:gd name="T119" fmla="*/ 28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94" h="200">
                  <a:moveTo>
                    <a:pt x="67" y="28"/>
                  </a:moveTo>
                  <a:cubicBezTo>
                    <a:pt x="67" y="28"/>
                    <a:pt x="67" y="29"/>
                    <a:pt x="67" y="30"/>
                  </a:cubicBezTo>
                  <a:cubicBezTo>
                    <a:pt x="68" y="30"/>
                    <a:pt x="67" y="30"/>
                    <a:pt x="67" y="31"/>
                  </a:cubicBezTo>
                  <a:cubicBezTo>
                    <a:pt x="67" y="32"/>
                    <a:pt x="68" y="32"/>
                    <a:pt x="68" y="33"/>
                  </a:cubicBezTo>
                  <a:cubicBezTo>
                    <a:pt x="68" y="34"/>
                    <a:pt x="68" y="35"/>
                    <a:pt x="67" y="36"/>
                  </a:cubicBezTo>
                  <a:cubicBezTo>
                    <a:pt x="67" y="37"/>
                    <a:pt x="67" y="37"/>
                    <a:pt x="68" y="39"/>
                  </a:cubicBezTo>
                  <a:cubicBezTo>
                    <a:pt x="69" y="40"/>
                    <a:pt x="68" y="40"/>
                    <a:pt x="67" y="41"/>
                  </a:cubicBezTo>
                  <a:cubicBezTo>
                    <a:pt x="66" y="42"/>
                    <a:pt x="66" y="42"/>
                    <a:pt x="67" y="43"/>
                  </a:cubicBezTo>
                  <a:cubicBezTo>
                    <a:pt x="68" y="44"/>
                    <a:pt x="68" y="46"/>
                    <a:pt x="69" y="46"/>
                  </a:cubicBezTo>
                  <a:cubicBezTo>
                    <a:pt x="69" y="47"/>
                    <a:pt x="72" y="48"/>
                    <a:pt x="73" y="49"/>
                  </a:cubicBezTo>
                  <a:cubicBezTo>
                    <a:pt x="73" y="50"/>
                    <a:pt x="73" y="51"/>
                    <a:pt x="72" y="51"/>
                  </a:cubicBezTo>
                  <a:cubicBezTo>
                    <a:pt x="72" y="51"/>
                    <a:pt x="71" y="53"/>
                    <a:pt x="71" y="53"/>
                  </a:cubicBezTo>
                  <a:cubicBezTo>
                    <a:pt x="71" y="54"/>
                    <a:pt x="71" y="55"/>
                    <a:pt x="71" y="55"/>
                  </a:cubicBezTo>
                  <a:cubicBezTo>
                    <a:pt x="71" y="56"/>
                    <a:pt x="70" y="55"/>
                    <a:pt x="67" y="55"/>
                  </a:cubicBezTo>
                  <a:cubicBezTo>
                    <a:pt x="65" y="54"/>
                    <a:pt x="63" y="54"/>
                    <a:pt x="62" y="54"/>
                  </a:cubicBezTo>
                  <a:cubicBezTo>
                    <a:pt x="61" y="54"/>
                    <a:pt x="58" y="55"/>
                    <a:pt x="58" y="55"/>
                  </a:cubicBezTo>
                  <a:cubicBezTo>
                    <a:pt x="57" y="55"/>
                    <a:pt x="56" y="56"/>
                    <a:pt x="55" y="57"/>
                  </a:cubicBezTo>
                  <a:cubicBezTo>
                    <a:pt x="55" y="58"/>
                    <a:pt x="51" y="59"/>
                    <a:pt x="50" y="59"/>
                  </a:cubicBezTo>
                  <a:cubicBezTo>
                    <a:pt x="49" y="60"/>
                    <a:pt x="48" y="59"/>
                    <a:pt x="48" y="59"/>
                  </a:cubicBezTo>
                  <a:cubicBezTo>
                    <a:pt x="47" y="59"/>
                    <a:pt x="47" y="60"/>
                    <a:pt x="47" y="61"/>
                  </a:cubicBezTo>
                  <a:cubicBezTo>
                    <a:pt x="47" y="61"/>
                    <a:pt x="47" y="61"/>
                    <a:pt x="48" y="62"/>
                  </a:cubicBezTo>
                  <a:cubicBezTo>
                    <a:pt x="48" y="62"/>
                    <a:pt x="47" y="63"/>
                    <a:pt x="47" y="64"/>
                  </a:cubicBezTo>
                  <a:cubicBezTo>
                    <a:pt x="46" y="65"/>
                    <a:pt x="47" y="65"/>
                    <a:pt x="48" y="65"/>
                  </a:cubicBezTo>
                  <a:cubicBezTo>
                    <a:pt x="48" y="66"/>
                    <a:pt x="48" y="66"/>
                    <a:pt x="47" y="67"/>
                  </a:cubicBezTo>
                  <a:cubicBezTo>
                    <a:pt x="47" y="68"/>
                    <a:pt x="46" y="68"/>
                    <a:pt x="45" y="68"/>
                  </a:cubicBezTo>
                  <a:cubicBezTo>
                    <a:pt x="44" y="68"/>
                    <a:pt x="43" y="69"/>
                    <a:pt x="42" y="70"/>
                  </a:cubicBezTo>
                  <a:cubicBezTo>
                    <a:pt x="41" y="70"/>
                    <a:pt x="40" y="71"/>
                    <a:pt x="39" y="71"/>
                  </a:cubicBezTo>
                  <a:cubicBezTo>
                    <a:pt x="37" y="72"/>
                    <a:pt x="36" y="73"/>
                    <a:pt x="35" y="74"/>
                  </a:cubicBezTo>
                  <a:cubicBezTo>
                    <a:pt x="34" y="75"/>
                    <a:pt x="32" y="78"/>
                    <a:pt x="30" y="79"/>
                  </a:cubicBezTo>
                  <a:cubicBezTo>
                    <a:pt x="29" y="81"/>
                    <a:pt x="25" y="80"/>
                    <a:pt x="23" y="80"/>
                  </a:cubicBezTo>
                  <a:cubicBezTo>
                    <a:pt x="20" y="81"/>
                    <a:pt x="21" y="82"/>
                    <a:pt x="21" y="83"/>
                  </a:cubicBezTo>
                  <a:cubicBezTo>
                    <a:pt x="20" y="84"/>
                    <a:pt x="20" y="83"/>
                    <a:pt x="18" y="83"/>
                  </a:cubicBezTo>
                  <a:cubicBezTo>
                    <a:pt x="17" y="82"/>
                    <a:pt x="16" y="82"/>
                    <a:pt x="15" y="83"/>
                  </a:cubicBezTo>
                  <a:cubicBezTo>
                    <a:pt x="14" y="84"/>
                    <a:pt x="13" y="85"/>
                    <a:pt x="12" y="85"/>
                  </a:cubicBezTo>
                  <a:cubicBezTo>
                    <a:pt x="11" y="86"/>
                    <a:pt x="10" y="85"/>
                    <a:pt x="10" y="85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92" y="176"/>
                    <a:pt x="92" y="176"/>
                    <a:pt x="92" y="176"/>
                  </a:cubicBezTo>
                  <a:cubicBezTo>
                    <a:pt x="91" y="180"/>
                    <a:pt x="91" y="180"/>
                    <a:pt x="91" y="180"/>
                  </a:cubicBezTo>
                  <a:cubicBezTo>
                    <a:pt x="91" y="180"/>
                    <a:pt x="93" y="180"/>
                    <a:pt x="95" y="182"/>
                  </a:cubicBezTo>
                  <a:cubicBezTo>
                    <a:pt x="97" y="184"/>
                    <a:pt x="96" y="183"/>
                    <a:pt x="96" y="184"/>
                  </a:cubicBezTo>
                  <a:cubicBezTo>
                    <a:pt x="96" y="186"/>
                    <a:pt x="97" y="186"/>
                    <a:pt x="98" y="186"/>
                  </a:cubicBezTo>
                  <a:cubicBezTo>
                    <a:pt x="100" y="186"/>
                    <a:pt x="100" y="186"/>
                    <a:pt x="101" y="186"/>
                  </a:cubicBezTo>
                  <a:cubicBezTo>
                    <a:pt x="102" y="186"/>
                    <a:pt x="104" y="187"/>
                    <a:pt x="104" y="188"/>
                  </a:cubicBezTo>
                  <a:cubicBezTo>
                    <a:pt x="104" y="189"/>
                    <a:pt x="105" y="189"/>
                    <a:pt x="107" y="189"/>
                  </a:cubicBezTo>
                  <a:cubicBezTo>
                    <a:pt x="108" y="189"/>
                    <a:pt x="111" y="190"/>
                    <a:pt x="111" y="190"/>
                  </a:cubicBezTo>
                  <a:cubicBezTo>
                    <a:pt x="111" y="195"/>
                    <a:pt x="111" y="195"/>
                    <a:pt x="111" y="195"/>
                  </a:cubicBezTo>
                  <a:cubicBezTo>
                    <a:pt x="109" y="198"/>
                    <a:pt x="109" y="198"/>
                    <a:pt x="109" y="198"/>
                  </a:cubicBezTo>
                  <a:cubicBezTo>
                    <a:pt x="111" y="200"/>
                    <a:pt x="111" y="200"/>
                    <a:pt x="111" y="200"/>
                  </a:cubicBezTo>
                  <a:cubicBezTo>
                    <a:pt x="136" y="195"/>
                    <a:pt x="136" y="195"/>
                    <a:pt x="136" y="195"/>
                  </a:cubicBezTo>
                  <a:cubicBezTo>
                    <a:pt x="152" y="178"/>
                    <a:pt x="152" y="178"/>
                    <a:pt x="152" y="178"/>
                  </a:cubicBezTo>
                  <a:cubicBezTo>
                    <a:pt x="194" y="150"/>
                    <a:pt x="194" y="150"/>
                    <a:pt x="194" y="150"/>
                  </a:cubicBezTo>
                  <a:cubicBezTo>
                    <a:pt x="191" y="142"/>
                    <a:pt x="191" y="142"/>
                    <a:pt x="191" y="142"/>
                  </a:cubicBezTo>
                  <a:cubicBezTo>
                    <a:pt x="191" y="142"/>
                    <a:pt x="188" y="141"/>
                    <a:pt x="184" y="139"/>
                  </a:cubicBezTo>
                  <a:cubicBezTo>
                    <a:pt x="181" y="138"/>
                    <a:pt x="182" y="138"/>
                    <a:pt x="181" y="138"/>
                  </a:cubicBezTo>
                  <a:cubicBezTo>
                    <a:pt x="180" y="138"/>
                    <a:pt x="179" y="140"/>
                    <a:pt x="179" y="140"/>
                  </a:cubicBezTo>
                  <a:cubicBezTo>
                    <a:pt x="178" y="139"/>
                    <a:pt x="178" y="137"/>
                    <a:pt x="177" y="137"/>
                  </a:cubicBezTo>
                  <a:cubicBezTo>
                    <a:pt x="176" y="136"/>
                    <a:pt x="176" y="135"/>
                    <a:pt x="176" y="132"/>
                  </a:cubicBezTo>
                  <a:cubicBezTo>
                    <a:pt x="176" y="129"/>
                    <a:pt x="172" y="125"/>
                    <a:pt x="171" y="123"/>
                  </a:cubicBezTo>
                  <a:cubicBezTo>
                    <a:pt x="170" y="120"/>
                    <a:pt x="169" y="119"/>
                    <a:pt x="172" y="118"/>
                  </a:cubicBezTo>
                  <a:cubicBezTo>
                    <a:pt x="175" y="117"/>
                    <a:pt x="174" y="115"/>
                    <a:pt x="174" y="111"/>
                  </a:cubicBezTo>
                  <a:cubicBezTo>
                    <a:pt x="173" y="107"/>
                    <a:pt x="174" y="106"/>
                    <a:pt x="175" y="104"/>
                  </a:cubicBezTo>
                  <a:cubicBezTo>
                    <a:pt x="176" y="103"/>
                    <a:pt x="175" y="101"/>
                    <a:pt x="174" y="99"/>
                  </a:cubicBezTo>
                  <a:cubicBezTo>
                    <a:pt x="173" y="98"/>
                    <a:pt x="173" y="92"/>
                    <a:pt x="174" y="88"/>
                  </a:cubicBezTo>
                  <a:cubicBezTo>
                    <a:pt x="174" y="83"/>
                    <a:pt x="169" y="79"/>
                    <a:pt x="169" y="78"/>
                  </a:cubicBezTo>
                  <a:cubicBezTo>
                    <a:pt x="168" y="76"/>
                    <a:pt x="170" y="76"/>
                    <a:pt x="171" y="76"/>
                  </a:cubicBezTo>
                  <a:cubicBezTo>
                    <a:pt x="171" y="76"/>
                    <a:pt x="172" y="76"/>
                    <a:pt x="172" y="75"/>
                  </a:cubicBezTo>
                  <a:cubicBezTo>
                    <a:pt x="172" y="75"/>
                    <a:pt x="172" y="74"/>
                    <a:pt x="172" y="73"/>
                  </a:cubicBezTo>
                  <a:cubicBezTo>
                    <a:pt x="172" y="73"/>
                    <a:pt x="172" y="72"/>
                    <a:pt x="171" y="72"/>
                  </a:cubicBezTo>
                  <a:cubicBezTo>
                    <a:pt x="171" y="71"/>
                    <a:pt x="171" y="71"/>
                    <a:pt x="171" y="71"/>
                  </a:cubicBezTo>
                  <a:cubicBezTo>
                    <a:pt x="171" y="70"/>
                    <a:pt x="171" y="70"/>
                    <a:pt x="171" y="69"/>
                  </a:cubicBezTo>
                  <a:cubicBezTo>
                    <a:pt x="170" y="68"/>
                    <a:pt x="170" y="68"/>
                    <a:pt x="170" y="67"/>
                  </a:cubicBezTo>
                  <a:cubicBezTo>
                    <a:pt x="169" y="66"/>
                    <a:pt x="169" y="65"/>
                    <a:pt x="169" y="64"/>
                  </a:cubicBezTo>
                  <a:cubicBezTo>
                    <a:pt x="169" y="64"/>
                    <a:pt x="168" y="63"/>
                    <a:pt x="168" y="63"/>
                  </a:cubicBezTo>
                  <a:cubicBezTo>
                    <a:pt x="168" y="62"/>
                    <a:pt x="168" y="62"/>
                    <a:pt x="168" y="61"/>
                  </a:cubicBezTo>
                  <a:cubicBezTo>
                    <a:pt x="167" y="61"/>
                    <a:pt x="167" y="60"/>
                    <a:pt x="167" y="59"/>
                  </a:cubicBezTo>
                  <a:cubicBezTo>
                    <a:pt x="167" y="58"/>
                    <a:pt x="167" y="58"/>
                    <a:pt x="166" y="57"/>
                  </a:cubicBezTo>
                  <a:cubicBezTo>
                    <a:pt x="166" y="57"/>
                    <a:pt x="166" y="56"/>
                    <a:pt x="166" y="56"/>
                  </a:cubicBezTo>
                  <a:cubicBezTo>
                    <a:pt x="165" y="55"/>
                    <a:pt x="165" y="55"/>
                    <a:pt x="165" y="55"/>
                  </a:cubicBezTo>
                  <a:cubicBezTo>
                    <a:pt x="164" y="55"/>
                    <a:pt x="164" y="55"/>
                    <a:pt x="164" y="54"/>
                  </a:cubicBezTo>
                  <a:cubicBezTo>
                    <a:pt x="163" y="54"/>
                    <a:pt x="163" y="54"/>
                    <a:pt x="162" y="54"/>
                  </a:cubicBezTo>
                  <a:cubicBezTo>
                    <a:pt x="162" y="54"/>
                    <a:pt x="162" y="54"/>
                    <a:pt x="162" y="54"/>
                  </a:cubicBezTo>
                  <a:cubicBezTo>
                    <a:pt x="162" y="54"/>
                    <a:pt x="161" y="54"/>
                    <a:pt x="161" y="54"/>
                  </a:cubicBezTo>
                  <a:cubicBezTo>
                    <a:pt x="161" y="54"/>
                    <a:pt x="161" y="53"/>
                    <a:pt x="161" y="53"/>
                  </a:cubicBezTo>
                  <a:cubicBezTo>
                    <a:pt x="160" y="53"/>
                    <a:pt x="159" y="53"/>
                    <a:pt x="159" y="52"/>
                  </a:cubicBezTo>
                  <a:cubicBezTo>
                    <a:pt x="159" y="52"/>
                    <a:pt x="159" y="52"/>
                    <a:pt x="159" y="51"/>
                  </a:cubicBezTo>
                  <a:cubicBezTo>
                    <a:pt x="159" y="51"/>
                    <a:pt x="159" y="50"/>
                    <a:pt x="159" y="50"/>
                  </a:cubicBezTo>
                  <a:cubicBezTo>
                    <a:pt x="159" y="50"/>
                    <a:pt x="159" y="50"/>
                    <a:pt x="159" y="50"/>
                  </a:cubicBezTo>
                  <a:cubicBezTo>
                    <a:pt x="159" y="49"/>
                    <a:pt x="159" y="48"/>
                    <a:pt x="158" y="48"/>
                  </a:cubicBezTo>
                  <a:cubicBezTo>
                    <a:pt x="158" y="47"/>
                    <a:pt x="158" y="47"/>
                    <a:pt x="158" y="46"/>
                  </a:cubicBezTo>
                  <a:cubicBezTo>
                    <a:pt x="157" y="46"/>
                    <a:pt x="157" y="46"/>
                    <a:pt x="157" y="46"/>
                  </a:cubicBezTo>
                  <a:cubicBezTo>
                    <a:pt x="157" y="46"/>
                    <a:pt x="157" y="46"/>
                    <a:pt x="157" y="45"/>
                  </a:cubicBezTo>
                  <a:cubicBezTo>
                    <a:pt x="156" y="45"/>
                    <a:pt x="155" y="45"/>
                    <a:pt x="155" y="45"/>
                  </a:cubicBezTo>
                  <a:cubicBezTo>
                    <a:pt x="155" y="44"/>
                    <a:pt x="155" y="44"/>
                    <a:pt x="155" y="44"/>
                  </a:cubicBezTo>
                  <a:cubicBezTo>
                    <a:pt x="155" y="44"/>
                    <a:pt x="155" y="44"/>
                    <a:pt x="154" y="44"/>
                  </a:cubicBezTo>
                  <a:cubicBezTo>
                    <a:pt x="154" y="43"/>
                    <a:pt x="154" y="43"/>
                    <a:pt x="154" y="43"/>
                  </a:cubicBezTo>
                  <a:cubicBezTo>
                    <a:pt x="154" y="43"/>
                    <a:pt x="154" y="43"/>
                    <a:pt x="154" y="42"/>
                  </a:cubicBezTo>
                  <a:cubicBezTo>
                    <a:pt x="154" y="42"/>
                    <a:pt x="154" y="42"/>
                    <a:pt x="154" y="42"/>
                  </a:cubicBezTo>
                  <a:cubicBezTo>
                    <a:pt x="154" y="42"/>
                    <a:pt x="154" y="42"/>
                    <a:pt x="154" y="41"/>
                  </a:cubicBezTo>
                  <a:cubicBezTo>
                    <a:pt x="153" y="41"/>
                    <a:pt x="153" y="41"/>
                    <a:pt x="153" y="41"/>
                  </a:cubicBezTo>
                  <a:cubicBezTo>
                    <a:pt x="153" y="40"/>
                    <a:pt x="152" y="39"/>
                    <a:pt x="152" y="39"/>
                  </a:cubicBezTo>
                  <a:cubicBezTo>
                    <a:pt x="152" y="39"/>
                    <a:pt x="152" y="38"/>
                    <a:pt x="152" y="38"/>
                  </a:cubicBezTo>
                  <a:cubicBezTo>
                    <a:pt x="152" y="38"/>
                    <a:pt x="152" y="37"/>
                    <a:pt x="152" y="37"/>
                  </a:cubicBezTo>
                  <a:cubicBezTo>
                    <a:pt x="152" y="37"/>
                    <a:pt x="152" y="36"/>
                    <a:pt x="152" y="36"/>
                  </a:cubicBezTo>
                  <a:cubicBezTo>
                    <a:pt x="152" y="35"/>
                    <a:pt x="152" y="35"/>
                    <a:pt x="152" y="35"/>
                  </a:cubicBezTo>
                  <a:cubicBezTo>
                    <a:pt x="152" y="34"/>
                    <a:pt x="151" y="34"/>
                    <a:pt x="152" y="34"/>
                  </a:cubicBezTo>
                  <a:cubicBezTo>
                    <a:pt x="152" y="33"/>
                    <a:pt x="152" y="33"/>
                    <a:pt x="152" y="33"/>
                  </a:cubicBezTo>
                  <a:cubicBezTo>
                    <a:pt x="152" y="33"/>
                    <a:pt x="152" y="33"/>
                    <a:pt x="152" y="33"/>
                  </a:cubicBezTo>
                  <a:cubicBezTo>
                    <a:pt x="152" y="33"/>
                    <a:pt x="153" y="32"/>
                    <a:pt x="153" y="32"/>
                  </a:cubicBezTo>
                  <a:cubicBezTo>
                    <a:pt x="153" y="32"/>
                    <a:pt x="153" y="32"/>
                    <a:pt x="154" y="32"/>
                  </a:cubicBezTo>
                  <a:cubicBezTo>
                    <a:pt x="154" y="32"/>
                    <a:pt x="154" y="32"/>
                    <a:pt x="154" y="32"/>
                  </a:cubicBezTo>
                  <a:cubicBezTo>
                    <a:pt x="154" y="32"/>
                    <a:pt x="154" y="32"/>
                    <a:pt x="154" y="31"/>
                  </a:cubicBezTo>
                  <a:cubicBezTo>
                    <a:pt x="154" y="31"/>
                    <a:pt x="154" y="31"/>
                    <a:pt x="154" y="31"/>
                  </a:cubicBezTo>
                  <a:cubicBezTo>
                    <a:pt x="155" y="31"/>
                    <a:pt x="155" y="31"/>
                    <a:pt x="155" y="30"/>
                  </a:cubicBezTo>
                  <a:cubicBezTo>
                    <a:pt x="156" y="30"/>
                    <a:pt x="156" y="30"/>
                    <a:pt x="157" y="29"/>
                  </a:cubicBezTo>
                  <a:cubicBezTo>
                    <a:pt x="158" y="29"/>
                    <a:pt x="158" y="29"/>
                    <a:pt x="159" y="28"/>
                  </a:cubicBezTo>
                  <a:cubicBezTo>
                    <a:pt x="159" y="28"/>
                    <a:pt x="159" y="28"/>
                    <a:pt x="159" y="27"/>
                  </a:cubicBezTo>
                  <a:cubicBezTo>
                    <a:pt x="159" y="27"/>
                    <a:pt x="159" y="26"/>
                    <a:pt x="159" y="26"/>
                  </a:cubicBezTo>
                  <a:cubicBezTo>
                    <a:pt x="159" y="25"/>
                    <a:pt x="158" y="25"/>
                    <a:pt x="158" y="24"/>
                  </a:cubicBezTo>
                  <a:cubicBezTo>
                    <a:pt x="159" y="24"/>
                    <a:pt x="159" y="24"/>
                    <a:pt x="159" y="23"/>
                  </a:cubicBezTo>
                  <a:cubicBezTo>
                    <a:pt x="159" y="23"/>
                    <a:pt x="159" y="23"/>
                    <a:pt x="159" y="23"/>
                  </a:cubicBezTo>
                  <a:cubicBezTo>
                    <a:pt x="159" y="23"/>
                    <a:pt x="159" y="22"/>
                    <a:pt x="159" y="22"/>
                  </a:cubicBezTo>
                  <a:cubicBezTo>
                    <a:pt x="160" y="22"/>
                    <a:pt x="160" y="22"/>
                    <a:pt x="160" y="21"/>
                  </a:cubicBezTo>
                  <a:cubicBezTo>
                    <a:pt x="160" y="21"/>
                    <a:pt x="160" y="21"/>
                    <a:pt x="159" y="20"/>
                  </a:cubicBezTo>
                  <a:cubicBezTo>
                    <a:pt x="159" y="20"/>
                    <a:pt x="160" y="20"/>
                    <a:pt x="160" y="19"/>
                  </a:cubicBezTo>
                  <a:cubicBezTo>
                    <a:pt x="161" y="19"/>
                    <a:pt x="160" y="19"/>
                    <a:pt x="160" y="18"/>
                  </a:cubicBezTo>
                  <a:cubicBezTo>
                    <a:pt x="160" y="18"/>
                    <a:pt x="160" y="18"/>
                    <a:pt x="160" y="17"/>
                  </a:cubicBezTo>
                  <a:cubicBezTo>
                    <a:pt x="160" y="17"/>
                    <a:pt x="160" y="17"/>
                    <a:pt x="160" y="17"/>
                  </a:cubicBezTo>
                  <a:cubicBezTo>
                    <a:pt x="160" y="17"/>
                    <a:pt x="160" y="16"/>
                    <a:pt x="160" y="16"/>
                  </a:cubicBezTo>
                  <a:cubicBezTo>
                    <a:pt x="160" y="16"/>
                    <a:pt x="160" y="16"/>
                    <a:pt x="160" y="16"/>
                  </a:cubicBezTo>
                  <a:cubicBezTo>
                    <a:pt x="159" y="15"/>
                    <a:pt x="159" y="15"/>
                    <a:pt x="159" y="14"/>
                  </a:cubicBezTo>
                  <a:cubicBezTo>
                    <a:pt x="159" y="13"/>
                    <a:pt x="160" y="12"/>
                    <a:pt x="160" y="10"/>
                  </a:cubicBezTo>
                  <a:cubicBezTo>
                    <a:pt x="159" y="10"/>
                    <a:pt x="159" y="9"/>
                    <a:pt x="159" y="9"/>
                  </a:cubicBezTo>
                  <a:cubicBezTo>
                    <a:pt x="158" y="8"/>
                    <a:pt x="158" y="8"/>
                    <a:pt x="158" y="8"/>
                  </a:cubicBezTo>
                  <a:cubicBezTo>
                    <a:pt x="158" y="7"/>
                    <a:pt x="158" y="7"/>
                    <a:pt x="159" y="7"/>
                  </a:cubicBezTo>
                  <a:cubicBezTo>
                    <a:pt x="160" y="6"/>
                    <a:pt x="160" y="6"/>
                    <a:pt x="159" y="5"/>
                  </a:cubicBezTo>
                  <a:cubicBezTo>
                    <a:pt x="159" y="5"/>
                    <a:pt x="159" y="4"/>
                    <a:pt x="160" y="4"/>
                  </a:cubicBezTo>
                  <a:cubicBezTo>
                    <a:pt x="161" y="4"/>
                    <a:pt x="161" y="4"/>
                    <a:pt x="161" y="3"/>
                  </a:cubicBezTo>
                  <a:cubicBezTo>
                    <a:pt x="161" y="2"/>
                    <a:pt x="162" y="2"/>
                    <a:pt x="162" y="2"/>
                  </a:cubicBezTo>
                  <a:cubicBezTo>
                    <a:pt x="162" y="2"/>
                    <a:pt x="162" y="2"/>
                    <a:pt x="163" y="2"/>
                  </a:cubicBezTo>
                  <a:cubicBezTo>
                    <a:pt x="162" y="2"/>
                    <a:pt x="162" y="2"/>
                    <a:pt x="162" y="2"/>
                  </a:cubicBezTo>
                  <a:cubicBezTo>
                    <a:pt x="161" y="2"/>
                    <a:pt x="161" y="2"/>
                    <a:pt x="160" y="2"/>
                  </a:cubicBezTo>
                  <a:cubicBezTo>
                    <a:pt x="159" y="1"/>
                    <a:pt x="159" y="1"/>
                    <a:pt x="157" y="1"/>
                  </a:cubicBezTo>
                  <a:cubicBezTo>
                    <a:pt x="156" y="2"/>
                    <a:pt x="156" y="2"/>
                    <a:pt x="155" y="2"/>
                  </a:cubicBezTo>
                  <a:cubicBezTo>
                    <a:pt x="154" y="2"/>
                    <a:pt x="154" y="2"/>
                    <a:pt x="154" y="2"/>
                  </a:cubicBezTo>
                  <a:cubicBezTo>
                    <a:pt x="153" y="1"/>
                    <a:pt x="153" y="1"/>
                    <a:pt x="152" y="1"/>
                  </a:cubicBezTo>
                  <a:cubicBezTo>
                    <a:pt x="151" y="1"/>
                    <a:pt x="152" y="0"/>
                    <a:pt x="151" y="0"/>
                  </a:cubicBezTo>
                  <a:cubicBezTo>
                    <a:pt x="150" y="0"/>
                    <a:pt x="149" y="0"/>
                    <a:pt x="149" y="1"/>
                  </a:cubicBezTo>
                  <a:cubicBezTo>
                    <a:pt x="148" y="2"/>
                    <a:pt x="148" y="2"/>
                    <a:pt x="147" y="2"/>
                  </a:cubicBezTo>
                  <a:cubicBezTo>
                    <a:pt x="146" y="2"/>
                    <a:pt x="146" y="2"/>
                    <a:pt x="145" y="2"/>
                  </a:cubicBezTo>
                  <a:cubicBezTo>
                    <a:pt x="144" y="1"/>
                    <a:pt x="144" y="1"/>
                    <a:pt x="143" y="1"/>
                  </a:cubicBezTo>
                  <a:cubicBezTo>
                    <a:pt x="143" y="0"/>
                    <a:pt x="142" y="0"/>
                    <a:pt x="142" y="0"/>
                  </a:cubicBezTo>
                  <a:cubicBezTo>
                    <a:pt x="141" y="1"/>
                    <a:pt x="141" y="0"/>
                    <a:pt x="140" y="1"/>
                  </a:cubicBezTo>
                  <a:cubicBezTo>
                    <a:pt x="140" y="2"/>
                    <a:pt x="140" y="2"/>
                    <a:pt x="139" y="2"/>
                  </a:cubicBezTo>
                  <a:cubicBezTo>
                    <a:pt x="138" y="3"/>
                    <a:pt x="138" y="3"/>
                    <a:pt x="136" y="3"/>
                  </a:cubicBezTo>
                  <a:cubicBezTo>
                    <a:pt x="135" y="3"/>
                    <a:pt x="135" y="3"/>
                    <a:pt x="134" y="4"/>
                  </a:cubicBezTo>
                  <a:cubicBezTo>
                    <a:pt x="133" y="4"/>
                    <a:pt x="133" y="5"/>
                    <a:pt x="132" y="5"/>
                  </a:cubicBezTo>
                  <a:cubicBezTo>
                    <a:pt x="131" y="4"/>
                    <a:pt x="131" y="5"/>
                    <a:pt x="130" y="4"/>
                  </a:cubicBezTo>
                  <a:cubicBezTo>
                    <a:pt x="129" y="3"/>
                    <a:pt x="128" y="2"/>
                    <a:pt x="127" y="2"/>
                  </a:cubicBezTo>
                  <a:cubicBezTo>
                    <a:pt x="125" y="2"/>
                    <a:pt x="123" y="2"/>
                    <a:pt x="122" y="2"/>
                  </a:cubicBezTo>
                  <a:cubicBezTo>
                    <a:pt x="120" y="2"/>
                    <a:pt x="119" y="2"/>
                    <a:pt x="118" y="3"/>
                  </a:cubicBezTo>
                  <a:cubicBezTo>
                    <a:pt x="117" y="3"/>
                    <a:pt x="118" y="3"/>
                    <a:pt x="116" y="3"/>
                  </a:cubicBezTo>
                  <a:cubicBezTo>
                    <a:pt x="114" y="4"/>
                    <a:pt x="114" y="4"/>
                    <a:pt x="113" y="4"/>
                  </a:cubicBezTo>
                  <a:cubicBezTo>
                    <a:pt x="112" y="4"/>
                    <a:pt x="110" y="4"/>
                    <a:pt x="109" y="4"/>
                  </a:cubicBezTo>
                  <a:cubicBezTo>
                    <a:pt x="108" y="5"/>
                    <a:pt x="108" y="5"/>
                    <a:pt x="107" y="5"/>
                  </a:cubicBezTo>
                  <a:cubicBezTo>
                    <a:pt x="106" y="5"/>
                    <a:pt x="106" y="5"/>
                    <a:pt x="104" y="5"/>
                  </a:cubicBezTo>
                  <a:cubicBezTo>
                    <a:pt x="102" y="6"/>
                    <a:pt x="103" y="6"/>
                    <a:pt x="100" y="6"/>
                  </a:cubicBezTo>
                  <a:cubicBezTo>
                    <a:pt x="98" y="6"/>
                    <a:pt x="96" y="5"/>
                    <a:pt x="94" y="6"/>
                  </a:cubicBezTo>
                  <a:cubicBezTo>
                    <a:pt x="92" y="8"/>
                    <a:pt x="90" y="7"/>
                    <a:pt x="89" y="8"/>
                  </a:cubicBezTo>
                  <a:cubicBezTo>
                    <a:pt x="87" y="10"/>
                    <a:pt x="85" y="10"/>
                    <a:pt x="84" y="12"/>
                  </a:cubicBezTo>
                  <a:cubicBezTo>
                    <a:pt x="83" y="13"/>
                    <a:pt x="84" y="14"/>
                    <a:pt x="82" y="14"/>
                  </a:cubicBezTo>
                  <a:cubicBezTo>
                    <a:pt x="80" y="14"/>
                    <a:pt x="80" y="13"/>
                    <a:pt x="80" y="13"/>
                  </a:cubicBezTo>
                  <a:cubicBezTo>
                    <a:pt x="79" y="13"/>
                    <a:pt x="79" y="14"/>
                    <a:pt x="78" y="14"/>
                  </a:cubicBezTo>
                  <a:cubicBezTo>
                    <a:pt x="77" y="15"/>
                    <a:pt x="75" y="15"/>
                    <a:pt x="74" y="16"/>
                  </a:cubicBezTo>
                  <a:cubicBezTo>
                    <a:pt x="72" y="17"/>
                    <a:pt x="72" y="17"/>
                    <a:pt x="71" y="19"/>
                  </a:cubicBezTo>
                  <a:cubicBezTo>
                    <a:pt x="69" y="20"/>
                    <a:pt x="69" y="20"/>
                    <a:pt x="68" y="21"/>
                  </a:cubicBezTo>
                  <a:cubicBezTo>
                    <a:pt x="66" y="22"/>
                    <a:pt x="65" y="22"/>
                    <a:pt x="64" y="22"/>
                  </a:cubicBezTo>
                  <a:cubicBezTo>
                    <a:pt x="63" y="22"/>
                    <a:pt x="63" y="22"/>
                    <a:pt x="63" y="22"/>
                  </a:cubicBezTo>
                  <a:cubicBezTo>
                    <a:pt x="65" y="24"/>
                    <a:pt x="67" y="26"/>
                    <a:pt x="67" y="26"/>
                  </a:cubicBezTo>
                  <a:cubicBezTo>
                    <a:pt x="67" y="27"/>
                    <a:pt x="66" y="27"/>
                    <a:pt x="67" y="2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91" name="Freeform 93"/>
            <p:cNvSpPr>
              <a:spLocks/>
            </p:cNvSpPr>
            <p:nvPr/>
          </p:nvSpPr>
          <p:spPr bwMode="auto">
            <a:xfrm>
              <a:off x="3717925" y="3289301"/>
              <a:ext cx="334963" cy="263525"/>
            </a:xfrm>
            <a:custGeom>
              <a:avLst/>
              <a:gdLst>
                <a:gd name="T0" fmla="*/ 52 w 115"/>
                <a:gd name="T1" fmla="*/ 72 h 90"/>
                <a:gd name="T2" fmla="*/ 57 w 115"/>
                <a:gd name="T3" fmla="*/ 70 h 90"/>
                <a:gd name="T4" fmla="*/ 63 w 115"/>
                <a:gd name="T5" fmla="*/ 70 h 90"/>
                <a:gd name="T6" fmla="*/ 72 w 115"/>
                <a:gd name="T7" fmla="*/ 66 h 90"/>
                <a:gd name="T8" fmla="*/ 81 w 115"/>
                <a:gd name="T9" fmla="*/ 58 h 90"/>
                <a:gd name="T10" fmla="*/ 87 w 115"/>
                <a:gd name="T11" fmla="*/ 55 h 90"/>
                <a:gd name="T12" fmla="*/ 90 w 115"/>
                <a:gd name="T13" fmla="*/ 52 h 90"/>
                <a:gd name="T14" fmla="*/ 90 w 115"/>
                <a:gd name="T15" fmla="*/ 49 h 90"/>
                <a:gd name="T16" fmla="*/ 90 w 115"/>
                <a:gd name="T17" fmla="*/ 46 h 90"/>
                <a:gd name="T18" fmla="*/ 97 w 115"/>
                <a:gd name="T19" fmla="*/ 44 h 90"/>
                <a:gd name="T20" fmla="*/ 104 w 115"/>
                <a:gd name="T21" fmla="*/ 41 h 90"/>
                <a:gd name="T22" fmla="*/ 113 w 115"/>
                <a:gd name="T23" fmla="*/ 42 h 90"/>
                <a:gd name="T24" fmla="*/ 114 w 115"/>
                <a:gd name="T25" fmla="*/ 38 h 90"/>
                <a:gd name="T26" fmla="*/ 111 w 115"/>
                <a:gd name="T27" fmla="*/ 33 h 90"/>
                <a:gd name="T28" fmla="*/ 109 w 115"/>
                <a:gd name="T29" fmla="*/ 28 h 90"/>
                <a:gd name="T30" fmla="*/ 109 w 115"/>
                <a:gd name="T31" fmla="*/ 23 h 90"/>
                <a:gd name="T32" fmla="*/ 109 w 115"/>
                <a:gd name="T33" fmla="*/ 18 h 90"/>
                <a:gd name="T34" fmla="*/ 109 w 115"/>
                <a:gd name="T35" fmla="*/ 15 h 90"/>
                <a:gd name="T36" fmla="*/ 105 w 115"/>
                <a:gd name="T37" fmla="*/ 9 h 90"/>
                <a:gd name="T38" fmla="*/ 100 w 115"/>
                <a:gd name="T39" fmla="*/ 8 h 90"/>
                <a:gd name="T40" fmla="*/ 98 w 115"/>
                <a:gd name="T41" fmla="*/ 6 h 90"/>
                <a:gd name="T42" fmla="*/ 94 w 115"/>
                <a:gd name="T43" fmla="*/ 7 h 90"/>
                <a:gd name="T44" fmla="*/ 89 w 115"/>
                <a:gd name="T45" fmla="*/ 7 h 90"/>
                <a:gd name="T46" fmla="*/ 83 w 115"/>
                <a:gd name="T47" fmla="*/ 8 h 90"/>
                <a:gd name="T48" fmla="*/ 78 w 115"/>
                <a:gd name="T49" fmla="*/ 3 h 90"/>
                <a:gd name="T50" fmla="*/ 77 w 115"/>
                <a:gd name="T51" fmla="*/ 1 h 90"/>
                <a:gd name="T52" fmla="*/ 75 w 115"/>
                <a:gd name="T53" fmla="*/ 0 h 90"/>
                <a:gd name="T54" fmla="*/ 71 w 115"/>
                <a:gd name="T55" fmla="*/ 4 h 90"/>
                <a:gd name="T56" fmla="*/ 65 w 115"/>
                <a:gd name="T57" fmla="*/ 16 h 90"/>
                <a:gd name="T58" fmla="*/ 57 w 115"/>
                <a:gd name="T59" fmla="*/ 24 h 90"/>
                <a:gd name="T60" fmla="*/ 43 w 115"/>
                <a:gd name="T61" fmla="*/ 33 h 90"/>
                <a:gd name="T62" fmla="*/ 37 w 115"/>
                <a:gd name="T63" fmla="*/ 43 h 90"/>
                <a:gd name="T64" fmla="*/ 33 w 115"/>
                <a:gd name="T65" fmla="*/ 57 h 90"/>
                <a:gd name="T66" fmla="*/ 29 w 115"/>
                <a:gd name="T67" fmla="*/ 71 h 90"/>
                <a:gd name="T68" fmla="*/ 19 w 115"/>
                <a:gd name="T69" fmla="*/ 80 h 90"/>
                <a:gd name="T70" fmla="*/ 5 w 115"/>
                <a:gd name="T71" fmla="*/ 87 h 90"/>
                <a:gd name="T72" fmla="*/ 0 w 115"/>
                <a:gd name="T73" fmla="*/ 90 h 90"/>
                <a:gd name="T74" fmla="*/ 42 w 115"/>
                <a:gd name="T75" fmla="*/ 79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5" h="90">
                  <a:moveTo>
                    <a:pt x="42" y="79"/>
                  </a:moveTo>
                  <a:cubicBezTo>
                    <a:pt x="52" y="72"/>
                    <a:pt x="52" y="72"/>
                    <a:pt x="52" y="72"/>
                  </a:cubicBezTo>
                  <a:cubicBezTo>
                    <a:pt x="52" y="72"/>
                    <a:pt x="53" y="73"/>
                    <a:pt x="54" y="72"/>
                  </a:cubicBezTo>
                  <a:cubicBezTo>
                    <a:pt x="55" y="72"/>
                    <a:pt x="56" y="71"/>
                    <a:pt x="57" y="70"/>
                  </a:cubicBezTo>
                  <a:cubicBezTo>
                    <a:pt x="58" y="69"/>
                    <a:pt x="59" y="69"/>
                    <a:pt x="60" y="70"/>
                  </a:cubicBezTo>
                  <a:cubicBezTo>
                    <a:pt x="62" y="70"/>
                    <a:pt x="62" y="71"/>
                    <a:pt x="63" y="70"/>
                  </a:cubicBezTo>
                  <a:cubicBezTo>
                    <a:pt x="63" y="69"/>
                    <a:pt x="62" y="68"/>
                    <a:pt x="65" y="67"/>
                  </a:cubicBezTo>
                  <a:cubicBezTo>
                    <a:pt x="67" y="67"/>
                    <a:pt x="71" y="68"/>
                    <a:pt x="72" y="66"/>
                  </a:cubicBezTo>
                  <a:cubicBezTo>
                    <a:pt x="74" y="65"/>
                    <a:pt x="76" y="62"/>
                    <a:pt x="77" y="61"/>
                  </a:cubicBezTo>
                  <a:cubicBezTo>
                    <a:pt x="78" y="60"/>
                    <a:pt x="79" y="59"/>
                    <a:pt x="81" y="58"/>
                  </a:cubicBezTo>
                  <a:cubicBezTo>
                    <a:pt x="82" y="58"/>
                    <a:pt x="83" y="57"/>
                    <a:pt x="84" y="57"/>
                  </a:cubicBezTo>
                  <a:cubicBezTo>
                    <a:pt x="85" y="56"/>
                    <a:pt x="86" y="55"/>
                    <a:pt x="87" y="55"/>
                  </a:cubicBezTo>
                  <a:cubicBezTo>
                    <a:pt x="88" y="55"/>
                    <a:pt x="89" y="55"/>
                    <a:pt x="89" y="54"/>
                  </a:cubicBezTo>
                  <a:cubicBezTo>
                    <a:pt x="90" y="53"/>
                    <a:pt x="90" y="53"/>
                    <a:pt x="90" y="52"/>
                  </a:cubicBezTo>
                  <a:cubicBezTo>
                    <a:pt x="89" y="52"/>
                    <a:pt x="88" y="52"/>
                    <a:pt x="89" y="51"/>
                  </a:cubicBezTo>
                  <a:cubicBezTo>
                    <a:pt x="89" y="50"/>
                    <a:pt x="90" y="49"/>
                    <a:pt x="90" y="49"/>
                  </a:cubicBezTo>
                  <a:cubicBezTo>
                    <a:pt x="89" y="48"/>
                    <a:pt x="89" y="48"/>
                    <a:pt x="89" y="48"/>
                  </a:cubicBezTo>
                  <a:cubicBezTo>
                    <a:pt x="89" y="47"/>
                    <a:pt x="89" y="46"/>
                    <a:pt x="90" y="46"/>
                  </a:cubicBezTo>
                  <a:cubicBezTo>
                    <a:pt x="90" y="46"/>
                    <a:pt x="91" y="47"/>
                    <a:pt x="92" y="46"/>
                  </a:cubicBezTo>
                  <a:cubicBezTo>
                    <a:pt x="93" y="46"/>
                    <a:pt x="97" y="45"/>
                    <a:pt x="97" y="44"/>
                  </a:cubicBezTo>
                  <a:cubicBezTo>
                    <a:pt x="98" y="43"/>
                    <a:pt x="99" y="42"/>
                    <a:pt x="100" y="42"/>
                  </a:cubicBezTo>
                  <a:cubicBezTo>
                    <a:pt x="100" y="42"/>
                    <a:pt x="103" y="41"/>
                    <a:pt x="104" y="41"/>
                  </a:cubicBezTo>
                  <a:cubicBezTo>
                    <a:pt x="105" y="41"/>
                    <a:pt x="107" y="41"/>
                    <a:pt x="109" y="42"/>
                  </a:cubicBezTo>
                  <a:cubicBezTo>
                    <a:pt x="112" y="42"/>
                    <a:pt x="113" y="43"/>
                    <a:pt x="113" y="42"/>
                  </a:cubicBezTo>
                  <a:cubicBezTo>
                    <a:pt x="113" y="42"/>
                    <a:pt x="113" y="41"/>
                    <a:pt x="113" y="40"/>
                  </a:cubicBezTo>
                  <a:cubicBezTo>
                    <a:pt x="113" y="40"/>
                    <a:pt x="114" y="38"/>
                    <a:pt x="114" y="38"/>
                  </a:cubicBezTo>
                  <a:cubicBezTo>
                    <a:pt x="115" y="38"/>
                    <a:pt x="115" y="37"/>
                    <a:pt x="115" y="36"/>
                  </a:cubicBezTo>
                  <a:cubicBezTo>
                    <a:pt x="114" y="35"/>
                    <a:pt x="111" y="34"/>
                    <a:pt x="111" y="33"/>
                  </a:cubicBezTo>
                  <a:cubicBezTo>
                    <a:pt x="110" y="33"/>
                    <a:pt x="110" y="31"/>
                    <a:pt x="109" y="30"/>
                  </a:cubicBezTo>
                  <a:cubicBezTo>
                    <a:pt x="108" y="29"/>
                    <a:pt x="108" y="29"/>
                    <a:pt x="109" y="28"/>
                  </a:cubicBezTo>
                  <a:cubicBezTo>
                    <a:pt x="110" y="27"/>
                    <a:pt x="111" y="27"/>
                    <a:pt x="110" y="26"/>
                  </a:cubicBezTo>
                  <a:cubicBezTo>
                    <a:pt x="109" y="24"/>
                    <a:pt x="109" y="24"/>
                    <a:pt x="109" y="23"/>
                  </a:cubicBezTo>
                  <a:cubicBezTo>
                    <a:pt x="110" y="22"/>
                    <a:pt x="110" y="21"/>
                    <a:pt x="110" y="20"/>
                  </a:cubicBezTo>
                  <a:cubicBezTo>
                    <a:pt x="110" y="19"/>
                    <a:pt x="109" y="19"/>
                    <a:pt x="109" y="18"/>
                  </a:cubicBezTo>
                  <a:cubicBezTo>
                    <a:pt x="109" y="17"/>
                    <a:pt x="110" y="17"/>
                    <a:pt x="109" y="17"/>
                  </a:cubicBezTo>
                  <a:cubicBezTo>
                    <a:pt x="109" y="16"/>
                    <a:pt x="109" y="15"/>
                    <a:pt x="109" y="15"/>
                  </a:cubicBezTo>
                  <a:cubicBezTo>
                    <a:pt x="108" y="14"/>
                    <a:pt x="109" y="14"/>
                    <a:pt x="109" y="13"/>
                  </a:cubicBezTo>
                  <a:cubicBezTo>
                    <a:pt x="109" y="13"/>
                    <a:pt x="107" y="11"/>
                    <a:pt x="105" y="9"/>
                  </a:cubicBezTo>
                  <a:cubicBezTo>
                    <a:pt x="104" y="9"/>
                    <a:pt x="103" y="9"/>
                    <a:pt x="102" y="9"/>
                  </a:cubicBezTo>
                  <a:cubicBezTo>
                    <a:pt x="101" y="9"/>
                    <a:pt x="100" y="8"/>
                    <a:pt x="100" y="8"/>
                  </a:cubicBezTo>
                  <a:cubicBezTo>
                    <a:pt x="99" y="8"/>
                    <a:pt x="100" y="8"/>
                    <a:pt x="99" y="7"/>
                  </a:cubicBezTo>
                  <a:cubicBezTo>
                    <a:pt x="99" y="6"/>
                    <a:pt x="99" y="6"/>
                    <a:pt x="98" y="6"/>
                  </a:cubicBezTo>
                  <a:cubicBezTo>
                    <a:pt x="97" y="6"/>
                    <a:pt x="97" y="7"/>
                    <a:pt x="96" y="7"/>
                  </a:cubicBezTo>
                  <a:cubicBezTo>
                    <a:pt x="95" y="7"/>
                    <a:pt x="95" y="8"/>
                    <a:pt x="94" y="7"/>
                  </a:cubicBezTo>
                  <a:cubicBezTo>
                    <a:pt x="93" y="7"/>
                    <a:pt x="92" y="7"/>
                    <a:pt x="91" y="7"/>
                  </a:cubicBezTo>
                  <a:cubicBezTo>
                    <a:pt x="90" y="7"/>
                    <a:pt x="90" y="7"/>
                    <a:pt x="89" y="7"/>
                  </a:cubicBezTo>
                  <a:cubicBezTo>
                    <a:pt x="88" y="7"/>
                    <a:pt x="87" y="8"/>
                    <a:pt x="86" y="8"/>
                  </a:cubicBezTo>
                  <a:cubicBezTo>
                    <a:pt x="85" y="8"/>
                    <a:pt x="85" y="8"/>
                    <a:pt x="83" y="8"/>
                  </a:cubicBezTo>
                  <a:cubicBezTo>
                    <a:pt x="82" y="7"/>
                    <a:pt x="82" y="7"/>
                    <a:pt x="81" y="6"/>
                  </a:cubicBezTo>
                  <a:cubicBezTo>
                    <a:pt x="80" y="5"/>
                    <a:pt x="78" y="4"/>
                    <a:pt x="78" y="3"/>
                  </a:cubicBezTo>
                  <a:cubicBezTo>
                    <a:pt x="77" y="3"/>
                    <a:pt x="77" y="2"/>
                    <a:pt x="77" y="2"/>
                  </a:cubicBezTo>
                  <a:cubicBezTo>
                    <a:pt x="77" y="2"/>
                    <a:pt x="77" y="1"/>
                    <a:pt x="77" y="1"/>
                  </a:cubicBezTo>
                  <a:cubicBezTo>
                    <a:pt x="77" y="1"/>
                    <a:pt x="77" y="0"/>
                    <a:pt x="76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4" y="1"/>
                    <a:pt x="74" y="1"/>
                    <a:pt x="73" y="1"/>
                  </a:cubicBezTo>
                  <a:cubicBezTo>
                    <a:pt x="72" y="2"/>
                    <a:pt x="71" y="3"/>
                    <a:pt x="71" y="4"/>
                  </a:cubicBezTo>
                  <a:cubicBezTo>
                    <a:pt x="70" y="6"/>
                    <a:pt x="68" y="7"/>
                    <a:pt x="68" y="9"/>
                  </a:cubicBezTo>
                  <a:cubicBezTo>
                    <a:pt x="67" y="11"/>
                    <a:pt x="66" y="13"/>
                    <a:pt x="65" y="16"/>
                  </a:cubicBezTo>
                  <a:cubicBezTo>
                    <a:pt x="64" y="18"/>
                    <a:pt x="64" y="19"/>
                    <a:pt x="63" y="20"/>
                  </a:cubicBezTo>
                  <a:cubicBezTo>
                    <a:pt x="61" y="21"/>
                    <a:pt x="59" y="23"/>
                    <a:pt x="57" y="24"/>
                  </a:cubicBezTo>
                  <a:cubicBezTo>
                    <a:pt x="55" y="25"/>
                    <a:pt x="49" y="27"/>
                    <a:pt x="48" y="28"/>
                  </a:cubicBezTo>
                  <a:cubicBezTo>
                    <a:pt x="46" y="30"/>
                    <a:pt x="45" y="31"/>
                    <a:pt x="43" y="33"/>
                  </a:cubicBezTo>
                  <a:cubicBezTo>
                    <a:pt x="40" y="35"/>
                    <a:pt x="39" y="35"/>
                    <a:pt x="39" y="37"/>
                  </a:cubicBezTo>
                  <a:cubicBezTo>
                    <a:pt x="38" y="39"/>
                    <a:pt x="39" y="41"/>
                    <a:pt x="37" y="43"/>
                  </a:cubicBezTo>
                  <a:cubicBezTo>
                    <a:pt x="35" y="45"/>
                    <a:pt x="34" y="45"/>
                    <a:pt x="33" y="48"/>
                  </a:cubicBezTo>
                  <a:cubicBezTo>
                    <a:pt x="32" y="51"/>
                    <a:pt x="32" y="55"/>
                    <a:pt x="33" y="57"/>
                  </a:cubicBezTo>
                  <a:cubicBezTo>
                    <a:pt x="34" y="59"/>
                    <a:pt x="35" y="60"/>
                    <a:pt x="34" y="62"/>
                  </a:cubicBezTo>
                  <a:cubicBezTo>
                    <a:pt x="33" y="64"/>
                    <a:pt x="30" y="69"/>
                    <a:pt x="29" y="71"/>
                  </a:cubicBezTo>
                  <a:cubicBezTo>
                    <a:pt x="28" y="73"/>
                    <a:pt x="28" y="74"/>
                    <a:pt x="25" y="76"/>
                  </a:cubicBezTo>
                  <a:cubicBezTo>
                    <a:pt x="23" y="77"/>
                    <a:pt x="23" y="77"/>
                    <a:pt x="19" y="80"/>
                  </a:cubicBezTo>
                  <a:cubicBezTo>
                    <a:pt x="16" y="83"/>
                    <a:pt x="17" y="82"/>
                    <a:pt x="12" y="85"/>
                  </a:cubicBezTo>
                  <a:cubicBezTo>
                    <a:pt x="8" y="87"/>
                    <a:pt x="7" y="87"/>
                    <a:pt x="5" y="87"/>
                  </a:cubicBezTo>
                  <a:cubicBezTo>
                    <a:pt x="4" y="87"/>
                    <a:pt x="2" y="88"/>
                    <a:pt x="1" y="89"/>
                  </a:cubicBezTo>
                  <a:cubicBezTo>
                    <a:pt x="1" y="89"/>
                    <a:pt x="0" y="89"/>
                    <a:pt x="0" y="90"/>
                  </a:cubicBezTo>
                  <a:cubicBezTo>
                    <a:pt x="42" y="90"/>
                    <a:pt x="42" y="90"/>
                    <a:pt x="42" y="90"/>
                  </a:cubicBezTo>
                  <a:lnTo>
                    <a:pt x="42" y="7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92" name="Freeform 94"/>
            <p:cNvSpPr>
              <a:spLocks/>
            </p:cNvSpPr>
            <p:nvPr/>
          </p:nvSpPr>
          <p:spPr bwMode="auto">
            <a:xfrm>
              <a:off x="3602038" y="3552826"/>
              <a:ext cx="234950" cy="209550"/>
            </a:xfrm>
            <a:custGeom>
              <a:avLst/>
              <a:gdLst>
                <a:gd name="T0" fmla="*/ 39 w 81"/>
                <a:gd name="T1" fmla="*/ 70 h 72"/>
                <a:gd name="T2" fmla="*/ 38 w 81"/>
                <a:gd name="T3" fmla="*/ 57 h 72"/>
                <a:gd name="T4" fmla="*/ 39 w 81"/>
                <a:gd name="T5" fmla="*/ 52 h 72"/>
                <a:gd name="T6" fmla="*/ 49 w 81"/>
                <a:gd name="T7" fmla="*/ 46 h 72"/>
                <a:gd name="T8" fmla="*/ 50 w 81"/>
                <a:gd name="T9" fmla="*/ 20 h 72"/>
                <a:gd name="T10" fmla="*/ 81 w 81"/>
                <a:gd name="T11" fmla="*/ 20 h 72"/>
                <a:gd name="T12" fmla="*/ 81 w 81"/>
                <a:gd name="T13" fmla="*/ 0 h 72"/>
                <a:gd name="T14" fmla="*/ 40 w 81"/>
                <a:gd name="T15" fmla="*/ 0 h 72"/>
                <a:gd name="T16" fmla="*/ 39 w 81"/>
                <a:gd name="T17" fmla="*/ 3 h 72"/>
                <a:gd name="T18" fmla="*/ 35 w 81"/>
                <a:gd name="T19" fmla="*/ 11 h 72"/>
                <a:gd name="T20" fmla="*/ 29 w 81"/>
                <a:gd name="T21" fmla="*/ 15 h 72"/>
                <a:gd name="T22" fmla="*/ 26 w 81"/>
                <a:gd name="T23" fmla="*/ 17 h 72"/>
                <a:gd name="T24" fmla="*/ 24 w 81"/>
                <a:gd name="T25" fmla="*/ 22 h 72"/>
                <a:gd name="T26" fmla="*/ 22 w 81"/>
                <a:gd name="T27" fmla="*/ 30 h 72"/>
                <a:gd name="T28" fmla="*/ 20 w 81"/>
                <a:gd name="T29" fmla="*/ 35 h 72"/>
                <a:gd name="T30" fmla="*/ 16 w 81"/>
                <a:gd name="T31" fmla="*/ 39 h 72"/>
                <a:gd name="T32" fmla="*/ 13 w 81"/>
                <a:gd name="T33" fmla="*/ 42 h 72"/>
                <a:gd name="T34" fmla="*/ 11 w 81"/>
                <a:gd name="T35" fmla="*/ 44 h 72"/>
                <a:gd name="T36" fmla="*/ 11 w 81"/>
                <a:gd name="T37" fmla="*/ 44 h 72"/>
                <a:gd name="T38" fmla="*/ 12 w 81"/>
                <a:gd name="T39" fmla="*/ 43 h 72"/>
                <a:gd name="T40" fmla="*/ 12 w 81"/>
                <a:gd name="T41" fmla="*/ 45 h 72"/>
                <a:gd name="T42" fmla="*/ 10 w 81"/>
                <a:gd name="T43" fmla="*/ 48 h 72"/>
                <a:gd name="T44" fmla="*/ 8 w 81"/>
                <a:gd name="T45" fmla="*/ 52 h 72"/>
                <a:gd name="T46" fmla="*/ 7 w 81"/>
                <a:gd name="T47" fmla="*/ 55 h 72"/>
                <a:gd name="T48" fmla="*/ 5 w 81"/>
                <a:gd name="T49" fmla="*/ 59 h 72"/>
                <a:gd name="T50" fmla="*/ 3 w 81"/>
                <a:gd name="T51" fmla="*/ 62 h 72"/>
                <a:gd name="T52" fmla="*/ 1 w 81"/>
                <a:gd name="T53" fmla="*/ 65 h 72"/>
                <a:gd name="T54" fmla="*/ 0 w 81"/>
                <a:gd name="T55" fmla="*/ 71 h 72"/>
                <a:gd name="T56" fmla="*/ 0 w 81"/>
                <a:gd name="T57" fmla="*/ 72 h 72"/>
                <a:gd name="T58" fmla="*/ 1 w 81"/>
                <a:gd name="T59" fmla="*/ 70 h 72"/>
                <a:gd name="T60" fmla="*/ 39 w 81"/>
                <a:gd name="T61" fmla="*/ 7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1" h="72">
                  <a:moveTo>
                    <a:pt x="39" y="70"/>
                  </a:moveTo>
                  <a:cubicBezTo>
                    <a:pt x="39" y="70"/>
                    <a:pt x="38" y="58"/>
                    <a:pt x="38" y="57"/>
                  </a:cubicBezTo>
                  <a:cubicBezTo>
                    <a:pt x="38" y="56"/>
                    <a:pt x="37" y="54"/>
                    <a:pt x="39" y="52"/>
                  </a:cubicBezTo>
                  <a:cubicBezTo>
                    <a:pt x="41" y="51"/>
                    <a:pt x="48" y="48"/>
                    <a:pt x="49" y="46"/>
                  </a:cubicBezTo>
                  <a:cubicBezTo>
                    <a:pt x="50" y="45"/>
                    <a:pt x="50" y="20"/>
                    <a:pt x="50" y="20"/>
                  </a:cubicBezTo>
                  <a:cubicBezTo>
                    <a:pt x="81" y="20"/>
                    <a:pt x="81" y="20"/>
                    <a:pt x="81" y="2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39" y="1"/>
                    <a:pt x="39" y="2"/>
                    <a:pt x="39" y="3"/>
                  </a:cubicBezTo>
                  <a:cubicBezTo>
                    <a:pt x="37" y="6"/>
                    <a:pt x="38" y="8"/>
                    <a:pt x="35" y="11"/>
                  </a:cubicBezTo>
                  <a:cubicBezTo>
                    <a:pt x="32" y="13"/>
                    <a:pt x="31" y="14"/>
                    <a:pt x="29" y="15"/>
                  </a:cubicBezTo>
                  <a:cubicBezTo>
                    <a:pt x="27" y="16"/>
                    <a:pt x="27" y="16"/>
                    <a:pt x="26" y="17"/>
                  </a:cubicBezTo>
                  <a:cubicBezTo>
                    <a:pt x="25" y="19"/>
                    <a:pt x="26" y="19"/>
                    <a:pt x="24" y="22"/>
                  </a:cubicBezTo>
                  <a:cubicBezTo>
                    <a:pt x="23" y="25"/>
                    <a:pt x="22" y="27"/>
                    <a:pt x="22" y="30"/>
                  </a:cubicBezTo>
                  <a:cubicBezTo>
                    <a:pt x="22" y="32"/>
                    <a:pt x="22" y="33"/>
                    <a:pt x="20" y="35"/>
                  </a:cubicBezTo>
                  <a:cubicBezTo>
                    <a:pt x="19" y="36"/>
                    <a:pt x="17" y="38"/>
                    <a:pt x="16" y="39"/>
                  </a:cubicBezTo>
                  <a:cubicBezTo>
                    <a:pt x="15" y="40"/>
                    <a:pt x="14" y="41"/>
                    <a:pt x="13" y="42"/>
                  </a:cubicBezTo>
                  <a:cubicBezTo>
                    <a:pt x="12" y="42"/>
                    <a:pt x="11" y="43"/>
                    <a:pt x="11" y="44"/>
                  </a:cubicBezTo>
                  <a:cubicBezTo>
                    <a:pt x="10" y="44"/>
                    <a:pt x="11" y="44"/>
                    <a:pt x="11" y="44"/>
                  </a:cubicBezTo>
                  <a:cubicBezTo>
                    <a:pt x="12" y="43"/>
                    <a:pt x="12" y="42"/>
                    <a:pt x="12" y="43"/>
                  </a:cubicBezTo>
                  <a:cubicBezTo>
                    <a:pt x="12" y="44"/>
                    <a:pt x="12" y="44"/>
                    <a:pt x="12" y="45"/>
                  </a:cubicBezTo>
                  <a:cubicBezTo>
                    <a:pt x="11" y="46"/>
                    <a:pt x="11" y="47"/>
                    <a:pt x="10" y="48"/>
                  </a:cubicBezTo>
                  <a:cubicBezTo>
                    <a:pt x="9" y="49"/>
                    <a:pt x="8" y="51"/>
                    <a:pt x="8" y="52"/>
                  </a:cubicBezTo>
                  <a:cubicBezTo>
                    <a:pt x="8" y="53"/>
                    <a:pt x="8" y="53"/>
                    <a:pt x="7" y="55"/>
                  </a:cubicBezTo>
                  <a:cubicBezTo>
                    <a:pt x="6" y="56"/>
                    <a:pt x="6" y="58"/>
                    <a:pt x="5" y="59"/>
                  </a:cubicBezTo>
                  <a:cubicBezTo>
                    <a:pt x="4" y="61"/>
                    <a:pt x="4" y="60"/>
                    <a:pt x="3" y="62"/>
                  </a:cubicBezTo>
                  <a:cubicBezTo>
                    <a:pt x="2" y="64"/>
                    <a:pt x="1" y="63"/>
                    <a:pt x="1" y="65"/>
                  </a:cubicBezTo>
                  <a:cubicBezTo>
                    <a:pt x="1" y="67"/>
                    <a:pt x="0" y="69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1" y="70"/>
                    <a:pt x="1" y="70"/>
                    <a:pt x="1" y="70"/>
                  </a:cubicBezTo>
                  <a:lnTo>
                    <a:pt x="39" y="7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93" name="Freeform 95"/>
            <p:cNvSpPr>
              <a:spLocks/>
            </p:cNvSpPr>
            <p:nvPr/>
          </p:nvSpPr>
          <p:spPr bwMode="auto">
            <a:xfrm>
              <a:off x="3598863" y="3552826"/>
              <a:ext cx="341313" cy="419100"/>
            </a:xfrm>
            <a:custGeom>
              <a:avLst/>
              <a:gdLst>
                <a:gd name="T0" fmla="*/ 11 w 117"/>
                <a:gd name="T1" fmla="*/ 124 h 144"/>
                <a:gd name="T2" fmla="*/ 16 w 117"/>
                <a:gd name="T3" fmla="*/ 123 h 144"/>
                <a:gd name="T4" fmla="*/ 18 w 117"/>
                <a:gd name="T5" fmla="*/ 122 h 144"/>
                <a:gd name="T6" fmla="*/ 26 w 117"/>
                <a:gd name="T7" fmla="*/ 123 h 144"/>
                <a:gd name="T8" fmla="*/ 32 w 117"/>
                <a:gd name="T9" fmla="*/ 128 h 144"/>
                <a:gd name="T10" fmla="*/ 40 w 117"/>
                <a:gd name="T11" fmla="*/ 139 h 144"/>
                <a:gd name="T12" fmla="*/ 46 w 117"/>
                <a:gd name="T13" fmla="*/ 144 h 144"/>
                <a:gd name="T14" fmla="*/ 49 w 117"/>
                <a:gd name="T15" fmla="*/ 140 h 144"/>
                <a:gd name="T16" fmla="*/ 50 w 117"/>
                <a:gd name="T17" fmla="*/ 135 h 144"/>
                <a:gd name="T18" fmla="*/ 58 w 117"/>
                <a:gd name="T19" fmla="*/ 139 h 144"/>
                <a:gd name="T20" fmla="*/ 63 w 117"/>
                <a:gd name="T21" fmla="*/ 136 h 144"/>
                <a:gd name="T22" fmla="*/ 68 w 117"/>
                <a:gd name="T23" fmla="*/ 136 h 144"/>
                <a:gd name="T24" fmla="*/ 71 w 117"/>
                <a:gd name="T25" fmla="*/ 135 h 144"/>
                <a:gd name="T26" fmla="*/ 73 w 117"/>
                <a:gd name="T27" fmla="*/ 135 h 144"/>
                <a:gd name="T28" fmla="*/ 112 w 117"/>
                <a:gd name="T29" fmla="*/ 126 h 144"/>
                <a:gd name="T30" fmla="*/ 101 w 117"/>
                <a:gd name="T31" fmla="*/ 30 h 144"/>
                <a:gd name="T32" fmla="*/ 83 w 117"/>
                <a:gd name="T33" fmla="*/ 5 h 144"/>
                <a:gd name="T34" fmla="*/ 82 w 117"/>
                <a:gd name="T35" fmla="*/ 0 h 144"/>
                <a:gd name="T36" fmla="*/ 51 w 117"/>
                <a:gd name="T37" fmla="*/ 20 h 144"/>
                <a:gd name="T38" fmla="*/ 40 w 117"/>
                <a:gd name="T39" fmla="*/ 52 h 144"/>
                <a:gd name="T40" fmla="*/ 40 w 117"/>
                <a:gd name="T41" fmla="*/ 70 h 144"/>
                <a:gd name="T42" fmla="*/ 1 w 117"/>
                <a:gd name="T43" fmla="*/ 72 h 144"/>
                <a:gd name="T44" fmla="*/ 0 w 117"/>
                <a:gd name="T45" fmla="*/ 77 h 144"/>
                <a:gd name="T46" fmla="*/ 2 w 117"/>
                <a:gd name="T47" fmla="*/ 74 h 144"/>
                <a:gd name="T48" fmla="*/ 6 w 117"/>
                <a:gd name="T49" fmla="*/ 78 h 144"/>
                <a:gd name="T50" fmla="*/ 8 w 117"/>
                <a:gd name="T51" fmla="*/ 83 h 144"/>
                <a:gd name="T52" fmla="*/ 6 w 117"/>
                <a:gd name="T53" fmla="*/ 89 h 144"/>
                <a:gd name="T54" fmla="*/ 6 w 117"/>
                <a:gd name="T55" fmla="*/ 91 h 144"/>
                <a:gd name="T56" fmla="*/ 6 w 117"/>
                <a:gd name="T57" fmla="*/ 94 h 144"/>
                <a:gd name="T58" fmla="*/ 9 w 117"/>
                <a:gd name="T59" fmla="*/ 101 h 144"/>
                <a:gd name="T60" fmla="*/ 9 w 117"/>
                <a:gd name="T61" fmla="*/ 110 h 144"/>
                <a:gd name="T62" fmla="*/ 4 w 117"/>
                <a:gd name="T63" fmla="*/ 126 h 144"/>
                <a:gd name="T64" fmla="*/ 4 w 117"/>
                <a:gd name="T65" fmla="*/ 128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7" h="144">
                  <a:moveTo>
                    <a:pt x="8" y="123"/>
                  </a:moveTo>
                  <a:cubicBezTo>
                    <a:pt x="9" y="122"/>
                    <a:pt x="10" y="123"/>
                    <a:pt x="11" y="124"/>
                  </a:cubicBezTo>
                  <a:cubicBezTo>
                    <a:pt x="13" y="124"/>
                    <a:pt x="13" y="123"/>
                    <a:pt x="14" y="122"/>
                  </a:cubicBezTo>
                  <a:cubicBezTo>
                    <a:pt x="14" y="122"/>
                    <a:pt x="15" y="123"/>
                    <a:pt x="16" y="123"/>
                  </a:cubicBezTo>
                  <a:cubicBezTo>
                    <a:pt x="16" y="124"/>
                    <a:pt x="16" y="122"/>
                    <a:pt x="17" y="121"/>
                  </a:cubicBezTo>
                  <a:cubicBezTo>
                    <a:pt x="17" y="121"/>
                    <a:pt x="18" y="121"/>
                    <a:pt x="18" y="122"/>
                  </a:cubicBezTo>
                  <a:cubicBezTo>
                    <a:pt x="19" y="122"/>
                    <a:pt x="20" y="122"/>
                    <a:pt x="22" y="122"/>
                  </a:cubicBezTo>
                  <a:cubicBezTo>
                    <a:pt x="24" y="121"/>
                    <a:pt x="24" y="122"/>
                    <a:pt x="26" y="123"/>
                  </a:cubicBezTo>
                  <a:cubicBezTo>
                    <a:pt x="27" y="124"/>
                    <a:pt x="28" y="126"/>
                    <a:pt x="29" y="127"/>
                  </a:cubicBezTo>
                  <a:cubicBezTo>
                    <a:pt x="30" y="128"/>
                    <a:pt x="31" y="128"/>
                    <a:pt x="32" y="128"/>
                  </a:cubicBezTo>
                  <a:cubicBezTo>
                    <a:pt x="33" y="128"/>
                    <a:pt x="37" y="132"/>
                    <a:pt x="38" y="134"/>
                  </a:cubicBezTo>
                  <a:cubicBezTo>
                    <a:pt x="39" y="137"/>
                    <a:pt x="38" y="136"/>
                    <a:pt x="40" y="139"/>
                  </a:cubicBezTo>
                  <a:cubicBezTo>
                    <a:pt x="42" y="141"/>
                    <a:pt x="42" y="140"/>
                    <a:pt x="43" y="141"/>
                  </a:cubicBezTo>
                  <a:cubicBezTo>
                    <a:pt x="45" y="143"/>
                    <a:pt x="45" y="143"/>
                    <a:pt x="46" y="144"/>
                  </a:cubicBezTo>
                  <a:cubicBezTo>
                    <a:pt x="47" y="144"/>
                    <a:pt x="47" y="143"/>
                    <a:pt x="48" y="142"/>
                  </a:cubicBezTo>
                  <a:cubicBezTo>
                    <a:pt x="49" y="141"/>
                    <a:pt x="49" y="141"/>
                    <a:pt x="49" y="140"/>
                  </a:cubicBezTo>
                  <a:cubicBezTo>
                    <a:pt x="49" y="139"/>
                    <a:pt x="49" y="138"/>
                    <a:pt x="49" y="137"/>
                  </a:cubicBezTo>
                  <a:cubicBezTo>
                    <a:pt x="49" y="136"/>
                    <a:pt x="50" y="135"/>
                    <a:pt x="50" y="135"/>
                  </a:cubicBezTo>
                  <a:cubicBezTo>
                    <a:pt x="51" y="134"/>
                    <a:pt x="51" y="133"/>
                    <a:pt x="52" y="134"/>
                  </a:cubicBezTo>
                  <a:cubicBezTo>
                    <a:pt x="53" y="134"/>
                    <a:pt x="56" y="138"/>
                    <a:pt x="58" y="139"/>
                  </a:cubicBezTo>
                  <a:cubicBezTo>
                    <a:pt x="59" y="140"/>
                    <a:pt x="59" y="138"/>
                    <a:pt x="60" y="137"/>
                  </a:cubicBezTo>
                  <a:cubicBezTo>
                    <a:pt x="60" y="135"/>
                    <a:pt x="61" y="136"/>
                    <a:pt x="63" y="136"/>
                  </a:cubicBezTo>
                  <a:cubicBezTo>
                    <a:pt x="64" y="135"/>
                    <a:pt x="64" y="136"/>
                    <a:pt x="66" y="137"/>
                  </a:cubicBezTo>
                  <a:cubicBezTo>
                    <a:pt x="67" y="137"/>
                    <a:pt x="68" y="137"/>
                    <a:pt x="68" y="136"/>
                  </a:cubicBezTo>
                  <a:cubicBezTo>
                    <a:pt x="69" y="136"/>
                    <a:pt x="70" y="135"/>
                    <a:pt x="70" y="136"/>
                  </a:cubicBezTo>
                  <a:cubicBezTo>
                    <a:pt x="71" y="136"/>
                    <a:pt x="71" y="135"/>
                    <a:pt x="71" y="135"/>
                  </a:cubicBezTo>
                  <a:cubicBezTo>
                    <a:pt x="72" y="134"/>
                    <a:pt x="72" y="133"/>
                    <a:pt x="73" y="133"/>
                  </a:cubicBezTo>
                  <a:cubicBezTo>
                    <a:pt x="74" y="133"/>
                    <a:pt x="73" y="135"/>
                    <a:pt x="73" y="135"/>
                  </a:cubicBezTo>
                  <a:cubicBezTo>
                    <a:pt x="110" y="135"/>
                    <a:pt x="110" y="135"/>
                    <a:pt x="110" y="135"/>
                  </a:cubicBezTo>
                  <a:cubicBezTo>
                    <a:pt x="112" y="126"/>
                    <a:pt x="112" y="126"/>
                    <a:pt x="112" y="126"/>
                  </a:cubicBezTo>
                  <a:cubicBezTo>
                    <a:pt x="109" y="124"/>
                    <a:pt x="109" y="124"/>
                    <a:pt x="109" y="124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17" y="30"/>
                    <a:pt x="117" y="30"/>
                    <a:pt x="117" y="30"/>
                  </a:cubicBezTo>
                  <a:cubicBezTo>
                    <a:pt x="83" y="5"/>
                    <a:pt x="83" y="5"/>
                    <a:pt x="83" y="5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2" y="20"/>
                    <a:pt x="82" y="20"/>
                    <a:pt x="82" y="20"/>
                  </a:cubicBezTo>
                  <a:cubicBezTo>
                    <a:pt x="51" y="20"/>
                    <a:pt x="51" y="20"/>
                    <a:pt x="51" y="20"/>
                  </a:cubicBezTo>
                  <a:cubicBezTo>
                    <a:pt x="51" y="20"/>
                    <a:pt x="51" y="45"/>
                    <a:pt x="50" y="46"/>
                  </a:cubicBezTo>
                  <a:cubicBezTo>
                    <a:pt x="49" y="48"/>
                    <a:pt x="42" y="51"/>
                    <a:pt x="40" y="52"/>
                  </a:cubicBezTo>
                  <a:cubicBezTo>
                    <a:pt x="38" y="54"/>
                    <a:pt x="39" y="56"/>
                    <a:pt x="39" y="57"/>
                  </a:cubicBezTo>
                  <a:cubicBezTo>
                    <a:pt x="39" y="58"/>
                    <a:pt x="40" y="70"/>
                    <a:pt x="40" y="70"/>
                  </a:cubicBezTo>
                  <a:cubicBezTo>
                    <a:pt x="2" y="70"/>
                    <a:pt x="2" y="70"/>
                    <a:pt x="2" y="70"/>
                  </a:cubicBezTo>
                  <a:cubicBezTo>
                    <a:pt x="1" y="72"/>
                    <a:pt x="1" y="72"/>
                    <a:pt x="1" y="72"/>
                  </a:cubicBezTo>
                  <a:cubicBezTo>
                    <a:pt x="1" y="73"/>
                    <a:pt x="0" y="74"/>
                    <a:pt x="0" y="75"/>
                  </a:cubicBezTo>
                  <a:cubicBezTo>
                    <a:pt x="0" y="76"/>
                    <a:pt x="0" y="77"/>
                    <a:pt x="0" y="77"/>
                  </a:cubicBezTo>
                  <a:cubicBezTo>
                    <a:pt x="1" y="76"/>
                    <a:pt x="1" y="75"/>
                    <a:pt x="1" y="74"/>
                  </a:cubicBezTo>
                  <a:cubicBezTo>
                    <a:pt x="1" y="74"/>
                    <a:pt x="2" y="73"/>
                    <a:pt x="2" y="74"/>
                  </a:cubicBezTo>
                  <a:cubicBezTo>
                    <a:pt x="3" y="75"/>
                    <a:pt x="3" y="77"/>
                    <a:pt x="4" y="77"/>
                  </a:cubicBezTo>
                  <a:cubicBezTo>
                    <a:pt x="5" y="78"/>
                    <a:pt x="5" y="77"/>
                    <a:pt x="6" y="78"/>
                  </a:cubicBezTo>
                  <a:cubicBezTo>
                    <a:pt x="6" y="78"/>
                    <a:pt x="6" y="78"/>
                    <a:pt x="7" y="80"/>
                  </a:cubicBezTo>
                  <a:cubicBezTo>
                    <a:pt x="7" y="81"/>
                    <a:pt x="9" y="81"/>
                    <a:pt x="8" y="83"/>
                  </a:cubicBezTo>
                  <a:cubicBezTo>
                    <a:pt x="8" y="85"/>
                    <a:pt x="8" y="86"/>
                    <a:pt x="7" y="86"/>
                  </a:cubicBezTo>
                  <a:cubicBezTo>
                    <a:pt x="6" y="87"/>
                    <a:pt x="5" y="88"/>
                    <a:pt x="6" y="89"/>
                  </a:cubicBezTo>
                  <a:cubicBezTo>
                    <a:pt x="6" y="89"/>
                    <a:pt x="6" y="89"/>
                    <a:pt x="6" y="90"/>
                  </a:cubicBezTo>
                  <a:cubicBezTo>
                    <a:pt x="6" y="90"/>
                    <a:pt x="7" y="90"/>
                    <a:pt x="6" y="91"/>
                  </a:cubicBezTo>
                  <a:cubicBezTo>
                    <a:pt x="6" y="91"/>
                    <a:pt x="5" y="92"/>
                    <a:pt x="5" y="92"/>
                  </a:cubicBezTo>
                  <a:cubicBezTo>
                    <a:pt x="5" y="93"/>
                    <a:pt x="6" y="93"/>
                    <a:pt x="6" y="94"/>
                  </a:cubicBezTo>
                  <a:cubicBezTo>
                    <a:pt x="6" y="94"/>
                    <a:pt x="8" y="95"/>
                    <a:pt x="8" y="97"/>
                  </a:cubicBezTo>
                  <a:cubicBezTo>
                    <a:pt x="8" y="99"/>
                    <a:pt x="9" y="99"/>
                    <a:pt x="9" y="101"/>
                  </a:cubicBezTo>
                  <a:cubicBezTo>
                    <a:pt x="9" y="102"/>
                    <a:pt x="10" y="103"/>
                    <a:pt x="9" y="104"/>
                  </a:cubicBezTo>
                  <a:cubicBezTo>
                    <a:pt x="9" y="105"/>
                    <a:pt x="9" y="108"/>
                    <a:pt x="9" y="110"/>
                  </a:cubicBezTo>
                  <a:cubicBezTo>
                    <a:pt x="9" y="111"/>
                    <a:pt x="7" y="115"/>
                    <a:pt x="6" y="117"/>
                  </a:cubicBezTo>
                  <a:cubicBezTo>
                    <a:pt x="6" y="120"/>
                    <a:pt x="4" y="123"/>
                    <a:pt x="4" y="126"/>
                  </a:cubicBezTo>
                  <a:cubicBezTo>
                    <a:pt x="4" y="127"/>
                    <a:pt x="4" y="128"/>
                    <a:pt x="4" y="129"/>
                  </a:cubicBezTo>
                  <a:cubicBezTo>
                    <a:pt x="4" y="129"/>
                    <a:pt x="4" y="129"/>
                    <a:pt x="4" y="128"/>
                  </a:cubicBezTo>
                  <a:cubicBezTo>
                    <a:pt x="6" y="127"/>
                    <a:pt x="7" y="124"/>
                    <a:pt x="8" y="12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94" name="Freeform 96"/>
            <p:cNvSpPr>
              <a:spLocks/>
            </p:cNvSpPr>
            <p:nvPr/>
          </p:nvSpPr>
          <p:spPr bwMode="auto">
            <a:xfrm>
              <a:off x="3598863" y="3998913"/>
              <a:ext cx="87313" cy="25400"/>
            </a:xfrm>
            <a:custGeom>
              <a:avLst/>
              <a:gdLst>
                <a:gd name="T0" fmla="*/ 5 w 30"/>
                <a:gd name="T1" fmla="*/ 8 h 9"/>
                <a:gd name="T2" fmla="*/ 10 w 30"/>
                <a:gd name="T3" fmla="*/ 7 h 9"/>
                <a:gd name="T4" fmla="*/ 12 w 30"/>
                <a:gd name="T5" fmla="*/ 6 h 9"/>
                <a:gd name="T6" fmla="*/ 15 w 30"/>
                <a:gd name="T7" fmla="*/ 5 h 9"/>
                <a:gd name="T8" fmla="*/ 16 w 30"/>
                <a:gd name="T9" fmla="*/ 3 h 9"/>
                <a:gd name="T10" fmla="*/ 19 w 30"/>
                <a:gd name="T11" fmla="*/ 4 h 9"/>
                <a:gd name="T12" fmla="*/ 21 w 30"/>
                <a:gd name="T13" fmla="*/ 5 h 9"/>
                <a:gd name="T14" fmla="*/ 25 w 30"/>
                <a:gd name="T15" fmla="*/ 7 h 9"/>
                <a:gd name="T16" fmla="*/ 28 w 30"/>
                <a:gd name="T17" fmla="*/ 6 h 9"/>
                <a:gd name="T18" fmla="*/ 30 w 30"/>
                <a:gd name="T19" fmla="*/ 5 h 9"/>
                <a:gd name="T20" fmla="*/ 28 w 30"/>
                <a:gd name="T21" fmla="*/ 3 h 9"/>
                <a:gd name="T22" fmla="*/ 24 w 30"/>
                <a:gd name="T23" fmla="*/ 4 h 9"/>
                <a:gd name="T24" fmla="*/ 23 w 30"/>
                <a:gd name="T25" fmla="*/ 2 h 9"/>
                <a:gd name="T26" fmla="*/ 20 w 30"/>
                <a:gd name="T27" fmla="*/ 2 h 9"/>
                <a:gd name="T28" fmla="*/ 19 w 30"/>
                <a:gd name="T29" fmla="*/ 0 h 9"/>
                <a:gd name="T30" fmla="*/ 16 w 30"/>
                <a:gd name="T31" fmla="*/ 1 h 9"/>
                <a:gd name="T32" fmla="*/ 15 w 30"/>
                <a:gd name="T33" fmla="*/ 1 h 9"/>
                <a:gd name="T34" fmla="*/ 13 w 30"/>
                <a:gd name="T35" fmla="*/ 2 h 9"/>
                <a:gd name="T36" fmla="*/ 11 w 30"/>
                <a:gd name="T37" fmla="*/ 3 h 9"/>
                <a:gd name="T38" fmla="*/ 8 w 30"/>
                <a:gd name="T39" fmla="*/ 3 h 9"/>
                <a:gd name="T40" fmla="*/ 5 w 30"/>
                <a:gd name="T41" fmla="*/ 3 h 9"/>
                <a:gd name="T42" fmla="*/ 2 w 30"/>
                <a:gd name="T43" fmla="*/ 3 h 9"/>
                <a:gd name="T44" fmla="*/ 1 w 30"/>
                <a:gd name="T45" fmla="*/ 2 h 9"/>
                <a:gd name="T46" fmla="*/ 1 w 30"/>
                <a:gd name="T47" fmla="*/ 4 h 9"/>
                <a:gd name="T48" fmla="*/ 1 w 30"/>
                <a:gd name="T49" fmla="*/ 6 h 9"/>
                <a:gd name="T50" fmla="*/ 1 w 30"/>
                <a:gd name="T51" fmla="*/ 8 h 9"/>
                <a:gd name="T52" fmla="*/ 1 w 30"/>
                <a:gd name="T53" fmla="*/ 9 h 9"/>
                <a:gd name="T54" fmla="*/ 1 w 30"/>
                <a:gd name="T55" fmla="*/ 9 h 9"/>
                <a:gd name="T56" fmla="*/ 5 w 30"/>
                <a:gd name="T57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0" h="9">
                  <a:moveTo>
                    <a:pt x="5" y="8"/>
                  </a:moveTo>
                  <a:cubicBezTo>
                    <a:pt x="6" y="8"/>
                    <a:pt x="9" y="8"/>
                    <a:pt x="10" y="7"/>
                  </a:cubicBezTo>
                  <a:cubicBezTo>
                    <a:pt x="11" y="7"/>
                    <a:pt x="11" y="6"/>
                    <a:pt x="12" y="6"/>
                  </a:cubicBezTo>
                  <a:cubicBezTo>
                    <a:pt x="12" y="5"/>
                    <a:pt x="14" y="5"/>
                    <a:pt x="15" y="5"/>
                  </a:cubicBezTo>
                  <a:cubicBezTo>
                    <a:pt x="16" y="5"/>
                    <a:pt x="16" y="4"/>
                    <a:pt x="16" y="3"/>
                  </a:cubicBezTo>
                  <a:cubicBezTo>
                    <a:pt x="17" y="2"/>
                    <a:pt x="18" y="3"/>
                    <a:pt x="19" y="4"/>
                  </a:cubicBezTo>
                  <a:cubicBezTo>
                    <a:pt x="19" y="4"/>
                    <a:pt x="20" y="5"/>
                    <a:pt x="21" y="5"/>
                  </a:cubicBezTo>
                  <a:cubicBezTo>
                    <a:pt x="22" y="5"/>
                    <a:pt x="24" y="7"/>
                    <a:pt x="25" y="7"/>
                  </a:cubicBezTo>
                  <a:cubicBezTo>
                    <a:pt x="26" y="6"/>
                    <a:pt x="27" y="6"/>
                    <a:pt x="28" y="6"/>
                  </a:cubicBezTo>
                  <a:cubicBezTo>
                    <a:pt x="29" y="6"/>
                    <a:pt x="29" y="6"/>
                    <a:pt x="30" y="5"/>
                  </a:cubicBezTo>
                  <a:cubicBezTo>
                    <a:pt x="30" y="3"/>
                    <a:pt x="29" y="3"/>
                    <a:pt x="28" y="3"/>
                  </a:cubicBezTo>
                  <a:cubicBezTo>
                    <a:pt x="26" y="3"/>
                    <a:pt x="25" y="5"/>
                    <a:pt x="24" y="4"/>
                  </a:cubicBezTo>
                  <a:cubicBezTo>
                    <a:pt x="23" y="4"/>
                    <a:pt x="23" y="3"/>
                    <a:pt x="23" y="2"/>
                  </a:cubicBezTo>
                  <a:cubicBezTo>
                    <a:pt x="23" y="1"/>
                    <a:pt x="21" y="2"/>
                    <a:pt x="20" y="2"/>
                  </a:cubicBezTo>
                  <a:cubicBezTo>
                    <a:pt x="19" y="1"/>
                    <a:pt x="19" y="1"/>
                    <a:pt x="19" y="0"/>
                  </a:cubicBezTo>
                  <a:cubicBezTo>
                    <a:pt x="18" y="0"/>
                    <a:pt x="17" y="1"/>
                    <a:pt x="16" y="1"/>
                  </a:cubicBezTo>
                  <a:cubicBezTo>
                    <a:pt x="16" y="1"/>
                    <a:pt x="15" y="1"/>
                    <a:pt x="15" y="1"/>
                  </a:cubicBezTo>
                  <a:cubicBezTo>
                    <a:pt x="14" y="0"/>
                    <a:pt x="14" y="1"/>
                    <a:pt x="13" y="2"/>
                  </a:cubicBezTo>
                  <a:cubicBezTo>
                    <a:pt x="12" y="3"/>
                    <a:pt x="12" y="3"/>
                    <a:pt x="11" y="3"/>
                  </a:cubicBezTo>
                  <a:cubicBezTo>
                    <a:pt x="10" y="3"/>
                    <a:pt x="9" y="3"/>
                    <a:pt x="8" y="3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4" y="3"/>
                    <a:pt x="3" y="3"/>
                    <a:pt x="2" y="3"/>
                  </a:cubicBezTo>
                  <a:cubicBezTo>
                    <a:pt x="2" y="3"/>
                    <a:pt x="2" y="3"/>
                    <a:pt x="1" y="2"/>
                  </a:cubicBezTo>
                  <a:cubicBezTo>
                    <a:pt x="1" y="3"/>
                    <a:pt x="1" y="4"/>
                    <a:pt x="1" y="4"/>
                  </a:cubicBezTo>
                  <a:cubicBezTo>
                    <a:pt x="1" y="5"/>
                    <a:pt x="1" y="5"/>
                    <a:pt x="1" y="6"/>
                  </a:cubicBezTo>
                  <a:cubicBezTo>
                    <a:pt x="0" y="7"/>
                    <a:pt x="1" y="8"/>
                    <a:pt x="1" y="8"/>
                  </a:cubicBezTo>
                  <a:cubicBezTo>
                    <a:pt x="1" y="8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8"/>
                    <a:pt x="4" y="8"/>
                    <a:pt x="5" y="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95" name="Freeform 97"/>
            <p:cNvSpPr>
              <a:spLocks/>
            </p:cNvSpPr>
            <p:nvPr/>
          </p:nvSpPr>
          <p:spPr bwMode="auto">
            <a:xfrm>
              <a:off x="3584575" y="3905251"/>
              <a:ext cx="165100" cy="146050"/>
            </a:xfrm>
            <a:custGeom>
              <a:avLst/>
              <a:gdLst>
                <a:gd name="T0" fmla="*/ 19 w 57"/>
                <a:gd name="T1" fmla="*/ 47 h 50"/>
                <a:gd name="T2" fmla="*/ 36 w 57"/>
                <a:gd name="T3" fmla="*/ 45 h 50"/>
                <a:gd name="T4" fmla="*/ 47 w 57"/>
                <a:gd name="T5" fmla="*/ 48 h 50"/>
                <a:gd name="T6" fmla="*/ 52 w 57"/>
                <a:gd name="T7" fmla="*/ 48 h 50"/>
                <a:gd name="T8" fmla="*/ 57 w 57"/>
                <a:gd name="T9" fmla="*/ 47 h 50"/>
                <a:gd name="T10" fmla="*/ 56 w 57"/>
                <a:gd name="T11" fmla="*/ 39 h 50"/>
                <a:gd name="T12" fmla="*/ 54 w 57"/>
                <a:gd name="T13" fmla="*/ 38 h 50"/>
                <a:gd name="T14" fmla="*/ 52 w 57"/>
                <a:gd name="T15" fmla="*/ 35 h 50"/>
                <a:gd name="T16" fmla="*/ 52 w 57"/>
                <a:gd name="T17" fmla="*/ 32 h 50"/>
                <a:gd name="T18" fmla="*/ 52 w 57"/>
                <a:gd name="T19" fmla="*/ 28 h 50"/>
                <a:gd name="T20" fmla="*/ 50 w 57"/>
                <a:gd name="T21" fmla="*/ 26 h 50"/>
                <a:gd name="T22" fmla="*/ 48 w 57"/>
                <a:gd name="T23" fmla="*/ 20 h 50"/>
                <a:gd name="T24" fmla="*/ 43 w 57"/>
                <a:gd name="T25" fmla="*/ 13 h 50"/>
                <a:gd name="T26" fmla="*/ 34 w 57"/>
                <a:gd name="T27" fmla="*/ 6 h 50"/>
                <a:gd name="T28" fmla="*/ 27 w 57"/>
                <a:gd name="T29" fmla="*/ 1 h 50"/>
                <a:gd name="T30" fmla="*/ 22 w 57"/>
                <a:gd name="T31" fmla="*/ 0 h 50"/>
                <a:gd name="T32" fmla="*/ 19 w 57"/>
                <a:gd name="T33" fmla="*/ 1 h 50"/>
                <a:gd name="T34" fmla="*/ 13 w 57"/>
                <a:gd name="T35" fmla="*/ 2 h 50"/>
                <a:gd name="T36" fmla="*/ 9 w 57"/>
                <a:gd name="T37" fmla="*/ 8 h 50"/>
                <a:gd name="T38" fmla="*/ 3 w 57"/>
                <a:gd name="T39" fmla="*/ 20 h 50"/>
                <a:gd name="T40" fmla="*/ 2 w 57"/>
                <a:gd name="T41" fmla="*/ 23 h 50"/>
                <a:gd name="T42" fmla="*/ 4 w 57"/>
                <a:gd name="T43" fmla="*/ 27 h 50"/>
                <a:gd name="T44" fmla="*/ 7 w 57"/>
                <a:gd name="T45" fmla="*/ 30 h 50"/>
                <a:gd name="T46" fmla="*/ 6 w 57"/>
                <a:gd name="T47" fmla="*/ 34 h 50"/>
                <a:gd name="T48" fmla="*/ 7 w 57"/>
                <a:gd name="T49" fmla="*/ 35 h 50"/>
                <a:gd name="T50" fmla="*/ 13 w 57"/>
                <a:gd name="T51" fmla="*/ 35 h 50"/>
                <a:gd name="T52" fmla="*/ 18 w 57"/>
                <a:gd name="T53" fmla="*/ 34 h 50"/>
                <a:gd name="T54" fmla="*/ 21 w 57"/>
                <a:gd name="T55" fmla="*/ 33 h 50"/>
                <a:gd name="T56" fmla="*/ 25 w 57"/>
                <a:gd name="T57" fmla="*/ 34 h 50"/>
                <a:gd name="T58" fmla="*/ 29 w 57"/>
                <a:gd name="T59" fmla="*/ 36 h 50"/>
                <a:gd name="T60" fmla="*/ 35 w 57"/>
                <a:gd name="T61" fmla="*/ 37 h 50"/>
                <a:gd name="T62" fmla="*/ 30 w 57"/>
                <a:gd name="T63" fmla="*/ 39 h 50"/>
                <a:gd name="T64" fmla="*/ 24 w 57"/>
                <a:gd name="T65" fmla="*/ 36 h 50"/>
                <a:gd name="T66" fmla="*/ 20 w 57"/>
                <a:gd name="T67" fmla="*/ 37 h 50"/>
                <a:gd name="T68" fmla="*/ 15 w 57"/>
                <a:gd name="T69" fmla="*/ 39 h 50"/>
                <a:gd name="T70" fmla="*/ 6 w 57"/>
                <a:gd name="T71" fmla="*/ 41 h 50"/>
                <a:gd name="T72" fmla="*/ 5 w 57"/>
                <a:gd name="T73" fmla="*/ 43 h 50"/>
                <a:gd name="T74" fmla="*/ 5 w 57"/>
                <a:gd name="T75" fmla="*/ 47 h 50"/>
                <a:gd name="T76" fmla="*/ 7 w 57"/>
                <a:gd name="T77" fmla="*/ 49 h 50"/>
                <a:gd name="T78" fmla="*/ 8 w 57"/>
                <a:gd name="T79" fmla="*/ 49 h 50"/>
                <a:gd name="T80" fmla="*/ 15 w 57"/>
                <a:gd name="T81" fmla="*/ 4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7" h="50">
                  <a:moveTo>
                    <a:pt x="15" y="48"/>
                  </a:moveTo>
                  <a:cubicBezTo>
                    <a:pt x="16" y="48"/>
                    <a:pt x="17" y="48"/>
                    <a:pt x="19" y="47"/>
                  </a:cubicBezTo>
                  <a:cubicBezTo>
                    <a:pt x="20" y="46"/>
                    <a:pt x="20" y="45"/>
                    <a:pt x="23" y="45"/>
                  </a:cubicBezTo>
                  <a:cubicBezTo>
                    <a:pt x="25" y="45"/>
                    <a:pt x="33" y="45"/>
                    <a:pt x="36" y="45"/>
                  </a:cubicBezTo>
                  <a:cubicBezTo>
                    <a:pt x="38" y="45"/>
                    <a:pt x="40" y="46"/>
                    <a:pt x="41" y="46"/>
                  </a:cubicBezTo>
                  <a:cubicBezTo>
                    <a:pt x="43" y="47"/>
                    <a:pt x="46" y="48"/>
                    <a:pt x="47" y="48"/>
                  </a:cubicBezTo>
                  <a:cubicBezTo>
                    <a:pt x="48" y="49"/>
                    <a:pt x="48" y="50"/>
                    <a:pt x="49" y="49"/>
                  </a:cubicBezTo>
                  <a:cubicBezTo>
                    <a:pt x="51" y="48"/>
                    <a:pt x="51" y="47"/>
                    <a:pt x="52" y="48"/>
                  </a:cubicBezTo>
                  <a:cubicBezTo>
                    <a:pt x="53" y="48"/>
                    <a:pt x="54" y="48"/>
                    <a:pt x="55" y="48"/>
                  </a:cubicBezTo>
                  <a:cubicBezTo>
                    <a:pt x="56" y="47"/>
                    <a:pt x="56" y="48"/>
                    <a:pt x="57" y="47"/>
                  </a:cubicBezTo>
                  <a:cubicBezTo>
                    <a:pt x="57" y="45"/>
                    <a:pt x="57" y="43"/>
                    <a:pt x="57" y="42"/>
                  </a:cubicBezTo>
                  <a:cubicBezTo>
                    <a:pt x="57" y="42"/>
                    <a:pt x="57" y="40"/>
                    <a:pt x="56" y="39"/>
                  </a:cubicBezTo>
                  <a:cubicBezTo>
                    <a:pt x="56" y="39"/>
                    <a:pt x="56" y="38"/>
                    <a:pt x="55" y="38"/>
                  </a:cubicBezTo>
                  <a:cubicBezTo>
                    <a:pt x="54" y="38"/>
                    <a:pt x="54" y="38"/>
                    <a:pt x="54" y="38"/>
                  </a:cubicBezTo>
                  <a:cubicBezTo>
                    <a:pt x="53" y="38"/>
                    <a:pt x="53" y="38"/>
                    <a:pt x="53" y="37"/>
                  </a:cubicBezTo>
                  <a:cubicBezTo>
                    <a:pt x="53" y="36"/>
                    <a:pt x="53" y="36"/>
                    <a:pt x="52" y="35"/>
                  </a:cubicBezTo>
                  <a:cubicBezTo>
                    <a:pt x="51" y="34"/>
                    <a:pt x="50" y="34"/>
                    <a:pt x="51" y="34"/>
                  </a:cubicBezTo>
                  <a:cubicBezTo>
                    <a:pt x="51" y="33"/>
                    <a:pt x="52" y="32"/>
                    <a:pt x="52" y="32"/>
                  </a:cubicBezTo>
                  <a:cubicBezTo>
                    <a:pt x="52" y="31"/>
                    <a:pt x="52" y="32"/>
                    <a:pt x="52" y="31"/>
                  </a:cubicBezTo>
                  <a:cubicBezTo>
                    <a:pt x="51" y="29"/>
                    <a:pt x="52" y="29"/>
                    <a:pt x="52" y="28"/>
                  </a:cubicBezTo>
                  <a:cubicBezTo>
                    <a:pt x="52" y="28"/>
                    <a:pt x="52" y="28"/>
                    <a:pt x="52" y="27"/>
                  </a:cubicBezTo>
                  <a:cubicBezTo>
                    <a:pt x="51" y="27"/>
                    <a:pt x="50" y="27"/>
                    <a:pt x="50" y="26"/>
                  </a:cubicBezTo>
                  <a:cubicBezTo>
                    <a:pt x="50" y="25"/>
                    <a:pt x="50" y="23"/>
                    <a:pt x="50" y="22"/>
                  </a:cubicBezTo>
                  <a:cubicBezTo>
                    <a:pt x="50" y="22"/>
                    <a:pt x="49" y="22"/>
                    <a:pt x="48" y="20"/>
                  </a:cubicBezTo>
                  <a:cubicBezTo>
                    <a:pt x="47" y="19"/>
                    <a:pt x="47" y="20"/>
                    <a:pt x="45" y="18"/>
                  </a:cubicBezTo>
                  <a:cubicBezTo>
                    <a:pt x="43" y="15"/>
                    <a:pt x="44" y="16"/>
                    <a:pt x="43" y="13"/>
                  </a:cubicBezTo>
                  <a:cubicBezTo>
                    <a:pt x="42" y="11"/>
                    <a:pt x="38" y="7"/>
                    <a:pt x="37" y="7"/>
                  </a:cubicBezTo>
                  <a:cubicBezTo>
                    <a:pt x="36" y="7"/>
                    <a:pt x="35" y="7"/>
                    <a:pt x="34" y="6"/>
                  </a:cubicBezTo>
                  <a:cubicBezTo>
                    <a:pt x="33" y="5"/>
                    <a:pt x="32" y="3"/>
                    <a:pt x="31" y="2"/>
                  </a:cubicBezTo>
                  <a:cubicBezTo>
                    <a:pt x="29" y="1"/>
                    <a:pt x="29" y="0"/>
                    <a:pt x="27" y="1"/>
                  </a:cubicBezTo>
                  <a:cubicBezTo>
                    <a:pt x="25" y="1"/>
                    <a:pt x="24" y="1"/>
                    <a:pt x="23" y="1"/>
                  </a:cubicBezTo>
                  <a:cubicBezTo>
                    <a:pt x="23" y="0"/>
                    <a:pt x="22" y="0"/>
                    <a:pt x="22" y="0"/>
                  </a:cubicBezTo>
                  <a:cubicBezTo>
                    <a:pt x="21" y="1"/>
                    <a:pt x="21" y="3"/>
                    <a:pt x="21" y="2"/>
                  </a:cubicBezTo>
                  <a:cubicBezTo>
                    <a:pt x="20" y="2"/>
                    <a:pt x="19" y="1"/>
                    <a:pt x="19" y="1"/>
                  </a:cubicBezTo>
                  <a:cubicBezTo>
                    <a:pt x="18" y="2"/>
                    <a:pt x="18" y="3"/>
                    <a:pt x="16" y="3"/>
                  </a:cubicBezTo>
                  <a:cubicBezTo>
                    <a:pt x="15" y="2"/>
                    <a:pt x="14" y="1"/>
                    <a:pt x="13" y="2"/>
                  </a:cubicBezTo>
                  <a:cubicBezTo>
                    <a:pt x="12" y="3"/>
                    <a:pt x="11" y="6"/>
                    <a:pt x="9" y="7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10"/>
                    <a:pt x="8" y="11"/>
                    <a:pt x="8" y="13"/>
                  </a:cubicBezTo>
                  <a:cubicBezTo>
                    <a:pt x="6" y="15"/>
                    <a:pt x="4" y="19"/>
                    <a:pt x="3" y="20"/>
                  </a:cubicBezTo>
                  <a:cubicBezTo>
                    <a:pt x="1" y="21"/>
                    <a:pt x="0" y="22"/>
                    <a:pt x="0" y="22"/>
                  </a:cubicBezTo>
                  <a:cubicBezTo>
                    <a:pt x="0" y="22"/>
                    <a:pt x="1" y="22"/>
                    <a:pt x="2" y="23"/>
                  </a:cubicBezTo>
                  <a:cubicBezTo>
                    <a:pt x="2" y="23"/>
                    <a:pt x="3" y="25"/>
                    <a:pt x="3" y="26"/>
                  </a:cubicBezTo>
                  <a:cubicBezTo>
                    <a:pt x="3" y="26"/>
                    <a:pt x="4" y="26"/>
                    <a:pt x="4" y="27"/>
                  </a:cubicBezTo>
                  <a:cubicBezTo>
                    <a:pt x="5" y="28"/>
                    <a:pt x="6" y="29"/>
                    <a:pt x="6" y="29"/>
                  </a:cubicBezTo>
                  <a:cubicBezTo>
                    <a:pt x="6" y="30"/>
                    <a:pt x="7" y="30"/>
                    <a:pt x="7" y="30"/>
                  </a:cubicBezTo>
                  <a:cubicBezTo>
                    <a:pt x="7" y="31"/>
                    <a:pt x="7" y="32"/>
                    <a:pt x="6" y="32"/>
                  </a:cubicBezTo>
                  <a:cubicBezTo>
                    <a:pt x="6" y="33"/>
                    <a:pt x="6" y="33"/>
                    <a:pt x="6" y="34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8" y="35"/>
                    <a:pt x="9" y="35"/>
                    <a:pt x="10" y="35"/>
                  </a:cubicBezTo>
                  <a:cubicBezTo>
                    <a:pt x="11" y="35"/>
                    <a:pt x="12" y="35"/>
                    <a:pt x="13" y="35"/>
                  </a:cubicBezTo>
                  <a:cubicBezTo>
                    <a:pt x="14" y="35"/>
                    <a:pt x="15" y="35"/>
                    <a:pt x="16" y="35"/>
                  </a:cubicBezTo>
                  <a:cubicBezTo>
                    <a:pt x="17" y="35"/>
                    <a:pt x="17" y="35"/>
                    <a:pt x="18" y="34"/>
                  </a:cubicBezTo>
                  <a:cubicBezTo>
                    <a:pt x="19" y="33"/>
                    <a:pt x="19" y="32"/>
                    <a:pt x="20" y="33"/>
                  </a:cubicBezTo>
                  <a:cubicBezTo>
                    <a:pt x="20" y="33"/>
                    <a:pt x="21" y="33"/>
                    <a:pt x="21" y="33"/>
                  </a:cubicBezTo>
                  <a:cubicBezTo>
                    <a:pt x="22" y="33"/>
                    <a:pt x="23" y="32"/>
                    <a:pt x="24" y="32"/>
                  </a:cubicBezTo>
                  <a:cubicBezTo>
                    <a:pt x="24" y="33"/>
                    <a:pt x="24" y="33"/>
                    <a:pt x="25" y="34"/>
                  </a:cubicBezTo>
                  <a:cubicBezTo>
                    <a:pt x="26" y="34"/>
                    <a:pt x="28" y="33"/>
                    <a:pt x="28" y="34"/>
                  </a:cubicBezTo>
                  <a:cubicBezTo>
                    <a:pt x="28" y="35"/>
                    <a:pt x="28" y="36"/>
                    <a:pt x="29" y="36"/>
                  </a:cubicBezTo>
                  <a:cubicBezTo>
                    <a:pt x="30" y="37"/>
                    <a:pt x="31" y="35"/>
                    <a:pt x="33" y="35"/>
                  </a:cubicBezTo>
                  <a:cubicBezTo>
                    <a:pt x="34" y="35"/>
                    <a:pt x="35" y="35"/>
                    <a:pt x="35" y="37"/>
                  </a:cubicBezTo>
                  <a:cubicBezTo>
                    <a:pt x="34" y="38"/>
                    <a:pt x="34" y="38"/>
                    <a:pt x="33" y="38"/>
                  </a:cubicBezTo>
                  <a:cubicBezTo>
                    <a:pt x="32" y="38"/>
                    <a:pt x="31" y="38"/>
                    <a:pt x="30" y="39"/>
                  </a:cubicBezTo>
                  <a:cubicBezTo>
                    <a:pt x="29" y="39"/>
                    <a:pt x="27" y="37"/>
                    <a:pt x="26" y="37"/>
                  </a:cubicBezTo>
                  <a:cubicBezTo>
                    <a:pt x="25" y="37"/>
                    <a:pt x="24" y="36"/>
                    <a:pt x="24" y="36"/>
                  </a:cubicBezTo>
                  <a:cubicBezTo>
                    <a:pt x="23" y="35"/>
                    <a:pt x="22" y="34"/>
                    <a:pt x="21" y="35"/>
                  </a:cubicBezTo>
                  <a:cubicBezTo>
                    <a:pt x="21" y="36"/>
                    <a:pt x="21" y="37"/>
                    <a:pt x="20" y="37"/>
                  </a:cubicBezTo>
                  <a:cubicBezTo>
                    <a:pt x="19" y="37"/>
                    <a:pt x="17" y="37"/>
                    <a:pt x="17" y="38"/>
                  </a:cubicBezTo>
                  <a:cubicBezTo>
                    <a:pt x="16" y="38"/>
                    <a:pt x="16" y="39"/>
                    <a:pt x="15" y="39"/>
                  </a:cubicBezTo>
                  <a:cubicBezTo>
                    <a:pt x="14" y="40"/>
                    <a:pt x="11" y="40"/>
                    <a:pt x="10" y="40"/>
                  </a:cubicBezTo>
                  <a:cubicBezTo>
                    <a:pt x="9" y="40"/>
                    <a:pt x="7" y="40"/>
                    <a:pt x="6" y="41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6" y="42"/>
                    <a:pt x="6" y="42"/>
                    <a:pt x="5" y="43"/>
                  </a:cubicBezTo>
                  <a:cubicBezTo>
                    <a:pt x="5" y="43"/>
                    <a:pt x="5" y="44"/>
                    <a:pt x="5" y="45"/>
                  </a:cubicBezTo>
                  <a:cubicBezTo>
                    <a:pt x="5" y="45"/>
                    <a:pt x="5" y="46"/>
                    <a:pt x="5" y="47"/>
                  </a:cubicBezTo>
                  <a:cubicBezTo>
                    <a:pt x="5" y="47"/>
                    <a:pt x="5" y="48"/>
                    <a:pt x="5" y="48"/>
                  </a:cubicBezTo>
                  <a:cubicBezTo>
                    <a:pt x="5" y="48"/>
                    <a:pt x="6" y="48"/>
                    <a:pt x="7" y="49"/>
                  </a:cubicBezTo>
                  <a:cubicBezTo>
                    <a:pt x="7" y="49"/>
                    <a:pt x="8" y="49"/>
                    <a:pt x="8" y="49"/>
                  </a:cubicBezTo>
                  <a:cubicBezTo>
                    <a:pt x="8" y="49"/>
                    <a:pt x="8" y="49"/>
                    <a:pt x="8" y="49"/>
                  </a:cubicBezTo>
                  <a:cubicBezTo>
                    <a:pt x="9" y="49"/>
                    <a:pt x="10" y="48"/>
                    <a:pt x="11" y="48"/>
                  </a:cubicBezTo>
                  <a:cubicBezTo>
                    <a:pt x="12" y="47"/>
                    <a:pt x="13" y="47"/>
                    <a:pt x="15" y="4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96" name="Freeform 98"/>
            <p:cNvSpPr>
              <a:spLocks/>
            </p:cNvSpPr>
            <p:nvPr/>
          </p:nvSpPr>
          <p:spPr bwMode="auto">
            <a:xfrm>
              <a:off x="3606800" y="4035426"/>
              <a:ext cx="79375" cy="50800"/>
            </a:xfrm>
            <a:custGeom>
              <a:avLst/>
              <a:gdLst>
                <a:gd name="T0" fmla="*/ 17 w 27"/>
                <a:gd name="T1" fmla="*/ 13 h 17"/>
                <a:gd name="T2" fmla="*/ 19 w 27"/>
                <a:gd name="T3" fmla="*/ 12 h 17"/>
                <a:gd name="T4" fmla="*/ 22 w 27"/>
                <a:gd name="T5" fmla="*/ 11 h 17"/>
                <a:gd name="T6" fmla="*/ 24 w 27"/>
                <a:gd name="T7" fmla="*/ 11 h 17"/>
                <a:gd name="T8" fmla="*/ 27 w 27"/>
                <a:gd name="T9" fmla="*/ 10 h 17"/>
                <a:gd name="T10" fmla="*/ 27 w 27"/>
                <a:gd name="T11" fmla="*/ 8 h 17"/>
                <a:gd name="T12" fmla="*/ 25 w 27"/>
                <a:gd name="T13" fmla="*/ 6 h 17"/>
                <a:gd name="T14" fmla="*/ 25 w 27"/>
                <a:gd name="T15" fmla="*/ 5 h 17"/>
                <a:gd name="T16" fmla="*/ 27 w 27"/>
                <a:gd name="T17" fmla="*/ 4 h 17"/>
                <a:gd name="T18" fmla="*/ 27 w 27"/>
                <a:gd name="T19" fmla="*/ 1 h 17"/>
                <a:gd name="T20" fmla="*/ 27 w 27"/>
                <a:gd name="T21" fmla="*/ 0 h 17"/>
                <a:gd name="T22" fmla="*/ 15 w 27"/>
                <a:gd name="T23" fmla="*/ 0 h 17"/>
                <a:gd name="T24" fmla="*/ 11 w 27"/>
                <a:gd name="T25" fmla="*/ 2 h 17"/>
                <a:gd name="T26" fmla="*/ 7 w 27"/>
                <a:gd name="T27" fmla="*/ 3 h 17"/>
                <a:gd name="T28" fmla="*/ 3 w 27"/>
                <a:gd name="T29" fmla="*/ 3 h 17"/>
                <a:gd name="T30" fmla="*/ 0 w 27"/>
                <a:gd name="T31" fmla="*/ 4 h 17"/>
                <a:gd name="T32" fmla="*/ 1 w 27"/>
                <a:gd name="T33" fmla="*/ 6 h 17"/>
                <a:gd name="T34" fmla="*/ 2 w 27"/>
                <a:gd name="T35" fmla="*/ 7 h 17"/>
                <a:gd name="T36" fmla="*/ 6 w 27"/>
                <a:gd name="T37" fmla="*/ 9 h 17"/>
                <a:gd name="T38" fmla="*/ 9 w 27"/>
                <a:gd name="T39" fmla="*/ 9 h 17"/>
                <a:gd name="T40" fmla="*/ 11 w 27"/>
                <a:gd name="T41" fmla="*/ 9 h 17"/>
                <a:gd name="T42" fmla="*/ 13 w 27"/>
                <a:gd name="T43" fmla="*/ 8 h 17"/>
                <a:gd name="T44" fmla="*/ 14 w 27"/>
                <a:gd name="T45" fmla="*/ 9 h 17"/>
                <a:gd name="T46" fmla="*/ 14 w 27"/>
                <a:gd name="T47" fmla="*/ 10 h 17"/>
                <a:gd name="T48" fmla="*/ 14 w 27"/>
                <a:gd name="T49" fmla="*/ 10 h 17"/>
                <a:gd name="T50" fmla="*/ 13 w 27"/>
                <a:gd name="T51" fmla="*/ 9 h 17"/>
                <a:gd name="T52" fmla="*/ 10 w 27"/>
                <a:gd name="T53" fmla="*/ 10 h 17"/>
                <a:gd name="T54" fmla="*/ 9 w 27"/>
                <a:gd name="T55" fmla="*/ 11 h 17"/>
                <a:gd name="T56" fmla="*/ 11 w 27"/>
                <a:gd name="T57" fmla="*/ 11 h 17"/>
                <a:gd name="T58" fmla="*/ 12 w 27"/>
                <a:gd name="T59" fmla="*/ 11 h 17"/>
                <a:gd name="T60" fmla="*/ 13 w 27"/>
                <a:gd name="T61" fmla="*/ 11 h 17"/>
                <a:gd name="T62" fmla="*/ 10 w 27"/>
                <a:gd name="T63" fmla="*/ 12 h 17"/>
                <a:gd name="T64" fmla="*/ 10 w 27"/>
                <a:gd name="T65" fmla="*/ 13 h 17"/>
                <a:gd name="T66" fmla="*/ 11 w 27"/>
                <a:gd name="T67" fmla="*/ 14 h 17"/>
                <a:gd name="T68" fmla="*/ 10 w 27"/>
                <a:gd name="T69" fmla="*/ 15 h 17"/>
                <a:gd name="T70" fmla="*/ 13 w 27"/>
                <a:gd name="T71" fmla="*/ 16 h 17"/>
                <a:gd name="T72" fmla="*/ 14 w 27"/>
                <a:gd name="T73" fmla="*/ 17 h 17"/>
                <a:gd name="T74" fmla="*/ 15 w 27"/>
                <a:gd name="T75" fmla="*/ 16 h 17"/>
                <a:gd name="T76" fmla="*/ 17 w 27"/>
                <a:gd name="T77" fmla="*/ 1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7" h="17">
                  <a:moveTo>
                    <a:pt x="17" y="13"/>
                  </a:moveTo>
                  <a:cubicBezTo>
                    <a:pt x="17" y="13"/>
                    <a:pt x="18" y="13"/>
                    <a:pt x="19" y="12"/>
                  </a:cubicBezTo>
                  <a:cubicBezTo>
                    <a:pt x="20" y="12"/>
                    <a:pt x="20" y="12"/>
                    <a:pt x="22" y="11"/>
                  </a:cubicBezTo>
                  <a:cubicBezTo>
                    <a:pt x="23" y="10"/>
                    <a:pt x="23" y="11"/>
                    <a:pt x="24" y="11"/>
                  </a:cubicBezTo>
                  <a:cubicBezTo>
                    <a:pt x="25" y="11"/>
                    <a:pt x="26" y="10"/>
                    <a:pt x="27" y="10"/>
                  </a:cubicBezTo>
                  <a:cubicBezTo>
                    <a:pt x="27" y="10"/>
                    <a:pt x="27" y="9"/>
                    <a:pt x="27" y="8"/>
                  </a:cubicBezTo>
                  <a:cubicBezTo>
                    <a:pt x="27" y="7"/>
                    <a:pt x="26" y="7"/>
                    <a:pt x="25" y="6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6" y="4"/>
                    <a:pt x="27" y="4"/>
                  </a:cubicBezTo>
                  <a:cubicBezTo>
                    <a:pt x="27" y="3"/>
                    <a:pt x="27" y="2"/>
                    <a:pt x="27" y="1"/>
                  </a:cubicBezTo>
                  <a:cubicBezTo>
                    <a:pt x="27" y="1"/>
                    <a:pt x="27" y="1"/>
                    <a:pt x="27" y="0"/>
                  </a:cubicBezTo>
                  <a:cubicBezTo>
                    <a:pt x="24" y="0"/>
                    <a:pt x="17" y="0"/>
                    <a:pt x="15" y="0"/>
                  </a:cubicBezTo>
                  <a:cubicBezTo>
                    <a:pt x="12" y="0"/>
                    <a:pt x="12" y="1"/>
                    <a:pt x="11" y="2"/>
                  </a:cubicBezTo>
                  <a:cubicBezTo>
                    <a:pt x="9" y="3"/>
                    <a:pt x="8" y="3"/>
                    <a:pt x="7" y="3"/>
                  </a:cubicBezTo>
                  <a:cubicBezTo>
                    <a:pt x="5" y="2"/>
                    <a:pt x="4" y="2"/>
                    <a:pt x="3" y="3"/>
                  </a:cubicBezTo>
                  <a:cubicBezTo>
                    <a:pt x="2" y="3"/>
                    <a:pt x="1" y="4"/>
                    <a:pt x="0" y="4"/>
                  </a:cubicBezTo>
                  <a:cubicBezTo>
                    <a:pt x="0" y="5"/>
                    <a:pt x="1" y="6"/>
                    <a:pt x="1" y="6"/>
                  </a:cubicBezTo>
                  <a:cubicBezTo>
                    <a:pt x="2" y="6"/>
                    <a:pt x="2" y="5"/>
                    <a:pt x="2" y="7"/>
                  </a:cubicBezTo>
                  <a:cubicBezTo>
                    <a:pt x="3" y="8"/>
                    <a:pt x="5" y="10"/>
                    <a:pt x="6" y="9"/>
                  </a:cubicBezTo>
                  <a:cubicBezTo>
                    <a:pt x="7" y="9"/>
                    <a:pt x="9" y="9"/>
                    <a:pt x="9" y="9"/>
                  </a:cubicBezTo>
                  <a:cubicBezTo>
                    <a:pt x="10" y="9"/>
                    <a:pt x="11" y="9"/>
                    <a:pt x="11" y="9"/>
                  </a:cubicBezTo>
                  <a:cubicBezTo>
                    <a:pt x="12" y="8"/>
                    <a:pt x="13" y="8"/>
                    <a:pt x="13" y="8"/>
                  </a:cubicBezTo>
                  <a:cubicBezTo>
                    <a:pt x="14" y="8"/>
                    <a:pt x="14" y="9"/>
                    <a:pt x="14" y="9"/>
                  </a:cubicBezTo>
                  <a:cubicBezTo>
                    <a:pt x="14" y="9"/>
                    <a:pt x="14" y="10"/>
                    <a:pt x="14" y="10"/>
                  </a:cubicBezTo>
                  <a:cubicBezTo>
                    <a:pt x="14" y="10"/>
                    <a:pt x="15" y="11"/>
                    <a:pt x="14" y="10"/>
                  </a:cubicBezTo>
                  <a:cubicBezTo>
                    <a:pt x="13" y="10"/>
                    <a:pt x="13" y="9"/>
                    <a:pt x="13" y="9"/>
                  </a:cubicBezTo>
                  <a:cubicBezTo>
                    <a:pt x="12" y="9"/>
                    <a:pt x="11" y="9"/>
                    <a:pt x="10" y="10"/>
                  </a:cubicBezTo>
                  <a:cubicBezTo>
                    <a:pt x="10" y="10"/>
                    <a:pt x="9" y="10"/>
                    <a:pt x="9" y="11"/>
                  </a:cubicBezTo>
                  <a:cubicBezTo>
                    <a:pt x="10" y="11"/>
                    <a:pt x="11" y="11"/>
                    <a:pt x="11" y="11"/>
                  </a:cubicBezTo>
                  <a:cubicBezTo>
                    <a:pt x="12" y="10"/>
                    <a:pt x="12" y="10"/>
                    <a:pt x="12" y="11"/>
                  </a:cubicBezTo>
                  <a:cubicBezTo>
                    <a:pt x="13" y="11"/>
                    <a:pt x="14" y="11"/>
                    <a:pt x="13" y="11"/>
                  </a:cubicBezTo>
                  <a:cubicBezTo>
                    <a:pt x="12" y="12"/>
                    <a:pt x="11" y="12"/>
                    <a:pt x="10" y="12"/>
                  </a:cubicBezTo>
                  <a:cubicBezTo>
                    <a:pt x="10" y="12"/>
                    <a:pt x="9" y="13"/>
                    <a:pt x="10" y="13"/>
                  </a:cubicBezTo>
                  <a:cubicBezTo>
                    <a:pt x="10" y="13"/>
                    <a:pt x="11" y="13"/>
                    <a:pt x="11" y="14"/>
                  </a:cubicBezTo>
                  <a:cubicBezTo>
                    <a:pt x="11" y="14"/>
                    <a:pt x="10" y="15"/>
                    <a:pt x="10" y="15"/>
                  </a:cubicBezTo>
                  <a:cubicBezTo>
                    <a:pt x="11" y="16"/>
                    <a:pt x="12" y="15"/>
                    <a:pt x="13" y="16"/>
                  </a:cubicBezTo>
                  <a:cubicBezTo>
                    <a:pt x="13" y="16"/>
                    <a:pt x="14" y="17"/>
                    <a:pt x="14" y="17"/>
                  </a:cubicBezTo>
                  <a:cubicBezTo>
                    <a:pt x="14" y="17"/>
                    <a:pt x="15" y="16"/>
                    <a:pt x="15" y="16"/>
                  </a:cubicBezTo>
                  <a:cubicBezTo>
                    <a:pt x="15" y="16"/>
                    <a:pt x="16" y="14"/>
                    <a:pt x="17" y="1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97" name="Freeform 99"/>
            <p:cNvSpPr>
              <a:spLocks/>
            </p:cNvSpPr>
            <p:nvPr/>
          </p:nvSpPr>
          <p:spPr bwMode="auto">
            <a:xfrm>
              <a:off x="3648075" y="4035426"/>
              <a:ext cx="206375" cy="177800"/>
            </a:xfrm>
            <a:custGeom>
              <a:avLst/>
              <a:gdLst>
                <a:gd name="T0" fmla="*/ 66 w 71"/>
                <a:gd name="T1" fmla="*/ 25 h 61"/>
                <a:gd name="T2" fmla="*/ 65 w 71"/>
                <a:gd name="T3" fmla="*/ 19 h 61"/>
                <a:gd name="T4" fmla="*/ 63 w 71"/>
                <a:gd name="T5" fmla="*/ 19 h 61"/>
                <a:gd name="T6" fmla="*/ 61 w 71"/>
                <a:gd name="T7" fmla="*/ 18 h 61"/>
                <a:gd name="T8" fmla="*/ 62 w 71"/>
                <a:gd name="T9" fmla="*/ 17 h 61"/>
                <a:gd name="T10" fmla="*/ 63 w 71"/>
                <a:gd name="T11" fmla="*/ 17 h 61"/>
                <a:gd name="T12" fmla="*/ 63 w 71"/>
                <a:gd name="T13" fmla="*/ 15 h 61"/>
                <a:gd name="T14" fmla="*/ 61 w 71"/>
                <a:gd name="T15" fmla="*/ 12 h 61"/>
                <a:gd name="T16" fmla="*/ 60 w 71"/>
                <a:gd name="T17" fmla="*/ 8 h 61"/>
                <a:gd name="T18" fmla="*/ 58 w 71"/>
                <a:gd name="T19" fmla="*/ 6 h 61"/>
                <a:gd name="T20" fmla="*/ 59 w 71"/>
                <a:gd name="T21" fmla="*/ 5 h 61"/>
                <a:gd name="T22" fmla="*/ 57 w 71"/>
                <a:gd name="T23" fmla="*/ 3 h 61"/>
                <a:gd name="T24" fmla="*/ 55 w 71"/>
                <a:gd name="T25" fmla="*/ 2 h 61"/>
                <a:gd name="T26" fmla="*/ 55 w 71"/>
                <a:gd name="T27" fmla="*/ 4 h 61"/>
                <a:gd name="T28" fmla="*/ 54 w 71"/>
                <a:gd name="T29" fmla="*/ 5 h 61"/>
                <a:gd name="T30" fmla="*/ 52 w 71"/>
                <a:gd name="T31" fmla="*/ 6 h 61"/>
                <a:gd name="T32" fmla="*/ 50 w 71"/>
                <a:gd name="T33" fmla="*/ 7 h 61"/>
                <a:gd name="T34" fmla="*/ 47 w 71"/>
                <a:gd name="T35" fmla="*/ 6 h 61"/>
                <a:gd name="T36" fmla="*/ 45 w 71"/>
                <a:gd name="T37" fmla="*/ 6 h 61"/>
                <a:gd name="T38" fmla="*/ 43 w 71"/>
                <a:gd name="T39" fmla="*/ 7 h 61"/>
                <a:gd name="T40" fmla="*/ 42 w 71"/>
                <a:gd name="T41" fmla="*/ 8 h 61"/>
                <a:gd name="T42" fmla="*/ 41 w 71"/>
                <a:gd name="T43" fmla="*/ 6 h 61"/>
                <a:gd name="T44" fmla="*/ 39 w 71"/>
                <a:gd name="T45" fmla="*/ 5 h 61"/>
                <a:gd name="T46" fmla="*/ 38 w 71"/>
                <a:gd name="T47" fmla="*/ 6 h 61"/>
                <a:gd name="T48" fmla="*/ 35 w 71"/>
                <a:gd name="T49" fmla="*/ 7 h 61"/>
                <a:gd name="T50" fmla="*/ 35 w 71"/>
                <a:gd name="T51" fmla="*/ 4 h 61"/>
                <a:gd name="T52" fmla="*/ 35 w 71"/>
                <a:gd name="T53" fmla="*/ 2 h 61"/>
                <a:gd name="T54" fmla="*/ 25 w 71"/>
                <a:gd name="T55" fmla="*/ 3 h 61"/>
                <a:gd name="T56" fmla="*/ 13 w 71"/>
                <a:gd name="T57" fmla="*/ 1 h 61"/>
                <a:gd name="T58" fmla="*/ 13 w 71"/>
                <a:gd name="T59" fmla="*/ 8 h 61"/>
                <a:gd name="T60" fmla="*/ 5 w 71"/>
                <a:gd name="T61" fmla="*/ 12 h 61"/>
                <a:gd name="T62" fmla="*/ 0 w 71"/>
                <a:gd name="T63" fmla="*/ 17 h 61"/>
                <a:gd name="T64" fmla="*/ 3 w 71"/>
                <a:gd name="T65" fmla="*/ 21 h 61"/>
                <a:gd name="T66" fmla="*/ 6 w 71"/>
                <a:gd name="T67" fmla="*/ 26 h 61"/>
                <a:gd name="T68" fmla="*/ 12 w 71"/>
                <a:gd name="T69" fmla="*/ 31 h 61"/>
                <a:gd name="T70" fmla="*/ 17 w 71"/>
                <a:gd name="T71" fmla="*/ 39 h 61"/>
                <a:gd name="T72" fmla="*/ 22 w 71"/>
                <a:gd name="T73" fmla="*/ 38 h 61"/>
                <a:gd name="T74" fmla="*/ 27 w 71"/>
                <a:gd name="T75" fmla="*/ 30 h 61"/>
                <a:gd name="T76" fmla="*/ 38 w 71"/>
                <a:gd name="T77" fmla="*/ 32 h 61"/>
                <a:gd name="T78" fmla="*/ 42 w 71"/>
                <a:gd name="T79" fmla="*/ 39 h 61"/>
                <a:gd name="T80" fmla="*/ 43 w 71"/>
                <a:gd name="T81" fmla="*/ 46 h 61"/>
                <a:gd name="T82" fmla="*/ 47 w 71"/>
                <a:gd name="T83" fmla="*/ 47 h 61"/>
                <a:gd name="T84" fmla="*/ 54 w 71"/>
                <a:gd name="T85" fmla="*/ 50 h 61"/>
                <a:gd name="T86" fmla="*/ 57 w 71"/>
                <a:gd name="T87" fmla="*/ 60 h 61"/>
                <a:gd name="T88" fmla="*/ 63 w 71"/>
                <a:gd name="T89" fmla="*/ 56 h 61"/>
                <a:gd name="T90" fmla="*/ 67 w 71"/>
                <a:gd name="T91" fmla="*/ 52 h 61"/>
                <a:gd name="T92" fmla="*/ 67 w 71"/>
                <a:gd name="T93" fmla="*/ 47 h 61"/>
                <a:gd name="T94" fmla="*/ 70 w 71"/>
                <a:gd name="T95" fmla="*/ 44 h 61"/>
                <a:gd name="T96" fmla="*/ 69 w 71"/>
                <a:gd name="T97" fmla="*/ 39 h 61"/>
                <a:gd name="T98" fmla="*/ 67 w 71"/>
                <a:gd name="T99" fmla="*/ 34 h 61"/>
                <a:gd name="T100" fmla="*/ 69 w 71"/>
                <a:gd name="T101" fmla="*/ 28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1" h="61">
                  <a:moveTo>
                    <a:pt x="67" y="27"/>
                  </a:moveTo>
                  <a:cubicBezTo>
                    <a:pt x="67" y="26"/>
                    <a:pt x="67" y="26"/>
                    <a:pt x="67" y="26"/>
                  </a:cubicBezTo>
                  <a:cubicBezTo>
                    <a:pt x="67" y="26"/>
                    <a:pt x="67" y="26"/>
                    <a:pt x="67" y="26"/>
                  </a:cubicBezTo>
                  <a:cubicBezTo>
                    <a:pt x="67" y="25"/>
                    <a:pt x="66" y="25"/>
                    <a:pt x="66" y="25"/>
                  </a:cubicBezTo>
                  <a:cubicBezTo>
                    <a:pt x="66" y="24"/>
                    <a:pt x="66" y="23"/>
                    <a:pt x="66" y="23"/>
                  </a:cubicBezTo>
                  <a:cubicBezTo>
                    <a:pt x="65" y="22"/>
                    <a:pt x="65" y="22"/>
                    <a:pt x="65" y="21"/>
                  </a:cubicBezTo>
                  <a:cubicBezTo>
                    <a:pt x="65" y="21"/>
                    <a:pt x="65" y="20"/>
                    <a:pt x="65" y="20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65" y="18"/>
                    <a:pt x="65" y="18"/>
                    <a:pt x="65" y="18"/>
                  </a:cubicBezTo>
                  <a:cubicBezTo>
                    <a:pt x="64" y="18"/>
                    <a:pt x="64" y="18"/>
                    <a:pt x="64" y="18"/>
                  </a:cubicBezTo>
                  <a:cubicBezTo>
                    <a:pt x="64" y="18"/>
                    <a:pt x="64" y="18"/>
                    <a:pt x="64" y="18"/>
                  </a:cubicBezTo>
                  <a:cubicBezTo>
                    <a:pt x="64" y="18"/>
                    <a:pt x="63" y="18"/>
                    <a:pt x="63" y="19"/>
                  </a:cubicBezTo>
                  <a:cubicBezTo>
                    <a:pt x="63" y="19"/>
                    <a:pt x="63" y="19"/>
                    <a:pt x="63" y="19"/>
                  </a:cubicBezTo>
                  <a:cubicBezTo>
                    <a:pt x="63" y="19"/>
                    <a:pt x="63" y="19"/>
                    <a:pt x="62" y="19"/>
                  </a:cubicBezTo>
                  <a:cubicBezTo>
                    <a:pt x="62" y="20"/>
                    <a:pt x="62" y="19"/>
                    <a:pt x="61" y="19"/>
                  </a:cubicBezTo>
                  <a:cubicBezTo>
                    <a:pt x="61" y="19"/>
                    <a:pt x="61" y="19"/>
                    <a:pt x="61" y="18"/>
                  </a:cubicBezTo>
                  <a:cubicBezTo>
                    <a:pt x="61" y="18"/>
                    <a:pt x="61" y="18"/>
                    <a:pt x="61" y="18"/>
                  </a:cubicBezTo>
                  <a:cubicBezTo>
                    <a:pt x="61" y="18"/>
                    <a:pt x="61" y="18"/>
                    <a:pt x="61" y="18"/>
                  </a:cubicBezTo>
                  <a:cubicBezTo>
                    <a:pt x="61" y="18"/>
                    <a:pt x="61" y="18"/>
                    <a:pt x="61" y="18"/>
                  </a:cubicBezTo>
                  <a:cubicBezTo>
                    <a:pt x="61" y="18"/>
                    <a:pt x="62" y="18"/>
                    <a:pt x="62" y="17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62" y="17"/>
                    <a:pt x="63" y="17"/>
                    <a:pt x="63" y="17"/>
                  </a:cubicBezTo>
                  <a:cubicBezTo>
                    <a:pt x="63" y="17"/>
                    <a:pt x="63" y="17"/>
                    <a:pt x="63" y="17"/>
                  </a:cubicBezTo>
                  <a:cubicBezTo>
                    <a:pt x="63" y="16"/>
                    <a:pt x="63" y="16"/>
                    <a:pt x="63" y="16"/>
                  </a:cubicBezTo>
                  <a:cubicBezTo>
                    <a:pt x="63" y="16"/>
                    <a:pt x="63" y="16"/>
                    <a:pt x="64" y="16"/>
                  </a:cubicBezTo>
                  <a:cubicBezTo>
                    <a:pt x="64" y="16"/>
                    <a:pt x="64" y="15"/>
                    <a:pt x="64" y="15"/>
                  </a:cubicBezTo>
                  <a:cubicBezTo>
                    <a:pt x="64" y="15"/>
                    <a:pt x="63" y="15"/>
                    <a:pt x="63" y="15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63" y="14"/>
                    <a:pt x="63" y="14"/>
                    <a:pt x="62" y="13"/>
                  </a:cubicBezTo>
                  <a:cubicBezTo>
                    <a:pt x="62" y="13"/>
                    <a:pt x="62" y="13"/>
                    <a:pt x="62" y="13"/>
                  </a:cubicBezTo>
                  <a:cubicBezTo>
                    <a:pt x="61" y="13"/>
                    <a:pt x="61" y="12"/>
                    <a:pt x="61" y="12"/>
                  </a:cubicBezTo>
                  <a:cubicBezTo>
                    <a:pt x="60" y="11"/>
                    <a:pt x="61" y="11"/>
                    <a:pt x="61" y="10"/>
                  </a:cubicBezTo>
                  <a:cubicBezTo>
                    <a:pt x="61" y="10"/>
                    <a:pt x="61" y="10"/>
                    <a:pt x="61" y="9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60" y="9"/>
                    <a:pt x="60" y="8"/>
                    <a:pt x="60" y="8"/>
                  </a:cubicBezTo>
                  <a:cubicBezTo>
                    <a:pt x="60" y="8"/>
                    <a:pt x="60" y="8"/>
                    <a:pt x="60" y="8"/>
                  </a:cubicBezTo>
                  <a:cubicBezTo>
                    <a:pt x="60" y="7"/>
                    <a:pt x="60" y="7"/>
                    <a:pt x="59" y="7"/>
                  </a:cubicBezTo>
                  <a:cubicBezTo>
                    <a:pt x="59" y="7"/>
                    <a:pt x="59" y="7"/>
                    <a:pt x="59" y="7"/>
                  </a:cubicBezTo>
                  <a:cubicBezTo>
                    <a:pt x="59" y="7"/>
                    <a:pt x="58" y="6"/>
                    <a:pt x="58" y="6"/>
                  </a:cubicBezTo>
                  <a:cubicBezTo>
                    <a:pt x="58" y="6"/>
                    <a:pt x="58" y="6"/>
                    <a:pt x="58" y="5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59" y="5"/>
                    <a:pt x="59" y="4"/>
                    <a:pt x="59" y="4"/>
                  </a:cubicBezTo>
                  <a:cubicBezTo>
                    <a:pt x="59" y="4"/>
                    <a:pt x="59" y="4"/>
                    <a:pt x="59" y="3"/>
                  </a:cubicBezTo>
                  <a:cubicBezTo>
                    <a:pt x="59" y="3"/>
                    <a:pt x="58" y="3"/>
                    <a:pt x="58" y="3"/>
                  </a:cubicBezTo>
                  <a:cubicBezTo>
                    <a:pt x="58" y="3"/>
                    <a:pt x="58" y="3"/>
                    <a:pt x="57" y="3"/>
                  </a:cubicBezTo>
                  <a:cubicBezTo>
                    <a:pt x="57" y="3"/>
                    <a:pt x="57" y="3"/>
                    <a:pt x="57" y="3"/>
                  </a:cubicBezTo>
                  <a:cubicBezTo>
                    <a:pt x="56" y="2"/>
                    <a:pt x="56" y="2"/>
                    <a:pt x="56" y="2"/>
                  </a:cubicBezTo>
                  <a:cubicBezTo>
                    <a:pt x="56" y="2"/>
                    <a:pt x="56" y="2"/>
                    <a:pt x="56" y="2"/>
                  </a:cubicBezTo>
                  <a:cubicBezTo>
                    <a:pt x="56" y="2"/>
                    <a:pt x="55" y="2"/>
                    <a:pt x="55" y="2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3"/>
                    <a:pt x="55" y="3"/>
                    <a:pt x="55" y="3"/>
                  </a:cubicBezTo>
                  <a:cubicBezTo>
                    <a:pt x="55" y="3"/>
                    <a:pt x="55" y="4"/>
                    <a:pt x="55" y="4"/>
                  </a:cubicBezTo>
                  <a:cubicBezTo>
                    <a:pt x="55" y="4"/>
                    <a:pt x="55" y="4"/>
                    <a:pt x="54" y="5"/>
                  </a:cubicBezTo>
                  <a:cubicBezTo>
                    <a:pt x="54" y="5"/>
                    <a:pt x="54" y="5"/>
                    <a:pt x="54" y="5"/>
                  </a:cubicBezTo>
                  <a:cubicBezTo>
                    <a:pt x="54" y="5"/>
                    <a:pt x="54" y="5"/>
                    <a:pt x="54" y="5"/>
                  </a:cubicBezTo>
                  <a:cubicBezTo>
                    <a:pt x="54" y="5"/>
                    <a:pt x="54" y="5"/>
                    <a:pt x="54" y="5"/>
                  </a:cubicBezTo>
                  <a:cubicBezTo>
                    <a:pt x="53" y="5"/>
                    <a:pt x="53" y="5"/>
                    <a:pt x="53" y="5"/>
                  </a:cubicBezTo>
                  <a:cubicBezTo>
                    <a:pt x="53" y="5"/>
                    <a:pt x="53" y="5"/>
                    <a:pt x="53" y="6"/>
                  </a:cubicBezTo>
                  <a:cubicBezTo>
                    <a:pt x="53" y="6"/>
                    <a:pt x="53" y="6"/>
                    <a:pt x="52" y="6"/>
                  </a:cubicBezTo>
                  <a:cubicBezTo>
                    <a:pt x="52" y="6"/>
                    <a:pt x="52" y="6"/>
                    <a:pt x="52" y="6"/>
                  </a:cubicBezTo>
                  <a:cubicBezTo>
                    <a:pt x="52" y="6"/>
                    <a:pt x="52" y="7"/>
                    <a:pt x="51" y="7"/>
                  </a:cubicBezTo>
                  <a:cubicBezTo>
                    <a:pt x="51" y="7"/>
                    <a:pt x="50" y="7"/>
                    <a:pt x="50" y="7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49" y="7"/>
                    <a:pt x="49" y="7"/>
                    <a:pt x="49" y="7"/>
                  </a:cubicBezTo>
                  <a:cubicBezTo>
                    <a:pt x="49" y="7"/>
                    <a:pt x="48" y="6"/>
                    <a:pt x="48" y="6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7" y="6"/>
                    <a:pt x="46" y="6"/>
                    <a:pt x="46" y="6"/>
                  </a:cubicBezTo>
                  <a:cubicBezTo>
                    <a:pt x="46" y="6"/>
                    <a:pt x="46" y="6"/>
                    <a:pt x="46" y="6"/>
                  </a:cubicBezTo>
                  <a:cubicBezTo>
                    <a:pt x="46" y="6"/>
                    <a:pt x="45" y="6"/>
                    <a:pt x="45" y="6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45" y="7"/>
                    <a:pt x="44" y="7"/>
                    <a:pt x="44" y="7"/>
                  </a:cubicBezTo>
                  <a:cubicBezTo>
                    <a:pt x="44" y="7"/>
                    <a:pt x="44" y="6"/>
                    <a:pt x="44" y="6"/>
                  </a:cubicBezTo>
                  <a:cubicBezTo>
                    <a:pt x="44" y="6"/>
                    <a:pt x="44" y="7"/>
                    <a:pt x="44" y="7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3" y="8"/>
                    <a:pt x="43" y="8"/>
                    <a:pt x="42" y="8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2" y="8"/>
                    <a:pt x="42" y="8"/>
                    <a:pt x="41" y="8"/>
                  </a:cubicBezTo>
                  <a:cubicBezTo>
                    <a:pt x="41" y="8"/>
                    <a:pt x="41" y="7"/>
                    <a:pt x="41" y="7"/>
                  </a:cubicBezTo>
                  <a:cubicBezTo>
                    <a:pt x="41" y="7"/>
                    <a:pt x="41" y="7"/>
                    <a:pt x="41" y="6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40" y="6"/>
                    <a:pt x="39" y="6"/>
                    <a:pt x="39" y="6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8" y="5"/>
                    <a:pt x="38" y="5"/>
                    <a:pt x="38" y="6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7" y="6"/>
                    <a:pt x="37" y="7"/>
                    <a:pt x="37" y="7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7" y="8"/>
                    <a:pt x="36" y="8"/>
                    <a:pt x="36" y="7"/>
                  </a:cubicBezTo>
                  <a:cubicBezTo>
                    <a:pt x="36" y="7"/>
                    <a:pt x="36" y="7"/>
                    <a:pt x="35" y="7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5" y="5"/>
                    <a:pt x="35" y="4"/>
                    <a:pt x="35" y="4"/>
                  </a:cubicBezTo>
                  <a:cubicBezTo>
                    <a:pt x="35" y="4"/>
                    <a:pt x="36" y="3"/>
                    <a:pt x="35" y="3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4" y="3"/>
                    <a:pt x="34" y="2"/>
                    <a:pt x="33" y="3"/>
                  </a:cubicBezTo>
                  <a:cubicBezTo>
                    <a:pt x="32" y="3"/>
                    <a:pt x="31" y="3"/>
                    <a:pt x="30" y="3"/>
                  </a:cubicBezTo>
                  <a:cubicBezTo>
                    <a:pt x="29" y="2"/>
                    <a:pt x="29" y="3"/>
                    <a:pt x="27" y="4"/>
                  </a:cubicBezTo>
                  <a:cubicBezTo>
                    <a:pt x="26" y="5"/>
                    <a:pt x="26" y="4"/>
                    <a:pt x="25" y="3"/>
                  </a:cubicBezTo>
                  <a:cubicBezTo>
                    <a:pt x="24" y="3"/>
                    <a:pt x="21" y="2"/>
                    <a:pt x="19" y="1"/>
                  </a:cubicBezTo>
                  <a:cubicBezTo>
                    <a:pt x="18" y="1"/>
                    <a:pt x="16" y="0"/>
                    <a:pt x="14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2"/>
                    <a:pt x="13" y="3"/>
                    <a:pt x="13" y="4"/>
                  </a:cubicBezTo>
                  <a:cubicBezTo>
                    <a:pt x="12" y="4"/>
                    <a:pt x="11" y="5"/>
                    <a:pt x="11" y="5"/>
                  </a:cubicBezTo>
                  <a:cubicBezTo>
                    <a:pt x="11" y="5"/>
                    <a:pt x="11" y="5"/>
                    <a:pt x="11" y="6"/>
                  </a:cubicBezTo>
                  <a:cubicBezTo>
                    <a:pt x="12" y="7"/>
                    <a:pt x="13" y="7"/>
                    <a:pt x="13" y="8"/>
                  </a:cubicBezTo>
                  <a:cubicBezTo>
                    <a:pt x="13" y="9"/>
                    <a:pt x="13" y="10"/>
                    <a:pt x="13" y="10"/>
                  </a:cubicBezTo>
                  <a:cubicBezTo>
                    <a:pt x="12" y="10"/>
                    <a:pt x="11" y="11"/>
                    <a:pt x="10" y="11"/>
                  </a:cubicBezTo>
                  <a:cubicBezTo>
                    <a:pt x="9" y="11"/>
                    <a:pt x="9" y="10"/>
                    <a:pt x="8" y="11"/>
                  </a:cubicBezTo>
                  <a:cubicBezTo>
                    <a:pt x="6" y="12"/>
                    <a:pt x="6" y="12"/>
                    <a:pt x="5" y="12"/>
                  </a:cubicBezTo>
                  <a:cubicBezTo>
                    <a:pt x="4" y="13"/>
                    <a:pt x="3" y="13"/>
                    <a:pt x="3" y="13"/>
                  </a:cubicBezTo>
                  <a:cubicBezTo>
                    <a:pt x="2" y="14"/>
                    <a:pt x="1" y="16"/>
                    <a:pt x="1" y="16"/>
                  </a:cubicBezTo>
                  <a:cubicBezTo>
                    <a:pt x="1" y="16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8"/>
                    <a:pt x="0" y="19"/>
                    <a:pt x="0" y="19"/>
                  </a:cubicBezTo>
                  <a:cubicBezTo>
                    <a:pt x="1" y="19"/>
                    <a:pt x="2" y="19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20"/>
                    <a:pt x="2" y="21"/>
                    <a:pt x="3" y="21"/>
                  </a:cubicBezTo>
                  <a:cubicBezTo>
                    <a:pt x="3" y="21"/>
                    <a:pt x="3" y="22"/>
                    <a:pt x="3" y="22"/>
                  </a:cubicBezTo>
                  <a:cubicBezTo>
                    <a:pt x="3" y="22"/>
                    <a:pt x="4" y="22"/>
                    <a:pt x="4" y="22"/>
                  </a:cubicBezTo>
                  <a:cubicBezTo>
                    <a:pt x="4" y="23"/>
                    <a:pt x="3" y="24"/>
                    <a:pt x="4" y="24"/>
                  </a:cubicBezTo>
                  <a:cubicBezTo>
                    <a:pt x="4" y="25"/>
                    <a:pt x="5" y="26"/>
                    <a:pt x="6" y="26"/>
                  </a:cubicBezTo>
                  <a:cubicBezTo>
                    <a:pt x="6" y="26"/>
                    <a:pt x="6" y="27"/>
                    <a:pt x="6" y="27"/>
                  </a:cubicBezTo>
                  <a:cubicBezTo>
                    <a:pt x="7" y="28"/>
                    <a:pt x="8" y="28"/>
                    <a:pt x="9" y="28"/>
                  </a:cubicBezTo>
                  <a:cubicBezTo>
                    <a:pt x="9" y="28"/>
                    <a:pt x="10" y="28"/>
                    <a:pt x="10" y="29"/>
                  </a:cubicBezTo>
                  <a:cubicBezTo>
                    <a:pt x="10" y="31"/>
                    <a:pt x="11" y="31"/>
                    <a:pt x="12" y="31"/>
                  </a:cubicBezTo>
                  <a:cubicBezTo>
                    <a:pt x="12" y="31"/>
                    <a:pt x="13" y="31"/>
                    <a:pt x="14" y="32"/>
                  </a:cubicBezTo>
                  <a:cubicBezTo>
                    <a:pt x="14" y="33"/>
                    <a:pt x="14" y="33"/>
                    <a:pt x="14" y="34"/>
                  </a:cubicBezTo>
                  <a:cubicBezTo>
                    <a:pt x="15" y="35"/>
                    <a:pt x="16" y="36"/>
                    <a:pt x="17" y="37"/>
                  </a:cubicBezTo>
                  <a:cubicBezTo>
                    <a:pt x="17" y="38"/>
                    <a:pt x="17" y="39"/>
                    <a:pt x="17" y="39"/>
                  </a:cubicBezTo>
                  <a:cubicBezTo>
                    <a:pt x="18" y="39"/>
                    <a:pt x="18" y="40"/>
                    <a:pt x="18" y="40"/>
                  </a:cubicBezTo>
                  <a:cubicBezTo>
                    <a:pt x="18" y="40"/>
                    <a:pt x="19" y="41"/>
                    <a:pt x="19" y="40"/>
                  </a:cubicBezTo>
                  <a:cubicBezTo>
                    <a:pt x="19" y="40"/>
                    <a:pt x="19" y="38"/>
                    <a:pt x="20" y="38"/>
                  </a:cubicBezTo>
                  <a:cubicBezTo>
                    <a:pt x="20" y="38"/>
                    <a:pt x="21" y="38"/>
                    <a:pt x="22" y="38"/>
                  </a:cubicBezTo>
                  <a:cubicBezTo>
                    <a:pt x="22" y="37"/>
                    <a:pt x="22" y="36"/>
                    <a:pt x="22" y="35"/>
                  </a:cubicBezTo>
                  <a:cubicBezTo>
                    <a:pt x="23" y="35"/>
                    <a:pt x="23" y="33"/>
                    <a:pt x="24" y="33"/>
                  </a:cubicBezTo>
                  <a:cubicBezTo>
                    <a:pt x="24" y="32"/>
                    <a:pt x="25" y="31"/>
                    <a:pt x="25" y="31"/>
                  </a:cubicBezTo>
                  <a:cubicBezTo>
                    <a:pt x="26" y="30"/>
                    <a:pt x="26" y="30"/>
                    <a:pt x="27" y="30"/>
                  </a:cubicBezTo>
                  <a:cubicBezTo>
                    <a:pt x="28" y="31"/>
                    <a:pt x="29" y="31"/>
                    <a:pt x="30" y="30"/>
                  </a:cubicBezTo>
                  <a:cubicBezTo>
                    <a:pt x="31" y="29"/>
                    <a:pt x="33" y="29"/>
                    <a:pt x="34" y="29"/>
                  </a:cubicBezTo>
                  <a:cubicBezTo>
                    <a:pt x="35" y="29"/>
                    <a:pt x="36" y="29"/>
                    <a:pt x="36" y="30"/>
                  </a:cubicBezTo>
                  <a:cubicBezTo>
                    <a:pt x="37" y="31"/>
                    <a:pt x="38" y="31"/>
                    <a:pt x="38" y="32"/>
                  </a:cubicBezTo>
                  <a:cubicBezTo>
                    <a:pt x="38" y="33"/>
                    <a:pt x="38" y="33"/>
                    <a:pt x="39" y="34"/>
                  </a:cubicBezTo>
                  <a:cubicBezTo>
                    <a:pt x="40" y="34"/>
                    <a:pt x="41" y="35"/>
                    <a:pt x="41" y="35"/>
                  </a:cubicBezTo>
                  <a:cubicBezTo>
                    <a:pt x="41" y="36"/>
                    <a:pt x="41" y="36"/>
                    <a:pt x="41" y="37"/>
                  </a:cubicBezTo>
                  <a:cubicBezTo>
                    <a:pt x="42" y="38"/>
                    <a:pt x="43" y="38"/>
                    <a:pt x="42" y="39"/>
                  </a:cubicBezTo>
                  <a:cubicBezTo>
                    <a:pt x="41" y="39"/>
                    <a:pt x="40" y="39"/>
                    <a:pt x="41" y="40"/>
                  </a:cubicBezTo>
                  <a:cubicBezTo>
                    <a:pt x="42" y="41"/>
                    <a:pt x="43" y="40"/>
                    <a:pt x="43" y="41"/>
                  </a:cubicBezTo>
                  <a:cubicBezTo>
                    <a:pt x="43" y="42"/>
                    <a:pt x="43" y="43"/>
                    <a:pt x="43" y="44"/>
                  </a:cubicBezTo>
                  <a:cubicBezTo>
                    <a:pt x="43" y="44"/>
                    <a:pt x="44" y="45"/>
                    <a:pt x="43" y="46"/>
                  </a:cubicBezTo>
                  <a:cubicBezTo>
                    <a:pt x="43" y="46"/>
                    <a:pt x="42" y="47"/>
                    <a:pt x="42" y="48"/>
                  </a:cubicBezTo>
                  <a:cubicBezTo>
                    <a:pt x="42" y="49"/>
                    <a:pt x="42" y="49"/>
                    <a:pt x="43" y="49"/>
                  </a:cubicBezTo>
                  <a:cubicBezTo>
                    <a:pt x="44" y="48"/>
                    <a:pt x="45" y="47"/>
                    <a:pt x="45" y="47"/>
                  </a:cubicBezTo>
                  <a:cubicBezTo>
                    <a:pt x="46" y="47"/>
                    <a:pt x="46" y="47"/>
                    <a:pt x="47" y="47"/>
                  </a:cubicBezTo>
                  <a:cubicBezTo>
                    <a:pt x="48" y="47"/>
                    <a:pt x="49" y="47"/>
                    <a:pt x="49" y="47"/>
                  </a:cubicBezTo>
                  <a:cubicBezTo>
                    <a:pt x="50" y="46"/>
                    <a:pt x="51" y="45"/>
                    <a:pt x="51" y="46"/>
                  </a:cubicBezTo>
                  <a:cubicBezTo>
                    <a:pt x="52" y="47"/>
                    <a:pt x="53" y="48"/>
                    <a:pt x="53" y="48"/>
                  </a:cubicBezTo>
                  <a:cubicBezTo>
                    <a:pt x="54" y="49"/>
                    <a:pt x="53" y="48"/>
                    <a:pt x="54" y="50"/>
                  </a:cubicBezTo>
                  <a:cubicBezTo>
                    <a:pt x="54" y="51"/>
                    <a:pt x="55" y="54"/>
                    <a:pt x="55" y="55"/>
                  </a:cubicBezTo>
                  <a:cubicBezTo>
                    <a:pt x="55" y="56"/>
                    <a:pt x="54" y="57"/>
                    <a:pt x="54" y="57"/>
                  </a:cubicBezTo>
                  <a:cubicBezTo>
                    <a:pt x="54" y="58"/>
                    <a:pt x="54" y="59"/>
                    <a:pt x="55" y="59"/>
                  </a:cubicBezTo>
                  <a:cubicBezTo>
                    <a:pt x="56" y="59"/>
                    <a:pt x="56" y="59"/>
                    <a:pt x="57" y="60"/>
                  </a:cubicBezTo>
                  <a:cubicBezTo>
                    <a:pt x="57" y="60"/>
                    <a:pt x="58" y="61"/>
                    <a:pt x="58" y="60"/>
                  </a:cubicBezTo>
                  <a:cubicBezTo>
                    <a:pt x="59" y="59"/>
                    <a:pt x="60" y="59"/>
                    <a:pt x="60" y="58"/>
                  </a:cubicBezTo>
                  <a:cubicBezTo>
                    <a:pt x="60" y="57"/>
                    <a:pt x="60" y="56"/>
                    <a:pt x="60" y="56"/>
                  </a:cubicBezTo>
                  <a:cubicBezTo>
                    <a:pt x="61" y="56"/>
                    <a:pt x="61" y="55"/>
                    <a:pt x="63" y="56"/>
                  </a:cubicBezTo>
                  <a:cubicBezTo>
                    <a:pt x="64" y="57"/>
                    <a:pt x="65" y="56"/>
                    <a:pt x="65" y="56"/>
                  </a:cubicBezTo>
                  <a:cubicBezTo>
                    <a:pt x="65" y="56"/>
                    <a:pt x="66" y="58"/>
                    <a:pt x="66" y="57"/>
                  </a:cubicBezTo>
                  <a:cubicBezTo>
                    <a:pt x="67" y="56"/>
                    <a:pt x="66" y="55"/>
                    <a:pt x="67" y="55"/>
                  </a:cubicBezTo>
                  <a:cubicBezTo>
                    <a:pt x="67" y="54"/>
                    <a:pt x="67" y="52"/>
                    <a:pt x="67" y="52"/>
                  </a:cubicBezTo>
                  <a:cubicBezTo>
                    <a:pt x="68" y="52"/>
                    <a:pt x="68" y="51"/>
                    <a:pt x="68" y="51"/>
                  </a:cubicBezTo>
                  <a:cubicBezTo>
                    <a:pt x="68" y="50"/>
                    <a:pt x="68" y="50"/>
                    <a:pt x="67" y="50"/>
                  </a:cubicBezTo>
                  <a:cubicBezTo>
                    <a:pt x="66" y="50"/>
                    <a:pt x="66" y="50"/>
                    <a:pt x="66" y="49"/>
                  </a:cubicBezTo>
                  <a:cubicBezTo>
                    <a:pt x="66" y="47"/>
                    <a:pt x="66" y="47"/>
                    <a:pt x="67" y="47"/>
                  </a:cubicBezTo>
                  <a:cubicBezTo>
                    <a:pt x="67" y="47"/>
                    <a:pt x="69" y="47"/>
                    <a:pt x="69" y="47"/>
                  </a:cubicBezTo>
                  <a:cubicBezTo>
                    <a:pt x="70" y="48"/>
                    <a:pt x="71" y="48"/>
                    <a:pt x="71" y="47"/>
                  </a:cubicBezTo>
                  <a:cubicBezTo>
                    <a:pt x="71" y="47"/>
                    <a:pt x="71" y="45"/>
                    <a:pt x="71" y="45"/>
                  </a:cubicBezTo>
                  <a:cubicBezTo>
                    <a:pt x="71" y="44"/>
                    <a:pt x="71" y="45"/>
                    <a:pt x="70" y="44"/>
                  </a:cubicBezTo>
                  <a:cubicBezTo>
                    <a:pt x="69" y="43"/>
                    <a:pt x="68" y="44"/>
                    <a:pt x="69" y="43"/>
                  </a:cubicBezTo>
                  <a:cubicBezTo>
                    <a:pt x="69" y="41"/>
                    <a:pt x="69" y="41"/>
                    <a:pt x="69" y="41"/>
                  </a:cubicBezTo>
                  <a:cubicBezTo>
                    <a:pt x="70" y="41"/>
                    <a:pt x="71" y="41"/>
                    <a:pt x="70" y="40"/>
                  </a:cubicBezTo>
                  <a:cubicBezTo>
                    <a:pt x="70" y="39"/>
                    <a:pt x="70" y="39"/>
                    <a:pt x="69" y="39"/>
                  </a:cubicBezTo>
                  <a:cubicBezTo>
                    <a:pt x="69" y="38"/>
                    <a:pt x="70" y="37"/>
                    <a:pt x="70" y="37"/>
                  </a:cubicBezTo>
                  <a:cubicBezTo>
                    <a:pt x="70" y="36"/>
                    <a:pt x="70" y="36"/>
                    <a:pt x="69" y="36"/>
                  </a:cubicBezTo>
                  <a:cubicBezTo>
                    <a:pt x="68" y="36"/>
                    <a:pt x="68" y="36"/>
                    <a:pt x="67" y="36"/>
                  </a:cubicBezTo>
                  <a:cubicBezTo>
                    <a:pt x="67" y="35"/>
                    <a:pt x="66" y="35"/>
                    <a:pt x="67" y="34"/>
                  </a:cubicBezTo>
                  <a:cubicBezTo>
                    <a:pt x="67" y="33"/>
                    <a:pt x="67" y="33"/>
                    <a:pt x="67" y="32"/>
                  </a:cubicBezTo>
                  <a:cubicBezTo>
                    <a:pt x="67" y="31"/>
                    <a:pt x="67" y="30"/>
                    <a:pt x="67" y="30"/>
                  </a:cubicBezTo>
                  <a:cubicBezTo>
                    <a:pt x="68" y="29"/>
                    <a:pt x="68" y="29"/>
                    <a:pt x="68" y="28"/>
                  </a:cubicBezTo>
                  <a:cubicBezTo>
                    <a:pt x="68" y="28"/>
                    <a:pt x="69" y="28"/>
                    <a:pt x="69" y="28"/>
                  </a:cubicBezTo>
                  <a:cubicBezTo>
                    <a:pt x="68" y="27"/>
                    <a:pt x="68" y="27"/>
                    <a:pt x="68" y="27"/>
                  </a:cubicBezTo>
                  <a:cubicBezTo>
                    <a:pt x="67" y="27"/>
                    <a:pt x="67" y="27"/>
                    <a:pt x="67" y="27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98" name="Freeform 100"/>
            <p:cNvSpPr>
              <a:spLocks/>
            </p:cNvSpPr>
            <p:nvPr/>
          </p:nvSpPr>
          <p:spPr bwMode="auto">
            <a:xfrm>
              <a:off x="3730625" y="3640138"/>
              <a:ext cx="460375" cy="484188"/>
            </a:xfrm>
            <a:custGeom>
              <a:avLst/>
              <a:gdLst>
                <a:gd name="T0" fmla="*/ 149 w 158"/>
                <a:gd name="T1" fmla="*/ 57 h 166"/>
                <a:gd name="T2" fmla="*/ 136 w 158"/>
                <a:gd name="T3" fmla="*/ 53 h 166"/>
                <a:gd name="T4" fmla="*/ 130 w 158"/>
                <a:gd name="T5" fmla="*/ 43 h 166"/>
                <a:gd name="T6" fmla="*/ 67 w 158"/>
                <a:gd name="T7" fmla="*/ 96 h 166"/>
                <a:gd name="T8" fmla="*/ 26 w 158"/>
                <a:gd name="T9" fmla="*/ 105 h 166"/>
                <a:gd name="T10" fmla="*/ 18 w 158"/>
                <a:gd name="T11" fmla="*/ 106 h 166"/>
                <a:gd name="T12" fmla="*/ 5 w 158"/>
                <a:gd name="T13" fmla="*/ 105 h 166"/>
                <a:gd name="T14" fmla="*/ 1 w 158"/>
                <a:gd name="T15" fmla="*/ 114 h 166"/>
                <a:gd name="T16" fmla="*/ 2 w 158"/>
                <a:gd name="T17" fmla="*/ 119 h 166"/>
                <a:gd name="T18" fmla="*/ 2 w 158"/>
                <a:gd name="T19" fmla="*/ 126 h 166"/>
                <a:gd name="T20" fmla="*/ 6 w 158"/>
                <a:gd name="T21" fmla="*/ 130 h 166"/>
                <a:gd name="T22" fmla="*/ 7 w 158"/>
                <a:gd name="T23" fmla="*/ 139 h 166"/>
                <a:gd name="T24" fmla="*/ 7 w 158"/>
                <a:gd name="T25" fmla="*/ 142 h 166"/>
                <a:gd name="T26" fmla="*/ 9 w 158"/>
                <a:gd name="T27" fmla="*/ 143 h 166"/>
                <a:gd name="T28" fmla="*/ 11 w 158"/>
                <a:gd name="T29" fmla="*/ 141 h 166"/>
                <a:gd name="T30" fmla="*/ 12 w 158"/>
                <a:gd name="T31" fmla="*/ 142 h 166"/>
                <a:gd name="T32" fmla="*/ 13 w 158"/>
                <a:gd name="T33" fmla="*/ 144 h 166"/>
                <a:gd name="T34" fmla="*/ 15 w 158"/>
                <a:gd name="T35" fmla="*/ 144 h 166"/>
                <a:gd name="T36" fmla="*/ 16 w 158"/>
                <a:gd name="T37" fmla="*/ 143 h 166"/>
                <a:gd name="T38" fmla="*/ 18 w 158"/>
                <a:gd name="T39" fmla="*/ 142 h 166"/>
                <a:gd name="T40" fmla="*/ 21 w 158"/>
                <a:gd name="T41" fmla="*/ 143 h 166"/>
                <a:gd name="T42" fmla="*/ 23 w 158"/>
                <a:gd name="T43" fmla="*/ 143 h 166"/>
                <a:gd name="T44" fmla="*/ 25 w 158"/>
                <a:gd name="T45" fmla="*/ 141 h 166"/>
                <a:gd name="T46" fmla="*/ 26 w 158"/>
                <a:gd name="T47" fmla="*/ 141 h 166"/>
                <a:gd name="T48" fmla="*/ 27 w 158"/>
                <a:gd name="T49" fmla="*/ 138 h 166"/>
                <a:gd name="T50" fmla="*/ 29 w 158"/>
                <a:gd name="T51" fmla="*/ 139 h 166"/>
                <a:gd name="T52" fmla="*/ 31 w 158"/>
                <a:gd name="T53" fmla="*/ 140 h 166"/>
                <a:gd name="T54" fmla="*/ 30 w 158"/>
                <a:gd name="T55" fmla="*/ 141 h 166"/>
                <a:gd name="T56" fmla="*/ 32 w 158"/>
                <a:gd name="T57" fmla="*/ 144 h 166"/>
                <a:gd name="T58" fmla="*/ 33 w 158"/>
                <a:gd name="T59" fmla="*/ 146 h 166"/>
                <a:gd name="T60" fmla="*/ 35 w 158"/>
                <a:gd name="T61" fmla="*/ 150 h 166"/>
                <a:gd name="T62" fmla="*/ 35 w 158"/>
                <a:gd name="T63" fmla="*/ 152 h 166"/>
                <a:gd name="T64" fmla="*/ 34 w 158"/>
                <a:gd name="T65" fmla="*/ 153 h 166"/>
                <a:gd name="T66" fmla="*/ 33 w 158"/>
                <a:gd name="T67" fmla="*/ 154 h 166"/>
                <a:gd name="T68" fmla="*/ 35 w 158"/>
                <a:gd name="T69" fmla="*/ 155 h 166"/>
                <a:gd name="T70" fmla="*/ 37 w 158"/>
                <a:gd name="T71" fmla="*/ 154 h 166"/>
                <a:gd name="T72" fmla="*/ 38 w 158"/>
                <a:gd name="T73" fmla="*/ 159 h 166"/>
                <a:gd name="T74" fmla="*/ 39 w 158"/>
                <a:gd name="T75" fmla="*/ 163 h 166"/>
                <a:gd name="T76" fmla="*/ 45 w 158"/>
                <a:gd name="T77" fmla="*/ 161 h 166"/>
                <a:gd name="T78" fmla="*/ 50 w 158"/>
                <a:gd name="T79" fmla="*/ 162 h 166"/>
                <a:gd name="T80" fmla="*/ 54 w 158"/>
                <a:gd name="T81" fmla="*/ 160 h 166"/>
                <a:gd name="T82" fmla="*/ 57 w 158"/>
                <a:gd name="T83" fmla="*/ 162 h 166"/>
                <a:gd name="T84" fmla="*/ 65 w 158"/>
                <a:gd name="T85" fmla="*/ 158 h 166"/>
                <a:gd name="T86" fmla="*/ 67 w 158"/>
                <a:gd name="T87" fmla="*/ 146 h 166"/>
                <a:gd name="T88" fmla="*/ 74 w 158"/>
                <a:gd name="T89" fmla="*/ 138 h 166"/>
                <a:gd name="T90" fmla="*/ 76 w 158"/>
                <a:gd name="T91" fmla="*/ 132 h 166"/>
                <a:gd name="T92" fmla="*/ 85 w 158"/>
                <a:gd name="T93" fmla="*/ 129 h 166"/>
                <a:gd name="T94" fmla="*/ 89 w 158"/>
                <a:gd name="T95" fmla="*/ 124 h 166"/>
                <a:gd name="T96" fmla="*/ 100 w 158"/>
                <a:gd name="T97" fmla="*/ 116 h 166"/>
                <a:gd name="T98" fmla="*/ 115 w 158"/>
                <a:gd name="T99" fmla="*/ 111 h 166"/>
                <a:gd name="T100" fmla="*/ 130 w 158"/>
                <a:gd name="T101" fmla="*/ 109 h 166"/>
                <a:gd name="T102" fmla="*/ 150 w 158"/>
                <a:gd name="T103" fmla="*/ 107 h 166"/>
                <a:gd name="T104" fmla="*/ 157 w 158"/>
                <a:gd name="T105" fmla="*/ 9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8" h="166">
                  <a:moveTo>
                    <a:pt x="149" y="67"/>
                  </a:moveTo>
                  <a:cubicBezTo>
                    <a:pt x="147" y="65"/>
                    <a:pt x="147" y="65"/>
                    <a:pt x="147" y="65"/>
                  </a:cubicBezTo>
                  <a:cubicBezTo>
                    <a:pt x="149" y="62"/>
                    <a:pt x="149" y="62"/>
                    <a:pt x="149" y="62"/>
                  </a:cubicBezTo>
                  <a:cubicBezTo>
                    <a:pt x="149" y="57"/>
                    <a:pt x="149" y="57"/>
                    <a:pt x="149" y="57"/>
                  </a:cubicBezTo>
                  <a:cubicBezTo>
                    <a:pt x="149" y="57"/>
                    <a:pt x="146" y="56"/>
                    <a:pt x="145" y="56"/>
                  </a:cubicBezTo>
                  <a:cubicBezTo>
                    <a:pt x="143" y="56"/>
                    <a:pt x="142" y="56"/>
                    <a:pt x="142" y="55"/>
                  </a:cubicBezTo>
                  <a:cubicBezTo>
                    <a:pt x="142" y="54"/>
                    <a:pt x="140" y="53"/>
                    <a:pt x="139" y="53"/>
                  </a:cubicBezTo>
                  <a:cubicBezTo>
                    <a:pt x="138" y="53"/>
                    <a:pt x="138" y="53"/>
                    <a:pt x="136" y="53"/>
                  </a:cubicBezTo>
                  <a:cubicBezTo>
                    <a:pt x="135" y="53"/>
                    <a:pt x="134" y="53"/>
                    <a:pt x="134" y="51"/>
                  </a:cubicBezTo>
                  <a:cubicBezTo>
                    <a:pt x="134" y="50"/>
                    <a:pt x="135" y="51"/>
                    <a:pt x="133" y="49"/>
                  </a:cubicBezTo>
                  <a:cubicBezTo>
                    <a:pt x="131" y="47"/>
                    <a:pt x="129" y="47"/>
                    <a:pt x="129" y="47"/>
                  </a:cubicBezTo>
                  <a:cubicBezTo>
                    <a:pt x="130" y="43"/>
                    <a:pt x="130" y="43"/>
                    <a:pt x="130" y="43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64" y="94"/>
                    <a:pt x="64" y="94"/>
                    <a:pt x="64" y="94"/>
                  </a:cubicBezTo>
                  <a:cubicBezTo>
                    <a:pt x="67" y="96"/>
                    <a:pt x="67" y="96"/>
                    <a:pt x="67" y="96"/>
                  </a:cubicBezTo>
                  <a:cubicBezTo>
                    <a:pt x="65" y="105"/>
                    <a:pt x="65" y="105"/>
                    <a:pt x="65" y="105"/>
                  </a:cubicBezTo>
                  <a:cubicBezTo>
                    <a:pt x="28" y="105"/>
                    <a:pt x="28" y="105"/>
                    <a:pt x="28" y="105"/>
                  </a:cubicBezTo>
                  <a:cubicBezTo>
                    <a:pt x="28" y="105"/>
                    <a:pt x="29" y="103"/>
                    <a:pt x="28" y="103"/>
                  </a:cubicBezTo>
                  <a:cubicBezTo>
                    <a:pt x="27" y="103"/>
                    <a:pt x="27" y="104"/>
                    <a:pt x="26" y="105"/>
                  </a:cubicBezTo>
                  <a:cubicBezTo>
                    <a:pt x="26" y="105"/>
                    <a:pt x="26" y="106"/>
                    <a:pt x="25" y="106"/>
                  </a:cubicBezTo>
                  <a:cubicBezTo>
                    <a:pt x="25" y="105"/>
                    <a:pt x="24" y="106"/>
                    <a:pt x="23" y="106"/>
                  </a:cubicBezTo>
                  <a:cubicBezTo>
                    <a:pt x="23" y="107"/>
                    <a:pt x="22" y="107"/>
                    <a:pt x="21" y="107"/>
                  </a:cubicBezTo>
                  <a:cubicBezTo>
                    <a:pt x="19" y="106"/>
                    <a:pt x="19" y="105"/>
                    <a:pt x="18" y="106"/>
                  </a:cubicBezTo>
                  <a:cubicBezTo>
                    <a:pt x="16" y="106"/>
                    <a:pt x="15" y="105"/>
                    <a:pt x="15" y="107"/>
                  </a:cubicBezTo>
                  <a:cubicBezTo>
                    <a:pt x="14" y="108"/>
                    <a:pt x="14" y="110"/>
                    <a:pt x="13" y="109"/>
                  </a:cubicBezTo>
                  <a:cubicBezTo>
                    <a:pt x="11" y="108"/>
                    <a:pt x="8" y="104"/>
                    <a:pt x="7" y="104"/>
                  </a:cubicBezTo>
                  <a:cubicBezTo>
                    <a:pt x="6" y="103"/>
                    <a:pt x="6" y="104"/>
                    <a:pt x="5" y="105"/>
                  </a:cubicBezTo>
                  <a:cubicBezTo>
                    <a:pt x="5" y="105"/>
                    <a:pt x="4" y="106"/>
                    <a:pt x="4" y="107"/>
                  </a:cubicBezTo>
                  <a:cubicBezTo>
                    <a:pt x="4" y="108"/>
                    <a:pt x="4" y="109"/>
                    <a:pt x="4" y="110"/>
                  </a:cubicBezTo>
                  <a:cubicBezTo>
                    <a:pt x="4" y="111"/>
                    <a:pt x="4" y="111"/>
                    <a:pt x="3" y="112"/>
                  </a:cubicBezTo>
                  <a:cubicBezTo>
                    <a:pt x="2" y="113"/>
                    <a:pt x="2" y="114"/>
                    <a:pt x="1" y="114"/>
                  </a:cubicBezTo>
                  <a:cubicBezTo>
                    <a:pt x="1" y="114"/>
                    <a:pt x="1" y="113"/>
                    <a:pt x="0" y="113"/>
                  </a:cubicBezTo>
                  <a:cubicBezTo>
                    <a:pt x="0" y="114"/>
                    <a:pt x="0" y="116"/>
                    <a:pt x="0" y="117"/>
                  </a:cubicBezTo>
                  <a:cubicBezTo>
                    <a:pt x="0" y="118"/>
                    <a:pt x="1" y="118"/>
                    <a:pt x="2" y="118"/>
                  </a:cubicBezTo>
                  <a:cubicBezTo>
                    <a:pt x="2" y="119"/>
                    <a:pt x="2" y="119"/>
                    <a:pt x="2" y="119"/>
                  </a:cubicBezTo>
                  <a:cubicBezTo>
                    <a:pt x="2" y="120"/>
                    <a:pt x="1" y="120"/>
                    <a:pt x="2" y="122"/>
                  </a:cubicBezTo>
                  <a:cubicBezTo>
                    <a:pt x="2" y="123"/>
                    <a:pt x="2" y="122"/>
                    <a:pt x="2" y="123"/>
                  </a:cubicBezTo>
                  <a:cubicBezTo>
                    <a:pt x="2" y="123"/>
                    <a:pt x="1" y="124"/>
                    <a:pt x="1" y="125"/>
                  </a:cubicBezTo>
                  <a:cubicBezTo>
                    <a:pt x="0" y="125"/>
                    <a:pt x="1" y="125"/>
                    <a:pt x="2" y="126"/>
                  </a:cubicBezTo>
                  <a:cubicBezTo>
                    <a:pt x="3" y="127"/>
                    <a:pt x="3" y="127"/>
                    <a:pt x="3" y="128"/>
                  </a:cubicBezTo>
                  <a:cubicBezTo>
                    <a:pt x="3" y="129"/>
                    <a:pt x="3" y="129"/>
                    <a:pt x="4" y="129"/>
                  </a:cubicBezTo>
                  <a:cubicBezTo>
                    <a:pt x="4" y="129"/>
                    <a:pt x="4" y="129"/>
                    <a:pt x="5" y="129"/>
                  </a:cubicBezTo>
                  <a:cubicBezTo>
                    <a:pt x="6" y="129"/>
                    <a:pt x="6" y="130"/>
                    <a:pt x="6" y="130"/>
                  </a:cubicBezTo>
                  <a:cubicBezTo>
                    <a:pt x="7" y="131"/>
                    <a:pt x="7" y="133"/>
                    <a:pt x="7" y="133"/>
                  </a:cubicBezTo>
                  <a:cubicBezTo>
                    <a:pt x="7" y="134"/>
                    <a:pt x="7" y="136"/>
                    <a:pt x="7" y="138"/>
                  </a:cubicBezTo>
                  <a:cubicBezTo>
                    <a:pt x="7" y="138"/>
                    <a:pt x="7" y="138"/>
                    <a:pt x="7" y="138"/>
                  </a:cubicBezTo>
                  <a:cubicBezTo>
                    <a:pt x="7" y="138"/>
                    <a:pt x="7" y="138"/>
                    <a:pt x="7" y="139"/>
                  </a:cubicBezTo>
                  <a:cubicBezTo>
                    <a:pt x="8" y="139"/>
                    <a:pt x="7" y="140"/>
                    <a:pt x="7" y="140"/>
                  </a:cubicBezTo>
                  <a:cubicBezTo>
                    <a:pt x="7" y="140"/>
                    <a:pt x="7" y="141"/>
                    <a:pt x="7" y="141"/>
                  </a:cubicBezTo>
                  <a:cubicBezTo>
                    <a:pt x="7" y="141"/>
                    <a:pt x="7" y="141"/>
                    <a:pt x="7" y="141"/>
                  </a:cubicBezTo>
                  <a:cubicBezTo>
                    <a:pt x="7" y="141"/>
                    <a:pt x="7" y="141"/>
                    <a:pt x="7" y="142"/>
                  </a:cubicBezTo>
                  <a:cubicBezTo>
                    <a:pt x="7" y="142"/>
                    <a:pt x="7" y="142"/>
                    <a:pt x="7" y="143"/>
                  </a:cubicBezTo>
                  <a:cubicBezTo>
                    <a:pt x="8" y="143"/>
                    <a:pt x="8" y="143"/>
                    <a:pt x="8" y="143"/>
                  </a:cubicBezTo>
                  <a:cubicBezTo>
                    <a:pt x="8" y="144"/>
                    <a:pt x="9" y="144"/>
                    <a:pt x="9" y="143"/>
                  </a:cubicBezTo>
                  <a:cubicBezTo>
                    <a:pt x="9" y="143"/>
                    <a:pt x="9" y="143"/>
                    <a:pt x="9" y="143"/>
                  </a:cubicBezTo>
                  <a:cubicBezTo>
                    <a:pt x="9" y="143"/>
                    <a:pt x="9" y="142"/>
                    <a:pt x="10" y="142"/>
                  </a:cubicBezTo>
                  <a:cubicBezTo>
                    <a:pt x="10" y="142"/>
                    <a:pt x="10" y="142"/>
                    <a:pt x="10" y="142"/>
                  </a:cubicBezTo>
                  <a:cubicBezTo>
                    <a:pt x="10" y="141"/>
                    <a:pt x="10" y="141"/>
                    <a:pt x="10" y="141"/>
                  </a:cubicBezTo>
                  <a:cubicBezTo>
                    <a:pt x="10" y="141"/>
                    <a:pt x="10" y="141"/>
                    <a:pt x="11" y="141"/>
                  </a:cubicBezTo>
                  <a:cubicBezTo>
                    <a:pt x="11" y="141"/>
                    <a:pt x="11" y="141"/>
                    <a:pt x="11" y="141"/>
                  </a:cubicBezTo>
                  <a:cubicBezTo>
                    <a:pt x="11" y="141"/>
                    <a:pt x="11" y="141"/>
                    <a:pt x="11" y="142"/>
                  </a:cubicBezTo>
                  <a:cubicBezTo>
                    <a:pt x="11" y="142"/>
                    <a:pt x="12" y="142"/>
                    <a:pt x="12" y="142"/>
                  </a:cubicBezTo>
                  <a:cubicBezTo>
                    <a:pt x="12" y="142"/>
                    <a:pt x="12" y="142"/>
                    <a:pt x="12" y="142"/>
                  </a:cubicBezTo>
                  <a:cubicBezTo>
                    <a:pt x="12" y="142"/>
                    <a:pt x="12" y="142"/>
                    <a:pt x="13" y="142"/>
                  </a:cubicBezTo>
                  <a:cubicBezTo>
                    <a:pt x="13" y="142"/>
                    <a:pt x="13" y="142"/>
                    <a:pt x="13" y="142"/>
                  </a:cubicBezTo>
                  <a:cubicBezTo>
                    <a:pt x="13" y="143"/>
                    <a:pt x="13" y="143"/>
                    <a:pt x="13" y="143"/>
                  </a:cubicBezTo>
                  <a:cubicBezTo>
                    <a:pt x="13" y="143"/>
                    <a:pt x="13" y="144"/>
                    <a:pt x="13" y="144"/>
                  </a:cubicBezTo>
                  <a:cubicBezTo>
                    <a:pt x="14" y="144"/>
                    <a:pt x="14" y="144"/>
                    <a:pt x="14" y="144"/>
                  </a:cubicBezTo>
                  <a:cubicBezTo>
                    <a:pt x="14" y="144"/>
                    <a:pt x="14" y="144"/>
                    <a:pt x="14" y="144"/>
                  </a:cubicBezTo>
                  <a:cubicBezTo>
                    <a:pt x="15" y="144"/>
                    <a:pt x="15" y="144"/>
                    <a:pt x="15" y="144"/>
                  </a:cubicBezTo>
                  <a:cubicBezTo>
                    <a:pt x="15" y="144"/>
                    <a:pt x="15" y="144"/>
                    <a:pt x="15" y="144"/>
                  </a:cubicBezTo>
                  <a:cubicBezTo>
                    <a:pt x="15" y="144"/>
                    <a:pt x="15" y="144"/>
                    <a:pt x="15" y="143"/>
                  </a:cubicBezTo>
                  <a:cubicBezTo>
                    <a:pt x="15" y="143"/>
                    <a:pt x="15" y="143"/>
                    <a:pt x="16" y="143"/>
                  </a:cubicBezTo>
                  <a:cubicBezTo>
                    <a:pt x="16" y="143"/>
                    <a:pt x="16" y="142"/>
                    <a:pt x="16" y="142"/>
                  </a:cubicBezTo>
                  <a:cubicBezTo>
                    <a:pt x="16" y="142"/>
                    <a:pt x="16" y="143"/>
                    <a:pt x="16" y="143"/>
                  </a:cubicBezTo>
                  <a:cubicBezTo>
                    <a:pt x="16" y="143"/>
                    <a:pt x="17" y="143"/>
                    <a:pt x="17" y="142"/>
                  </a:cubicBezTo>
                  <a:cubicBezTo>
                    <a:pt x="17" y="142"/>
                    <a:pt x="17" y="142"/>
                    <a:pt x="17" y="142"/>
                  </a:cubicBezTo>
                  <a:cubicBezTo>
                    <a:pt x="17" y="142"/>
                    <a:pt x="18" y="142"/>
                    <a:pt x="18" y="142"/>
                  </a:cubicBezTo>
                  <a:cubicBezTo>
                    <a:pt x="18" y="142"/>
                    <a:pt x="18" y="142"/>
                    <a:pt x="18" y="142"/>
                  </a:cubicBezTo>
                  <a:cubicBezTo>
                    <a:pt x="18" y="142"/>
                    <a:pt x="19" y="142"/>
                    <a:pt x="19" y="142"/>
                  </a:cubicBezTo>
                  <a:cubicBezTo>
                    <a:pt x="19" y="142"/>
                    <a:pt x="19" y="142"/>
                    <a:pt x="20" y="142"/>
                  </a:cubicBezTo>
                  <a:cubicBezTo>
                    <a:pt x="20" y="142"/>
                    <a:pt x="20" y="142"/>
                    <a:pt x="20" y="142"/>
                  </a:cubicBezTo>
                  <a:cubicBezTo>
                    <a:pt x="20" y="142"/>
                    <a:pt x="21" y="143"/>
                    <a:pt x="21" y="143"/>
                  </a:cubicBezTo>
                  <a:cubicBezTo>
                    <a:pt x="21" y="143"/>
                    <a:pt x="21" y="143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3" y="143"/>
                    <a:pt x="23" y="143"/>
                  </a:cubicBezTo>
                  <a:cubicBezTo>
                    <a:pt x="24" y="143"/>
                    <a:pt x="24" y="142"/>
                    <a:pt x="24" y="142"/>
                  </a:cubicBezTo>
                  <a:cubicBezTo>
                    <a:pt x="24" y="142"/>
                    <a:pt x="24" y="142"/>
                    <a:pt x="24" y="142"/>
                  </a:cubicBezTo>
                  <a:cubicBezTo>
                    <a:pt x="25" y="142"/>
                    <a:pt x="25" y="142"/>
                    <a:pt x="25" y="142"/>
                  </a:cubicBezTo>
                  <a:cubicBezTo>
                    <a:pt x="25" y="141"/>
                    <a:pt x="25" y="141"/>
                    <a:pt x="25" y="141"/>
                  </a:cubicBezTo>
                  <a:cubicBezTo>
                    <a:pt x="25" y="141"/>
                    <a:pt x="25" y="141"/>
                    <a:pt x="26" y="141"/>
                  </a:cubicBezTo>
                  <a:cubicBezTo>
                    <a:pt x="26" y="141"/>
                    <a:pt x="26" y="141"/>
                    <a:pt x="26" y="141"/>
                  </a:cubicBezTo>
                  <a:cubicBezTo>
                    <a:pt x="26" y="141"/>
                    <a:pt x="26" y="141"/>
                    <a:pt x="26" y="141"/>
                  </a:cubicBezTo>
                  <a:cubicBezTo>
                    <a:pt x="26" y="141"/>
                    <a:pt x="26" y="141"/>
                    <a:pt x="26" y="141"/>
                  </a:cubicBezTo>
                  <a:cubicBezTo>
                    <a:pt x="27" y="140"/>
                    <a:pt x="27" y="140"/>
                    <a:pt x="27" y="140"/>
                  </a:cubicBezTo>
                  <a:cubicBezTo>
                    <a:pt x="27" y="140"/>
                    <a:pt x="27" y="139"/>
                    <a:pt x="27" y="139"/>
                  </a:cubicBezTo>
                  <a:cubicBezTo>
                    <a:pt x="27" y="139"/>
                    <a:pt x="27" y="139"/>
                    <a:pt x="27" y="138"/>
                  </a:cubicBezTo>
                  <a:cubicBezTo>
                    <a:pt x="27" y="138"/>
                    <a:pt x="27" y="138"/>
                    <a:pt x="27" y="138"/>
                  </a:cubicBezTo>
                  <a:cubicBezTo>
                    <a:pt x="27" y="138"/>
                    <a:pt x="27" y="138"/>
                    <a:pt x="27" y="138"/>
                  </a:cubicBezTo>
                  <a:cubicBezTo>
                    <a:pt x="27" y="138"/>
                    <a:pt x="28" y="138"/>
                    <a:pt x="28" y="138"/>
                  </a:cubicBezTo>
                  <a:cubicBezTo>
                    <a:pt x="28" y="138"/>
                    <a:pt x="28" y="138"/>
                    <a:pt x="28" y="138"/>
                  </a:cubicBezTo>
                  <a:cubicBezTo>
                    <a:pt x="28" y="138"/>
                    <a:pt x="28" y="138"/>
                    <a:pt x="29" y="139"/>
                  </a:cubicBezTo>
                  <a:cubicBezTo>
                    <a:pt x="29" y="139"/>
                    <a:pt x="29" y="139"/>
                    <a:pt x="29" y="139"/>
                  </a:cubicBezTo>
                  <a:cubicBezTo>
                    <a:pt x="30" y="139"/>
                    <a:pt x="30" y="139"/>
                    <a:pt x="30" y="139"/>
                  </a:cubicBezTo>
                  <a:cubicBezTo>
                    <a:pt x="30" y="139"/>
                    <a:pt x="31" y="139"/>
                    <a:pt x="31" y="139"/>
                  </a:cubicBezTo>
                  <a:cubicBezTo>
                    <a:pt x="31" y="140"/>
                    <a:pt x="31" y="140"/>
                    <a:pt x="31" y="140"/>
                  </a:cubicBezTo>
                  <a:cubicBezTo>
                    <a:pt x="31" y="140"/>
                    <a:pt x="31" y="141"/>
                    <a:pt x="31" y="141"/>
                  </a:cubicBezTo>
                  <a:cubicBezTo>
                    <a:pt x="31" y="141"/>
                    <a:pt x="31" y="141"/>
                    <a:pt x="31" y="141"/>
                  </a:cubicBezTo>
                  <a:cubicBezTo>
                    <a:pt x="31" y="141"/>
                    <a:pt x="31" y="141"/>
                    <a:pt x="31" y="141"/>
                  </a:cubicBezTo>
                  <a:cubicBezTo>
                    <a:pt x="31" y="141"/>
                    <a:pt x="31" y="141"/>
                    <a:pt x="30" y="141"/>
                  </a:cubicBezTo>
                  <a:cubicBezTo>
                    <a:pt x="30" y="142"/>
                    <a:pt x="30" y="142"/>
                    <a:pt x="30" y="142"/>
                  </a:cubicBezTo>
                  <a:cubicBezTo>
                    <a:pt x="30" y="142"/>
                    <a:pt x="31" y="143"/>
                    <a:pt x="31" y="143"/>
                  </a:cubicBezTo>
                  <a:cubicBezTo>
                    <a:pt x="31" y="143"/>
                    <a:pt x="31" y="143"/>
                    <a:pt x="31" y="143"/>
                  </a:cubicBezTo>
                  <a:cubicBezTo>
                    <a:pt x="32" y="143"/>
                    <a:pt x="32" y="143"/>
                    <a:pt x="32" y="144"/>
                  </a:cubicBezTo>
                  <a:cubicBezTo>
                    <a:pt x="32" y="144"/>
                    <a:pt x="32" y="144"/>
                    <a:pt x="32" y="144"/>
                  </a:cubicBezTo>
                  <a:cubicBezTo>
                    <a:pt x="32" y="144"/>
                    <a:pt x="32" y="145"/>
                    <a:pt x="32" y="145"/>
                  </a:cubicBezTo>
                  <a:cubicBezTo>
                    <a:pt x="32" y="145"/>
                    <a:pt x="32" y="145"/>
                    <a:pt x="33" y="145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7"/>
                    <a:pt x="32" y="147"/>
                    <a:pt x="33" y="148"/>
                  </a:cubicBezTo>
                  <a:cubicBezTo>
                    <a:pt x="33" y="148"/>
                    <a:pt x="33" y="149"/>
                    <a:pt x="34" y="149"/>
                  </a:cubicBezTo>
                  <a:cubicBezTo>
                    <a:pt x="34" y="149"/>
                    <a:pt x="34" y="149"/>
                    <a:pt x="34" y="149"/>
                  </a:cubicBezTo>
                  <a:cubicBezTo>
                    <a:pt x="35" y="150"/>
                    <a:pt x="35" y="150"/>
                    <a:pt x="35" y="150"/>
                  </a:cubicBezTo>
                  <a:cubicBezTo>
                    <a:pt x="35" y="150"/>
                    <a:pt x="35" y="150"/>
                    <a:pt x="35" y="151"/>
                  </a:cubicBezTo>
                  <a:cubicBezTo>
                    <a:pt x="35" y="151"/>
                    <a:pt x="36" y="151"/>
                    <a:pt x="36" y="151"/>
                  </a:cubicBezTo>
                  <a:cubicBezTo>
                    <a:pt x="36" y="151"/>
                    <a:pt x="36" y="152"/>
                    <a:pt x="36" y="152"/>
                  </a:cubicBezTo>
                  <a:cubicBezTo>
                    <a:pt x="35" y="152"/>
                    <a:pt x="35" y="152"/>
                    <a:pt x="35" y="152"/>
                  </a:cubicBezTo>
                  <a:cubicBezTo>
                    <a:pt x="35" y="152"/>
                    <a:pt x="35" y="152"/>
                    <a:pt x="35" y="153"/>
                  </a:cubicBezTo>
                  <a:cubicBezTo>
                    <a:pt x="35" y="153"/>
                    <a:pt x="35" y="153"/>
                    <a:pt x="35" y="153"/>
                  </a:cubicBezTo>
                  <a:cubicBezTo>
                    <a:pt x="35" y="153"/>
                    <a:pt x="34" y="153"/>
                    <a:pt x="34" y="153"/>
                  </a:cubicBezTo>
                  <a:cubicBezTo>
                    <a:pt x="34" y="153"/>
                    <a:pt x="34" y="153"/>
                    <a:pt x="34" y="153"/>
                  </a:cubicBezTo>
                  <a:cubicBezTo>
                    <a:pt x="34" y="153"/>
                    <a:pt x="34" y="153"/>
                    <a:pt x="34" y="153"/>
                  </a:cubicBezTo>
                  <a:cubicBezTo>
                    <a:pt x="34" y="154"/>
                    <a:pt x="33" y="154"/>
                    <a:pt x="33" y="154"/>
                  </a:cubicBezTo>
                  <a:cubicBezTo>
                    <a:pt x="33" y="154"/>
                    <a:pt x="33" y="154"/>
                    <a:pt x="33" y="154"/>
                  </a:cubicBezTo>
                  <a:cubicBezTo>
                    <a:pt x="33" y="154"/>
                    <a:pt x="33" y="154"/>
                    <a:pt x="33" y="154"/>
                  </a:cubicBezTo>
                  <a:cubicBezTo>
                    <a:pt x="33" y="154"/>
                    <a:pt x="33" y="154"/>
                    <a:pt x="33" y="154"/>
                  </a:cubicBezTo>
                  <a:cubicBezTo>
                    <a:pt x="33" y="155"/>
                    <a:pt x="33" y="155"/>
                    <a:pt x="33" y="155"/>
                  </a:cubicBezTo>
                  <a:cubicBezTo>
                    <a:pt x="34" y="155"/>
                    <a:pt x="34" y="156"/>
                    <a:pt x="34" y="155"/>
                  </a:cubicBezTo>
                  <a:cubicBezTo>
                    <a:pt x="35" y="155"/>
                    <a:pt x="35" y="155"/>
                    <a:pt x="35" y="155"/>
                  </a:cubicBezTo>
                  <a:cubicBezTo>
                    <a:pt x="35" y="155"/>
                    <a:pt x="35" y="155"/>
                    <a:pt x="35" y="155"/>
                  </a:cubicBezTo>
                  <a:cubicBezTo>
                    <a:pt x="35" y="154"/>
                    <a:pt x="36" y="154"/>
                    <a:pt x="36" y="154"/>
                  </a:cubicBezTo>
                  <a:cubicBezTo>
                    <a:pt x="36" y="154"/>
                    <a:pt x="36" y="154"/>
                    <a:pt x="36" y="154"/>
                  </a:cubicBezTo>
                  <a:cubicBezTo>
                    <a:pt x="36" y="154"/>
                    <a:pt x="36" y="154"/>
                    <a:pt x="37" y="154"/>
                  </a:cubicBezTo>
                  <a:cubicBezTo>
                    <a:pt x="37" y="154"/>
                    <a:pt x="37" y="154"/>
                    <a:pt x="37" y="155"/>
                  </a:cubicBezTo>
                  <a:cubicBezTo>
                    <a:pt x="37" y="155"/>
                    <a:pt x="37" y="155"/>
                    <a:pt x="37" y="156"/>
                  </a:cubicBezTo>
                  <a:cubicBezTo>
                    <a:pt x="37" y="156"/>
                    <a:pt x="37" y="157"/>
                    <a:pt x="37" y="157"/>
                  </a:cubicBezTo>
                  <a:cubicBezTo>
                    <a:pt x="37" y="158"/>
                    <a:pt x="37" y="158"/>
                    <a:pt x="38" y="159"/>
                  </a:cubicBezTo>
                  <a:cubicBezTo>
                    <a:pt x="38" y="159"/>
                    <a:pt x="38" y="160"/>
                    <a:pt x="38" y="161"/>
                  </a:cubicBezTo>
                  <a:cubicBezTo>
                    <a:pt x="38" y="161"/>
                    <a:pt x="39" y="161"/>
                    <a:pt x="39" y="162"/>
                  </a:cubicBezTo>
                  <a:cubicBezTo>
                    <a:pt x="39" y="162"/>
                    <a:pt x="39" y="162"/>
                    <a:pt x="39" y="162"/>
                  </a:cubicBezTo>
                  <a:cubicBezTo>
                    <a:pt x="39" y="162"/>
                    <a:pt x="39" y="162"/>
                    <a:pt x="39" y="163"/>
                  </a:cubicBezTo>
                  <a:cubicBezTo>
                    <a:pt x="39" y="163"/>
                    <a:pt x="39" y="163"/>
                    <a:pt x="40" y="163"/>
                  </a:cubicBezTo>
                  <a:cubicBezTo>
                    <a:pt x="40" y="163"/>
                    <a:pt x="40" y="163"/>
                    <a:pt x="41" y="164"/>
                  </a:cubicBezTo>
                  <a:cubicBezTo>
                    <a:pt x="41" y="163"/>
                    <a:pt x="42" y="163"/>
                    <a:pt x="43" y="162"/>
                  </a:cubicBezTo>
                  <a:cubicBezTo>
                    <a:pt x="43" y="161"/>
                    <a:pt x="44" y="160"/>
                    <a:pt x="45" y="161"/>
                  </a:cubicBezTo>
                  <a:cubicBezTo>
                    <a:pt x="46" y="162"/>
                    <a:pt x="45" y="163"/>
                    <a:pt x="46" y="163"/>
                  </a:cubicBezTo>
                  <a:cubicBezTo>
                    <a:pt x="47" y="163"/>
                    <a:pt x="48" y="163"/>
                    <a:pt x="49" y="164"/>
                  </a:cubicBezTo>
                  <a:cubicBezTo>
                    <a:pt x="49" y="164"/>
                    <a:pt x="49" y="166"/>
                    <a:pt x="50" y="165"/>
                  </a:cubicBezTo>
                  <a:cubicBezTo>
                    <a:pt x="50" y="163"/>
                    <a:pt x="50" y="163"/>
                    <a:pt x="50" y="162"/>
                  </a:cubicBezTo>
                  <a:cubicBezTo>
                    <a:pt x="51" y="162"/>
                    <a:pt x="51" y="163"/>
                    <a:pt x="52" y="162"/>
                  </a:cubicBezTo>
                  <a:cubicBezTo>
                    <a:pt x="52" y="161"/>
                    <a:pt x="52" y="160"/>
                    <a:pt x="53" y="159"/>
                  </a:cubicBezTo>
                  <a:cubicBezTo>
                    <a:pt x="53" y="159"/>
                    <a:pt x="54" y="158"/>
                    <a:pt x="54" y="159"/>
                  </a:cubicBezTo>
                  <a:cubicBezTo>
                    <a:pt x="54" y="159"/>
                    <a:pt x="54" y="161"/>
                    <a:pt x="54" y="160"/>
                  </a:cubicBezTo>
                  <a:cubicBezTo>
                    <a:pt x="55" y="159"/>
                    <a:pt x="57" y="158"/>
                    <a:pt x="58" y="158"/>
                  </a:cubicBezTo>
                  <a:cubicBezTo>
                    <a:pt x="58" y="158"/>
                    <a:pt x="58" y="159"/>
                    <a:pt x="57" y="159"/>
                  </a:cubicBezTo>
                  <a:cubicBezTo>
                    <a:pt x="57" y="160"/>
                    <a:pt x="57" y="160"/>
                    <a:pt x="58" y="161"/>
                  </a:cubicBezTo>
                  <a:cubicBezTo>
                    <a:pt x="58" y="161"/>
                    <a:pt x="57" y="162"/>
                    <a:pt x="57" y="162"/>
                  </a:cubicBezTo>
                  <a:cubicBezTo>
                    <a:pt x="57" y="163"/>
                    <a:pt x="57" y="163"/>
                    <a:pt x="59" y="163"/>
                  </a:cubicBezTo>
                  <a:cubicBezTo>
                    <a:pt x="60" y="163"/>
                    <a:pt x="59" y="162"/>
                    <a:pt x="60" y="162"/>
                  </a:cubicBezTo>
                  <a:cubicBezTo>
                    <a:pt x="62" y="161"/>
                    <a:pt x="63" y="161"/>
                    <a:pt x="64" y="160"/>
                  </a:cubicBezTo>
                  <a:cubicBezTo>
                    <a:pt x="65" y="160"/>
                    <a:pt x="66" y="158"/>
                    <a:pt x="65" y="158"/>
                  </a:cubicBezTo>
                  <a:cubicBezTo>
                    <a:pt x="65" y="157"/>
                    <a:pt x="64" y="156"/>
                    <a:pt x="65" y="155"/>
                  </a:cubicBezTo>
                  <a:cubicBezTo>
                    <a:pt x="65" y="154"/>
                    <a:pt x="66" y="154"/>
                    <a:pt x="66" y="153"/>
                  </a:cubicBezTo>
                  <a:cubicBezTo>
                    <a:pt x="67" y="151"/>
                    <a:pt x="67" y="150"/>
                    <a:pt x="67" y="149"/>
                  </a:cubicBezTo>
                  <a:cubicBezTo>
                    <a:pt x="67" y="148"/>
                    <a:pt x="67" y="147"/>
                    <a:pt x="67" y="146"/>
                  </a:cubicBezTo>
                  <a:cubicBezTo>
                    <a:pt x="67" y="145"/>
                    <a:pt x="66" y="144"/>
                    <a:pt x="68" y="144"/>
                  </a:cubicBezTo>
                  <a:cubicBezTo>
                    <a:pt x="69" y="144"/>
                    <a:pt x="69" y="144"/>
                    <a:pt x="70" y="143"/>
                  </a:cubicBezTo>
                  <a:cubicBezTo>
                    <a:pt x="72" y="143"/>
                    <a:pt x="72" y="143"/>
                    <a:pt x="73" y="141"/>
                  </a:cubicBezTo>
                  <a:cubicBezTo>
                    <a:pt x="74" y="140"/>
                    <a:pt x="75" y="138"/>
                    <a:pt x="74" y="138"/>
                  </a:cubicBezTo>
                  <a:cubicBezTo>
                    <a:pt x="74" y="137"/>
                    <a:pt x="74" y="137"/>
                    <a:pt x="74" y="136"/>
                  </a:cubicBezTo>
                  <a:cubicBezTo>
                    <a:pt x="75" y="136"/>
                    <a:pt x="75" y="136"/>
                    <a:pt x="76" y="136"/>
                  </a:cubicBezTo>
                  <a:cubicBezTo>
                    <a:pt x="76" y="136"/>
                    <a:pt x="78" y="136"/>
                    <a:pt x="77" y="134"/>
                  </a:cubicBezTo>
                  <a:cubicBezTo>
                    <a:pt x="77" y="133"/>
                    <a:pt x="76" y="133"/>
                    <a:pt x="76" y="132"/>
                  </a:cubicBezTo>
                  <a:cubicBezTo>
                    <a:pt x="76" y="131"/>
                    <a:pt x="76" y="131"/>
                    <a:pt x="77" y="130"/>
                  </a:cubicBezTo>
                  <a:cubicBezTo>
                    <a:pt x="78" y="128"/>
                    <a:pt x="79" y="127"/>
                    <a:pt x="80" y="128"/>
                  </a:cubicBezTo>
                  <a:cubicBezTo>
                    <a:pt x="82" y="129"/>
                    <a:pt x="82" y="130"/>
                    <a:pt x="83" y="130"/>
                  </a:cubicBezTo>
                  <a:cubicBezTo>
                    <a:pt x="84" y="130"/>
                    <a:pt x="84" y="129"/>
                    <a:pt x="85" y="129"/>
                  </a:cubicBezTo>
                  <a:cubicBezTo>
                    <a:pt x="85" y="129"/>
                    <a:pt x="86" y="131"/>
                    <a:pt x="86" y="129"/>
                  </a:cubicBezTo>
                  <a:cubicBezTo>
                    <a:pt x="86" y="128"/>
                    <a:pt x="86" y="126"/>
                    <a:pt x="86" y="125"/>
                  </a:cubicBezTo>
                  <a:cubicBezTo>
                    <a:pt x="87" y="125"/>
                    <a:pt x="87" y="126"/>
                    <a:pt x="88" y="126"/>
                  </a:cubicBezTo>
                  <a:cubicBezTo>
                    <a:pt x="89" y="126"/>
                    <a:pt x="89" y="125"/>
                    <a:pt x="89" y="124"/>
                  </a:cubicBezTo>
                  <a:cubicBezTo>
                    <a:pt x="90" y="122"/>
                    <a:pt x="89" y="121"/>
                    <a:pt x="91" y="120"/>
                  </a:cubicBezTo>
                  <a:cubicBezTo>
                    <a:pt x="93" y="119"/>
                    <a:pt x="94" y="118"/>
                    <a:pt x="95" y="118"/>
                  </a:cubicBezTo>
                  <a:cubicBezTo>
                    <a:pt x="96" y="119"/>
                    <a:pt x="96" y="121"/>
                    <a:pt x="97" y="119"/>
                  </a:cubicBezTo>
                  <a:cubicBezTo>
                    <a:pt x="98" y="118"/>
                    <a:pt x="98" y="117"/>
                    <a:pt x="100" y="116"/>
                  </a:cubicBezTo>
                  <a:cubicBezTo>
                    <a:pt x="101" y="116"/>
                    <a:pt x="104" y="115"/>
                    <a:pt x="106" y="113"/>
                  </a:cubicBezTo>
                  <a:cubicBezTo>
                    <a:pt x="107" y="112"/>
                    <a:pt x="108" y="111"/>
                    <a:pt x="109" y="111"/>
                  </a:cubicBezTo>
                  <a:cubicBezTo>
                    <a:pt x="110" y="110"/>
                    <a:pt x="111" y="108"/>
                    <a:pt x="112" y="109"/>
                  </a:cubicBezTo>
                  <a:cubicBezTo>
                    <a:pt x="113" y="110"/>
                    <a:pt x="114" y="111"/>
                    <a:pt x="115" y="111"/>
                  </a:cubicBezTo>
                  <a:cubicBezTo>
                    <a:pt x="117" y="111"/>
                    <a:pt x="118" y="111"/>
                    <a:pt x="119" y="111"/>
                  </a:cubicBezTo>
                  <a:cubicBezTo>
                    <a:pt x="119" y="111"/>
                    <a:pt x="120" y="111"/>
                    <a:pt x="120" y="111"/>
                  </a:cubicBezTo>
                  <a:cubicBezTo>
                    <a:pt x="121" y="112"/>
                    <a:pt x="124" y="111"/>
                    <a:pt x="126" y="111"/>
                  </a:cubicBezTo>
                  <a:cubicBezTo>
                    <a:pt x="128" y="111"/>
                    <a:pt x="128" y="110"/>
                    <a:pt x="130" y="109"/>
                  </a:cubicBezTo>
                  <a:cubicBezTo>
                    <a:pt x="132" y="107"/>
                    <a:pt x="132" y="107"/>
                    <a:pt x="134" y="108"/>
                  </a:cubicBezTo>
                  <a:cubicBezTo>
                    <a:pt x="137" y="108"/>
                    <a:pt x="143" y="108"/>
                    <a:pt x="144" y="108"/>
                  </a:cubicBezTo>
                  <a:cubicBezTo>
                    <a:pt x="146" y="107"/>
                    <a:pt x="145" y="107"/>
                    <a:pt x="147" y="106"/>
                  </a:cubicBezTo>
                  <a:cubicBezTo>
                    <a:pt x="148" y="106"/>
                    <a:pt x="149" y="106"/>
                    <a:pt x="150" y="107"/>
                  </a:cubicBezTo>
                  <a:cubicBezTo>
                    <a:pt x="151" y="107"/>
                    <a:pt x="151" y="108"/>
                    <a:pt x="151" y="107"/>
                  </a:cubicBezTo>
                  <a:cubicBezTo>
                    <a:pt x="152" y="105"/>
                    <a:pt x="153" y="104"/>
                    <a:pt x="154" y="104"/>
                  </a:cubicBezTo>
                  <a:cubicBezTo>
                    <a:pt x="155" y="104"/>
                    <a:pt x="156" y="102"/>
                    <a:pt x="156" y="100"/>
                  </a:cubicBezTo>
                  <a:cubicBezTo>
                    <a:pt x="156" y="99"/>
                    <a:pt x="157" y="97"/>
                    <a:pt x="157" y="96"/>
                  </a:cubicBezTo>
                  <a:cubicBezTo>
                    <a:pt x="158" y="95"/>
                    <a:pt x="158" y="72"/>
                    <a:pt x="158" y="65"/>
                  </a:cubicBezTo>
                  <a:lnTo>
                    <a:pt x="149" y="67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99" name="Freeform 101"/>
            <p:cNvSpPr>
              <a:spLocks/>
            </p:cNvSpPr>
            <p:nvPr/>
          </p:nvSpPr>
          <p:spPr bwMode="auto">
            <a:xfrm>
              <a:off x="3697288" y="4121151"/>
              <a:ext cx="85725" cy="101600"/>
            </a:xfrm>
            <a:custGeom>
              <a:avLst/>
              <a:gdLst>
                <a:gd name="T0" fmla="*/ 18 w 29"/>
                <a:gd name="T1" fmla="*/ 33 h 35"/>
                <a:gd name="T2" fmla="*/ 20 w 29"/>
                <a:gd name="T3" fmla="*/ 32 h 35"/>
                <a:gd name="T4" fmla="*/ 21 w 29"/>
                <a:gd name="T5" fmla="*/ 30 h 35"/>
                <a:gd name="T6" fmla="*/ 22 w 29"/>
                <a:gd name="T7" fmla="*/ 29 h 35"/>
                <a:gd name="T8" fmla="*/ 22 w 29"/>
                <a:gd name="T9" fmla="*/ 28 h 35"/>
                <a:gd name="T10" fmla="*/ 24 w 29"/>
                <a:gd name="T11" fmla="*/ 27 h 35"/>
                <a:gd name="T12" fmla="*/ 25 w 29"/>
                <a:gd name="T13" fmla="*/ 26 h 35"/>
                <a:gd name="T14" fmla="*/ 25 w 29"/>
                <a:gd name="T15" fmla="*/ 25 h 35"/>
                <a:gd name="T16" fmla="*/ 25 w 29"/>
                <a:gd name="T17" fmla="*/ 23 h 35"/>
                <a:gd name="T18" fmla="*/ 26 w 29"/>
                <a:gd name="T19" fmla="*/ 21 h 35"/>
                <a:gd name="T20" fmla="*/ 27 w 29"/>
                <a:gd name="T21" fmla="*/ 21 h 35"/>
                <a:gd name="T22" fmla="*/ 27 w 29"/>
                <a:gd name="T23" fmla="*/ 21 h 35"/>
                <a:gd name="T24" fmla="*/ 28 w 29"/>
                <a:gd name="T25" fmla="*/ 21 h 35"/>
                <a:gd name="T26" fmla="*/ 28 w 29"/>
                <a:gd name="T27" fmla="*/ 20 h 35"/>
                <a:gd name="T28" fmla="*/ 29 w 29"/>
                <a:gd name="T29" fmla="*/ 19 h 35"/>
                <a:gd name="T30" fmla="*/ 28 w 29"/>
                <a:gd name="T31" fmla="*/ 18 h 35"/>
                <a:gd name="T32" fmla="*/ 25 w 29"/>
                <a:gd name="T33" fmla="*/ 19 h 35"/>
                <a:gd name="T34" fmla="*/ 26 w 29"/>
                <a:gd name="T35" fmla="*/ 15 h 35"/>
                <a:gd name="T36" fmla="*/ 24 w 29"/>
                <a:gd name="T37" fmla="*/ 11 h 35"/>
                <a:gd name="T38" fmla="*/ 24 w 29"/>
                <a:gd name="T39" fmla="*/ 8 h 35"/>
                <a:gd name="T40" fmla="*/ 22 w 29"/>
                <a:gd name="T41" fmla="*/ 5 h 35"/>
                <a:gd name="T42" fmla="*/ 19 w 29"/>
                <a:gd name="T43" fmla="*/ 1 h 35"/>
                <a:gd name="T44" fmla="*/ 13 w 29"/>
                <a:gd name="T45" fmla="*/ 1 h 35"/>
                <a:gd name="T46" fmla="*/ 8 w 29"/>
                <a:gd name="T47" fmla="*/ 2 h 35"/>
                <a:gd name="T48" fmla="*/ 5 w 29"/>
                <a:gd name="T49" fmla="*/ 6 h 35"/>
                <a:gd name="T50" fmla="*/ 3 w 29"/>
                <a:gd name="T51" fmla="*/ 9 h 35"/>
                <a:gd name="T52" fmla="*/ 1 w 29"/>
                <a:gd name="T53" fmla="*/ 11 h 35"/>
                <a:gd name="T54" fmla="*/ 0 w 29"/>
                <a:gd name="T55" fmla="*/ 12 h 35"/>
                <a:gd name="T56" fmla="*/ 0 w 29"/>
                <a:gd name="T57" fmla="*/ 14 h 35"/>
                <a:gd name="T58" fmla="*/ 1 w 29"/>
                <a:gd name="T59" fmla="*/ 16 h 35"/>
                <a:gd name="T60" fmla="*/ 2 w 29"/>
                <a:gd name="T61" fmla="*/ 20 h 35"/>
                <a:gd name="T62" fmla="*/ 3 w 29"/>
                <a:gd name="T63" fmla="*/ 23 h 35"/>
                <a:gd name="T64" fmla="*/ 6 w 29"/>
                <a:gd name="T65" fmla="*/ 28 h 35"/>
                <a:gd name="T66" fmla="*/ 10 w 29"/>
                <a:gd name="T67" fmla="*/ 31 h 35"/>
                <a:gd name="T68" fmla="*/ 17 w 29"/>
                <a:gd name="T69" fmla="*/ 35 h 35"/>
                <a:gd name="T70" fmla="*/ 17 w 29"/>
                <a:gd name="T71" fmla="*/ 3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9" h="35">
                  <a:moveTo>
                    <a:pt x="17" y="34"/>
                  </a:moveTo>
                  <a:cubicBezTo>
                    <a:pt x="18" y="34"/>
                    <a:pt x="18" y="34"/>
                    <a:pt x="18" y="33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9" y="32"/>
                    <a:pt x="19" y="32"/>
                    <a:pt x="20" y="32"/>
                  </a:cubicBezTo>
                  <a:cubicBezTo>
                    <a:pt x="20" y="31"/>
                    <a:pt x="20" y="31"/>
                    <a:pt x="21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0"/>
                    <a:pt x="21" y="29"/>
                    <a:pt x="21" y="29"/>
                  </a:cubicBezTo>
                  <a:cubicBezTo>
                    <a:pt x="21" y="29"/>
                    <a:pt x="22" y="29"/>
                    <a:pt x="22" y="29"/>
                  </a:cubicBezTo>
                  <a:cubicBezTo>
                    <a:pt x="22" y="29"/>
                    <a:pt x="22" y="29"/>
                    <a:pt x="22" y="28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2" y="28"/>
                    <a:pt x="23" y="28"/>
                    <a:pt x="23" y="28"/>
                  </a:cubicBezTo>
                  <a:cubicBezTo>
                    <a:pt x="23" y="28"/>
                    <a:pt x="23" y="27"/>
                    <a:pt x="24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5" y="26"/>
                    <a:pt x="25" y="25"/>
                    <a:pt x="25" y="25"/>
                  </a:cubicBezTo>
                  <a:cubicBezTo>
                    <a:pt x="26" y="25"/>
                    <a:pt x="25" y="25"/>
                    <a:pt x="25" y="25"/>
                  </a:cubicBezTo>
                  <a:cubicBezTo>
                    <a:pt x="25" y="24"/>
                    <a:pt x="25" y="24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2"/>
                    <a:pt x="26" y="22"/>
                    <a:pt x="26" y="22"/>
                  </a:cubicBezTo>
                  <a:cubicBezTo>
                    <a:pt x="26" y="22"/>
                    <a:pt x="26" y="22"/>
                    <a:pt x="26" y="21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6" y="21"/>
                    <a:pt x="26" y="21"/>
                    <a:pt x="27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7" y="21"/>
                    <a:pt x="28" y="21"/>
                    <a:pt x="28" y="21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28" y="21"/>
                    <a:pt x="28" y="21"/>
                    <a:pt x="28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8" y="20"/>
                    <a:pt x="29" y="19"/>
                    <a:pt x="29" y="19"/>
                  </a:cubicBezTo>
                  <a:cubicBezTo>
                    <a:pt x="29" y="19"/>
                    <a:pt x="29" y="18"/>
                    <a:pt x="29" y="18"/>
                  </a:cubicBezTo>
                  <a:cubicBezTo>
                    <a:pt x="29" y="18"/>
                    <a:pt x="29" y="18"/>
                    <a:pt x="28" y="18"/>
                  </a:cubicBezTo>
                  <a:cubicBezTo>
                    <a:pt x="28" y="18"/>
                    <a:pt x="27" y="19"/>
                    <a:pt x="26" y="20"/>
                  </a:cubicBezTo>
                  <a:cubicBezTo>
                    <a:pt x="25" y="20"/>
                    <a:pt x="25" y="20"/>
                    <a:pt x="25" y="19"/>
                  </a:cubicBezTo>
                  <a:cubicBezTo>
                    <a:pt x="25" y="18"/>
                    <a:pt x="26" y="17"/>
                    <a:pt x="26" y="17"/>
                  </a:cubicBezTo>
                  <a:cubicBezTo>
                    <a:pt x="27" y="16"/>
                    <a:pt x="26" y="15"/>
                    <a:pt x="26" y="15"/>
                  </a:cubicBezTo>
                  <a:cubicBezTo>
                    <a:pt x="26" y="14"/>
                    <a:pt x="26" y="13"/>
                    <a:pt x="26" y="12"/>
                  </a:cubicBezTo>
                  <a:cubicBezTo>
                    <a:pt x="26" y="11"/>
                    <a:pt x="25" y="12"/>
                    <a:pt x="24" y="11"/>
                  </a:cubicBezTo>
                  <a:cubicBezTo>
                    <a:pt x="23" y="10"/>
                    <a:pt x="24" y="10"/>
                    <a:pt x="25" y="10"/>
                  </a:cubicBezTo>
                  <a:cubicBezTo>
                    <a:pt x="26" y="9"/>
                    <a:pt x="25" y="9"/>
                    <a:pt x="24" y="8"/>
                  </a:cubicBezTo>
                  <a:cubicBezTo>
                    <a:pt x="24" y="7"/>
                    <a:pt x="24" y="7"/>
                    <a:pt x="24" y="6"/>
                  </a:cubicBezTo>
                  <a:cubicBezTo>
                    <a:pt x="24" y="6"/>
                    <a:pt x="23" y="5"/>
                    <a:pt x="22" y="5"/>
                  </a:cubicBezTo>
                  <a:cubicBezTo>
                    <a:pt x="21" y="4"/>
                    <a:pt x="21" y="4"/>
                    <a:pt x="21" y="3"/>
                  </a:cubicBezTo>
                  <a:cubicBezTo>
                    <a:pt x="21" y="2"/>
                    <a:pt x="20" y="2"/>
                    <a:pt x="19" y="1"/>
                  </a:cubicBezTo>
                  <a:cubicBezTo>
                    <a:pt x="19" y="0"/>
                    <a:pt x="18" y="0"/>
                    <a:pt x="17" y="0"/>
                  </a:cubicBezTo>
                  <a:cubicBezTo>
                    <a:pt x="16" y="0"/>
                    <a:pt x="14" y="0"/>
                    <a:pt x="13" y="1"/>
                  </a:cubicBezTo>
                  <a:cubicBezTo>
                    <a:pt x="12" y="2"/>
                    <a:pt x="11" y="2"/>
                    <a:pt x="10" y="1"/>
                  </a:cubicBezTo>
                  <a:cubicBezTo>
                    <a:pt x="9" y="1"/>
                    <a:pt x="9" y="1"/>
                    <a:pt x="8" y="2"/>
                  </a:cubicBezTo>
                  <a:cubicBezTo>
                    <a:pt x="8" y="2"/>
                    <a:pt x="7" y="3"/>
                    <a:pt x="7" y="4"/>
                  </a:cubicBezTo>
                  <a:cubicBezTo>
                    <a:pt x="6" y="4"/>
                    <a:pt x="6" y="6"/>
                    <a:pt x="5" y="6"/>
                  </a:cubicBezTo>
                  <a:cubicBezTo>
                    <a:pt x="5" y="7"/>
                    <a:pt x="5" y="8"/>
                    <a:pt x="5" y="9"/>
                  </a:cubicBezTo>
                  <a:cubicBezTo>
                    <a:pt x="4" y="9"/>
                    <a:pt x="3" y="9"/>
                    <a:pt x="3" y="9"/>
                  </a:cubicBezTo>
                  <a:cubicBezTo>
                    <a:pt x="2" y="9"/>
                    <a:pt x="2" y="11"/>
                    <a:pt x="2" y="11"/>
                  </a:cubicBezTo>
                  <a:cubicBezTo>
                    <a:pt x="2" y="12"/>
                    <a:pt x="1" y="11"/>
                    <a:pt x="1" y="11"/>
                  </a:cubicBezTo>
                  <a:cubicBezTo>
                    <a:pt x="1" y="11"/>
                    <a:pt x="1" y="12"/>
                    <a:pt x="1" y="12"/>
                  </a:cubicBezTo>
                  <a:cubicBezTo>
                    <a:pt x="1" y="12"/>
                    <a:pt x="0" y="11"/>
                    <a:pt x="0" y="12"/>
                  </a:cubicBezTo>
                  <a:cubicBezTo>
                    <a:pt x="0" y="13"/>
                    <a:pt x="1" y="13"/>
                    <a:pt x="1" y="13"/>
                  </a:cubicBezTo>
                  <a:cubicBezTo>
                    <a:pt x="1" y="13"/>
                    <a:pt x="1" y="14"/>
                    <a:pt x="0" y="14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7"/>
                    <a:pt x="1" y="18"/>
                    <a:pt x="1" y="19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1"/>
                    <a:pt x="3" y="21"/>
                    <a:pt x="3" y="22"/>
                  </a:cubicBezTo>
                  <a:cubicBezTo>
                    <a:pt x="3" y="22"/>
                    <a:pt x="3" y="23"/>
                    <a:pt x="3" y="23"/>
                  </a:cubicBezTo>
                  <a:cubicBezTo>
                    <a:pt x="3" y="24"/>
                    <a:pt x="3" y="24"/>
                    <a:pt x="4" y="25"/>
                  </a:cubicBezTo>
                  <a:cubicBezTo>
                    <a:pt x="4" y="26"/>
                    <a:pt x="6" y="28"/>
                    <a:pt x="6" y="28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30"/>
                    <a:pt x="8" y="30"/>
                    <a:pt x="10" y="31"/>
                  </a:cubicBezTo>
                  <a:cubicBezTo>
                    <a:pt x="11" y="31"/>
                    <a:pt x="13" y="32"/>
                    <a:pt x="15" y="33"/>
                  </a:cubicBezTo>
                  <a:cubicBezTo>
                    <a:pt x="16" y="34"/>
                    <a:pt x="17" y="34"/>
                    <a:pt x="17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34"/>
                    <a:pt x="17" y="34"/>
                    <a:pt x="17" y="3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100" name="Freeform 102"/>
            <p:cNvSpPr>
              <a:spLocks/>
            </p:cNvSpPr>
            <p:nvPr/>
          </p:nvSpPr>
          <p:spPr bwMode="auto">
            <a:xfrm>
              <a:off x="3748088" y="4167188"/>
              <a:ext cx="115888" cy="136525"/>
            </a:xfrm>
            <a:custGeom>
              <a:avLst/>
              <a:gdLst>
                <a:gd name="T0" fmla="*/ 38 w 40"/>
                <a:gd name="T1" fmla="*/ 42 h 47"/>
                <a:gd name="T2" fmla="*/ 38 w 40"/>
                <a:gd name="T3" fmla="*/ 41 h 47"/>
                <a:gd name="T4" fmla="*/ 39 w 40"/>
                <a:gd name="T5" fmla="*/ 40 h 47"/>
                <a:gd name="T6" fmla="*/ 39 w 40"/>
                <a:gd name="T7" fmla="*/ 40 h 47"/>
                <a:gd name="T8" fmla="*/ 40 w 40"/>
                <a:gd name="T9" fmla="*/ 39 h 47"/>
                <a:gd name="T10" fmla="*/ 40 w 40"/>
                <a:gd name="T11" fmla="*/ 37 h 47"/>
                <a:gd name="T12" fmla="*/ 39 w 40"/>
                <a:gd name="T13" fmla="*/ 32 h 47"/>
                <a:gd name="T14" fmla="*/ 39 w 40"/>
                <a:gd name="T15" fmla="*/ 31 h 47"/>
                <a:gd name="T16" fmla="*/ 38 w 40"/>
                <a:gd name="T17" fmla="*/ 31 h 47"/>
                <a:gd name="T18" fmla="*/ 36 w 40"/>
                <a:gd name="T19" fmla="*/ 28 h 47"/>
                <a:gd name="T20" fmla="*/ 35 w 40"/>
                <a:gd name="T21" fmla="*/ 26 h 47"/>
                <a:gd name="T22" fmla="*/ 33 w 40"/>
                <a:gd name="T23" fmla="*/ 26 h 47"/>
                <a:gd name="T24" fmla="*/ 32 w 40"/>
                <a:gd name="T25" fmla="*/ 26 h 47"/>
                <a:gd name="T26" fmla="*/ 30 w 40"/>
                <a:gd name="T27" fmla="*/ 24 h 47"/>
                <a:gd name="T28" fmla="*/ 29 w 40"/>
                <a:gd name="T29" fmla="*/ 23 h 47"/>
                <a:gd name="T30" fmla="*/ 29 w 40"/>
                <a:gd name="T31" fmla="*/ 23 h 47"/>
                <a:gd name="T32" fmla="*/ 30 w 40"/>
                <a:gd name="T33" fmla="*/ 21 h 47"/>
                <a:gd name="T34" fmla="*/ 30 w 40"/>
                <a:gd name="T35" fmla="*/ 20 h 47"/>
                <a:gd name="T36" fmla="*/ 30 w 40"/>
                <a:gd name="T37" fmla="*/ 18 h 47"/>
                <a:gd name="T38" fmla="*/ 31 w 40"/>
                <a:gd name="T39" fmla="*/ 17 h 47"/>
                <a:gd name="T40" fmla="*/ 31 w 40"/>
                <a:gd name="T41" fmla="*/ 16 h 47"/>
                <a:gd name="T42" fmla="*/ 30 w 40"/>
                <a:gd name="T43" fmla="*/ 14 h 47"/>
                <a:gd name="T44" fmla="*/ 30 w 40"/>
                <a:gd name="T45" fmla="*/ 13 h 47"/>
                <a:gd name="T46" fmla="*/ 30 w 40"/>
                <a:gd name="T47" fmla="*/ 11 h 47"/>
                <a:gd name="T48" fmla="*/ 26 w 40"/>
                <a:gd name="T49" fmla="*/ 13 h 47"/>
                <a:gd name="T50" fmla="*/ 21 w 40"/>
                <a:gd name="T51" fmla="*/ 14 h 47"/>
                <a:gd name="T52" fmla="*/ 20 w 40"/>
                <a:gd name="T53" fmla="*/ 5 h 47"/>
                <a:gd name="T54" fmla="*/ 15 w 40"/>
                <a:gd name="T55" fmla="*/ 2 h 47"/>
                <a:gd name="T56" fmla="*/ 12 w 40"/>
                <a:gd name="T57" fmla="*/ 3 h 47"/>
                <a:gd name="T58" fmla="*/ 11 w 40"/>
                <a:gd name="T59" fmla="*/ 5 h 47"/>
                <a:gd name="T60" fmla="*/ 10 w 40"/>
                <a:gd name="T61" fmla="*/ 5 h 47"/>
                <a:gd name="T62" fmla="*/ 9 w 40"/>
                <a:gd name="T63" fmla="*/ 5 h 47"/>
                <a:gd name="T64" fmla="*/ 8 w 40"/>
                <a:gd name="T65" fmla="*/ 7 h 47"/>
                <a:gd name="T66" fmla="*/ 8 w 40"/>
                <a:gd name="T67" fmla="*/ 9 h 47"/>
                <a:gd name="T68" fmla="*/ 7 w 40"/>
                <a:gd name="T69" fmla="*/ 11 h 47"/>
                <a:gd name="T70" fmla="*/ 5 w 40"/>
                <a:gd name="T71" fmla="*/ 12 h 47"/>
                <a:gd name="T72" fmla="*/ 4 w 40"/>
                <a:gd name="T73" fmla="*/ 14 h 47"/>
                <a:gd name="T74" fmla="*/ 1 w 40"/>
                <a:gd name="T75" fmla="*/ 17 h 47"/>
                <a:gd name="T76" fmla="*/ 0 w 40"/>
                <a:gd name="T77" fmla="*/ 19 h 47"/>
                <a:gd name="T78" fmla="*/ 2 w 40"/>
                <a:gd name="T79" fmla="*/ 21 h 47"/>
                <a:gd name="T80" fmla="*/ 24 w 40"/>
                <a:gd name="T81" fmla="*/ 41 h 47"/>
                <a:gd name="T82" fmla="*/ 33 w 40"/>
                <a:gd name="T83" fmla="*/ 45 h 47"/>
                <a:gd name="T84" fmla="*/ 38 w 40"/>
                <a:gd name="T8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0" h="47">
                  <a:moveTo>
                    <a:pt x="38" y="44"/>
                  </a:moveTo>
                  <a:cubicBezTo>
                    <a:pt x="38" y="44"/>
                    <a:pt x="38" y="43"/>
                    <a:pt x="38" y="43"/>
                  </a:cubicBezTo>
                  <a:cubicBezTo>
                    <a:pt x="38" y="43"/>
                    <a:pt x="38" y="42"/>
                    <a:pt x="38" y="42"/>
                  </a:cubicBezTo>
                  <a:cubicBezTo>
                    <a:pt x="38" y="42"/>
                    <a:pt x="38" y="42"/>
                    <a:pt x="38" y="41"/>
                  </a:cubicBezTo>
                  <a:cubicBezTo>
                    <a:pt x="38" y="41"/>
                    <a:pt x="38" y="41"/>
                    <a:pt x="38" y="41"/>
                  </a:cubicBezTo>
                  <a:cubicBezTo>
                    <a:pt x="38" y="41"/>
                    <a:pt x="38" y="41"/>
                    <a:pt x="38" y="41"/>
                  </a:cubicBezTo>
                  <a:cubicBezTo>
                    <a:pt x="38" y="41"/>
                    <a:pt x="38" y="41"/>
                    <a:pt x="38" y="41"/>
                  </a:cubicBezTo>
                  <a:cubicBezTo>
                    <a:pt x="38" y="41"/>
                    <a:pt x="38" y="41"/>
                    <a:pt x="38" y="41"/>
                  </a:cubicBezTo>
                  <a:cubicBezTo>
                    <a:pt x="38" y="41"/>
                    <a:pt x="39" y="40"/>
                    <a:pt x="39" y="40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39" y="39"/>
                    <a:pt x="40" y="39"/>
                    <a:pt x="40" y="39"/>
                  </a:cubicBezTo>
                  <a:cubicBezTo>
                    <a:pt x="40" y="39"/>
                    <a:pt x="40" y="39"/>
                    <a:pt x="40" y="39"/>
                  </a:cubicBezTo>
                  <a:cubicBezTo>
                    <a:pt x="40" y="39"/>
                    <a:pt x="40" y="39"/>
                    <a:pt x="40" y="39"/>
                  </a:cubicBezTo>
                  <a:cubicBezTo>
                    <a:pt x="40" y="39"/>
                    <a:pt x="40" y="39"/>
                    <a:pt x="40" y="38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0" y="36"/>
                    <a:pt x="40" y="35"/>
                    <a:pt x="40" y="35"/>
                  </a:cubicBezTo>
                  <a:cubicBezTo>
                    <a:pt x="39" y="34"/>
                    <a:pt x="40" y="34"/>
                    <a:pt x="39" y="33"/>
                  </a:cubicBezTo>
                  <a:cubicBezTo>
                    <a:pt x="39" y="33"/>
                    <a:pt x="39" y="33"/>
                    <a:pt x="39" y="32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39" y="32"/>
                    <a:pt x="39" y="32"/>
                    <a:pt x="39" y="31"/>
                  </a:cubicBezTo>
                  <a:cubicBezTo>
                    <a:pt x="39" y="31"/>
                    <a:pt x="39" y="31"/>
                    <a:pt x="39" y="31"/>
                  </a:cubicBezTo>
                  <a:cubicBezTo>
                    <a:pt x="39" y="31"/>
                    <a:pt x="39" y="31"/>
                    <a:pt x="38" y="31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8" y="31"/>
                    <a:pt x="37" y="31"/>
                    <a:pt x="37" y="30"/>
                  </a:cubicBezTo>
                  <a:cubicBezTo>
                    <a:pt x="37" y="30"/>
                    <a:pt x="37" y="30"/>
                    <a:pt x="36" y="29"/>
                  </a:cubicBezTo>
                  <a:cubicBezTo>
                    <a:pt x="36" y="29"/>
                    <a:pt x="36" y="29"/>
                    <a:pt x="36" y="28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6" y="27"/>
                    <a:pt x="36" y="27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4" y="26"/>
                    <a:pt x="34" y="26"/>
                    <a:pt x="33" y="26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3" y="26"/>
                    <a:pt x="32" y="26"/>
                    <a:pt x="32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1" y="26"/>
                    <a:pt x="31" y="25"/>
                    <a:pt x="31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25"/>
                    <a:pt x="31" y="24"/>
                    <a:pt x="30" y="24"/>
                  </a:cubicBezTo>
                  <a:cubicBezTo>
                    <a:pt x="30" y="24"/>
                    <a:pt x="30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3"/>
                    <a:pt x="29" y="23"/>
                  </a:cubicBezTo>
                  <a:cubicBezTo>
                    <a:pt x="29" y="23"/>
                    <a:pt x="29" y="23"/>
                    <a:pt x="28" y="23"/>
                  </a:cubicBezTo>
                  <a:cubicBezTo>
                    <a:pt x="28" y="23"/>
                    <a:pt x="29" y="23"/>
                    <a:pt x="29" y="23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30" y="22"/>
                    <a:pt x="30" y="22"/>
                    <a:pt x="30" y="21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0" y="21"/>
                    <a:pt x="30" y="20"/>
                    <a:pt x="30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0" y="19"/>
                    <a:pt x="30" y="19"/>
                  </a:cubicBezTo>
                  <a:cubicBezTo>
                    <a:pt x="30" y="19"/>
                    <a:pt x="30" y="18"/>
                    <a:pt x="30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7"/>
                    <a:pt x="31" y="17"/>
                    <a:pt x="31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1" y="16"/>
                    <a:pt x="31" y="15"/>
                    <a:pt x="31" y="15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0" y="15"/>
                    <a:pt x="30" y="15"/>
                    <a:pt x="30" y="14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30" y="14"/>
                    <a:pt x="30" y="14"/>
                    <a:pt x="30" y="13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30" y="13"/>
                    <a:pt x="30" y="12"/>
                    <a:pt x="30" y="12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30" y="12"/>
                    <a:pt x="30" y="11"/>
                    <a:pt x="30" y="11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7" y="10"/>
                    <a:pt x="27" y="11"/>
                    <a:pt x="26" y="11"/>
                  </a:cubicBezTo>
                  <a:cubicBezTo>
                    <a:pt x="26" y="11"/>
                    <a:pt x="26" y="12"/>
                    <a:pt x="26" y="13"/>
                  </a:cubicBezTo>
                  <a:cubicBezTo>
                    <a:pt x="26" y="14"/>
                    <a:pt x="25" y="14"/>
                    <a:pt x="24" y="15"/>
                  </a:cubicBezTo>
                  <a:cubicBezTo>
                    <a:pt x="24" y="16"/>
                    <a:pt x="23" y="15"/>
                    <a:pt x="23" y="15"/>
                  </a:cubicBezTo>
                  <a:cubicBezTo>
                    <a:pt x="22" y="14"/>
                    <a:pt x="22" y="14"/>
                    <a:pt x="21" y="14"/>
                  </a:cubicBezTo>
                  <a:cubicBezTo>
                    <a:pt x="20" y="14"/>
                    <a:pt x="20" y="13"/>
                    <a:pt x="20" y="12"/>
                  </a:cubicBezTo>
                  <a:cubicBezTo>
                    <a:pt x="20" y="12"/>
                    <a:pt x="21" y="11"/>
                    <a:pt x="21" y="10"/>
                  </a:cubicBezTo>
                  <a:cubicBezTo>
                    <a:pt x="21" y="9"/>
                    <a:pt x="20" y="6"/>
                    <a:pt x="20" y="5"/>
                  </a:cubicBezTo>
                  <a:cubicBezTo>
                    <a:pt x="19" y="3"/>
                    <a:pt x="20" y="4"/>
                    <a:pt x="19" y="3"/>
                  </a:cubicBezTo>
                  <a:cubicBezTo>
                    <a:pt x="19" y="3"/>
                    <a:pt x="18" y="2"/>
                    <a:pt x="17" y="1"/>
                  </a:cubicBezTo>
                  <a:cubicBezTo>
                    <a:pt x="17" y="0"/>
                    <a:pt x="16" y="1"/>
                    <a:pt x="15" y="2"/>
                  </a:cubicBezTo>
                  <a:cubicBezTo>
                    <a:pt x="15" y="2"/>
                    <a:pt x="14" y="2"/>
                    <a:pt x="13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3"/>
                    <a:pt x="12" y="3"/>
                  </a:cubicBezTo>
                  <a:cubicBezTo>
                    <a:pt x="12" y="3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8" y="6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8"/>
                    <a:pt x="8" y="8"/>
                    <a:pt x="8" y="9"/>
                  </a:cubicBezTo>
                  <a:cubicBezTo>
                    <a:pt x="8" y="9"/>
                    <a:pt x="9" y="9"/>
                    <a:pt x="8" y="9"/>
                  </a:cubicBezTo>
                  <a:cubicBezTo>
                    <a:pt x="8" y="9"/>
                    <a:pt x="8" y="10"/>
                    <a:pt x="8" y="10"/>
                  </a:cubicBezTo>
                  <a:cubicBezTo>
                    <a:pt x="8" y="10"/>
                    <a:pt x="8" y="10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6" y="11"/>
                    <a:pt x="6" y="12"/>
                    <a:pt x="6" y="12"/>
                  </a:cubicBezTo>
                  <a:cubicBezTo>
                    <a:pt x="6" y="12"/>
                    <a:pt x="5" y="12"/>
                    <a:pt x="5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3"/>
                    <a:pt x="4" y="13"/>
                    <a:pt x="4" y="13"/>
                  </a:cubicBezTo>
                  <a:cubicBezTo>
                    <a:pt x="4" y="13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3" y="15"/>
                    <a:pt x="3" y="15"/>
                    <a:pt x="3" y="16"/>
                  </a:cubicBezTo>
                  <a:cubicBezTo>
                    <a:pt x="2" y="16"/>
                    <a:pt x="2" y="16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8"/>
                    <a:pt x="1" y="18"/>
                    <a:pt x="0" y="18"/>
                  </a:cubicBezTo>
                  <a:cubicBezTo>
                    <a:pt x="0" y="18"/>
                    <a:pt x="0" y="18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1" y="20"/>
                    <a:pt x="0" y="21"/>
                    <a:pt x="2" y="21"/>
                  </a:cubicBezTo>
                  <a:cubicBezTo>
                    <a:pt x="3" y="22"/>
                    <a:pt x="11" y="26"/>
                    <a:pt x="13" y="29"/>
                  </a:cubicBezTo>
                  <a:cubicBezTo>
                    <a:pt x="15" y="32"/>
                    <a:pt x="16" y="33"/>
                    <a:pt x="18" y="35"/>
                  </a:cubicBezTo>
                  <a:cubicBezTo>
                    <a:pt x="21" y="37"/>
                    <a:pt x="23" y="40"/>
                    <a:pt x="24" y="41"/>
                  </a:cubicBezTo>
                  <a:cubicBezTo>
                    <a:pt x="26" y="41"/>
                    <a:pt x="26" y="42"/>
                    <a:pt x="28" y="43"/>
                  </a:cubicBezTo>
                  <a:cubicBezTo>
                    <a:pt x="29" y="43"/>
                    <a:pt x="30" y="44"/>
                    <a:pt x="31" y="44"/>
                  </a:cubicBezTo>
                  <a:cubicBezTo>
                    <a:pt x="32" y="45"/>
                    <a:pt x="32" y="45"/>
                    <a:pt x="33" y="45"/>
                  </a:cubicBezTo>
                  <a:cubicBezTo>
                    <a:pt x="34" y="46"/>
                    <a:pt x="34" y="45"/>
                    <a:pt x="35" y="46"/>
                  </a:cubicBezTo>
                  <a:cubicBezTo>
                    <a:pt x="36" y="47"/>
                    <a:pt x="36" y="47"/>
                    <a:pt x="37" y="47"/>
                  </a:cubicBezTo>
                  <a:cubicBezTo>
                    <a:pt x="38" y="47"/>
                    <a:pt x="38" y="47"/>
                    <a:pt x="38" y="47"/>
                  </a:cubicBezTo>
                  <a:cubicBezTo>
                    <a:pt x="38" y="47"/>
                    <a:pt x="38" y="46"/>
                    <a:pt x="38" y="46"/>
                  </a:cubicBezTo>
                  <a:cubicBezTo>
                    <a:pt x="38" y="45"/>
                    <a:pt x="38" y="45"/>
                    <a:pt x="38" y="4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101" name="Freeform 103"/>
            <p:cNvSpPr>
              <a:spLocks/>
            </p:cNvSpPr>
            <p:nvPr/>
          </p:nvSpPr>
          <p:spPr bwMode="auto">
            <a:xfrm>
              <a:off x="3829050" y="4100513"/>
              <a:ext cx="168275" cy="203200"/>
            </a:xfrm>
            <a:custGeom>
              <a:avLst/>
              <a:gdLst>
                <a:gd name="T0" fmla="*/ 56 w 58"/>
                <a:gd name="T1" fmla="*/ 57 h 70"/>
                <a:gd name="T2" fmla="*/ 54 w 58"/>
                <a:gd name="T3" fmla="*/ 54 h 70"/>
                <a:gd name="T4" fmla="*/ 53 w 58"/>
                <a:gd name="T5" fmla="*/ 52 h 70"/>
                <a:gd name="T6" fmla="*/ 52 w 58"/>
                <a:gd name="T7" fmla="*/ 48 h 70"/>
                <a:gd name="T8" fmla="*/ 52 w 58"/>
                <a:gd name="T9" fmla="*/ 43 h 70"/>
                <a:gd name="T10" fmla="*/ 53 w 58"/>
                <a:gd name="T11" fmla="*/ 42 h 70"/>
                <a:gd name="T12" fmla="*/ 53 w 58"/>
                <a:gd name="T13" fmla="*/ 41 h 70"/>
                <a:gd name="T14" fmla="*/ 54 w 58"/>
                <a:gd name="T15" fmla="*/ 38 h 70"/>
                <a:gd name="T16" fmla="*/ 55 w 58"/>
                <a:gd name="T17" fmla="*/ 34 h 70"/>
                <a:gd name="T18" fmla="*/ 56 w 58"/>
                <a:gd name="T19" fmla="*/ 33 h 70"/>
                <a:gd name="T20" fmla="*/ 57 w 58"/>
                <a:gd name="T21" fmla="*/ 30 h 70"/>
                <a:gd name="T22" fmla="*/ 58 w 58"/>
                <a:gd name="T23" fmla="*/ 29 h 70"/>
                <a:gd name="T24" fmla="*/ 58 w 58"/>
                <a:gd name="T25" fmla="*/ 25 h 70"/>
                <a:gd name="T26" fmla="*/ 58 w 58"/>
                <a:gd name="T27" fmla="*/ 21 h 70"/>
                <a:gd name="T28" fmla="*/ 57 w 58"/>
                <a:gd name="T29" fmla="*/ 19 h 70"/>
                <a:gd name="T30" fmla="*/ 57 w 58"/>
                <a:gd name="T31" fmla="*/ 16 h 70"/>
                <a:gd name="T32" fmla="*/ 55 w 58"/>
                <a:gd name="T33" fmla="*/ 14 h 70"/>
                <a:gd name="T34" fmla="*/ 53 w 58"/>
                <a:gd name="T35" fmla="*/ 10 h 70"/>
                <a:gd name="T36" fmla="*/ 51 w 58"/>
                <a:gd name="T37" fmla="*/ 10 h 70"/>
                <a:gd name="T38" fmla="*/ 48 w 58"/>
                <a:gd name="T39" fmla="*/ 9 h 70"/>
                <a:gd name="T40" fmla="*/ 45 w 58"/>
                <a:gd name="T41" fmla="*/ 9 h 70"/>
                <a:gd name="T42" fmla="*/ 42 w 58"/>
                <a:gd name="T43" fmla="*/ 11 h 70"/>
                <a:gd name="T44" fmla="*/ 40 w 58"/>
                <a:gd name="T45" fmla="*/ 12 h 70"/>
                <a:gd name="T46" fmla="*/ 37 w 58"/>
                <a:gd name="T47" fmla="*/ 11 h 70"/>
                <a:gd name="T48" fmla="*/ 35 w 58"/>
                <a:gd name="T49" fmla="*/ 9 h 70"/>
                <a:gd name="T50" fmla="*/ 34 w 58"/>
                <a:gd name="T51" fmla="*/ 6 h 70"/>
                <a:gd name="T52" fmla="*/ 33 w 58"/>
                <a:gd name="T53" fmla="*/ 4 h 70"/>
                <a:gd name="T54" fmla="*/ 30 w 58"/>
                <a:gd name="T55" fmla="*/ 3 h 70"/>
                <a:gd name="T56" fmla="*/ 25 w 58"/>
                <a:gd name="T57" fmla="*/ 5 h 70"/>
                <a:gd name="T58" fmla="*/ 24 w 58"/>
                <a:gd name="T59" fmla="*/ 0 h 70"/>
                <a:gd name="T60" fmla="*/ 18 w 58"/>
                <a:gd name="T61" fmla="*/ 4 h 70"/>
                <a:gd name="T62" fmla="*/ 12 w 58"/>
                <a:gd name="T63" fmla="*/ 5 h 70"/>
                <a:gd name="T64" fmla="*/ 5 w 58"/>
                <a:gd name="T65" fmla="*/ 8 h 70"/>
                <a:gd name="T66" fmla="*/ 7 w 58"/>
                <a:gd name="T67" fmla="*/ 14 h 70"/>
                <a:gd name="T68" fmla="*/ 7 w 58"/>
                <a:gd name="T69" fmla="*/ 19 h 70"/>
                <a:gd name="T70" fmla="*/ 9 w 58"/>
                <a:gd name="T71" fmla="*/ 25 h 70"/>
                <a:gd name="T72" fmla="*/ 5 w 58"/>
                <a:gd name="T73" fmla="*/ 28 h 70"/>
                <a:gd name="T74" fmla="*/ 4 w 58"/>
                <a:gd name="T75" fmla="*/ 35 h 70"/>
                <a:gd name="T76" fmla="*/ 2 w 58"/>
                <a:gd name="T77" fmla="*/ 35 h 70"/>
                <a:gd name="T78" fmla="*/ 2 w 58"/>
                <a:gd name="T79" fmla="*/ 37 h 70"/>
                <a:gd name="T80" fmla="*/ 3 w 58"/>
                <a:gd name="T81" fmla="*/ 40 h 70"/>
                <a:gd name="T82" fmla="*/ 2 w 58"/>
                <a:gd name="T83" fmla="*/ 41 h 70"/>
                <a:gd name="T84" fmla="*/ 2 w 58"/>
                <a:gd name="T85" fmla="*/ 43 h 70"/>
                <a:gd name="T86" fmla="*/ 1 w 58"/>
                <a:gd name="T87" fmla="*/ 45 h 70"/>
                <a:gd name="T88" fmla="*/ 0 w 58"/>
                <a:gd name="T89" fmla="*/ 46 h 70"/>
                <a:gd name="T90" fmla="*/ 2 w 58"/>
                <a:gd name="T91" fmla="*/ 47 h 70"/>
                <a:gd name="T92" fmla="*/ 4 w 58"/>
                <a:gd name="T93" fmla="*/ 49 h 70"/>
                <a:gd name="T94" fmla="*/ 7 w 58"/>
                <a:gd name="T95" fmla="*/ 49 h 70"/>
                <a:gd name="T96" fmla="*/ 8 w 58"/>
                <a:gd name="T97" fmla="*/ 51 h 70"/>
                <a:gd name="T98" fmla="*/ 10 w 58"/>
                <a:gd name="T99" fmla="*/ 54 h 70"/>
                <a:gd name="T100" fmla="*/ 11 w 58"/>
                <a:gd name="T101" fmla="*/ 55 h 70"/>
                <a:gd name="T102" fmla="*/ 12 w 58"/>
                <a:gd name="T103" fmla="*/ 60 h 70"/>
                <a:gd name="T104" fmla="*/ 12 w 58"/>
                <a:gd name="T105" fmla="*/ 62 h 70"/>
                <a:gd name="T106" fmla="*/ 11 w 58"/>
                <a:gd name="T107" fmla="*/ 63 h 70"/>
                <a:gd name="T108" fmla="*/ 10 w 58"/>
                <a:gd name="T109" fmla="*/ 64 h 70"/>
                <a:gd name="T110" fmla="*/ 10 w 58"/>
                <a:gd name="T111" fmla="*/ 66 h 70"/>
                <a:gd name="T112" fmla="*/ 12 w 58"/>
                <a:gd name="T113" fmla="*/ 69 h 70"/>
                <a:gd name="T114" fmla="*/ 25 w 58"/>
                <a:gd name="T115" fmla="*/ 63 h 70"/>
                <a:gd name="T116" fmla="*/ 38 w 58"/>
                <a:gd name="T117" fmla="*/ 61 h 70"/>
                <a:gd name="T118" fmla="*/ 48 w 58"/>
                <a:gd name="T119" fmla="*/ 61 h 70"/>
                <a:gd name="T120" fmla="*/ 56 w 58"/>
                <a:gd name="T121" fmla="*/ 6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8" h="70">
                  <a:moveTo>
                    <a:pt x="56" y="59"/>
                  </a:moveTo>
                  <a:cubicBezTo>
                    <a:pt x="56" y="59"/>
                    <a:pt x="56" y="59"/>
                    <a:pt x="56" y="58"/>
                  </a:cubicBezTo>
                  <a:cubicBezTo>
                    <a:pt x="56" y="58"/>
                    <a:pt x="56" y="58"/>
                    <a:pt x="56" y="58"/>
                  </a:cubicBezTo>
                  <a:cubicBezTo>
                    <a:pt x="56" y="57"/>
                    <a:pt x="56" y="57"/>
                    <a:pt x="56" y="57"/>
                  </a:cubicBezTo>
                  <a:cubicBezTo>
                    <a:pt x="55" y="57"/>
                    <a:pt x="55" y="56"/>
                    <a:pt x="55" y="56"/>
                  </a:cubicBezTo>
                  <a:cubicBezTo>
                    <a:pt x="55" y="56"/>
                    <a:pt x="55" y="56"/>
                    <a:pt x="54" y="55"/>
                  </a:cubicBezTo>
                  <a:cubicBezTo>
                    <a:pt x="54" y="55"/>
                    <a:pt x="54" y="55"/>
                    <a:pt x="54" y="55"/>
                  </a:cubicBezTo>
                  <a:cubicBezTo>
                    <a:pt x="54" y="54"/>
                    <a:pt x="54" y="54"/>
                    <a:pt x="54" y="54"/>
                  </a:cubicBezTo>
                  <a:cubicBezTo>
                    <a:pt x="54" y="54"/>
                    <a:pt x="53" y="54"/>
                    <a:pt x="53" y="53"/>
                  </a:cubicBezTo>
                  <a:cubicBezTo>
                    <a:pt x="53" y="53"/>
                    <a:pt x="53" y="53"/>
                    <a:pt x="53" y="53"/>
                  </a:cubicBezTo>
                  <a:cubicBezTo>
                    <a:pt x="53" y="53"/>
                    <a:pt x="53" y="53"/>
                    <a:pt x="53" y="53"/>
                  </a:cubicBezTo>
                  <a:cubicBezTo>
                    <a:pt x="53" y="52"/>
                    <a:pt x="53" y="52"/>
                    <a:pt x="53" y="52"/>
                  </a:cubicBezTo>
                  <a:cubicBezTo>
                    <a:pt x="53" y="51"/>
                    <a:pt x="53" y="51"/>
                    <a:pt x="53" y="51"/>
                  </a:cubicBezTo>
                  <a:cubicBezTo>
                    <a:pt x="53" y="51"/>
                    <a:pt x="53" y="50"/>
                    <a:pt x="53" y="50"/>
                  </a:cubicBezTo>
                  <a:cubicBezTo>
                    <a:pt x="53" y="50"/>
                    <a:pt x="52" y="50"/>
                    <a:pt x="52" y="49"/>
                  </a:cubicBezTo>
                  <a:cubicBezTo>
                    <a:pt x="52" y="49"/>
                    <a:pt x="52" y="49"/>
                    <a:pt x="52" y="48"/>
                  </a:cubicBezTo>
                  <a:cubicBezTo>
                    <a:pt x="52" y="48"/>
                    <a:pt x="52" y="47"/>
                    <a:pt x="52" y="47"/>
                  </a:cubicBezTo>
                  <a:cubicBezTo>
                    <a:pt x="52" y="46"/>
                    <a:pt x="52" y="46"/>
                    <a:pt x="52" y="45"/>
                  </a:cubicBezTo>
                  <a:cubicBezTo>
                    <a:pt x="52" y="45"/>
                    <a:pt x="52" y="44"/>
                    <a:pt x="52" y="44"/>
                  </a:cubicBezTo>
                  <a:cubicBezTo>
                    <a:pt x="52" y="44"/>
                    <a:pt x="52" y="44"/>
                    <a:pt x="52" y="43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52" y="43"/>
                    <a:pt x="52" y="43"/>
                    <a:pt x="52" y="42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53" y="42"/>
                    <a:pt x="53" y="42"/>
                    <a:pt x="53" y="42"/>
                  </a:cubicBezTo>
                  <a:cubicBezTo>
                    <a:pt x="53" y="42"/>
                    <a:pt x="53" y="41"/>
                    <a:pt x="53" y="41"/>
                  </a:cubicBezTo>
                  <a:cubicBezTo>
                    <a:pt x="53" y="41"/>
                    <a:pt x="53" y="41"/>
                    <a:pt x="53" y="41"/>
                  </a:cubicBezTo>
                  <a:cubicBezTo>
                    <a:pt x="53" y="41"/>
                    <a:pt x="53" y="41"/>
                    <a:pt x="53" y="41"/>
                  </a:cubicBezTo>
                  <a:cubicBezTo>
                    <a:pt x="53" y="41"/>
                    <a:pt x="53" y="41"/>
                    <a:pt x="53" y="41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3" y="40"/>
                    <a:pt x="53" y="40"/>
                    <a:pt x="54" y="39"/>
                  </a:cubicBezTo>
                  <a:cubicBezTo>
                    <a:pt x="54" y="39"/>
                    <a:pt x="54" y="39"/>
                    <a:pt x="54" y="39"/>
                  </a:cubicBezTo>
                  <a:cubicBezTo>
                    <a:pt x="54" y="39"/>
                    <a:pt x="54" y="38"/>
                    <a:pt x="54" y="38"/>
                  </a:cubicBezTo>
                  <a:cubicBezTo>
                    <a:pt x="54" y="38"/>
                    <a:pt x="54" y="38"/>
                    <a:pt x="54" y="38"/>
                  </a:cubicBezTo>
                  <a:cubicBezTo>
                    <a:pt x="54" y="37"/>
                    <a:pt x="54" y="36"/>
                    <a:pt x="55" y="35"/>
                  </a:cubicBezTo>
                  <a:cubicBezTo>
                    <a:pt x="55" y="35"/>
                    <a:pt x="55" y="35"/>
                    <a:pt x="55" y="35"/>
                  </a:cubicBezTo>
                  <a:cubicBezTo>
                    <a:pt x="55" y="34"/>
                    <a:pt x="55" y="34"/>
                    <a:pt x="55" y="34"/>
                  </a:cubicBezTo>
                  <a:cubicBezTo>
                    <a:pt x="55" y="34"/>
                    <a:pt x="55" y="33"/>
                    <a:pt x="55" y="33"/>
                  </a:cubicBezTo>
                  <a:cubicBezTo>
                    <a:pt x="55" y="33"/>
                    <a:pt x="55" y="33"/>
                    <a:pt x="55" y="33"/>
                  </a:cubicBezTo>
                  <a:cubicBezTo>
                    <a:pt x="55" y="33"/>
                    <a:pt x="56" y="33"/>
                    <a:pt x="56" y="33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6" y="32"/>
                    <a:pt x="56" y="32"/>
                    <a:pt x="57" y="32"/>
                  </a:cubicBezTo>
                  <a:cubicBezTo>
                    <a:pt x="57" y="32"/>
                    <a:pt x="57" y="31"/>
                    <a:pt x="57" y="31"/>
                  </a:cubicBezTo>
                  <a:cubicBezTo>
                    <a:pt x="57" y="31"/>
                    <a:pt x="57" y="31"/>
                    <a:pt x="57" y="30"/>
                  </a:cubicBezTo>
                  <a:cubicBezTo>
                    <a:pt x="57" y="30"/>
                    <a:pt x="57" y="30"/>
                    <a:pt x="57" y="30"/>
                  </a:cubicBezTo>
                  <a:cubicBezTo>
                    <a:pt x="58" y="30"/>
                    <a:pt x="58" y="30"/>
                    <a:pt x="58" y="30"/>
                  </a:cubicBezTo>
                  <a:cubicBezTo>
                    <a:pt x="58" y="30"/>
                    <a:pt x="58" y="30"/>
                    <a:pt x="58" y="29"/>
                  </a:cubicBezTo>
                  <a:cubicBezTo>
                    <a:pt x="58" y="29"/>
                    <a:pt x="58" y="29"/>
                    <a:pt x="58" y="29"/>
                  </a:cubicBezTo>
                  <a:cubicBezTo>
                    <a:pt x="58" y="29"/>
                    <a:pt x="58" y="29"/>
                    <a:pt x="58" y="28"/>
                  </a:cubicBezTo>
                  <a:cubicBezTo>
                    <a:pt x="58" y="28"/>
                    <a:pt x="58" y="28"/>
                    <a:pt x="58" y="28"/>
                  </a:cubicBezTo>
                  <a:cubicBezTo>
                    <a:pt x="58" y="28"/>
                    <a:pt x="58" y="28"/>
                    <a:pt x="58" y="28"/>
                  </a:cubicBezTo>
                  <a:cubicBezTo>
                    <a:pt x="58" y="27"/>
                    <a:pt x="58" y="26"/>
                    <a:pt x="58" y="25"/>
                  </a:cubicBezTo>
                  <a:cubicBezTo>
                    <a:pt x="58" y="25"/>
                    <a:pt x="58" y="25"/>
                    <a:pt x="58" y="24"/>
                  </a:cubicBezTo>
                  <a:cubicBezTo>
                    <a:pt x="58" y="24"/>
                    <a:pt x="58" y="24"/>
                    <a:pt x="58" y="23"/>
                  </a:cubicBezTo>
                  <a:cubicBezTo>
                    <a:pt x="58" y="23"/>
                    <a:pt x="58" y="22"/>
                    <a:pt x="58" y="22"/>
                  </a:cubicBezTo>
                  <a:cubicBezTo>
                    <a:pt x="58" y="21"/>
                    <a:pt x="58" y="21"/>
                    <a:pt x="58" y="21"/>
                  </a:cubicBezTo>
                  <a:cubicBezTo>
                    <a:pt x="58" y="21"/>
                    <a:pt x="57" y="21"/>
                    <a:pt x="57" y="21"/>
                  </a:cubicBezTo>
                  <a:cubicBezTo>
                    <a:pt x="57" y="20"/>
                    <a:pt x="57" y="20"/>
                    <a:pt x="57" y="20"/>
                  </a:cubicBezTo>
                  <a:cubicBezTo>
                    <a:pt x="57" y="20"/>
                    <a:pt x="57" y="19"/>
                    <a:pt x="57" y="19"/>
                  </a:cubicBezTo>
                  <a:cubicBezTo>
                    <a:pt x="57" y="19"/>
                    <a:pt x="57" y="19"/>
                    <a:pt x="57" y="19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57" y="18"/>
                    <a:pt x="56" y="18"/>
                    <a:pt x="56" y="17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7" y="17"/>
                    <a:pt x="57" y="17"/>
                    <a:pt x="57" y="16"/>
                  </a:cubicBezTo>
                  <a:cubicBezTo>
                    <a:pt x="57" y="16"/>
                    <a:pt x="57" y="16"/>
                    <a:pt x="57" y="16"/>
                  </a:cubicBezTo>
                  <a:cubicBezTo>
                    <a:pt x="56" y="15"/>
                    <a:pt x="57" y="15"/>
                    <a:pt x="56" y="15"/>
                  </a:cubicBezTo>
                  <a:cubicBezTo>
                    <a:pt x="56" y="14"/>
                    <a:pt x="56" y="14"/>
                    <a:pt x="56" y="14"/>
                  </a:cubicBezTo>
                  <a:cubicBezTo>
                    <a:pt x="56" y="14"/>
                    <a:pt x="56" y="14"/>
                    <a:pt x="55" y="14"/>
                  </a:cubicBezTo>
                  <a:cubicBezTo>
                    <a:pt x="55" y="14"/>
                    <a:pt x="55" y="13"/>
                    <a:pt x="55" y="13"/>
                  </a:cubicBezTo>
                  <a:cubicBezTo>
                    <a:pt x="55" y="13"/>
                    <a:pt x="55" y="13"/>
                    <a:pt x="54" y="12"/>
                  </a:cubicBezTo>
                  <a:cubicBezTo>
                    <a:pt x="54" y="12"/>
                    <a:pt x="54" y="12"/>
                    <a:pt x="54" y="11"/>
                  </a:cubicBezTo>
                  <a:cubicBezTo>
                    <a:pt x="54" y="11"/>
                    <a:pt x="53" y="11"/>
                    <a:pt x="53" y="10"/>
                  </a:cubicBezTo>
                  <a:cubicBezTo>
                    <a:pt x="53" y="10"/>
                    <a:pt x="53" y="10"/>
                    <a:pt x="53" y="9"/>
                  </a:cubicBezTo>
                  <a:cubicBezTo>
                    <a:pt x="53" y="9"/>
                    <a:pt x="52" y="9"/>
                    <a:pt x="52" y="10"/>
                  </a:cubicBezTo>
                  <a:cubicBezTo>
                    <a:pt x="52" y="10"/>
                    <a:pt x="52" y="10"/>
                    <a:pt x="51" y="10"/>
                  </a:cubicBezTo>
                  <a:cubicBezTo>
                    <a:pt x="51" y="10"/>
                    <a:pt x="51" y="10"/>
                    <a:pt x="51" y="10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0" y="9"/>
                    <a:pt x="49" y="9"/>
                    <a:pt x="49" y="9"/>
                  </a:cubicBezTo>
                  <a:cubicBezTo>
                    <a:pt x="49" y="9"/>
                    <a:pt x="49" y="9"/>
                    <a:pt x="49" y="9"/>
                  </a:cubicBezTo>
                  <a:cubicBezTo>
                    <a:pt x="49" y="9"/>
                    <a:pt x="48" y="9"/>
                    <a:pt x="48" y="9"/>
                  </a:cubicBezTo>
                  <a:cubicBezTo>
                    <a:pt x="48" y="9"/>
                    <a:pt x="47" y="9"/>
                    <a:pt x="47" y="9"/>
                  </a:cubicBezTo>
                  <a:cubicBezTo>
                    <a:pt x="47" y="9"/>
                    <a:pt x="47" y="9"/>
                    <a:pt x="46" y="9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6" y="9"/>
                    <a:pt x="45" y="9"/>
                    <a:pt x="45" y="9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4" y="9"/>
                    <a:pt x="44" y="9"/>
                    <a:pt x="44" y="10"/>
                  </a:cubicBezTo>
                  <a:cubicBezTo>
                    <a:pt x="44" y="10"/>
                    <a:pt x="43" y="10"/>
                    <a:pt x="43" y="1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2" y="12"/>
                    <a:pt x="42" y="12"/>
                    <a:pt x="41" y="1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12"/>
                    <a:pt x="40" y="12"/>
                    <a:pt x="40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12"/>
                    <a:pt x="40" y="12"/>
                    <a:pt x="39" y="12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8" y="12"/>
                    <a:pt x="38" y="12"/>
                    <a:pt x="38" y="11"/>
                  </a:cubicBezTo>
                  <a:cubicBezTo>
                    <a:pt x="38" y="11"/>
                    <a:pt x="37" y="11"/>
                    <a:pt x="37" y="11"/>
                  </a:cubicBezTo>
                  <a:cubicBezTo>
                    <a:pt x="37" y="11"/>
                    <a:pt x="37" y="11"/>
                    <a:pt x="36" y="11"/>
                  </a:cubicBezTo>
                  <a:cubicBezTo>
                    <a:pt x="36" y="11"/>
                    <a:pt x="36" y="10"/>
                    <a:pt x="35" y="9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5" y="8"/>
                    <a:pt x="35" y="8"/>
                    <a:pt x="35" y="7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4" y="7"/>
                    <a:pt x="34" y="7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4" y="5"/>
                    <a:pt x="34" y="5"/>
                    <a:pt x="33" y="5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2" y="4"/>
                    <a:pt x="32" y="4"/>
                  </a:cubicBezTo>
                  <a:cubicBezTo>
                    <a:pt x="32" y="4"/>
                    <a:pt x="32" y="5"/>
                    <a:pt x="31" y="4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0" y="4"/>
                    <a:pt x="30" y="3"/>
                    <a:pt x="30" y="3"/>
                  </a:cubicBezTo>
                  <a:cubicBezTo>
                    <a:pt x="30" y="3"/>
                    <a:pt x="29" y="3"/>
                    <a:pt x="29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8" y="3"/>
                    <a:pt x="27" y="3"/>
                    <a:pt x="26" y="4"/>
                  </a:cubicBezTo>
                  <a:cubicBezTo>
                    <a:pt x="25" y="4"/>
                    <a:pt x="26" y="5"/>
                    <a:pt x="25" y="5"/>
                  </a:cubicBezTo>
                  <a:cubicBezTo>
                    <a:pt x="23" y="5"/>
                    <a:pt x="23" y="5"/>
                    <a:pt x="23" y="4"/>
                  </a:cubicBezTo>
                  <a:cubicBezTo>
                    <a:pt x="23" y="4"/>
                    <a:pt x="24" y="3"/>
                    <a:pt x="24" y="3"/>
                  </a:cubicBezTo>
                  <a:cubicBezTo>
                    <a:pt x="23" y="2"/>
                    <a:pt x="23" y="2"/>
                    <a:pt x="23" y="1"/>
                  </a:cubicBezTo>
                  <a:cubicBezTo>
                    <a:pt x="24" y="1"/>
                    <a:pt x="24" y="0"/>
                    <a:pt x="24" y="0"/>
                  </a:cubicBezTo>
                  <a:cubicBezTo>
                    <a:pt x="23" y="0"/>
                    <a:pt x="21" y="1"/>
                    <a:pt x="20" y="2"/>
                  </a:cubicBezTo>
                  <a:cubicBezTo>
                    <a:pt x="20" y="3"/>
                    <a:pt x="20" y="1"/>
                    <a:pt x="20" y="1"/>
                  </a:cubicBezTo>
                  <a:cubicBezTo>
                    <a:pt x="20" y="0"/>
                    <a:pt x="19" y="1"/>
                    <a:pt x="19" y="1"/>
                  </a:cubicBezTo>
                  <a:cubicBezTo>
                    <a:pt x="18" y="2"/>
                    <a:pt x="18" y="3"/>
                    <a:pt x="18" y="4"/>
                  </a:cubicBezTo>
                  <a:cubicBezTo>
                    <a:pt x="17" y="5"/>
                    <a:pt x="17" y="4"/>
                    <a:pt x="16" y="4"/>
                  </a:cubicBezTo>
                  <a:cubicBezTo>
                    <a:pt x="16" y="5"/>
                    <a:pt x="16" y="5"/>
                    <a:pt x="16" y="7"/>
                  </a:cubicBezTo>
                  <a:cubicBezTo>
                    <a:pt x="15" y="8"/>
                    <a:pt x="15" y="6"/>
                    <a:pt x="15" y="6"/>
                  </a:cubicBezTo>
                  <a:cubicBezTo>
                    <a:pt x="14" y="5"/>
                    <a:pt x="13" y="5"/>
                    <a:pt x="12" y="5"/>
                  </a:cubicBezTo>
                  <a:cubicBezTo>
                    <a:pt x="11" y="5"/>
                    <a:pt x="12" y="4"/>
                    <a:pt x="11" y="3"/>
                  </a:cubicBezTo>
                  <a:cubicBezTo>
                    <a:pt x="10" y="2"/>
                    <a:pt x="9" y="3"/>
                    <a:pt x="9" y="4"/>
                  </a:cubicBezTo>
                  <a:cubicBezTo>
                    <a:pt x="8" y="5"/>
                    <a:pt x="6" y="6"/>
                    <a:pt x="6" y="6"/>
                  </a:cubicBezTo>
                  <a:cubicBezTo>
                    <a:pt x="6" y="7"/>
                    <a:pt x="6" y="7"/>
                    <a:pt x="5" y="8"/>
                  </a:cubicBezTo>
                  <a:cubicBezTo>
                    <a:pt x="5" y="8"/>
                    <a:pt x="5" y="9"/>
                    <a:pt x="5" y="10"/>
                  </a:cubicBezTo>
                  <a:cubicBezTo>
                    <a:pt x="5" y="11"/>
                    <a:pt x="5" y="11"/>
                    <a:pt x="5" y="12"/>
                  </a:cubicBezTo>
                  <a:cubicBezTo>
                    <a:pt x="4" y="13"/>
                    <a:pt x="5" y="13"/>
                    <a:pt x="5" y="14"/>
                  </a:cubicBezTo>
                  <a:cubicBezTo>
                    <a:pt x="6" y="14"/>
                    <a:pt x="6" y="14"/>
                    <a:pt x="7" y="14"/>
                  </a:cubicBezTo>
                  <a:cubicBezTo>
                    <a:pt x="8" y="14"/>
                    <a:pt x="8" y="14"/>
                    <a:pt x="8" y="15"/>
                  </a:cubicBezTo>
                  <a:cubicBezTo>
                    <a:pt x="8" y="15"/>
                    <a:pt x="7" y="16"/>
                    <a:pt x="7" y="17"/>
                  </a:cubicBezTo>
                  <a:cubicBezTo>
                    <a:pt x="8" y="17"/>
                    <a:pt x="8" y="17"/>
                    <a:pt x="8" y="18"/>
                  </a:cubicBezTo>
                  <a:cubicBezTo>
                    <a:pt x="9" y="19"/>
                    <a:pt x="8" y="19"/>
                    <a:pt x="7" y="19"/>
                  </a:cubicBezTo>
                  <a:cubicBezTo>
                    <a:pt x="7" y="19"/>
                    <a:pt x="7" y="19"/>
                    <a:pt x="7" y="21"/>
                  </a:cubicBezTo>
                  <a:cubicBezTo>
                    <a:pt x="6" y="22"/>
                    <a:pt x="7" y="21"/>
                    <a:pt x="8" y="22"/>
                  </a:cubicBezTo>
                  <a:cubicBezTo>
                    <a:pt x="9" y="23"/>
                    <a:pt x="9" y="22"/>
                    <a:pt x="9" y="23"/>
                  </a:cubicBezTo>
                  <a:cubicBezTo>
                    <a:pt x="9" y="23"/>
                    <a:pt x="9" y="25"/>
                    <a:pt x="9" y="25"/>
                  </a:cubicBezTo>
                  <a:cubicBezTo>
                    <a:pt x="9" y="26"/>
                    <a:pt x="8" y="26"/>
                    <a:pt x="7" y="25"/>
                  </a:cubicBezTo>
                  <a:cubicBezTo>
                    <a:pt x="7" y="25"/>
                    <a:pt x="5" y="25"/>
                    <a:pt x="5" y="25"/>
                  </a:cubicBezTo>
                  <a:cubicBezTo>
                    <a:pt x="4" y="25"/>
                    <a:pt x="4" y="25"/>
                    <a:pt x="4" y="27"/>
                  </a:cubicBezTo>
                  <a:cubicBezTo>
                    <a:pt x="4" y="28"/>
                    <a:pt x="4" y="28"/>
                    <a:pt x="5" y="28"/>
                  </a:cubicBezTo>
                  <a:cubicBezTo>
                    <a:pt x="6" y="28"/>
                    <a:pt x="6" y="28"/>
                    <a:pt x="6" y="29"/>
                  </a:cubicBezTo>
                  <a:cubicBezTo>
                    <a:pt x="6" y="29"/>
                    <a:pt x="6" y="30"/>
                    <a:pt x="5" y="30"/>
                  </a:cubicBezTo>
                  <a:cubicBezTo>
                    <a:pt x="5" y="30"/>
                    <a:pt x="5" y="32"/>
                    <a:pt x="5" y="33"/>
                  </a:cubicBezTo>
                  <a:cubicBezTo>
                    <a:pt x="4" y="33"/>
                    <a:pt x="5" y="34"/>
                    <a:pt x="4" y="35"/>
                  </a:cubicBezTo>
                  <a:cubicBezTo>
                    <a:pt x="4" y="36"/>
                    <a:pt x="3" y="34"/>
                    <a:pt x="3" y="34"/>
                  </a:cubicBezTo>
                  <a:cubicBezTo>
                    <a:pt x="3" y="34"/>
                    <a:pt x="2" y="34"/>
                    <a:pt x="2" y="34"/>
                  </a:cubicBezTo>
                  <a:cubicBezTo>
                    <a:pt x="2" y="34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6"/>
                    <a:pt x="2" y="36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2" y="38"/>
                    <a:pt x="2" y="38"/>
                    <a:pt x="3" y="38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3" y="38"/>
                    <a:pt x="3" y="39"/>
                    <a:pt x="3" y="39"/>
                  </a:cubicBezTo>
                  <a:cubicBezTo>
                    <a:pt x="3" y="39"/>
                    <a:pt x="3" y="39"/>
                    <a:pt x="3" y="40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3" y="40"/>
                    <a:pt x="2" y="40"/>
                    <a:pt x="2" y="41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2" y="41"/>
                    <a:pt x="2" y="42"/>
                    <a:pt x="2" y="42"/>
                  </a:cubicBezTo>
                  <a:cubicBezTo>
                    <a:pt x="2" y="42"/>
                    <a:pt x="2" y="43"/>
                    <a:pt x="2" y="43"/>
                  </a:cubicBezTo>
                  <a:cubicBezTo>
                    <a:pt x="2" y="43"/>
                    <a:pt x="2" y="43"/>
                    <a:pt x="2" y="43"/>
                  </a:cubicBezTo>
                  <a:cubicBezTo>
                    <a:pt x="2" y="43"/>
                    <a:pt x="2" y="44"/>
                    <a:pt x="2" y="44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2" y="45"/>
                    <a:pt x="2" y="45"/>
                    <a:pt x="1" y="45"/>
                  </a:cubicBezTo>
                  <a:cubicBezTo>
                    <a:pt x="1" y="45"/>
                    <a:pt x="1" y="45"/>
                    <a:pt x="1" y="46"/>
                  </a:cubicBezTo>
                  <a:cubicBezTo>
                    <a:pt x="1" y="46"/>
                    <a:pt x="1" y="46"/>
                    <a:pt x="1" y="46"/>
                  </a:cubicBezTo>
                  <a:cubicBezTo>
                    <a:pt x="1" y="46"/>
                    <a:pt x="1" y="46"/>
                    <a:pt x="1" y="46"/>
                  </a:cubicBezTo>
                  <a:cubicBezTo>
                    <a:pt x="1" y="46"/>
                    <a:pt x="0" y="46"/>
                    <a:pt x="0" y="46"/>
                  </a:cubicBezTo>
                  <a:cubicBezTo>
                    <a:pt x="1" y="46"/>
                    <a:pt x="1" y="46"/>
                    <a:pt x="1" y="46"/>
                  </a:cubicBezTo>
                  <a:cubicBezTo>
                    <a:pt x="1" y="46"/>
                    <a:pt x="1" y="47"/>
                    <a:pt x="1" y="47"/>
                  </a:cubicBezTo>
                  <a:cubicBezTo>
                    <a:pt x="1" y="47"/>
                    <a:pt x="1" y="47"/>
                    <a:pt x="1" y="47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3" y="47"/>
                    <a:pt x="3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3" y="49"/>
                    <a:pt x="4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49"/>
                    <a:pt x="5" y="49"/>
                    <a:pt x="5" y="49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6" y="49"/>
                    <a:pt x="6" y="49"/>
                    <a:pt x="6" y="49"/>
                  </a:cubicBezTo>
                  <a:cubicBezTo>
                    <a:pt x="6" y="49"/>
                    <a:pt x="6" y="49"/>
                    <a:pt x="7" y="49"/>
                  </a:cubicBezTo>
                  <a:cubicBezTo>
                    <a:pt x="7" y="49"/>
                    <a:pt x="7" y="49"/>
                    <a:pt x="7" y="49"/>
                  </a:cubicBezTo>
                  <a:cubicBezTo>
                    <a:pt x="7" y="49"/>
                    <a:pt x="7" y="49"/>
                    <a:pt x="7" y="49"/>
                  </a:cubicBezTo>
                  <a:cubicBezTo>
                    <a:pt x="8" y="50"/>
                    <a:pt x="8" y="50"/>
                    <a:pt x="8" y="51"/>
                  </a:cubicBezTo>
                  <a:cubicBezTo>
                    <a:pt x="8" y="51"/>
                    <a:pt x="8" y="51"/>
                    <a:pt x="8" y="51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9" y="53"/>
                    <a:pt x="9" y="53"/>
                    <a:pt x="9" y="53"/>
                  </a:cubicBezTo>
                  <a:cubicBezTo>
                    <a:pt x="9" y="54"/>
                    <a:pt x="10" y="54"/>
                    <a:pt x="10" y="54"/>
                  </a:cubicBezTo>
                  <a:cubicBezTo>
                    <a:pt x="10" y="54"/>
                    <a:pt x="10" y="54"/>
                    <a:pt x="10" y="54"/>
                  </a:cubicBezTo>
                  <a:cubicBezTo>
                    <a:pt x="10" y="54"/>
                    <a:pt x="10" y="54"/>
                    <a:pt x="10" y="54"/>
                  </a:cubicBezTo>
                  <a:cubicBezTo>
                    <a:pt x="11" y="54"/>
                    <a:pt x="11" y="54"/>
                    <a:pt x="11" y="54"/>
                  </a:cubicBezTo>
                  <a:cubicBezTo>
                    <a:pt x="11" y="54"/>
                    <a:pt x="11" y="54"/>
                    <a:pt x="11" y="54"/>
                  </a:cubicBezTo>
                  <a:cubicBezTo>
                    <a:pt x="11" y="55"/>
                    <a:pt x="11" y="55"/>
                    <a:pt x="11" y="55"/>
                  </a:cubicBezTo>
                  <a:cubicBezTo>
                    <a:pt x="11" y="55"/>
                    <a:pt x="11" y="55"/>
                    <a:pt x="11" y="5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2" y="57"/>
                    <a:pt x="11" y="57"/>
                    <a:pt x="12" y="58"/>
                  </a:cubicBezTo>
                  <a:cubicBezTo>
                    <a:pt x="12" y="58"/>
                    <a:pt x="12" y="59"/>
                    <a:pt x="12" y="60"/>
                  </a:cubicBezTo>
                  <a:cubicBezTo>
                    <a:pt x="12" y="60"/>
                    <a:pt x="12" y="60"/>
                    <a:pt x="12" y="61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2" y="62"/>
                    <a:pt x="11" y="62"/>
                    <a:pt x="11" y="63"/>
                  </a:cubicBezTo>
                  <a:cubicBezTo>
                    <a:pt x="11" y="63"/>
                    <a:pt x="11" y="63"/>
                    <a:pt x="11" y="63"/>
                  </a:cubicBezTo>
                  <a:cubicBezTo>
                    <a:pt x="11" y="63"/>
                    <a:pt x="11" y="63"/>
                    <a:pt x="11" y="63"/>
                  </a:cubicBezTo>
                  <a:cubicBezTo>
                    <a:pt x="11" y="63"/>
                    <a:pt x="11" y="63"/>
                    <a:pt x="11" y="63"/>
                  </a:cubicBezTo>
                  <a:cubicBezTo>
                    <a:pt x="11" y="63"/>
                    <a:pt x="10" y="64"/>
                    <a:pt x="10" y="64"/>
                  </a:cubicBezTo>
                  <a:cubicBezTo>
                    <a:pt x="10" y="64"/>
                    <a:pt x="10" y="64"/>
                    <a:pt x="10" y="64"/>
                  </a:cubicBezTo>
                  <a:cubicBezTo>
                    <a:pt x="10" y="64"/>
                    <a:pt x="10" y="64"/>
                    <a:pt x="10" y="64"/>
                  </a:cubicBezTo>
                  <a:cubicBezTo>
                    <a:pt x="10" y="64"/>
                    <a:pt x="10" y="64"/>
                    <a:pt x="10" y="64"/>
                  </a:cubicBezTo>
                  <a:cubicBezTo>
                    <a:pt x="10" y="64"/>
                    <a:pt x="10" y="64"/>
                    <a:pt x="10" y="64"/>
                  </a:cubicBezTo>
                  <a:cubicBezTo>
                    <a:pt x="10" y="65"/>
                    <a:pt x="10" y="65"/>
                    <a:pt x="10" y="65"/>
                  </a:cubicBezTo>
                  <a:cubicBezTo>
                    <a:pt x="10" y="65"/>
                    <a:pt x="10" y="66"/>
                    <a:pt x="10" y="66"/>
                  </a:cubicBezTo>
                  <a:cubicBezTo>
                    <a:pt x="10" y="66"/>
                    <a:pt x="10" y="67"/>
                    <a:pt x="10" y="67"/>
                  </a:cubicBezTo>
                  <a:cubicBezTo>
                    <a:pt x="10" y="68"/>
                    <a:pt x="10" y="68"/>
                    <a:pt x="10" y="69"/>
                  </a:cubicBezTo>
                  <a:cubicBezTo>
                    <a:pt x="10" y="69"/>
                    <a:pt x="10" y="70"/>
                    <a:pt x="10" y="70"/>
                  </a:cubicBezTo>
                  <a:cubicBezTo>
                    <a:pt x="11" y="70"/>
                    <a:pt x="12" y="69"/>
                    <a:pt x="12" y="69"/>
                  </a:cubicBezTo>
                  <a:cubicBezTo>
                    <a:pt x="13" y="68"/>
                    <a:pt x="14" y="68"/>
                    <a:pt x="15" y="68"/>
                  </a:cubicBezTo>
                  <a:cubicBezTo>
                    <a:pt x="16" y="67"/>
                    <a:pt x="17" y="66"/>
                    <a:pt x="18" y="66"/>
                  </a:cubicBezTo>
                  <a:cubicBezTo>
                    <a:pt x="19" y="66"/>
                    <a:pt x="19" y="67"/>
                    <a:pt x="20" y="66"/>
                  </a:cubicBezTo>
                  <a:cubicBezTo>
                    <a:pt x="22" y="65"/>
                    <a:pt x="23" y="64"/>
                    <a:pt x="25" y="63"/>
                  </a:cubicBezTo>
                  <a:cubicBezTo>
                    <a:pt x="28" y="62"/>
                    <a:pt x="29" y="63"/>
                    <a:pt x="30" y="62"/>
                  </a:cubicBezTo>
                  <a:cubicBezTo>
                    <a:pt x="32" y="61"/>
                    <a:pt x="32" y="60"/>
                    <a:pt x="33" y="60"/>
                  </a:cubicBezTo>
                  <a:cubicBezTo>
                    <a:pt x="33" y="61"/>
                    <a:pt x="34" y="61"/>
                    <a:pt x="35" y="61"/>
                  </a:cubicBezTo>
                  <a:cubicBezTo>
                    <a:pt x="36" y="61"/>
                    <a:pt x="37" y="61"/>
                    <a:pt x="38" y="61"/>
                  </a:cubicBezTo>
                  <a:cubicBezTo>
                    <a:pt x="38" y="61"/>
                    <a:pt x="39" y="60"/>
                    <a:pt x="40" y="60"/>
                  </a:cubicBezTo>
                  <a:cubicBezTo>
                    <a:pt x="41" y="60"/>
                    <a:pt x="41" y="60"/>
                    <a:pt x="42" y="60"/>
                  </a:cubicBezTo>
                  <a:cubicBezTo>
                    <a:pt x="43" y="60"/>
                    <a:pt x="45" y="60"/>
                    <a:pt x="46" y="60"/>
                  </a:cubicBezTo>
                  <a:cubicBezTo>
                    <a:pt x="46" y="61"/>
                    <a:pt x="47" y="61"/>
                    <a:pt x="48" y="61"/>
                  </a:cubicBezTo>
                  <a:cubicBezTo>
                    <a:pt x="49" y="61"/>
                    <a:pt x="50" y="61"/>
                    <a:pt x="52" y="62"/>
                  </a:cubicBezTo>
                  <a:cubicBezTo>
                    <a:pt x="53" y="62"/>
                    <a:pt x="54" y="62"/>
                    <a:pt x="56" y="63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6" y="62"/>
                    <a:pt x="56" y="62"/>
                    <a:pt x="56" y="61"/>
                  </a:cubicBezTo>
                  <a:cubicBezTo>
                    <a:pt x="56" y="60"/>
                    <a:pt x="56" y="60"/>
                    <a:pt x="56" y="5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102" name="Freeform 104"/>
            <p:cNvSpPr>
              <a:spLocks/>
            </p:cNvSpPr>
            <p:nvPr/>
          </p:nvSpPr>
          <p:spPr bwMode="auto">
            <a:xfrm>
              <a:off x="3913188" y="3954463"/>
              <a:ext cx="227013" cy="187325"/>
            </a:xfrm>
            <a:custGeom>
              <a:avLst/>
              <a:gdLst>
                <a:gd name="T0" fmla="*/ 27 w 78"/>
                <a:gd name="T1" fmla="*/ 59 h 64"/>
                <a:gd name="T2" fmla="*/ 28 w 78"/>
                <a:gd name="T3" fmla="*/ 55 h 64"/>
                <a:gd name="T4" fmla="*/ 27 w 78"/>
                <a:gd name="T5" fmla="*/ 53 h 64"/>
                <a:gd name="T6" fmla="*/ 27 w 78"/>
                <a:gd name="T7" fmla="*/ 52 h 64"/>
                <a:gd name="T8" fmla="*/ 27 w 78"/>
                <a:gd name="T9" fmla="*/ 48 h 64"/>
                <a:gd name="T10" fmla="*/ 31 w 78"/>
                <a:gd name="T11" fmla="*/ 47 h 64"/>
                <a:gd name="T12" fmla="*/ 39 w 78"/>
                <a:gd name="T13" fmla="*/ 47 h 64"/>
                <a:gd name="T14" fmla="*/ 43 w 78"/>
                <a:gd name="T15" fmla="*/ 47 h 64"/>
                <a:gd name="T16" fmla="*/ 46 w 78"/>
                <a:gd name="T17" fmla="*/ 47 h 64"/>
                <a:gd name="T18" fmla="*/ 48 w 78"/>
                <a:gd name="T19" fmla="*/ 48 h 64"/>
                <a:gd name="T20" fmla="*/ 50 w 78"/>
                <a:gd name="T21" fmla="*/ 47 h 64"/>
                <a:gd name="T22" fmla="*/ 53 w 78"/>
                <a:gd name="T23" fmla="*/ 46 h 64"/>
                <a:gd name="T24" fmla="*/ 57 w 78"/>
                <a:gd name="T25" fmla="*/ 46 h 64"/>
                <a:gd name="T26" fmla="*/ 60 w 78"/>
                <a:gd name="T27" fmla="*/ 47 h 64"/>
                <a:gd name="T28" fmla="*/ 63 w 78"/>
                <a:gd name="T29" fmla="*/ 47 h 64"/>
                <a:gd name="T30" fmla="*/ 65 w 78"/>
                <a:gd name="T31" fmla="*/ 45 h 64"/>
                <a:gd name="T32" fmla="*/ 67 w 78"/>
                <a:gd name="T33" fmla="*/ 43 h 64"/>
                <a:gd name="T34" fmla="*/ 68 w 78"/>
                <a:gd name="T35" fmla="*/ 42 h 64"/>
                <a:gd name="T36" fmla="*/ 72 w 78"/>
                <a:gd name="T37" fmla="*/ 42 h 64"/>
                <a:gd name="T38" fmla="*/ 76 w 78"/>
                <a:gd name="T39" fmla="*/ 41 h 64"/>
                <a:gd name="T40" fmla="*/ 77 w 78"/>
                <a:gd name="T41" fmla="*/ 38 h 64"/>
                <a:gd name="T42" fmla="*/ 77 w 78"/>
                <a:gd name="T43" fmla="*/ 36 h 64"/>
                <a:gd name="T44" fmla="*/ 75 w 78"/>
                <a:gd name="T45" fmla="*/ 34 h 64"/>
                <a:gd name="T46" fmla="*/ 75 w 78"/>
                <a:gd name="T47" fmla="*/ 32 h 64"/>
                <a:gd name="T48" fmla="*/ 76 w 78"/>
                <a:gd name="T49" fmla="*/ 29 h 64"/>
                <a:gd name="T50" fmla="*/ 73 w 78"/>
                <a:gd name="T51" fmla="*/ 28 h 64"/>
                <a:gd name="T52" fmla="*/ 69 w 78"/>
                <a:gd name="T53" fmla="*/ 28 h 64"/>
                <a:gd name="T54" fmla="*/ 67 w 78"/>
                <a:gd name="T55" fmla="*/ 27 h 64"/>
                <a:gd name="T56" fmla="*/ 66 w 78"/>
                <a:gd name="T57" fmla="*/ 25 h 64"/>
                <a:gd name="T58" fmla="*/ 64 w 78"/>
                <a:gd name="T59" fmla="*/ 24 h 64"/>
                <a:gd name="T60" fmla="*/ 65 w 78"/>
                <a:gd name="T61" fmla="*/ 21 h 64"/>
                <a:gd name="T62" fmla="*/ 64 w 78"/>
                <a:gd name="T63" fmla="*/ 20 h 64"/>
                <a:gd name="T64" fmla="*/ 62 w 78"/>
                <a:gd name="T65" fmla="*/ 18 h 64"/>
                <a:gd name="T66" fmla="*/ 61 w 78"/>
                <a:gd name="T67" fmla="*/ 17 h 64"/>
                <a:gd name="T68" fmla="*/ 59 w 78"/>
                <a:gd name="T69" fmla="*/ 14 h 64"/>
                <a:gd name="T70" fmla="*/ 59 w 78"/>
                <a:gd name="T71" fmla="*/ 11 h 64"/>
                <a:gd name="T72" fmla="*/ 56 w 78"/>
                <a:gd name="T73" fmla="*/ 8 h 64"/>
                <a:gd name="T74" fmla="*/ 56 w 78"/>
                <a:gd name="T75" fmla="*/ 5 h 64"/>
                <a:gd name="T76" fmla="*/ 52 w 78"/>
                <a:gd name="T77" fmla="*/ 3 h 64"/>
                <a:gd name="T78" fmla="*/ 37 w 78"/>
                <a:gd name="T79" fmla="*/ 8 h 64"/>
                <a:gd name="T80" fmla="*/ 26 w 78"/>
                <a:gd name="T81" fmla="*/ 16 h 64"/>
                <a:gd name="T82" fmla="*/ 22 w 78"/>
                <a:gd name="T83" fmla="*/ 21 h 64"/>
                <a:gd name="T84" fmla="*/ 13 w 78"/>
                <a:gd name="T85" fmla="*/ 24 h 64"/>
                <a:gd name="T86" fmla="*/ 11 w 78"/>
                <a:gd name="T87" fmla="*/ 30 h 64"/>
                <a:gd name="T88" fmla="*/ 4 w 78"/>
                <a:gd name="T89" fmla="*/ 38 h 64"/>
                <a:gd name="T90" fmla="*/ 2 w 78"/>
                <a:gd name="T91" fmla="*/ 50 h 64"/>
                <a:gd name="T92" fmla="*/ 1 w 78"/>
                <a:gd name="T93" fmla="*/ 53 h 64"/>
                <a:gd name="T94" fmla="*/ 4 w 78"/>
                <a:gd name="T95" fmla="*/ 54 h 64"/>
                <a:gd name="T96" fmla="*/ 5 w 78"/>
                <a:gd name="T97" fmla="*/ 56 h 64"/>
                <a:gd name="T98" fmla="*/ 6 w 78"/>
                <a:gd name="T99" fmla="*/ 59 h 64"/>
                <a:gd name="T100" fmla="*/ 8 w 78"/>
                <a:gd name="T101" fmla="*/ 61 h 64"/>
                <a:gd name="T102" fmla="*/ 11 w 78"/>
                <a:gd name="T103" fmla="*/ 62 h 64"/>
                <a:gd name="T104" fmla="*/ 13 w 78"/>
                <a:gd name="T105" fmla="*/ 61 h 64"/>
                <a:gd name="T106" fmla="*/ 16 w 78"/>
                <a:gd name="T107" fmla="*/ 59 h 64"/>
                <a:gd name="T108" fmla="*/ 19 w 78"/>
                <a:gd name="T109" fmla="*/ 59 h 64"/>
                <a:gd name="T110" fmla="*/ 22 w 78"/>
                <a:gd name="T111" fmla="*/ 60 h 64"/>
                <a:gd name="T112" fmla="*/ 24 w 78"/>
                <a:gd name="T113" fmla="*/ 60 h 64"/>
                <a:gd name="T114" fmla="*/ 26 w 78"/>
                <a:gd name="T115" fmla="*/ 64 h 64"/>
                <a:gd name="T116" fmla="*/ 27 w 78"/>
                <a:gd name="T117" fmla="*/ 6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8" h="64">
                  <a:moveTo>
                    <a:pt x="27" y="63"/>
                  </a:moveTo>
                  <a:cubicBezTo>
                    <a:pt x="27" y="62"/>
                    <a:pt x="27" y="62"/>
                    <a:pt x="27" y="61"/>
                  </a:cubicBezTo>
                  <a:cubicBezTo>
                    <a:pt x="27" y="61"/>
                    <a:pt x="27" y="61"/>
                    <a:pt x="27" y="60"/>
                  </a:cubicBezTo>
                  <a:cubicBezTo>
                    <a:pt x="27" y="60"/>
                    <a:pt x="27" y="59"/>
                    <a:pt x="27" y="59"/>
                  </a:cubicBezTo>
                  <a:cubicBezTo>
                    <a:pt x="28" y="58"/>
                    <a:pt x="28" y="58"/>
                    <a:pt x="28" y="57"/>
                  </a:cubicBezTo>
                  <a:cubicBezTo>
                    <a:pt x="28" y="57"/>
                    <a:pt x="28" y="56"/>
                    <a:pt x="28" y="56"/>
                  </a:cubicBezTo>
                  <a:cubicBezTo>
                    <a:pt x="28" y="56"/>
                    <a:pt x="28" y="56"/>
                    <a:pt x="28" y="56"/>
                  </a:cubicBezTo>
                  <a:cubicBezTo>
                    <a:pt x="28" y="55"/>
                    <a:pt x="28" y="55"/>
                    <a:pt x="28" y="55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4"/>
                    <a:pt x="28" y="54"/>
                    <a:pt x="27" y="54"/>
                  </a:cubicBezTo>
                  <a:cubicBezTo>
                    <a:pt x="27" y="54"/>
                    <a:pt x="27" y="53"/>
                    <a:pt x="27" y="53"/>
                  </a:cubicBezTo>
                  <a:cubicBezTo>
                    <a:pt x="27" y="53"/>
                    <a:pt x="27" y="53"/>
                    <a:pt x="27" y="53"/>
                  </a:cubicBezTo>
                  <a:cubicBezTo>
                    <a:pt x="27" y="53"/>
                    <a:pt x="27" y="53"/>
                    <a:pt x="27" y="53"/>
                  </a:cubicBezTo>
                  <a:cubicBezTo>
                    <a:pt x="27" y="53"/>
                    <a:pt x="27" y="53"/>
                    <a:pt x="27" y="52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27" y="52"/>
                    <a:pt x="26" y="52"/>
                    <a:pt x="26" y="52"/>
                  </a:cubicBezTo>
                  <a:cubicBezTo>
                    <a:pt x="26" y="52"/>
                    <a:pt x="26" y="52"/>
                    <a:pt x="26" y="51"/>
                  </a:cubicBezTo>
                  <a:cubicBezTo>
                    <a:pt x="26" y="51"/>
                    <a:pt x="26" y="50"/>
                    <a:pt x="27" y="49"/>
                  </a:cubicBezTo>
                  <a:cubicBezTo>
                    <a:pt x="27" y="49"/>
                    <a:pt x="27" y="48"/>
                    <a:pt x="27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9" y="48"/>
                    <a:pt x="29" y="48"/>
                    <a:pt x="30" y="48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1" y="48"/>
                    <a:pt x="31" y="47"/>
                    <a:pt x="31" y="47"/>
                  </a:cubicBezTo>
                  <a:cubicBezTo>
                    <a:pt x="32" y="47"/>
                    <a:pt x="33" y="47"/>
                    <a:pt x="33" y="47"/>
                  </a:cubicBezTo>
                  <a:cubicBezTo>
                    <a:pt x="35" y="47"/>
                    <a:pt x="36" y="47"/>
                    <a:pt x="37" y="47"/>
                  </a:cubicBezTo>
                  <a:cubicBezTo>
                    <a:pt x="37" y="47"/>
                    <a:pt x="38" y="47"/>
                    <a:pt x="38" y="47"/>
                  </a:cubicBezTo>
                  <a:cubicBezTo>
                    <a:pt x="38" y="47"/>
                    <a:pt x="39" y="47"/>
                    <a:pt x="39" y="47"/>
                  </a:cubicBezTo>
                  <a:cubicBezTo>
                    <a:pt x="39" y="47"/>
                    <a:pt x="39" y="47"/>
                    <a:pt x="39" y="47"/>
                  </a:cubicBezTo>
                  <a:cubicBezTo>
                    <a:pt x="40" y="47"/>
                    <a:pt x="40" y="47"/>
                    <a:pt x="40" y="47"/>
                  </a:cubicBezTo>
                  <a:cubicBezTo>
                    <a:pt x="40" y="47"/>
                    <a:pt x="41" y="47"/>
                    <a:pt x="41" y="47"/>
                  </a:cubicBezTo>
                  <a:cubicBezTo>
                    <a:pt x="42" y="47"/>
                    <a:pt x="42" y="47"/>
                    <a:pt x="43" y="47"/>
                  </a:cubicBezTo>
                  <a:cubicBezTo>
                    <a:pt x="43" y="47"/>
                    <a:pt x="44" y="47"/>
                    <a:pt x="44" y="47"/>
                  </a:cubicBezTo>
                  <a:cubicBezTo>
                    <a:pt x="44" y="47"/>
                    <a:pt x="45" y="48"/>
                    <a:pt x="45" y="47"/>
                  </a:cubicBezTo>
                  <a:cubicBezTo>
                    <a:pt x="45" y="47"/>
                    <a:pt x="45" y="47"/>
                    <a:pt x="45" y="47"/>
                  </a:cubicBezTo>
                  <a:cubicBezTo>
                    <a:pt x="45" y="47"/>
                    <a:pt x="46" y="47"/>
                    <a:pt x="46" y="47"/>
                  </a:cubicBezTo>
                  <a:cubicBezTo>
                    <a:pt x="46" y="47"/>
                    <a:pt x="47" y="47"/>
                    <a:pt x="47" y="47"/>
                  </a:cubicBezTo>
                  <a:cubicBezTo>
                    <a:pt x="47" y="47"/>
                    <a:pt x="47" y="48"/>
                    <a:pt x="47" y="48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8" y="48"/>
                    <a:pt x="49" y="48"/>
                    <a:pt x="49" y="48"/>
                  </a:cubicBezTo>
                  <a:cubicBezTo>
                    <a:pt x="49" y="48"/>
                    <a:pt x="49" y="48"/>
                    <a:pt x="49" y="48"/>
                  </a:cubicBezTo>
                  <a:cubicBezTo>
                    <a:pt x="49" y="48"/>
                    <a:pt x="49" y="48"/>
                    <a:pt x="49" y="47"/>
                  </a:cubicBezTo>
                  <a:cubicBezTo>
                    <a:pt x="50" y="47"/>
                    <a:pt x="50" y="47"/>
                    <a:pt x="50" y="47"/>
                  </a:cubicBezTo>
                  <a:cubicBezTo>
                    <a:pt x="50" y="47"/>
                    <a:pt x="51" y="47"/>
                    <a:pt x="51" y="47"/>
                  </a:cubicBezTo>
                  <a:cubicBezTo>
                    <a:pt x="51" y="47"/>
                    <a:pt x="51" y="47"/>
                    <a:pt x="51" y="46"/>
                  </a:cubicBezTo>
                  <a:cubicBezTo>
                    <a:pt x="51" y="46"/>
                    <a:pt x="51" y="46"/>
                    <a:pt x="51" y="46"/>
                  </a:cubicBezTo>
                  <a:cubicBezTo>
                    <a:pt x="51" y="46"/>
                    <a:pt x="52" y="45"/>
                    <a:pt x="53" y="46"/>
                  </a:cubicBezTo>
                  <a:cubicBezTo>
                    <a:pt x="53" y="46"/>
                    <a:pt x="54" y="46"/>
                    <a:pt x="54" y="46"/>
                  </a:cubicBezTo>
                  <a:cubicBezTo>
                    <a:pt x="54" y="46"/>
                    <a:pt x="55" y="46"/>
                    <a:pt x="55" y="46"/>
                  </a:cubicBezTo>
                  <a:cubicBezTo>
                    <a:pt x="55" y="46"/>
                    <a:pt x="56" y="47"/>
                    <a:pt x="56" y="47"/>
                  </a:cubicBezTo>
                  <a:cubicBezTo>
                    <a:pt x="56" y="47"/>
                    <a:pt x="56" y="46"/>
                    <a:pt x="57" y="46"/>
                  </a:cubicBezTo>
                  <a:cubicBezTo>
                    <a:pt x="57" y="46"/>
                    <a:pt x="57" y="46"/>
                    <a:pt x="57" y="46"/>
                  </a:cubicBezTo>
                  <a:cubicBezTo>
                    <a:pt x="58" y="46"/>
                    <a:pt x="58" y="46"/>
                    <a:pt x="58" y="47"/>
                  </a:cubicBezTo>
                  <a:cubicBezTo>
                    <a:pt x="59" y="47"/>
                    <a:pt x="59" y="47"/>
                    <a:pt x="59" y="47"/>
                  </a:cubicBezTo>
                  <a:cubicBezTo>
                    <a:pt x="59" y="47"/>
                    <a:pt x="59" y="47"/>
                    <a:pt x="60" y="47"/>
                  </a:cubicBezTo>
                  <a:cubicBezTo>
                    <a:pt x="60" y="47"/>
                    <a:pt x="60" y="47"/>
                    <a:pt x="60" y="47"/>
                  </a:cubicBezTo>
                  <a:cubicBezTo>
                    <a:pt x="60" y="48"/>
                    <a:pt x="61" y="48"/>
                    <a:pt x="61" y="48"/>
                  </a:cubicBezTo>
                  <a:cubicBezTo>
                    <a:pt x="61" y="48"/>
                    <a:pt x="62" y="48"/>
                    <a:pt x="62" y="48"/>
                  </a:cubicBezTo>
                  <a:cubicBezTo>
                    <a:pt x="62" y="48"/>
                    <a:pt x="62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4" y="46"/>
                    <a:pt x="64" y="46"/>
                    <a:pt x="65" y="45"/>
                  </a:cubicBezTo>
                  <a:cubicBezTo>
                    <a:pt x="65" y="45"/>
                    <a:pt x="65" y="45"/>
                    <a:pt x="65" y="45"/>
                  </a:cubicBezTo>
                  <a:cubicBezTo>
                    <a:pt x="65" y="44"/>
                    <a:pt x="66" y="44"/>
                    <a:pt x="66" y="44"/>
                  </a:cubicBezTo>
                  <a:cubicBezTo>
                    <a:pt x="66" y="44"/>
                    <a:pt x="66" y="44"/>
                    <a:pt x="66" y="44"/>
                  </a:cubicBezTo>
                  <a:cubicBezTo>
                    <a:pt x="66" y="43"/>
                    <a:pt x="66" y="44"/>
                    <a:pt x="67" y="43"/>
                  </a:cubicBezTo>
                  <a:cubicBezTo>
                    <a:pt x="67" y="43"/>
                    <a:pt x="67" y="43"/>
                    <a:pt x="67" y="43"/>
                  </a:cubicBezTo>
                  <a:cubicBezTo>
                    <a:pt x="67" y="43"/>
                    <a:pt x="67" y="43"/>
                    <a:pt x="68" y="42"/>
                  </a:cubicBezTo>
                  <a:cubicBezTo>
                    <a:pt x="68" y="42"/>
                    <a:pt x="68" y="42"/>
                    <a:pt x="68" y="42"/>
                  </a:cubicBezTo>
                  <a:cubicBezTo>
                    <a:pt x="68" y="42"/>
                    <a:pt x="68" y="42"/>
                    <a:pt x="68" y="42"/>
                  </a:cubicBezTo>
                  <a:cubicBezTo>
                    <a:pt x="68" y="42"/>
                    <a:pt x="68" y="42"/>
                    <a:pt x="68" y="42"/>
                  </a:cubicBezTo>
                  <a:cubicBezTo>
                    <a:pt x="69" y="42"/>
                    <a:pt x="69" y="42"/>
                    <a:pt x="69" y="42"/>
                  </a:cubicBezTo>
                  <a:cubicBezTo>
                    <a:pt x="69" y="42"/>
                    <a:pt x="70" y="42"/>
                    <a:pt x="70" y="42"/>
                  </a:cubicBezTo>
                  <a:cubicBezTo>
                    <a:pt x="70" y="42"/>
                    <a:pt x="71" y="42"/>
                    <a:pt x="71" y="42"/>
                  </a:cubicBezTo>
                  <a:cubicBezTo>
                    <a:pt x="71" y="42"/>
                    <a:pt x="72" y="42"/>
                    <a:pt x="72" y="42"/>
                  </a:cubicBezTo>
                  <a:cubicBezTo>
                    <a:pt x="72" y="42"/>
                    <a:pt x="73" y="42"/>
                    <a:pt x="73" y="42"/>
                  </a:cubicBezTo>
                  <a:cubicBezTo>
                    <a:pt x="73" y="42"/>
                    <a:pt x="74" y="42"/>
                    <a:pt x="74" y="41"/>
                  </a:cubicBezTo>
                  <a:cubicBezTo>
                    <a:pt x="75" y="41"/>
                    <a:pt x="75" y="41"/>
                    <a:pt x="75" y="41"/>
                  </a:cubicBezTo>
                  <a:cubicBezTo>
                    <a:pt x="76" y="41"/>
                    <a:pt x="76" y="41"/>
                    <a:pt x="76" y="41"/>
                  </a:cubicBezTo>
                  <a:cubicBezTo>
                    <a:pt x="77" y="41"/>
                    <a:pt x="77" y="41"/>
                    <a:pt x="77" y="40"/>
                  </a:cubicBezTo>
                  <a:cubicBezTo>
                    <a:pt x="77" y="40"/>
                    <a:pt x="77" y="40"/>
                    <a:pt x="77" y="39"/>
                  </a:cubicBezTo>
                  <a:cubicBezTo>
                    <a:pt x="77" y="39"/>
                    <a:pt x="77" y="39"/>
                    <a:pt x="77" y="39"/>
                  </a:cubicBezTo>
                  <a:cubicBezTo>
                    <a:pt x="77" y="39"/>
                    <a:pt x="77" y="38"/>
                    <a:pt x="77" y="38"/>
                  </a:cubicBezTo>
                  <a:cubicBezTo>
                    <a:pt x="78" y="38"/>
                    <a:pt x="77" y="37"/>
                    <a:pt x="77" y="37"/>
                  </a:cubicBezTo>
                  <a:cubicBezTo>
                    <a:pt x="77" y="37"/>
                    <a:pt x="78" y="37"/>
                    <a:pt x="77" y="37"/>
                  </a:cubicBezTo>
                  <a:cubicBezTo>
                    <a:pt x="77" y="37"/>
                    <a:pt x="77" y="36"/>
                    <a:pt x="77" y="36"/>
                  </a:cubicBezTo>
                  <a:cubicBezTo>
                    <a:pt x="77" y="36"/>
                    <a:pt x="77" y="36"/>
                    <a:pt x="77" y="36"/>
                  </a:cubicBezTo>
                  <a:cubicBezTo>
                    <a:pt x="77" y="36"/>
                    <a:pt x="76" y="36"/>
                    <a:pt x="76" y="35"/>
                  </a:cubicBezTo>
                  <a:cubicBezTo>
                    <a:pt x="76" y="35"/>
                    <a:pt x="76" y="35"/>
                    <a:pt x="76" y="35"/>
                  </a:cubicBezTo>
                  <a:cubicBezTo>
                    <a:pt x="76" y="35"/>
                    <a:pt x="76" y="35"/>
                    <a:pt x="75" y="35"/>
                  </a:cubicBezTo>
                  <a:cubicBezTo>
                    <a:pt x="75" y="34"/>
                    <a:pt x="75" y="34"/>
                    <a:pt x="75" y="34"/>
                  </a:cubicBezTo>
                  <a:cubicBezTo>
                    <a:pt x="75" y="34"/>
                    <a:pt x="75" y="34"/>
                    <a:pt x="75" y="33"/>
                  </a:cubicBezTo>
                  <a:cubicBezTo>
                    <a:pt x="75" y="33"/>
                    <a:pt x="75" y="33"/>
                    <a:pt x="75" y="33"/>
                  </a:cubicBezTo>
                  <a:cubicBezTo>
                    <a:pt x="75" y="32"/>
                    <a:pt x="75" y="32"/>
                    <a:pt x="75" y="32"/>
                  </a:cubicBezTo>
                  <a:cubicBezTo>
                    <a:pt x="75" y="32"/>
                    <a:pt x="75" y="32"/>
                    <a:pt x="75" y="32"/>
                  </a:cubicBezTo>
                  <a:cubicBezTo>
                    <a:pt x="75" y="32"/>
                    <a:pt x="75" y="31"/>
                    <a:pt x="75" y="31"/>
                  </a:cubicBezTo>
                  <a:cubicBezTo>
                    <a:pt x="76" y="31"/>
                    <a:pt x="76" y="30"/>
                    <a:pt x="76" y="30"/>
                  </a:cubicBezTo>
                  <a:cubicBezTo>
                    <a:pt x="76" y="29"/>
                    <a:pt x="76" y="29"/>
                    <a:pt x="76" y="29"/>
                  </a:cubicBezTo>
                  <a:cubicBezTo>
                    <a:pt x="76" y="29"/>
                    <a:pt x="76" y="29"/>
                    <a:pt x="76" y="29"/>
                  </a:cubicBezTo>
                  <a:cubicBezTo>
                    <a:pt x="76" y="29"/>
                    <a:pt x="75" y="29"/>
                    <a:pt x="75" y="29"/>
                  </a:cubicBezTo>
                  <a:cubicBezTo>
                    <a:pt x="75" y="29"/>
                    <a:pt x="75" y="29"/>
                    <a:pt x="75" y="28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4" y="28"/>
                    <a:pt x="74" y="28"/>
                    <a:pt x="73" y="28"/>
                  </a:cubicBezTo>
                  <a:cubicBezTo>
                    <a:pt x="73" y="28"/>
                    <a:pt x="72" y="28"/>
                    <a:pt x="72" y="28"/>
                  </a:cubicBezTo>
                  <a:cubicBezTo>
                    <a:pt x="72" y="28"/>
                    <a:pt x="71" y="28"/>
                    <a:pt x="71" y="28"/>
                  </a:cubicBezTo>
                  <a:cubicBezTo>
                    <a:pt x="71" y="28"/>
                    <a:pt x="71" y="28"/>
                    <a:pt x="70" y="28"/>
                  </a:cubicBezTo>
                  <a:cubicBezTo>
                    <a:pt x="70" y="28"/>
                    <a:pt x="69" y="28"/>
                    <a:pt x="69" y="28"/>
                  </a:cubicBezTo>
                  <a:cubicBezTo>
                    <a:pt x="68" y="28"/>
                    <a:pt x="68" y="28"/>
                    <a:pt x="68" y="28"/>
                  </a:cubicBezTo>
                  <a:cubicBezTo>
                    <a:pt x="68" y="28"/>
                    <a:pt x="68" y="28"/>
                    <a:pt x="68" y="28"/>
                  </a:cubicBezTo>
                  <a:cubicBezTo>
                    <a:pt x="67" y="27"/>
                    <a:pt x="67" y="27"/>
                    <a:pt x="67" y="27"/>
                  </a:cubicBezTo>
                  <a:cubicBezTo>
                    <a:pt x="67" y="27"/>
                    <a:pt x="67" y="27"/>
                    <a:pt x="67" y="27"/>
                  </a:cubicBezTo>
                  <a:cubicBezTo>
                    <a:pt x="67" y="27"/>
                    <a:pt x="67" y="26"/>
                    <a:pt x="67" y="26"/>
                  </a:cubicBezTo>
                  <a:cubicBezTo>
                    <a:pt x="66" y="26"/>
                    <a:pt x="66" y="26"/>
                    <a:pt x="66" y="26"/>
                  </a:cubicBezTo>
                  <a:cubicBezTo>
                    <a:pt x="66" y="26"/>
                    <a:pt x="66" y="26"/>
                    <a:pt x="66" y="26"/>
                  </a:cubicBezTo>
                  <a:cubicBezTo>
                    <a:pt x="66" y="26"/>
                    <a:pt x="66" y="25"/>
                    <a:pt x="66" y="25"/>
                  </a:cubicBezTo>
                  <a:cubicBezTo>
                    <a:pt x="66" y="25"/>
                    <a:pt x="65" y="25"/>
                    <a:pt x="65" y="25"/>
                  </a:cubicBezTo>
                  <a:cubicBezTo>
                    <a:pt x="65" y="25"/>
                    <a:pt x="65" y="25"/>
                    <a:pt x="65" y="24"/>
                  </a:cubicBezTo>
                  <a:cubicBezTo>
                    <a:pt x="65" y="24"/>
                    <a:pt x="65" y="24"/>
                    <a:pt x="65" y="24"/>
                  </a:cubicBezTo>
                  <a:cubicBezTo>
                    <a:pt x="64" y="24"/>
                    <a:pt x="64" y="24"/>
                    <a:pt x="64" y="24"/>
                  </a:cubicBezTo>
                  <a:cubicBezTo>
                    <a:pt x="64" y="24"/>
                    <a:pt x="64" y="23"/>
                    <a:pt x="64" y="23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4" y="22"/>
                    <a:pt x="64" y="22"/>
                    <a:pt x="65" y="22"/>
                  </a:cubicBezTo>
                  <a:cubicBezTo>
                    <a:pt x="65" y="22"/>
                    <a:pt x="65" y="22"/>
                    <a:pt x="65" y="21"/>
                  </a:cubicBezTo>
                  <a:cubicBezTo>
                    <a:pt x="65" y="21"/>
                    <a:pt x="65" y="21"/>
                    <a:pt x="65" y="21"/>
                  </a:cubicBezTo>
                  <a:cubicBezTo>
                    <a:pt x="65" y="21"/>
                    <a:pt x="65" y="21"/>
                    <a:pt x="65" y="21"/>
                  </a:cubicBezTo>
                  <a:cubicBezTo>
                    <a:pt x="65" y="20"/>
                    <a:pt x="65" y="20"/>
                    <a:pt x="65" y="20"/>
                  </a:cubicBezTo>
                  <a:cubicBezTo>
                    <a:pt x="64" y="20"/>
                    <a:pt x="64" y="20"/>
                    <a:pt x="64" y="20"/>
                  </a:cubicBezTo>
                  <a:cubicBezTo>
                    <a:pt x="64" y="19"/>
                    <a:pt x="64" y="19"/>
                    <a:pt x="64" y="19"/>
                  </a:cubicBezTo>
                  <a:cubicBezTo>
                    <a:pt x="64" y="19"/>
                    <a:pt x="63" y="19"/>
                    <a:pt x="63" y="19"/>
                  </a:cubicBezTo>
                  <a:cubicBezTo>
                    <a:pt x="63" y="18"/>
                    <a:pt x="63" y="18"/>
                    <a:pt x="63" y="18"/>
                  </a:cubicBezTo>
                  <a:cubicBezTo>
                    <a:pt x="63" y="18"/>
                    <a:pt x="63" y="18"/>
                    <a:pt x="62" y="18"/>
                  </a:cubicBezTo>
                  <a:cubicBezTo>
                    <a:pt x="62" y="18"/>
                    <a:pt x="62" y="18"/>
                    <a:pt x="62" y="17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62" y="17"/>
                    <a:pt x="61" y="17"/>
                    <a:pt x="61" y="17"/>
                  </a:cubicBezTo>
                  <a:cubicBezTo>
                    <a:pt x="61" y="17"/>
                    <a:pt x="61" y="17"/>
                    <a:pt x="61" y="17"/>
                  </a:cubicBezTo>
                  <a:cubicBezTo>
                    <a:pt x="61" y="17"/>
                    <a:pt x="60" y="15"/>
                    <a:pt x="60" y="15"/>
                  </a:cubicBezTo>
                  <a:cubicBezTo>
                    <a:pt x="60" y="15"/>
                    <a:pt x="59" y="15"/>
                    <a:pt x="59" y="14"/>
                  </a:cubicBezTo>
                  <a:cubicBezTo>
                    <a:pt x="59" y="14"/>
                    <a:pt x="59" y="14"/>
                    <a:pt x="59" y="14"/>
                  </a:cubicBezTo>
                  <a:cubicBezTo>
                    <a:pt x="59" y="14"/>
                    <a:pt x="59" y="14"/>
                    <a:pt x="59" y="14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8" y="13"/>
                    <a:pt x="59" y="12"/>
                    <a:pt x="59" y="12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7" y="9"/>
                  </a:cubicBezTo>
                  <a:cubicBezTo>
                    <a:pt x="56" y="9"/>
                    <a:pt x="56" y="9"/>
                    <a:pt x="56" y="8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56" y="7"/>
                    <a:pt x="56" y="7"/>
                    <a:pt x="56" y="6"/>
                  </a:cubicBezTo>
                  <a:cubicBezTo>
                    <a:pt x="56" y="6"/>
                    <a:pt x="57" y="6"/>
                    <a:pt x="56" y="5"/>
                  </a:cubicBezTo>
                  <a:cubicBezTo>
                    <a:pt x="56" y="5"/>
                    <a:pt x="56" y="5"/>
                    <a:pt x="56" y="5"/>
                  </a:cubicBezTo>
                  <a:cubicBezTo>
                    <a:pt x="56" y="5"/>
                    <a:pt x="56" y="4"/>
                    <a:pt x="56" y="4"/>
                  </a:cubicBezTo>
                  <a:cubicBezTo>
                    <a:pt x="56" y="4"/>
                    <a:pt x="56" y="3"/>
                    <a:pt x="56" y="3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5" y="3"/>
                    <a:pt x="54" y="3"/>
                    <a:pt x="52" y="3"/>
                  </a:cubicBezTo>
                  <a:cubicBezTo>
                    <a:pt x="51" y="3"/>
                    <a:pt x="50" y="2"/>
                    <a:pt x="49" y="1"/>
                  </a:cubicBezTo>
                  <a:cubicBezTo>
                    <a:pt x="48" y="0"/>
                    <a:pt x="47" y="2"/>
                    <a:pt x="46" y="3"/>
                  </a:cubicBezTo>
                  <a:cubicBezTo>
                    <a:pt x="45" y="3"/>
                    <a:pt x="44" y="4"/>
                    <a:pt x="43" y="5"/>
                  </a:cubicBezTo>
                  <a:cubicBezTo>
                    <a:pt x="41" y="7"/>
                    <a:pt x="38" y="8"/>
                    <a:pt x="37" y="8"/>
                  </a:cubicBezTo>
                  <a:cubicBezTo>
                    <a:pt x="35" y="9"/>
                    <a:pt x="35" y="10"/>
                    <a:pt x="34" y="11"/>
                  </a:cubicBezTo>
                  <a:cubicBezTo>
                    <a:pt x="33" y="13"/>
                    <a:pt x="33" y="11"/>
                    <a:pt x="32" y="10"/>
                  </a:cubicBezTo>
                  <a:cubicBezTo>
                    <a:pt x="31" y="10"/>
                    <a:pt x="30" y="11"/>
                    <a:pt x="28" y="12"/>
                  </a:cubicBezTo>
                  <a:cubicBezTo>
                    <a:pt x="26" y="13"/>
                    <a:pt x="27" y="14"/>
                    <a:pt x="26" y="16"/>
                  </a:cubicBezTo>
                  <a:cubicBezTo>
                    <a:pt x="26" y="17"/>
                    <a:pt x="26" y="18"/>
                    <a:pt x="25" y="18"/>
                  </a:cubicBezTo>
                  <a:cubicBezTo>
                    <a:pt x="24" y="18"/>
                    <a:pt x="24" y="17"/>
                    <a:pt x="23" y="17"/>
                  </a:cubicBezTo>
                  <a:cubicBezTo>
                    <a:pt x="23" y="18"/>
                    <a:pt x="23" y="20"/>
                    <a:pt x="23" y="21"/>
                  </a:cubicBezTo>
                  <a:cubicBezTo>
                    <a:pt x="23" y="23"/>
                    <a:pt x="22" y="21"/>
                    <a:pt x="22" y="21"/>
                  </a:cubicBezTo>
                  <a:cubicBezTo>
                    <a:pt x="21" y="21"/>
                    <a:pt x="21" y="22"/>
                    <a:pt x="20" y="22"/>
                  </a:cubicBezTo>
                  <a:cubicBezTo>
                    <a:pt x="19" y="22"/>
                    <a:pt x="19" y="21"/>
                    <a:pt x="17" y="20"/>
                  </a:cubicBezTo>
                  <a:cubicBezTo>
                    <a:pt x="16" y="19"/>
                    <a:pt x="15" y="20"/>
                    <a:pt x="14" y="22"/>
                  </a:cubicBezTo>
                  <a:cubicBezTo>
                    <a:pt x="13" y="23"/>
                    <a:pt x="13" y="23"/>
                    <a:pt x="13" y="24"/>
                  </a:cubicBezTo>
                  <a:cubicBezTo>
                    <a:pt x="13" y="25"/>
                    <a:pt x="14" y="25"/>
                    <a:pt x="14" y="26"/>
                  </a:cubicBezTo>
                  <a:cubicBezTo>
                    <a:pt x="15" y="28"/>
                    <a:pt x="13" y="28"/>
                    <a:pt x="13" y="28"/>
                  </a:cubicBezTo>
                  <a:cubicBezTo>
                    <a:pt x="12" y="28"/>
                    <a:pt x="12" y="28"/>
                    <a:pt x="11" y="28"/>
                  </a:cubicBezTo>
                  <a:cubicBezTo>
                    <a:pt x="11" y="29"/>
                    <a:pt x="11" y="29"/>
                    <a:pt x="11" y="30"/>
                  </a:cubicBezTo>
                  <a:cubicBezTo>
                    <a:pt x="12" y="30"/>
                    <a:pt x="11" y="32"/>
                    <a:pt x="10" y="33"/>
                  </a:cubicBezTo>
                  <a:cubicBezTo>
                    <a:pt x="9" y="35"/>
                    <a:pt x="9" y="35"/>
                    <a:pt x="7" y="35"/>
                  </a:cubicBezTo>
                  <a:cubicBezTo>
                    <a:pt x="6" y="36"/>
                    <a:pt x="6" y="36"/>
                    <a:pt x="5" y="36"/>
                  </a:cubicBezTo>
                  <a:cubicBezTo>
                    <a:pt x="3" y="36"/>
                    <a:pt x="4" y="37"/>
                    <a:pt x="4" y="38"/>
                  </a:cubicBezTo>
                  <a:cubicBezTo>
                    <a:pt x="4" y="39"/>
                    <a:pt x="4" y="40"/>
                    <a:pt x="4" y="41"/>
                  </a:cubicBezTo>
                  <a:cubicBezTo>
                    <a:pt x="4" y="42"/>
                    <a:pt x="4" y="43"/>
                    <a:pt x="3" y="45"/>
                  </a:cubicBezTo>
                  <a:cubicBezTo>
                    <a:pt x="3" y="46"/>
                    <a:pt x="2" y="46"/>
                    <a:pt x="2" y="47"/>
                  </a:cubicBezTo>
                  <a:cubicBezTo>
                    <a:pt x="1" y="48"/>
                    <a:pt x="2" y="49"/>
                    <a:pt x="2" y="50"/>
                  </a:cubicBezTo>
                  <a:cubicBezTo>
                    <a:pt x="3" y="50"/>
                    <a:pt x="2" y="52"/>
                    <a:pt x="1" y="52"/>
                  </a:cubicBezTo>
                  <a:cubicBezTo>
                    <a:pt x="1" y="52"/>
                    <a:pt x="0" y="53"/>
                    <a:pt x="0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3"/>
                    <a:pt x="1" y="53"/>
                    <a:pt x="1" y="53"/>
                  </a:cubicBezTo>
                  <a:cubicBezTo>
                    <a:pt x="1" y="53"/>
                    <a:pt x="1" y="54"/>
                    <a:pt x="2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3" y="55"/>
                    <a:pt x="3" y="54"/>
                    <a:pt x="3" y="54"/>
                  </a:cubicBezTo>
                  <a:cubicBezTo>
                    <a:pt x="3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5" y="55"/>
                    <a:pt x="5" y="55"/>
                    <a:pt x="5" y="56"/>
                  </a:cubicBezTo>
                  <a:cubicBezTo>
                    <a:pt x="5" y="56"/>
                    <a:pt x="5" y="56"/>
                    <a:pt x="5" y="56"/>
                  </a:cubicBezTo>
                  <a:cubicBezTo>
                    <a:pt x="5" y="57"/>
                    <a:pt x="5" y="57"/>
                    <a:pt x="6" y="57"/>
                  </a:cubicBezTo>
                  <a:cubicBezTo>
                    <a:pt x="6" y="57"/>
                    <a:pt x="6" y="57"/>
                    <a:pt x="6" y="57"/>
                  </a:cubicBezTo>
                  <a:cubicBezTo>
                    <a:pt x="6" y="58"/>
                    <a:pt x="6" y="58"/>
                    <a:pt x="6" y="58"/>
                  </a:cubicBezTo>
                  <a:cubicBezTo>
                    <a:pt x="6" y="58"/>
                    <a:pt x="6" y="59"/>
                    <a:pt x="6" y="59"/>
                  </a:cubicBezTo>
                  <a:cubicBezTo>
                    <a:pt x="6" y="59"/>
                    <a:pt x="6" y="59"/>
                    <a:pt x="6" y="59"/>
                  </a:cubicBezTo>
                  <a:cubicBezTo>
                    <a:pt x="6" y="59"/>
                    <a:pt x="6" y="59"/>
                    <a:pt x="6" y="59"/>
                  </a:cubicBezTo>
                  <a:cubicBezTo>
                    <a:pt x="7" y="60"/>
                    <a:pt x="7" y="61"/>
                    <a:pt x="7" y="61"/>
                  </a:cubicBezTo>
                  <a:cubicBezTo>
                    <a:pt x="8" y="61"/>
                    <a:pt x="8" y="61"/>
                    <a:pt x="8" y="61"/>
                  </a:cubicBezTo>
                  <a:cubicBezTo>
                    <a:pt x="8" y="61"/>
                    <a:pt x="9" y="61"/>
                    <a:pt x="9" y="61"/>
                  </a:cubicBezTo>
                  <a:cubicBezTo>
                    <a:pt x="9" y="62"/>
                    <a:pt x="9" y="62"/>
                    <a:pt x="10" y="62"/>
                  </a:cubicBezTo>
                  <a:cubicBezTo>
                    <a:pt x="10" y="62"/>
                    <a:pt x="10" y="62"/>
                    <a:pt x="10" y="62"/>
                  </a:cubicBezTo>
                  <a:cubicBezTo>
                    <a:pt x="11" y="62"/>
                    <a:pt x="11" y="62"/>
                    <a:pt x="11" y="62"/>
                  </a:cubicBezTo>
                  <a:cubicBezTo>
                    <a:pt x="11" y="62"/>
                    <a:pt x="11" y="62"/>
                    <a:pt x="11" y="62"/>
                  </a:cubicBezTo>
                  <a:cubicBezTo>
                    <a:pt x="11" y="62"/>
                    <a:pt x="12" y="62"/>
                    <a:pt x="12" y="62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3" y="62"/>
                    <a:pt x="13" y="62"/>
                    <a:pt x="13" y="61"/>
                  </a:cubicBezTo>
                  <a:cubicBezTo>
                    <a:pt x="13" y="61"/>
                    <a:pt x="13" y="61"/>
                    <a:pt x="14" y="61"/>
                  </a:cubicBezTo>
                  <a:cubicBezTo>
                    <a:pt x="14" y="60"/>
                    <a:pt x="15" y="60"/>
                    <a:pt x="15" y="60"/>
                  </a:cubicBezTo>
                  <a:cubicBezTo>
                    <a:pt x="15" y="59"/>
                    <a:pt x="15" y="59"/>
                    <a:pt x="16" y="59"/>
                  </a:cubicBezTo>
                  <a:cubicBezTo>
                    <a:pt x="16" y="59"/>
                    <a:pt x="16" y="59"/>
                    <a:pt x="16" y="59"/>
                  </a:cubicBezTo>
                  <a:cubicBezTo>
                    <a:pt x="16" y="59"/>
                    <a:pt x="17" y="59"/>
                    <a:pt x="17" y="59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18" y="59"/>
                    <a:pt x="19" y="59"/>
                    <a:pt x="19" y="59"/>
                  </a:cubicBezTo>
                  <a:cubicBezTo>
                    <a:pt x="19" y="59"/>
                    <a:pt x="20" y="59"/>
                    <a:pt x="20" y="59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20" y="59"/>
                    <a:pt x="21" y="59"/>
                    <a:pt x="21" y="59"/>
                  </a:cubicBezTo>
                  <a:cubicBezTo>
                    <a:pt x="21" y="59"/>
                    <a:pt x="21" y="59"/>
                    <a:pt x="22" y="60"/>
                  </a:cubicBezTo>
                  <a:cubicBezTo>
                    <a:pt x="22" y="60"/>
                    <a:pt x="22" y="60"/>
                    <a:pt x="22" y="60"/>
                  </a:cubicBezTo>
                  <a:cubicBezTo>
                    <a:pt x="23" y="60"/>
                    <a:pt x="23" y="60"/>
                    <a:pt x="23" y="60"/>
                  </a:cubicBezTo>
                  <a:cubicBezTo>
                    <a:pt x="23" y="59"/>
                    <a:pt x="24" y="59"/>
                    <a:pt x="24" y="59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4" y="61"/>
                    <a:pt x="25" y="61"/>
                    <a:pt x="25" y="61"/>
                  </a:cubicBezTo>
                  <a:cubicBezTo>
                    <a:pt x="25" y="62"/>
                    <a:pt x="25" y="62"/>
                    <a:pt x="25" y="62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6" y="63"/>
                    <a:pt x="26" y="64"/>
                    <a:pt x="26" y="64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7" y="63"/>
                    <a:pt x="27" y="63"/>
                    <a:pt x="27" y="6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103" name="Freeform 105"/>
            <p:cNvSpPr>
              <a:spLocks/>
            </p:cNvSpPr>
            <p:nvPr/>
          </p:nvSpPr>
          <p:spPr bwMode="auto">
            <a:xfrm>
              <a:off x="3979863" y="4086226"/>
              <a:ext cx="122238" cy="206375"/>
            </a:xfrm>
            <a:custGeom>
              <a:avLst/>
              <a:gdLst>
                <a:gd name="T0" fmla="*/ 40 w 42"/>
                <a:gd name="T1" fmla="*/ 55 h 71"/>
                <a:gd name="T2" fmla="*/ 39 w 42"/>
                <a:gd name="T3" fmla="*/ 53 h 71"/>
                <a:gd name="T4" fmla="*/ 38 w 42"/>
                <a:gd name="T5" fmla="*/ 51 h 71"/>
                <a:gd name="T6" fmla="*/ 36 w 42"/>
                <a:gd name="T7" fmla="*/ 49 h 71"/>
                <a:gd name="T8" fmla="*/ 37 w 42"/>
                <a:gd name="T9" fmla="*/ 45 h 71"/>
                <a:gd name="T10" fmla="*/ 37 w 42"/>
                <a:gd name="T11" fmla="*/ 42 h 71"/>
                <a:gd name="T12" fmla="*/ 37 w 42"/>
                <a:gd name="T13" fmla="*/ 40 h 71"/>
                <a:gd name="T14" fmla="*/ 37 w 42"/>
                <a:gd name="T15" fmla="*/ 36 h 71"/>
                <a:gd name="T16" fmla="*/ 38 w 42"/>
                <a:gd name="T17" fmla="*/ 32 h 71"/>
                <a:gd name="T18" fmla="*/ 37 w 42"/>
                <a:gd name="T19" fmla="*/ 30 h 71"/>
                <a:gd name="T20" fmla="*/ 35 w 42"/>
                <a:gd name="T21" fmla="*/ 28 h 71"/>
                <a:gd name="T22" fmla="*/ 36 w 42"/>
                <a:gd name="T23" fmla="*/ 26 h 71"/>
                <a:gd name="T24" fmla="*/ 36 w 42"/>
                <a:gd name="T25" fmla="*/ 24 h 71"/>
                <a:gd name="T26" fmla="*/ 36 w 42"/>
                <a:gd name="T27" fmla="*/ 20 h 71"/>
                <a:gd name="T28" fmla="*/ 35 w 42"/>
                <a:gd name="T29" fmla="*/ 18 h 71"/>
                <a:gd name="T30" fmla="*/ 34 w 42"/>
                <a:gd name="T31" fmla="*/ 19 h 71"/>
                <a:gd name="T32" fmla="*/ 35 w 42"/>
                <a:gd name="T33" fmla="*/ 17 h 71"/>
                <a:gd name="T34" fmla="*/ 35 w 42"/>
                <a:gd name="T35" fmla="*/ 12 h 71"/>
                <a:gd name="T36" fmla="*/ 35 w 42"/>
                <a:gd name="T37" fmla="*/ 10 h 71"/>
                <a:gd name="T38" fmla="*/ 32 w 42"/>
                <a:gd name="T39" fmla="*/ 6 h 71"/>
                <a:gd name="T40" fmla="*/ 31 w 42"/>
                <a:gd name="T41" fmla="*/ 1 h 71"/>
                <a:gd name="T42" fmla="*/ 28 w 42"/>
                <a:gd name="T43" fmla="*/ 2 h 71"/>
                <a:gd name="T44" fmla="*/ 26 w 42"/>
                <a:gd name="T45" fmla="*/ 3 h 71"/>
                <a:gd name="T46" fmla="*/ 24 w 42"/>
                <a:gd name="T47" fmla="*/ 2 h 71"/>
                <a:gd name="T48" fmla="*/ 21 w 42"/>
                <a:gd name="T49" fmla="*/ 2 h 71"/>
                <a:gd name="T50" fmla="*/ 16 w 42"/>
                <a:gd name="T51" fmla="*/ 2 h 71"/>
                <a:gd name="T52" fmla="*/ 10 w 42"/>
                <a:gd name="T53" fmla="*/ 2 h 71"/>
                <a:gd name="T54" fmla="*/ 5 w 42"/>
                <a:gd name="T55" fmla="*/ 3 h 71"/>
                <a:gd name="T56" fmla="*/ 3 w 42"/>
                <a:gd name="T57" fmla="*/ 7 h 71"/>
                <a:gd name="T58" fmla="*/ 4 w 42"/>
                <a:gd name="T59" fmla="*/ 8 h 71"/>
                <a:gd name="T60" fmla="*/ 5 w 42"/>
                <a:gd name="T61" fmla="*/ 9 h 71"/>
                <a:gd name="T62" fmla="*/ 5 w 42"/>
                <a:gd name="T63" fmla="*/ 12 h 71"/>
                <a:gd name="T64" fmla="*/ 4 w 42"/>
                <a:gd name="T65" fmla="*/ 18 h 71"/>
                <a:gd name="T66" fmla="*/ 5 w 42"/>
                <a:gd name="T67" fmla="*/ 21 h 71"/>
                <a:gd name="T68" fmla="*/ 5 w 42"/>
                <a:gd name="T69" fmla="*/ 23 h 71"/>
                <a:gd name="T70" fmla="*/ 5 w 42"/>
                <a:gd name="T71" fmla="*/ 26 h 71"/>
                <a:gd name="T72" fmla="*/ 6 w 42"/>
                <a:gd name="T73" fmla="*/ 29 h 71"/>
                <a:gd name="T74" fmla="*/ 6 w 42"/>
                <a:gd name="T75" fmla="*/ 33 h 71"/>
                <a:gd name="T76" fmla="*/ 5 w 42"/>
                <a:gd name="T77" fmla="*/ 35 h 71"/>
                <a:gd name="T78" fmla="*/ 4 w 42"/>
                <a:gd name="T79" fmla="*/ 37 h 71"/>
                <a:gd name="T80" fmla="*/ 3 w 42"/>
                <a:gd name="T81" fmla="*/ 38 h 71"/>
                <a:gd name="T82" fmla="*/ 2 w 42"/>
                <a:gd name="T83" fmla="*/ 43 h 71"/>
                <a:gd name="T84" fmla="*/ 1 w 42"/>
                <a:gd name="T85" fmla="*/ 45 h 71"/>
                <a:gd name="T86" fmla="*/ 1 w 42"/>
                <a:gd name="T87" fmla="*/ 46 h 71"/>
                <a:gd name="T88" fmla="*/ 0 w 42"/>
                <a:gd name="T89" fmla="*/ 48 h 71"/>
                <a:gd name="T90" fmla="*/ 0 w 42"/>
                <a:gd name="T91" fmla="*/ 52 h 71"/>
                <a:gd name="T92" fmla="*/ 1 w 42"/>
                <a:gd name="T93" fmla="*/ 56 h 71"/>
                <a:gd name="T94" fmla="*/ 1 w 42"/>
                <a:gd name="T95" fmla="*/ 58 h 71"/>
                <a:gd name="T96" fmla="*/ 3 w 42"/>
                <a:gd name="T97" fmla="*/ 61 h 71"/>
                <a:gd name="T98" fmla="*/ 4 w 42"/>
                <a:gd name="T99" fmla="*/ 64 h 71"/>
                <a:gd name="T100" fmla="*/ 12 w 42"/>
                <a:gd name="T101" fmla="*/ 70 h 71"/>
                <a:gd name="T102" fmla="*/ 26 w 42"/>
                <a:gd name="T103" fmla="*/ 64 h 71"/>
                <a:gd name="T104" fmla="*/ 40 w 42"/>
                <a:gd name="T105" fmla="*/ 6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2" h="71">
                  <a:moveTo>
                    <a:pt x="42" y="57"/>
                  </a:moveTo>
                  <a:cubicBezTo>
                    <a:pt x="41" y="56"/>
                    <a:pt x="41" y="56"/>
                    <a:pt x="41" y="56"/>
                  </a:cubicBezTo>
                  <a:cubicBezTo>
                    <a:pt x="41" y="56"/>
                    <a:pt x="41" y="56"/>
                    <a:pt x="41" y="56"/>
                  </a:cubicBezTo>
                  <a:cubicBezTo>
                    <a:pt x="41" y="56"/>
                    <a:pt x="41" y="56"/>
                    <a:pt x="40" y="55"/>
                  </a:cubicBezTo>
                  <a:cubicBezTo>
                    <a:pt x="40" y="55"/>
                    <a:pt x="40" y="55"/>
                    <a:pt x="40" y="55"/>
                  </a:cubicBezTo>
                  <a:cubicBezTo>
                    <a:pt x="40" y="55"/>
                    <a:pt x="40" y="54"/>
                    <a:pt x="39" y="54"/>
                  </a:cubicBezTo>
                  <a:cubicBezTo>
                    <a:pt x="39" y="54"/>
                    <a:pt x="39" y="53"/>
                    <a:pt x="39" y="53"/>
                  </a:cubicBezTo>
                  <a:cubicBezTo>
                    <a:pt x="39" y="53"/>
                    <a:pt x="39" y="53"/>
                    <a:pt x="39" y="53"/>
                  </a:cubicBezTo>
                  <a:cubicBezTo>
                    <a:pt x="39" y="53"/>
                    <a:pt x="39" y="53"/>
                    <a:pt x="39" y="53"/>
                  </a:cubicBezTo>
                  <a:cubicBezTo>
                    <a:pt x="39" y="52"/>
                    <a:pt x="39" y="52"/>
                    <a:pt x="38" y="52"/>
                  </a:cubicBezTo>
                  <a:cubicBezTo>
                    <a:pt x="38" y="52"/>
                    <a:pt x="38" y="52"/>
                    <a:pt x="38" y="52"/>
                  </a:cubicBezTo>
                  <a:cubicBezTo>
                    <a:pt x="38" y="52"/>
                    <a:pt x="38" y="52"/>
                    <a:pt x="38" y="51"/>
                  </a:cubicBezTo>
                  <a:cubicBezTo>
                    <a:pt x="37" y="51"/>
                    <a:pt x="37" y="51"/>
                    <a:pt x="37" y="51"/>
                  </a:cubicBezTo>
                  <a:cubicBezTo>
                    <a:pt x="37" y="50"/>
                    <a:pt x="37" y="51"/>
                    <a:pt x="37" y="50"/>
                  </a:cubicBezTo>
                  <a:cubicBezTo>
                    <a:pt x="37" y="50"/>
                    <a:pt x="37" y="50"/>
                    <a:pt x="37" y="50"/>
                  </a:cubicBezTo>
                  <a:cubicBezTo>
                    <a:pt x="36" y="50"/>
                    <a:pt x="36" y="49"/>
                    <a:pt x="36" y="49"/>
                  </a:cubicBezTo>
                  <a:cubicBezTo>
                    <a:pt x="36" y="49"/>
                    <a:pt x="36" y="49"/>
                    <a:pt x="36" y="48"/>
                  </a:cubicBezTo>
                  <a:cubicBezTo>
                    <a:pt x="36" y="48"/>
                    <a:pt x="36" y="48"/>
                    <a:pt x="36" y="47"/>
                  </a:cubicBezTo>
                  <a:cubicBezTo>
                    <a:pt x="36" y="47"/>
                    <a:pt x="36" y="46"/>
                    <a:pt x="36" y="46"/>
                  </a:cubicBezTo>
                  <a:cubicBezTo>
                    <a:pt x="36" y="45"/>
                    <a:pt x="36" y="45"/>
                    <a:pt x="37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5"/>
                    <a:pt x="37" y="45"/>
                    <a:pt x="37" y="44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38" y="44"/>
                    <a:pt x="38" y="43"/>
                    <a:pt x="37" y="42"/>
                  </a:cubicBezTo>
                  <a:cubicBezTo>
                    <a:pt x="37" y="42"/>
                    <a:pt x="37" y="42"/>
                    <a:pt x="36" y="42"/>
                  </a:cubicBezTo>
                  <a:cubicBezTo>
                    <a:pt x="36" y="42"/>
                    <a:pt x="36" y="41"/>
                    <a:pt x="36" y="41"/>
                  </a:cubicBezTo>
                  <a:cubicBezTo>
                    <a:pt x="36" y="41"/>
                    <a:pt x="36" y="41"/>
                    <a:pt x="36" y="40"/>
                  </a:cubicBezTo>
                  <a:cubicBezTo>
                    <a:pt x="36" y="40"/>
                    <a:pt x="37" y="40"/>
                    <a:pt x="37" y="40"/>
                  </a:cubicBezTo>
                  <a:cubicBezTo>
                    <a:pt x="37" y="40"/>
                    <a:pt x="37" y="40"/>
                    <a:pt x="37" y="40"/>
                  </a:cubicBezTo>
                  <a:cubicBezTo>
                    <a:pt x="37" y="40"/>
                    <a:pt x="37" y="40"/>
                    <a:pt x="37" y="40"/>
                  </a:cubicBezTo>
                  <a:cubicBezTo>
                    <a:pt x="37" y="40"/>
                    <a:pt x="37" y="39"/>
                    <a:pt x="37" y="39"/>
                  </a:cubicBezTo>
                  <a:cubicBezTo>
                    <a:pt x="37" y="38"/>
                    <a:pt x="37" y="37"/>
                    <a:pt x="37" y="36"/>
                  </a:cubicBezTo>
                  <a:cubicBezTo>
                    <a:pt x="37" y="35"/>
                    <a:pt x="36" y="35"/>
                    <a:pt x="37" y="34"/>
                  </a:cubicBezTo>
                  <a:cubicBezTo>
                    <a:pt x="37" y="34"/>
                    <a:pt x="38" y="33"/>
                    <a:pt x="38" y="33"/>
                  </a:cubicBezTo>
                  <a:cubicBezTo>
                    <a:pt x="38" y="33"/>
                    <a:pt x="38" y="33"/>
                    <a:pt x="38" y="32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8" y="32"/>
                    <a:pt x="38" y="32"/>
                    <a:pt x="38" y="31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8" y="30"/>
                    <a:pt x="38" y="30"/>
                    <a:pt x="37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0"/>
                    <a:pt x="36" y="30"/>
                    <a:pt x="36" y="29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5" y="29"/>
                    <a:pt x="35" y="28"/>
                    <a:pt x="35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6" y="28"/>
                    <a:pt x="36" y="27"/>
                    <a:pt x="36" y="27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6" y="27"/>
                    <a:pt x="36" y="27"/>
                    <a:pt x="36" y="26"/>
                  </a:cubicBezTo>
                  <a:cubicBezTo>
                    <a:pt x="37" y="26"/>
                    <a:pt x="36" y="26"/>
                    <a:pt x="36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7" y="26"/>
                    <a:pt x="37" y="26"/>
                    <a:pt x="37" y="25"/>
                  </a:cubicBezTo>
                  <a:cubicBezTo>
                    <a:pt x="37" y="25"/>
                    <a:pt x="36" y="25"/>
                    <a:pt x="36" y="25"/>
                  </a:cubicBezTo>
                  <a:cubicBezTo>
                    <a:pt x="36" y="25"/>
                    <a:pt x="36" y="24"/>
                    <a:pt x="36" y="24"/>
                  </a:cubicBezTo>
                  <a:cubicBezTo>
                    <a:pt x="36" y="24"/>
                    <a:pt x="36" y="24"/>
                    <a:pt x="36" y="23"/>
                  </a:cubicBezTo>
                  <a:cubicBezTo>
                    <a:pt x="36" y="23"/>
                    <a:pt x="36" y="23"/>
                    <a:pt x="36" y="22"/>
                  </a:cubicBezTo>
                  <a:cubicBezTo>
                    <a:pt x="36" y="22"/>
                    <a:pt x="36" y="21"/>
                    <a:pt x="36" y="21"/>
                  </a:cubicBezTo>
                  <a:cubicBezTo>
                    <a:pt x="36" y="21"/>
                    <a:pt x="36" y="20"/>
                    <a:pt x="36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6" y="20"/>
                    <a:pt x="36" y="19"/>
                    <a:pt x="36" y="19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6" y="19"/>
                    <a:pt x="35" y="19"/>
                    <a:pt x="35" y="18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35" y="19"/>
                    <a:pt x="34" y="19"/>
                    <a:pt x="34" y="19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18"/>
                    <a:pt x="34" y="17"/>
                    <a:pt x="34" y="17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6"/>
                    <a:pt x="35" y="16"/>
                  </a:cubicBezTo>
                  <a:cubicBezTo>
                    <a:pt x="35" y="16"/>
                    <a:pt x="35" y="15"/>
                    <a:pt x="35" y="15"/>
                  </a:cubicBezTo>
                  <a:cubicBezTo>
                    <a:pt x="35" y="14"/>
                    <a:pt x="35" y="14"/>
                    <a:pt x="35" y="13"/>
                  </a:cubicBezTo>
                  <a:cubicBezTo>
                    <a:pt x="35" y="13"/>
                    <a:pt x="35" y="12"/>
                    <a:pt x="35" y="12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9"/>
                    <a:pt x="35" y="9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8"/>
                    <a:pt x="33" y="8"/>
                    <a:pt x="33" y="7"/>
                  </a:cubicBezTo>
                  <a:cubicBezTo>
                    <a:pt x="33" y="7"/>
                    <a:pt x="32" y="6"/>
                    <a:pt x="32" y="6"/>
                  </a:cubicBezTo>
                  <a:cubicBezTo>
                    <a:pt x="31" y="5"/>
                    <a:pt x="31" y="4"/>
                    <a:pt x="31" y="4"/>
                  </a:cubicBezTo>
                  <a:cubicBezTo>
                    <a:pt x="31" y="3"/>
                    <a:pt x="31" y="2"/>
                    <a:pt x="31" y="2"/>
                  </a:cubicBezTo>
                  <a:cubicBezTo>
                    <a:pt x="31" y="2"/>
                    <a:pt x="31" y="1"/>
                    <a:pt x="31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1" y="1"/>
                    <a:pt x="30" y="1"/>
                    <a:pt x="30" y="1"/>
                  </a:cubicBezTo>
                  <a:cubicBezTo>
                    <a:pt x="29" y="0"/>
                    <a:pt x="28" y="1"/>
                    <a:pt x="28" y="1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8" y="2"/>
                    <a:pt x="27" y="2"/>
                    <a:pt x="27" y="2"/>
                  </a:cubicBezTo>
                  <a:cubicBezTo>
                    <a:pt x="27" y="2"/>
                    <a:pt x="27" y="2"/>
                    <a:pt x="26" y="2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6" y="3"/>
                    <a:pt x="25" y="3"/>
                    <a:pt x="25" y="3"/>
                  </a:cubicBezTo>
                  <a:cubicBezTo>
                    <a:pt x="25" y="3"/>
                    <a:pt x="25" y="3"/>
                    <a:pt x="24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3"/>
                    <a:pt x="24" y="2"/>
                    <a:pt x="24" y="2"/>
                  </a:cubicBezTo>
                  <a:cubicBezTo>
                    <a:pt x="24" y="2"/>
                    <a:pt x="23" y="2"/>
                    <a:pt x="23" y="2"/>
                  </a:cubicBezTo>
                  <a:cubicBezTo>
                    <a:pt x="23" y="2"/>
                    <a:pt x="22" y="2"/>
                    <a:pt x="22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2" y="3"/>
                    <a:pt x="21" y="2"/>
                    <a:pt x="21" y="2"/>
                  </a:cubicBezTo>
                  <a:cubicBezTo>
                    <a:pt x="21" y="2"/>
                    <a:pt x="20" y="2"/>
                    <a:pt x="20" y="2"/>
                  </a:cubicBezTo>
                  <a:cubicBezTo>
                    <a:pt x="19" y="2"/>
                    <a:pt x="19" y="2"/>
                    <a:pt x="18" y="2"/>
                  </a:cubicBezTo>
                  <a:cubicBezTo>
                    <a:pt x="18" y="2"/>
                    <a:pt x="17" y="2"/>
                    <a:pt x="17" y="2"/>
                  </a:cubicBezTo>
                  <a:cubicBezTo>
                    <a:pt x="17" y="2"/>
                    <a:pt x="17" y="2"/>
                    <a:pt x="16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2"/>
                    <a:pt x="15" y="2"/>
                    <a:pt x="15" y="2"/>
                  </a:cubicBezTo>
                  <a:cubicBezTo>
                    <a:pt x="15" y="2"/>
                    <a:pt x="14" y="2"/>
                    <a:pt x="14" y="2"/>
                  </a:cubicBezTo>
                  <a:cubicBezTo>
                    <a:pt x="13" y="2"/>
                    <a:pt x="12" y="2"/>
                    <a:pt x="10" y="2"/>
                  </a:cubicBezTo>
                  <a:cubicBezTo>
                    <a:pt x="10" y="2"/>
                    <a:pt x="9" y="2"/>
                    <a:pt x="8" y="2"/>
                  </a:cubicBezTo>
                  <a:cubicBezTo>
                    <a:pt x="8" y="2"/>
                    <a:pt x="8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3"/>
                    <a:pt x="6" y="3"/>
                    <a:pt x="5" y="3"/>
                  </a:cubicBezTo>
                  <a:cubicBezTo>
                    <a:pt x="5" y="3"/>
                    <a:pt x="5" y="3"/>
                    <a:pt x="4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3" y="5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10"/>
                  </a:cubicBezTo>
                  <a:cubicBezTo>
                    <a:pt x="5" y="10"/>
                    <a:pt x="5" y="10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2"/>
                    <a:pt x="5" y="12"/>
                  </a:cubicBezTo>
                  <a:cubicBezTo>
                    <a:pt x="5" y="13"/>
                    <a:pt x="5" y="13"/>
                    <a:pt x="4" y="14"/>
                  </a:cubicBezTo>
                  <a:cubicBezTo>
                    <a:pt x="4" y="14"/>
                    <a:pt x="4" y="15"/>
                    <a:pt x="4" y="15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7"/>
                    <a:pt x="4" y="17"/>
                    <a:pt x="4" y="18"/>
                  </a:cubicBezTo>
                  <a:cubicBezTo>
                    <a:pt x="4" y="18"/>
                    <a:pt x="4" y="18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20"/>
                    <a:pt x="4" y="20"/>
                  </a:cubicBezTo>
                  <a:cubicBezTo>
                    <a:pt x="5" y="20"/>
                    <a:pt x="4" y="20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2"/>
                    <a:pt x="5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3"/>
                    <a:pt x="5" y="23"/>
                    <a:pt x="5" y="23"/>
                  </a:cubicBezTo>
                  <a:cubicBezTo>
                    <a:pt x="5" y="23"/>
                    <a:pt x="5" y="23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4"/>
                    <a:pt x="5" y="25"/>
                    <a:pt x="5" y="25"/>
                  </a:cubicBezTo>
                  <a:cubicBezTo>
                    <a:pt x="5" y="25"/>
                    <a:pt x="5" y="25"/>
                    <a:pt x="5" y="26"/>
                  </a:cubicBezTo>
                  <a:cubicBezTo>
                    <a:pt x="5" y="26"/>
                    <a:pt x="6" y="26"/>
                    <a:pt x="6" y="26"/>
                  </a:cubicBezTo>
                  <a:cubicBezTo>
                    <a:pt x="6" y="26"/>
                    <a:pt x="6" y="26"/>
                    <a:pt x="6" y="27"/>
                  </a:cubicBezTo>
                  <a:cubicBezTo>
                    <a:pt x="6" y="27"/>
                    <a:pt x="6" y="28"/>
                    <a:pt x="6" y="28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1"/>
                    <a:pt x="6" y="32"/>
                    <a:pt x="6" y="33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6" y="35"/>
                    <a:pt x="6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7"/>
                    <a:pt x="5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3" y="38"/>
                    <a:pt x="3" y="38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3" y="38"/>
                    <a:pt x="3" y="39"/>
                    <a:pt x="3" y="39"/>
                  </a:cubicBezTo>
                  <a:cubicBezTo>
                    <a:pt x="3" y="39"/>
                    <a:pt x="3" y="39"/>
                    <a:pt x="3" y="40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2" y="41"/>
                    <a:pt x="2" y="42"/>
                    <a:pt x="2" y="43"/>
                  </a:cubicBezTo>
                  <a:cubicBezTo>
                    <a:pt x="2" y="43"/>
                    <a:pt x="2" y="43"/>
                    <a:pt x="2" y="43"/>
                  </a:cubicBezTo>
                  <a:cubicBezTo>
                    <a:pt x="2" y="43"/>
                    <a:pt x="2" y="44"/>
                    <a:pt x="2" y="44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6"/>
                  </a:cubicBezTo>
                  <a:cubicBezTo>
                    <a:pt x="1" y="46"/>
                    <a:pt x="1" y="46"/>
                    <a:pt x="1" y="46"/>
                  </a:cubicBezTo>
                  <a:cubicBezTo>
                    <a:pt x="1" y="46"/>
                    <a:pt x="1" y="46"/>
                    <a:pt x="1" y="46"/>
                  </a:cubicBezTo>
                  <a:cubicBezTo>
                    <a:pt x="1" y="46"/>
                    <a:pt x="1" y="46"/>
                    <a:pt x="1" y="46"/>
                  </a:cubicBezTo>
                  <a:cubicBezTo>
                    <a:pt x="1" y="46"/>
                    <a:pt x="1" y="47"/>
                    <a:pt x="1" y="47"/>
                  </a:cubicBezTo>
                  <a:cubicBezTo>
                    <a:pt x="1" y="47"/>
                    <a:pt x="1" y="47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9"/>
                    <a:pt x="0" y="50"/>
                    <a:pt x="0" y="50"/>
                  </a:cubicBezTo>
                  <a:cubicBezTo>
                    <a:pt x="0" y="51"/>
                    <a:pt x="0" y="51"/>
                    <a:pt x="0" y="52"/>
                  </a:cubicBezTo>
                  <a:cubicBezTo>
                    <a:pt x="0" y="52"/>
                    <a:pt x="0" y="53"/>
                    <a:pt x="0" y="53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5"/>
                    <a:pt x="1" y="55"/>
                    <a:pt x="1" y="55"/>
                  </a:cubicBezTo>
                  <a:cubicBezTo>
                    <a:pt x="1" y="55"/>
                    <a:pt x="1" y="56"/>
                    <a:pt x="1" y="56"/>
                  </a:cubicBezTo>
                  <a:cubicBezTo>
                    <a:pt x="1" y="56"/>
                    <a:pt x="1" y="56"/>
                    <a:pt x="1" y="57"/>
                  </a:cubicBezTo>
                  <a:cubicBezTo>
                    <a:pt x="1" y="57"/>
                    <a:pt x="1" y="57"/>
                    <a:pt x="1" y="58"/>
                  </a:cubicBezTo>
                  <a:cubicBezTo>
                    <a:pt x="1" y="58"/>
                    <a:pt x="1" y="58"/>
                    <a:pt x="1" y="58"/>
                  </a:cubicBezTo>
                  <a:cubicBezTo>
                    <a:pt x="1" y="58"/>
                    <a:pt x="1" y="58"/>
                    <a:pt x="1" y="58"/>
                  </a:cubicBezTo>
                  <a:cubicBezTo>
                    <a:pt x="1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3" y="61"/>
                    <a:pt x="3" y="61"/>
                    <a:pt x="3" y="61"/>
                  </a:cubicBezTo>
                  <a:cubicBezTo>
                    <a:pt x="3" y="61"/>
                    <a:pt x="3" y="62"/>
                    <a:pt x="4" y="62"/>
                  </a:cubicBezTo>
                  <a:cubicBezTo>
                    <a:pt x="4" y="62"/>
                    <a:pt x="4" y="62"/>
                    <a:pt x="4" y="63"/>
                  </a:cubicBezTo>
                  <a:cubicBezTo>
                    <a:pt x="4" y="63"/>
                    <a:pt x="4" y="63"/>
                    <a:pt x="4" y="63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4" y="65"/>
                    <a:pt x="4" y="65"/>
                    <a:pt x="4" y="66"/>
                  </a:cubicBezTo>
                  <a:cubicBezTo>
                    <a:pt x="4" y="67"/>
                    <a:pt x="4" y="67"/>
                    <a:pt x="4" y="68"/>
                  </a:cubicBezTo>
                  <a:cubicBezTo>
                    <a:pt x="6" y="68"/>
                    <a:pt x="8" y="68"/>
                    <a:pt x="9" y="69"/>
                  </a:cubicBezTo>
                  <a:cubicBezTo>
                    <a:pt x="10" y="70"/>
                    <a:pt x="10" y="71"/>
                    <a:pt x="12" y="70"/>
                  </a:cubicBezTo>
                  <a:cubicBezTo>
                    <a:pt x="13" y="70"/>
                    <a:pt x="14" y="68"/>
                    <a:pt x="16" y="68"/>
                  </a:cubicBezTo>
                  <a:cubicBezTo>
                    <a:pt x="18" y="67"/>
                    <a:pt x="19" y="67"/>
                    <a:pt x="20" y="67"/>
                  </a:cubicBezTo>
                  <a:cubicBezTo>
                    <a:pt x="20" y="66"/>
                    <a:pt x="20" y="66"/>
                    <a:pt x="22" y="66"/>
                  </a:cubicBezTo>
                  <a:cubicBezTo>
                    <a:pt x="23" y="66"/>
                    <a:pt x="24" y="65"/>
                    <a:pt x="26" y="64"/>
                  </a:cubicBezTo>
                  <a:cubicBezTo>
                    <a:pt x="28" y="63"/>
                    <a:pt x="29" y="63"/>
                    <a:pt x="30" y="62"/>
                  </a:cubicBezTo>
                  <a:cubicBezTo>
                    <a:pt x="32" y="61"/>
                    <a:pt x="32" y="60"/>
                    <a:pt x="33" y="60"/>
                  </a:cubicBezTo>
                  <a:cubicBezTo>
                    <a:pt x="35" y="60"/>
                    <a:pt x="35" y="60"/>
                    <a:pt x="36" y="60"/>
                  </a:cubicBezTo>
                  <a:cubicBezTo>
                    <a:pt x="38" y="60"/>
                    <a:pt x="39" y="61"/>
                    <a:pt x="40" y="60"/>
                  </a:cubicBezTo>
                  <a:cubicBezTo>
                    <a:pt x="41" y="59"/>
                    <a:pt x="41" y="58"/>
                    <a:pt x="42" y="58"/>
                  </a:cubicBezTo>
                  <a:cubicBezTo>
                    <a:pt x="42" y="57"/>
                    <a:pt x="42" y="57"/>
                    <a:pt x="42" y="57"/>
                  </a:cubicBezTo>
                  <a:cubicBezTo>
                    <a:pt x="42" y="57"/>
                    <a:pt x="42" y="57"/>
                    <a:pt x="42" y="57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104" name="Freeform 106"/>
            <p:cNvSpPr>
              <a:spLocks/>
            </p:cNvSpPr>
            <p:nvPr/>
          </p:nvSpPr>
          <p:spPr bwMode="auto">
            <a:xfrm>
              <a:off x="4070350" y="4087813"/>
              <a:ext cx="52388" cy="166688"/>
            </a:xfrm>
            <a:custGeom>
              <a:avLst/>
              <a:gdLst>
                <a:gd name="T0" fmla="*/ 17 w 18"/>
                <a:gd name="T1" fmla="*/ 52 h 57"/>
                <a:gd name="T2" fmla="*/ 16 w 18"/>
                <a:gd name="T3" fmla="*/ 50 h 57"/>
                <a:gd name="T4" fmla="*/ 16 w 18"/>
                <a:gd name="T5" fmla="*/ 48 h 57"/>
                <a:gd name="T6" fmla="*/ 16 w 18"/>
                <a:gd name="T7" fmla="*/ 46 h 57"/>
                <a:gd name="T8" fmla="*/ 16 w 18"/>
                <a:gd name="T9" fmla="*/ 35 h 57"/>
                <a:gd name="T10" fmla="*/ 16 w 18"/>
                <a:gd name="T11" fmla="*/ 27 h 57"/>
                <a:gd name="T12" fmla="*/ 15 w 18"/>
                <a:gd name="T13" fmla="*/ 22 h 57"/>
                <a:gd name="T14" fmla="*/ 14 w 18"/>
                <a:gd name="T15" fmla="*/ 20 h 57"/>
                <a:gd name="T16" fmla="*/ 14 w 18"/>
                <a:gd name="T17" fmla="*/ 18 h 57"/>
                <a:gd name="T18" fmla="*/ 13 w 18"/>
                <a:gd name="T19" fmla="*/ 14 h 57"/>
                <a:gd name="T20" fmla="*/ 14 w 18"/>
                <a:gd name="T21" fmla="*/ 11 h 57"/>
                <a:gd name="T22" fmla="*/ 11 w 18"/>
                <a:gd name="T23" fmla="*/ 10 h 57"/>
                <a:gd name="T24" fmla="*/ 8 w 18"/>
                <a:gd name="T25" fmla="*/ 8 h 57"/>
                <a:gd name="T26" fmla="*/ 8 w 18"/>
                <a:gd name="T27" fmla="*/ 5 h 57"/>
                <a:gd name="T28" fmla="*/ 8 w 18"/>
                <a:gd name="T29" fmla="*/ 4 h 57"/>
                <a:gd name="T30" fmla="*/ 9 w 18"/>
                <a:gd name="T31" fmla="*/ 1 h 57"/>
                <a:gd name="T32" fmla="*/ 8 w 18"/>
                <a:gd name="T33" fmla="*/ 2 h 57"/>
                <a:gd name="T34" fmla="*/ 6 w 18"/>
                <a:gd name="T35" fmla="*/ 1 h 57"/>
                <a:gd name="T36" fmla="*/ 3 w 18"/>
                <a:gd name="T37" fmla="*/ 0 h 57"/>
                <a:gd name="T38" fmla="*/ 1 w 18"/>
                <a:gd name="T39" fmla="*/ 0 h 57"/>
                <a:gd name="T40" fmla="*/ 0 w 18"/>
                <a:gd name="T41" fmla="*/ 3 h 57"/>
                <a:gd name="T42" fmla="*/ 3 w 18"/>
                <a:gd name="T43" fmla="*/ 8 h 57"/>
                <a:gd name="T44" fmla="*/ 4 w 18"/>
                <a:gd name="T45" fmla="*/ 9 h 57"/>
                <a:gd name="T46" fmla="*/ 4 w 18"/>
                <a:gd name="T47" fmla="*/ 11 h 57"/>
                <a:gd name="T48" fmla="*/ 4 w 18"/>
                <a:gd name="T49" fmla="*/ 15 h 57"/>
                <a:gd name="T50" fmla="*/ 3 w 18"/>
                <a:gd name="T51" fmla="*/ 16 h 57"/>
                <a:gd name="T52" fmla="*/ 3 w 18"/>
                <a:gd name="T53" fmla="*/ 18 h 57"/>
                <a:gd name="T54" fmla="*/ 4 w 18"/>
                <a:gd name="T55" fmla="*/ 17 h 57"/>
                <a:gd name="T56" fmla="*/ 5 w 18"/>
                <a:gd name="T57" fmla="*/ 19 h 57"/>
                <a:gd name="T58" fmla="*/ 5 w 18"/>
                <a:gd name="T59" fmla="*/ 21 h 57"/>
                <a:gd name="T60" fmla="*/ 5 w 18"/>
                <a:gd name="T61" fmla="*/ 24 h 57"/>
                <a:gd name="T62" fmla="*/ 5 w 18"/>
                <a:gd name="T63" fmla="*/ 25 h 57"/>
                <a:gd name="T64" fmla="*/ 5 w 18"/>
                <a:gd name="T65" fmla="*/ 26 h 57"/>
                <a:gd name="T66" fmla="*/ 5 w 18"/>
                <a:gd name="T67" fmla="*/ 28 h 57"/>
                <a:gd name="T68" fmla="*/ 6 w 18"/>
                <a:gd name="T69" fmla="*/ 29 h 57"/>
                <a:gd name="T70" fmla="*/ 7 w 18"/>
                <a:gd name="T71" fmla="*/ 31 h 57"/>
                <a:gd name="T72" fmla="*/ 6 w 18"/>
                <a:gd name="T73" fmla="*/ 33 h 57"/>
                <a:gd name="T74" fmla="*/ 6 w 18"/>
                <a:gd name="T75" fmla="*/ 39 h 57"/>
                <a:gd name="T76" fmla="*/ 5 w 18"/>
                <a:gd name="T77" fmla="*/ 39 h 57"/>
                <a:gd name="T78" fmla="*/ 6 w 18"/>
                <a:gd name="T79" fmla="*/ 41 h 57"/>
                <a:gd name="T80" fmla="*/ 6 w 18"/>
                <a:gd name="T81" fmla="*/ 44 h 57"/>
                <a:gd name="T82" fmla="*/ 5 w 18"/>
                <a:gd name="T83" fmla="*/ 46 h 57"/>
                <a:gd name="T84" fmla="*/ 6 w 18"/>
                <a:gd name="T85" fmla="*/ 49 h 57"/>
                <a:gd name="T86" fmla="*/ 7 w 18"/>
                <a:gd name="T87" fmla="*/ 50 h 57"/>
                <a:gd name="T88" fmla="*/ 8 w 18"/>
                <a:gd name="T89" fmla="*/ 52 h 57"/>
                <a:gd name="T90" fmla="*/ 8 w 18"/>
                <a:gd name="T91" fmla="*/ 53 h 57"/>
                <a:gd name="T92" fmla="*/ 10 w 18"/>
                <a:gd name="T93" fmla="*/ 55 h 57"/>
                <a:gd name="T94" fmla="*/ 11 w 18"/>
                <a:gd name="T95" fmla="*/ 56 h 57"/>
                <a:gd name="T96" fmla="*/ 14 w 18"/>
                <a:gd name="T97" fmla="*/ 55 h 57"/>
                <a:gd name="T98" fmla="*/ 18 w 18"/>
                <a:gd name="T99" fmla="*/ 5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8" h="57">
                  <a:moveTo>
                    <a:pt x="18" y="52"/>
                  </a:moveTo>
                  <a:cubicBezTo>
                    <a:pt x="17" y="52"/>
                    <a:pt x="17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17" y="51"/>
                    <a:pt x="17" y="51"/>
                    <a:pt x="16" y="51"/>
                  </a:cubicBezTo>
                  <a:cubicBezTo>
                    <a:pt x="16" y="51"/>
                    <a:pt x="16" y="51"/>
                    <a:pt x="16" y="51"/>
                  </a:cubicBezTo>
                  <a:cubicBezTo>
                    <a:pt x="16" y="51"/>
                    <a:pt x="16" y="50"/>
                    <a:pt x="16" y="50"/>
                  </a:cubicBezTo>
                  <a:cubicBezTo>
                    <a:pt x="16" y="50"/>
                    <a:pt x="16" y="50"/>
                    <a:pt x="16" y="49"/>
                  </a:cubicBezTo>
                  <a:cubicBezTo>
                    <a:pt x="16" y="49"/>
                    <a:pt x="15" y="48"/>
                    <a:pt x="16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6" y="47"/>
                    <a:pt x="16" y="46"/>
                    <a:pt x="16" y="46"/>
                  </a:cubicBezTo>
                  <a:cubicBezTo>
                    <a:pt x="16" y="45"/>
                    <a:pt x="16" y="44"/>
                    <a:pt x="16" y="42"/>
                  </a:cubicBezTo>
                  <a:cubicBezTo>
                    <a:pt x="16" y="40"/>
                    <a:pt x="16" y="38"/>
                    <a:pt x="16" y="36"/>
                  </a:cubicBezTo>
                  <a:cubicBezTo>
                    <a:pt x="16" y="36"/>
                    <a:pt x="16" y="35"/>
                    <a:pt x="16" y="35"/>
                  </a:cubicBezTo>
                  <a:cubicBezTo>
                    <a:pt x="16" y="34"/>
                    <a:pt x="16" y="34"/>
                    <a:pt x="16" y="33"/>
                  </a:cubicBezTo>
                  <a:cubicBezTo>
                    <a:pt x="16" y="33"/>
                    <a:pt x="16" y="32"/>
                    <a:pt x="16" y="31"/>
                  </a:cubicBezTo>
                  <a:cubicBezTo>
                    <a:pt x="16" y="30"/>
                    <a:pt x="16" y="29"/>
                    <a:pt x="16" y="27"/>
                  </a:cubicBezTo>
                  <a:cubicBezTo>
                    <a:pt x="16" y="27"/>
                    <a:pt x="16" y="26"/>
                    <a:pt x="16" y="26"/>
                  </a:cubicBezTo>
                  <a:cubicBezTo>
                    <a:pt x="16" y="25"/>
                    <a:pt x="16" y="25"/>
                    <a:pt x="16" y="24"/>
                  </a:cubicBezTo>
                  <a:cubicBezTo>
                    <a:pt x="16" y="23"/>
                    <a:pt x="15" y="23"/>
                    <a:pt x="15" y="22"/>
                  </a:cubicBezTo>
                  <a:cubicBezTo>
                    <a:pt x="15" y="22"/>
                    <a:pt x="15" y="21"/>
                    <a:pt x="15" y="21"/>
                  </a:cubicBezTo>
                  <a:cubicBezTo>
                    <a:pt x="15" y="21"/>
                    <a:pt x="15" y="21"/>
                    <a:pt x="14" y="21"/>
                  </a:cubicBezTo>
                  <a:cubicBezTo>
                    <a:pt x="14" y="21"/>
                    <a:pt x="14" y="21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7"/>
                    <a:pt x="13" y="17"/>
                    <a:pt x="13" y="17"/>
                  </a:cubicBezTo>
                  <a:cubicBezTo>
                    <a:pt x="13" y="16"/>
                    <a:pt x="13" y="15"/>
                    <a:pt x="13" y="15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4" y="14"/>
                    <a:pt x="14" y="13"/>
                    <a:pt x="14" y="13"/>
                  </a:cubicBezTo>
                  <a:cubicBezTo>
                    <a:pt x="14" y="13"/>
                    <a:pt x="14" y="12"/>
                    <a:pt x="14" y="12"/>
                  </a:cubicBezTo>
                  <a:cubicBezTo>
                    <a:pt x="14" y="12"/>
                    <a:pt x="14" y="12"/>
                    <a:pt x="14" y="11"/>
                  </a:cubicBezTo>
                  <a:cubicBezTo>
                    <a:pt x="14" y="11"/>
                    <a:pt x="14" y="11"/>
                    <a:pt x="13" y="11"/>
                  </a:cubicBezTo>
                  <a:cubicBezTo>
                    <a:pt x="13" y="11"/>
                    <a:pt x="13" y="11"/>
                    <a:pt x="12" y="10"/>
                  </a:cubicBezTo>
                  <a:cubicBezTo>
                    <a:pt x="12" y="10"/>
                    <a:pt x="12" y="10"/>
                    <a:pt x="11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0" y="9"/>
                    <a:pt x="10" y="9"/>
                    <a:pt x="9" y="9"/>
                  </a:cubicBezTo>
                  <a:cubicBezTo>
                    <a:pt x="9" y="9"/>
                    <a:pt x="9" y="9"/>
                    <a:pt x="8" y="8"/>
                  </a:cubicBezTo>
                  <a:cubicBezTo>
                    <a:pt x="8" y="8"/>
                    <a:pt x="8" y="7"/>
                    <a:pt x="8" y="6"/>
                  </a:cubicBezTo>
                  <a:cubicBezTo>
                    <a:pt x="8" y="6"/>
                    <a:pt x="8" y="6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9" y="3"/>
                  </a:cubicBezTo>
                  <a:cubicBezTo>
                    <a:pt x="9" y="2"/>
                    <a:pt x="9" y="2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1"/>
                    <a:pt x="8" y="2"/>
                    <a:pt x="8" y="2"/>
                  </a:cubicBezTo>
                  <a:cubicBezTo>
                    <a:pt x="8" y="2"/>
                    <a:pt x="7" y="2"/>
                    <a:pt x="7" y="2"/>
                  </a:cubicBezTo>
                  <a:cubicBezTo>
                    <a:pt x="7" y="2"/>
                    <a:pt x="6" y="2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4" y="1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2" y="1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0" y="4"/>
                    <a:pt x="1" y="5"/>
                  </a:cubicBezTo>
                  <a:cubicBezTo>
                    <a:pt x="1" y="5"/>
                    <a:pt x="2" y="6"/>
                    <a:pt x="2" y="6"/>
                  </a:cubicBezTo>
                  <a:cubicBezTo>
                    <a:pt x="2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8"/>
                    <a:pt x="4" y="8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1"/>
                  </a:cubicBezTo>
                  <a:cubicBezTo>
                    <a:pt x="4" y="11"/>
                    <a:pt x="4" y="12"/>
                    <a:pt x="4" y="12"/>
                  </a:cubicBezTo>
                  <a:cubicBezTo>
                    <a:pt x="4" y="13"/>
                    <a:pt x="4" y="13"/>
                    <a:pt x="4" y="14"/>
                  </a:cubicBezTo>
                  <a:cubicBezTo>
                    <a:pt x="4" y="14"/>
                    <a:pt x="4" y="15"/>
                    <a:pt x="4" y="15"/>
                  </a:cubicBezTo>
                  <a:cubicBezTo>
                    <a:pt x="4" y="15"/>
                    <a:pt x="4" y="16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4" y="16"/>
                    <a:pt x="3" y="16"/>
                  </a:cubicBezTo>
                  <a:cubicBezTo>
                    <a:pt x="3" y="16"/>
                    <a:pt x="3" y="17"/>
                    <a:pt x="3" y="17"/>
                  </a:cubicBezTo>
                  <a:cubicBezTo>
                    <a:pt x="3" y="17"/>
                    <a:pt x="3" y="17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8"/>
                    <a:pt x="4" y="18"/>
                    <a:pt x="4" y="18"/>
                  </a:cubicBezTo>
                  <a:cubicBezTo>
                    <a:pt x="4" y="18"/>
                    <a:pt x="4" y="18"/>
                    <a:pt x="4" y="17"/>
                  </a:cubicBezTo>
                  <a:cubicBezTo>
                    <a:pt x="4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20"/>
                    <a:pt x="5" y="20"/>
                  </a:cubicBezTo>
                  <a:cubicBezTo>
                    <a:pt x="5" y="20"/>
                    <a:pt x="5" y="21"/>
                    <a:pt x="5" y="21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4"/>
                    <a:pt x="5" y="24"/>
                  </a:cubicBezTo>
                  <a:cubicBezTo>
                    <a:pt x="5" y="24"/>
                    <a:pt x="6" y="24"/>
                    <a:pt x="6" y="24"/>
                  </a:cubicBezTo>
                  <a:cubicBezTo>
                    <a:pt x="6" y="25"/>
                    <a:pt x="6" y="25"/>
                    <a:pt x="5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5" y="25"/>
                    <a:pt x="6" y="25"/>
                    <a:pt x="5" y="25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5" y="27"/>
                    <a:pt x="4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27"/>
                    <a:pt x="4" y="28"/>
                    <a:pt x="5" y="28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5" y="29"/>
                    <a:pt x="6" y="29"/>
                    <a:pt x="6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7" y="29"/>
                    <a:pt x="7" y="29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2"/>
                    <a:pt x="6" y="33"/>
                    <a:pt x="6" y="33"/>
                  </a:cubicBezTo>
                  <a:cubicBezTo>
                    <a:pt x="5" y="34"/>
                    <a:pt x="6" y="34"/>
                    <a:pt x="6" y="35"/>
                  </a:cubicBezTo>
                  <a:cubicBezTo>
                    <a:pt x="6" y="36"/>
                    <a:pt x="6" y="37"/>
                    <a:pt x="6" y="38"/>
                  </a:cubicBezTo>
                  <a:cubicBezTo>
                    <a:pt x="6" y="38"/>
                    <a:pt x="6" y="39"/>
                    <a:pt x="6" y="39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6" y="39"/>
                    <a:pt x="5" y="39"/>
                    <a:pt x="5" y="39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5" y="40"/>
                    <a:pt x="5" y="41"/>
                    <a:pt x="5" y="41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7" y="42"/>
                    <a:pt x="7" y="43"/>
                    <a:pt x="6" y="43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5" y="44"/>
                    <a:pt x="5" y="44"/>
                    <a:pt x="5" y="45"/>
                  </a:cubicBezTo>
                  <a:cubicBezTo>
                    <a:pt x="5" y="45"/>
                    <a:pt x="5" y="46"/>
                    <a:pt x="5" y="46"/>
                  </a:cubicBezTo>
                  <a:cubicBezTo>
                    <a:pt x="5" y="47"/>
                    <a:pt x="5" y="47"/>
                    <a:pt x="5" y="47"/>
                  </a:cubicBezTo>
                  <a:cubicBezTo>
                    <a:pt x="5" y="48"/>
                    <a:pt x="5" y="48"/>
                    <a:pt x="5" y="48"/>
                  </a:cubicBezTo>
                  <a:cubicBezTo>
                    <a:pt x="5" y="48"/>
                    <a:pt x="5" y="49"/>
                    <a:pt x="6" y="49"/>
                  </a:cubicBezTo>
                  <a:cubicBezTo>
                    <a:pt x="6" y="49"/>
                    <a:pt x="6" y="49"/>
                    <a:pt x="6" y="49"/>
                  </a:cubicBezTo>
                  <a:cubicBezTo>
                    <a:pt x="6" y="50"/>
                    <a:pt x="6" y="49"/>
                    <a:pt x="6" y="50"/>
                  </a:cubicBezTo>
                  <a:cubicBezTo>
                    <a:pt x="6" y="50"/>
                    <a:pt x="6" y="50"/>
                    <a:pt x="7" y="50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8" y="51"/>
                    <a:pt x="8" y="51"/>
                    <a:pt x="8" y="52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8" y="52"/>
                    <a:pt x="8" y="53"/>
                    <a:pt x="8" y="53"/>
                  </a:cubicBezTo>
                  <a:cubicBezTo>
                    <a:pt x="9" y="53"/>
                    <a:pt x="9" y="54"/>
                    <a:pt x="9" y="54"/>
                  </a:cubicBezTo>
                  <a:cubicBezTo>
                    <a:pt x="9" y="54"/>
                    <a:pt x="9" y="54"/>
                    <a:pt x="9" y="54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0" y="55"/>
                    <a:pt x="10" y="55"/>
                    <a:pt x="11" y="56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6"/>
                    <a:pt x="11" y="56"/>
                    <a:pt x="11" y="57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2" y="55"/>
                    <a:pt x="12" y="56"/>
                    <a:pt x="14" y="55"/>
                  </a:cubicBezTo>
                  <a:cubicBezTo>
                    <a:pt x="15" y="54"/>
                    <a:pt x="16" y="53"/>
                    <a:pt x="18" y="53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18" y="53"/>
                    <a:pt x="18" y="53"/>
                    <a:pt x="18" y="52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105" name="Freeform 107"/>
            <p:cNvSpPr>
              <a:spLocks/>
            </p:cNvSpPr>
            <p:nvPr/>
          </p:nvSpPr>
          <p:spPr bwMode="auto">
            <a:xfrm>
              <a:off x="4094163" y="4048126"/>
              <a:ext cx="84138" cy="198438"/>
            </a:xfrm>
            <a:custGeom>
              <a:avLst/>
              <a:gdLst>
                <a:gd name="T0" fmla="*/ 17 w 29"/>
                <a:gd name="T1" fmla="*/ 63 h 68"/>
                <a:gd name="T2" fmla="*/ 18 w 29"/>
                <a:gd name="T3" fmla="*/ 59 h 68"/>
                <a:gd name="T4" fmla="*/ 19 w 29"/>
                <a:gd name="T5" fmla="*/ 57 h 68"/>
                <a:gd name="T6" fmla="*/ 18 w 29"/>
                <a:gd name="T7" fmla="*/ 49 h 68"/>
                <a:gd name="T8" fmla="*/ 18 w 29"/>
                <a:gd name="T9" fmla="*/ 46 h 68"/>
                <a:gd name="T10" fmla="*/ 19 w 29"/>
                <a:gd name="T11" fmla="*/ 45 h 68"/>
                <a:gd name="T12" fmla="*/ 19 w 29"/>
                <a:gd name="T13" fmla="*/ 38 h 68"/>
                <a:gd name="T14" fmla="*/ 19 w 29"/>
                <a:gd name="T15" fmla="*/ 36 h 68"/>
                <a:gd name="T16" fmla="*/ 21 w 29"/>
                <a:gd name="T17" fmla="*/ 36 h 68"/>
                <a:gd name="T18" fmla="*/ 23 w 29"/>
                <a:gd name="T19" fmla="*/ 35 h 68"/>
                <a:gd name="T20" fmla="*/ 22 w 29"/>
                <a:gd name="T21" fmla="*/ 32 h 68"/>
                <a:gd name="T22" fmla="*/ 24 w 29"/>
                <a:gd name="T23" fmla="*/ 30 h 68"/>
                <a:gd name="T24" fmla="*/ 24 w 29"/>
                <a:gd name="T25" fmla="*/ 28 h 68"/>
                <a:gd name="T26" fmla="*/ 26 w 29"/>
                <a:gd name="T27" fmla="*/ 27 h 68"/>
                <a:gd name="T28" fmla="*/ 27 w 29"/>
                <a:gd name="T29" fmla="*/ 25 h 68"/>
                <a:gd name="T30" fmla="*/ 27 w 29"/>
                <a:gd name="T31" fmla="*/ 23 h 68"/>
                <a:gd name="T32" fmla="*/ 29 w 29"/>
                <a:gd name="T33" fmla="*/ 21 h 68"/>
                <a:gd name="T34" fmla="*/ 29 w 29"/>
                <a:gd name="T35" fmla="*/ 19 h 68"/>
                <a:gd name="T36" fmla="*/ 29 w 29"/>
                <a:gd name="T37" fmla="*/ 18 h 68"/>
                <a:gd name="T38" fmla="*/ 28 w 29"/>
                <a:gd name="T39" fmla="*/ 15 h 68"/>
                <a:gd name="T40" fmla="*/ 27 w 29"/>
                <a:gd name="T41" fmla="*/ 13 h 68"/>
                <a:gd name="T42" fmla="*/ 26 w 29"/>
                <a:gd name="T43" fmla="*/ 12 h 68"/>
                <a:gd name="T44" fmla="*/ 26 w 29"/>
                <a:gd name="T45" fmla="*/ 10 h 68"/>
                <a:gd name="T46" fmla="*/ 27 w 29"/>
                <a:gd name="T47" fmla="*/ 8 h 68"/>
                <a:gd name="T48" fmla="*/ 27 w 29"/>
                <a:gd name="T49" fmla="*/ 6 h 68"/>
                <a:gd name="T50" fmla="*/ 26 w 29"/>
                <a:gd name="T51" fmla="*/ 6 h 68"/>
                <a:gd name="T52" fmla="*/ 23 w 29"/>
                <a:gd name="T53" fmla="*/ 4 h 68"/>
                <a:gd name="T54" fmla="*/ 21 w 29"/>
                <a:gd name="T55" fmla="*/ 1 h 68"/>
                <a:gd name="T56" fmla="*/ 19 w 29"/>
                <a:gd name="T57" fmla="*/ 0 h 68"/>
                <a:gd name="T58" fmla="*/ 19 w 29"/>
                <a:gd name="T59" fmla="*/ 1 h 68"/>
                <a:gd name="T60" fmla="*/ 17 w 29"/>
                <a:gd name="T61" fmla="*/ 1 h 68"/>
                <a:gd name="T62" fmla="*/ 16 w 29"/>
                <a:gd name="T63" fmla="*/ 2 h 68"/>
                <a:gd name="T64" fmla="*/ 16 w 29"/>
                <a:gd name="T65" fmla="*/ 4 h 68"/>
                <a:gd name="T66" fmla="*/ 15 w 29"/>
                <a:gd name="T67" fmla="*/ 5 h 68"/>
                <a:gd name="T68" fmla="*/ 15 w 29"/>
                <a:gd name="T69" fmla="*/ 7 h 68"/>
                <a:gd name="T70" fmla="*/ 13 w 29"/>
                <a:gd name="T71" fmla="*/ 9 h 68"/>
                <a:gd name="T72" fmla="*/ 10 w 29"/>
                <a:gd name="T73" fmla="*/ 10 h 68"/>
                <a:gd name="T74" fmla="*/ 7 w 29"/>
                <a:gd name="T75" fmla="*/ 10 h 68"/>
                <a:gd name="T76" fmla="*/ 6 w 29"/>
                <a:gd name="T77" fmla="*/ 10 h 68"/>
                <a:gd name="T78" fmla="*/ 5 w 29"/>
                <a:gd name="T79" fmla="*/ 11 h 68"/>
                <a:gd name="T80" fmla="*/ 3 w 29"/>
                <a:gd name="T81" fmla="*/ 13 h 68"/>
                <a:gd name="T82" fmla="*/ 1 w 29"/>
                <a:gd name="T83" fmla="*/ 15 h 68"/>
                <a:gd name="T84" fmla="*/ 0 w 29"/>
                <a:gd name="T85" fmla="*/ 18 h 68"/>
                <a:gd name="T86" fmla="*/ 0 w 29"/>
                <a:gd name="T87" fmla="*/ 19 h 68"/>
                <a:gd name="T88" fmla="*/ 0 w 29"/>
                <a:gd name="T89" fmla="*/ 22 h 68"/>
                <a:gd name="T90" fmla="*/ 3 w 29"/>
                <a:gd name="T91" fmla="*/ 24 h 68"/>
                <a:gd name="T92" fmla="*/ 6 w 29"/>
                <a:gd name="T93" fmla="*/ 25 h 68"/>
                <a:gd name="T94" fmla="*/ 5 w 29"/>
                <a:gd name="T95" fmla="*/ 28 h 68"/>
                <a:gd name="T96" fmla="*/ 6 w 29"/>
                <a:gd name="T97" fmla="*/ 32 h 68"/>
                <a:gd name="T98" fmla="*/ 6 w 29"/>
                <a:gd name="T99" fmla="*/ 34 h 68"/>
                <a:gd name="T100" fmla="*/ 7 w 29"/>
                <a:gd name="T101" fmla="*/ 36 h 68"/>
                <a:gd name="T102" fmla="*/ 8 w 29"/>
                <a:gd name="T103" fmla="*/ 41 h 68"/>
                <a:gd name="T104" fmla="*/ 8 w 29"/>
                <a:gd name="T105" fmla="*/ 49 h 68"/>
                <a:gd name="T106" fmla="*/ 8 w 29"/>
                <a:gd name="T107" fmla="*/ 60 h 68"/>
                <a:gd name="T108" fmla="*/ 8 w 29"/>
                <a:gd name="T109" fmla="*/ 62 h 68"/>
                <a:gd name="T110" fmla="*/ 8 w 29"/>
                <a:gd name="T111" fmla="*/ 64 h 68"/>
                <a:gd name="T112" fmla="*/ 9 w 29"/>
                <a:gd name="T113" fmla="*/ 66 h 68"/>
                <a:gd name="T114" fmla="*/ 10 w 29"/>
                <a:gd name="T115" fmla="*/ 67 h 68"/>
                <a:gd name="T116" fmla="*/ 14 w 29"/>
                <a:gd name="T117" fmla="*/ 67 h 68"/>
                <a:gd name="T118" fmla="*/ 18 w 29"/>
                <a:gd name="T119" fmla="*/ 66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9" h="68">
                  <a:moveTo>
                    <a:pt x="18" y="66"/>
                  </a:moveTo>
                  <a:cubicBezTo>
                    <a:pt x="18" y="65"/>
                    <a:pt x="18" y="65"/>
                    <a:pt x="18" y="64"/>
                  </a:cubicBezTo>
                  <a:cubicBezTo>
                    <a:pt x="18" y="64"/>
                    <a:pt x="17" y="63"/>
                    <a:pt x="17" y="63"/>
                  </a:cubicBezTo>
                  <a:cubicBezTo>
                    <a:pt x="17" y="62"/>
                    <a:pt x="17" y="62"/>
                    <a:pt x="17" y="61"/>
                  </a:cubicBezTo>
                  <a:cubicBezTo>
                    <a:pt x="17" y="61"/>
                    <a:pt x="18" y="60"/>
                    <a:pt x="18" y="60"/>
                  </a:cubicBezTo>
                  <a:cubicBezTo>
                    <a:pt x="18" y="60"/>
                    <a:pt x="18" y="60"/>
                    <a:pt x="18" y="59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19" y="59"/>
                    <a:pt x="19" y="58"/>
                    <a:pt x="19" y="58"/>
                  </a:cubicBezTo>
                  <a:cubicBezTo>
                    <a:pt x="19" y="58"/>
                    <a:pt x="19" y="57"/>
                    <a:pt x="19" y="57"/>
                  </a:cubicBezTo>
                  <a:cubicBezTo>
                    <a:pt x="19" y="56"/>
                    <a:pt x="19" y="56"/>
                    <a:pt x="19" y="55"/>
                  </a:cubicBezTo>
                  <a:cubicBezTo>
                    <a:pt x="19" y="55"/>
                    <a:pt x="19" y="54"/>
                    <a:pt x="19" y="54"/>
                  </a:cubicBezTo>
                  <a:cubicBezTo>
                    <a:pt x="18" y="53"/>
                    <a:pt x="18" y="51"/>
                    <a:pt x="18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8" y="48"/>
                    <a:pt x="18" y="48"/>
                    <a:pt x="18" y="47"/>
                  </a:cubicBezTo>
                  <a:cubicBezTo>
                    <a:pt x="18" y="47"/>
                    <a:pt x="18" y="47"/>
                    <a:pt x="18" y="46"/>
                  </a:cubicBezTo>
                  <a:cubicBezTo>
                    <a:pt x="18" y="46"/>
                    <a:pt x="18" y="46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9" y="44"/>
                    <a:pt x="19" y="44"/>
                  </a:cubicBezTo>
                  <a:cubicBezTo>
                    <a:pt x="19" y="44"/>
                    <a:pt x="19" y="43"/>
                    <a:pt x="19" y="43"/>
                  </a:cubicBezTo>
                  <a:cubicBezTo>
                    <a:pt x="19" y="41"/>
                    <a:pt x="19" y="40"/>
                    <a:pt x="19" y="38"/>
                  </a:cubicBezTo>
                  <a:cubicBezTo>
                    <a:pt x="19" y="38"/>
                    <a:pt x="19" y="37"/>
                    <a:pt x="19" y="37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9" y="37"/>
                    <a:pt x="19" y="36"/>
                    <a:pt x="19" y="36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0" y="36"/>
                    <a:pt x="20" y="36"/>
                    <a:pt x="21" y="36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2" y="36"/>
                    <a:pt x="22" y="36"/>
                    <a:pt x="22" y="35"/>
                  </a:cubicBezTo>
                  <a:cubicBezTo>
                    <a:pt x="22" y="35"/>
                    <a:pt x="23" y="35"/>
                    <a:pt x="23" y="35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23" y="33"/>
                    <a:pt x="22" y="33"/>
                    <a:pt x="22" y="33"/>
                  </a:cubicBezTo>
                  <a:cubicBezTo>
                    <a:pt x="22" y="33"/>
                    <a:pt x="22" y="32"/>
                    <a:pt x="22" y="32"/>
                  </a:cubicBezTo>
                  <a:cubicBezTo>
                    <a:pt x="22" y="32"/>
                    <a:pt x="23" y="32"/>
                    <a:pt x="23" y="31"/>
                  </a:cubicBezTo>
                  <a:cubicBezTo>
                    <a:pt x="23" y="31"/>
                    <a:pt x="23" y="31"/>
                    <a:pt x="23" y="30"/>
                  </a:cubicBezTo>
                  <a:cubicBezTo>
                    <a:pt x="23" y="30"/>
                    <a:pt x="24" y="30"/>
                    <a:pt x="24" y="30"/>
                  </a:cubicBezTo>
                  <a:cubicBezTo>
                    <a:pt x="24" y="30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4" y="28"/>
                    <a:pt x="24" y="28"/>
                  </a:cubicBezTo>
                  <a:cubicBezTo>
                    <a:pt x="25" y="28"/>
                    <a:pt x="25" y="27"/>
                    <a:pt x="25" y="27"/>
                  </a:cubicBezTo>
                  <a:cubicBezTo>
                    <a:pt x="25" y="27"/>
                    <a:pt x="25" y="27"/>
                    <a:pt x="26" y="27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27"/>
                    <a:pt x="26" y="27"/>
                    <a:pt x="27" y="27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7" y="25"/>
                    <a:pt x="27" y="24"/>
                    <a:pt x="27" y="24"/>
                  </a:cubicBezTo>
                  <a:cubicBezTo>
                    <a:pt x="27" y="24"/>
                    <a:pt x="27" y="24"/>
                    <a:pt x="27" y="23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8" y="22"/>
                    <a:pt x="29" y="22"/>
                    <a:pt x="29" y="21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29" y="20"/>
                    <a:pt x="29" y="19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9" y="17"/>
                    <a:pt x="28" y="17"/>
                    <a:pt x="28" y="16"/>
                  </a:cubicBezTo>
                  <a:cubicBezTo>
                    <a:pt x="28" y="16"/>
                    <a:pt x="28" y="15"/>
                    <a:pt x="28" y="15"/>
                  </a:cubicBezTo>
                  <a:cubicBezTo>
                    <a:pt x="28" y="15"/>
                    <a:pt x="28" y="14"/>
                    <a:pt x="28" y="14"/>
                  </a:cubicBezTo>
                  <a:cubicBezTo>
                    <a:pt x="28" y="14"/>
                    <a:pt x="28" y="14"/>
                    <a:pt x="27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7" y="12"/>
                    <a:pt x="27" y="12"/>
                    <a:pt x="26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6" y="11"/>
                    <a:pt x="26" y="10"/>
                    <a:pt x="26" y="10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7" y="9"/>
                    <a:pt x="27" y="8"/>
                    <a:pt x="27" y="8"/>
                  </a:cubicBezTo>
                  <a:cubicBezTo>
                    <a:pt x="27" y="8"/>
                    <a:pt x="27" y="8"/>
                    <a:pt x="27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7"/>
                    <a:pt x="27" y="6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5" y="6"/>
                    <a:pt x="25" y="6"/>
                    <a:pt x="24" y="6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3" y="4"/>
                    <a:pt x="23" y="4"/>
                  </a:cubicBezTo>
                  <a:cubicBezTo>
                    <a:pt x="23" y="4"/>
                    <a:pt x="22" y="3"/>
                    <a:pt x="22" y="3"/>
                  </a:cubicBezTo>
                  <a:cubicBezTo>
                    <a:pt x="22" y="3"/>
                    <a:pt x="21" y="2"/>
                    <a:pt x="21" y="2"/>
                  </a:cubicBezTo>
                  <a:cubicBezTo>
                    <a:pt x="21" y="2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1"/>
                  </a:cubicBezTo>
                  <a:cubicBezTo>
                    <a:pt x="19" y="1"/>
                    <a:pt x="18" y="1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7" y="1"/>
                    <a:pt x="18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6" y="1"/>
                    <a:pt x="16" y="2"/>
                  </a:cubicBezTo>
                  <a:cubicBezTo>
                    <a:pt x="16" y="2"/>
                    <a:pt x="16" y="2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7" y="5"/>
                    <a:pt x="16" y="5"/>
                  </a:cubicBezTo>
                  <a:cubicBezTo>
                    <a:pt x="16" y="5"/>
                    <a:pt x="16" y="5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6" y="6"/>
                    <a:pt x="15" y="6"/>
                  </a:cubicBezTo>
                  <a:cubicBezTo>
                    <a:pt x="15" y="6"/>
                    <a:pt x="15" y="7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9"/>
                    <a:pt x="15" y="9"/>
                    <a:pt x="14" y="9"/>
                  </a:cubicBezTo>
                  <a:cubicBezTo>
                    <a:pt x="14" y="9"/>
                    <a:pt x="14" y="9"/>
                    <a:pt x="13" y="9"/>
                  </a:cubicBezTo>
                  <a:cubicBezTo>
                    <a:pt x="13" y="9"/>
                    <a:pt x="13" y="9"/>
                    <a:pt x="12" y="9"/>
                  </a:cubicBezTo>
                  <a:cubicBezTo>
                    <a:pt x="12" y="10"/>
                    <a:pt x="11" y="10"/>
                    <a:pt x="11" y="10"/>
                  </a:cubicBezTo>
                  <a:cubicBezTo>
                    <a:pt x="11" y="10"/>
                    <a:pt x="10" y="10"/>
                    <a:pt x="10" y="10"/>
                  </a:cubicBezTo>
                  <a:cubicBezTo>
                    <a:pt x="10" y="10"/>
                    <a:pt x="9" y="10"/>
                    <a:pt x="9" y="10"/>
                  </a:cubicBezTo>
                  <a:cubicBezTo>
                    <a:pt x="9" y="10"/>
                    <a:pt x="8" y="10"/>
                    <a:pt x="8" y="10"/>
                  </a:cubicBezTo>
                  <a:cubicBezTo>
                    <a:pt x="8" y="10"/>
                    <a:pt x="7" y="10"/>
                    <a:pt x="7" y="10"/>
                  </a:cubicBezTo>
                  <a:cubicBezTo>
                    <a:pt x="7" y="10"/>
                    <a:pt x="7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4" y="12"/>
                    <a:pt x="4" y="11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3" y="12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2" y="14"/>
                    <a:pt x="2" y="14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6"/>
                    <a:pt x="1" y="16"/>
                    <a:pt x="1" y="17"/>
                  </a:cubicBezTo>
                  <a:cubicBezTo>
                    <a:pt x="0" y="17"/>
                    <a:pt x="0" y="17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1"/>
                    <a:pt x="0" y="22"/>
                    <a:pt x="0" y="22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2" y="23"/>
                    <a:pt x="2" y="23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6"/>
                    <a:pt x="6" y="27"/>
                    <a:pt x="6" y="27"/>
                  </a:cubicBezTo>
                  <a:cubicBezTo>
                    <a:pt x="6" y="27"/>
                    <a:pt x="6" y="28"/>
                    <a:pt x="5" y="28"/>
                  </a:cubicBezTo>
                  <a:cubicBezTo>
                    <a:pt x="5" y="28"/>
                    <a:pt x="5" y="28"/>
                    <a:pt x="5" y="29"/>
                  </a:cubicBezTo>
                  <a:cubicBezTo>
                    <a:pt x="5" y="29"/>
                    <a:pt x="5" y="30"/>
                    <a:pt x="5" y="31"/>
                  </a:cubicBezTo>
                  <a:cubicBezTo>
                    <a:pt x="5" y="31"/>
                    <a:pt x="6" y="31"/>
                    <a:pt x="6" y="32"/>
                  </a:cubicBezTo>
                  <a:cubicBezTo>
                    <a:pt x="6" y="32"/>
                    <a:pt x="6" y="32"/>
                    <a:pt x="6" y="33"/>
                  </a:cubicBezTo>
                  <a:cubicBezTo>
                    <a:pt x="6" y="33"/>
                    <a:pt x="6" y="33"/>
                    <a:pt x="6" y="34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35"/>
                    <a:pt x="7" y="36"/>
                    <a:pt x="7" y="36"/>
                  </a:cubicBezTo>
                  <a:cubicBezTo>
                    <a:pt x="7" y="37"/>
                    <a:pt x="8" y="37"/>
                    <a:pt x="8" y="38"/>
                  </a:cubicBezTo>
                  <a:cubicBezTo>
                    <a:pt x="8" y="39"/>
                    <a:pt x="8" y="39"/>
                    <a:pt x="8" y="40"/>
                  </a:cubicBezTo>
                  <a:cubicBezTo>
                    <a:pt x="8" y="40"/>
                    <a:pt x="8" y="41"/>
                    <a:pt x="8" y="41"/>
                  </a:cubicBezTo>
                  <a:cubicBezTo>
                    <a:pt x="8" y="43"/>
                    <a:pt x="8" y="44"/>
                    <a:pt x="8" y="45"/>
                  </a:cubicBezTo>
                  <a:cubicBezTo>
                    <a:pt x="8" y="46"/>
                    <a:pt x="8" y="47"/>
                    <a:pt x="8" y="47"/>
                  </a:cubicBezTo>
                  <a:cubicBezTo>
                    <a:pt x="8" y="48"/>
                    <a:pt x="8" y="48"/>
                    <a:pt x="8" y="49"/>
                  </a:cubicBezTo>
                  <a:cubicBezTo>
                    <a:pt x="8" y="49"/>
                    <a:pt x="8" y="50"/>
                    <a:pt x="8" y="50"/>
                  </a:cubicBezTo>
                  <a:cubicBezTo>
                    <a:pt x="8" y="52"/>
                    <a:pt x="8" y="54"/>
                    <a:pt x="8" y="56"/>
                  </a:cubicBezTo>
                  <a:cubicBezTo>
                    <a:pt x="8" y="58"/>
                    <a:pt x="8" y="59"/>
                    <a:pt x="8" y="60"/>
                  </a:cubicBezTo>
                  <a:cubicBezTo>
                    <a:pt x="8" y="60"/>
                    <a:pt x="8" y="61"/>
                    <a:pt x="8" y="61"/>
                  </a:cubicBezTo>
                  <a:cubicBezTo>
                    <a:pt x="8" y="61"/>
                    <a:pt x="8" y="61"/>
                    <a:pt x="8" y="61"/>
                  </a:cubicBezTo>
                  <a:cubicBezTo>
                    <a:pt x="8" y="61"/>
                    <a:pt x="8" y="61"/>
                    <a:pt x="8" y="62"/>
                  </a:cubicBezTo>
                  <a:cubicBezTo>
                    <a:pt x="8" y="62"/>
                    <a:pt x="8" y="62"/>
                    <a:pt x="8" y="62"/>
                  </a:cubicBezTo>
                  <a:cubicBezTo>
                    <a:pt x="7" y="62"/>
                    <a:pt x="8" y="63"/>
                    <a:pt x="8" y="63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8" y="64"/>
                    <a:pt x="8" y="65"/>
                    <a:pt x="8" y="65"/>
                  </a:cubicBezTo>
                  <a:cubicBezTo>
                    <a:pt x="8" y="65"/>
                    <a:pt x="8" y="65"/>
                    <a:pt x="8" y="65"/>
                  </a:cubicBezTo>
                  <a:cubicBezTo>
                    <a:pt x="9" y="65"/>
                    <a:pt x="9" y="65"/>
                    <a:pt x="9" y="66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9" y="66"/>
                    <a:pt x="9" y="66"/>
                    <a:pt x="10" y="6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12" y="67"/>
                    <a:pt x="11" y="68"/>
                    <a:pt x="14" y="67"/>
                  </a:cubicBezTo>
                  <a:cubicBezTo>
                    <a:pt x="16" y="67"/>
                    <a:pt x="17" y="66"/>
                    <a:pt x="18" y="66"/>
                  </a:cubicBezTo>
                  <a:cubicBezTo>
                    <a:pt x="18" y="66"/>
                    <a:pt x="18" y="66"/>
                    <a:pt x="18" y="66"/>
                  </a:cubicBezTo>
                  <a:cubicBezTo>
                    <a:pt x="18" y="66"/>
                    <a:pt x="18" y="66"/>
                    <a:pt x="18" y="6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106" name="Freeform 108"/>
            <p:cNvSpPr>
              <a:spLocks/>
            </p:cNvSpPr>
            <p:nvPr/>
          </p:nvSpPr>
          <p:spPr bwMode="auto">
            <a:xfrm>
              <a:off x="4143375" y="4000501"/>
              <a:ext cx="341313" cy="306388"/>
            </a:xfrm>
            <a:custGeom>
              <a:avLst/>
              <a:gdLst>
                <a:gd name="T0" fmla="*/ 59 w 117"/>
                <a:gd name="T1" fmla="*/ 98 h 105"/>
                <a:gd name="T2" fmla="*/ 60 w 117"/>
                <a:gd name="T3" fmla="*/ 92 h 105"/>
                <a:gd name="T4" fmla="*/ 62 w 117"/>
                <a:gd name="T5" fmla="*/ 87 h 105"/>
                <a:gd name="T6" fmla="*/ 70 w 117"/>
                <a:gd name="T7" fmla="*/ 80 h 105"/>
                <a:gd name="T8" fmla="*/ 73 w 117"/>
                <a:gd name="T9" fmla="*/ 75 h 105"/>
                <a:gd name="T10" fmla="*/ 77 w 117"/>
                <a:gd name="T11" fmla="*/ 76 h 105"/>
                <a:gd name="T12" fmla="*/ 80 w 117"/>
                <a:gd name="T13" fmla="*/ 76 h 105"/>
                <a:gd name="T14" fmla="*/ 84 w 117"/>
                <a:gd name="T15" fmla="*/ 81 h 105"/>
                <a:gd name="T16" fmla="*/ 87 w 117"/>
                <a:gd name="T17" fmla="*/ 78 h 105"/>
                <a:gd name="T18" fmla="*/ 90 w 117"/>
                <a:gd name="T19" fmla="*/ 73 h 105"/>
                <a:gd name="T20" fmla="*/ 91 w 117"/>
                <a:gd name="T21" fmla="*/ 67 h 105"/>
                <a:gd name="T22" fmla="*/ 92 w 117"/>
                <a:gd name="T23" fmla="*/ 62 h 105"/>
                <a:gd name="T24" fmla="*/ 96 w 117"/>
                <a:gd name="T25" fmla="*/ 57 h 105"/>
                <a:gd name="T26" fmla="*/ 99 w 117"/>
                <a:gd name="T27" fmla="*/ 54 h 105"/>
                <a:gd name="T28" fmla="*/ 101 w 117"/>
                <a:gd name="T29" fmla="*/ 49 h 105"/>
                <a:gd name="T30" fmla="*/ 102 w 117"/>
                <a:gd name="T31" fmla="*/ 45 h 105"/>
                <a:gd name="T32" fmla="*/ 104 w 117"/>
                <a:gd name="T33" fmla="*/ 42 h 105"/>
                <a:gd name="T34" fmla="*/ 105 w 117"/>
                <a:gd name="T35" fmla="*/ 38 h 105"/>
                <a:gd name="T36" fmla="*/ 107 w 117"/>
                <a:gd name="T37" fmla="*/ 35 h 105"/>
                <a:gd name="T38" fmla="*/ 109 w 117"/>
                <a:gd name="T39" fmla="*/ 30 h 105"/>
                <a:gd name="T40" fmla="*/ 113 w 117"/>
                <a:gd name="T41" fmla="*/ 27 h 105"/>
                <a:gd name="T42" fmla="*/ 116 w 117"/>
                <a:gd name="T43" fmla="*/ 22 h 105"/>
                <a:gd name="T44" fmla="*/ 112 w 117"/>
                <a:gd name="T45" fmla="*/ 11 h 105"/>
                <a:gd name="T46" fmla="*/ 109 w 117"/>
                <a:gd name="T47" fmla="*/ 6 h 105"/>
                <a:gd name="T48" fmla="*/ 104 w 117"/>
                <a:gd name="T49" fmla="*/ 3 h 105"/>
                <a:gd name="T50" fmla="*/ 98 w 117"/>
                <a:gd name="T51" fmla="*/ 6 h 105"/>
                <a:gd name="T52" fmla="*/ 93 w 117"/>
                <a:gd name="T53" fmla="*/ 8 h 105"/>
                <a:gd name="T54" fmla="*/ 85 w 117"/>
                <a:gd name="T55" fmla="*/ 6 h 105"/>
                <a:gd name="T56" fmla="*/ 76 w 117"/>
                <a:gd name="T57" fmla="*/ 6 h 105"/>
                <a:gd name="T58" fmla="*/ 69 w 117"/>
                <a:gd name="T59" fmla="*/ 10 h 105"/>
                <a:gd name="T60" fmla="*/ 58 w 117"/>
                <a:gd name="T61" fmla="*/ 9 h 105"/>
                <a:gd name="T62" fmla="*/ 53 w 117"/>
                <a:gd name="T63" fmla="*/ 7 h 105"/>
                <a:gd name="T64" fmla="*/ 48 w 117"/>
                <a:gd name="T65" fmla="*/ 8 h 105"/>
                <a:gd name="T66" fmla="*/ 44 w 117"/>
                <a:gd name="T67" fmla="*/ 10 h 105"/>
                <a:gd name="T68" fmla="*/ 38 w 117"/>
                <a:gd name="T69" fmla="*/ 4 h 105"/>
                <a:gd name="T70" fmla="*/ 33 w 117"/>
                <a:gd name="T71" fmla="*/ 2 h 105"/>
                <a:gd name="T72" fmla="*/ 29 w 117"/>
                <a:gd name="T73" fmla="*/ 0 h 105"/>
                <a:gd name="T74" fmla="*/ 24 w 117"/>
                <a:gd name="T75" fmla="*/ 1 h 105"/>
                <a:gd name="T76" fmla="*/ 18 w 117"/>
                <a:gd name="T77" fmla="*/ 3 h 105"/>
                <a:gd name="T78" fmla="*/ 15 w 117"/>
                <a:gd name="T79" fmla="*/ 9 h 105"/>
                <a:gd name="T80" fmla="*/ 12 w 117"/>
                <a:gd name="T81" fmla="*/ 13 h 105"/>
                <a:gd name="T82" fmla="*/ 10 w 117"/>
                <a:gd name="T83" fmla="*/ 23 h 105"/>
                <a:gd name="T84" fmla="*/ 9 w 117"/>
                <a:gd name="T85" fmla="*/ 28 h 105"/>
                <a:gd name="T86" fmla="*/ 11 w 117"/>
                <a:gd name="T87" fmla="*/ 32 h 105"/>
                <a:gd name="T88" fmla="*/ 12 w 117"/>
                <a:gd name="T89" fmla="*/ 37 h 105"/>
                <a:gd name="T90" fmla="*/ 10 w 117"/>
                <a:gd name="T91" fmla="*/ 41 h 105"/>
                <a:gd name="T92" fmla="*/ 7 w 117"/>
                <a:gd name="T93" fmla="*/ 45 h 105"/>
                <a:gd name="T94" fmla="*/ 6 w 117"/>
                <a:gd name="T95" fmla="*/ 50 h 105"/>
                <a:gd name="T96" fmla="*/ 2 w 117"/>
                <a:gd name="T97" fmla="*/ 52 h 105"/>
                <a:gd name="T98" fmla="*/ 2 w 117"/>
                <a:gd name="T99" fmla="*/ 61 h 105"/>
                <a:gd name="T100" fmla="*/ 2 w 117"/>
                <a:gd name="T101" fmla="*/ 71 h 105"/>
                <a:gd name="T102" fmla="*/ 0 w 117"/>
                <a:gd name="T103" fmla="*/ 79 h 105"/>
                <a:gd name="T104" fmla="*/ 10 w 117"/>
                <a:gd name="T105" fmla="*/ 80 h 105"/>
                <a:gd name="T106" fmla="*/ 22 w 117"/>
                <a:gd name="T107" fmla="*/ 85 h 105"/>
                <a:gd name="T108" fmla="*/ 25 w 117"/>
                <a:gd name="T109" fmla="*/ 89 h 105"/>
                <a:gd name="T110" fmla="*/ 26 w 117"/>
                <a:gd name="T111" fmla="*/ 91 h 105"/>
                <a:gd name="T112" fmla="*/ 28 w 117"/>
                <a:gd name="T113" fmla="*/ 95 h 105"/>
                <a:gd name="T114" fmla="*/ 36 w 117"/>
                <a:gd name="T115" fmla="*/ 104 h 105"/>
                <a:gd name="T116" fmla="*/ 41 w 117"/>
                <a:gd name="T117" fmla="*/ 100 h 105"/>
                <a:gd name="T118" fmla="*/ 43 w 117"/>
                <a:gd name="T119" fmla="*/ 101 h 105"/>
                <a:gd name="T120" fmla="*/ 54 w 117"/>
                <a:gd name="T121" fmla="*/ 102 h 105"/>
                <a:gd name="T122" fmla="*/ 58 w 117"/>
                <a:gd name="T123" fmla="*/ 10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7" h="105">
                  <a:moveTo>
                    <a:pt x="58" y="100"/>
                  </a:moveTo>
                  <a:cubicBezTo>
                    <a:pt x="58" y="100"/>
                    <a:pt x="58" y="100"/>
                    <a:pt x="58" y="99"/>
                  </a:cubicBezTo>
                  <a:cubicBezTo>
                    <a:pt x="58" y="99"/>
                    <a:pt x="58" y="99"/>
                    <a:pt x="58" y="99"/>
                  </a:cubicBezTo>
                  <a:cubicBezTo>
                    <a:pt x="58" y="99"/>
                    <a:pt x="58" y="99"/>
                    <a:pt x="58" y="99"/>
                  </a:cubicBezTo>
                  <a:cubicBezTo>
                    <a:pt x="58" y="98"/>
                    <a:pt x="58" y="98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59" y="97"/>
                    <a:pt x="59" y="97"/>
                    <a:pt x="59" y="97"/>
                  </a:cubicBezTo>
                  <a:cubicBezTo>
                    <a:pt x="59" y="97"/>
                    <a:pt x="60" y="97"/>
                    <a:pt x="60" y="97"/>
                  </a:cubicBezTo>
                  <a:cubicBezTo>
                    <a:pt x="60" y="97"/>
                    <a:pt x="60" y="96"/>
                    <a:pt x="60" y="96"/>
                  </a:cubicBezTo>
                  <a:cubicBezTo>
                    <a:pt x="60" y="96"/>
                    <a:pt x="60" y="96"/>
                    <a:pt x="60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0" y="95"/>
                    <a:pt x="60" y="94"/>
                    <a:pt x="60" y="94"/>
                  </a:cubicBezTo>
                  <a:cubicBezTo>
                    <a:pt x="60" y="93"/>
                    <a:pt x="60" y="93"/>
                    <a:pt x="60" y="92"/>
                  </a:cubicBezTo>
                  <a:cubicBezTo>
                    <a:pt x="59" y="92"/>
                    <a:pt x="59" y="91"/>
                    <a:pt x="59" y="91"/>
                  </a:cubicBezTo>
                  <a:cubicBezTo>
                    <a:pt x="59" y="90"/>
                    <a:pt x="59" y="90"/>
                    <a:pt x="59" y="90"/>
                  </a:cubicBezTo>
                  <a:cubicBezTo>
                    <a:pt x="59" y="89"/>
                    <a:pt x="60" y="89"/>
                    <a:pt x="60" y="89"/>
                  </a:cubicBezTo>
                  <a:cubicBezTo>
                    <a:pt x="60" y="89"/>
                    <a:pt x="60" y="88"/>
                    <a:pt x="60" y="88"/>
                  </a:cubicBezTo>
                  <a:cubicBezTo>
                    <a:pt x="61" y="88"/>
                    <a:pt x="61" y="88"/>
                    <a:pt x="61" y="88"/>
                  </a:cubicBezTo>
                  <a:cubicBezTo>
                    <a:pt x="61" y="87"/>
                    <a:pt x="61" y="87"/>
                    <a:pt x="62" y="87"/>
                  </a:cubicBezTo>
                  <a:cubicBezTo>
                    <a:pt x="62" y="87"/>
                    <a:pt x="62" y="87"/>
                    <a:pt x="62" y="87"/>
                  </a:cubicBezTo>
                  <a:cubicBezTo>
                    <a:pt x="62" y="87"/>
                    <a:pt x="62" y="87"/>
                    <a:pt x="62" y="87"/>
                  </a:cubicBezTo>
                  <a:cubicBezTo>
                    <a:pt x="62" y="86"/>
                    <a:pt x="63" y="85"/>
                    <a:pt x="64" y="84"/>
                  </a:cubicBezTo>
                  <a:cubicBezTo>
                    <a:pt x="65" y="84"/>
                    <a:pt x="65" y="83"/>
                    <a:pt x="66" y="83"/>
                  </a:cubicBezTo>
                  <a:cubicBezTo>
                    <a:pt x="66" y="83"/>
                    <a:pt x="67" y="82"/>
                    <a:pt x="67" y="82"/>
                  </a:cubicBezTo>
                  <a:cubicBezTo>
                    <a:pt x="67" y="82"/>
                    <a:pt x="68" y="82"/>
                    <a:pt x="68" y="81"/>
                  </a:cubicBezTo>
                  <a:cubicBezTo>
                    <a:pt x="68" y="81"/>
                    <a:pt x="69" y="81"/>
                    <a:pt x="69" y="80"/>
                  </a:cubicBezTo>
                  <a:cubicBezTo>
                    <a:pt x="69" y="80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0" y="78"/>
                    <a:pt x="70" y="78"/>
                    <a:pt x="70" y="78"/>
                  </a:cubicBezTo>
                  <a:cubicBezTo>
                    <a:pt x="70" y="78"/>
                    <a:pt x="70" y="77"/>
                    <a:pt x="71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2" y="77"/>
                    <a:pt x="72" y="77"/>
                    <a:pt x="72" y="76"/>
                  </a:cubicBezTo>
                  <a:cubicBezTo>
                    <a:pt x="72" y="76"/>
                    <a:pt x="73" y="76"/>
                    <a:pt x="73" y="75"/>
                  </a:cubicBezTo>
                  <a:cubicBezTo>
                    <a:pt x="73" y="75"/>
                    <a:pt x="74" y="75"/>
                    <a:pt x="74" y="75"/>
                  </a:cubicBezTo>
                  <a:cubicBezTo>
                    <a:pt x="74" y="75"/>
                    <a:pt x="74" y="76"/>
                    <a:pt x="75" y="76"/>
                  </a:cubicBezTo>
                  <a:cubicBezTo>
                    <a:pt x="75" y="76"/>
                    <a:pt x="75" y="76"/>
                    <a:pt x="75" y="76"/>
                  </a:cubicBezTo>
                  <a:cubicBezTo>
                    <a:pt x="75" y="76"/>
                    <a:pt x="75" y="76"/>
                    <a:pt x="75" y="76"/>
                  </a:cubicBezTo>
                  <a:cubicBezTo>
                    <a:pt x="75" y="76"/>
                    <a:pt x="76" y="76"/>
                    <a:pt x="76" y="76"/>
                  </a:cubicBezTo>
                  <a:cubicBezTo>
                    <a:pt x="76" y="76"/>
                    <a:pt x="76" y="76"/>
                    <a:pt x="77" y="76"/>
                  </a:cubicBezTo>
                  <a:cubicBezTo>
                    <a:pt x="77" y="76"/>
                    <a:pt x="77" y="76"/>
                    <a:pt x="77" y="76"/>
                  </a:cubicBezTo>
                  <a:cubicBezTo>
                    <a:pt x="78" y="76"/>
                    <a:pt x="78" y="75"/>
                    <a:pt x="78" y="75"/>
                  </a:cubicBezTo>
                  <a:cubicBezTo>
                    <a:pt x="78" y="75"/>
                    <a:pt x="78" y="75"/>
                    <a:pt x="79" y="75"/>
                  </a:cubicBezTo>
                  <a:cubicBezTo>
                    <a:pt x="79" y="75"/>
                    <a:pt x="79" y="75"/>
                    <a:pt x="79" y="75"/>
                  </a:cubicBezTo>
                  <a:cubicBezTo>
                    <a:pt x="79" y="75"/>
                    <a:pt x="79" y="75"/>
                    <a:pt x="79" y="75"/>
                  </a:cubicBezTo>
                  <a:cubicBezTo>
                    <a:pt x="80" y="75"/>
                    <a:pt x="80" y="75"/>
                    <a:pt x="80" y="75"/>
                  </a:cubicBezTo>
                  <a:cubicBezTo>
                    <a:pt x="80" y="75"/>
                    <a:pt x="80" y="76"/>
                    <a:pt x="80" y="76"/>
                  </a:cubicBezTo>
                  <a:cubicBezTo>
                    <a:pt x="80" y="76"/>
                    <a:pt x="80" y="76"/>
                    <a:pt x="80" y="76"/>
                  </a:cubicBezTo>
                  <a:cubicBezTo>
                    <a:pt x="80" y="76"/>
                    <a:pt x="80" y="76"/>
                    <a:pt x="80" y="76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80" y="77"/>
                    <a:pt x="81" y="77"/>
                    <a:pt x="81" y="77"/>
                  </a:cubicBezTo>
                  <a:cubicBezTo>
                    <a:pt x="81" y="77"/>
                    <a:pt x="81" y="78"/>
                    <a:pt x="81" y="78"/>
                  </a:cubicBezTo>
                  <a:cubicBezTo>
                    <a:pt x="82" y="78"/>
                    <a:pt x="82" y="78"/>
                    <a:pt x="82" y="78"/>
                  </a:cubicBezTo>
                  <a:cubicBezTo>
                    <a:pt x="82" y="78"/>
                    <a:pt x="83" y="79"/>
                    <a:pt x="83" y="80"/>
                  </a:cubicBezTo>
                  <a:cubicBezTo>
                    <a:pt x="83" y="80"/>
                    <a:pt x="84" y="80"/>
                    <a:pt x="84" y="81"/>
                  </a:cubicBezTo>
                  <a:cubicBezTo>
                    <a:pt x="84" y="81"/>
                    <a:pt x="84" y="81"/>
                    <a:pt x="85" y="82"/>
                  </a:cubicBezTo>
                  <a:cubicBezTo>
                    <a:pt x="85" y="82"/>
                    <a:pt x="85" y="82"/>
                    <a:pt x="85" y="82"/>
                  </a:cubicBezTo>
                  <a:cubicBezTo>
                    <a:pt x="86" y="81"/>
                    <a:pt x="86" y="81"/>
                    <a:pt x="86" y="81"/>
                  </a:cubicBezTo>
                  <a:cubicBezTo>
                    <a:pt x="86" y="81"/>
                    <a:pt x="86" y="81"/>
                    <a:pt x="86" y="80"/>
                  </a:cubicBezTo>
                  <a:cubicBezTo>
                    <a:pt x="86" y="80"/>
                    <a:pt x="86" y="79"/>
                    <a:pt x="86" y="79"/>
                  </a:cubicBezTo>
                  <a:cubicBezTo>
                    <a:pt x="86" y="79"/>
                    <a:pt x="87" y="79"/>
                    <a:pt x="87" y="79"/>
                  </a:cubicBezTo>
                  <a:cubicBezTo>
                    <a:pt x="87" y="78"/>
                    <a:pt x="87" y="78"/>
                    <a:pt x="87" y="78"/>
                  </a:cubicBezTo>
                  <a:cubicBezTo>
                    <a:pt x="87" y="78"/>
                    <a:pt x="87" y="78"/>
                    <a:pt x="87" y="78"/>
                  </a:cubicBezTo>
                  <a:cubicBezTo>
                    <a:pt x="88" y="77"/>
                    <a:pt x="89" y="77"/>
                    <a:pt x="89" y="76"/>
                  </a:cubicBezTo>
                  <a:cubicBezTo>
                    <a:pt x="89" y="76"/>
                    <a:pt x="90" y="76"/>
                    <a:pt x="90" y="76"/>
                  </a:cubicBezTo>
                  <a:cubicBezTo>
                    <a:pt x="90" y="76"/>
                    <a:pt x="90" y="76"/>
                    <a:pt x="90" y="76"/>
                  </a:cubicBezTo>
                  <a:cubicBezTo>
                    <a:pt x="90" y="75"/>
                    <a:pt x="90" y="75"/>
                    <a:pt x="90" y="75"/>
                  </a:cubicBezTo>
                  <a:cubicBezTo>
                    <a:pt x="90" y="74"/>
                    <a:pt x="89" y="74"/>
                    <a:pt x="90" y="73"/>
                  </a:cubicBezTo>
                  <a:cubicBezTo>
                    <a:pt x="90" y="73"/>
                    <a:pt x="90" y="73"/>
                    <a:pt x="90" y="73"/>
                  </a:cubicBezTo>
                  <a:cubicBezTo>
                    <a:pt x="90" y="72"/>
                    <a:pt x="90" y="72"/>
                    <a:pt x="90" y="72"/>
                  </a:cubicBezTo>
                  <a:cubicBezTo>
                    <a:pt x="90" y="72"/>
                    <a:pt x="90" y="72"/>
                    <a:pt x="90" y="72"/>
                  </a:cubicBezTo>
                  <a:cubicBezTo>
                    <a:pt x="90" y="72"/>
                    <a:pt x="90" y="72"/>
                    <a:pt x="90" y="71"/>
                  </a:cubicBezTo>
                  <a:cubicBezTo>
                    <a:pt x="90" y="71"/>
                    <a:pt x="90" y="70"/>
                    <a:pt x="90" y="70"/>
                  </a:cubicBezTo>
                  <a:cubicBezTo>
                    <a:pt x="90" y="70"/>
                    <a:pt x="90" y="70"/>
                    <a:pt x="91" y="70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91" y="68"/>
                    <a:pt x="91" y="68"/>
                    <a:pt x="91" y="67"/>
                  </a:cubicBezTo>
                  <a:cubicBezTo>
                    <a:pt x="91" y="67"/>
                    <a:pt x="92" y="67"/>
                    <a:pt x="92" y="66"/>
                  </a:cubicBezTo>
                  <a:cubicBezTo>
                    <a:pt x="92" y="66"/>
                    <a:pt x="92" y="65"/>
                    <a:pt x="92" y="65"/>
                  </a:cubicBezTo>
                  <a:cubicBezTo>
                    <a:pt x="92" y="65"/>
                    <a:pt x="92" y="64"/>
                    <a:pt x="92" y="64"/>
                  </a:cubicBezTo>
                  <a:cubicBezTo>
                    <a:pt x="92" y="64"/>
                    <a:pt x="92" y="64"/>
                    <a:pt x="92" y="64"/>
                  </a:cubicBezTo>
                  <a:cubicBezTo>
                    <a:pt x="92" y="63"/>
                    <a:pt x="92" y="63"/>
                    <a:pt x="92" y="63"/>
                  </a:cubicBezTo>
                  <a:cubicBezTo>
                    <a:pt x="92" y="63"/>
                    <a:pt x="92" y="63"/>
                    <a:pt x="92" y="62"/>
                  </a:cubicBezTo>
                  <a:cubicBezTo>
                    <a:pt x="92" y="62"/>
                    <a:pt x="92" y="62"/>
                    <a:pt x="92" y="62"/>
                  </a:cubicBezTo>
                  <a:cubicBezTo>
                    <a:pt x="92" y="61"/>
                    <a:pt x="92" y="61"/>
                    <a:pt x="93" y="61"/>
                  </a:cubicBezTo>
                  <a:cubicBezTo>
                    <a:pt x="93" y="61"/>
                    <a:pt x="93" y="61"/>
                    <a:pt x="93" y="61"/>
                  </a:cubicBezTo>
                  <a:cubicBezTo>
                    <a:pt x="94" y="61"/>
                    <a:pt x="94" y="61"/>
                    <a:pt x="94" y="61"/>
                  </a:cubicBezTo>
                  <a:cubicBezTo>
                    <a:pt x="94" y="61"/>
                    <a:pt x="94" y="60"/>
                    <a:pt x="94" y="60"/>
                  </a:cubicBezTo>
                  <a:cubicBezTo>
                    <a:pt x="94" y="60"/>
                    <a:pt x="94" y="59"/>
                    <a:pt x="93" y="60"/>
                  </a:cubicBezTo>
                  <a:cubicBezTo>
                    <a:pt x="93" y="60"/>
                    <a:pt x="95" y="58"/>
                    <a:pt x="96" y="58"/>
                  </a:cubicBezTo>
                  <a:cubicBezTo>
                    <a:pt x="96" y="58"/>
                    <a:pt x="96" y="58"/>
                    <a:pt x="96" y="57"/>
                  </a:cubicBezTo>
                  <a:cubicBezTo>
                    <a:pt x="97" y="57"/>
                    <a:pt x="96" y="57"/>
                    <a:pt x="96" y="57"/>
                  </a:cubicBezTo>
                  <a:cubicBezTo>
                    <a:pt x="97" y="57"/>
                    <a:pt x="97" y="57"/>
                    <a:pt x="97" y="57"/>
                  </a:cubicBezTo>
                  <a:cubicBezTo>
                    <a:pt x="97" y="57"/>
                    <a:pt x="97" y="56"/>
                    <a:pt x="97" y="56"/>
                  </a:cubicBezTo>
                  <a:cubicBezTo>
                    <a:pt x="97" y="56"/>
                    <a:pt x="97" y="56"/>
                    <a:pt x="97" y="56"/>
                  </a:cubicBezTo>
                  <a:cubicBezTo>
                    <a:pt x="97" y="56"/>
                    <a:pt x="98" y="55"/>
                    <a:pt x="98" y="55"/>
                  </a:cubicBezTo>
                  <a:cubicBezTo>
                    <a:pt x="98" y="55"/>
                    <a:pt x="99" y="55"/>
                    <a:pt x="99" y="55"/>
                  </a:cubicBezTo>
                  <a:cubicBezTo>
                    <a:pt x="99" y="54"/>
                    <a:pt x="99" y="54"/>
                    <a:pt x="99" y="54"/>
                  </a:cubicBezTo>
                  <a:cubicBezTo>
                    <a:pt x="99" y="54"/>
                    <a:pt x="100" y="54"/>
                    <a:pt x="100" y="54"/>
                  </a:cubicBezTo>
                  <a:cubicBezTo>
                    <a:pt x="100" y="54"/>
                    <a:pt x="100" y="53"/>
                    <a:pt x="100" y="53"/>
                  </a:cubicBezTo>
                  <a:cubicBezTo>
                    <a:pt x="100" y="53"/>
                    <a:pt x="100" y="52"/>
                    <a:pt x="100" y="52"/>
                  </a:cubicBezTo>
                  <a:cubicBezTo>
                    <a:pt x="100" y="51"/>
                    <a:pt x="99" y="51"/>
                    <a:pt x="100" y="50"/>
                  </a:cubicBezTo>
                  <a:cubicBezTo>
                    <a:pt x="100" y="50"/>
                    <a:pt x="100" y="50"/>
                    <a:pt x="100" y="50"/>
                  </a:cubicBezTo>
                  <a:cubicBezTo>
                    <a:pt x="100" y="50"/>
                    <a:pt x="100" y="50"/>
                    <a:pt x="100" y="50"/>
                  </a:cubicBezTo>
                  <a:cubicBezTo>
                    <a:pt x="100" y="49"/>
                    <a:pt x="100" y="49"/>
                    <a:pt x="101" y="49"/>
                  </a:cubicBezTo>
                  <a:cubicBezTo>
                    <a:pt x="101" y="49"/>
                    <a:pt x="101" y="49"/>
                    <a:pt x="102" y="49"/>
                  </a:cubicBezTo>
                  <a:cubicBezTo>
                    <a:pt x="102" y="49"/>
                    <a:pt x="102" y="48"/>
                    <a:pt x="102" y="48"/>
                  </a:cubicBezTo>
                  <a:cubicBezTo>
                    <a:pt x="102" y="48"/>
                    <a:pt x="102" y="48"/>
                    <a:pt x="102" y="48"/>
                  </a:cubicBezTo>
                  <a:cubicBezTo>
                    <a:pt x="102" y="48"/>
                    <a:pt x="102" y="48"/>
                    <a:pt x="102" y="47"/>
                  </a:cubicBezTo>
                  <a:cubicBezTo>
                    <a:pt x="102" y="47"/>
                    <a:pt x="102" y="47"/>
                    <a:pt x="102" y="47"/>
                  </a:cubicBezTo>
                  <a:cubicBezTo>
                    <a:pt x="102" y="47"/>
                    <a:pt x="102" y="47"/>
                    <a:pt x="102" y="47"/>
                  </a:cubicBezTo>
                  <a:cubicBezTo>
                    <a:pt x="102" y="46"/>
                    <a:pt x="102" y="46"/>
                    <a:pt x="102" y="45"/>
                  </a:cubicBezTo>
                  <a:cubicBezTo>
                    <a:pt x="102" y="45"/>
                    <a:pt x="102" y="45"/>
                    <a:pt x="102" y="44"/>
                  </a:cubicBezTo>
                  <a:cubicBezTo>
                    <a:pt x="102" y="44"/>
                    <a:pt x="102" y="44"/>
                    <a:pt x="102" y="44"/>
                  </a:cubicBezTo>
                  <a:cubicBezTo>
                    <a:pt x="103" y="43"/>
                    <a:pt x="103" y="43"/>
                    <a:pt x="103" y="43"/>
                  </a:cubicBezTo>
                  <a:cubicBezTo>
                    <a:pt x="103" y="43"/>
                    <a:pt x="103" y="43"/>
                    <a:pt x="103" y="43"/>
                  </a:cubicBezTo>
                  <a:cubicBezTo>
                    <a:pt x="103" y="42"/>
                    <a:pt x="103" y="42"/>
                    <a:pt x="103" y="42"/>
                  </a:cubicBezTo>
                  <a:cubicBezTo>
                    <a:pt x="104" y="42"/>
                    <a:pt x="104" y="42"/>
                    <a:pt x="104" y="42"/>
                  </a:cubicBezTo>
                  <a:cubicBezTo>
                    <a:pt x="104" y="42"/>
                    <a:pt x="104" y="42"/>
                    <a:pt x="104" y="42"/>
                  </a:cubicBezTo>
                  <a:cubicBezTo>
                    <a:pt x="104" y="41"/>
                    <a:pt x="104" y="41"/>
                    <a:pt x="104" y="41"/>
                  </a:cubicBezTo>
                  <a:cubicBezTo>
                    <a:pt x="104" y="41"/>
                    <a:pt x="104" y="41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5" y="39"/>
                    <a:pt x="105" y="39"/>
                  </a:cubicBezTo>
                  <a:cubicBezTo>
                    <a:pt x="105" y="39"/>
                    <a:pt x="105" y="39"/>
                    <a:pt x="105" y="39"/>
                  </a:cubicBezTo>
                  <a:cubicBezTo>
                    <a:pt x="105" y="39"/>
                    <a:pt x="105" y="39"/>
                    <a:pt x="105" y="39"/>
                  </a:cubicBezTo>
                  <a:cubicBezTo>
                    <a:pt x="105" y="38"/>
                    <a:pt x="105" y="38"/>
                    <a:pt x="105" y="38"/>
                  </a:cubicBezTo>
                  <a:cubicBezTo>
                    <a:pt x="105" y="38"/>
                    <a:pt x="105" y="38"/>
                    <a:pt x="105" y="38"/>
                  </a:cubicBezTo>
                  <a:cubicBezTo>
                    <a:pt x="105" y="38"/>
                    <a:pt x="105" y="38"/>
                    <a:pt x="105" y="38"/>
                  </a:cubicBezTo>
                  <a:cubicBezTo>
                    <a:pt x="106" y="37"/>
                    <a:pt x="106" y="38"/>
                    <a:pt x="106" y="37"/>
                  </a:cubicBezTo>
                  <a:cubicBezTo>
                    <a:pt x="106" y="37"/>
                    <a:pt x="106" y="37"/>
                    <a:pt x="106" y="37"/>
                  </a:cubicBezTo>
                  <a:cubicBezTo>
                    <a:pt x="106" y="36"/>
                    <a:pt x="106" y="36"/>
                    <a:pt x="106" y="36"/>
                  </a:cubicBezTo>
                  <a:cubicBezTo>
                    <a:pt x="106" y="36"/>
                    <a:pt x="106" y="36"/>
                    <a:pt x="106" y="36"/>
                  </a:cubicBezTo>
                  <a:cubicBezTo>
                    <a:pt x="107" y="36"/>
                    <a:pt x="107" y="36"/>
                    <a:pt x="107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35"/>
                    <a:pt x="107" y="35"/>
                    <a:pt x="107" y="34"/>
                  </a:cubicBezTo>
                  <a:cubicBezTo>
                    <a:pt x="107" y="34"/>
                    <a:pt x="107" y="34"/>
                    <a:pt x="107" y="33"/>
                  </a:cubicBezTo>
                  <a:cubicBezTo>
                    <a:pt x="108" y="33"/>
                    <a:pt x="108" y="33"/>
                    <a:pt x="108" y="32"/>
                  </a:cubicBezTo>
                  <a:cubicBezTo>
                    <a:pt x="108" y="32"/>
                    <a:pt x="108" y="32"/>
                    <a:pt x="108" y="32"/>
                  </a:cubicBezTo>
                  <a:cubicBezTo>
                    <a:pt x="108" y="32"/>
                    <a:pt x="109" y="31"/>
                    <a:pt x="109" y="31"/>
                  </a:cubicBezTo>
                  <a:cubicBezTo>
                    <a:pt x="109" y="31"/>
                    <a:pt x="109" y="31"/>
                    <a:pt x="109" y="30"/>
                  </a:cubicBezTo>
                  <a:cubicBezTo>
                    <a:pt x="109" y="30"/>
                    <a:pt x="109" y="30"/>
                    <a:pt x="109" y="30"/>
                  </a:cubicBezTo>
                  <a:cubicBezTo>
                    <a:pt x="109" y="30"/>
                    <a:pt x="109" y="29"/>
                    <a:pt x="109" y="29"/>
                  </a:cubicBezTo>
                  <a:cubicBezTo>
                    <a:pt x="109" y="29"/>
                    <a:pt x="109" y="29"/>
                    <a:pt x="109" y="29"/>
                  </a:cubicBezTo>
                  <a:cubicBezTo>
                    <a:pt x="110" y="29"/>
                    <a:pt x="110" y="29"/>
                    <a:pt x="110" y="29"/>
                  </a:cubicBezTo>
                  <a:cubicBezTo>
                    <a:pt x="110" y="29"/>
                    <a:pt x="110" y="29"/>
                    <a:pt x="111" y="28"/>
                  </a:cubicBezTo>
                  <a:cubicBezTo>
                    <a:pt x="111" y="28"/>
                    <a:pt x="111" y="28"/>
                    <a:pt x="112" y="28"/>
                  </a:cubicBezTo>
                  <a:cubicBezTo>
                    <a:pt x="112" y="28"/>
                    <a:pt x="112" y="27"/>
                    <a:pt x="113" y="27"/>
                  </a:cubicBezTo>
                  <a:cubicBezTo>
                    <a:pt x="113" y="27"/>
                    <a:pt x="114" y="27"/>
                    <a:pt x="114" y="27"/>
                  </a:cubicBezTo>
                  <a:cubicBezTo>
                    <a:pt x="115" y="27"/>
                    <a:pt x="115" y="26"/>
                    <a:pt x="115" y="26"/>
                  </a:cubicBezTo>
                  <a:cubicBezTo>
                    <a:pt x="116" y="26"/>
                    <a:pt x="116" y="26"/>
                    <a:pt x="117" y="26"/>
                  </a:cubicBezTo>
                  <a:cubicBezTo>
                    <a:pt x="117" y="25"/>
                    <a:pt x="117" y="25"/>
                    <a:pt x="116" y="25"/>
                  </a:cubicBezTo>
                  <a:cubicBezTo>
                    <a:pt x="116" y="24"/>
                    <a:pt x="116" y="24"/>
                    <a:pt x="116" y="24"/>
                  </a:cubicBezTo>
                  <a:cubicBezTo>
                    <a:pt x="116" y="24"/>
                    <a:pt x="116" y="24"/>
                    <a:pt x="116" y="24"/>
                  </a:cubicBezTo>
                  <a:cubicBezTo>
                    <a:pt x="116" y="23"/>
                    <a:pt x="116" y="23"/>
                    <a:pt x="116" y="22"/>
                  </a:cubicBezTo>
                  <a:cubicBezTo>
                    <a:pt x="116" y="22"/>
                    <a:pt x="116" y="22"/>
                    <a:pt x="116" y="21"/>
                  </a:cubicBezTo>
                  <a:cubicBezTo>
                    <a:pt x="116" y="20"/>
                    <a:pt x="116" y="18"/>
                    <a:pt x="115" y="18"/>
                  </a:cubicBezTo>
                  <a:cubicBezTo>
                    <a:pt x="114" y="17"/>
                    <a:pt x="114" y="17"/>
                    <a:pt x="113" y="16"/>
                  </a:cubicBezTo>
                  <a:cubicBezTo>
                    <a:pt x="113" y="16"/>
                    <a:pt x="113" y="16"/>
                    <a:pt x="113" y="15"/>
                  </a:cubicBezTo>
                  <a:cubicBezTo>
                    <a:pt x="112" y="15"/>
                    <a:pt x="112" y="15"/>
                    <a:pt x="112" y="15"/>
                  </a:cubicBezTo>
                  <a:cubicBezTo>
                    <a:pt x="112" y="14"/>
                    <a:pt x="112" y="13"/>
                    <a:pt x="112" y="12"/>
                  </a:cubicBezTo>
                  <a:cubicBezTo>
                    <a:pt x="112" y="12"/>
                    <a:pt x="112" y="11"/>
                    <a:pt x="112" y="11"/>
                  </a:cubicBezTo>
                  <a:cubicBezTo>
                    <a:pt x="112" y="11"/>
                    <a:pt x="111" y="11"/>
                    <a:pt x="111" y="10"/>
                  </a:cubicBezTo>
                  <a:cubicBezTo>
                    <a:pt x="111" y="10"/>
                    <a:pt x="111" y="10"/>
                    <a:pt x="111" y="10"/>
                  </a:cubicBezTo>
                  <a:cubicBezTo>
                    <a:pt x="111" y="9"/>
                    <a:pt x="111" y="9"/>
                    <a:pt x="111" y="8"/>
                  </a:cubicBezTo>
                  <a:cubicBezTo>
                    <a:pt x="110" y="8"/>
                    <a:pt x="110" y="8"/>
                    <a:pt x="110" y="7"/>
                  </a:cubicBezTo>
                  <a:cubicBezTo>
                    <a:pt x="110" y="7"/>
                    <a:pt x="110" y="7"/>
                    <a:pt x="110" y="7"/>
                  </a:cubicBezTo>
                  <a:cubicBezTo>
                    <a:pt x="110" y="7"/>
                    <a:pt x="110" y="6"/>
                    <a:pt x="110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08" y="4"/>
                  </a:cubicBezTo>
                  <a:cubicBezTo>
                    <a:pt x="108" y="3"/>
                    <a:pt x="107" y="2"/>
                    <a:pt x="107" y="2"/>
                  </a:cubicBezTo>
                  <a:cubicBezTo>
                    <a:pt x="107" y="2"/>
                    <a:pt x="106" y="2"/>
                    <a:pt x="106" y="2"/>
                  </a:cubicBezTo>
                  <a:cubicBezTo>
                    <a:pt x="105" y="2"/>
                    <a:pt x="105" y="2"/>
                    <a:pt x="105" y="3"/>
                  </a:cubicBezTo>
                  <a:cubicBezTo>
                    <a:pt x="105" y="3"/>
                    <a:pt x="104" y="3"/>
                    <a:pt x="104" y="3"/>
                  </a:cubicBezTo>
                  <a:cubicBezTo>
                    <a:pt x="104" y="3"/>
                    <a:pt x="104" y="3"/>
                    <a:pt x="104" y="3"/>
                  </a:cubicBezTo>
                  <a:cubicBezTo>
                    <a:pt x="103" y="3"/>
                    <a:pt x="103" y="3"/>
                    <a:pt x="103" y="4"/>
                  </a:cubicBezTo>
                  <a:cubicBezTo>
                    <a:pt x="102" y="4"/>
                    <a:pt x="102" y="4"/>
                    <a:pt x="102" y="4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101" y="4"/>
                    <a:pt x="100" y="4"/>
                    <a:pt x="100" y="4"/>
                  </a:cubicBezTo>
                  <a:cubicBezTo>
                    <a:pt x="100" y="4"/>
                    <a:pt x="100" y="4"/>
                    <a:pt x="99" y="4"/>
                  </a:cubicBezTo>
                  <a:cubicBezTo>
                    <a:pt x="99" y="4"/>
                    <a:pt x="99" y="4"/>
                    <a:pt x="99" y="5"/>
                  </a:cubicBezTo>
                  <a:cubicBezTo>
                    <a:pt x="98" y="5"/>
                    <a:pt x="98" y="5"/>
                    <a:pt x="98" y="6"/>
                  </a:cubicBezTo>
                  <a:cubicBezTo>
                    <a:pt x="97" y="6"/>
                    <a:pt x="97" y="6"/>
                    <a:pt x="97" y="6"/>
                  </a:cubicBezTo>
                  <a:cubicBezTo>
                    <a:pt x="97" y="7"/>
                    <a:pt x="97" y="7"/>
                    <a:pt x="96" y="7"/>
                  </a:cubicBezTo>
                  <a:cubicBezTo>
                    <a:pt x="96" y="7"/>
                    <a:pt x="96" y="7"/>
                    <a:pt x="96" y="7"/>
                  </a:cubicBezTo>
                  <a:cubicBezTo>
                    <a:pt x="96" y="8"/>
                    <a:pt x="96" y="8"/>
                    <a:pt x="96" y="8"/>
                  </a:cubicBezTo>
                  <a:cubicBezTo>
                    <a:pt x="96" y="8"/>
                    <a:pt x="95" y="8"/>
                    <a:pt x="95" y="8"/>
                  </a:cubicBezTo>
                  <a:cubicBezTo>
                    <a:pt x="95" y="8"/>
                    <a:pt x="94" y="8"/>
                    <a:pt x="94" y="8"/>
                  </a:cubicBezTo>
                  <a:cubicBezTo>
                    <a:pt x="93" y="8"/>
                    <a:pt x="93" y="8"/>
                    <a:pt x="93" y="8"/>
                  </a:cubicBezTo>
                  <a:cubicBezTo>
                    <a:pt x="92" y="8"/>
                    <a:pt x="92" y="7"/>
                    <a:pt x="92" y="7"/>
                  </a:cubicBezTo>
                  <a:cubicBezTo>
                    <a:pt x="91" y="7"/>
                    <a:pt x="91" y="7"/>
                    <a:pt x="90" y="6"/>
                  </a:cubicBezTo>
                  <a:cubicBezTo>
                    <a:pt x="90" y="6"/>
                    <a:pt x="89" y="6"/>
                    <a:pt x="88" y="6"/>
                  </a:cubicBezTo>
                  <a:cubicBezTo>
                    <a:pt x="88" y="6"/>
                    <a:pt x="88" y="6"/>
                    <a:pt x="88" y="6"/>
                  </a:cubicBezTo>
                  <a:cubicBezTo>
                    <a:pt x="87" y="6"/>
                    <a:pt x="87" y="5"/>
                    <a:pt x="87" y="5"/>
                  </a:cubicBezTo>
                  <a:cubicBezTo>
                    <a:pt x="86" y="5"/>
                    <a:pt x="86" y="5"/>
                    <a:pt x="85" y="5"/>
                  </a:cubicBezTo>
                  <a:cubicBezTo>
                    <a:pt x="85" y="5"/>
                    <a:pt x="85" y="6"/>
                    <a:pt x="85" y="6"/>
                  </a:cubicBezTo>
                  <a:cubicBezTo>
                    <a:pt x="85" y="6"/>
                    <a:pt x="84" y="6"/>
                    <a:pt x="84" y="6"/>
                  </a:cubicBezTo>
                  <a:cubicBezTo>
                    <a:pt x="83" y="6"/>
                    <a:pt x="82" y="6"/>
                    <a:pt x="82" y="5"/>
                  </a:cubicBezTo>
                  <a:cubicBezTo>
                    <a:pt x="81" y="5"/>
                    <a:pt x="80" y="5"/>
                    <a:pt x="79" y="5"/>
                  </a:cubicBezTo>
                  <a:cubicBezTo>
                    <a:pt x="79" y="5"/>
                    <a:pt x="79" y="5"/>
                    <a:pt x="78" y="5"/>
                  </a:cubicBezTo>
                  <a:cubicBezTo>
                    <a:pt x="78" y="5"/>
                    <a:pt x="78" y="5"/>
                    <a:pt x="78" y="5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76" y="6"/>
                    <a:pt x="76" y="6"/>
                    <a:pt x="76" y="6"/>
                  </a:cubicBezTo>
                  <a:cubicBezTo>
                    <a:pt x="75" y="6"/>
                    <a:pt x="75" y="6"/>
                    <a:pt x="75" y="6"/>
                  </a:cubicBezTo>
                  <a:cubicBezTo>
                    <a:pt x="75" y="6"/>
                    <a:pt x="74" y="6"/>
                    <a:pt x="74" y="6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72" y="7"/>
                    <a:pt x="72" y="7"/>
                    <a:pt x="71" y="8"/>
                  </a:cubicBezTo>
                  <a:cubicBezTo>
                    <a:pt x="71" y="8"/>
                    <a:pt x="70" y="9"/>
                    <a:pt x="70" y="9"/>
                  </a:cubicBezTo>
                  <a:cubicBezTo>
                    <a:pt x="70" y="10"/>
                    <a:pt x="69" y="10"/>
                    <a:pt x="69" y="10"/>
                  </a:cubicBezTo>
                  <a:cubicBezTo>
                    <a:pt x="69" y="11"/>
                    <a:pt x="68" y="11"/>
                    <a:pt x="68" y="11"/>
                  </a:cubicBezTo>
                  <a:cubicBezTo>
                    <a:pt x="67" y="12"/>
                    <a:pt x="67" y="12"/>
                    <a:pt x="67" y="12"/>
                  </a:cubicBezTo>
                  <a:cubicBezTo>
                    <a:pt x="66" y="12"/>
                    <a:pt x="65" y="12"/>
                    <a:pt x="64" y="11"/>
                  </a:cubicBezTo>
                  <a:cubicBezTo>
                    <a:pt x="64" y="11"/>
                    <a:pt x="63" y="11"/>
                    <a:pt x="63" y="11"/>
                  </a:cubicBezTo>
                  <a:cubicBezTo>
                    <a:pt x="63" y="11"/>
                    <a:pt x="62" y="10"/>
                    <a:pt x="62" y="10"/>
                  </a:cubicBezTo>
                  <a:cubicBezTo>
                    <a:pt x="61" y="10"/>
                    <a:pt x="60" y="10"/>
                    <a:pt x="59" y="10"/>
                  </a:cubicBezTo>
                  <a:cubicBezTo>
                    <a:pt x="59" y="9"/>
                    <a:pt x="59" y="9"/>
                    <a:pt x="58" y="9"/>
                  </a:cubicBezTo>
                  <a:cubicBezTo>
                    <a:pt x="58" y="9"/>
                    <a:pt x="58" y="9"/>
                    <a:pt x="57" y="9"/>
                  </a:cubicBezTo>
                  <a:cubicBezTo>
                    <a:pt x="57" y="9"/>
                    <a:pt x="57" y="8"/>
                    <a:pt x="57" y="8"/>
                  </a:cubicBezTo>
                  <a:cubicBezTo>
                    <a:pt x="57" y="8"/>
                    <a:pt x="56" y="8"/>
                    <a:pt x="56" y="8"/>
                  </a:cubicBezTo>
                  <a:cubicBezTo>
                    <a:pt x="55" y="7"/>
                    <a:pt x="55" y="7"/>
                    <a:pt x="54" y="7"/>
                  </a:cubicBezTo>
                  <a:cubicBezTo>
                    <a:pt x="54" y="7"/>
                    <a:pt x="54" y="7"/>
                    <a:pt x="54" y="7"/>
                  </a:cubicBezTo>
                  <a:cubicBezTo>
                    <a:pt x="54" y="7"/>
                    <a:pt x="54" y="7"/>
                    <a:pt x="54" y="7"/>
                  </a:cubicBezTo>
                  <a:cubicBezTo>
                    <a:pt x="53" y="7"/>
                    <a:pt x="53" y="7"/>
                    <a:pt x="53" y="7"/>
                  </a:cubicBezTo>
                  <a:cubicBezTo>
                    <a:pt x="52" y="6"/>
                    <a:pt x="52" y="6"/>
                    <a:pt x="51" y="6"/>
                  </a:cubicBezTo>
                  <a:cubicBezTo>
                    <a:pt x="51" y="6"/>
                    <a:pt x="51" y="6"/>
                    <a:pt x="50" y="6"/>
                  </a:cubicBezTo>
                  <a:cubicBezTo>
                    <a:pt x="50" y="6"/>
                    <a:pt x="50" y="6"/>
                    <a:pt x="50" y="6"/>
                  </a:cubicBezTo>
                  <a:cubicBezTo>
                    <a:pt x="49" y="6"/>
                    <a:pt x="50" y="7"/>
                    <a:pt x="49" y="7"/>
                  </a:cubicBezTo>
                  <a:cubicBezTo>
                    <a:pt x="49" y="7"/>
                    <a:pt x="49" y="7"/>
                    <a:pt x="49" y="7"/>
                  </a:cubicBezTo>
                  <a:cubicBezTo>
                    <a:pt x="49" y="7"/>
                    <a:pt x="48" y="8"/>
                    <a:pt x="48" y="8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48" y="8"/>
                    <a:pt x="47" y="8"/>
                    <a:pt x="47" y="8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47" y="8"/>
                    <a:pt x="46" y="8"/>
                    <a:pt x="46" y="8"/>
                  </a:cubicBezTo>
                  <a:cubicBezTo>
                    <a:pt x="46" y="8"/>
                    <a:pt x="46" y="9"/>
                    <a:pt x="46" y="9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5" y="9"/>
                    <a:pt x="45" y="9"/>
                    <a:pt x="45" y="10"/>
                  </a:cubicBezTo>
                  <a:cubicBezTo>
                    <a:pt x="45" y="10"/>
                    <a:pt x="45" y="10"/>
                    <a:pt x="44" y="10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2" y="9"/>
                    <a:pt x="42" y="8"/>
                    <a:pt x="41" y="7"/>
                  </a:cubicBezTo>
                  <a:cubicBezTo>
                    <a:pt x="41" y="7"/>
                    <a:pt x="40" y="6"/>
                    <a:pt x="40" y="5"/>
                  </a:cubicBezTo>
                  <a:cubicBezTo>
                    <a:pt x="40" y="5"/>
                    <a:pt x="39" y="5"/>
                    <a:pt x="39" y="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9" y="4"/>
                    <a:pt x="38" y="4"/>
                    <a:pt x="38" y="4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8" y="3"/>
                    <a:pt x="38" y="3"/>
                    <a:pt x="37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5" y="3"/>
                    <a:pt x="35" y="3"/>
                    <a:pt x="34" y="2"/>
                  </a:cubicBezTo>
                  <a:cubicBezTo>
                    <a:pt x="34" y="2"/>
                    <a:pt x="34" y="2"/>
                    <a:pt x="33" y="2"/>
                  </a:cubicBezTo>
                  <a:cubicBezTo>
                    <a:pt x="33" y="2"/>
                    <a:pt x="33" y="2"/>
                    <a:pt x="33" y="1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2" y="1"/>
                    <a:pt x="32" y="0"/>
                    <a:pt x="32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0" y="0"/>
                    <a:pt x="30" y="0"/>
                    <a:pt x="29" y="0"/>
                  </a:cubicBezTo>
                  <a:cubicBezTo>
                    <a:pt x="29" y="0"/>
                    <a:pt x="29" y="0"/>
                    <a:pt x="28" y="0"/>
                  </a:cubicBezTo>
                  <a:cubicBezTo>
                    <a:pt x="28" y="0"/>
                    <a:pt x="27" y="0"/>
                    <a:pt x="27" y="0"/>
                  </a:cubicBezTo>
                  <a:cubicBezTo>
                    <a:pt x="26" y="0"/>
                    <a:pt x="26" y="0"/>
                    <a:pt x="26" y="1"/>
                  </a:cubicBezTo>
                  <a:cubicBezTo>
                    <a:pt x="26" y="1"/>
                    <a:pt x="26" y="1"/>
                    <a:pt x="25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1"/>
                    <a:pt x="24" y="1"/>
                    <a:pt x="24" y="1"/>
                  </a:cubicBezTo>
                  <a:cubicBezTo>
                    <a:pt x="24" y="1"/>
                    <a:pt x="23" y="1"/>
                    <a:pt x="23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0" y="1"/>
                  </a:cubicBezTo>
                  <a:cubicBezTo>
                    <a:pt x="20" y="1"/>
                    <a:pt x="19" y="2"/>
                    <a:pt x="19" y="2"/>
                  </a:cubicBezTo>
                  <a:cubicBezTo>
                    <a:pt x="19" y="2"/>
                    <a:pt x="18" y="2"/>
                    <a:pt x="18" y="2"/>
                  </a:cubicBezTo>
                  <a:cubicBezTo>
                    <a:pt x="18" y="2"/>
                    <a:pt x="18" y="2"/>
                    <a:pt x="18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6" y="4"/>
                    <a:pt x="16" y="5"/>
                    <a:pt x="16" y="5"/>
                  </a:cubicBezTo>
                  <a:cubicBezTo>
                    <a:pt x="16" y="6"/>
                    <a:pt x="16" y="6"/>
                    <a:pt x="16" y="7"/>
                  </a:cubicBezTo>
                  <a:cubicBezTo>
                    <a:pt x="16" y="7"/>
                    <a:pt x="16" y="7"/>
                    <a:pt x="16" y="8"/>
                  </a:cubicBezTo>
                  <a:cubicBezTo>
                    <a:pt x="16" y="8"/>
                    <a:pt x="15" y="8"/>
                    <a:pt x="15" y="8"/>
                  </a:cubicBezTo>
                  <a:cubicBezTo>
                    <a:pt x="15" y="8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0"/>
                    <a:pt x="15" y="10"/>
                    <a:pt x="15" y="11"/>
                  </a:cubicBezTo>
                  <a:cubicBezTo>
                    <a:pt x="15" y="11"/>
                    <a:pt x="14" y="11"/>
                    <a:pt x="14" y="12"/>
                  </a:cubicBezTo>
                  <a:cubicBezTo>
                    <a:pt x="14" y="12"/>
                    <a:pt x="14" y="12"/>
                    <a:pt x="13" y="12"/>
                  </a:cubicBezTo>
                  <a:cubicBezTo>
                    <a:pt x="13" y="12"/>
                    <a:pt x="13" y="12"/>
                    <a:pt x="13" y="13"/>
                  </a:cubicBezTo>
                  <a:cubicBezTo>
                    <a:pt x="13" y="13"/>
                    <a:pt x="12" y="13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1" y="13"/>
                    <a:pt x="11" y="14"/>
                    <a:pt x="11" y="14"/>
                  </a:cubicBezTo>
                  <a:cubicBezTo>
                    <a:pt x="11" y="16"/>
                    <a:pt x="11" y="17"/>
                    <a:pt x="11" y="19"/>
                  </a:cubicBezTo>
                  <a:cubicBezTo>
                    <a:pt x="11" y="20"/>
                    <a:pt x="11" y="21"/>
                    <a:pt x="10" y="21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0" y="22"/>
                    <a:pt x="10" y="23"/>
                    <a:pt x="10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4"/>
                    <a:pt x="10" y="25"/>
                    <a:pt x="9" y="2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25"/>
                    <a:pt x="9" y="25"/>
                    <a:pt x="9" y="26"/>
                  </a:cubicBezTo>
                  <a:cubicBezTo>
                    <a:pt x="9" y="26"/>
                    <a:pt x="9" y="27"/>
                    <a:pt x="9" y="27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8"/>
                    <a:pt x="10" y="28"/>
                    <a:pt x="10" y="29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1" y="30"/>
                    <a:pt x="11" y="31"/>
                    <a:pt x="11" y="31"/>
                  </a:cubicBezTo>
                  <a:cubicBezTo>
                    <a:pt x="11" y="31"/>
                    <a:pt x="11" y="32"/>
                    <a:pt x="11" y="32"/>
                  </a:cubicBezTo>
                  <a:cubicBezTo>
                    <a:pt x="11" y="33"/>
                    <a:pt x="12" y="33"/>
                    <a:pt x="12" y="34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2" y="34"/>
                    <a:pt x="12" y="34"/>
                    <a:pt x="12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2" y="36"/>
                    <a:pt x="12" y="36"/>
                    <a:pt x="12" y="37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38"/>
                    <a:pt x="11" y="38"/>
                    <a:pt x="11" y="38"/>
                  </a:cubicBezTo>
                  <a:cubicBezTo>
                    <a:pt x="11" y="38"/>
                    <a:pt x="11" y="38"/>
                    <a:pt x="10" y="38"/>
                  </a:cubicBezTo>
                  <a:cubicBezTo>
                    <a:pt x="10" y="38"/>
                    <a:pt x="10" y="38"/>
                    <a:pt x="10" y="39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0" y="40"/>
                    <a:pt x="10" y="41"/>
                    <a:pt x="10" y="41"/>
                  </a:cubicBezTo>
                  <a:cubicBezTo>
                    <a:pt x="10" y="41"/>
                    <a:pt x="10" y="41"/>
                    <a:pt x="10" y="42"/>
                  </a:cubicBezTo>
                  <a:cubicBezTo>
                    <a:pt x="10" y="42"/>
                    <a:pt x="10" y="42"/>
                    <a:pt x="10" y="43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8" y="43"/>
                    <a:pt x="8" y="44"/>
                    <a:pt x="7" y="44"/>
                  </a:cubicBezTo>
                  <a:cubicBezTo>
                    <a:pt x="7" y="44"/>
                    <a:pt x="7" y="45"/>
                    <a:pt x="7" y="45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7" y="45"/>
                    <a:pt x="7" y="46"/>
                    <a:pt x="7" y="46"/>
                  </a:cubicBezTo>
                  <a:cubicBezTo>
                    <a:pt x="7" y="46"/>
                    <a:pt x="6" y="46"/>
                    <a:pt x="6" y="46"/>
                  </a:cubicBezTo>
                  <a:cubicBezTo>
                    <a:pt x="6" y="47"/>
                    <a:pt x="6" y="47"/>
                    <a:pt x="6" y="47"/>
                  </a:cubicBezTo>
                  <a:cubicBezTo>
                    <a:pt x="6" y="48"/>
                    <a:pt x="5" y="48"/>
                    <a:pt x="5" y="48"/>
                  </a:cubicBezTo>
                  <a:cubicBezTo>
                    <a:pt x="5" y="48"/>
                    <a:pt x="5" y="49"/>
                    <a:pt x="5" y="49"/>
                  </a:cubicBezTo>
                  <a:cubicBezTo>
                    <a:pt x="5" y="49"/>
                    <a:pt x="6" y="49"/>
                    <a:pt x="6" y="50"/>
                  </a:cubicBezTo>
                  <a:cubicBezTo>
                    <a:pt x="6" y="50"/>
                    <a:pt x="6" y="50"/>
                    <a:pt x="6" y="51"/>
                  </a:cubicBezTo>
                  <a:cubicBezTo>
                    <a:pt x="6" y="51"/>
                    <a:pt x="5" y="51"/>
                    <a:pt x="5" y="51"/>
                  </a:cubicBezTo>
                  <a:cubicBezTo>
                    <a:pt x="5" y="52"/>
                    <a:pt x="5" y="52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2" y="52"/>
                  </a:cubicBezTo>
                  <a:cubicBezTo>
                    <a:pt x="2" y="52"/>
                    <a:pt x="2" y="53"/>
                    <a:pt x="2" y="53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2" y="53"/>
                    <a:pt x="2" y="54"/>
                    <a:pt x="2" y="54"/>
                  </a:cubicBezTo>
                  <a:cubicBezTo>
                    <a:pt x="2" y="56"/>
                    <a:pt x="2" y="57"/>
                    <a:pt x="2" y="59"/>
                  </a:cubicBezTo>
                  <a:cubicBezTo>
                    <a:pt x="2" y="59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1" y="62"/>
                    <a:pt x="1" y="62"/>
                    <a:pt x="1" y="62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7"/>
                    <a:pt x="1" y="69"/>
                    <a:pt x="2" y="70"/>
                  </a:cubicBezTo>
                  <a:cubicBezTo>
                    <a:pt x="2" y="70"/>
                    <a:pt x="2" y="71"/>
                    <a:pt x="2" y="71"/>
                  </a:cubicBezTo>
                  <a:cubicBezTo>
                    <a:pt x="2" y="72"/>
                    <a:pt x="2" y="72"/>
                    <a:pt x="2" y="73"/>
                  </a:cubicBezTo>
                  <a:cubicBezTo>
                    <a:pt x="2" y="73"/>
                    <a:pt x="2" y="74"/>
                    <a:pt x="2" y="74"/>
                  </a:cubicBezTo>
                  <a:cubicBezTo>
                    <a:pt x="2" y="74"/>
                    <a:pt x="2" y="75"/>
                    <a:pt x="1" y="75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76"/>
                    <a:pt x="1" y="76"/>
                    <a:pt x="1" y="76"/>
                  </a:cubicBezTo>
                  <a:cubicBezTo>
                    <a:pt x="1" y="76"/>
                    <a:pt x="0" y="77"/>
                    <a:pt x="0" y="77"/>
                  </a:cubicBezTo>
                  <a:cubicBezTo>
                    <a:pt x="0" y="78"/>
                    <a:pt x="0" y="78"/>
                    <a:pt x="0" y="79"/>
                  </a:cubicBezTo>
                  <a:cubicBezTo>
                    <a:pt x="0" y="79"/>
                    <a:pt x="1" y="80"/>
                    <a:pt x="1" y="80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2" y="82"/>
                    <a:pt x="2" y="82"/>
                  </a:cubicBezTo>
                  <a:cubicBezTo>
                    <a:pt x="4" y="82"/>
                    <a:pt x="8" y="81"/>
                    <a:pt x="9" y="81"/>
                  </a:cubicBezTo>
                  <a:cubicBezTo>
                    <a:pt x="9" y="80"/>
                    <a:pt x="10" y="79"/>
                    <a:pt x="10" y="80"/>
                  </a:cubicBezTo>
                  <a:cubicBezTo>
                    <a:pt x="10" y="80"/>
                    <a:pt x="10" y="81"/>
                    <a:pt x="11" y="81"/>
                  </a:cubicBezTo>
                  <a:cubicBezTo>
                    <a:pt x="11" y="81"/>
                    <a:pt x="12" y="81"/>
                    <a:pt x="12" y="81"/>
                  </a:cubicBezTo>
                  <a:cubicBezTo>
                    <a:pt x="12" y="81"/>
                    <a:pt x="12" y="81"/>
                    <a:pt x="13" y="81"/>
                  </a:cubicBezTo>
                  <a:cubicBezTo>
                    <a:pt x="13" y="81"/>
                    <a:pt x="14" y="81"/>
                    <a:pt x="14" y="81"/>
                  </a:cubicBezTo>
                  <a:cubicBezTo>
                    <a:pt x="14" y="81"/>
                    <a:pt x="15" y="82"/>
                    <a:pt x="16" y="82"/>
                  </a:cubicBezTo>
                  <a:cubicBezTo>
                    <a:pt x="16" y="82"/>
                    <a:pt x="18" y="82"/>
                    <a:pt x="19" y="83"/>
                  </a:cubicBezTo>
                  <a:cubicBezTo>
                    <a:pt x="20" y="83"/>
                    <a:pt x="21" y="84"/>
                    <a:pt x="22" y="85"/>
                  </a:cubicBezTo>
                  <a:cubicBezTo>
                    <a:pt x="22" y="87"/>
                    <a:pt x="23" y="87"/>
                    <a:pt x="24" y="88"/>
                  </a:cubicBezTo>
                  <a:cubicBezTo>
                    <a:pt x="24" y="88"/>
                    <a:pt x="24" y="88"/>
                    <a:pt x="25" y="88"/>
                  </a:cubicBezTo>
                  <a:cubicBezTo>
                    <a:pt x="26" y="88"/>
                    <a:pt x="26" y="87"/>
                    <a:pt x="26" y="87"/>
                  </a:cubicBezTo>
                  <a:cubicBezTo>
                    <a:pt x="27" y="87"/>
                    <a:pt x="27" y="87"/>
                    <a:pt x="27" y="87"/>
                  </a:cubicBezTo>
                  <a:cubicBezTo>
                    <a:pt x="27" y="87"/>
                    <a:pt x="27" y="87"/>
                    <a:pt x="26" y="88"/>
                  </a:cubicBezTo>
                  <a:cubicBezTo>
                    <a:pt x="26" y="88"/>
                    <a:pt x="26" y="88"/>
                    <a:pt x="25" y="88"/>
                  </a:cubicBezTo>
                  <a:cubicBezTo>
                    <a:pt x="25" y="88"/>
                    <a:pt x="25" y="88"/>
                    <a:pt x="25" y="89"/>
                  </a:cubicBezTo>
                  <a:cubicBezTo>
                    <a:pt x="25" y="89"/>
                    <a:pt x="25" y="89"/>
                    <a:pt x="25" y="90"/>
                  </a:cubicBezTo>
                  <a:cubicBezTo>
                    <a:pt x="25" y="90"/>
                    <a:pt x="25" y="90"/>
                    <a:pt x="26" y="90"/>
                  </a:cubicBezTo>
                  <a:cubicBezTo>
                    <a:pt x="26" y="90"/>
                    <a:pt x="27" y="90"/>
                    <a:pt x="27" y="90"/>
                  </a:cubicBezTo>
                  <a:cubicBezTo>
                    <a:pt x="27" y="90"/>
                    <a:pt x="27" y="90"/>
                    <a:pt x="27" y="91"/>
                  </a:cubicBezTo>
                  <a:cubicBezTo>
                    <a:pt x="27" y="91"/>
                    <a:pt x="28" y="90"/>
                    <a:pt x="28" y="91"/>
                  </a:cubicBezTo>
                  <a:cubicBezTo>
                    <a:pt x="28" y="91"/>
                    <a:pt x="28" y="92"/>
                    <a:pt x="27" y="92"/>
                  </a:cubicBezTo>
                  <a:cubicBezTo>
                    <a:pt x="27" y="91"/>
                    <a:pt x="26" y="91"/>
                    <a:pt x="26" y="91"/>
                  </a:cubicBezTo>
                  <a:cubicBezTo>
                    <a:pt x="26" y="92"/>
                    <a:pt x="26" y="93"/>
                    <a:pt x="26" y="93"/>
                  </a:cubicBezTo>
                  <a:cubicBezTo>
                    <a:pt x="27" y="93"/>
                    <a:pt x="27" y="93"/>
                    <a:pt x="27" y="93"/>
                  </a:cubicBezTo>
                  <a:cubicBezTo>
                    <a:pt x="28" y="93"/>
                    <a:pt x="29" y="92"/>
                    <a:pt x="29" y="92"/>
                  </a:cubicBezTo>
                  <a:cubicBezTo>
                    <a:pt x="29" y="92"/>
                    <a:pt x="30" y="93"/>
                    <a:pt x="29" y="93"/>
                  </a:cubicBezTo>
                  <a:cubicBezTo>
                    <a:pt x="29" y="93"/>
                    <a:pt x="29" y="93"/>
                    <a:pt x="28" y="93"/>
                  </a:cubicBezTo>
                  <a:cubicBezTo>
                    <a:pt x="28" y="94"/>
                    <a:pt x="27" y="93"/>
                    <a:pt x="27" y="94"/>
                  </a:cubicBezTo>
                  <a:cubicBezTo>
                    <a:pt x="27" y="95"/>
                    <a:pt x="27" y="95"/>
                    <a:pt x="28" y="95"/>
                  </a:cubicBezTo>
                  <a:cubicBezTo>
                    <a:pt x="28" y="95"/>
                    <a:pt x="29" y="96"/>
                    <a:pt x="28" y="97"/>
                  </a:cubicBezTo>
                  <a:cubicBezTo>
                    <a:pt x="28" y="97"/>
                    <a:pt x="28" y="98"/>
                    <a:pt x="28" y="98"/>
                  </a:cubicBezTo>
                  <a:cubicBezTo>
                    <a:pt x="28" y="99"/>
                    <a:pt x="31" y="102"/>
                    <a:pt x="31" y="103"/>
                  </a:cubicBezTo>
                  <a:cubicBezTo>
                    <a:pt x="32" y="104"/>
                    <a:pt x="33" y="104"/>
                    <a:pt x="33" y="104"/>
                  </a:cubicBezTo>
                  <a:cubicBezTo>
                    <a:pt x="33" y="105"/>
                    <a:pt x="35" y="105"/>
                    <a:pt x="35" y="105"/>
                  </a:cubicBezTo>
                  <a:cubicBezTo>
                    <a:pt x="35" y="105"/>
                    <a:pt x="36" y="105"/>
                    <a:pt x="36" y="105"/>
                  </a:cubicBezTo>
                  <a:cubicBezTo>
                    <a:pt x="36" y="104"/>
                    <a:pt x="35" y="104"/>
                    <a:pt x="36" y="104"/>
                  </a:cubicBezTo>
                  <a:cubicBezTo>
                    <a:pt x="36" y="103"/>
                    <a:pt x="36" y="103"/>
                    <a:pt x="36" y="104"/>
                  </a:cubicBezTo>
                  <a:cubicBezTo>
                    <a:pt x="36" y="104"/>
                    <a:pt x="36" y="105"/>
                    <a:pt x="37" y="105"/>
                  </a:cubicBezTo>
                  <a:cubicBezTo>
                    <a:pt x="37" y="105"/>
                    <a:pt x="38" y="105"/>
                    <a:pt x="39" y="105"/>
                  </a:cubicBezTo>
                  <a:cubicBezTo>
                    <a:pt x="39" y="105"/>
                    <a:pt x="39" y="104"/>
                    <a:pt x="40" y="104"/>
                  </a:cubicBezTo>
                  <a:cubicBezTo>
                    <a:pt x="40" y="103"/>
                    <a:pt x="40" y="103"/>
                    <a:pt x="40" y="102"/>
                  </a:cubicBezTo>
                  <a:cubicBezTo>
                    <a:pt x="40" y="102"/>
                    <a:pt x="41" y="101"/>
                    <a:pt x="41" y="101"/>
                  </a:cubicBezTo>
                  <a:cubicBezTo>
                    <a:pt x="41" y="101"/>
                    <a:pt x="41" y="99"/>
                    <a:pt x="41" y="100"/>
                  </a:cubicBezTo>
                  <a:cubicBezTo>
                    <a:pt x="41" y="100"/>
                    <a:pt x="41" y="101"/>
                    <a:pt x="41" y="101"/>
                  </a:cubicBezTo>
                  <a:cubicBezTo>
                    <a:pt x="41" y="101"/>
                    <a:pt x="42" y="101"/>
                    <a:pt x="42" y="102"/>
                  </a:cubicBezTo>
                  <a:cubicBezTo>
                    <a:pt x="42" y="102"/>
                    <a:pt x="41" y="103"/>
                    <a:pt x="42" y="103"/>
                  </a:cubicBezTo>
                  <a:cubicBezTo>
                    <a:pt x="42" y="104"/>
                    <a:pt x="42" y="104"/>
                    <a:pt x="42" y="104"/>
                  </a:cubicBezTo>
                  <a:cubicBezTo>
                    <a:pt x="43" y="104"/>
                    <a:pt x="43" y="104"/>
                    <a:pt x="43" y="103"/>
                  </a:cubicBezTo>
                  <a:cubicBezTo>
                    <a:pt x="43" y="103"/>
                    <a:pt x="42" y="102"/>
                    <a:pt x="42" y="102"/>
                  </a:cubicBezTo>
                  <a:cubicBezTo>
                    <a:pt x="42" y="102"/>
                    <a:pt x="43" y="101"/>
                    <a:pt x="43" y="101"/>
                  </a:cubicBezTo>
                  <a:cubicBezTo>
                    <a:pt x="43" y="102"/>
                    <a:pt x="43" y="102"/>
                    <a:pt x="44" y="103"/>
                  </a:cubicBezTo>
                  <a:cubicBezTo>
                    <a:pt x="44" y="103"/>
                    <a:pt x="45" y="103"/>
                    <a:pt x="45" y="102"/>
                  </a:cubicBezTo>
                  <a:cubicBezTo>
                    <a:pt x="45" y="102"/>
                    <a:pt x="45" y="102"/>
                    <a:pt x="46" y="102"/>
                  </a:cubicBezTo>
                  <a:cubicBezTo>
                    <a:pt x="46" y="102"/>
                    <a:pt x="46" y="102"/>
                    <a:pt x="47" y="102"/>
                  </a:cubicBezTo>
                  <a:cubicBezTo>
                    <a:pt x="48" y="102"/>
                    <a:pt x="49" y="102"/>
                    <a:pt x="49" y="102"/>
                  </a:cubicBezTo>
                  <a:cubicBezTo>
                    <a:pt x="50" y="103"/>
                    <a:pt x="50" y="103"/>
                    <a:pt x="51" y="103"/>
                  </a:cubicBezTo>
                  <a:cubicBezTo>
                    <a:pt x="52" y="102"/>
                    <a:pt x="53" y="102"/>
                    <a:pt x="54" y="102"/>
                  </a:cubicBezTo>
                  <a:cubicBezTo>
                    <a:pt x="54" y="102"/>
                    <a:pt x="55" y="102"/>
                    <a:pt x="55" y="102"/>
                  </a:cubicBezTo>
                  <a:cubicBezTo>
                    <a:pt x="56" y="102"/>
                    <a:pt x="56" y="102"/>
                    <a:pt x="56" y="102"/>
                  </a:cubicBezTo>
                  <a:cubicBezTo>
                    <a:pt x="56" y="102"/>
                    <a:pt x="55" y="102"/>
                    <a:pt x="56" y="101"/>
                  </a:cubicBezTo>
                  <a:cubicBezTo>
                    <a:pt x="56" y="100"/>
                    <a:pt x="56" y="100"/>
                    <a:pt x="56" y="99"/>
                  </a:cubicBezTo>
                  <a:cubicBezTo>
                    <a:pt x="55" y="99"/>
                    <a:pt x="54" y="98"/>
                    <a:pt x="55" y="98"/>
                  </a:cubicBezTo>
                  <a:cubicBezTo>
                    <a:pt x="56" y="98"/>
                    <a:pt x="56" y="99"/>
                    <a:pt x="57" y="99"/>
                  </a:cubicBezTo>
                  <a:cubicBezTo>
                    <a:pt x="57" y="99"/>
                    <a:pt x="57" y="99"/>
                    <a:pt x="58" y="100"/>
                  </a:cubicBezTo>
                  <a:cubicBezTo>
                    <a:pt x="58" y="101"/>
                    <a:pt x="58" y="101"/>
                    <a:pt x="58" y="102"/>
                  </a:cubicBezTo>
                  <a:cubicBezTo>
                    <a:pt x="58" y="102"/>
                    <a:pt x="58" y="102"/>
                    <a:pt x="58" y="102"/>
                  </a:cubicBezTo>
                  <a:cubicBezTo>
                    <a:pt x="58" y="102"/>
                    <a:pt x="58" y="101"/>
                    <a:pt x="58" y="101"/>
                  </a:cubicBezTo>
                  <a:cubicBezTo>
                    <a:pt x="58" y="101"/>
                    <a:pt x="58" y="101"/>
                    <a:pt x="58" y="10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107" name="Freeform 109"/>
            <p:cNvSpPr>
              <a:spLocks/>
            </p:cNvSpPr>
            <p:nvPr/>
          </p:nvSpPr>
          <p:spPr bwMode="auto">
            <a:xfrm>
              <a:off x="4313238" y="4021138"/>
              <a:ext cx="212725" cy="369888"/>
            </a:xfrm>
            <a:custGeom>
              <a:avLst/>
              <a:gdLst>
                <a:gd name="T0" fmla="*/ 27 w 73"/>
                <a:gd name="T1" fmla="*/ 121 h 127"/>
                <a:gd name="T2" fmla="*/ 42 w 73"/>
                <a:gd name="T3" fmla="*/ 120 h 127"/>
                <a:gd name="T4" fmla="*/ 51 w 73"/>
                <a:gd name="T5" fmla="*/ 121 h 127"/>
                <a:gd name="T6" fmla="*/ 61 w 73"/>
                <a:gd name="T7" fmla="*/ 123 h 127"/>
                <a:gd name="T8" fmla="*/ 68 w 73"/>
                <a:gd name="T9" fmla="*/ 124 h 127"/>
                <a:gd name="T10" fmla="*/ 73 w 73"/>
                <a:gd name="T11" fmla="*/ 127 h 127"/>
                <a:gd name="T12" fmla="*/ 70 w 73"/>
                <a:gd name="T13" fmla="*/ 113 h 127"/>
                <a:gd name="T14" fmla="*/ 66 w 73"/>
                <a:gd name="T15" fmla="*/ 105 h 127"/>
                <a:gd name="T16" fmla="*/ 62 w 73"/>
                <a:gd name="T17" fmla="*/ 97 h 127"/>
                <a:gd name="T18" fmla="*/ 59 w 73"/>
                <a:gd name="T19" fmla="*/ 87 h 127"/>
                <a:gd name="T20" fmla="*/ 57 w 73"/>
                <a:gd name="T21" fmla="*/ 80 h 127"/>
                <a:gd name="T22" fmla="*/ 62 w 73"/>
                <a:gd name="T23" fmla="*/ 73 h 127"/>
                <a:gd name="T24" fmla="*/ 65 w 73"/>
                <a:gd name="T25" fmla="*/ 66 h 127"/>
                <a:gd name="T26" fmla="*/ 67 w 73"/>
                <a:gd name="T27" fmla="*/ 60 h 127"/>
                <a:gd name="T28" fmla="*/ 64 w 73"/>
                <a:gd name="T29" fmla="*/ 53 h 127"/>
                <a:gd name="T30" fmla="*/ 54 w 73"/>
                <a:gd name="T31" fmla="*/ 43 h 127"/>
                <a:gd name="T32" fmla="*/ 60 w 73"/>
                <a:gd name="T33" fmla="*/ 35 h 127"/>
                <a:gd name="T34" fmla="*/ 64 w 73"/>
                <a:gd name="T35" fmla="*/ 30 h 127"/>
                <a:gd name="T36" fmla="*/ 63 w 73"/>
                <a:gd name="T37" fmla="*/ 19 h 127"/>
                <a:gd name="T38" fmla="*/ 60 w 73"/>
                <a:gd name="T39" fmla="*/ 9 h 127"/>
                <a:gd name="T40" fmla="*/ 56 w 73"/>
                <a:gd name="T41" fmla="*/ 1 h 127"/>
                <a:gd name="T42" fmla="*/ 53 w 73"/>
                <a:gd name="T43" fmla="*/ 3 h 127"/>
                <a:gd name="T44" fmla="*/ 57 w 73"/>
                <a:gd name="T45" fmla="*/ 11 h 127"/>
                <a:gd name="T46" fmla="*/ 59 w 73"/>
                <a:gd name="T47" fmla="*/ 19 h 127"/>
                <a:gd name="T48" fmla="*/ 52 w 73"/>
                <a:gd name="T49" fmla="*/ 22 h 127"/>
                <a:gd name="T50" fmla="*/ 50 w 73"/>
                <a:gd name="T51" fmla="*/ 25 h 127"/>
                <a:gd name="T52" fmla="*/ 48 w 73"/>
                <a:gd name="T53" fmla="*/ 29 h 127"/>
                <a:gd name="T54" fmla="*/ 47 w 73"/>
                <a:gd name="T55" fmla="*/ 31 h 127"/>
                <a:gd name="T56" fmla="*/ 46 w 73"/>
                <a:gd name="T57" fmla="*/ 34 h 127"/>
                <a:gd name="T58" fmla="*/ 44 w 73"/>
                <a:gd name="T59" fmla="*/ 37 h 127"/>
                <a:gd name="T60" fmla="*/ 44 w 73"/>
                <a:gd name="T61" fmla="*/ 41 h 127"/>
                <a:gd name="T62" fmla="*/ 42 w 73"/>
                <a:gd name="T63" fmla="*/ 43 h 127"/>
                <a:gd name="T64" fmla="*/ 40 w 73"/>
                <a:gd name="T65" fmla="*/ 48 h 127"/>
                <a:gd name="T66" fmla="*/ 38 w 73"/>
                <a:gd name="T67" fmla="*/ 51 h 127"/>
                <a:gd name="T68" fmla="*/ 36 w 73"/>
                <a:gd name="T69" fmla="*/ 53 h 127"/>
                <a:gd name="T70" fmla="*/ 34 w 73"/>
                <a:gd name="T71" fmla="*/ 56 h 127"/>
                <a:gd name="T72" fmla="*/ 33 w 73"/>
                <a:gd name="T73" fmla="*/ 62 h 127"/>
                <a:gd name="T74" fmla="*/ 32 w 73"/>
                <a:gd name="T75" fmla="*/ 66 h 127"/>
                <a:gd name="T76" fmla="*/ 29 w 73"/>
                <a:gd name="T77" fmla="*/ 71 h 127"/>
                <a:gd name="T78" fmla="*/ 27 w 73"/>
                <a:gd name="T79" fmla="*/ 75 h 127"/>
                <a:gd name="T80" fmla="*/ 23 w 73"/>
                <a:gd name="T81" fmla="*/ 70 h 127"/>
                <a:gd name="T82" fmla="*/ 21 w 73"/>
                <a:gd name="T83" fmla="*/ 68 h 127"/>
                <a:gd name="T84" fmla="*/ 18 w 73"/>
                <a:gd name="T85" fmla="*/ 69 h 127"/>
                <a:gd name="T86" fmla="*/ 14 w 73"/>
                <a:gd name="T87" fmla="*/ 69 h 127"/>
                <a:gd name="T88" fmla="*/ 12 w 73"/>
                <a:gd name="T89" fmla="*/ 73 h 127"/>
                <a:gd name="T90" fmla="*/ 4 w 73"/>
                <a:gd name="T91" fmla="*/ 80 h 127"/>
                <a:gd name="T92" fmla="*/ 1 w 73"/>
                <a:gd name="T93" fmla="*/ 83 h 127"/>
                <a:gd name="T94" fmla="*/ 2 w 73"/>
                <a:gd name="T95" fmla="*/ 89 h 127"/>
                <a:gd name="T96" fmla="*/ 0 w 73"/>
                <a:gd name="T97" fmla="*/ 92 h 127"/>
                <a:gd name="T98" fmla="*/ 2 w 73"/>
                <a:gd name="T99" fmla="*/ 96 h 127"/>
                <a:gd name="T100" fmla="*/ 7 w 73"/>
                <a:gd name="T101" fmla="*/ 102 h 127"/>
                <a:gd name="T102" fmla="*/ 11 w 73"/>
                <a:gd name="T103" fmla="*/ 106 h 127"/>
                <a:gd name="T104" fmla="*/ 12 w 73"/>
                <a:gd name="T105" fmla="*/ 119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3" h="127">
                  <a:moveTo>
                    <a:pt x="14" y="121"/>
                  </a:moveTo>
                  <a:cubicBezTo>
                    <a:pt x="15" y="121"/>
                    <a:pt x="17" y="121"/>
                    <a:pt x="18" y="121"/>
                  </a:cubicBezTo>
                  <a:cubicBezTo>
                    <a:pt x="20" y="121"/>
                    <a:pt x="21" y="121"/>
                    <a:pt x="23" y="121"/>
                  </a:cubicBezTo>
                  <a:cubicBezTo>
                    <a:pt x="24" y="121"/>
                    <a:pt x="25" y="121"/>
                    <a:pt x="25" y="121"/>
                  </a:cubicBezTo>
                  <a:cubicBezTo>
                    <a:pt x="26" y="121"/>
                    <a:pt x="26" y="122"/>
                    <a:pt x="27" y="121"/>
                  </a:cubicBezTo>
                  <a:cubicBezTo>
                    <a:pt x="27" y="121"/>
                    <a:pt x="27" y="121"/>
                    <a:pt x="27" y="121"/>
                  </a:cubicBezTo>
                  <a:cubicBezTo>
                    <a:pt x="27" y="120"/>
                    <a:pt x="28" y="120"/>
                    <a:pt x="28" y="120"/>
                  </a:cubicBezTo>
                  <a:cubicBezTo>
                    <a:pt x="29" y="121"/>
                    <a:pt x="29" y="121"/>
                    <a:pt x="30" y="121"/>
                  </a:cubicBezTo>
                  <a:cubicBezTo>
                    <a:pt x="31" y="121"/>
                    <a:pt x="32" y="121"/>
                    <a:pt x="33" y="121"/>
                  </a:cubicBezTo>
                  <a:cubicBezTo>
                    <a:pt x="34" y="121"/>
                    <a:pt x="35" y="120"/>
                    <a:pt x="36" y="120"/>
                  </a:cubicBezTo>
                  <a:cubicBezTo>
                    <a:pt x="37" y="120"/>
                    <a:pt x="38" y="120"/>
                    <a:pt x="39" y="120"/>
                  </a:cubicBezTo>
                  <a:cubicBezTo>
                    <a:pt x="40" y="120"/>
                    <a:pt x="41" y="120"/>
                    <a:pt x="42" y="120"/>
                  </a:cubicBezTo>
                  <a:cubicBezTo>
                    <a:pt x="42" y="120"/>
                    <a:pt x="43" y="120"/>
                    <a:pt x="43" y="121"/>
                  </a:cubicBezTo>
                  <a:cubicBezTo>
                    <a:pt x="44" y="121"/>
                    <a:pt x="44" y="121"/>
                    <a:pt x="44" y="121"/>
                  </a:cubicBezTo>
                  <a:cubicBezTo>
                    <a:pt x="45" y="121"/>
                    <a:pt x="47" y="121"/>
                    <a:pt x="48" y="121"/>
                  </a:cubicBezTo>
                  <a:cubicBezTo>
                    <a:pt x="48" y="120"/>
                    <a:pt x="48" y="120"/>
                    <a:pt x="49" y="121"/>
                  </a:cubicBezTo>
                  <a:cubicBezTo>
                    <a:pt x="49" y="121"/>
                    <a:pt x="49" y="121"/>
                    <a:pt x="49" y="121"/>
                  </a:cubicBezTo>
                  <a:cubicBezTo>
                    <a:pt x="50" y="121"/>
                    <a:pt x="50" y="121"/>
                    <a:pt x="51" y="121"/>
                  </a:cubicBezTo>
                  <a:cubicBezTo>
                    <a:pt x="53" y="121"/>
                    <a:pt x="55" y="121"/>
                    <a:pt x="57" y="121"/>
                  </a:cubicBezTo>
                  <a:cubicBezTo>
                    <a:pt x="58" y="121"/>
                    <a:pt x="58" y="121"/>
                    <a:pt x="58" y="121"/>
                  </a:cubicBezTo>
                  <a:cubicBezTo>
                    <a:pt x="59" y="122"/>
                    <a:pt x="59" y="122"/>
                    <a:pt x="60" y="122"/>
                  </a:cubicBezTo>
                  <a:cubicBezTo>
                    <a:pt x="60" y="122"/>
                    <a:pt x="60" y="122"/>
                    <a:pt x="60" y="122"/>
                  </a:cubicBezTo>
                  <a:cubicBezTo>
                    <a:pt x="61" y="122"/>
                    <a:pt x="61" y="122"/>
                    <a:pt x="61" y="123"/>
                  </a:cubicBezTo>
                  <a:cubicBezTo>
                    <a:pt x="61" y="123"/>
                    <a:pt x="61" y="123"/>
                    <a:pt x="61" y="123"/>
                  </a:cubicBezTo>
                  <a:cubicBezTo>
                    <a:pt x="62" y="123"/>
                    <a:pt x="62" y="123"/>
                    <a:pt x="63" y="123"/>
                  </a:cubicBezTo>
                  <a:cubicBezTo>
                    <a:pt x="63" y="123"/>
                    <a:pt x="65" y="122"/>
                    <a:pt x="66" y="123"/>
                  </a:cubicBezTo>
                  <a:cubicBezTo>
                    <a:pt x="66" y="123"/>
                    <a:pt x="66" y="123"/>
                    <a:pt x="66" y="123"/>
                  </a:cubicBezTo>
                  <a:cubicBezTo>
                    <a:pt x="66" y="123"/>
                    <a:pt x="66" y="123"/>
                    <a:pt x="66" y="123"/>
                  </a:cubicBezTo>
                  <a:cubicBezTo>
                    <a:pt x="67" y="123"/>
                    <a:pt x="67" y="123"/>
                    <a:pt x="67" y="124"/>
                  </a:cubicBezTo>
                  <a:cubicBezTo>
                    <a:pt x="67" y="124"/>
                    <a:pt x="67" y="124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9" y="124"/>
                    <a:pt x="69" y="124"/>
                    <a:pt x="70" y="124"/>
                  </a:cubicBezTo>
                  <a:cubicBezTo>
                    <a:pt x="70" y="124"/>
                    <a:pt x="70" y="125"/>
                    <a:pt x="71" y="125"/>
                  </a:cubicBezTo>
                  <a:cubicBezTo>
                    <a:pt x="71" y="125"/>
                    <a:pt x="71" y="126"/>
                    <a:pt x="72" y="126"/>
                  </a:cubicBezTo>
                  <a:cubicBezTo>
                    <a:pt x="72" y="126"/>
                    <a:pt x="72" y="126"/>
                    <a:pt x="72" y="127"/>
                  </a:cubicBezTo>
                  <a:cubicBezTo>
                    <a:pt x="72" y="127"/>
                    <a:pt x="73" y="127"/>
                    <a:pt x="73" y="127"/>
                  </a:cubicBezTo>
                  <a:cubicBezTo>
                    <a:pt x="73" y="126"/>
                    <a:pt x="73" y="125"/>
                    <a:pt x="73" y="124"/>
                  </a:cubicBezTo>
                  <a:cubicBezTo>
                    <a:pt x="73" y="123"/>
                    <a:pt x="73" y="123"/>
                    <a:pt x="73" y="122"/>
                  </a:cubicBezTo>
                  <a:cubicBezTo>
                    <a:pt x="73" y="122"/>
                    <a:pt x="72" y="121"/>
                    <a:pt x="72" y="121"/>
                  </a:cubicBezTo>
                  <a:cubicBezTo>
                    <a:pt x="72" y="119"/>
                    <a:pt x="72" y="118"/>
                    <a:pt x="72" y="117"/>
                  </a:cubicBezTo>
                  <a:cubicBezTo>
                    <a:pt x="72" y="116"/>
                    <a:pt x="72" y="114"/>
                    <a:pt x="72" y="113"/>
                  </a:cubicBezTo>
                  <a:cubicBezTo>
                    <a:pt x="71" y="113"/>
                    <a:pt x="71" y="113"/>
                    <a:pt x="70" y="113"/>
                  </a:cubicBezTo>
                  <a:cubicBezTo>
                    <a:pt x="70" y="112"/>
                    <a:pt x="70" y="112"/>
                    <a:pt x="70" y="112"/>
                  </a:cubicBezTo>
                  <a:cubicBezTo>
                    <a:pt x="69" y="111"/>
                    <a:pt x="69" y="110"/>
                    <a:pt x="68" y="110"/>
                  </a:cubicBezTo>
                  <a:cubicBezTo>
                    <a:pt x="68" y="109"/>
                    <a:pt x="67" y="108"/>
                    <a:pt x="67" y="107"/>
                  </a:cubicBezTo>
                  <a:cubicBezTo>
                    <a:pt x="66" y="107"/>
                    <a:pt x="66" y="107"/>
                    <a:pt x="66" y="106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5" y="105"/>
                    <a:pt x="66" y="105"/>
                    <a:pt x="66" y="105"/>
                  </a:cubicBezTo>
                  <a:cubicBezTo>
                    <a:pt x="65" y="104"/>
                    <a:pt x="65" y="104"/>
                    <a:pt x="65" y="103"/>
                  </a:cubicBezTo>
                  <a:cubicBezTo>
                    <a:pt x="65" y="102"/>
                    <a:pt x="65" y="102"/>
                    <a:pt x="64" y="101"/>
                  </a:cubicBezTo>
                  <a:cubicBezTo>
                    <a:pt x="64" y="101"/>
                    <a:pt x="64" y="101"/>
                    <a:pt x="64" y="100"/>
                  </a:cubicBezTo>
                  <a:cubicBezTo>
                    <a:pt x="64" y="100"/>
                    <a:pt x="64" y="99"/>
                    <a:pt x="63" y="99"/>
                  </a:cubicBezTo>
                  <a:cubicBezTo>
                    <a:pt x="63" y="99"/>
                    <a:pt x="62" y="98"/>
                    <a:pt x="62" y="98"/>
                  </a:cubicBezTo>
                  <a:cubicBezTo>
                    <a:pt x="62" y="98"/>
                    <a:pt x="62" y="97"/>
                    <a:pt x="62" y="97"/>
                  </a:cubicBezTo>
                  <a:cubicBezTo>
                    <a:pt x="62" y="97"/>
                    <a:pt x="61" y="97"/>
                    <a:pt x="61" y="97"/>
                  </a:cubicBezTo>
                  <a:cubicBezTo>
                    <a:pt x="61" y="96"/>
                    <a:pt x="61" y="95"/>
                    <a:pt x="61" y="95"/>
                  </a:cubicBezTo>
                  <a:cubicBezTo>
                    <a:pt x="61" y="94"/>
                    <a:pt x="61" y="94"/>
                    <a:pt x="60" y="93"/>
                  </a:cubicBezTo>
                  <a:cubicBezTo>
                    <a:pt x="60" y="92"/>
                    <a:pt x="60" y="91"/>
                    <a:pt x="60" y="90"/>
                  </a:cubicBezTo>
                  <a:cubicBezTo>
                    <a:pt x="60" y="89"/>
                    <a:pt x="60" y="89"/>
                    <a:pt x="60" y="88"/>
                  </a:cubicBezTo>
                  <a:cubicBezTo>
                    <a:pt x="59" y="88"/>
                    <a:pt x="59" y="88"/>
                    <a:pt x="59" y="87"/>
                  </a:cubicBezTo>
                  <a:cubicBezTo>
                    <a:pt x="59" y="87"/>
                    <a:pt x="59" y="87"/>
                    <a:pt x="59" y="86"/>
                  </a:cubicBezTo>
                  <a:cubicBezTo>
                    <a:pt x="59" y="86"/>
                    <a:pt x="58" y="86"/>
                    <a:pt x="58" y="86"/>
                  </a:cubicBezTo>
                  <a:cubicBezTo>
                    <a:pt x="58" y="85"/>
                    <a:pt x="58" y="84"/>
                    <a:pt x="58" y="84"/>
                  </a:cubicBezTo>
                  <a:cubicBezTo>
                    <a:pt x="58" y="83"/>
                    <a:pt x="59" y="82"/>
                    <a:pt x="58" y="81"/>
                  </a:cubicBezTo>
                  <a:cubicBezTo>
                    <a:pt x="58" y="81"/>
                    <a:pt x="57" y="81"/>
                    <a:pt x="57" y="80"/>
                  </a:cubicBezTo>
                  <a:cubicBezTo>
                    <a:pt x="57" y="80"/>
                    <a:pt x="57" y="81"/>
                    <a:pt x="57" y="80"/>
                  </a:cubicBezTo>
                  <a:cubicBezTo>
                    <a:pt x="56" y="80"/>
                    <a:pt x="56" y="79"/>
                    <a:pt x="57" y="79"/>
                  </a:cubicBezTo>
                  <a:cubicBezTo>
                    <a:pt x="57" y="79"/>
                    <a:pt x="58" y="79"/>
                    <a:pt x="58" y="79"/>
                  </a:cubicBezTo>
                  <a:cubicBezTo>
                    <a:pt x="59" y="78"/>
                    <a:pt x="59" y="78"/>
                    <a:pt x="59" y="77"/>
                  </a:cubicBezTo>
                  <a:cubicBezTo>
                    <a:pt x="60" y="76"/>
                    <a:pt x="60" y="76"/>
                    <a:pt x="60" y="76"/>
                  </a:cubicBezTo>
                  <a:cubicBezTo>
                    <a:pt x="60" y="76"/>
                    <a:pt x="60" y="76"/>
                    <a:pt x="60" y="75"/>
                  </a:cubicBezTo>
                  <a:cubicBezTo>
                    <a:pt x="61" y="75"/>
                    <a:pt x="62" y="74"/>
                    <a:pt x="62" y="73"/>
                  </a:cubicBezTo>
                  <a:cubicBezTo>
                    <a:pt x="63" y="73"/>
                    <a:pt x="63" y="72"/>
                    <a:pt x="64" y="72"/>
                  </a:cubicBezTo>
                  <a:cubicBezTo>
                    <a:pt x="64" y="72"/>
                    <a:pt x="64" y="71"/>
                    <a:pt x="64" y="71"/>
                  </a:cubicBezTo>
                  <a:cubicBezTo>
                    <a:pt x="64" y="71"/>
                    <a:pt x="64" y="71"/>
                    <a:pt x="64" y="71"/>
                  </a:cubicBezTo>
                  <a:cubicBezTo>
                    <a:pt x="64" y="70"/>
                    <a:pt x="65" y="70"/>
                    <a:pt x="65" y="70"/>
                  </a:cubicBezTo>
                  <a:cubicBezTo>
                    <a:pt x="65" y="69"/>
                    <a:pt x="65" y="69"/>
                    <a:pt x="65" y="68"/>
                  </a:cubicBezTo>
                  <a:cubicBezTo>
                    <a:pt x="65" y="68"/>
                    <a:pt x="64" y="66"/>
                    <a:pt x="65" y="66"/>
                  </a:cubicBezTo>
                  <a:cubicBezTo>
                    <a:pt x="65" y="66"/>
                    <a:pt x="65" y="66"/>
                    <a:pt x="65" y="65"/>
                  </a:cubicBezTo>
                  <a:cubicBezTo>
                    <a:pt x="65" y="65"/>
                    <a:pt x="65" y="65"/>
                    <a:pt x="65" y="65"/>
                  </a:cubicBezTo>
                  <a:cubicBezTo>
                    <a:pt x="65" y="65"/>
                    <a:pt x="66" y="65"/>
                    <a:pt x="66" y="64"/>
                  </a:cubicBezTo>
                  <a:cubicBezTo>
                    <a:pt x="67" y="64"/>
                    <a:pt x="66" y="63"/>
                    <a:pt x="66" y="63"/>
                  </a:cubicBezTo>
                  <a:cubicBezTo>
                    <a:pt x="67" y="62"/>
                    <a:pt x="67" y="62"/>
                    <a:pt x="67" y="62"/>
                  </a:cubicBezTo>
                  <a:cubicBezTo>
                    <a:pt x="67" y="61"/>
                    <a:pt x="67" y="61"/>
                    <a:pt x="67" y="60"/>
                  </a:cubicBezTo>
                  <a:cubicBezTo>
                    <a:pt x="67" y="60"/>
                    <a:pt x="67" y="60"/>
                    <a:pt x="67" y="59"/>
                  </a:cubicBezTo>
                  <a:cubicBezTo>
                    <a:pt x="66" y="59"/>
                    <a:pt x="66" y="59"/>
                    <a:pt x="66" y="59"/>
                  </a:cubicBezTo>
                  <a:cubicBezTo>
                    <a:pt x="66" y="58"/>
                    <a:pt x="66" y="58"/>
                    <a:pt x="66" y="58"/>
                  </a:cubicBezTo>
                  <a:cubicBezTo>
                    <a:pt x="66" y="57"/>
                    <a:pt x="65" y="57"/>
                    <a:pt x="65" y="56"/>
                  </a:cubicBezTo>
                  <a:cubicBezTo>
                    <a:pt x="65" y="56"/>
                    <a:pt x="65" y="55"/>
                    <a:pt x="65" y="55"/>
                  </a:cubicBezTo>
                  <a:cubicBezTo>
                    <a:pt x="64" y="54"/>
                    <a:pt x="64" y="53"/>
                    <a:pt x="64" y="53"/>
                  </a:cubicBezTo>
                  <a:cubicBezTo>
                    <a:pt x="63" y="52"/>
                    <a:pt x="62" y="52"/>
                    <a:pt x="62" y="51"/>
                  </a:cubicBezTo>
                  <a:cubicBezTo>
                    <a:pt x="61" y="51"/>
                    <a:pt x="61" y="50"/>
                    <a:pt x="60" y="50"/>
                  </a:cubicBezTo>
                  <a:cubicBezTo>
                    <a:pt x="60" y="49"/>
                    <a:pt x="59" y="49"/>
                    <a:pt x="59" y="48"/>
                  </a:cubicBezTo>
                  <a:cubicBezTo>
                    <a:pt x="58" y="47"/>
                    <a:pt x="58" y="47"/>
                    <a:pt x="57" y="46"/>
                  </a:cubicBezTo>
                  <a:cubicBezTo>
                    <a:pt x="57" y="45"/>
                    <a:pt x="56" y="44"/>
                    <a:pt x="55" y="43"/>
                  </a:cubicBezTo>
                  <a:cubicBezTo>
                    <a:pt x="55" y="43"/>
                    <a:pt x="55" y="43"/>
                    <a:pt x="54" y="43"/>
                  </a:cubicBezTo>
                  <a:cubicBezTo>
                    <a:pt x="53" y="42"/>
                    <a:pt x="52" y="41"/>
                    <a:pt x="52" y="40"/>
                  </a:cubicBezTo>
                  <a:cubicBezTo>
                    <a:pt x="53" y="39"/>
                    <a:pt x="53" y="39"/>
                    <a:pt x="53" y="38"/>
                  </a:cubicBezTo>
                  <a:cubicBezTo>
                    <a:pt x="53" y="38"/>
                    <a:pt x="53" y="37"/>
                    <a:pt x="53" y="37"/>
                  </a:cubicBezTo>
                  <a:cubicBezTo>
                    <a:pt x="53" y="36"/>
                    <a:pt x="54" y="36"/>
                    <a:pt x="55" y="36"/>
                  </a:cubicBezTo>
                  <a:cubicBezTo>
                    <a:pt x="55" y="36"/>
                    <a:pt x="56" y="35"/>
                    <a:pt x="56" y="35"/>
                  </a:cubicBezTo>
                  <a:cubicBezTo>
                    <a:pt x="57" y="35"/>
                    <a:pt x="59" y="36"/>
                    <a:pt x="60" y="35"/>
                  </a:cubicBezTo>
                  <a:cubicBezTo>
                    <a:pt x="61" y="35"/>
                    <a:pt x="63" y="34"/>
                    <a:pt x="64" y="35"/>
                  </a:cubicBezTo>
                  <a:cubicBezTo>
                    <a:pt x="65" y="35"/>
                    <a:pt x="65" y="35"/>
                    <a:pt x="66" y="36"/>
                  </a:cubicBezTo>
                  <a:cubicBezTo>
                    <a:pt x="66" y="36"/>
                    <a:pt x="67" y="36"/>
                    <a:pt x="67" y="35"/>
                  </a:cubicBezTo>
                  <a:cubicBezTo>
                    <a:pt x="66" y="35"/>
                    <a:pt x="66" y="34"/>
                    <a:pt x="66" y="33"/>
                  </a:cubicBezTo>
                  <a:cubicBezTo>
                    <a:pt x="65" y="32"/>
                    <a:pt x="65" y="32"/>
                    <a:pt x="64" y="31"/>
                  </a:cubicBezTo>
                  <a:cubicBezTo>
                    <a:pt x="64" y="31"/>
                    <a:pt x="64" y="30"/>
                    <a:pt x="64" y="30"/>
                  </a:cubicBezTo>
                  <a:cubicBezTo>
                    <a:pt x="64" y="30"/>
                    <a:pt x="63" y="29"/>
                    <a:pt x="63" y="29"/>
                  </a:cubicBezTo>
                  <a:cubicBezTo>
                    <a:pt x="63" y="29"/>
                    <a:pt x="63" y="29"/>
                    <a:pt x="62" y="28"/>
                  </a:cubicBezTo>
                  <a:cubicBezTo>
                    <a:pt x="62" y="28"/>
                    <a:pt x="62" y="27"/>
                    <a:pt x="62" y="27"/>
                  </a:cubicBezTo>
                  <a:cubicBezTo>
                    <a:pt x="61" y="26"/>
                    <a:pt x="60" y="25"/>
                    <a:pt x="60" y="24"/>
                  </a:cubicBezTo>
                  <a:cubicBezTo>
                    <a:pt x="60" y="23"/>
                    <a:pt x="61" y="22"/>
                    <a:pt x="62" y="21"/>
                  </a:cubicBezTo>
                  <a:cubicBezTo>
                    <a:pt x="62" y="21"/>
                    <a:pt x="62" y="20"/>
                    <a:pt x="63" y="19"/>
                  </a:cubicBezTo>
                  <a:cubicBezTo>
                    <a:pt x="63" y="19"/>
                    <a:pt x="63" y="18"/>
                    <a:pt x="63" y="18"/>
                  </a:cubicBezTo>
                  <a:cubicBezTo>
                    <a:pt x="63" y="17"/>
                    <a:pt x="63" y="16"/>
                    <a:pt x="62" y="15"/>
                  </a:cubicBezTo>
                  <a:cubicBezTo>
                    <a:pt x="62" y="15"/>
                    <a:pt x="62" y="15"/>
                    <a:pt x="62" y="15"/>
                  </a:cubicBezTo>
                  <a:cubicBezTo>
                    <a:pt x="61" y="14"/>
                    <a:pt x="61" y="14"/>
                    <a:pt x="61" y="14"/>
                  </a:cubicBezTo>
                  <a:cubicBezTo>
                    <a:pt x="61" y="13"/>
                    <a:pt x="60" y="12"/>
                    <a:pt x="60" y="11"/>
                  </a:cubicBezTo>
                  <a:cubicBezTo>
                    <a:pt x="60" y="10"/>
                    <a:pt x="60" y="10"/>
                    <a:pt x="60" y="9"/>
                  </a:cubicBezTo>
                  <a:cubicBezTo>
                    <a:pt x="60" y="9"/>
                    <a:pt x="60" y="9"/>
                    <a:pt x="59" y="9"/>
                  </a:cubicBezTo>
                  <a:cubicBezTo>
                    <a:pt x="58" y="9"/>
                    <a:pt x="58" y="8"/>
                    <a:pt x="58" y="8"/>
                  </a:cubicBezTo>
                  <a:cubicBezTo>
                    <a:pt x="58" y="7"/>
                    <a:pt x="58" y="7"/>
                    <a:pt x="58" y="6"/>
                  </a:cubicBezTo>
                  <a:cubicBezTo>
                    <a:pt x="58" y="6"/>
                    <a:pt x="57" y="5"/>
                    <a:pt x="57" y="4"/>
                  </a:cubicBezTo>
                  <a:cubicBezTo>
                    <a:pt x="57" y="3"/>
                    <a:pt x="57" y="3"/>
                    <a:pt x="57" y="2"/>
                  </a:cubicBezTo>
                  <a:cubicBezTo>
                    <a:pt x="57" y="2"/>
                    <a:pt x="56" y="2"/>
                    <a:pt x="56" y="1"/>
                  </a:cubicBezTo>
                  <a:cubicBezTo>
                    <a:pt x="55" y="1"/>
                    <a:pt x="54" y="1"/>
                    <a:pt x="53" y="0"/>
                  </a:cubicBezTo>
                  <a:cubicBezTo>
                    <a:pt x="53" y="0"/>
                    <a:pt x="53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1"/>
                    <a:pt x="52" y="1"/>
                    <a:pt x="53" y="1"/>
                  </a:cubicBezTo>
                  <a:cubicBezTo>
                    <a:pt x="53" y="2"/>
                    <a:pt x="53" y="2"/>
                    <a:pt x="53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4"/>
                    <a:pt x="54" y="4"/>
                    <a:pt x="54" y="4"/>
                  </a:cubicBezTo>
                  <a:cubicBezTo>
                    <a:pt x="54" y="4"/>
                    <a:pt x="54" y="5"/>
                    <a:pt x="54" y="5"/>
                  </a:cubicBezTo>
                  <a:cubicBezTo>
                    <a:pt x="54" y="6"/>
                    <a:pt x="54" y="7"/>
                    <a:pt x="54" y="8"/>
                  </a:cubicBezTo>
                  <a:cubicBezTo>
                    <a:pt x="54" y="8"/>
                    <a:pt x="54" y="8"/>
                    <a:pt x="55" y="8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6" y="10"/>
                    <a:pt x="56" y="10"/>
                    <a:pt x="57" y="11"/>
                  </a:cubicBezTo>
                  <a:cubicBezTo>
                    <a:pt x="58" y="11"/>
                    <a:pt x="58" y="13"/>
                    <a:pt x="58" y="14"/>
                  </a:cubicBezTo>
                  <a:cubicBezTo>
                    <a:pt x="58" y="15"/>
                    <a:pt x="58" y="15"/>
                    <a:pt x="58" y="15"/>
                  </a:cubicBezTo>
                  <a:cubicBezTo>
                    <a:pt x="58" y="16"/>
                    <a:pt x="58" y="16"/>
                    <a:pt x="58" y="17"/>
                  </a:cubicBezTo>
                  <a:cubicBezTo>
                    <a:pt x="58" y="17"/>
                    <a:pt x="58" y="17"/>
                    <a:pt x="58" y="17"/>
                  </a:cubicBezTo>
                  <a:cubicBezTo>
                    <a:pt x="58" y="17"/>
                    <a:pt x="58" y="17"/>
                    <a:pt x="58" y="18"/>
                  </a:cubicBezTo>
                  <a:cubicBezTo>
                    <a:pt x="59" y="18"/>
                    <a:pt x="59" y="18"/>
                    <a:pt x="59" y="19"/>
                  </a:cubicBezTo>
                  <a:cubicBezTo>
                    <a:pt x="58" y="19"/>
                    <a:pt x="58" y="19"/>
                    <a:pt x="57" y="19"/>
                  </a:cubicBezTo>
                  <a:cubicBezTo>
                    <a:pt x="57" y="19"/>
                    <a:pt x="57" y="20"/>
                    <a:pt x="56" y="20"/>
                  </a:cubicBezTo>
                  <a:cubicBezTo>
                    <a:pt x="56" y="20"/>
                    <a:pt x="55" y="20"/>
                    <a:pt x="55" y="20"/>
                  </a:cubicBezTo>
                  <a:cubicBezTo>
                    <a:pt x="54" y="20"/>
                    <a:pt x="54" y="21"/>
                    <a:pt x="54" y="21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52" y="22"/>
                    <a:pt x="52" y="22"/>
                    <a:pt x="52" y="22"/>
                  </a:cubicBezTo>
                  <a:cubicBezTo>
                    <a:pt x="52" y="22"/>
                    <a:pt x="52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3"/>
                    <a:pt x="51" y="23"/>
                  </a:cubicBezTo>
                  <a:cubicBezTo>
                    <a:pt x="51" y="23"/>
                    <a:pt x="51" y="23"/>
                    <a:pt x="51" y="23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51" y="24"/>
                    <a:pt x="50" y="25"/>
                    <a:pt x="50" y="25"/>
                  </a:cubicBezTo>
                  <a:cubicBezTo>
                    <a:pt x="50" y="25"/>
                    <a:pt x="50" y="25"/>
                    <a:pt x="50" y="25"/>
                  </a:cubicBezTo>
                  <a:cubicBezTo>
                    <a:pt x="50" y="26"/>
                    <a:pt x="50" y="26"/>
                    <a:pt x="49" y="26"/>
                  </a:cubicBezTo>
                  <a:cubicBezTo>
                    <a:pt x="49" y="27"/>
                    <a:pt x="49" y="27"/>
                    <a:pt x="49" y="27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49" y="29"/>
                    <a:pt x="49" y="29"/>
                    <a:pt x="48" y="29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48" y="29"/>
                    <a:pt x="48" y="29"/>
                    <a:pt x="48" y="30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48" y="31"/>
                    <a:pt x="48" y="30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32"/>
                    <a:pt x="46" y="33"/>
                    <a:pt x="46" y="33"/>
                  </a:cubicBezTo>
                  <a:cubicBezTo>
                    <a:pt x="46" y="33"/>
                    <a:pt x="46" y="33"/>
                    <a:pt x="46" y="33"/>
                  </a:cubicBezTo>
                  <a:cubicBezTo>
                    <a:pt x="46" y="34"/>
                    <a:pt x="46" y="34"/>
                    <a:pt x="46" y="34"/>
                  </a:cubicBezTo>
                  <a:cubicBezTo>
                    <a:pt x="46" y="34"/>
                    <a:pt x="46" y="34"/>
                    <a:pt x="46" y="35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6" y="35"/>
                    <a:pt x="46" y="35"/>
                    <a:pt x="45" y="35"/>
                  </a:cubicBezTo>
                  <a:cubicBezTo>
                    <a:pt x="45" y="35"/>
                    <a:pt x="45" y="35"/>
                    <a:pt x="45" y="36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5" y="36"/>
                    <a:pt x="45" y="36"/>
                    <a:pt x="44" y="37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4" y="38"/>
                    <a:pt x="44" y="38"/>
                    <a:pt x="44" y="38"/>
                  </a:cubicBezTo>
                  <a:cubicBezTo>
                    <a:pt x="44" y="39"/>
                    <a:pt x="44" y="39"/>
                    <a:pt x="44" y="40"/>
                  </a:cubicBezTo>
                  <a:cubicBezTo>
                    <a:pt x="44" y="40"/>
                    <a:pt x="44" y="40"/>
                    <a:pt x="44" y="40"/>
                  </a:cubicBezTo>
                  <a:cubicBezTo>
                    <a:pt x="44" y="40"/>
                    <a:pt x="44" y="40"/>
                    <a:pt x="44" y="40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44" y="41"/>
                    <a:pt x="44" y="42"/>
                    <a:pt x="44" y="42"/>
                  </a:cubicBezTo>
                  <a:cubicBezTo>
                    <a:pt x="43" y="42"/>
                    <a:pt x="43" y="42"/>
                    <a:pt x="43" y="42"/>
                  </a:cubicBezTo>
                  <a:cubicBezTo>
                    <a:pt x="42" y="42"/>
                    <a:pt x="42" y="42"/>
                    <a:pt x="42" y="43"/>
                  </a:cubicBezTo>
                  <a:cubicBezTo>
                    <a:pt x="42" y="43"/>
                    <a:pt x="42" y="43"/>
                    <a:pt x="42" y="43"/>
                  </a:cubicBezTo>
                  <a:cubicBezTo>
                    <a:pt x="42" y="43"/>
                    <a:pt x="42" y="43"/>
                    <a:pt x="42" y="43"/>
                  </a:cubicBezTo>
                  <a:cubicBezTo>
                    <a:pt x="41" y="44"/>
                    <a:pt x="42" y="44"/>
                    <a:pt x="42" y="45"/>
                  </a:cubicBezTo>
                  <a:cubicBezTo>
                    <a:pt x="42" y="45"/>
                    <a:pt x="42" y="46"/>
                    <a:pt x="42" y="46"/>
                  </a:cubicBezTo>
                  <a:cubicBezTo>
                    <a:pt x="42" y="46"/>
                    <a:pt x="42" y="47"/>
                    <a:pt x="42" y="47"/>
                  </a:cubicBezTo>
                  <a:cubicBezTo>
                    <a:pt x="42" y="47"/>
                    <a:pt x="41" y="47"/>
                    <a:pt x="41" y="47"/>
                  </a:cubicBezTo>
                  <a:cubicBezTo>
                    <a:pt x="41" y="47"/>
                    <a:pt x="41" y="47"/>
                    <a:pt x="41" y="48"/>
                  </a:cubicBezTo>
                  <a:cubicBezTo>
                    <a:pt x="41" y="48"/>
                    <a:pt x="40" y="48"/>
                    <a:pt x="40" y="48"/>
                  </a:cubicBezTo>
                  <a:cubicBezTo>
                    <a:pt x="40" y="48"/>
                    <a:pt x="39" y="49"/>
                    <a:pt x="39" y="49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39" y="49"/>
                    <a:pt x="39" y="50"/>
                    <a:pt x="39" y="50"/>
                  </a:cubicBezTo>
                  <a:cubicBezTo>
                    <a:pt x="39" y="50"/>
                    <a:pt x="39" y="50"/>
                    <a:pt x="38" y="50"/>
                  </a:cubicBezTo>
                  <a:cubicBezTo>
                    <a:pt x="38" y="50"/>
                    <a:pt x="39" y="50"/>
                    <a:pt x="38" y="50"/>
                  </a:cubicBezTo>
                  <a:cubicBezTo>
                    <a:pt x="38" y="51"/>
                    <a:pt x="38" y="51"/>
                    <a:pt x="38" y="51"/>
                  </a:cubicBezTo>
                  <a:cubicBezTo>
                    <a:pt x="37" y="51"/>
                    <a:pt x="37" y="51"/>
                    <a:pt x="36" y="52"/>
                  </a:cubicBezTo>
                  <a:cubicBezTo>
                    <a:pt x="36" y="52"/>
                    <a:pt x="36" y="52"/>
                    <a:pt x="35" y="53"/>
                  </a:cubicBezTo>
                  <a:cubicBezTo>
                    <a:pt x="36" y="52"/>
                    <a:pt x="36" y="53"/>
                    <a:pt x="36" y="53"/>
                  </a:cubicBezTo>
                  <a:cubicBezTo>
                    <a:pt x="37" y="53"/>
                    <a:pt x="37" y="53"/>
                    <a:pt x="37" y="53"/>
                  </a:cubicBezTo>
                  <a:cubicBezTo>
                    <a:pt x="37" y="53"/>
                    <a:pt x="37" y="53"/>
                    <a:pt x="37" y="53"/>
                  </a:cubicBezTo>
                  <a:cubicBezTo>
                    <a:pt x="37" y="53"/>
                    <a:pt x="37" y="53"/>
                    <a:pt x="36" y="53"/>
                  </a:cubicBezTo>
                  <a:cubicBezTo>
                    <a:pt x="36" y="53"/>
                    <a:pt x="36" y="54"/>
                    <a:pt x="36" y="54"/>
                  </a:cubicBezTo>
                  <a:cubicBezTo>
                    <a:pt x="36" y="54"/>
                    <a:pt x="36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4" y="54"/>
                    <a:pt x="34" y="54"/>
                    <a:pt x="34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6"/>
                    <a:pt x="34" y="56"/>
                    <a:pt x="34" y="56"/>
                  </a:cubicBezTo>
                  <a:cubicBezTo>
                    <a:pt x="34" y="56"/>
                    <a:pt x="34" y="56"/>
                    <a:pt x="34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57"/>
                    <a:pt x="34" y="58"/>
                    <a:pt x="34" y="58"/>
                  </a:cubicBezTo>
                  <a:cubicBezTo>
                    <a:pt x="34" y="58"/>
                    <a:pt x="34" y="59"/>
                    <a:pt x="34" y="59"/>
                  </a:cubicBezTo>
                  <a:cubicBezTo>
                    <a:pt x="34" y="60"/>
                    <a:pt x="33" y="60"/>
                    <a:pt x="33" y="60"/>
                  </a:cubicBezTo>
                  <a:cubicBezTo>
                    <a:pt x="33" y="61"/>
                    <a:pt x="33" y="61"/>
                    <a:pt x="33" y="62"/>
                  </a:cubicBezTo>
                  <a:cubicBezTo>
                    <a:pt x="33" y="62"/>
                    <a:pt x="33" y="62"/>
                    <a:pt x="33" y="63"/>
                  </a:cubicBezTo>
                  <a:cubicBezTo>
                    <a:pt x="32" y="63"/>
                    <a:pt x="32" y="63"/>
                    <a:pt x="32" y="63"/>
                  </a:cubicBezTo>
                  <a:cubicBezTo>
                    <a:pt x="32" y="63"/>
                    <a:pt x="32" y="64"/>
                    <a:pt x="32" y="64"/>
                  </a:cubicBezTo>
                  <a:cubicBezTo>
                    <a:pt x="32" y="65"/>
                    <a:pt x="32" y="65"/>
                    <a:pt x="32" y="65"/>
                  </a:cubicBezTo>
                  <a:cubicBezTo>
                    <a:pt x="32" y="65"/>
                    <a:pt x="32" y="65"/>
                    <a:pt x="32" y="65"/>
                  </a:cubicBezTo>
                  <a:cubicBezTo>
                    <a:pt x="32" y="65"/>
                    <a:pt x="32" y="65"/>
                    <a:pt x="32" y="66"/>
                  </a:cubicBezTo>
                  <a:cubicBezTo>
                    <a:pt x="32" y="66"/>
                    <a:pt x="32" y="66"/>
                    <a:pt x="32" y="66"/>
                  </a:cubicBezTo>
                  <a:cubicBezTo>
                    <a:pt x="31" y="67"/>
                    <a:pt x="32" y="67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2" y="69"/>
                    <a:pt x="32" y="69"/>
                  </a:cubicBezTo>
                  <a:cubicBezTo>
                    <a:pt x="32" y="69"/>
                    <a:pt x="31" y="69"/>
                    <a:pt x="31" y="69"/>
                  </a:cubicBezTo>
                  <a:cubicBezTo>
                    <a:pt x="31" y="70"/>
                    <a:pt x="30" y="70"/>
                    <a:pt x="29" y="71"/>
                  </a:cubicBezTo>
                  <a:cubicBezTo>
                    <a:pt x="29" y="71"/>
                    <a:pt x="29" y="71"/>
                    <a:pt x="29" y="71"/>
                  </a:cubicBezTo>
                  <a:cubicBezTo>
                    <a:pt x="29" y="71"/>
                    <a:pt x="29" y="71"/>
                    <a:pt x="29" y="72"/>
                  </a:cubicBezTo>
                  <a:cubicBezTo>
                    <a:pt x="29" y="72"/>
                    <a:pt x="28" y="72"/>
                    <a:pt x="28" y="72"/>
                  </a:cubicBezTo>
                  <a:cubicBezTo>
                    <a:pt x="28" y="72"/>
                    <a:pt x="28" y="73"/>
                    <a:pt x="28" y="73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8" y="74"/>
                    <a:pt x="28" y="74"/>
                    <a:pt x="27" y="75"/>
                  </a:cubicBezTo>
                  <a:cubicBezTo>
                    <a:pt x="27" y="75"/>
                    <a:pt x="27" y="75"/>
                    <a:pt x="27" y="75"/>
                  </a:cubicBezTo>
                  <a:cubicBezTo>
                    <a:pt x="26" y="74"/>
                    <a:pt x="26" y="74"/>
                    <a:pt x="26" y="74"/>
                  </a:cubicBezTo>
                  <a:cubicBezTo>
                    <a:pt x="26" y="73"/>
                    <a:pt x="25" y="73"/>
                    <a:pt x="25" y="73"/>
                  </a:cubicBezTo>
                  <a:cubicBezTo>
                    <a:pt x="25" y="72"/>
                    <a:pt x="24" y="71"/>
                    <a:pt x="24" y="71"/>
                  </a:cubicBezTo>
                  <a:cubicBezTo>
                    <a:pt x="24" y="71"/>
                    <a:pt x="24" y="71"/>
                    <a:pt x="23" y="71"/>
                  </a:cubicBezTo>
                  <a:cubicBezTo>
                    <a:pt x="23" y="71"/>
                    <a:pt x="23" y="70"/>
                    <a:pt x="23" y="70"/>
                  </a:cubicBezTo>
                  <a:cubicBezTo>
                    <a:pt x="23" y="70"/>
                    <a:pt x="22" y="70"/>
                    <a:pt x="22" y="70"/>
                  </a:cubicBezTo>
                  <a:cubicBezTo>
                    <a:pt x="22" y="70"/>
                    <a:pt x="22" y="70"/>
                    <a:pt x="22" y="69"/>
                  </a:cubicBezTo>
                  <a:cubicBezTo>
                    <a:pt x="22" y="69"/>
                    <a:pt x="22" y="69"/>
                    <a:pt x="22" y="69"/>
                  </a:cubicBezTo>
                  <a:cubicBezTo>
                    <a:pt x="22" y="69"/>
                    <a:pt x="22" y="69"/>
                    <a:pt x="22" y="69"/>
                  </a:cubicBezTo>
                  <a:cubicBezTo>
                    <a:pt x="22" y="69"/>
                    <a:pt x="22" y="68"/>
                    <a:pt x="22" y="68"/>
                  </a:cubicBezTo>
                  <a:cubicBezTo>
                    <a:pt x="22" y="68"/>
                    <a:pt x="22" y="68"/>
                    <a:pt x="21" y="68"/>
                  </a:cubicBezTo>
                  <a:cubicBezTo>
                    <a:pt x="21" y="68"/>
                    <a:pt x="21" y="68"/>
                    <a:pt x="21" y="68"/>
                  </a:cubicBezTo>
                  <a:cubicBezTo>
                    <a:pt x="21" y="68"/>
                    <a:pt x="21" y="68"/>
                    <a:pt x="21" y="68"/>
                  </a:cubicBezTo>
                  <a:cubicBezTo>
                    <a:pt x="20" y="68"/>
                    <a:pt x="20" y="68"/>
                    <a:pt x="20" y="68"/>
                  </a:cubicBezTo>
                  <a:cubicBezTo>
                    <a:pt x="20" y="68"/>
                    <a:pt x="20" y="69"/>
                    <a:pt x="19" y="69"/>
                  </a:cubicBezTo>
                  <a:cubicBezTo>
                    <a:pt x="19" y="69"/>
                    <a:pt x="19" y="69"/>
                    <a:pt x="19" y="69"/>
                  </a:cubicBezTo>
                  <a:cubicBezTo>
                    <a:pt x="18" y="69"/>
                    <a:pt x="18" y="69"/>
                    <a:pt x="18" y="69"/>
                  </a:cubicBezTo>
                  <a:cubicBezTo>
                    <a:pt x="18" y="69"/>
                    <a:pt x="17" y="69"/>
                    <a:pt x="17" y="69"/>
                  </a:cubicBezTo>
                  <a:cubicBezTo>
                    <a:pt x="17" y="69"/>
                    <a:pt x="17" y="69"/>
                    <a:pt x="17" y="69"/>
                  </a:cubicBezTo>
                  <a:cubicBezTo>
                    <a:pt x="17" y="69"/>
                    <a:pt x="17" y="69"/>
                    <a:pt x="17" y="69"/>
                  </a:cubicBezTo>
                  <a:cubicBezTo>
                    <a:pt x="16" y="69"/>
                    <a:pt x="16" y="68"/>
                    <a:pt x="16" y="68"/>
                  </a:cubicBezTo>
                  <a:cubicBezTo>
                    <a:pt x="16" y="68"/>
                    <a:pt x="15" y="68"/>
                    <a:pt x="15" y="68"/>
                  </a:cubicBezTo>
                  <a:cubicBezTo>
                    <a:pt x="15" y="69"/>
                    <a:pt x="14" y="69"/>
                    <a:pt x="14" y="69"/>
                  </a:cubicBezTo>
                  <a:cubicBezTo>
                    <a:pt x="14" y="70"/>
                    <a:pt x="14" y="70"/>
                    <a:pt x="13" y="70"/>
                  </a:cubicBezTo>
                  <a:cubicBezTo>
                    <a:pt x="13" y="70"/>
                    <a:pt x="13" y="70"/>
                    <a:pt x="13" y="70"/>
                  </a:cubicBezTo>
                  <a:cubicBezTo>
                    <a:pt x="13" y="70"/>
                    <a:pt x="13" y="70"/>
                    <a:pt x="13" y="70"/>
                  </a:cubicBezTo>
                  <a:cubicBezTo>
                    <a:pt x="12" y="70"/>
                    <a:pt x="12" y="71"/>
                    <a:pt x="12" y="71"/>
                  </a:cubicBezTo>
                  <a:cubicBezTo>
                    <a:pt x="12" y="71"/>
                    <a:pt x="12" y="71"/>
                    <a:pt x="12" y="72"/>
                  </a:cubicBezTo>
                  <a:cubicBezTo>
                    <a:pt x="12" y="72"/>
                    <a:pt x="12" y="72"/>
                    <a:pt x="12" y="73"/>
                  </a:cubicBezTo>
                  <a:cubicBezTo>
                    <a:pt x="12" y="73"/>
                    <a:pt x="11" y="73"/>
                    <a:pt x="11" y="73"/>
                  </a:cubicBezTo>
                  <a:cubicBezTo>
                    <a:pt x="11" y="74"/>
                    <a:pt x="10" y="74"/>
                    <a:pt x="10" y="74"/>
                  </a:cubicBezTo>
                  <a:cubicBezTo>
                    <a:pt x="10" y="75"/>
                    <a:pt x="9" y="75"/>
                    <a:pt x="9" y="75"/>
                  </a:cubicBezTo>
                  <a:cubicBezTo>
                    <a:pt x="9" y="75"/>
                    <a:pt x="8" y="76"/>
                    <a:pt x="8" y="76"/>
                  </a:cubicBezTo>
                  <a:cubicBezTo>
                    <a:pt x="7" y="76"/>
                    <a:pt x="7" y="77"/>
                    <a:pt x="6" y="77"/>
                  </a:cubicBezTo>
                  <a:cubicBezTo>
                    <a:pt x="5" y="78"/>
                    <a:pt x="4" y="79"/>
                    <a:pt x="4" y="80"/>
                  </a:cubicBezTo>
                  <a:cubicBezTo>
                    <a:pt x="4" y="80"/>
                    <a:pt x="4" y="80"/>
                    <a:pt x="4" y="80"/>
                  </a:cubicBezTo>
                  <a:cubicBezTo>
                    <a:pt x="4" y="80"/>
                    <a:pt x="4" y="80"/>
                    <a:pt x="4" y="80"/>
                  </a:cubicBezTo>
                  <a:cubicBezTo>
                    <a:pt x="3" y="80"/>
                    <a:pt x="3" y="80"/>
                    <a:pt x="3" y="81"/>
                  </a:cubicBezTo>
                  <a:cubicBezTo>
                    <a:pt x="3" y="81"/>
                    <a:pt x="3" y="81"/>
                    <a:pt x="2" y="81"/>
                  </a:cubicBezTo>
                  <a:cubicBezTo>
                    <a:pt x="2" y="81"/>
                    <a:pt x="2" y="82"/>
                    <a:pt x="2" y="82"/>
                  </a:cubicBezTo>
                  <a:cubicBezTo>
                    <a:pt x="2" y="82"/>
                    <a:pt x="1" y="82"/>
                    <a:pt x="1" y="83"/>
                  </a:cubicBezTo>
                  <a:cubicBezTo>
                    <a:pt x="1" y="83"/>
                    <a:pt x="1" y="83"/>
                    <a:pt x="1" y="84"/>
                  </a:cubicBezTo>
                  <a:cubicBezTo>
                    <a:pt x="1" y="84"/>
                    <a:pt x="1" y="85"/>
                    <a:pt x="2" y="85"/>
                  </a:cubicBezTo>
                  <a:cubicBezTo>
                    <a:pt x="2" y="86"/>
                    <a:pt x="2" y="86"/>
                    <a:pt x="2" y="87"/>
                  </a:cubicBezTo>
                  <a:cubicBezTo>
                    <a:pt x="2" y="87"/>
                    <a:pt x="2" y="88"/>
                    <a:pt x="2" y="88"/>
                  </a:cubicBezTo>
                  <a:cubicBezTo>
                    <a:pt x="2" y="88"/>
                    <a:pt x="2" y="88"/>
                    <a:pt x="2" y="88"/>
                  </a:cubicBezTo>
                  <a:cubicBezTo>
                    <a:pt x="2" y="89"/>
                    <a:pt x="2" y="89"/>
                    <a:pt x="2" y="89"/>
                  </a:cubicBezTo>
                  <a:cubicBezTo>
                    <a:pt x="2" y="89"/>
                    <a:pt x="2" y="90"/>
                    <a:pt x="2" y="90"/>
                  </a:cubicBezTo>
                  <a:cubicBezTo>
                    <a:pt x="2" y="90"/>
                    <a:pt x="1" y="90"/>
                    <a:pt x="1" y="90"/>
                  </a:cubicBezTo>
                  <a:cubicBezTo>
                    <a:pt x="1" y="90"/>
                    <a:pt x="1" y="90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0" y="91"/>
                    <a:pt x="0" y="91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5"/>
                    <a:pt x="0" y="95"/>
                  </a:cubicBezTo>
                  <a:cubicBezTo>
                    <a:pt x="1" y="96"/>
                    <a:pt x="2" y="96"/>
                    <a:pt x="2" y="96"/>
                  </a:cubicBezTo>
                  <a:cubicBezTo>
                    <a:pt x="3" y="95"/>
                    <a:pt x="4" y="95"/>
                    <a:pt x="4" y="96"/>
                  </a:cubicBezTo>
                  <a:cubicBezTo>
                    <a:pt x="4" y="96"/>
                    <a:pt x="4" y="97"/>
                    <a:pt x="4" y="97"/>
                  </a:cubicBezTo>
                  <a:cubicBezTo>
                    <a:pt x="4" y="98"/>
                    <a:pt x="4" y="99"/>
                    <a:pt x="4" y="99"/>
                  </a:cubicBezTo>
                  <a:cubicBezTo>
                    <a:pt x="4" y="99"/>
                    <a:pt x="5" y="99"/>
                    <a:pt x="4" y="100"/>
                  </a:cubicBezTo>
                  <a:cubicBezTo>
                    <a:pt x="4" y="100"/>
                    <a:pt x="4" y="100"/>
                    <a:pt x="5" y="101"/>
                  </a:cubicBezTo>
                  <a:cubicBezTo>
                    <a:pt x="6" y="101"/>
                    <a:pt x="7" y="102"/>
                    <a:pt x="7" y="102"/>
                  </a:cubicBezTo>
                  <a:cubicBezTo>
                    <a:pt x="7" y="102"/>
                    <a:pt x="8" y="103"/>
                    <a:pt x="9" y="102"/>
                  </a:cubicBezTo>
                  <a:cubicBezTo>
                    <a:pt x="9" y="102"/>
                    <a:pt x="9" y="101"/>
                    <a:pt x="9" y="101"/>
                  </a:cubicBezTo>
                  <a:cubicBezTo>
                    <a:pt x="10" y="101"/>
                    <a:pt x="11" y="100"/>
                    <a:pt x="11" y="101"/>
                  </a:cubicBezTo>
                  <a:cubicBezTo>
                    <a:pt x="11" y="102"/>
                    <a:pt x="12" y="102"/>
                    <a:pt x="11" y="103"/>
                  </a:cubicBezTo>
                  <a:cubicBezTo>
                    <a:pt x="10" y="104"/>
                    <a:pt x="10" y="104"/>
                    <a:pt x="11" y="105"/>
                  </a:cubicBezTo>
                  <a:cubicBezTo>
                    <a:pt x="11" y="105"/>
                    <a:pt x="11" y="105"/>
                    <a:pt x="11" y="106"/>
                  </a:cubicBezTo>
                  <a:cubicBezTo>
                    <a:pt x="11" y="106"/>
                    <a:pt x="11" y="106"/>
                    <a:pt x="12" y="107"/>
                  </a:cubicBezTo>
                  <a:cubicBezTo>
                    <a:pt x="12" y="107"/>
                    <a:pt x="12" y="106"/>
                    <a:pt x="12" y="107"/>
                  </a:cubicBezTo>
                  <a:cubicBezTo>
                    <a:pt x="13" y="108"/>
                    <a:pt x="14" y="109"/>
                    <a:pt x="14" y="110"/>
                  </a:cubicBezTo>
                  <a:cubicBezTo>
                    <a:pt x="14" y="111"/>
                    <a:pt x="14" y="112"/>
                    <a:pt x="14" y="113"/>
                  </a:cubicBezTo>
                  <a:cubicBezTo>
                    <a:pt x="13" y="114"/>
                    <a:pt x="13" y="115"/>
                    <a:pt x="13" y="116"/>
                  </a:cubicBezTo>
                  <a:cubicBezTo>
                    <a:pt x="13" y="117"/>
                    <a:pt x="12" y="118"/>
                    <a:pt x="12" y="119"/>
                  </a:cubicBezTo>
                  <a:cubicBezTo>
                    <a:pt x="12" y="119"/>
                    <a:pt x="12" y="120"/>
                    <a:pt x="12" y="120"/>
                  </a:cubicBezTo>
                  <a:cubicBezTo>
                    <a:pt x="12" y="120"/>
                    <a:pt x="13" y="121"/>
                    <a:pt x="13" y="121"/>
                  </a:cubicBezTo>
                  <a:cubicBezTo>
                    <a:pt x="13" y="121"/>
                    <a:pt x="13" y="121"/>
                    <a:pt x="14" y="12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108" name="Freeform 110"/>
            <p:cNvSpPr>
              <a:spLocks/>
            </p:cNvSpPr>
            <p:nvPr/>
          </p:nvSpPr>
          <p:spPr bwMode="auto">
            <a:xfrm>
              <a:off x="4076700" y="3689351"/>
              <a:ext cx="442913" cy="376238"/>
            </a:xfrm>
            <a:custGeom>
              <a:avLst/>
              <a:gdLst>
                <a:gd name="T0" fmla="*/ 138 w 152"/>
                <a:gd name="T1" fmla="*/ 86 h 129"/>
                <a:gd name="T2" fmla="*/ 147 w 152"/>
                <a:gd name="T3" fmla="*/ 31 h 129"/>
                <a:gd name="T4" fmla="*/ 135 w 152"/>
                <a:gd name="T5" fmla="*/ 10 h 129"/>
                <a:gd name="T6" fmla="*/ 71 w 152"/>
                <a:gd name="T7" fmla="*/ 28 h 129"/>
                <a:gd name="T8" fmla="*/ 37 w 152"/>
                <a:gd name="T9" fmla="*/ 83 h 129"/>
                <a:gd name="T10" fmla="*/ 28 w 152"/>
                <a:gd name="T11" fmla="*/ 89 h 129"/>
                <a:gd name="T12" fmla="*/ 7 w 152"/>
                <a:gd name="T13" fmla="*/ 94 h 129"/>
                <a:gd name="T14" fmla="*/ 0 w 152"/>
                <a:gd name="T15" fmla="*/ 96 h 129"/>
                <a:gd name="T16" fmla="*/ 0 w 152"/>
                <a:gd name="T17" fmla="*/ 99 h 129"/>
                <a:gd name="T18" fmla="*/ 3 w 152"/>
                <a:gd name="T19" fmla="*/ 102 h 129"/>
                <a:gd name="T20" fmla="*/ 3 w 152"/>
                <a:gd name="T21" fmla="*/ 105 h 129"/>
                <a:gd name="T22" fmla="*/ 5 w 152"/>
                <a:gd name="T23" fmla="*/ 108 h 129"/>
                <a:gd name="T24" fmla="*/ 6 w 152"/>
                <a:gd name="T25" fmla="*/ 109 h 129"/>
                <a:gd name="T26" fmla="*/ 8 w 152"/>
                <a:gd name="T27" fmla="*/ 111 h 129"/>
                <a:gd name="T28" fmla="*/ 9 w 152"/>
                <a:gd name="T29" fmla="*/ 112 h 129"/>
                <a:gd name="T30" fmla="*/ 8 w 152"/>
                <a:gd name="T31" fmla="*/ 115 h 129"/>
                <a:gd name="T32" fmla="*/ 10 w 152"/>
                <a:gd name="T33" fmla="*/ 116 h 129"/>
                <a:gd name="T34" fmla="*/ 11 w 152"/>
                <a:gd name="T35" fmla="*/ 118 h 129"/>
                <a:gd name="T36" fmla="*/ 13 w 152"/>
                <a:gd name="T37" fmla="*/ 119 h 129"/>
                <a:gd name="T38" fmla="*/ 17 w 152"/>
                <a:gd name="T39" fmla="*/ 119 h 129"/>
                <a:gd name="T40" fmla="*/ 20 w 152"/>
                <a:gd name="T41" fmla="*/ 120 h 129"/>
                <a:gd name="T42" fmla="*/ 19 w 152"/>
                <a:gd name="T43" fmla="*/ 123 h 129"/>
                <a:gd name="T44" fmla="*/ 19 w 152"/>
                <a:gd name="T45" fmla="*/ 125 h 129"/>
                <a:gd name="T46" fmla="*/ 21 w 152"/>
                <a:gd name="T47" fmla="*/ 127 h 129"/>
                <a:gd name="T48" fmla="*/ 22 w 152"/>
                <a:gd name="T49" fmla="*/ 128 h 129"/>
                <a:gd name="T50" fmla="*/ 22 w 152"/>
                <a:gd name="T51" fmla="*/ 125 h 129"/>
                <a:gd name="T52" fmla="*/ 24 w 152"/>
                <a:gd name="T53" fmla="*/ 124 h 129"/>
                <a:gd name="T54" fmla="*/ 25 w 152"/>
                <a:gd name="T55" fmla="*/ 123 h 129"/>
                <a:gd name="T56" fmla="*/ 27 w 152"/>
                <a:gd name="T57" fmla="*/ 124 h 129"/>
                <a:gd name="T58" fmla="*/ 30 w 152"/>
                <a:gd name="T59" fmla="*/ 128 h 129"/>
                <a:gd name="T60" fmla="*/ 33 w 152"/>
                <a:gd name="T61" fmla="*/ 129 h 129"/>
                <a:gd name="T62" fmla="*/ 34 w 152"/>
                <a:gd name="T63" fmla="*/ 121 h 129"/>
                <a:gd name="T64" fmla="*/ 36 w 152"/>
                <a:gd name="T65" fmla="*/ 119 h 129"/>
                <a:gd name="T66" fmla="*/ 38 w 152"/>
                <a:gd name="T67" fmla="*/ 116 h 129"/>
                <a:gd name="T68" fmla="*/ 39 w 152"/>
                <a:gd name="T69" fmla="*/ 114 h 129"/>
                <a:gd name="T70" fmla="*/ 41 w 152"/>
                <a:gd name="T71" fmla="*/ 109 h 129"/>
                <a:gd name="T72" fmla="*/ 45 w 152"/>
                <a:gd name="T73" fmla="*/ 108 h 129"/>
                <a:gd name="T74" fmla="*/ 48 w 152"/>
                <a:gd name="T75" fmla="*/ 108 h 129"/>
                <a:gd name="T76" fmla="*/ 51 w 152"/>
                <a:gd name="T77" fmla="*/ 107 h 129"/>
                <a:gd name="T78" fmla="*/ 55 w 152"/>
                <a:gd name="T79" fmla="*/ 108 h 129"/>
                <a:gd name="T80" fmla="*/ 56 w 152"/>
                <a:gd name="T81" fmla="*/ 109 h 129"/>
                <a:gd name="T82" fmla="*/ 60 w 152"/>
                <a:gd name="T83" fmla="*/ 110 h 129"/>
                <a:gd name="T84" fmla="*/ 62 w 152"/>
                <a:gd name="T85" fmla="*/ 111 h 129"/>
                <a:gd name="T86" fmla="*/ 66 w 152"/>
                <a:gd name="T87" fmla="*/ 117 h 129"/>
                <a:gd name="T88" fmla="*/ 69 w 152"/>
                <a:gd name="T89" fmla="*/ 116 h 129"/>
                <a:gd name="T90" fmla="*/ 70 w 152"/>
                <a:gd name="T91" fmla="*/ 115 h 129"/>
                <a:gd name="T92" fmla="*/ 72 w 152"/>
                <a:gd name="T93" fmla="*/ 114 h 129"/>
                <a:gd name="T94" fmla="*/ 76 w 152"/>
                <a:gd name="T95" fmla="*/ 114 h 129"/>
                <a:gd name="T96" fmla="*/ 79 w 152"/>
                <a:gd name="T97" fmla="*/ 115 h 129"/>
                <a:gd name="T98" fmla="*/ 82 w 152"/>
                <a:gd name="T99" fmla="*/ 117 h 129"/>
                <a:gd name="T100" fmla="*/ 90 w 152"/>
                <a:gd name="T101" fmla="*/ 119 h 129"/>
                <a:gd name="T102" fmla="*/ 94 w 152"/>
                <a:gd name="T103" fmla="*/ 115 h 129"/>
                <a:gd name="T104" fmla="*/ 98 w 152"/>
                <a:gd name="T105" fmla="*/ 113 h 129"/>
                <a:gd name="T106" fmla="*/ 101 w 152"/>
                <a:gd name="T107" fmla="*/ 112 h 129"/>
                <a:gd name="T108" fmla="*/ 108 w 152"/>
                <a:gd name="T109" fmla="*/ 113 h 129"/>
                <a:gd name="T110" fmla="*/ 111 w 152"/>
                <a:gd name="T111" fmla="*/ 113 h 129"/>
                <a:gd name="T112" fmla="*/ 117 w 152"/>
                <a:gd name="T113" fmla="*/ 115 h 129"/>
                <a:gd name="T114" fmla="*/ 119 w 152"/>
                <a:gd name="T115" fmla="*/ 114 h 129"/>
                <a:gd name="T116" fmla="*/ 122 w 152"/>
                <a:gd name="T117" fmla="*/ 111 h 129"/>
                <a:gd name="T118" fmla="*/ 126 w 152"/>
                <a:gd name="T119" fmla="*/ 111 h 129"/>
                <a:gd name="T120" fmla="*/ 129 w 152"/>
                <a:gd name="T121" fmla="*/ 10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52" h="129">
                  <a:moveTo>
                    <a:pt x="127" y="101"/>
                  </a:moveTo>
                  <a:cubicBezTo>
                    <a:pt x="127" y="101"/>
                    <a:pt x="128" y="99"/>
                    <a:pt x="130" y="98"/>
                  </a:cubicBezTo>
                  <a:cubicBezTo>
                    <a:pt x="132" y="97"/>
                    <a:pt x="131" y="95"/>
                    <a:pt x="132" y="94"/>
                  </a:cubicBezTo>
                  <a:cubicBezTo>
                    <a:pt x="132" y="93"/>
                    <a:pt x="134" y="90"/>
                    <a:pt x="138" y="86"/>
                  </a:cubicBezTo>
                  <a:cubicBezTo>
                    <a:pt x="141" y="81"/>
                    <a:pt x="147" y="73"/>
                    <a:pt x="147" y="73"/>
                  </a:cubicBezTo>
                  <a:cubicBezTo>
                    <a:pt x="149" y="40"/>
                    <a:pt x="149" y="40"/>
                    <a:pt x="149" y="40"/>
                  </a:cubicBezTo>
                  <a:cubicBezTo>
                    <a:pt x="152" y="35"/>
                    <a:pt x="152" y="35"/>
                    <a:pt x="152" y="35"/>
                  </a:cubicBezTo>
                  <a:cubicBezTo>
                    <a:pt x="147" y="31"/>
                    <a:pt x="147" y="31"/>
                    <a:pt x="147" y="31"/>
                  </a:cubicBezTo>
                  <a:cubicBezTo>
                    <a:pt x="148" y="27"/>
                    <a:pt x="148" y="27"/>
                    <a:pt x="148" y="27"/>
                  </a:cubicBezTo>
                  <a:cubicBezTo>
                    <a:pt x="144" y="22"/>
                    <a:pt x="144" y="22"/>
                    <a:pt x="144" y="22"/>
                  </a:cubicBezTo>
                  <a:cubicBezTo>
                    <a:pt x="142" y="6"/>
                    <a:pt x="142" y="6"/>
                    <a:pt x="142" y="6"/>
                  </a:cubicBezTo>
                  <a:cubicBezTo>
                    <a:pt x="135" y="10"/>
                    <a:pt x="135" y="10"/>
                    <a:pt x="135" y="10"/>
                  </a:cubicBezTo>
                  <a:cubicBezTo>
                    <a:pt x="128" y="4"/>
                    <a:pt x="128" y="4"/>
                    <a:pt x="128" y="4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71" y="28"/>
                    <a:pt x="71" y="28"/>
                    <a:pt x="71" y="28"/>
                  </a:cubicBezTo>
                  <a:cubicBezTo>
                    <a:pt x="55" y="45"/>
                    <a:pt x="55" y="45"/>
                    <a:pt x="55" y="45"/>
                  </a:cubicBezTo>
                  <a:cubicBezTo>
                    <a:pt x="39" y="48"/>
                    <a:pt x="39" y="48"/>
                    <a:pt x="39" y="48"/>
                  </a:cubicBezTo>
                  <a:cubicBezTo>
                    <a:pt x="39" y="55"/>
                    <a:pt x="39" y="78"/>
                    <a:pt x="38" y="79"/>
                  </a:cubicBezTo>
                  <a:cubicBezTo>
                    <a:pt x="38" y="80"/>
                    <a:pt x="37" y="82"/>
                    <a:pt x="37" y="83"/>
                  </a:cubicBezTo>
                  <a:cubicBezTo>
                    <a:pt x="37" y="85"/>
                    <a:pt x="36" y="87"/>
                    <a:pt x="35" y="87"/>
                  </a:cubicBezTo>
                  <a:cubicBezTo>
                    <a:pt x="34" y="87"/>
                    <a:pt x="33" y="88"/>
                    <a:pt x="32" y="90"/>
                  </a:cubicBezTo>
                  <a:cubicBezTo>
                    <a:pt x="32" y="91"/>
                    <a:pt x="32" y="90"/>
                    <a:pt x="31" y="90"/>
                  </a:cubicBezTo>
                  <a:cubicBezTo>
                    <a:pt x="30" y="89"/>
                    <a:pt x="29" y="89"/>
                    <a:pt x="28" y="89"/>
                  </a:cubicBezTo>
                  <a:cubicBezTo>
                    <a:pt x="26" y="90"/>
                    <a:pt x="27" y="90"/>
                    <a:pt x="25" y="91"/>
                  </a:cubicBezTo>
                  <a:cubicBezTo>
                    <a:pt x="24" y="91"/>
                    <a:pt x="18" y="91"/>
                    <a:pt x="15" y="91"/>
                  </a:cubicBezTo>
                  <a:cubicBezTo>
                    <a:pt x="13" y="90"/>
                    <a:pt x="13" y="90"/>
                    <a:pt x="11" y="92"/>
                  </a:cubicBezTo>
                  <a:cubicBezTo>
                    <a:pt x="9" y="93"/>
                    <a:pt x="9" y="94"/>
                    <a:pt x="7" y="94"/>
                  </a:cubicBezTo>
                  <a:cubicBezTo>
                    <a:pt x="5" y="94"/>
                    <a:pt x="2" y="95"/>
                    <a:pt x="1" y="94"/>
                  </a:cubicBezTo>
                  <a:cubicBezTo>
                    <a:pt x="1" y="94"/>
                    <a:pt x="1" y="94"/>
                    <a:pt x="0" y="94"/>
                  </a:cubicBezTo>
                  <a:cubicBezTo>
                    <a:pt x="0" y="94"/>
                    <a:pt x="0" y="95"/>
                    <a:pt x="0" y="95"/>
                  </a:cubicBezTo>
                  <a:cubicBezTo>
                    <a:pt x="0" y="95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1" y="97"/>
                    <a:pt x="0" y="97"/>
                    <a:pt x="0" y="97"/>
                  </a:cubicBezTo>
                  <a:cubicBezTo>
                    <a:pt x="0" y="98"/>
                    <a:pt x="0" y="98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0"/>
                    <a:pt x="0" y="100"/>
                    <a:pt x="1" y="100"/>
                  </a:cubicBezTo>
                  <a:cubicBezTo>
                    <a:pt x="1" y="100"/>
                    <a:pt x="2" y="101"/>
                    <a:pt x="2" y="101"/>
                  </a:cubicBezTo>
                  <a:cubicBezTo>
                    <a:pt x="2" y="101"/>
                    <a:pt x="2" y="101"/>
                    <a:pt x="2" y="102"/>
                  </a:cubicBezTo>
                  <a:cubicBezTo>
                    <a:pt x="2" y="102"/>
                    <a:pt x="2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3" y="103"/>
                  </a:cubicBezTo>
                  <a:cubicBezTo>
                    <a:pt x="3" y="103"/>
                    <a:pt x="2" y="104"/>
                    <a:pt x="3" y="104"/>
                  </a:cubicBezTo>
                  <a:cubicBezTo>
                    <a:pt x="3" y="104"/>
                    <a:pt x="3" y="104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6"/>
                    <a:pt x="4" y="106"/>
                    <a:pt x="4" y="106"/>
                  </a:cubicBezTo>
                  <a:cubicBezTo>
                    <a:pt x="4" y="106"/>
                    <a:pt x="5" y="108"/>
                    <a:pt x="5" y="108"/>
                  </a:cubicBezTo>
                  <a:cubicBezTo>
                    <a:pt x="5" y="108"/>
                    <a:pt x="5" y="108"/>
                    <a:pt x="5" y="108"/>
                  </a:cubicBezTo>
                  <a:cubicBezTo>
                    <a:pt x="5" y="108"/>
                    <a:pt x="6" y="108"/>
                    <a:pt x="6" y="108"/>
                  </a:cubicBezTo>
                  <a:cubicBezTo>
                    <a:pt x="6" y="108"/>
                    <a:pt x="6" y="108"/>
                    <a:pt x="6" y="108"/>
                  </a:cubicBezTo>
                  <a:cubicBezTo>
                    <a:pt x="6" y="109"/>
                    <a:pt x="6" y="109"/>
                    <a:pt x="6" y="109"/>
                  </a:cubicBezTo>
                  <a:cubicBezTo>
                    <a:pt x="7" y="109"/>
                    <a:pt x="7" y="109"/>
                    <a:pt x="7" y="109"/>
                  </a:cubicBezTo>
                  <a:cubicBezTo>
                    <a:pt x="7" y="109"/>
                    <a:pt x="7" y="109"/>
                    <a:pt x="7" y="110"/>
                  </a:cubicBezTo>
                  <a:cubicBezTo>
                    <a:pt x="7" y="110"/>
                    <a:pt x="8" y="110"/>
                    <a:pt x="8" y="110"/>
                  </a:cubicBezTo>
                  <a:cubicBezTo>
                    <a:pt x="8" y="110"/>
                    <a:pt x="8" y="110"/>
                    <a:pt x="8" y="111"/>
                  </a:cubicBezTo>
                  <a:cubicBezTo>
                    <a:pt x="8" y="111"/>
                    <a:pt x="8" y="111"/>
                    <a:pt x="9" y="111"/>
                  </a:cubicBezTo>
                  <a:cubicBezTo>
                    <a:pt x="9" y="111"/>
                    <a:pt x="9" y="111"/>
                    <a:pt x="9" y="112"/>
                  </a:cubicBezTo>
                  <a:cubicBezTo>
                    <a:pt x="9" y="112"/>
                    <a:pt x="9" y="112"/>
                    <a:pt x="9" y="112"/>
                  </a:cubicBezTo>
                  <a:cubicBezTo>
                    <a:pt x="9" y="112"/>
                    <a:pt x="9" y="112"/>
                    <a:pt x="9" y="112"/>
                  </a:cubicBezTo>
                  <a:cubicBezTo>
                    <a:pt x="9" y="113"/>
                    <a:pt x="9" y="113"/>
                    <a:pt x="9" y="113"/>
                  </a:cubicBezTo>
                  <a:cubicBezTo>
                    <a:pt x="8" y="113"/>
                    <a:pt x="8" y="113"/>
                    <a:pt x="8" y="114"/>
                  </a:cubicBezTo>
                  <a:cubicBezTo>
                    <a:pt x="8" y="114"/>
                    <a:pt x="8" y="114"/>
                    <a:pt x="8" y="114"/>
                  </a:cubicBezTo>
                  <a:cubicBezTo>
                    <a:pt x="8" y="114"/>
                    <a:pt x="8" y="115"/>
                    <a:pt x="8" y="115"/>
                  </a:cubicBezTo>
                  <a:cubicBezTo>
                    <a:pt x="8" y="115"/>
                    <a:pt x="8" y="115"/>
                    <a:pt x="9" y="115"/>
                  </a:cubicBezTo>
                  <a:cubicBezTo>
                    <a:pt x="9" y="115"/>
                    <a:pt x="9" y="115"/>
                    <a:pt x="9" y="115"/>
                  </a:cubicBezTo>
                  <a:cubicBezTo>
                    <a:pt x="9" y="116"/>
                    <a:pt x="9" y="116"/>
                    <a:pt x="9" y="116"/>
                  </a:cubicBezTo>
                  <a:cubicBezTo>
                    <a:pt x="9" y="116"/>
                    <a:pt x="10" y="116"/>
                    <a:pt x="10" y="116"/>
                  </a:cubicBezTo>
                  <a:cubicBezTo>
                    <a:pt x="10" y="116"/>
                    <a:pt x="10" y="117"/>
                    <a:pt x="10" y="117"/>
                  </a:cubicBezTo>
                  <a:cubicBezTo>
                    <a:pt x="10" y="117"/>
                    <a:pt x="10" y="117"/>
                    <a:pt x="10" y="117"/>
                  </a:cubicBezTo>
                  <a:cubicBezTo>
                    <a:pt x="10" y="117"/>
                    <a:pt x="10" y="117"/>
                    <a:pt x="11" y="117"/>
                  </a:cubicBezTo>
                  <a:cubicBezTo>
                    <a:pt x="11" y="117"/>
                    <a:pt x="11" y="118"/>
                    <a:pt x="11" y="118"/>
                  </a:cubicBezTo>
                  <a:cubicBezTo>
                    <a:pt x="11" y="118"/>
                    <a:pt x="11" y="118"/>
                    <a:pt x="11" y="118"/>
                  </a:cubicBezTo>
                  <a:cubicBezTo>
                    <a:pt x="11" y="118"/>
                    <a:pt x="11" y="118"/>
                    <a:pt x="12" y="119"/>
                  </a:cubicBezTo>
                  <a:cubicBezTo>
                    <a:pt x="12" y="119"/>
                    <a:pt x="12" y="119"/>
                    <a:pt x="12" y="119"/>
                  </a:cubicBezTo>
                  <a:cubicBezTo>
                    <a:pt x="12" y="119"/>
                    <a:pt x="12" y="119"/>
                    <a:pt x="13" y="119"/>
                  </a:cubicBezTo>
                  <a:cubicBezTo>
                    <a:pt x="13" y="119"/>
                    <a:pt x="14" y="119"/>
                    <a:pt x="14" y="119"/>
                  </a:cubicBezTo>
                  <a:cubicBezTo>
                    <a:pt x="15" y="119"/>
                    <a:pt x="15" y="119"/>
                    <a:pt x="15" y="119"/>
                  </a:cubicBezTo>
                  <a:cubicBezTo>
                    <a:pt x="15" y="119"/>
                    <a:pt x="16" y="119"/>
                    <a:pt x="16" y="119"/>
                  </a:cubicBezTo>
                  <a:cubicBezTo>
                    <a:pt x="16" y="119"/>
                    <a:pt x="17" y="119"/>
                    <a:pt x="17" y="119"/>
                  </a:cubicBezTo>
                  <a:cubicBezTo>
                    <a:pt x="18" y="119"/>
                    <a:pt x="18" y="119"/>
                    <a:pt x="19" y="119"/>
                  </a:cubicBezTo>
                  <a:cubicBezTo>
                    <a:pt x="19" y="119"/>
                    <a:pt x="19" y="119"/>
                    <a:pt x="19" y="119"/>
                  </a:cubicBezTo>
                  <a:cubicBezTo>
                    <a:pt x="19" y="120"/>
                    <a:pt x="19" y="120"/>
                    <a:pt x="19" y="120"/>
                  </a:cubicBezTo>
                  <a:cubicBezTo>
                    <a:pt x="19" y="120"/>
                    <a:pt x="20" y="120"/>
                    <a:pt x="20" y="120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20" y="120"/>
                    <a:pt x="20" y="120"/>
                    <a:pt x="20" y="121"/>
                  </a:cubicBezTo>
                  <a:cubicBezTo>
                    <a:pt x="20" y="121"/>
                    <a:pt x="20" y="122"/>
                    <a:pt x="19" y="122"/>
                  </a:cubicBezTo>
                  <a:cubicBezTo>
                    <a:pt x="19" y="122"/>
                    <a:pt x="19" y="123"/>
                    <a:pt x="19" y="123"/>
                  </a:cubicBezTo>
                  <a:cubicBezTo>
                    <a:pt x="19" y="123"/>
                    <a:pt x="19" y="123"/>
                    <a:pt x="19" y="123"/>
                  </a:cubicBezTo>
                  <a:cubicBezTo>
                    <a:pt x="19" y="123"/>
                    <a:pt x="19" y="123"/>
                    <a:pt x="19" y="124"/>
                  </a:cubicBezTo>
                  <a:cubicBezTo>
                    <a:pt x="19" y="124"/>
                    <a:pt x="19" y="124"/>
                    <a:pt x="19" y="124"/>
                  </a:cubicBezTo>
                  <a:cubicBezTo>
                    <a:pt x="19" y="125"/>
                    <a:pt x="19" y="125"/>
                    <a:pt x="19" y="125"/>
                  </a:cubicBezTo>
                  <a:cubicBezTo>
                    <a:pt x="19" y="125"/>
                    <a:pt x="19" y="125"/>
                    <a:pt x="19" y="126"/>
                  </a:cubicBezTo>
                  <a:cubicBezTo>
                    <a:pt x="20" y="126"/>
                    <a:pt x="20" y="126"/>
                    <a:pt x="20" y="126"/>
                  </a:cubicBezTo>
                  <a:cubicBezTo>
                    <a:pt x="20" y="126"/>
                    <a:pt x="20" y="126"/>
                    <a:pt x="20" y="126"/>
                  </a:cubicBezTo>
                  <a:cubicBezTo>
                    <a:pt x="20" y="127"/>
                    <a:pt x="21" y="127"/>
                    <a:pt x="21" y="127"/>
                  </a:cubicBezTo>
                  <a:cubicBezTo>
                    <a:pt x="21" y="127"/>
                    <a:pt x="21" y="127"/>
                    <a:pt x="21" y="127"/>
                  </a:cubicBezTo>
                  <a:cubicBezTo>
                    <a:pt x="21" y="127"/>
                    <a:pt x="21" y="128"/>
                    <a:pt x="21" y="128"/>
                  </a:cubicBezTo>
                  <a:cubicBezTo>
                    <a:pt x="22" y="128"/>
                    <a:pt x="21" y="128"/>
                    <a:pt x="21" y="128"/>
                  </a:cubicBezTo>
                  <a:cubicBezTo>
                    <a:pt x="22" y="128"/>
                    <a:pt x="22" y="128"/>
                    <a:pt x="22" y="128"/>
                  </a:cubicBezTo>
                  <a:cubicBezTo>
                    <a:pt x="23" y="128"/>
                    <a:pt x="22" y="127"/>
                    <a:pt x="22" y="127"/>
                  </a:cubicBezTo>
                  <a:cubicBezTo>
                    <a:pt x="22" y="127"/>
                    <a:pt x="22" y="127"/>
                    <a:pt x="22" y="126"/>
                  </a:cubicBezTo>
                  <a:cubicBezTo>
                    <a:pt x="22" y="126"/>
                    <a:pt x="22" y="126"/>
                    <a:pt x="22" y="126"/>
                  </a:cubicBezTo>
                  <a:cubicBezTo>
                    <a:pt x="22" y="125"/>
                    <a:pt x="22" y="125"/>
                    <a:pt x="22" y="125"/>
                  </a:cubicBezTo>
                  <a:cubicBezTo>
                    <a:pt x="22" y="124"/>
                    <a:pt x="22" y="124"/>
                    <a:pt x="22" y="124"/>
                  </a:cubicBezTo>
                  <a:cubicBezTo>
                    <a:pt x="22" y="124"/>
                    <a:pt x="22" y="124"/>
                    <a:pt x="23" y="124"/>
                  </a:cubicBezTo>
                  <a:cubicBezTo>
                    <a:pt x="23" y="124"/>
                    <a:pt x="23" y="124"/>
                    <a:pt x="23" y="124"/>
                  </a:cubicBezTo>
                  <a:cubicBezTo>
                    <a:pt x="24" y="124"/>
                    <a:pt x="23" y="124"/>
                    <a:pt x="24" y="124"/>
                  </a:cubicBezTo>
                  <a:cubicBezTo>
                    <a:pt x="24" y="124"/>
                    <a:pt x="24" y="124"/>
                    <a:pt x="24" y="124"/>
                  </a:cubicBezTo>
                  <a:cubicBezTo>
                    <a:pt x="24" y="124"/>
                    <a:pt x="25" y="124"/>
                    <a:pt x="25" y="124"/>
                  </a:cubicBezTo>
                  <a:cubicBezTo>
                    <a:pt x="25" y="123"/>
                    <a:pt x="25" y="123"/>
                    <a:pt x="25" y="123"/>
                  </a:cubicBezTo>
                  <a:cubicBezTo>
                    <a:pt x="25" y="123"/>
                    <a:pt x="25" y="123"/>
                    <a:pt x="25" y="123"/>
                  </a:cubicBezTo>
                  <a:cubicBezTo>
                    <a:pt x="25" y="123"/>
                    <a:pt x="25" y="123"/>
                    <a:pt x="25" y="123"/>
                  </a:cubicBezTo>
                  <a:cubicBezTo>
                    <a:pt x="26" y="123"/>
                    <a:pt x="26" y="123"/>
                    <a:pt x="26" y="123"/>
                  </a:cubicBezTo>
                  <a:cubicBezTo>
                    <a:pt x="26" y="123"/>
                    <a:pt x="26" y="123"/>
                    <a:pt x="27" y="124"/>
                  </a:cubicBezTo>
                  <a:cubicBezTo>
                    <a:pt x="27" y="124"/>
                    <a:pt x="27" y="124"/>
                    <a:pt x="27" y="124"/>
                  </a:cubicBezTo>
                  <a:cubicBezTo>
                    <a:pt x="27" y="124"/>
                    <a:pt x="27" y="125"/>
                    <a:pt x="27" y="125"/>
                  </a:cubicBezTo>
                  <a:cubicBezTo>
                    <a:pt x="27" y="125"/>
                    <a:pt x="28" y="126"/>
                    <a:pt x="28" y="126"/>
                  </a:cubicBezTo>
                  <a:cubicBezTo>
                    <a:pt x="28" y="126"/>
                    <a:pt x="29" y="127"/>
                    <a:pt x="29" y="127"/>
                  </a:cubicBezTo>
                  <a:cubicBezTo>
                    <a:pt x="29" y="127"/>
                    <a:pt x="30" y="128"/>
                    <a:pt x="30" y="128"/>
                  </a:cubicBezTo>
                  <a:cubicBezTo>
                    <a:pt x="30" y="128"/>
                    <a:pt x="30" y="128"/>
                    <a:pt x="30" y="129"/>
                  </a:cubicBezTo>
                  <a:cubicBezTo>
                    <a:pt x="31" y="129"/>
                    <a:pt x="31" y="129"/>
                    <a:pt x="32" y="129"/>
                  </a:cubicBezTo>
                  <a:cubicBezTo>
                    <a:pt x="32" y="129"/>
                    <a:pt x="32" y="129"/>
                    <a:pt x="32" y="129"/>
                  </a:cubicBezTo>
                  <a:cubicBezTo>
                    <a:pt x="32" y="129"/>
                    <a:pt x="32" y="129"/>
                    <a:pt x="33" y="129"/>
                  </a:cubicBezTo>
                  <a:cubicBezTo>
                    <a:pt x="33" y="129"/>
                    <a:pt x="33" y="129"/>
                    <a:pt x="33" y="129"/>
                  </a:cubicBezTo>
                  <a:cubicBezTo>
                    <a:pt x="33" y="129"/>
                    <a:pt x="33" y="129"/>
                    <a:pt x="33" y="128"/>
                  </a:cubicBezTo>
                  <a:cubicBezTo>
                    <a:pt x="34" y="128"/>
                    <a:pt x="34" y="127"/>
                    <a:pt x="34" y="126"/>
                  </a:cubicBezTo>
                  <a:cubicBezTo>
                    <a:pt x="34" y="124"/>
                    <a:pt x="34" y="123"/>
                    <a:pt x="34" y="121"/>
                  </a:cubicBezTo>
                  <a:cubicBezTo>
                    <a:pt x="34" y="121"/>
                    <a:pt x="34" y="120"/>
                    <a:pt x="35" y="120"/>
                  </a:cubicBezTo>
                  <a:cubicBezTo>
                    <a:pt x="35" y="120"/>
                    <a:pt x="35" y="120"/>
                    <a:pt x="35" y="120"/>
                  </a:cubicBezTo>
                  <a:cubicBezTo>
                    <a:pt x="35" y="120"/>
                    <a:pt x="36" y="120"/>
                    <a:pt x="36" y="120"/>
                  </a:cubicBezTo>
                  <a:cubicBezTo>
                    <a:pt x="36" y="119"/>
                    <a:pt x="36" y="119"/>
                    <a:pt x="36" y="119"/>
                  </a:cubicBezTo>
                  <a:cubicBezTo>
                    <a:pt x="37" y="119"/>
                    <a:pt x="37" y="119"/>
                    <a:pt x="37" y="119"/>
                  </a:cubicBezTo>
                  <a:cubicBezTo>
                    <a:pt x="37" y="118"/>
                    <a:pt x="38" y="118"/>
                    <a:pt x="38" y="118"/>
                  </a:cubicBezTo>
                  <a:cubicBezTo>
                    <a:pt x="38" y="117"/>
                    <a:pt x="38" y="117"/>
                    <a:pt x="38" y="117"/>
                  </a:cubicBezTo>
                  <a:cubicBezTo>
                    <a:pt x="38" y="117"/>
                    <a:pt x="38" y="117"/>
                    <a:pt x="38" y="116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16"/>
                    <a:pt x="38" y="115"/>
                    <a:pt x="38" y="115"/>
                  </a:cubicBezTo>
                  <a:cubicBezTo>
                    <a:pt x="38" y="115"/>
                    <a:pt x="39" y="115"/>
                    <a:pt x="39" y="115"/>
                  </a:cubicBezTo>
                  <a:cubicBezTo>
                    <a:pt x="39" y="114"/>
                    <a:pt x="39" y="114"/>
                    <a:pt x="39" y="114"/>
                  </a:cubicBezTo>
                  <a:cubicBezTo>
                    <a:pt x="39" y="113"/>
                    <a:pt x="39" y="113"/>
                    <a:pt x="39" y="112"/>
                  </a:cubicBezTo>
                  <a:cubicBezTo>
                    <a:pt x="39" y="112"/>
                    <a:pt x="39" y="111"/>
                    <a:pt x="40" y="110"/>
                  </a:cubicBezTo>
                  <a:cubicBezTo>
                    <a:pt x="40" y="110"/>
                    <a:pt x="40" y="110"/>
                    <a:pt x="41" y="110"/>
                  </a:cubicBezTo>
                  <a:cubicBezTo>
                    <a:pt x="41" y="109"/>
                    <a:pt x="41" y="109"/>
                    <a:pt x="41" y="109"/>
                  </a:cubicBezTo>
                  <a:cubicBezTo>
                    <a:pt x="41" y="109"/>
                    <a:pt x="42" y="109"/>
                    <a:pt x="42" y="109"/>
                  </a:cubicBezTo>
                  <a:cubicBezTo>
                    <a:pt x="42" y="109"/>
                    <a:pt x="43" y="108"/>
                    <a:pt x="43" y="108"/>
                  </a:cubicBezTo>
                  <a:cubicBezTo>
                    <a:pt x="44" y="108"/>
                    <a:pt x="44" y="108"/>
                    <a:pt x="44" y="108"/>
                  </a:cubicBezTo>
                  <a:cubicBezTo>
                    <a:pt x="44" y="108"/>
                    <a:pt x="44" y="108"/>
                    <a:pt x="45" y="108"/>
                  </a:cubicBezTo>
                  <a:cubicBezTo>
                    <a:pt x="45" y="108"/>
                    <a:pt x="45" y="108"/>
                    <a:pt x="46" y="108"/>
                  </a:cubicBezTo>
                  <a:cubicBezTo>
                    <a:pt x="46" y="108"/>
                    <a:pt x="47" y="108"/>
                    <a:pt x="47" y="108"/>
                  </a:cubicBezTo>
                  <a:cubicBezTo>
                    <a:pt x="47" y="108"/>
                    <a:pt x="48" y="108"/>
                    <a:pt x="48" y="108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9" y="108"/>
                    <a:pt x="49" y="108"/>
                    <a:pt x="49" y="108"/>
                  </a:cubicBezTo>
                  <a:cubicBezTo>
                    <a:pt x="49" y="107"/>
                    <a:pt x="49" y="107"/>
                    <a:pt x="50" y="107"/>
                  </a:cubicBezTo>
                  <a:cubicBezTo>
                    <a:pt x="50" y="107"/>
                    <a:pt x="51" y="107"/>
                    <a:pt x="51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3" y="107"/>
                    <a:pt x="53" y="107"/>
                    <a:pt x="54" y="107"/>
                  </a:cubicBezTo>
                  <a:cubicBezTo>
                    <a:pt x="54" y="107"/>
                    <a:pt x="54" y="107"/>
                    <a:pt x="55" y="107"/>
                  </a:cubicBezTo>
                  <a:cubicBezTo>
                    <a:pt x="55" y="107"/>
                    <a:pt x="55" y="108"/>
                    <a:pt x="55" y="108"/>
                  </a:cubicBezTo>
                  <a:cubicBezTo>
                    <a:pt x="55" y="108"/>
                    <a:pt x="55" y="108"/>
                    <a:pt x="56" y="108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7" y="109"/>
                    <a:pt x="57" y="109"/>
                    <a:pt x="57" y="109"/>
                  </a:cubicBezTo>
                  <a:cubicBezTo>
                    <a:pt x="58" y="110"/>
                    <a:pt x="58" y="110"/>
                    <a:pt x="59" y="110"/>
                  </a:cubicBezTo>
                  <a:cubicBezTo>
                    <a:pt x="59" y="110"/>
                    <a:pt x="59" y="110"/>
                    <a:pt x="60" y="110"/>
                  </a:cubicBezTo>
                  <a:cubicBezTo>
                    <a:pt x="60" y="110"/>
                    <a:pt x="60" y="110"/>
                    <a:pt x="60" y="110"/>
                  </a:cubicBezTo>
                  <a:cubicBezTo>
                    <a:pt x="60" y="110"/>
                    <a:pt x="60" y="110"/>
                    <a:pt x="60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10"/>
                    <a:pt x="61" y="110"/>
                    <a:pt x="61" y="111"/>
                  </a:cubicBezTo>
                  <a:cubicBezTo>
                    <a:pt x="61" y="111"/>
                    <a:pt x="62" y="111"/>
                    <a:pt x="62" y="111"/>
                  </a:cubicBezTo>
                  <a:cubicBezTo>
                    <a:pt x="62" y="111"/>
                    <a:pt x="62" y="111"/>
                    <a:pt x="62" y="111"/>
                  </a:cubicBezTo>
                  <a:cubicBezTo>
                    <a:pt x="62" y="112"/>
                    <a:pt x="63" y="112"/>
                    <a:pt x="63" y="112"/>
                  </a:cubicBezTo>
                  <a:cubicBezTo>
                    <a:pt x="63" y="113"/>
                    <a:pt x="64" y="114"/>
                    <a:pt x="64" y="114"/>
                  </a:cubicBezTo>
                  <a:cubicBezTo>
                    <a:pt x="65" y="115"/>
                    <a:pt x="65" y="116"/>
                    <a:pt x="66" y="117"/>
                  </a:cubicBezTo>
                  <a:cubicBezTo>
                    <a:pt x="66" y="117"/>
                    <a:pt x="66" y="117"/>
                    <a:pt x="67" y="117"/>
                  </a:cubicBezTo>
                  <a:cubicBezTo>
                    <a:pt x="67" y="117"/>
                    <a:pt x="67" y="117"/>
                    <a:pt x="67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9" y="116"/>
                  </a:cubicBezTo>
                  <a:cubicBezTo>
                    <a:pt x="69" y="116"/>
                    <a:pt x="69" y="116"/>
                    <a:pt x="69" y="116"/>
                  </a:cubicBezTo>
                  <a:cubicBezTo>
                    <a:pt x="69" y="116"/>
                    <a:pt x="69" y="115"/>
                    <a:pt x="69" y="115"/>
                  </a:cubicBezTo>
                  <a:cubicBezTo>
                    <a:pt x="69" y="115"/>
                    <a:pt x="70" y="115"/>
                    <a:pt x="70" y="115"/>
                  </a:cubicBezTo>
                  <a:cubicBezTo>
                    <a:pt x="70" y="115"/>
                    <a:pt x="70" y="115"/>
                    <a:pt x="70" y="115"/>
                  </a:cubicBezTo>
                  <a:cubicBezTo>
                    <a:pt x="70" y="115"/>
                    <a:pt x="71" y="115"/>
                    <a:pt x="71" y="115"/>
                  </a:cubicBezTo>
                  <a:cubicBezTo>
                    <a:pt x="71" y="115"/>
                    <a:pt x="71" y="115"/>
                    <a:pt x="71" y="115"/>
                  </a:cubicBezTo>
                  <a:cubicBezTo>
                    <a:pt x="71" y="115"/>
                    <a:pt x="72" y="114"/>
                    <a:pt x="72" y="114"/>
                  </a:cubicBezTo>
                  <a:cubicBezTo>
                    <a:pt x="72" y="114"/>
                    <a:pt x="72" y="114"/>
                    <a:pt x="72" y="114"/>
                  </a:cubicBezTo>
                  <a:cubicBezTo>
                    <a:pt x="73" y="114"/>
                    <a:pt x="72" y="113"/>
                    <a:pt x="73" y="113"/>
                  </a:cubicBezTo>
                  <a:cubicBezTo>
                    <a:pt x="73" y="113"/>
                    <a:pt x="73" y="113"/>
                    <a:pt x="73" y="113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75" y="113"/>
                    <a:pt x="75" y="113"/>
                    <a:pt x="76" y="114"/>
                  </a:cubicBezTo>
                  <a:cubicBezTo>
                    <a:pt x="76" y="114"/>
                    <a:pt x="76" y="114"/>
                    <a:pt x="77" y="114"/>
                  </a:cubicBezTo>
                  <a:cubicBezTo>
                    <a:pt x="77" y="114"/>
                    <a:pt x="77" y="114"/>
                    <a:pt x="77" y="114"/>
                  </a:cubicBezTo>
                  <a:cubicBezTo>
                    <a:pt x="77" y="114"/>
                    <a:pt x="77" y="114"/>
                    <a:pt x="77" y="114"/>
                  </a:cubicBezTo>
                  <a:cubicBezTo>
                    <a:pt x="78" y="114"/>
                    <a:pt x="78" y="114"/>
                    <a:pt x="79" y="115"/>
                  </a:cubicBezTo>
                  <a:cubicBezTo>
                    <a:pt x="79" y="115"/>
                    <a:pt x="80" y="115"/>
                    <a:pt x="80" y="115"/>
                  </a:cubicBezTo>
                  <a:cubicBezTo>
                    <a:pt x="80" y="115"/>
                    <a:pt x="80" y="116"/>
                    <a:pt x="80" y="116"/>
                  </a:cubicBezTo>
                  <a:cubicBezTo>
                    <a:pt x="81" y="116"/>
                    <a:pt x="81" y="116"/>
                    <a:pt x="81" y="116"/>
                  </a:cubicBezTo>
                  <a:cubicBezTo>
                    <a:pt x="82" y="116"/>
                    <a:pt x="82" y="116"/>
                    <a:pt x="82" y="117"/>
                  </a:cubicBezTo>
                  <a:cubicBezTo>
                    <a:pt x="83" y="117"/>
                    <a:pt x="84" y="117"/>
                    <a:pt x="85" y="117"/>
                  </a:cubicBezTo>
                  <a:cubicBezTo>
                    <a:pt x="85" y="117"/>
                    <a:pt x="86" y="118"/>
                    <a:pt x="86" y="118"/>
                  </a:cubicBezTo>
                  <a:cubicBezTo>
                    <a:pt x="86" y="118"/>
                    <a:pt x="87" y="118"/>
                    <a:pt x="87" y="118"/>
                  </a:cubicBezTo>
                  <a:cubicBezTo>
                    <a:pt x="88" y="119"/>
                    <a:pt x="89" y="119"/>
                    <a:pt x="90" y="119"/>
                  </a:cubicBezTo>
                  <a:cubicBezTo>
                    <a:pt x="90" y="119"/>
                    <a:pt x="90" y="119"/>
                    <a:pt x="91" y="118"/>
                  </a:cubicBezTo>
                  <a:cubicBezTo>
                    <a:pt x="91" y="118"/>
                    <a:pt x="92" y="118"/>
                    <a:pt x="92" y="117"/>
                  </a:cubicBezTo>
                  <a:cubicBezTo>
                    <a:pt x="92" y="117"/>
                    <a:pt x="93" y="117"/>
                    <a:pt x="93" y="116"/>
                  </a:cubicBezTo>
                  <a:cubicBezTo>
                    <a:pt x="93" y="116"/>
                    <a:pt x="94" y="115"/>
                    <a:pt x="94" y="115"/>
                  </a:cubicBezTo>
                  <a:cubicBezTo>
                    <a:pt x="95" y="114"/>
                    <a:pt x="95" y="114"/>
                    <a:pt x="96" y="113"/>
                  </a:cubicBezTo>
                  <a:cubicBezTo>
                    <a:pt x="96" y="113"/>
                    <a:pt x="96" y="113"/>
                    <a:pt x="97" y="113"/>
                  </a:cubicBezTo>
                  <a:cubicBezTo>
                    <a:pt x="97" y="113"/>
                    <a:pt x="97" y="113"/>
                    <a:pt x="97" y="113"/>
                  </a:cubicBezTo>
                  <a:cubicBezTo>
                    <a:pt x="97" y="113"/>
                    <a:pt x="98" y="113"/>
                    <a:pt x="98" y="113"/>
                  </a:cubicBezTo>
                  <a:cubicBezTo>
                    <a:pt x="98" y="113"/>
                    <a:pt x="98" y="113"/>
                    <a:pt x="99" y="113"/>
                  </a:cubicBezTo>
                  <a:cubicBezTo>
                    <a:pt x="99" y="113"/>
                    <a:pt x="99" y="113"/>
                    <a:pt x="100" y="113"/>
                  </a:cubicBezTo>
                  <a:cubicBezTo>
                    <a:pt x="100" y="113"/>
                    <a:pt x="100" y="113"/>
                    <a:pt x="101" y="112"/>
                  </a:cubicBezTo>
                  <a:cubicBezTo>
                    <a:pt x="101" y="112"/>
                    <a:pt x="101" y="112"/>
                    <a:pt x="101" y="112"/>
                  </a:cubicBezTo>
                  <a:cubicBezTo>
                    <a:pt x="102" y="112"/>
                    <a:pt x="102" y="112"/>
                    <a:pt x="102" y="112"/>
                  </a:cubicBezTo>
                  <a:cubicBezTo>
                    <a:pt x="103" y="112"/>
                    <a:pt x="104" y="112"/>
                    <a:pt x="105" y="112"/>
                  </a:cubicBezTo>
                  <a:cubicBezTo>
                    <a:pt x="105" y="113"/>
                    <a:pt x="106" y="113"/>
                    <a:pt x="107" y="113"/>
                  </a:cubicBezTo>
                  <a:cubicBezTo>
                    <a:pt x="107" y="113"/>
                    <a:pt x="108" y="113"/>
                    <a:pt x="108" y="113"/>
                  </a:cubicBezTo>
                  <a:cubicBezTo>
                    <a:pt x="108" y="113"/>
                    <a:pt x="108" y="112"/>
                    <a:pt x="108" y="112"/>
                  </a:cubicBezTo>
                  <a:cubicBezTo>
                    <a:pt x="109" y="112"/>
                    <a:pt x="109" y="112"/>
                    <a:pt x="110" y="112"/>
                  </a:cubicBezTo>
                  <a:cubicBezTo>
                    <a:pt x="110" y="112"/>
                    <a:pt x="110" y="113"/>
                    <a:pt x="111" y="113"/>
                  </a:cubicBezTo>
                  <a:cubicBezTo>
                    <a:pt x="111" y="113"/>
                    <a:pt x="111" y="113"/>
                    <a:pt x="111" y="113"/>
                  </a:cubicBezTo>
                  <a:cubicBezTo>
                    <a:pt x="112" y="113"/>
                    <a:pt x="113" y="113"/>
                    <a:pt x="113" y="113"/>
                  </a:cubicBezTo>
                  <a:cubicBezTo>
                    <a:pt x="114" y="114"/>
                    <a:pt x="114" y="114"/>
                    <a:pt x="115" y="114"/>
                  </a:cubicBezTo>
                  <a:cubicBezTo>
                    <a:pt x="115" y="114"/>
                    <a:pt x="115" y="115"/>
                    <a:pt x="116" y="115"/>
                  </a:cubicBezTo>
                  <a:cubicBezTo>
                    <a:pt x="116" y="115"/>
                    <a:pt x="116" y="115"/>
                    <a:pt x="117" y="115"/>
                  </a:cubicBezTo>
                  <a:cubicBezTo>
                    <a:pt x="117" y="115"/>
                    <a:pt x="118" y="115"/>
                    <a:pt x="118" y="115"/>
                  </a:cubicBezTo>
                  <a:cubicBezTo>
                    <a:pt x="118" y="115"/>
                    <a:pt x="119" y="115"/>
                    <a:pt x="119" y="115"/>
                  </a:cubicBezTo>
                  <a:cubicBezTo>
                    <a:pt x="119" y="115"/>
                    <a:pt x="119" y="115"/>
                    <a:pt x="119" y="114"/>
                  </a:cubicBezTo>
                  <a:cubicBezTo>
                    <a:pt x="119" y="114"/>
                    <a:pt x="119" y="114"/>
                    <a:pt x="119" y="114"/>
                  </a:cubicBezTo>
                  <a:cubicBezTo>
                    <a:pt x="120" y="114"/>
                    <a:pt x="120" y="114"/>
                    <a:pt x="120" y="113"/>
                  </a:cubicBezTo>
                  <a:cubicBezTo>
                    <a:pt x="120" y="113"/>
                    <a:pt x="120" y="113"/>
                    <a:pt x="121" y="113"/>
                  </a:cubicBezTo>
                  <a:cubicBezTo>
                    <a:pt x="121" y="112"/>
                    <a:pt x="121" y="112"/>
                    <a:pt x="122" y="112"/>
                  </a:cubicBezTo>
                  <a:cubicBezTo>
                    <a:pt x="122" y="111"/>
                    <a:pt x="122" y="111"/>
                    <a:pt x="122" y="111"/>
                  </a:cubicBezTo>
                  <a:cubicBezTo>
                    <a:pt x="123" y="111"/>
                    <a:pt x="123" y="111"/>
                    <a:pt x="123" y="111"/>
                  </a:cubicBezTo>
                  <a:cubicBezTo>
                    <a:pt x="123" y="111"/>
                    <a:pt x="124" y="111"/>
                    <a:pt x="124" y="111"/>
                  </a:cubicBezTo>
                  <a:cubicBezTo>
                    <a:pt x="124" y="111"/>
                    <a:pt x="124" y="111"/>
                    <a:pt x="125" y="111"/>
                  </a:cubicBezTo>
                  <a:cubicBezTo>
                    <a:pt x="125" y="111"/>
                    <a:pt x="125" y="111"/>
                    <a:pt x="126" y="111"/>
                  </a:cubicBezTo>
                  <a:cubicBezTo>
                    <a:pt x="126" y="110"/>
                    <a:pt x="126" y="110"/>
                    <a:pt x="127" y="110"/>
                  </a:cubicBezTo>
                  <a:cubicBezTo>
                    <a:pt x="127" y="110"/>
                    <a:pt x="127" y="110"/>
                    <a:pt x="127" y="110"/>
                  </a:cubicBezTo>
                  <a:cubicBezTo>
                    <a:pt x="127" y="110"/>
                    <a:pt x="128" y="110"/>
                    <a:pt x="128" y="110"/>
                  </a:cubicBezTo>
                  <a:cubicBezTo>
                    <a:pt x="128" y="109"/>
                    <a:pt x="128" y="109"/>
                    <a:pt x="129" y="109"/>
                  </a:cubicBezTo>
                  <a:cubicBezTo>
                    <a:pt x="129" y="109"/>
                    <a:pt x="129" y="109"/>
                    <a:pt x="129" y="109"/>
                  </a:cubicBezTo>
                  <a:cubicBezTo>
                    <a:pt x="130" y="107"/>
                    <a:pt x="130" y="107"/>
                    <a:pt x="130" y="107"/>
                  </a:cubicBezTo>
                  <a:lnTo>
                    <a:pt x="127" y="10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109" name="Freeform 111"/>
            <p:cNvSpPr>
              <a:spLocks/>
            </p:cNvSpPr>
            <p:nvPr/>
          </p:nvSpPr>
          <p:spPr bwMode="auto">
            <a:xfrm>
              <a:off x="4446588" y="3692526"/>
              <a:ext cx="300038" cy="512763"/>
            </a:xfrm>
            <a:custGeom>
              <a:avLst/>
              <a:gdLst>
                <a:gd name="T0" fmla="*/ 23 w 103"/>
                <a:gd name="T1" fmla="*/ 175 h 176"/>
                <a:gd name="T2" fmla="*/ 27 w 103"/>
                <a:gd name="T3" fmla="*/ 175 h 176"/>
                <a:gd name="T4" fmla="*/ 31 w 103"/>
                <a:gd name="T5" fmla="*/ 173 h 176"/>
                <a:gd name="T6" fmla="*/ 33 w 103"/>
                <a:gd name="T7" fmla="*/ 175 h 176"/>
                <a:gd name="T8" fmla="*/ 36 w 103"/>
                <a:gd name="T9" fmla="*/ 173 h 176"/>
                <a:gd name="T10" fmla="*/ 39 w 103"/>
                <a:gd name="T11" fmla="*/ 172 h 176"/>
                <a:gd name="T12" fmla="*/ 42 w 103"/>
                <a:gd name="T13" fmla="*/ 172 h 176"/>
                <a:gd name="T14" fmla="*/ 49 w 103"/>
                <a:gd name="T15" fmla="*/ 170 h 176"/>
                <a:gd name="T16" fmla="*/ 52 w 103"/>
                <a:gd name="T17" fmla="*/ 169 h 176"/>
                <a:gd name="T18" fmla="*/ 52 w 103"/>
                <a:gd name="T19" fmla="*/ 168 h 176"/>
                <a:gd name="T20" fmla="*/ 56 w 103"/>
                <a:gd name="T21" fmla="*/ 165 h 176"/>
                <a:gd name="T22" fmla="*/ 55 w 103"/>
                <a:gd name="T23" fmla="*/ 162 h 176"/>
                <a:gd name="T24" fmla="*/ 55 w 103"/>
                <a:gd name="T25" fmla="*/ 159 h 176"/>
                <a:gd name="T26" fmla="*/ 57 w 103"/>
                <a:gd name="T27" fmla="*/ 159 h 176"/>
                <a:gd name="T28" fmla="*/ 58 w 103"/>
                <a:gd name="T29" fmla="*/ 160 h 176"/>
                <a:gd name="T30" fmla="*/ 62 w 103"/>
                <a:gd name="T31" fmla="*/ 159 h 176"/>
                <a:gd name="T32" fmla="*/ 67 w 103"/>
                <a:gd name="T33" fmla="*/ 158 h 176"/>
                <a:gd name="T34" fmla="*/ 71 w 103"/>
                <a:gd name="T35" fmla="*/ 156 h 176"/>
                <a:gd name="T36" fmla="*/ 74 w 103"/>
                <a:gd name="T37" fmla="*/ 152 h 176"/>
                <a:gd name="T38" fmla="*/ 77 w 103"/>
                <a:gd name="T39" fmla="*/ 150 h 176"/>
                <a:gd name="T40" fmla="*/ 80 w 103"/>
                <a:gd name="T41" fmla="*/ 147 h 176"/>
                <a:gd name="T42" fmla="*/ 80 w 103"/>
                <a:gd name="T43" fmla="*/ 144 h 176"/>
                <a:gd name="T44" fmla="*/ 82 w 103"/>
                <a:gd name="T45" fmla="*/ 141 h 176"/>
                <a:gd name="T46" fmla="*/ 88 w 103"/>
                <a:gd name="T47" fmla="*/ 138 h 176"/>
                <a:gd name="T48" fmla="*/ 92 w 103"/>
                <a:gd name="T49" fmla="*/ 138 h 176"/>
                <a:gd name="T50" fmla="*/ 93 w 103"/>
                <a:gd name="T51" fmla="*/ 135 h 176"/>
                <a:gd name="T52" fmla="*/ 88 w 103"/>
                <a:gd name="T53" fmla="*/ 121 h 176"/>
                <a:gd name="T54" fmla="*/ 85 w 103"/>
                <a:gd name="T55" fmla="*/ 113 h 176"/>
                <a:gd name="T56" fmla="*/ 89 w 103"/>
                <a:gd name="T57" fmla="*/ 101 h 176"/>
                <a:gd name="T58" fmla="*/ 92 w 103"/>
                <a:gd name="T59" fmla="*/ 89 h 176"/>
                <a:gd name="T60" fmla="*/ 101 w 103"/>
                <a:gd name="T61" fmla="*/ 43 h 176"/>
                <a:gd name="T62" fmla="*/ 21 w 103"/>
                <a:gd name="T63" fmla="*/ 26 h 176"/>
                <a:gd name="T64" fmla="*/ 20 w 103"/>
                <a:gd name="T65" fmla="*/ 72 h 176"/>
                <a:gd name="T66" fmla="*/ 0 w 103"/>
                <a:gd name="T67" fmla="*/ 100 h 176"/>
                <a:gd name="T68" fmla="*/ 4 w 103"/>
                <a:gd name="T69" fmla="*/ 110 h 176"/>
                <a:gd name="T70" fmla="*/ 6 w 103"/>
                <a:gd name="T71" fmla="*/ 113 h 176"/>
                <a:gd name="T72" fmla="*/ 11 w 103"/>
                <a:gd name="T73" fmla="*/ 115 h 176"/>
                <a:gd name="T74" fmla="*/ 13 w 103"/>
                <a:gd name="T75" fmla="*/ 122 h 176"/>
                <a:gd name="T76" fmla="*/ 16 w 103"/>
                <a:gd name="T77" fmla="*/ 128 h 176"/>
                <a:gd name="T78" fmla="*/ 16 w 103"/>
                <a:gd name="T79" fmla="*/ 134 h 176"/>
                <a:gd name="T80" fmla="*/ 17 w 103"/>
                <a:gd name="T81" fmla="*/ 142 h 176"/>
                <a:gd name="T82" fmla="*/ 21 w 103"/>
                <a:gd name="T83" fmla="*/ 148 h 176"/>
                <a:gd name="T84" fmla="*/ 10 w 103"/>
                <a:gd name="T85" fmla="*/ 148 h 176"/>
                <a:gd name="T86" fmla="*/ 6 w 103"/>
                <a:gd name="T87" fmla="*/ 153 h 176"/>
                <a:gd name="T88" fmla="*/ 13 w 103"/>
                <a:gd name="T89" fmla="*/ 161 h 176"/>
                <a:gd name="T90" fmla="*/ 19 w 103"/>
                <a:gd name="T91" fmla="*/ 168 h 176"/>
                <a:gd name="T92" fmla="*/ 21 w 103"/>
                <a:gd name="T93" fmla="*/ 172 h 176"/>
                <a:gd name="T94" fmla="*/ 21 w 103"/>
                <a:gd name="T95" fmla="*/ 17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3" h="176">
                  <a:moveTo>
                    <a:pt x="21" y="176"/>
                  </a:moveTo>
                  <a:cubicBezTo>
                    <a:pt x="22" y="176"/>
                    <a:pt x="22" y="176"/>
                    <a:pt x="22" y="176"/>
                  </a:cubicBezTo>
                  <a:cubicBezTo>
                    <a:pt x="22" y="176"/>
                    <a:pt x="22" y="176"/>
                    <a:pt x="22" y="176"/>
                  </a:cubicBezTo>
                  <a:cubicBezTo>
                    <a:pt x="23" y="176"/>
                    <a:pt x="23" y="176"/>
                    <a:pt x="23" y="175"/>
                  </a:cubicBezTo>
                  <a:cubicBezTo>
                    <a:pt x="24" y="175"/>
                    <a:pt x="24" y="176"/>
                    <a:pt x="24" y="175"/>
                  </a:cubicBezTo>
                  <a:cubicBezTo>
                    <a:pt x="25" y="175"/>
                    <a:pt x="25" y="175"/>
                    <a:pt x="25" y="175"/>
                  </a:cubicBezTo>
                  <a:cubicBezTo>
                    <a:pt x="26" y="175"/>
                    <a:pt x="26" y="175"/>
                    <a:pt x="26" y="175"/>
                  </a:cubicBezTo>
                  <a:cubicBezTo>
                    <a:pt x="26" y="175"/>
                    <a:pt x="26" y="175"/>
                    <a:pt x="27" y="175"/>
                  </a:cubicBezTo>
                  <a:cubicBezTo>
                    <a:pt x="27" y="175"/>
                    <a:pt x="27" y="174"/>
                    <a:pt x="27" y="174"/>
                  </a:cubicBezTo>
                  <a:cubicBezTo>
                    <a:pt x="28" y="174"/>
                    <a:pt x="28" y="174"/>
                    <a:pt x="28" y="174"/>
                  </a:cubicBezTo>
                  <a:cubicBezTo>
                    <a:pt x="29" y="173"/>
                    <a:pt x="29" y="173"/>
                    <a:pt x="29" y="173"/>
                  </a:cubicBezTo>
                  <a:cubicBezTo>
                    <a:pt x="30" y="173"/>
                    <a:pt x="30" y="173"/>
                    <a:pt x="31" y="173"/>
                  </a:cubicBezTo>
                  <a:cubicBezTo>
                    <a:pt x="31" y="173"/>
                    <a:pt x="31" y="173"/>
                    <a:pt x="31" y="173"/>
                  </a:cubicBezTo>
                  <a:cubicBezTo>
                    <a:pt x="32" y="173"/>
                    <a:pt x="32" y="173"/>
                    <a:pt x="32" y="173"/>
                  </a:cubicBezTo>
                  <a:cubicBezTo>
                    <a:pt x="32" y="174"/>
                    <a:pt x="32" y="174"/>
                    <a:pt x="33" y="174"/>
                  </a:cubicBezTo>
                  <a:cubicBezTo>
                    <a:pt x="33" y="174"/>
                    <a:pt x="33" y="174"/>
                    <a:pt x="33" y="175"/>
                  </a:cubicBezTo>
                  <a:cubicBezTo>
                    <a:pt x="33" y="175"/>
                    <a:pt x="34" y="175"/>
                    <a:pt x="34" y="175"/>
                  </a:cubicBezTo>
                  <a:cubicBezTo>
                    <a:pt x="34" y="175"/>
                    <a:pt x="34" y="175"/>
                    <a:pt x="35" y="175"/>
                  </a:cubicBezTo>
                  <a:cubicBezTo>
                    <a:pt x="35" y="174"/>
                    <a:pt x="35" y="174"/>
                    <a:pt x="35" y="174"/>
                  </a:cubicBezTo>
                  <a:cubicBezTo>
                    <a:pt x="36" y="174"/>
                    <a:pt x="36" y="174"/>
                    <a:pt x="36" y="173"/>
                  </a:cubicBezTo>
                  <a:cubicBezTo>
                    <a:pt x="37" y="173"/>
                    <a:pt x="37" y="173"/>
                    <a:pt x="37" y="173"/>
                  </a:cubicBezTo>
                  <a:cubicBezTo>
                    <a:pt x="37" y="173"/>
                    <a:pt x="37" y="173"/>
                    <a:pt x="38" y="173"/>
                  </a:cubicBezTo>
                  <a:cubicBezTo>
                    <a:pt x="38" y="173"/>
                    <a:pt x="38" y="173"/>
                    <a:pt x="39" y="172"/>
                  </a:cubicBezTo>
                  <a:cubicBezTo>
                    <a:pt x="39" y="172"/>
                    <a:pt x="39" y="172"/>
                    <a:pt x="39" y="172"/>
                  </a:cubicBezTo>
                  <a:cubicBezTo>
                    <a:pt x="40" y="172"/>
                    <a:pt x="40" y="172"/>
                    <a:pt x="40" y="172"/>
                  </a:cubicBezTo>
                  <a:cubicBezTo>
                    <a:pt x="40" y="172"/>
                    <a:pt x="40" y="172"/>
                    <a:pt x="40" y="172"/>
                  </a:cubicBezTo>
                  <a:cubicBezTo>
                    <a:pt x="41" y="172"/>
                    <a:pt x="41" y="172"/>
                    <a:pt x="41" y="172"/>
                  </a:cubicBezTo>
                  <a:cubicBezTo>
                    <a:pt x="42" y="172"/>
                    <a:pt x="42" y="172"/>
                    <a:pt x="42" y="172"/>
                  </a:cubicBezTo>
                  <a:cubicBezTo>
                    <a:pt x="43" y="171"/>
                    <a:pt x="43" y="171"/>
                    <a:pt x="43" y="171"/>
                  </a:cubicBezTo>
                  <a:cubicBezTo>
                    <a:pt x="44" y="171"/>
                    <a:pt x="44" y="171"/>
                    <a:pt x="45" y="171"/>
                  </a:cubicBezTo>
                  <a:cubicBezTo>
                    <a:pt x="46" y="171"/>
                    <a:pt x="47" y="171"/>
                    <a:pt x="48" y="171"/>
                  </a:cubicBezTo>
                  <a:cubicBezTo>
                    <a:pt x="49" y="171"/>
                    <a:pt x="49" y="171"/>
                    <a:pt x="49" y="170"/>
                  </a:cubicBezTo>
                  <a:cubicBezTo>
                    <a:pt x="50" y="170"/>
                    <a:pt x="50" y="170"/>
                    <a:pt x="51" y="170"/>
                  </a:cubicBezTo>
                  <a:cubicBezTo>
                    <a:pt x="51" y="170"/>
                    <a:pt x="51" y="170"/>
                    <a:pt x="51" y="170"/>
                  </a:cubicBezTo>
                  <a:cubicBezTo>
                    <a:pt x="51" y="170"/>
                    <a:pt x="51" y="170"/>
                    <a:pt x="51" y="170"/>
                  </a:cubicBezTo>
                  <a:cubicBezTo>
                    <a:pt x="51" y="170"/>
                    <a:pt x="52" y="169"/>
                    <a:pt x="52" y="169"/>
                  </a:cubicBezTo>
                  <a:cubicBezTo>
                    <a:pt x="52" y="169"/>
                    <a:pt x="52" y="169"/>
                    <a:pt x="52" y="169"/>
                  </a:cubicBezTo>
                  <a:cubicBezTo>
                    <a:pt x="52" y="169"/>
                    <a:pt x="52" y="169"/>
                    <a:pt x="52" y="169"/>
                  </a:cubicBezTo>
                  <a:cubicBezTo>
                    <a:pt x="52" y="169"/>
                    <a:pt x="52" y="168"/>
                    <a:pt x="52" y="168"/>
                  </a:cubicBezTo>
                  <a:cubicBezTo>
                    <a:pt x="52" y="168"/>
                    <a:pt x="52" y="168"/>
                    <a:pt x="52" y="168"/>
                  </a:cubicBezTo>
                  <a:cubicBezTo>
                    <a:pt x="53" y="167"/>
                    <a:pt x="53" y="167"/>
                    <a:pt x="53" y="167"/>
                  </a:cubicBezTo>
                  <a:cubicBezTo>
                    <a:pt x="54" y="167"/>
                    <a:pt x="55" y="166"/>
                    <a:pt x="55" y="166"/>
                  </a:cubicBezTo>
                  <a:cubicBezTo>
                    <a:pt x="55" y="166"/>
                    <a:pt x="55" y="165"/>
                    <a:pt x="55" y="165"/>
                  </a:cubicBezTo>
                  <a:cubicBezTo>
                    <a:pt x="56" y="165"/>
                    <a:pt x="56" y="165"/>
                    <a:pt x="56" y="165"/>
                  </a:cubicBezTo>
                  <a:cubicBezTo>
                    <a:pt x="56" y="165"/>
                    <a:pt x="56" y="164"/>
                    <a:pt x="56" y="164"/>
                  </a:cubicBezTo>
                  <a:cubicBezTo>
                    <a:pt x="56" y="163"/>
                    <a:pt x="56" y="163"/>
                    <a:pt x="56" y="162"/>
                  </a:cubicBezTo>
                  <a:cubicBezTo>
                    <a:pt x="56" y="162"/>
                    <a:pt x="55" y="162"/>
                    <a:pt x="55" y="162"/>
                  </a:cubicBezTo>
                  <a:cubicBezTo>
                    <a:pt x="55" y="162"/>
                    <a:pt x="55" y="162"/>
                    <a:pt x="55" y="162"/>
                  </a:cubicBezTo>
                  <a:cubicBezTo>
                    <a:pt x="54" y="162"/>
                    <a:pt x="54" y="162"/>
                    <a:pt x="54" y="161"/>
                  </a:cubicBezTo>
                  <a:cubicBezTo>
                    <a:pt x="54" y="161"/>
                    <a:pt x="54" y="161"/>
                    <a:pt x="54" y="161"/>
                  </a:cubicBezTo>
                  <a:cubicBezTo>
                    <a:pt x="54" y="160"/>
                    <a:pt x="54" y="160"/>
                    <a:pt x="54" y="159"/>
                  </a:cubicBezTo>
                  <a:cubicBezTo>
                    <a:pt x="55" y="159"/>
                    <a:pt x="55" y="159"/>
                    <a:pt x="55" y="159"/>
                  </a:cubicBezTo>
                  <a:cubicBezTo>
                    <a:pt x="55" y="159"/>
                    <a:pt x="55" y="159"/>
                    <a:pt x="55" y="159"/>
                  </a:cubicBezTo>
                  <a:cubicBezTo>
                    <a:pt x="55" y="159"/>
                    <a:pt x="55" y="159"/>
                    <a:pt x="56" y="159"/>
                  </a:cubicBezTo>
                  <a:cubicBezTo>
                    <a:pt x="56" y="159"/>
                    <a:pt x="56" y="159"/>
                    <a:pt x="56" y="159"/>
                  </a:cubicBezTo>
                  <a:cubicBezTo>
                    <a:pt x="56" y="159"/>
                    <a:pt x="56" y="159"/>
                    <a:pt x="57" y="159"/>
                  </a:cubicBezTo>
                  <a:cubicBezTo>
                    <a:pt x="57" y="159"/>
                    <a:pt x="57" y="160"/>
                    <a:pt x="57" y="160"/>
                  </a:cubicBezTo>
                  <a:cubicBezTo>
                    <a:pt x="57" y="160"/>
                    <a:pt x="58" y="159"/>
                    <a:pt x="58" y="160"/>
                  </a:cubicBezTo>
                  <a:cubicBezTo>
                    <a:pt x="58" y="160"/>
                    <a:pt x="58" y="160"/>
                    <a:pt x="58" y="160"/>
                  </a:cubicBezTo>
                  <a:cubicBezTo>
                    <a:pt x="58" y="160"/>
                    <a:pt x="58" y="160"/>
                    <a:pt x="58" y="160"/>
                  </a:cubicBezTo>
                  <a:cubicBezTo>
                    <a:pt x="58" y="160"/>
                    <a:pt x="58" y="160"/>
                    <a:pt x="59" y="160"/>
                  </a:cubicBezTo>
                  <a:cubicBezTo>
                    <a:pt x="59" y="160"/>
                    <a:pt x="60" y="160"/>
                    <a:pt x="60" y="160"/>
                  </a:cubicBezTo>
                  <a:cubicBezTo>
                    <a:pt x="60" y="160"/>
                    <a:pt x="60" y="160"/>
                    <a:pt x="61" y="160"/>
                  </a:cubicBezTo>
                  <a:cubicBezTo>
                    <a:pt x="61" y="160"/>
                    <a:pt x="62" y="160"/>
                    <a:pt x="62" y="159"/>
                  </a:cubicBezTo>
                  <a:cubicBezTo>
                    <a:pt x="63" y="159"/>
                    <a:pt x="63" y="159"/>
                    <a:pt x="64" y="159"/>
                  </a:cubicBezTo>
                  <a:cubicBezTo>
                    <a:pt x="64" y="159"/>
                    <a:pt x="65" y="159"/>
                    <a:pt x="65" y="159"/>
                  </a:cubicBezTo>
                  <a:cubicBezTo>
                    <a:pt x="66" y="159"/>
                    <a:pt x="66" y="159"/>
                    <a:pt x="67" y="159"/>
                  </a:cubicBezTo>
                  <a:cubicBezTo>
                    <a:pt x="67" y="159"/>
                    <a:pt x="67" y="159"/>
                    <a:pt x="67" y="158"/>
                  </a:cubicBezTo>
                  <a:cubicBezTo>
                    <a:pt x="68" y="158"/>
                    <a:pt x="68" y="158"/>
                    <a:pt x="68" y="158"/>
                  </a:cubicBezTo>
                  <a:cubicBezTo>
                    <a:pt x="68" y="158"/>
                    <a:pt x="69" y="158"/>
                    <a:pt x="69" y="158"/>
                  </a:cubicBezTo>
                  <a:cubicBezTo>
                    <a:pt x="69" y="158"/>
                    <a:pt x="70" y="158"/>
                    <a:pt x="70" y="157"/>
                  </a:cubicBezTo>
                  <a:cubicBezTo>
                    <a:pt x="70" y="157"/>
                    <a:pt x="71" y="157"/>
                    <a:pt x="71" y="156"/>
                  </a:cubicBezTo>
                  <a:cubicBezTo>
                    <a:pt x="71" y="156"/>
                    <a:pt x="71" y="156"/>
                    <a:pt x="72" y="156"/>
                  </a:cubicBezTo>
                  <a:cubicBezTo>
                    <a:pt x="72" y="156"/>
                    <a:pt x="72" y="155"/>
                    <a:pt x="73" y="155"/>
                  </a:cubicBezTo>
                  <a:cubicBezTo>
                    <a:pt x="73" y="155"/>
                    <a:pt x="74" y="154"/>
                    <a:pt x="74" y="153"/>
                  </a:cubicBezTo>
                  <a:cubicBezTo>
                    <a:pt x="74" y="153"/>
                    <a:pt x="74" y="153"/>
                    <a:pt x="74" y="152"/>
                  </a:cubicBezTo>
                  <a:cubicBezTo>
                    <a:pt x="74" y="152"/>
                    <a:pt x="74" y="152"/>
                    <a:pt x="74" y="152"/>
                  </a:cubicBezTo>
                  <a:cubicBezTo>
                    <a:pt x="75" y="152"/>
                    <a:pt x="75" y="152"/>
                    <a:pt x="75" y="151"/>
                  </a:cubicBezTo>
                  <a:cubicBezTo>
                    <a:pt x="75" y="151"/>
                    <a:pt x="76" y="150"/>
                    <a:pt x="76" y="150"/>
                  </a:cubicBezTo>
                  <a:cubicBezTo>
                    <a:pt x="76" y="150"/>
                    <a:pt x="77" y="150"/>
                    <a:pt x="77" y="150"/>
                  </a:cubicBezTo>
                  <a:cubicBezTo>
                    <a:pt x="77" y="150"/>
                    <a:pt x="78" y="150"/>
                    <a:pt x="78" y="149"/>
                  </a:cubicBezTo>
                  <a:cubicBezTo>
                    <a:pt x="78" y="149"/>
                    <a:pt x="78" y="148"/>
                    <a:pt x="78" y="148"/>
                  </a:cubicBezTo>
                  <a:cubicBezTo>
                    <a:pt x="78" y="148"/>
                    <a:pt x="79" y="147"/>
                    <a:pt x="79" y="147"/>
                  </a:cubicBezTo>
                  <a:cubicBezTo>
                    <a:pt x="79" y="147"/>
                    <a:pt x="80" y="147"/>
                    <a:pt x="80" y="147"/>
                  </a:cubicBezTo>
                  <a:cubicBezTo>
                    <a:pt x="80" y="147"/>
                    <a:pt x="80" y="147"/>
                    <a:pt x="80" y="146"/>
                  </a:cubicBezTo>
                  <a:cubicBezTo>
                    <a:pt x="80" y="146"/>
                    <a:pt x="80" y="146"/>
                    <a:pt x="80" y="146"/>
                  </a:cubicBezTo>
                  <a:cubicBezTo>
                    <a:pt x="81" y="146"/>
                    <a:pt x="81" y="145"/>
                    <a:pt x="80" y="145"/>
                  </a:cubicBezTo>
                  <a:cubicBezTo>
                    <a:pt x="80" y="145"/>
                    <a:pt x="80" y="144"/>
                    <a:pt x="80" y="144"/>
                  </a:cubicBezTo>
                  <a:cubicBezTo>
                    <a:pt x="80" y="144"/>
                    <a:pt x="80" y="143"/>
                    <a:pt x="80" y="143"/>
                  </a:cubicBezTo>
                  <a:cubicBezTo>
                    <a:pt x="80" y="142"/>
                    <a:pt x="80" y="142"/>
                    <a:pt x="81" y="142"/>
                  </a:cubicBezTo>
                  <a:cubicBezTo>
                    <a:pt x="81" y="142"/>
                    <a:pt x="81" y="142"/>
                    <a:pt x="81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3" y="141"/>
                    <a:pt x="83" y="140"/>
                    <a:pt x="83" y="140"/>
                  </a:cubicBezTo>
                  <a:cubicBezTo>
                    <a:pt x="84" y="140"/>
                    <a:pt x="85" y="139"/>
                    <a:pt x="86" y="139"/>
                  </a:cubicBezTo>
                  <a:cubicBezTo>
                    <a:pt x="86" y="138"/>
                    <a:pt x="87" y="138"/>
                    <a:pt x="88" y="138"/>
                  </a:cubicBezTo>
                  <a:cubicBezTo>
                    <a:pt x="88" y="138"/>
                    <a:pt x="88" y="138"/>
                    <a:pt x="89" y="138"/>
                  </a:cubicBezTo>
                  <a:cubicBezTo>
                    <a:pt x="89" y="138"/>
                    <a:pt x="89" y="138"/>
                    <a:pt x="90" y="138"/>
                  </a:cubicBezTo>
                  <a:cubicBezTo>
                    <a:pt x="90" y="138"/>
                    <a:pt x="90" y="138"/>
                    <a:pt x="91" y="138"/>
                  </a:cubicBezTo>
                  <a:cubicBezTo>
                    <a:pt x="91" y="138"/>
                    <a:pt x="91" y="138"/>
                    <a:pt x="92" y="138"/>
                  </a:cubicBezTo>
                  <a:cubicBezTo>
                    <a:pt x="92" y="138"/>
                    <a:pt x="92" y="137"/>
                    <a:pt x="93" y="138"/>
                  </a:cubicBezTo>
                  <a:cubicBezTo>
                    <a:pt x="93" y="138"/>
                    <a:pt x="93" y="138"/>
                    <a:pt x="93" y="138"/>
                  </a:cubicBezTo>
                  <a:cubicBezTo>
                    <a:pt x="93" y="138"/>
                    <a:pt x="93" y="138"/>
                    <a:pt x="93" y="138"/>
                  </a:cubicBezTo>
                  <a:cubicBezTo>
                    <a:pt x="93" y="137"/>
                    <a:pt x="93" y="136"/>
                    <a:pt x="93" y="135"/>
                  </a:cubicBezTo>
                  <a:cubicBezTo>
                    <a:pt x="94" y="132"/>
                    <a:pt x="91" y="133"/>
                    <a:pt x="90" y="131"/>
                  </a:cubicBezTo>
                  <a:cubicBezTo>
                    <a:pt x="88" y="129"/>
                    <a:pt x="90" y="129"/>
                    <a:pt x="90" y="127"/>
                  </a:cubicBezTo>
                  <a:cubicBezTo>
                    <a:pt x="90" y="124"/>
                    <a:pt x="90" y="126"/>
                    <a:pt x="89" y="125"/>
                  </a:cubicBezTo>
                  <a:cubicBezTo>
                    <a:pt x="89" y="124"/>
                    <a:pt x="88" y="122"/>
                    <a:pt x="88" y="121"/>
                  </a:cubicBezTo>
                  <a:cubicBezTo>
                    <a:pt x="88" y="120"/>
                    <a:pt x="87" y="119"/>
                    <a:pt x="86" y="119"/>
                  </a:cubicBezTo>
                  <a:cubicBezTo>
                    <a:pt x="86" y="118"/>
                    <a:pt x="85" y="119"/>
                    <a:pt x="84" y="119"/>
                  </a:cubicBezTo>
                  <a:cubicBezTo>
                    <a:pt x="82" y="120"/>
                    <a:pt x="83" y="118"/>
                    <a:pt x="83" y="117"/>
                  </a:cubicBezTo>
                  <a:cubicBezTo>
                    <a:pt x="83" y="116"/>
                    <a:pt x="84" y="115"/>
                    <a:pt x="85" y="113"/>
                  </a:cubicBezTo>
                  <a:cubicBezTo>
                    <a:pt x="87" y="112"/>
                    <a:pt x="86" y="112"/>
                    <a:pt x="86" y="111"/>
                  </a:cubicBezTo>
                  <a:cubicBezTo>
                    <a:pt x="86" y="110"/>
                    <a:pt x="85" y="108"/>
                    <a:pt x="85" y="106"/>
                  </a:cubicBezTo>
                  <a:cubicBezTo>
                    <a:pt x="85" y="105"/>
                    <a:pt x="86" y="105"/>
                    <a:pt x="88" y="104"/>
                  </a:cubicBezTo>
                  <a:cubicBezTo>
                    <a:pt x="89" y="104"/>
                    <a:pt x="89" y="103"/>
                    <a:pt x="89" y="101"/>
                  </a:cubicBezTo>
                  <a:cubicBezTo>
                    <a:pt x="88" y="100"/>
                    <a:pt x="87" y="99"/>
                    <a:pt x="88" y="98"/>
                  </a:cubicBezTo>
                  <a:cubicBezTo>
                    <a:pt x="88" y="97"/>
                    <a:pt x="90" y="98"/>
                    <a:pt x="90" y="96"/>
                  </a:cubicBezTo>
                  <a:cubicBezTo>
                    <a:pt x="90" y="95"/>
                    <a:pt x="90" y="93"/>
                    <a:pt x="91" y="92"/>
                  </a:cubicBezTo>
                  <a:cubicBezTo>
                    <a:pt x="92" y="92"/>
                    <a:pt x="93" y="89"/>
                    <a:pt x="92" y="89"/>
                  </a:cubicBezTo>
                  <a:cubicBezTo>
                    <a:pt x="92" y="88"/>
                    <a:pt x="92" y="86"/>
                    <a:pt x="94" y="85"/>
                  </a:cubicBezTo>
                  <a:cubicBezTo>
                    <a:pt x="95" y="85"/>
                    <a:pt x="96" y="86"/>
                    <a:pt x="98" y="85"/>
                  </a:cubicBezTo>
                  <a:cubicBezTo>
                    <a:pt x="101" y="84"/>
                    <a:pt x="103" y="86"/>
                    <a:pt x="103" y="86"/>
                  </a:cubicBezTo>
                  <a:cubicBezTo>
                    <a:pt x="101" y="43"/>
                    <a:pt x="101" y="43"/>
                    <a:pt x="101" y="43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0" y="72"/>
                    <a:pt x="20" y="72"/>
                    <a:pt x="20" y="72"/>
                  </a:cubicBezTo>
                  <a:cubicBezTo>
                    <a:pt x="20" y="72"/>
                    <a:pt x="14" y="80"/>
                    <a:pt x="11" y="85"/>
                  </a:cubicBezTo>
                  <a:cubicBezTo>
                    <a:pt x="7" y="89"/>
                    <a:pt x="5" y="92"/>
                    <a:pt x="5" y="93"/>
                  </a:cubicBezTo>
                  <a:cubicBezTo>
                    <a:pt x="4" y="94"/>
                    <a:pt x="5" y="96"/>
                    <a:pt x="3" y="97"/>
                  </a:cubicBezTo>
                  <a:cubicBezTo>
                    <a:pt x="1" y="98"/>
                    <a:pt x="0" y="100"/>
                    <a:pt x="0" y="100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2" y="108"/>
                    <a:pt x="2" y="108"/>
                    <a:pt x="2" y="108"/>
                  </a:cubicBezTo>
                  <a:cubicBezTo>
                    <a:pt x="3" y="108"/>
                    <a:pt x="3" y="108"/>
                    <a:pt x="3" y="108"/>
                  </a:cubicBezTo>
                  <a:cubicBezTo>
                    <a:pt x="3" y="108"/>
                    <a:pt x="4" y="109"/>
                    <a:pt x="4" y="110"/>
                  </a:cubicBezTo>
                  <a:cubicBezTo>
                    <a:pt x="5" y="110"/>
                    <a:pt x="5" y="111"/>
                    <a:pt x="5" y="111"/>
                  </a:cubicBezTo>
                  <a:cubicBezTo>
                    <a:pt x="5" y="111"/>
                    <a:pt x="5" y="111"/>
                    <a:pt x="5" y="112"/>
                  </a:cubicBezTo>
                  <a:cubicBezTo>
                    <a:pt x="5" y="112"/>
                    <a:pt x="5" y="112"/>
                    <a:pt x="6" y="112"/>
                  </a:cubicBezTo>
                  <a:cubicBezTo>
                    <a:pt x="6" y="112"/>
                    <a:pt x="6" y="113"/>
                    <a:pt x="6" y="113"/>
                  </a:cubicBezTo>
                  <a:cubicBezTo>
                    <a:pt x="6" y="113"/>
                    <a:pt x="6" y="113"/>
                    <a:pt x="6" y="113"/>
                  </a:cubicBezTo>
                  <a:cubicBezTo>
                    <a:pt x="7" y="113"/>
                    <a:pt x="7" y="113"/>
                    <a:pt x="7" y="113"/>
                  </a:cubicBezTo>
                  <a:cubicBezTo>
                    <a:pt x="8" y="114"/>
                    <a:pt x="9" y="114"/>
                    <a:pt x="10" y="114"/>
                  </a:cubicBezTo>
                  <a:cubicBezTo>
                    <a:pt x="10" y="115"/>
                    <a:pt x="11" y="115"/>
                    <a:pt x="11" y="115"/>
                  </a:cubicBezTo>
                  <a:cubicBezTo>
                    <a:pt x="11" y="116"/>
                    <a:pt x="11" y="116"/>
                    <a:pt x="11" y="117"/>
                  </a:cubicBezTo>
                  <a:cubicBezTo>
                    <a:pt x="11" y="118"/>
                    <a:pt x="12" y="119"/>
                    <a:pt x="12" y="119"/>
                  </a:cubicBezTo>
                  <a:cubicBezTo>
                    <a:pt x="12" y="120"/>
                    <a:pt x="12" y="120"/>
                    <a:pt x="12" y="121"/>
                  </a:cubicBezTo>
                  <a:cubicBezTo>
                    <a:pt x="12" y="121"/>
                    <a:pt x="12" y="122"/>
                    <a:pt x="13" y="122"/>
                  </a:cubicBezTo>
                  <a:cubicBezTo>
                    <a:pt x="14" y="122"/>
                    <a:pt x="14" y="122"/>
                    <a:pt x="14" y="122"/>
                  </a:cubicBezTo>
                  <a:cubicBezTo>
                    <a:pt x="14" y="123"/>
                    <a:pt x="14" y="123"/>
                    <a:pt x="14" y="124"/>
                  </a:cubicBezTo>
                  <a:cubicBezTo>
                    <a:pt x="14" y="125"/>
                    <a:pt x="15" y="126"/>
                    <a:pt x="15" y="127"/>
                  </a:cubicBezTo>
                  <a:cubicBezTo>
                    <a:pt x="15" y="127"/>
                    <a:pt x="15" y="127"/>
                    <a:pt x="16" y="128"/>
                  </a:cubicBezTo>
                  <a:cubicBezTo>
                    <a:pt x="16" y="128"/>
                    <a:pt x="16" y="128"/>
                    <a:pt x="16" y="128"/>
                  </a:cubicBezTo>
                  <a:cubicBezTo>
                    <a:pt x="17" y="129"/>
                    <a:pt x="17" y="130"/>
                    <a:pt x="17" y="131"/>
                  </a:cubicBezTo>
                  <a:cubicBezTo>
                    <a:pt x="17" y="131"/>
                    <a:pt x="17" y="132"/>
                    <a:pt x="17" y="132"/>
                  </a:cubicBezTo>
                  <a:cubicBezTo>
                    <a:pt x="16" y="133"/>
                    <a:pt x="16" y="134"/>
                    <a:pt x="16" y="134"/>
                  </a:cubicBezTo>
                  <a:cubicBezTo>
                    <a:pt x="15" y="135"/>
                    <a:pt x="14" y="136"/>
                    <a:pt x="14" y="137"/>
                  </a:cubicBezTo>
                  <a:cubicBezTo>
                    <a:pt x="14" y="138"/>
                    <a:pt x="15" y="139"/>
                    <a:pt x="16" y="140"/>
                  </a:cubicBezTo>
                  <a:cubicBezTo>
                    <a:pt x="16" y="140"/>
                    <a:pt x="16" y="141"/>
                    <a:pt x="16" y="141"/>
                  </a:cubicBezTo>
                  <a:cubicBezTo>
                    <a:pt x="17" y="142"/>
                    <a:pt x="17" y="142"/>
                    <a:pt x="17" y="142"/>
                  </a:cubicBezTo>
                  <a:cubicBezTo>
                    <a:pt x="17" y="142"/>
                    <a:pt x="18" y="143"/>
                    <a:pt x="18" y="143"/>
                  </a:cubicBezTo>
                  <a:cubicBezTo>
                    <a:pt x="18" y="143"/>
                    <a:pt x="18" y="144"/>
                    <a:pt x="18" y="144"/>
                  </a:cubicBezTo>
                  <a:cubicBezTo>
                    <a:pt x="19" y="145"/>
                    <a:pt x="19" y="145"/>
                    <a:pt x="20" y="146"/>
                  </a:cubicBezTo>
                  <a:cubicBezTo>
                    <a:pt x="20" y="147"/>
                    <a:pt x="20" y="148"/>
                    <a:pt x="21" y="148"/>
                  </a:cubicBezTo>
                  <a:cubicBezTo>
                    <a:pt x="21" y="149"/>
                    <a:pt x="20" y="149"/>
                    <a:pt x="20" y="149"/>
                  </a:cubicBezTo>
                  <a:cubicBezTo>
                    <a:pt x="19" y="148"/>
                    <a:pt x="19" y="148"/>
                    <a:pt x="18" y="148"/>
                  </a:cubicBezTo>
                  <a:cubicBezTo>
                    <a:pt x="17" y="147"/>
                    <a:pt x="15" y="148"/>
                    <a:pt x="14" y="148"/>
                  </a:cubicBezTo>
                  <a:cubicBezTo>
                    <a:pt x="13" y="149"/>
                    <a:pt x="11" y="148"/>
                    <a:pt x="10" y="148"/>
                  </a:cubicBezTo>
                  <a:cubicBezTo>
                    <a:pt x="10" y="148"/>
                    <a:pt x="9" y="149"/>
                    <a:pt x="9" y="149"/>
                  </a:cubicBezTo>
                  <a:cubicBezTo>
                    <a:pt x="8" y="149"/>
                    <a:pt x="7" y="149"/>
                    <a:pt x="7" y="150"/>
                  </a:cubicBezTo>
                  <a:cubicBezTo>
                    <a:pt x="7" y="150"/>
                    <a:pt x="7" y="151"/>
                    <a:pt x="7" y="151"/>
                  </a:cubicBezTo>
                  <a:cubicBezTo>
                    <a:pt x="7" y="152"/>
                    <a:pt x="7" y="152"/>
                    <a:pt x="6" y="153"/>
                  </a:cubicBezTo>
                  <a:cubicBezTo>
                    <a:pt x="6" y="154"/>
                    <a:pt x="7" y="155"/>
                    <a:pt x="8" y="156"/>
                  </a:cubicBezTo>
                  <a:cubicBezTo>
                    <a:pt x="9" y="156"/>
                    <a:pt x="9" y="156"/>
                    <a:pt x="9" y="156"/>
                  </a:cubicBezTo>
                  <a:cubicBezTo>
                    <a:pt x="10" y="157"/>
                    <a:pt x="11" y="158"/>
                    <a:pt x="11" y="159"/>
                  </a:cubicBezTo>
                  <a:cubicBezTo>
                    <a:pt x="12" y="160"/>
                    <a:pt x="12" y="160"/>
                    <a:pt x="13" y="161"/>
                  </a:cubicBezTo>
                  <a:cubicBezTo>
                    <a:pt x="13" y="162"/>
                    <a:pt x="14" y="162"/>
                    <a:pt x="14" y="163"/>
                  </a:cubicBezTo>
                  <a:cubicBezTo>
                    <a:pt x="15" y="163"/>
                    <a:pt x="15" y="164"/>
                    <a:pt x="16" y="164"/>
                  </a:cubicBezTo>
                  <a:cubicBezTo>
                    <a:pt x="16" y="165"/>
                    <a:pt x="17" y="165"/>
                    <a:pt x="18" y="166"/>
                  </a:cubicBezTo>
                  <a:cubicBezTo>
                    <a:pt x="18" y="166"/>
                    <a:pt x="18" y="167"/>
                    <a:pt x="19" y="168"/>
                  </a:cubicBezTo>
                  <a:cubicBezTo>
                    <a:pt x="19" y="168"/>
                    <a:pt x="19" y="169"/>
                    <a:pt x="19" y="169"/>
                  </a:cubicBezTo>
                  <a:cubicBezTo>
                    <a:pt x="19" y="170"/>
                    <a:pt x="20" y="170"/>
                    <a:pt x="20" y="171"/>
                  </a:cubicBezTo>
                  <a:cubicBezTo>
                    <a:pt x="20" y="171"/>
                    <a:pt x="20" y="171"/>
                    <a:pt x="20" y="172"/>
                  </a:cubicBezTo>
                  <a:cubicBezTo>
                    <a:pt x="20" y="172"/>
                    <a:pt x="20" y="172"/>
                    <a:pt x="21" y="172"/>
                  </a:cubicBezTo>
                  <a:cubicBezTo>
                    <a:pt x="21" y="173"/>
                    <a:pt x="21" y="173"/>
                    <a:pt x="21" y="173"/>
                  </a:cubicBezTo>
                  <a:cubicBezTo>
                    <a:pt x="21" y="174"/>
                    <a:pt x="21" y="174"/>
                    <a:pt x="21" y="175"/>
                  </a:cubicBezTo>
                  <a:cubicBezTo>
                    <a:pt x="21" y="175"/>
                    <a:pt x="21" y="175"/>
                    <a:pt x="21" y="176"/>
                  </a:cubicBezTo>
                  <a:cubicBezTo>
                    <a:pt x="21" y="176"/>
                    <a:pt x="21" y="176"/>
                    <a:pt x="21" y="176"/>
                  </a:cubicBezTo>
                  <a:cubicBezTo>
                    <a:pt x="21" y="176"/>
                    <a:pt x="21" y="176"/>
                    <a:pt x="21" y="17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110" name="Freeform 112"/>
            <p:cNvSpPr>
              <a:spLocks/>
            </p:cNvSpPr>
            <p:nvPr/>
          </p:nvSpPr>
          <p:spPr bwMode="auto">
            <a:xfrm>
              <a:off x="4335463" y="4371976"/>
              <a:ext cx="55563" cy="46038"/>
            </a:xfrm>
            <a:custGeom>
              <a:avLst/>
              <a:gdLst>
                <a:gd name="T0" fmla="*/ 4 w 19"/>
                <a:gd name="T1" fmla="*/ 15 h 16"/>
                <a:gd name="T2" fmla="*/ 7 w 19"/>
                <a:gd name="T3" fmla="*/ 16 h 16"/>
                <a:gd name="T4" fmla="*/ 7 w 19"/>
                <a:gd name="T5" fmla="*/ 15 h 16"/>
                <a:gd name="T6" fmla="*/ 19 w 19"/>
                <a:gd name="T7" fmla="*/ 15 h 16"/>
                <a:gd name="T8" fmla="*/ 19 w 19"/>
                <a:gd name="T9" fmla="*/ 1 h 16"/>
                <a:gd name="T10" fmla="*/ 19 w 19"/>
                <a:gd name="T11" fmla="*/ 1 h 16"/>
                <a:gd name="T12" fmla="*/ 19 w 19"/>
                <a:gd name="T13" fmla="*/ 1 h 16"/>
                <a:gd name="T14" fmla="*/ 17 w 19"/>
                <a:gd name="T15" fmla="*/ 1 h 16"/>
                <a:gd name="T16" fmla="*/ 15 w 19"/>
                <a:gd name="T17" fmla="*/ 1 h 16"/>
                <a:gd name="T18" fmla="*/ 10 w 19"/>
                <a:gd name="T19" fmla="*/ 1 h 16"/>
                <a:gd name="T20" fmla="*/ 6 w 19"/>
                <a:gd name="T21" fmla="*/ 1 h 16"/>
                <a:gd name="T22" fmla="*/ 5 w 19"/>
                <a:gd name="T23" fmla="*/ 1 h 16"/>
                <a:gd name="T24" fmla="*/ 4 w 19"/>
                <a:gd name="T25" fmla="*/ 0 h 16"/>
                <a:gd name="T26" fmla="*/ 4 w 19"/>
                <a:gd name="T27" fmla="*/ 2 h 16"/>
                <a:gd name="T28" fmla="*/ 4 w 19"/>
                <a:gd name="T29" fmla="*/ 4 h 16"/>
                <a:gd name="T30" fmla="*/ 3 w 19"/>
                <a:gd name="T31" fmla="*/ 6 h 16"/>
                <a:gd name="T32" fmla="*/ 2 w 19"/>
                <a:gd name="T33" fmla="*/ 8 h 16"/>
                <a:gd name="T34" fmla="*/ 2 w 19"/>
                <a:gd name="T35" fmla="*/ 10 h 16"/>
                <a:gd name="T36" fmla="*/ 0 w 19"/>
                <a:gd name="T37" fmla="*/ 12 h 16"/>
                <a:gd name="T38" fmla="*/ 1 w 19"/>
                <a:gd name="T39" fmla="*/ 13 h 16"/>
                <a:gd name="T40" fmla="*/ 2 w 19"/>
                <a:gd name="T41" fmla="*/ 14 h 16"/>
                <a:gd name="T42" fmla="*/ 2 w 19"/>
                <a:gd name="T43" fmla="*/ 14 h 16"/>
                <a:gd name="T44" fmla="*/ 4 w 19"/>
                <a:gd name="T45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" h="16">
                  <a:moveTo>
                    <a:pt x="4" y="15"/>
                  </a:moveTo>
                  <a:cubicBezTo>
                    <a:pt x="4" y="15"/>
                    <a:pt x="6" y="16"/>
                    <a:pt x="7" y="16"/>
                  </a:cubicBezTo>
                  <a:cubicBezTo>
                    <a:pt x="8" y="16"/>
                    <a:pt x="7" y="15"/>
                    <a:pt x="7" y="15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8" y="2"/>
                    <a:pt x="18" y="1"/>
                    <a:pt x="17" y="1"/>
                  </a:cubicBezTo>
                  <a:cubicBezTo>
                    <a:pt x="17" y="1"/>
                    <a:pt x="16" y="1"/>
                    <a:pt x="15" y="1"/>
                  </a:cubicBezTo>
                  <a:cubicBezTo>
                    <a:pt x="13" y="1"/>
                    <a:pt x="12" y="1"/>
                    <a:pt x="10" y="1"/>
                  </a:cubicBezTo>
                  <a:cubicBezTo>
                    <a:pt x="9" y="1"/>
                    <a:pt x="7" y="1"/>
                    <a:pt x="6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4" y="0"/>
                    <a:pt x="4" y="0"/>
                  </a:cubicBezTo>
                  <a:cubicBezTo>
                    <a:pt x="4" y="1"/>
                    <a:pt x="4" y="1"/>
                    <a:pt x="4" y="2"/>
                  </a:cubicBezTo>
                  <a:cubicBezTo>
                    <a:pt x="4" y="2"/>
                    <a:pt x="5" y="3"/>
                    <a:pt x="4" y="4"/>
                  </a:cubicBezTo>
                  <a:cubicBezTo>
                    <a:pt x="4" y="5"/>
                    <a:pt x="3" y="6"/>
                    <a:pt x="3" y="6"/>
                  </a:cubicBezTo>
                  <a:cubicBezTo>
                    <a:pt x="2" y="7"/>
                    <a:pt x="3" y="7"/>
                    <a:pt x="2" y="8"/>
                  </a:cubicBezTo>
                  <a:cubicBezTo>
                    <a:pt x="2" y="9"/>
                    <a:pt x="2" y="9"/>
                    <a:pt x="2" y="10"/>
                  </a:cubicBezTo>
                  <a:cubicBezTo>
                    <a:pt x="1" y="11"/>
                    <a:pt x="0" y="12"/>
                    <a:pt x="0" y="12"/>
                  </a:cubicBezTo>
                  <a:cubicBezTo>
                    <a:pt x="0" y="13"/>
                    <a:pt x="0" y="13"/>
                    <a:pt x="1" y="13"/>
                  </a:cubicBezTo>
                  <a:cubicBezTo>
                    <a:pt x="1" y="14"/>
                    <a:pt x="2" y="13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4" y="12"/>
                    <a:pt x="4" y="15"/>
                    <a:pt x="4" y="1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111" name="Freeform 113"/>
            <p:cNvSpPr>
              <a:spLocks/>
            </p:cNvSpPr>
            <p:nvPr/>
          </p:nvSpPr>
          <p:spPr bwMode="auto">
            <a:xfrm>
              <a:off x="4318000" y="4371976"/>
              <a:ext cx="163513" cy="196850"/>
            </a:xfrm>
            <a:custGeom>
              <a:avLst/>
              <a:gdLst>
                <a:gd name="T0" fmla="*/ 27 w 56"/>
                <a:gd name="T1" fmla="*/ 65 h 68"/>
                <a:gd name="T2" fmla="*/ 30 w 56"/>
                <a:gd name="T3" fmla="*/ 63 h 68"/>
                <a:gd name="T4" fmla="*/ 29 w 56"/>
                <a:gd name="T5" fmla="*/ 61 h 68"/>
                <a:gd name="T6" fmla="*/ 28 w 56"/>
                <a:gd name="T7" fmla="*/ 58 h 68"/>
                <a:gd name="T8" fmla="*/ 28 w 56"/>
                <a:gd name="T9" fmla="*/ 56 h 68"/>
                <a:gd name="T10" fmla="*/ 27 w 56"/>
                <a:gd name="T11" fmla="*/ 53 h 68"/>
                <a:gd name="T12" fmla="*/ 29 w 56"/>
                <a:gd name="T13" fmla="*/ 51 h 68"/>
                <a:gd name="T14" fmla="*/ 31 w 56"/>
                <a:gd name="T15" fmla="*/ 52 h 68"/>
                <a:gd name="T16" fmla="*/ 35 w 56"/>
                <a:gd name="T17" fmla="*/ 51 h 68"/>
                <a:gd name="T18" fmla="*/ 36 w 56"/>
                <a:gd name="T19" fmla="*/ 50 h 68"/>
                <a:gd name="T20" fmla="*/ 37 w 56"/>
                <a:gd name="T21" fmla="*/ 47 h 68"/>
                <a:gd name="T22" fmla="*/ 39 w 56"/>
                <a:gd name="T23" fmla="*/ 47 h 68"/>
                <a:gd name="T24" fmla="*/ 42 w 56"/>
                <a:gd name="T25" fmla="*/ 50 h 68"/>
                <a:gd name="T26" fmla="*/ 46 w 56"/>
                <a:gd name="T27" fmla="*/ 51 h 68"/>
                <a:gd name="T28" fmla="*/ 48 w 56"/>
                <a:gd name="T29" fmla="*/ 51 h 68"/>
                <a:gd name="T30" fmla="*/ 49 w 56"/>
                <a:gd name="T31" fmla="*/ 49 h 68"/>
                <a:gd name="T32" fmla="*/ 52 w 56"/>
                <a:gd name="T33" fmla="*/ 54 h 68"/>
                <a:gd name="T34" fmla="*/ 53 w 56"/>
                <a:gd name="T35" fmla="*/ 52 h 68"/>
                <a:gd name="T36" fmla="*/ 54 w 56"/>
                <a:gd name="T37" fmla="*/ 48 h 68"/>
                <a:gd name="T38" fmla="*/ 56 w 56"/>
                <a:gd name="T39" fmla="*/ 42 h 68"/>
                <a:gd name="T40" fmla="*/ 56 w 56"/>
                <a:gd name="T41" fmla="*/ 38 h 68"/>
                <a:gd name="T42" fmla="*/ 56 w 56"/>
                <a:gd name="T43" fmla="*/ 33 h 68"/>
                <a:gd name="T44" fmla="*/ 53 w 56"/>
                <a:gd name="T45" fmla="*/ 31 h 68"/>
                <a:gd name="T46" fmla="*/ 51 w 56"/>
                <a:gd name="T47" fmla="*/ 30 h 68"/>
                <a:gd name="T48" fmla="*/ 50 w 56"/>
                <a:gd name="T49" fmla="*/ 28 h 68"/>
                <a:gd name="T50" fmla="*/ 50 w 56"/>
                <a:gd name="T51" fmla="*/ 25 h 68"/>
                <a:gd name="T52" fmla="*/ 51 w 56"/>
                <a:gd name="T53" fmla="*/ 23 h 68"/>
                <a:gd name="T54" fmla="*/ 52 w 56"/>
                <a:gd name="T55" fmla="*/ 20 h 68"/>
                <a:gd name="T56" fmla="*/ 56 w 56"/>
                <a:gd name="T57" fmla="*/ 17 h 68"/>
                <a:gd name="T58" fmla="*/ 54 w 56"/>
                <a:gd name="T59" fmla="*/ 14 h 68"/>
                <a:gd name="T60" fmla="*/ 52 w 56"/>
                <a:gd name="T61" fmla="*/ 10 h 68"/>
                <a:gd name="T62" fmla="*/ 50 w 56"/>
                <a:gd name="T63" fmla="*/ 11 h 68"/>
                <a:gd name="T64" fmla="*/ 48 w 56"/>
                <a:gd name="T65" fmla="*/ 11 h 68"/>
                <a:gd name="T66" fmla="*/ 45 w 56"/>
                <a:gd name="T67" fmla="*/ 13 h 68"/>
                <a:gd name="T68" fmla="*/ 43 w 56"/>
                <a:gd name="T69" fmla="*/ 12 h 68"/>
                <a:gd name="T70" fmla="*/ 43 w 56"/>
                <a:gd name="T71" fmla="*/ 10 h 68"/>
                <a:gd name="T72" fmla="*/ 43 w 56"/>
                <a:gd name="T73" fmla="*/ 8 h 68"/>
                <a:gd name="T74" fmla="*/ 43 w 56"/>
                <a:gd name="T75" fmla="*/ 5 h 68"/>
                <a:gd name="T76" fmla="*/ 42 w 56"/>
                <a:gd name="T77" fmla="*/ 1 h 68"/>
                <a:gd name="T78" fmla="*/ 34 w 56"/>
                <a:gd name="T79" fmla="*/ 0 h 68"/>
                <a:gd name="T80" fmla="*/ 25 w 56"/>
                <a:gd name="T81" fmla="*/ 1 h 68"/>
                <a:gd name="T82" fmla="*/ 10 w 56"/>
                <a:gd name="T83" fmla="*/ 15 h 68"/>
                <a:gd name="T84" fmla="*/ 8 w 56"/>
                <a:gd name="T85" fmla="*/ 18 h 68"/>
                <a:gd name="T86" fmla="*/ 8 w 56"/>
                <a:gd name="T87" fmla="*/ 21 h 68"/>
                <a:gd name="T88" fmla="*/ 10 w 56"/>
                <a:gd name="T89" fmla="*/ 25 h 68"/>
                <a:gd name="T90" fmla="*/ 6 w 56"/>
                <a:gd name="T91" fmla="*/ 23 h 68"/>
                <a:gd name="T92" fmla="*/ 3 w 56"/>
                <a:gd name="T93" fmla="*/ 34 h 68"/>
                <a:gd name="T94" fmla="*/ 1 w 56"/>
                <a:gd name="T95" fmla="*/ 34 h 68"/>
                <a:gd name="T96" fmla="*/ 4 w 56"/>
                <a:gd name="T97" fmla="*/ 41 h 68"/>
                <a:gd name="T98" fmla="*/ 5 w 56"/>
                <a:gd name="T99" fmla="*/ 42 h 68"/>
                <a:gd name="T100" fmla="*/ 5 w 56"/>
                <a:gd name="T101" fmla="*/ 44 h 68"/>
                <a:gd name="T102" fmla="*/ 7 w 56"/>
                <a:gd name="T103" fmla="*/ 47 h 68"/>
                <a:gd name="T104" fmla="*/ 12 w 56"/>
                <a:gd name="T105" fmla="*/ 53 h 68"/>
                <a:gd name="T106" fmla="*/ 19 w 56"/>
                <a:gd name="T107" fmla="*/ 62 h 68"/>
                <a:gd name="T108" fmla="*/ 24 w 56"/>
                <a:gd name="T109" fmla="*/ 67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6" h="68">
                  <a:moveTo>
                    <a:pt x="24" y="67"/>
                  </a:moveTo>
                  <a:cubicBezTo>
                    <a:pt x="24" y="67"/>
                    <a:pt x="25" y="66"/>
                    <a:pt x="25" y="66"/>
                  </a:cubicBezTo>
                  <a:cubicBezTo>
                    <a:pt x="25" y="65"/>
                    <a:pt x="26" y="65"/>
                    <a:pt x="26" y="65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28" y="65"/>
                    <a:pt x="28" y="65"/>
                    <a:pt x="28" y="64"/>
                  </a:cubicBezTo>
                  <a:cubicBezTo>
                    <a:pt x="28" y="64"/>
                    <a:pt x="28" y="64"/>
                    <a:pt x="28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30" y="64"/>
                    <a:pt x="30" y="64"/>
                    <a:pt x="30" y="63"/>
                  </a:cubicBezTo>
                  <a:cubicBezTo>
                    <a:pt x="30" y="63"/>
                    <a:pt x="30" y="63"/>
                    <a:pt x="30" y="62"/>
                  </a:cubicBezTo>
                  <a:cubicBezTo>
                    <a:pt x="30" y="62"/>
                    <a:pt x="30" y="62"/>
                    <a:pt x="30" y="62"/>
                  </a:cubicBezTo>
                  <a:cubicBezTo>
                    <a:pt x="29" y="62"/>
                    <a:pt x="29" y="61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29" y="60"/>
                  </a:cubicBezTo>
                  <a:cubicBezTo>
                    <a:pt x="29" y="60"/>
                    <a:pt x="29" y="60"/>
                    <a:pt x="29" y="59"/>
                  </a:cubicBezTo>
                  <a:cubicBezTo>
                    <a:pt x="29" y="59"/>
                    <a:pt x="28" y="59"/>
                    <a:pt x="28" y="59"/>
                  </a:cubicBezTo>
                  <a:cubicBezTo>
                    <a:pt x="28" y="59"/>
                    <a:pt x="28" y="58"/>
                    <a:pt x="28" y="58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7" y="58"/>
                    <a:pt x="26" y="58"/>
                    <a:pt x="26" y="57"/>
                  </a:cubicBezTo>
                  <a:cubicBezTo>
                    <a:pt x="26" y="57"/>
                    <a:pt x="26" y="57"/>
                    <a:pt x="27" y="57"/>
                  </a:cubicBezTo>
                  <a:cubicBezTo>
                    <a:pt x="27" y="56"/>
                    <a:pt x="27" y="56"/>
                    <a:pt x="28" y="56"/>
                  </a:cubicBezTo>
                  <a:cubicBezTo>
                    <a:pt x="28" y="55"/>
                    <a:pt x="28" y="55"/>
                    <a:pt x="28" y="55"/>
                  </a:cubicBezTo>
                  <a:cubicBezTo>
                    <a:pt x="28" y="55"/>
                    <a:pt x="28" y="55"/>
                    <a:pt x="28" y="55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4"/>
                    <a:pt x="27" y="53"/>
                    <a:pt x="27" y="53"/>
                  </a:cubicBezTo>
                  <a:cubicBezTo>
                    <a:pt x="27" y="53"/>
                    <a:pt x="27" y="52"/>
                    <a:pt x="27" y="52"/>
                  </a:cubicBezTo>
                  <a:cubicBezTo>
                    <a:pt x="27" y="52"/>
                    <a:pt x="27" y="51"/>
                    <a:pt x="27" y="51"/>
                  </a:cubicBezTo>
                  <a:cubicBezTo>
                    <a:pt x="28" y="50"/>
                    <a:pt x="28" y="51"/>
                    <a:pt x="28" y="51"/>
                  </a:cubicBezTo>
                  <a:cubicBezTo>
                    <a:pt x="28" y="51"/>
                    <a:pt x="29" y="52"/>
                    <a:pt x="29" y="51"/>
                  </a:cubicBezTo>
                  <a:cubicBezTo>
                    <a:pt x="29" y="51"/>
                    <a:pt x="30" y="51"/>
                    <a:pt x="30" y="51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30" y="52"/>
                    <a:pt x="30" y="52"/>
                    <a:pt x="31" y="52"/>
                  </a:cubicBezTo>
                  <a:cubicBezTo>
                    <a:pt x="31" y="52"/>
                    <a:pt x="31" y="52"/>
                    <a:pt x="31" y="52"/>
                  </a:cubicBezTo>
                  <a:cubicBezTo>
                    <a:pt x="31" y="52"/>
                    <a:pt x="32" y="52"/>
                    <a:pt x="32" y="52"/>
                  </a:cubicBezTo>
                  <a:cubicBezTo>
                    <a:pt x="32" y="52"/>
                    <a:pt x="33" y="52"/>
                    <a:pt x="33" y="52"/>
                  </a:cubicBezTo>
                  <a:cubicBezTo>
                    <a:pt x="33" y="52"/>
                    <a:pt x="34" y="52"/>
                    <a:pt x="34" y="52"/>
                  </a:cubicBezTo>
                  <a:cubicBezTo>
                    <a:pt x="34" y="52"/>
                    <a:pt x="35" y="52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6" y="51"/>
                    <a:pt x="36" y="51"/>
                    <a:pt x="36" y="51"/>
                  </a:cubicBezTo>
                  <a:cubicBezTo>
                    <a:pt x="36" y="51"/>
                    <a:pt x="37" y="50"/>
                    <a:pt x="36" y="50"/>
                  </a:cubicBezTo>
                  <a:cubicBezTo>
                    <a:pt x="36" y="50"/>
                    <a:pt x="36" y="50"/>
                    <a:pt x="36" y="50"/>
                  </a:cubicBezTo>
                  <a:cubicBezTo>
                    <a:pt x="36" y="50"/>
                    <a:pt x="36" y="49"/>
                    <a:pt x="36" y="49"/>
                  </a:cubicBezTo>
                  <a:cubicBezTo>
                    <a:pt x="36" y="49"/>
                    <a:pt x="36" y="49"/>
                    <a:pt x="36" y="48"/>
                  </a:cubicBezTo>
                  <a:cubicBezTo>
                    <a:pt x="36" y="48"/>
                    <a:pt x="36" y="48"/>
                    <a:pt x="36" y="47"/>
                  </a:cubicBezTo>
                  <a:cubicBezTo>
                    <a:pt x="36" y="47"/>
                    <a:pt x="36" y="47"/>
                    <a:pt x="37" y="47"/>
                  </a:cubicBezTo>
                  <a:cubicBezTo>
                    <a:pt x="37" y="47"/>
                    <a:pt x="37" y="47"/>
                    <a:pt x="38" y="47"/>
                  </a:cubicBezTo>
                  <a:cubicBezTo>
                    <a:pt x="37" y="46"/>
                    <a:pt x="38" y="46"/>
                    <a:pt x="38" y="46"/>
                  </a:cubicBezTo>
                  <a:cubicBezTo>
                    <a:pt x="38" y="46"/>
                    <a:pt x="38" y="47"/>
                    <a:pt x="39" y="47"/>
                  </a:cubicBezTo>
                  <a:cubicBezTo>
                    <a:pt x="39" y="47"/>
                    <a:pt x="39" y="47"/>
                    <a:pt x="39" y="47"/>
                  </a:cubicBezTo>
                  <a:cubicBezTo>
                    <a:pt x="39" y="47"/>
                    <a:pt x="39" y="48"/>
                    <a:pt x="40" y="48"/>
                  </a:cubicBezTo>
                  <a:cubicBezTo>
                    <a:pt x="40" y="48"/>
                    <a:pt x="40" y="48"/>
                    <a:pt x="40" y="49"/>
                  </a:cubicBezTo>
                  <a:cubicBezTo>
                    <a:pt x="41" y="49"/>
                    <a:pt x="41" y="49"/>
                    <a:pt x="41" y="49"/>
                  </a:cubicBezTo>
                  <a:cubicBezTo>
                    <a:pt x="41" y="50"/>
                    <a:pt x="42" y="50"/>
                    <a:pt x="42" y="50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43" y="51"/>
                    <a:pt x="43" y="51"/>
                    <a:pt x="44" y="52"/>
                  </a:cubicBezTo>
                  <a:cubicBezTo>
                    <a:pt x="44" y="52"/>
                    <a:pt x="44" y="52"/>
                    <a:pt x="45" y="52"/>
                  </a:cubicBezTo>
                  <a:cubicBezTo>
                    <a:pt x="45" y="52"/>
                    <a:pt x="45" y="52"/>
                    <a:pt x="46" y="51"/>
                  </a:cubicBezTo>
                  <a:cubicBezTo>
                    <a:pt x="46" y="51"/>
                    <a:pt x="46" y="51"/>
                    <a:pt x="46" y="51"/>
                  </a:cubicBezTo>
                  <a:cubicBezTo>
                    <a:pt x="46" y="51"/>
                    <a:pt x="46" y="51"/>
                    <a:pt x="46" y="51"/>
                  </a:cubicBezTo>
                  <a:cubicBezTo>
                    <a:pt x="47" y="51"/>
                    <a:pt x="47" y="51"/>
                    <a:pt x="47" y="51"/>
                  </a:cubicBezTo>
                  <a:cubicBezTo>
                    <a:pt x="47" y="51"/>
                    <a:pt x="48" y="51"/>
                    <a:pt x="48" y="51"/>
                  </a:cubicBezTo>
                  <a:cubicBezTo>
                    <a:pt x="48" y="51"/>
                    <a:pt x="48" y="50"/>
                    <a:pt x="48" y="50"/>
                  </a:cubicBezTo>
                  <a:cubicBezTo>
                    <a:pt x="48" y="50"/>
                    <a:pt x="48" y="50"/>
                    <a:pt x="49" y="50"/>
                  </a:cubicBezTo>
                  <a:cubicBezTo>
                    <a:pt x="49" y="50"/>
                    <a:pt x="49" y="50"/>
                    <a:pt x="49" y="50"/>
                  </a:cubicBezTo>
                  <a:cubicBezTo>
                    <a:pt x="49" y="50"/>
                    <a:pt x="49" y="49"/>
                    <a:pt x="49" y="49"/>
                  </a:cubicBezTo>
                  <a:cubicBezTo>
                    <a:pt x="49" y="50"/>
                    <a:pt x="49" y="50"/>
                    <a:pt x="49" y="50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50" y="51"/>
                    <a:pt x="50" y="52"/>
                    <a:pt x="50" y="52"/>
                  </a:cubicBezTo>
                  <a:cubicBezTo>
                    <a:pt x="51" y="53"/>
                    <a:pt x="51" y="53"/>
                    <a:pt x="52" y="54"/>
                  </a:cubicBezTo>
                  <a:cubicBezTo>
                    <a:pt x="52" y="54"/>
                    <a:pt x="53" y="54"/>
                    <a:pt x="53" y="54"/>
                  </a:cubicBezTo>
                  <a:cubicBezTo>
                    <a:pt x="53" y="54"/>
                    <a:pt x="53" y="54"/>
                    <a:pt x="53" y="53"/>
                  </a:cubicBezTo>
                  <a:cubicBezTo>
                    <a:pt x="53" y="53"/>
                    <a:pt x="53" y="53"/>
                    <a:pt x="53" y="53"/>
                  </a:cubicBezTo>
                  <a:cubicBezTo>
                    <a:pt x="53" y="52"/>
                    <a:pt x="53" y="52"/>
                    <a:pt x="53" y="52"/>
                  </a:cubicBezTo>
                  <a:cubicBezTo>
                    <a:pt x="53" y="51"/>
                    <a:pt x="53" y="50"/>
                    <a:pt x="53" y="50"/>
                  </a:cubicBezTo>
                  <a:cubicBezTo>
                    <a:pt x="53" y="50"/>
                    <a:pt x="53" y="49"/>
                    <a:pt x="53" y="49"/>
                  </a:cubicBezTo>
                  <a:cubicBezTo>
                    <a:pt x="53" y="49"/>
                    <a:pt x="53" y="48"/>
                    <a:pt x="54" y="48"/>
                  </a:cubicBezTo>
                  <a:cubicBezTo>
                    <a:pt x="54" y="48"/>
                    <a:pt x="54" y="48"/>
                    <a:pt x="54" y="48"/>
                  </a:cubicBezTo>
                  <a:cubicBezTo>
                    <a:pt x="55" y="47"/>
                    <a:pt x="55" y="47"/>
                    <a:pt x="55" y="47"/>
                  </a:cubicBezTo>
                  <a:cubicBezTo>
                    <a:pt x="55" y="47"/>
                    <a:pt x="55" y="46"/>
                    <a:pt x="55" y="46"/>
                  </a:cubicBezTo>
                  <a:cubicBezTo>
                    <a:pt x="54" y="45"/>
                    <a:pt x="55" y="44"/>
                    <a:pt x="56" y="44"/>
                  </a:cubicBezTo>
                  <a:cubicBezTo>
                    <a:pt x="56" y="43"/>
                    <a:pt x="56" y="43"/>
                    <a:pt x="56" y="42"/>
                  </a:cubicBezTo>
                  <a:cubicBezTo>
                    <a:pt x="56" y="42"/>
                    <a:pt x="56" y="41"/>
                    <a:pt x="56" y="41"/>
                  </a:cubicBezTo>
                  <a:cubicBezTo>
                    <a:pt x="56" y="41"/>
                    <a:pt x="56" y="40"/>
                    <a:pt x="56" y="40"/>
                  </a:cubicBezTo>
                  <a:cubicBezTo>
                    <a:pt x="56" y="40"/>
                    <a:pt x="56" y="40"/>
                    <a:pt x="56" y="40"/>
                  </a:cubicBezTo>
                  <a:cubicBezTo>
                    <a:pt x="56" y="39"/>
                    <a:pt x="56" y="39"/>
                    <a:pt x="56" y="38"/>
                  </a:cubicBezTo>
                  <a:cubicBezTo>
                    <a:pt x="56" y="38"/>
                    <a:pt x="56" y="38"/>
                    <a:pt x="56" y="37"/>
                  </a:cubicBezTo>
                  <a:cubicBezTo>
                    <a:pt x="56" y="37"/>
                    <a:pt x="56" y="37"/>
                    <a:pt x="56" y="37"/>
                  </a:cubicBezTo>
                  <a:cubicBezTo>
                    <a:pt x="56" y="36"/>
                    <a:pt x="56" y="35"/>
                    <a:pt x="56" y="34"/>
                  </a:cubicBezTo>
                  <a:cubicBezTo>
                    <a:pt x="56" y="34"/>
                    <a:pt x="56" y="34"/>
                    <a:pt x="56" y="33"/>
                  </a:cubicBezTo>
                  <a:cubicBezTo>
                    <a:pt x="56" y="33"/>
                    <a:pt x="56" y="33"/>
                    <a:pt x="55" y="33"/>
                  </a:cubicBezTo>
                  <a:cubicBezTo>
                    <a:pt x="55" y="32"/>
                    <a:pt x="54" y="32"/>
                    <a:pt x="54" y="32"/>
                  </a:cubicBezTo>
                  <a:cubicBezTo>
                    <a:pt x="53" y="32"/>
                    <a:pt x="53" y="31"/>
                    <a:pt x="53" y="31"/>
                  </a:cubicBezTo>
                  <a:cubicBezTo>
                    <a:pt x="53" y="31"/>
                    <a:pt x="53" y="31"/>
                    <a:pt x="53" y="31"/>
                  </a:cubicBezTo>
                  <a:cubicBezTo>
                    <a:pt x="53" y="31"/>
                    <a:pt x="53" y="31"/>
                    <a:pt x="53" y="30"/>
                  </a:cubicBezTo>
                  <a:cubicBezTo>
                    <a:pt x="53" y="30"/>
                    <a:pt x="52" y="30"/>
                    <a:pt x="52" y="30"/>
                  </a:cubicBezTo>
                  <a:cubicBezTo>
                    <a:pt x="52" y="30"/>
                    <a:pt x="52" y="30"/>
                    <a:pt x="51" y="30"/>
                  </a:cubicBezTo>
                  <a:cubicBezTo>
                    <a:pt x="51" y="30"/>
                    <a:pt x="51" y="30"/>
                    <a:pt x="51" y="30"/>
                  </a:cubicBezTo>
                  <a:cubicBezTo>
                    <a:pt x="51" y="30"/>
                    <a:pt x="50" y="30"/>
                    <a:pt x="50" y="30"/>
                  </a:cubicBezTo>
                  <a:cubicBezTo>
                    <a:pt x="50" y="30"/>
                    <a:pt x="50" y="30"/>
                    <a:pt x="50" y="30"/>
                  </a:cubicBezTo>
                  <a:cubicBezTo>
                    <a:pt x="49" y="29"/>
                    <a:pt x="49" y="29"/>
                    <a:pt x="50" y="29"/>
                  </a:cubicBezTo>
                  <a:cubicBezTo>
                    <a:pt x="50" y="29"/>
                    <a:pt x="50" y="28"/>
                    <a:pt x="50" y="28"/>
                  </a:cubicBezTo>
                  <a:cubicBezTo>
                    <a:pt x="50" y="28"/>
                    <a:pt x="50" y="28"/>
                    <a:pt x="50" y="27"/>
                  </a:cubicBezTo>
                  <a:cubicBezTo>
                    <a:pt x="50" y="27"/>
                    <a:pt x="50" y="27"/>
                    <a:pt x="50" y="26"/>
                  </a:cubicBezTo>
                  <a:cubicBezTo>
                    <a:pt x="50" y="26"/>
                    <a:pt x="50" y="26"/>
                    <a:pt x="50" y="25"/>
                  </a:cubicBezTo>
                  <a:cubicBezTo>
                    <a:pt x="50" y="25"/>
                    <a:pt x="50" y="25"/>
                    <a:pt x="50" y="25"/>
                  </a:cubicBezTo>
                  <a:cubicBezTo>
                    <a:pt x="50" y="24"/>
                    <a:pt x="50" y="24"/>
                    <a:pt x="50" y="24"/>
                  </a:cubicBezTo>
                  <a:cubicBezTo>
                    <a:pt x="50" y="24"/>
                    <a:pt x="51" y="24"/>
                    <a:pt x="51" y="24"/>
                  </a:cubicBezTo>
                  <a:cubicBezTo>
                    <a:pt x="51" y="24"/>
                    <a:pt x="51" y="23"/>
                    <a:pt x="51" y="23"/>
                  </a:cubicBezTo>
                  <a:cubicBezTo>
                    <a:pt x="51" y="23"/>
                    <a:pt x="51" y="23"/>
                    <a:pt x="51" y="23"/>
                  </a:cubicBezTo>
                  <a:cubicBezTo>
                    <a:pt x="51" y="23"/>
                    <a:pt x="51" y="22"/>
                    <a:pt x="51" y="22"/>
                  </a:cubicBezTo>
                  <a:cubicBezTo>
                    <a:pt x="51" y="22"/>
                    <a:pt x="51" y="21"/>
                    <a:pt x="52" y="21"/>
                  </a:cubicBezTo>
                  <a:cubicBezTo>
                    <a:pt x="52" y="21"/>
                    <a:pt x="52" y="21"/>
                    <a:pt x="52" y="21"/>
                  </a:cubicBezTo>
                  <a:cubicBezTo>
                    <a:pt x="52" y="20"/>
                    <a:pt x="52" y="21"/>
                    <a:pt x="52" y="20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4" y="20"/>
                    <a:pt x="55" y="20"/>
                    <a:pt x="55" y="19"/>
                  </a:cubicBezTo>
                  <a:cubicBezTo>
                    <a:pt x="55" y="19"/>
                    <a:pt x="55" y="19"/>
                    <a:pt x="55" y="18"/>
                  </a:cubicBezTo>
                  <a:cubicBezTo>
                    <a:pt x="55" y="18"/>
                    <a:pt x="56" y="18"/>
                    <a:pt x="56" y="17"/>
                  </a:cubicBezTo>
                  <a:cubicBezTo>
                    <a:pt x="56" y="17"/>
                    <a:pt x="56" y="17"/>
                    <a:pt x="56" y="16"/>
                  </a:cubicBezTo>
                  <a:cubicBezTo>
                    <a:pt x="56" y="16"/>
                    <a:pt x="55" y="16"/>
                    <a:pt x="55" y="16"/>
                  </a:cubicBezTo>
                  <a:cubicBezTo>
                    <a:pt x="55" y="15"/>
                    <a:pt x="55" y="15"/>
                    <a:pt x="54" y="15"/>
                  </a:cubicBezTo>
                  <a:cubicBezTo>
                    <a:pt x="54" y="15"/>
                    <a:pt x="54" y="15"/>
                    <a:pt x="54" y="14"/>
                  </a:cubicBezTo>
                  <a:cubicBezTo>
                    <a:pt x="54" y="14"/>
                    <a:pt x="54" y="14"/>
                    <a:pt x="54" y="13"/>
                  </a:cubicBezTo>
                  <a:cubicBezTo>
                    <a:pt x="54" y="13"/>
                    <a:pt x="54" y="12"/>
                    <a:pt x="54" y="11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3" y="11"/>
                    <a:pt x="53" y="11"/>
                    <a:pt x="52" y="10"/>
                  </a:cubicBezTo>
                  <a:cubicBezTo>
                    <a:pt x="52" y="10"/>
                    <a:pt x="52" y="10"/>
                    <a:pt x="52" y="10"/>
                  </a:cubicBezTo>
                  <a:cubicBezTo>
                    <a:pt x="52" y="10"/>
                    <a:pt x="51" y="10"/>
                    <a:pt x="51" y="10"/>
                  </a:cubicBezTo>
                  <a:cubicBezTo>
                    <a:pt x="51" y="10"/>
                    <a:pt x="50" y="10"/>
                    <a:pt x="50" y="10"/>
                  </a:cubicBezTo>
                  <a:cubicBezTo>
                    <a:pt x="50" y="10"/>
                    <a:pt x="50" y="10"/>
                    <a:pt x="50" y="11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9" y="11"/>
                    <a:pt x="48" y="11"/>
                    <a:pt x="48" y="11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12"/>
                    <a:pt x="47" y="12"/>
                    <a:pt x="47" y="12"/>
                  </a:cubicBezTo>
                  <a:cubicBezTo>
                    <a:pt x="47" y="12"/>
                    <a:pt x="46" y="12"/>
                    <a:pt x="46" y="12"/>
                  </a:cubicBezTo>
                  <a:cubicBezTo>
                    <a:pt x="46" y="12"/>
                    <a:pt x="45" y="12"/>
                    <a:pt x="45" y="13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44" y="13"/>
                    <a:pt x="44" y="13"/>
                    <a:pt x="43" y="13"/>
                  </a:cubicBezTo>
                  <a:cubicBezTo>
                    <a:pt x="43" y="13"/>
                    <a:pt x="43" y="13"/>
                    <a:pt x="43" y="12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3" y="12"/>
                    <a:pt x="43" y="11"/>
                    <a:pt x="43" y="11"/>
                  </a:cubicBezTo>
                  <a:cubicBezTo>
                    <a:pt x="43" y="11"/>
                    <a:pt x="43" y="11"/>
                    <a:pt x="43" y="10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10"/>
                    <a:pt x="43" y="10"/>
                    <a:pt x="43" y="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3" y="9"/>
                    <a:pt x="43" y="9"/>
                    <a:pt x="43" y="8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3" y="8"/>
                    <a:pt x="43" y="7"/>
                    <a:pt x="43" y="7"/>
                  </a:cubicBezTo>
                  <a:cubicBezTo>
                    <a:pt x="43" y="7"/>
                    <a:pt x="43" y="6"/>
                    <a:pt x="43" y="6"/>
                  </a:cubicBezTo>
                  <a:cubicBezTo>
                    <a:pt x="43" y="6"/>
                    <a:pt x="43" y="5"/>
                    <a:pt x="43" y="5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4" y="4"/>
                    <a:pt x="45" y="3"/>
                    <a:pt x="44" y="2"/>
                  </a:cubicBezTo>
                  <a:cubicBezTo>
                    <a:pt x="44" y="2"/>
                    <a:pt x="44" y="1"/>
                    <a:pt x="44" y="1"/>
                  </a:cubicBezTo>
                  <a:cubicBezTo>
                    <a:pt x="43" y="1"/>
                    <a:pt x="43" y="1"/>
                    <a:pt x="42" y="1"/>
                  </a:cubicBezTo>
                  <a:cubicBezTo>
                    <a:pt x="42" y="1"/>
                    <a:pt x="42" y="1"/>
                    <a:pt x="41" y="1"/>
                  </a:cubicBezTo>
                  <a:cubicBezTo>
                    <a:pt x="41" y="0"/>
                    <a:pt x="40" y="0"/>
                    <a:pt x="40" y="0"/>
                  </a:cubicBezTo>
                  <a:cubicBezTo>
                    <a:pt x="39" y="0"/>
                    <a:pt x="38" y="0"/>
                    <a:pt x="37" y="0"/>
                  </a:cubicBezTo>
                  <a:cubicBezTo>
                    <a:pt x="36" y="0"/>
                    <a:pt x="35" y="0"/>
                    <a:pt x="34" y="0"/>
                  </a:cubicBezTo>
                  <a:cubicBezTo>
                    <a:pt x="33" y="0"/>
                    <a:pt x="32" y="1"/>
                    <a:pt x="31" y="1"/>
                  </a:cubicBezTo>
                  <a:cubicBezTo>
                    <a:pt x="30" y="1"/>
                    <a:pt x="29" y="1"/>
                    <a:pt x="28" y="1"/>
                  </a:cubicBezTo>
                  <a:cubicBezTo>
                    <a:pt x="27" y="1"/>
                    <a:pt x="27" y="1"/>
                    <a:pt x="26" y="0"/>
                  </a:cubicBezTo>
                  <a:cubicBezTo>
                    <a:pt x="26" y="0"/>
                    <a:pt x="26" y="1"/>
                    <a:pt x="25" y="1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4" y="16"/>
                    <a:pt x="13" y="16"/>
                  </a:cubicBezTo>
                  <a:cubicBezTo>
                    <a:pt x="12" y="16"/>
                    <a:pt x="10" y="15"/>
                    <a:pt x="10" y="15"/>
                  </a:cubicBezTo>
                  <a:cubicBezTo>
                    <a:pt x="10" y="15"/>
                    <a:pt x="10" y="12"/>
                    <a:pt x="8" y="14"/>
                  </a:cubicBezTo>
                  <a:cubicBezTo>
                    <a:pt x="8" y="14"/>
                    <a:pt x="8" y="14"/>
                    <a:pt x="8" y="15"/>
                  </a:cubicBezTo>
                  <a:cubicBezTo>
                    <a:pt x="8" y="15"/>
                    <a:pt x="8" y="16"/>
                    <a:pt x="8" y="17"/>
                  </a:cubicBezTo>
                  <a:cubicBezTo>
                    <a:pt x="8" y="17"/>
                    <a:pt x="9" y="18"/>
                    <a:pt x="8" y="18"/>
                  </a:cubicBezTo>
                  <a:cubicBezTo>
                    <a:pt x="8" y="18"/>
                    <a:pt x="7" y="18"/>
                    <a:pt x="7" y="18"/>
                  </a:cubicBezTo>
                  <a:cubicBezTo>
                    <a:pt x="6" y="18"/>
                    <a:pt x="5" y="18"/>
                    <a:pt x="6" y="19"/>
                  </a:cubicBezTo>
                  <a:cubicBezTo>
                    <a:pt x="6" y="19"/>
                    <a:pt x="7" y="20"/>
                    <a:pt x="7" y="20"/>
                  </a:cubicBezTo>
                  <a:cubicBezTo>
                    <a:pt x="7" y="20"/>
                    <a:pt x="8" y="20"/>
                    <a:pt x="8" y="21"/>
                  </a:cubicBezTo>
                  <a:cubicBezTo>
                    <a:pt x="8" y="22"/>
                    <a:pt x="8" y="23"/>
                    <a:pt x="9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1" y="23"/>
                    <a:pt x="12" y="23"/>
                    <a:pt x="12" y="24"/>
                  </a:cubicBezTo>
                  <a:cubicBezTo>
                    <a:pt x="11" y="24"/>
                    <a:pt x="10" y="24"/>
                    <a:pt x="10" y="25"/>
                  </a:cubicBezTo>
                  <a:cubicBezTo>
                    <a:pt x="10" y="25"/>
                    <a:pt x="10" y="25"/>
                    <a:pt x="9" y="24"/>
                  </a:cubicBezTo>
                  <a:cubicBezTo>
                    <a:pt x="8" y="24"/>
                    <a:pt x="8" y="24"/>
                    <a:pt x="8" y="23"/>
                  </a:cubicBezTo>
                  <a:cubicBezTo>
                    <a:pt x="7" y="23"/>
                    <a:pt x="7" y="22"/>
                    <a:pt x="7" y="22"/>
                  </a:cubicBezTo>
                  <a:cubicBezTo>
                    <a:pt x="6" y="22"/>
                    <a:pt x="6" y="22"/>
                    <a:pt x="6" y="23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5"/>
                    <a:pt x="6" y="28"/>
                    <a:pt x="6" y="30"/>
                  </a:cubicBezTo>
                  <a:cubicBezTo>
                    <a:pt x="5" y="31"/>
                    <a:pt x="4" y="31"/>
                    <a:pt x="4" y="32"/>
                  </a:cubicBezTo>
                  <a:cubicBezTo>
                    <a:pt x="3" y="33"/>
                    <a:pt x="4" y="35"/>
                    <a:pt x="3" y="34"/>
                  </a:cubicBezTo>
                  <a:cubicBezTo>
                    <a:pt x="2" y="34"/>
                    <a:pt x="2" y="34"/>
                    <a:pt x="2" y="33"/>
                  </a:cubicBezTo>
                  <a:cubicBezTo>
                    <a:pt x="2" y="33"/>
                    <a:pt x="1" y="33"/>
                    <a:pt x="1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3"/>
                    <a:pt x="1" y="33"/>
                    <a:pt x="1" y="34"/>
                  </a:cubicBezTo>
                  <a:cubicBezTo>
                    <a:pt x="1" y="34"/>
                    <a:pt x="1" y="34"/>
                    <a:pt x="1" y="35"/>
                  </a:cubicBezTo>
                  <a:cubicBezTo>
                    <a:pt x="1" y="35"/>
                    <a:pt x="2" y="37"/>
                    <a:pt x="2" y="38"/>
                  </a:cubicBezTo>
                  <a:cubicBezTo>
                    <a:pt x="2" y="38"/>
                    <a:pt x="3" y="39"/>
                    <a:pt x="3" y="40"/>
                  </a:cubicBezTo>
                  <a:cubicBezTo>
                    <a:pt x="3" y="40"/>
                    <a:pt x="3" y="41"/>
                    <a:pt x="4" y="41"/>
                  </a:cubicBezTo>
                  <a:cubicBezTo>
                    <a:pt x="4" y="41"/>
                    <a:pt x="4" y="42"/>
                    <a:pt x="5" y="42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5" y="41"/>
                    <a:pt x="6" y="40"/>
                    <a:pt x="6" y="41"/>
                  </a:cubicBezTo>
                  <a:cubicBezTo>
                    <a:pt x="6" y="42"/>
                    <a:pt x="5" y="42"/>
                    <a:pt x="5" y="42"/>
                  </a:cubicBezTo>
                  <a:cubicBezTo>
                    <a:pt x="5" y="42"/>
                    <a:pt x="6" y="43"/>
                    <a:pt x="6" y="43"/>
                  </a:cubicBezTo>
                  <a:cubicBezTo>
                    <a:pt x="6" y="42"/>
                    <a:pt x="7" y="42"/>
                    <a:pt x="7" y="42"/>
                  </a:cubicBezTo>
                  <a:cubicBezTo>
                    <a:pt x="8" y="43"/>
                    <a:pt x="9" y="43"/>
                    <a:pt x="8" y="43"/>
                  </a:cubicBezTo>
                  <a:cubicBezTo>
                    <a:pt x="6" y="44"/>
                    <a:pt x="5" y="44"/>
                    <a:pt x="5" y="44"/>
                  </a:cubicBezTo>
                  <a:cubicBezTo>
                    <a:pt x="5" y="45"/>
                    <a:pt x="5" y="45"/>
                    <a:pt x="5" y="45"/>
                  </a:cubicBezTo>
                  <a:cubicBezTo>
                    <a:pt x="6" y="46"/>
                    <a:pt x="7" y="45"/>
                    <a:pt x="7" y="46"/>
                  </a:cubicBezTo>
                  <a:cubicBezTo>
                    <a:pt x="7" y="47"/>
                    <a:pt x="8" y="48"/>
                    <a:pt x="8" y="48"/>
                  </a:cubicBezTo>
                  <a:cubicBezTo>
                    <a:pt x="7" y="48"/>
                    <a:pt x="7" y="47"/>
                    <a:pt x="7" y="47"/>
                  </a:cubicBezTo>
                  <a:cubicBezTo>
                    <a:pt x="6" y="48"/>
                    <a:pt x="6" y="48"/>
                    <a:pt x="7" y="48"/>
                  </a:cubicBezTo>
                  <a:cubicBezTo>
                    <a:pt x="7" y="49"/>
                    <a:pt x="8" y="49"/>
                    <a:pt x="8" y="50"/>
                  </a:cubicBezTo>
                  <a:cubicBezTo>
                    <a:pt x="9" y="51"/>
                    <a:pt x="9" y="52"/>
                    <a:pt x="10" y="53"/>
                  </a:cubicBezTo>
                  <a:cubicBezTo>
                    <a:pt x="10" y="53"/>
                    <a:pt x="11" y="53"/>
                    <a:pt x="12" y="53"/>
                  </a:cubicBezTo>
                  <a:cubicBezTo>
                    <a:pt x="12" y="54"/>
                    <a:pt x="13" y="55"/>
                    <a:pt x="12" y="55"/>
                  </a:cubicBezTo>
                  <a:cubicBezTo>
                    <a:pt x="12" y="55"/>
                    <a:pt x="11" y="55"/>
                    <a:pt x="12" y="56"/>
                  </a:cubicBezTo>
                  <a:cubicBezTo>
                    <a:pt x="13" y="57"/>
                    <a:pt x="14" y="57"/>
                    <a:pt x="16" y="59"/>
                  </a:cubicBezTo>
                  <a:cubicBezTo>
                    <a:pt x="17" y="60"/>
                    <a:pt x="19" y="61"/>
                    <a:pt x="19" y="62"/>
                  </a:cubicBezTo>
                  <a:cubicBezTo>
                    <a:pt x="19" y="63"/>
                    <a:pt x="19" y="64"/>
                    <a:pt x="21" y="65"/>
                  </a:cubicBezTo>
                  <a:cubicBezTo>
                    <a:pt x="22" y="66"/>
                    <a:pt x="23" y="67"/>
                    <a:pt x="23" y="68"/>
                  </a:cubicBezTo>
                  <a:cubicBezTo>
                    <a:pt x="23" y="68"/>
                    <a:pt x="24" y="68"/>
                    <a:pt x="24" y="68"/>
                  </a:cubicBezTo>
                  <a:cubicBezTo>
                    <a:pt x="24" y="68"/>
                    <a:pt x="24" y="67"/>
                    <a:pt x="24" y="67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112" name="Freeform 114"/>
            <p:cNvSpPr>
              <a:spLocks/>
            </p:cNvSpPr>
            <p:nvPr/>
          </p:nvSpPr>
          <p:spPr bwMode="auto">
            <a:xfrm>
              <a:off x="4386263" y="4327526"/>
              <a:ext cx="212725" cy="282575"/>
            </a:xfrm>
            <a:custGeom>
              <a:avLst/>
              <a:gdLst>
                <a:gd name="T0" fmla="*/ 69 w 73"/>
                <a:gd name="T1" fmla="*/ 3 h 97"/>
                <a:gd name="T2" fmla="*/ 64 w 73"/>
                <a:gd name="T3" fmla="*/ 1 h 97"/>
                <a:gd name="T4" fmla="*/ 60 w 73"/>
                <a:gd name="T5" fmla="*/ 1 h 97"/>
                <a:gd name="T6" fmla="*/ 54 w 73"/>
                <a:gd name="T7" fmla="*/ 5 h 97"/>
                <a:gd name="T8" fmla="*/ 52 w 73"/>
                <a:gd name="T9" fmla="*/ 11 h 97"/>
                <a:gd name="T10" fmla="*/ 48 w 73"/>
                <a:gd name="T11" fmla="*/ 17 h 97"/>
                <a:gd name="T12" fmla="*/ 43 w 73"/>
                <a:gd name="T13" fmla="*/ 19 h 97"/>
                <a:gd name="T14" fmla="*/ 36 w 73"/>
                <a:gd name="T15" fmla="*/ 18 h 97"/>
                <a:gd name="T16" fmla="*/ 24 w 73"/>
                <a:gd name="T17" fmla="*/ 16 h 97"/>
                <a:gd name="T18" fmla="*/ 20 w 73"/>
                <a:gd name="T19" fmla="*/ 20 h 97"/>
                <a:gd name="T20" fmla="*/ 20 w 73"/>
                <a:gd name="T21" fmla="*/ 25 h 97"/>
                <a:gd name="T22" fmla="*/ 22 w 73"/>
                <a:gd name="T23" fmla="*/ 28 h 97"/>
                <a:gd name="T24" fmla="*/ 26 w 73"/>
                <a:gd name="T25" fmla="*/ 26 h 97"/>
                <a:gd name="T26" fmla="*/ 30 w 73"/>
                <a:gd name="T27" fmla="*/ 26 h 97"/>
                <a:gd name="T28" fmla="*/ 33 w 73"/>
                <a:gd name="T29" fmla="*/ 32 h 97"/>
                <a:gd name="T30" fmla="*/ 28 w 73"/>
                <a:gd name="T31" fmla="*/ 37 h 97"/>
                <a:gd name="T32" fmla="*/ 27 w 73"/>
                <a:gd name="T33" fmla="*/ 41 h 97"/>
                <a:gd name="T34" fmla="*/ 28 w 73"/>
                <a:gd name="T35" fmla="*/ 45 h 97"/>
                <a:gd name="T36" fmla="*/ 33 w 73"/>
                <a:gd name="T37" fmla="*/ 48 h 97"/>
                <a:gd name="T38" fmla="*/ 33 w 73"/>
                <a:gd name="T39" fmla="*/ 56 h 97"/>
                <a:gd name="T40" fmla="*/ 30 w 73"/>
                <a:gd name="T41" fmla="*/ 64 h 97"/>
                <a:gd name="T42" fmla="*/ 27 w 73"/>
                <a:gd name="T43" fmla="*/ 67 h 97"/>
                <a:gd name="T44" fmla="*/ 25 w 73"/>
                <a:gd name="T45" fmla="*/ 66 h 97"/>
                <a:gd name="T46" fmla="*/ 19 w 73"/>
                <a:gd name="T47" fmla="*/ 65 h 97"/>
                <a:gd name="T48" fmla="*/ 15 w 73"/>
                <a:gd name="T49" fmla="*/ 61 h 97"/>
                <a:gd name="T50" fmla="*/ 13 w 73"/>
                <a:gd name="T51" fmla="*/ 65 h 97"/>
                <a:gd name="T52" fmla="*/ 8 w 73"/>
                <a:gd name="T53" fmla="*/ 67 h 97"/>
                <a:gd name="T54" fmla="*/ 4 w 73"/>
                <a:gd name="T55" fmla="*/ 67 h 97"/>
                <a:gd name="T56" fmla="*/ 3 w 73"/>
                <a:gd name="T57" fmla="*/ 72 h 97"/>
                <a:gd name="T58" fmla="*/ 6 w 73"/>
                <a:gd name="T59" fmla="*/ 76 h 97"/>
                <a:gd name="T60" fmla="*/ 4 w 73"/>
                <a:gd name="T61" fmla="*/ 80 h 97"/>
                <a:gd name="T62" fmla="*/ 4 w 73"/>
                <a:gd name="T63" fmla="*/ 87 h 97"/>
                <a:gd name="T64" fmla="*/ 11 w 73"/>
                <a:gd name="T65" fmla="*/ 94 h 97"/>
                <a:gd name="T66" fmla="*/ 15 w 73"/>
                <a:gd name="T67" fmla="*/ 91 h 97"/>
                <a:gd name="T68" fmla="*/ 20 w 73"/>
                <a:gd name="T69" fmla="*/ 92 h 97"/>
                <a:gd name="T70" fmla="*/ 26 w 73"/>
                <a:gd name="T71" fmla="*/ 91 h 97"/>
                <a:gd name="T72" fmla="*/ 33 w 73"/>
                <a:gd name="T73" fmla="*/ 89 h 97"/>
                <a:gd name="T74" fmla="*/ 33 w 73"/>
                <a:gd name="T75" fmla="*/ 93 h 97"/>
                <a:gd name="T76" fmla="*/ 37 w 73"/>
                <a:gd name="T77" fmla="*/ 93 h 97"/>
                <a:gd name="T78" fmla="*/ 42 w 73"/>
                <a:gd name="T79" fmla="*/ 87 h 97"/>
                <a:gd name="T80" fmla="*/ 49 w 73"/>
                <a:gd name="T81" fmla="*/ 81 h 97"/>
                <a:gd name="T82" fmla="*/ 50 w 73"/>
                <a:gd name="T83" fmla="*/ 78 h 97"/>
                <a:gd name="T84" fmla="*/ 50 w 73"/>
                <a:gd name="T85" fmla="*/ 70 h 97"/>
                <a:gd name="T86" fmla="*/ 50 w 73"/>
                <a:gd name="T87" fmla="*/ 66 h 97"/>
                <a:gd name="T88" fmla="*/ 53 w 73"/>
                <a:gd name="T89" fmla="*/ 62 h 97"/>
                <a:gd name="T90" fmla="*/ 58 w 73"/>
                <a:gd name="T91" fmla="*/ 57 h 97"/>
                <a:gd name="T92" fmla="*/ 64 w 73"/>
                <a:gd name="T93" fmla="*/ 49 h 97"/>
                <a:gd name="T94" fmla="*/ 65 w 73"/>
                <a:gd name="T95" fmla="*/ 45 h 97"/>
                <a:gd name="T96" fmla="*/ 66 w 73"/>
                <a:gd name="T97" fmla="*/ 35 h 97"/>
                <a:gd name="T98" fmla="*/ 67 w 73"/>
                <a:gd name="T99" fmla="*/ 29 h 97"/>
                <a:gd name="T100" fmla="*/ 68 w 73"/>
                <a:gd name="T101" fmla="*/ 25 h 97"/>
                <a:gd name="T102" fmla="*/ 68 w 73"/>
                <a:gd name="T103" fmla="*/ 18 h 97"/>
                <a:gd name="T104" fmla="*/ 69 w 73"/>
                <a:gd name="T105" fmla="*/ 13 h 97"/>
                <a:gd name="T106" fmla="*/ 71 w 73"/>
                <a:gd name="T107" fmla="*/ 9 h 97"/>
                <a:gd name="T108" fmla="*/ 73 w 73"/>
                <a:gd name="T109" fmla="*/ 5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3" h="97">
                  <a:moveTo>
                    <a:pt x="73" y="3"/>
                  </a:moveTo>
                  <a:cubicBezTo>
                    <a:pt x="73" y="2"/>
                    <a:pt x="73" y="2"/>
                    <a:pt x="73" y="1"/>
                  </a:cubicBezTo>
                  <a:cubicBezTo>
                    <a:pt x="72" y="1"/>
                    <a:pt x="72" y="1"/>
                    <a:pt x="71" y="1"/>
                  </a:cubicBezTo>
                  <a:cubicBezTo>
                    <a:pt x="71" y="1"/>
                    <a:pt x="71" y="1"/>
                    <a:pt x="70" y="1"/>
                  </a:cubicBezTo>
                  <a:cubicBezTo>
                    <a:pt x="70" y="1"/>
                    <a:pt x="70" y="1"/>
                    <a:pt x="70" y="1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2"/>
                    <a:pt x="69" y="2"/>
                    <a:pt x="69" y="3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3"/>
                    <a:pt x="68" y="2"/>
                    <a:pt x="68" y="2"/>
                  </a:cubicBezTo>
                  <a:cubicBezTo>
                    <a:pt x="68" y="2"/>
                    <a:pt x="67" y="2"/>
                    <a:pt x="67" y="2"/>
                  </a:cubicBezTo>
                  <a:cubicBezTo>
                    <a:pt x="67" y="2"/>
                    <a:pt x="66" y="1"/>
                    <a:pt x="66" y="1"/>
                  </a:cubicBezTo>
                  <a:cubicBezTo>
                    <a:pt x="65" y="1"/>
                    <a:pt x="65" y="1"/>
                    <a:pt x="65" y="1"/>
                  </a:cubicBezTo>
                  <a:cubicBezTo>
                    <a:pt x="64" y="1"/>
                    <a:pt x="64" y="1"/>
                    <a:pt x="64" y="1"/>
                  </a:cubicBezTo>
                  <a:cubicBezTo>
                    <a:pt x="64" y="1"/>
                    <a:pt x="64" y="0"/>
                    <a:pt x="63" y="0"/>
                  </a:cubicBezTo>
                  <a:cubicBezTo>
                    <a:pt x="63" y="0"/>
                    <a:pt x="63" y="0"/>
                    <a:pt x="62" y="0"/>
                  </a:cubicBezTo>
                  <a:cubicBezTo>
                    <a:pt x="62" y="0"/>
                    <a:pt x="62" y="0"/>
                    <a:pt x="61" y="0"/>
                  </a:cubicBezTo>
                  <a:cubicBezTo>
                    <a:pt x="61" y="0"/>
                    <a:pt x="61" y="1"/>
                    <a:pt x="61" y="1"/>
                  </a:cubicBezTo>
                  <a:cubicBezTo>
                    <a:pt x="61" y="1"/>
                    <a:pt x="61" y="1"/>
                    <a:pt x="61" y="1"/>
                  </a:cubicBezTo>
                  <a:cubicBezTo>
                    <a:pt x="61" y="0"/>
                    <a:pt x="61" y="0"/>
                    <a:pt x="60" y="1"/>
                  </a:cubicBezTo>
                  <a:cubicBezTo>
                    <a:pt x="60" y="1"/>
                    <a:pt x="60" y="1"/>
                    <a:pt x="60" y="1"/>
                  </a:cubicBezTo>
                  <a:cubicBezTo>
                    <a:pt x="60" y="1"/>
                    <a:pt x="60" y="1"/>
                    <a:pt x="59" y="1"/>
                  </a:cubicBezTo>
                  <a:cubicBezTo>
                    <a:pt x="59" y="1"/>
                    <a:pt x="58" y="1"/>
                    <a:pt x="57" y="1"/>
                  </a:cubicBezTo>
                  <a:cubicBezTo>
                    <a:pt x="57" y="1"/>
                    <a:pt x="56" y="1"/>
                    <a:pt x="56" y="1"/>
                  </a:cubicBezTo>
                  <a:cubicBezTo>
                    <a:pt x="55" y="1"/>
                    <a:pt x="55" y="1"/>
                    <a:pt x="54" y="1"/>
                  </a:cubicBezTo>
                  <a:cubicBezTo>
                    <a:pt x="54" y="1"/>
                    <a:pt x="54" y="2"/>
                    <a:pt x="54" y="2"/>
                  </a:cubicBezTo>
                  <a:cubicBezTo>
                    <a:pt x="54" y="3"/>
                    <a:pt x="54" y="3"/>
                    <a:pt x="54" y="4"/>
                  </a:cubicBezTo>
                  <a:cubicBezTo>
                    <a:pt x="54" y="4"/>
                    <a:pt x="54" y="4"/>
                    <a:pt x="54" y="5"/>
                  </a:cubicBezTo>
                  <a:cubicBezTo>
                    <a:pt x="54" y="5"/>
                    <a:pt x="54" y="5"/>
                    <a:pt x="54" y="6"/>
                  </a:cubicBezTo>
                  <a:cubicBezTo>
                    <a:pt x="54" y="6"/>
                    <a:pt x="54" y="6"/>
                    <a:pt x="54" y="6"/>
                  </a:cubicBezTo>
                  <a:cubicBezTo>
                    <a:pt x="53" y="7"/>
                    <a:pt x="53" y="7"/>
                    <a:pt x="53" y="7"/>
                  </a:cubicBezTo>
                  <a:cubicBezTo>
                    <a:pt x="53" y="8"/>
                    <a:pt x="53" y="8"/>
                    <a:pt x="53" y="9"/>
                  </a:cubicBezTo>
                  <a:cubicBezTo>
                    <a:pt x="53" y="9"/>
                    <a:pt x="53" y="9"/>
                    <a:pt x="53" y="10"/>
                  </a:cubicBezTo>
                  <a:cubicBezTo>
                    <a:pt x="52" y="10"/>
                    <a:pt x="52" y="10"/>
                    <a:pt x="52" y="10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52" y="12"/>
                    <a:pt x="51" y="12"/>
                    <a:pt x="51" y="12"/>
                  </a:cubicBezTo>
                  <a:cubicBezTo>
                    <a:pt x="51" y="13"/>
                    <a:pt x="51" y="13"/>
                    <a:pt x="50" y="14"/>
                  </a:cubicBezTo>
                  <a:cubicBezTo>
                    <a:pt x="50" y="14"/>
                    <a:pt x="50" y="15"/>
                    <a:pt x="49" y="15"/>
                  </a:cubicBezTo>
                  <a:cubicBezTo>
                    <a:pt x="49" y="15"/>
                    <a:pt x="49" y="16"/>
                    <a:pt x="49" y="16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8" y="17"/>
                    <a:pt x="48" y="17"/>
                    <a:pt x="48" y="17"/>
                  </a:cubicBezTo>
                  <a:cubicBezTo>
                    <a:pt x="48" y="17"/>
                    <a:pt x="48" y="17"/>
                    <a:pt x="48" y="17"/>
                  </a:cubicBezTo>
                  <a:cubicBezTo>
                    <a:pt x="48" y="18"/>
                    <a:pt x="48" y="18"/>
                    <a:pt x="48" y="19"/>
                  </a:cubicBezTo>
                  <a:cubicBezTo>
                    <a:pt x="48" y="20"/>
                    <a:pt x="48" y="21"/>
                    <a:pt x="48" y="22"/>
                  </a:cubicBezTo>
                  <a:cubicBezTo>
                    <a:pt x="48" y="22"/>
                    <a:pt x="47" y="22"/>
                    <a:pt x="47" y="22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46" y="21"/>
                    <a:pt x="46" y="20"/>
                    <a:pt x="46" y="20"/>
                  </a:cubicBezTo>
                  <a:cubicBezTo>
                    <a:pt x="45" y="20"/>
                    <a:pt x="45" y="19"/>
                    <a:pt x="45" y="19"/>
                  </a:cubicBezTo>
                  <a:cubicBezTo>
                    <a:pt x="44" y="19"/>
                    <a:pt x="44" y="19"/>
                    <a:pt x="43" y="19"/>
                  </a:cubicBezTo>
                  <a:cubicBezTo>
                    <a:pt x="43" y="19"/>
                    <a:pt x="43" y="19"/>
                    <a:pt x="43" y="19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42" y="18"/>
                    <a:pt x="42" y="18"/>
                    <a:pt x="41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40" y="17"/>
                    <a:pt x="38" y="18"/>
                    <a:pt x="38" y="18"/>
                  </a:cubicBezTo>
                  <a:cubicBezTo>
                    <a:pt x="37" y="18"/>
                    <a:pt x="37" y="18"/>
                    <a:pt x="36" y="18"/>
                  </a:cubicBezTo>
                  <a:cubicBezTo>
                    <a:pt x="36" y="18"/>
                    <a:pt x="36" y="18"/>
                    <a:pt x="36" y="18"/>
                  </a:cubicBezTo>
                  <a:cubicBezTo>
                    <a:pt x="36" y="17"/>
                    <a:pt x="36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4" y="17"/>
                    <a:pt x="34" y="17"/>
                    <a:pt x="33" y="16"/>
                  </a:cubicBezTo>
                  <a:cubicBezTo>
                    <a:pt x="33" y="16"/>
                    <a:pt x="33" y="16"/>
                    <a:pt x="32" y="16"/>
                  </a:cubicBezTo>
                  <a:cubicBezTo>
                    <a:pt x="30" y="16"/>
                    <a:pt x="28" y="16"/>
                    <a:pt x="26" y="16"/>
                  </a:cubicBezTo>
                  <a:cubicBezTo>
                    <a:pt x="25" y="16"/>
                    <a:pt x="25" y="16"/>
                    <a:pt x="24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3" y="15"/>
                    <a:pt x="23" y="15"/>
                    <a:pt x="23" y="16"/>
                  </a:cubicBezTo>
                  <a:cubicBezTo>
                    <a:pt x="22" y="16"/>
                    <a:pt x="21" y="16"/>
                    <a:pt x="21" y="16"/>
                  </a:cubicBezTo>
                  <a:cubicBezTo>
                    <a:pt x="21" y="16"/>
                    <a:pt x="21" y="17"/>
                    <a:pt x="21" y="17"/>
                  </a:cubicBezTo>
                  <a:cubicBezTo>
                    <a:pt x="22" y="18"/>
                    <a:pt x="21" y="19"/>
                    <a:pt x="20" y="19"/>
                  </a:cubicBezTo>
                  <a:cubicBezTo>
                    <a:pt x="20" y="19"/>
                    <a:pt x="20" y="19"/>
                    <a:pt x="20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0" y="20"/>
                    <a:pt x="20" y="21"/>
                    <a:pt x="20" y="21"/>
                  </a:cubicBezTo>
                  <a:cubicBezTo>
                    <a:pt x="20" y="21"/>
                    <a:pt x="20" y="22"/>
                    <a:pt x="20" y="22"/>
                  </a:cubicBezTo>
                  <a:cubicBezTo>
                    <a:pt x="20" y="22"/>
                    <a:pt x="20" y="23"/>
                    <a:pt x="20" y="2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0" y="26"/>
                    <a:pt x="20" y="27"/>
                    <a:pt x="20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2" y="28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2" y="27"/>
                    <a:pt x="23" y="27"/>
                    <a:pt x="23" y="27"/>
                  </a:cubicBezTo>
                  <a:cubicBezTo>
                    <a:pt x="23" y="27"/>
                    <a:pt x="24" y="27"/>
                    <a:pt x="24" y="27"/>
                  </a:cubicBezTo>
                  <a:cubicBezTo>
                    <a:pt x="24" y="27"/>
                    <a:pt x="25" y="27"/>
                    <a:pt x="25" y="26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5" y="26"/>
                    <a:pt x="26" y="26"/>
                    <a:pt x="26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26"/>
                    <a:pt x="26" y="26"/>
                    <a:pt x="27" y="26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7" y="25"/>
                    <a:pt x="28" y="25"/>
                    <a:pt x="28" y="25"/>
                  </a:cubicBezTo>
                  <a:cubicBezTo>
                    <a:pt x="28" y="25"/>
                    <a:pt x="29" y="25"/>
                    <a:pt x="29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0" y="26"/>
                    <a:pt x="30" y="26"/>
                    <a:pt x="31" y="26"/>
                  </a:cubicBezTo>
                  <a:cubicBezTo>
                    <a:pt x="31" y="27"/>
                    <a:pt x="31" y="28"/>
                    <a:pt x="31" y="28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1" y="30"/>
                    <a:pt x="31" y="30"/>
                    <a:pt x="31" y="30"/>
                  </a:cubicBezTo>
                  <a:cubicBezTo>
                    <a:pt x="32" y="30"/>
                    <a:pt x="32" y="30"/>
                    <a:pt x="32" y="31"/>
                  </a:cubicBezTo>
                  <a:cubicBezTo>
                    <a:pt x="32" y="31"/>
                    <a:pt x="33" y="31"/>
                    <a:pt x="33" y="31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3" y="33"/>
                    <a:pt x="32" y="33"/>
                    <a:pt x="32" y="33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32" y="35"/>
                    <a:pt x="31" y="35"/>
                    <a:pt x="30" y="35"/>
                  </a:cubicBezTo>
                  <a:cubicBezTo>
                    <a:pt x="30" y="35"/>
                    <a:pt x="30" y="35"/>
                    <a:pt x="29" y="35"/>
                  </a:cubicBezTo>
                  <a:cubicBezTo>
                    <a:pt x="29" y="36"/>
                    <a:pt x="29" y="35"/>
                    <a:pt x="29" y="36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8" y="36"/>
                    <a:pt x="28" y="37"/>
                    <a:pt x="28" y="37"/>
                  </a:cubicBezTo>
                  <a:cubicBezTo>
                    <a:pt x="28" y="37"/>
                    <a:pt x="28" y="38"/>
                    <a:pt x="28" y="38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8" y="38"/>
                    <a:pt x="28" y="39"/>
                    <a:pt x="28" y="39"/>
                  </a:cubicBezTo>
                  <a:cubicBezTo>
                    <a:pt x="28" y="39"/>
                    <a:pt x="27" y="39"/>
                    <a:pt x="27" y="39"/>
                  </a:cubicBezTo>
                  <a:cubicBezTo>
                    <a:pt x="27" y="39"/>
                    <a:pt x="27" y="39"/>
                    <a:pt x="27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7" y="43"/>
                    <a:pt x="27" y="43"/>
                    <a:pt x="27" y="43"/>
                  </a:cubicBezTo>
                  <a:cubicBezTo>
                    <a:pt x="27" y="43"/>
                    <a:pt x="27" y="44"/>
                    <a:pt x="27" y="44"/>
                  </a:cubicBezTo>
                  <a:cubicBezTo>
                    <a:pt x="26" y="44"/>
                    <a:pt x="26" y="44"/>
                    <a:pt x="27" y="45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27" y="45"/>
                    <a:pt x="28" y="45"/>
                    <a:pt x="28" y="45"/>
                  </a:cubicBezTo>
                  <a:cubicBezTo>
                    <a:pt x="28" y="45"/>
                    <a:pt x="28" y="45"/>
                    <a:pt x="28" y="45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29" y="45"/>
                    <a:pt x="30" y="45"/>
                    <a:pt x="30" y="45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6"/>
                    <a:pt x="30" y="47"/>
                    <a:pt x="31" y="47"/>
                  </a:cubicBezTo>
                  <a:cubicBezTo>
                    <a:pt x="31" y="47"/>
                    <a:pt x="32" y="47"/>
                    <a:pt x="32" y="48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50"/>
                    <a:pt x="33" y="51"/>
                    <a:pt x="33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3" y="54"/>
                    <a:pt x="33" y="54"/>
                    <a:pt x="33" y="55"/>
                  </a:cubicBezTo>
                  <a:cubicBezTo>
                    <a:pt x="33" y="55"/>
                    <a:pt x="33" y="55"/>
                    <a:pt x="33" y="55"/>
                  </a:cubicBezTo>
                  <a:cubicBezTo>
                    <a:pt x="33" y="55"/>
                    <a:pt x="33" y="56"/>
                    <a:pt x="33" y="56"/>
                  </a:cubicBezTo>
                  <a:cubicBezTo>
                    <a:pt x="33" y="56"/>
                    <a:pt x="33" y="57"/>
                    <a:pt x="33" y="57"/>
                  </a:cubicBezTo>
                  <a:cubicBezTo>
                    <a:pt x="33" y="58"/>
                    <a:pt x="33" y="58"/>
                    <a:pt x="33" y="59"/>
                  </a:cubicBezTo>
                  <a:cubicBezTo>
                    <a:pt x="32" y="59"/>
                    <a:pt x="31" y="60"/>
                    <a:pt x="32" y="61"/>
                  </a:cubicBezTo>
                  <a:cubicBezTo>
                    <a:pt x="32" y="61"/>
                    <a:pt x="32" y="62"/>
                    <a:pt x="32" y="62"/>
                  </a:cubicBezTo>
                  <a:cubicBezTo>
                    <a:pt x="32" y="62"/>
                    <a:pt x="32" y="62"/>
                    <a:pt x="31" y="63"/>
                  </a:cubicBezTo>
                  <a:cubicBezTo>
                    <a:pt x="31" y="63"/>
                    <a:pt x="31" y="63"/>
                    <a:pt x="31" y="63"/>
                  </a:cubicBezTo>
                  <a:cubicBezTo>
                    <a:pt x="30" y="63"/>
                    <a:pt x="30" y="64"/>
                    <a:pt x="30" y="64"/>
                  </a:cubicBezTo>
                  <a:cubicBezTo>
                    <a:pt x="30" y="64"/>
                    <a:pt x="30" y="65"/>
                    <a:pt x="30" y="65"/>
                  </a:cubicBezTo>
                  <a:cubicBezTo>
                    <a:pt x="30" y="65"/>
                    <a:pt x="30" y="66"/>
                    <a:pt x="30" y="67"/>
                  </a:cubicBezTo>
                  <a:cubicBezTo>
                    <a:pt x="30" y="67"/>
                    <a:pt x="30" y="67"/>
                    <a:pt x="30" y="68"/>
                  </a:cubicBezTo>
                  <a:cubicBezTo>
                    <a:pt x="30" y="68"/>
                    <a:pt x="30" y="68"/>
                    <a:pt x="30" y="68"/>
                  </a:cubicBezTo>
                  <a:cubicBezTo>
                    <a:pt x="30" y="69"/>
                    <a:pt x="30" y="69"/>
                    <a:pt x="30" y="69"/>
                  </a:cubicBezTo>
                  <a:cubicBezTo>
                    <a:pt x="30" y="69"/>
                    <a:pt x="29" y="69"/>
                    <a:pt x="29" y="69"/>
                  </a:cubicBezTo>
                  <a:cubicBezTo>
                    <a:pt x="28" y="68"/>
                    <a:pt x="28" y="68"/>
                    <a:pt x="27" y="67"/>
                  </a:cubicBezTo>
                  <a:cubicBezTo>
                    <a:pt x="27" y="67"/>
                    <a:pt x="27" y="66"/>
                    <a:pt x="27" y="65"/>
                  </a:cubicBezTo>
                  <a:cubicBezTo>
                    <a:pt x="27" y="65"/>
                    <a:pt x="27" y="65"/>
                    <a:pt x="26" y="65"/>
                  </a:cubicBezTo>
                  <a:cubicBezTo>
                    <a:pt x="26" y="65"/>
                    <a:pt x="26" y="65"/>
                    <a:pt x="26" y="64"/>
                  </a:cubicBezTo>
                  <a:cubicBezTo>
                    <a:pt x="26" y="64"/>
                    <a:pt x="26" y="65"/>
                    <a:pt x="26" y="65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5" y="65"/>
                    <a:pt x="25" y="65"/>
                    <a:pt x="25" y="65"/>
                  </a:cubicBezTo>
                  <a:cubicBezTo>
                    <a:pt x="25" y="65"/>
                    <a:pt x="25" y="66"/>
                    <a:pt x="25" y="66"/>
                  </a:cubicBezTo>
                  <a:cubicBezTo>
                    <a:pt x="25" y="66"/>
                    <a:pt x="24" y="66"/>
                    <a:pt x="24" y="66"/>
                  </a:cubicBezTo>
                  <a:cubicBezTo>
                    <a:pt x="24" y="66"/>
                    <a:pt x="24" y="66"/>
                    <a:pt x="23" y="66"/>
                  </a:cubicBezTo>
                  <a:cubicBezTo>
                    <a:pt x="23" y="66"/>
                    <a:pt x="23" y="66"/>
                    <a:pt x="23" y="66"/>
                  </a:cubicBezTo>
                  <a:cubicBezTo>
                    <a:pt x="23" y="66"/>
                    <a:pt x="23" y="66"/>
                    <a:pt x="23" y="66"/>
                  </a:cubicBezTo>
                  <a:cubicBezTo>
                    <a:pt x="22" y="67"/>
                    <a:pt x="22" y="67"/>
                    <a:pt x="22" y="67"/>
                  </a:cubicBezTo>
                  <a:cubicBezTo>
                    <a:pt x="21" y="67"/>
                    <a:pt x="21" y="67"/>
                    <a:pt x="21" y="67"/>
                  </a:cubicBezTo>
                  <a:cubicBezTo>
                    <a:pt x="20" y="66"/>
                    <a:pt x="20" y="66"/>
                    <a:pt x="19" y="65"/>
                  </a:cubicBezTo>
                  <a:cubicBezTo>
                    <a:pt x="19" y="65"/>
                    <a:pt x="19" y="65"/>
                    <a:pt x="19" y="65"/>
                  </a:cubicBezTo>
                  <a:cubicBezTo>
                    <a:pt x="19" y="65"/>
                    <a:pt x="18" y="65"/>
                    <a:pt x="18" y="64"/>
                  </a:cubicBezTo>
                  <a:cubicBezTo>
                    <a:pt x="18" y="64"/>
                    <a:pt x="18" y="64"/>
                    <a:pt x="17" y="64"/>
                  </a:cubicBezTo>
                  <a:cubicBezTo>
                    <a:pt x="17" y="63"/>
                    <a:pt x="17" y="63"/>
                    <a:pt x="17" y="63"/>
                  </a:cubicBezTo>
                  <a:cubicBezTo>
                    <a:pt x="16" y="63"/>
                    <a:pt x="16" y="62"/>
                    <a:pt x="16" y="62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15" y="62"/>
                    <a:pt x="15" y="61"/>
                    <a:pt x="15" y="61"/>
                  </a:cubicBezTo>
                  <a:cubicBezTo>
                    <a:pt x="15" y="61"/>
                    <a:pt x="14" y="61"/>
                    <a:pt x="15" y="62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3" y="62"/>
                    <a:pt x="13" y="62"/>
                    <a:pt x="13" y="62"/>
                  </a:cubicBezTo>
                  <a:cubicBezTo>
                    <a:pt x="13" y="63"/>
                    <a:pt x="13" y="63"/>
                    <a:pt x="13" y="63"/>
                  </a:cubicBezTo>
                  <a:cubicBezTo>
                    <a:pt x="13" y="64"/>
                    <a:pt x="13" y="64"/>
                    <a:pt x="13" y="64"/>
                  </a:cubicBezTo>
                  <a:cubicBezTo>
                    <a:pt x="13" y="64"/>
                    <a:pt x="13" y="65"/>
                    <a:pt x="13" y="65"/>
                  </a:cubicBezTo>
                  <a:cubicBezTo>
                    <a:pt x="13" y="65"/>
                    <a:pt x="13" y="65"/>
                    <a:pt x="13" y="65"/>
                  </a:cubicBezTo>
                  <a:cubicBezTo>
                    <a:pt x="14" y="65"/>
                    <a:pt x="13" y="66"/>
                    <a:pt x="13" y="66"/>
                  </a:cubicBezTo>
                  <a:cubicBezTo>
                    <a:pt x="13" y="66"/>
                    <a:pt x="13" y="66"/>
                    <a:pt x="12" y="66"/>
                  </a:cubicBezTo>
                  <a:cubicBezTo>
                    <a:pt x="12" y="66"/>
                    <a:pt x="12" y="66"/>
                    <a:pt x="12" y="66"/>
                  </a:cubicBezTo>
                  <a:cubicBezTo>
                    <a:pt x="12" y="67"/>
                    <a:pt x="11" y="67"/>
                    <a:pt x="11" y="67"/>
                  </a:cubicBezTo>
                  <a:cubicBezTo>
                    <a:pt x="11" y="67"/>
                    <a:pt x="10" y="67"/>
                    <a:pt x="10" y="67"/>
                  </a:cubicBezTo>
                  <a:cubicBezTo>
                    <a:pt x="10" y="67"/>
                    <a:pt x="9" y="67"/>
                    <a:pt x="9" y="67"/>
                  </a:cubicBezTo>
                  <a:cubicBezTo>
                    <a:pt x="9" y="67"/>
                    <a:pt x="8" y="67"/>
                    <a:pt x="8" y="67"/>
                  </a:cubicBezTo>
                  <a:cubicBezTo>
                    <a:pt x="8" y="67"/>
                    <a:pt x="8" y="67"/>
                    <a:pt x="8" y="67"/>
                  </a:cubicBezTo>
                  <a:cubicBezTo>
                    <a:pt x="7" y="67"/>
                    <a:pt x="7" y="67"/>
                    <a:pt x="7" y="66"/>
                  </a:cubicBezTo>
                  <a:cubicBezTo>
                    <a:pt x="7" y="66"/>
                    <a:pt x="7" y="66"/>
                    <a:pt x="7" y="66"/>
                  </a:cubicBezTo>
                  <a:cubicBezTo>
                    <a:pt x="7" y="66"/>
                    <a:pt x="6" y="66"/>
                    <a:pt x="6" y="66"/>
                  </a:cubicBezTo>
                  <a:cubicBezTo>
                    <a:pt x="6" y="67"/>
                    <a:pt x="5" y="66"/>
                    <a:pt x="5" y="66"/>
                  </a:cubicBezTo>
                  <a:cubicBezTo>
                    <a:pt x="5" y="66"/>
                    <a:pt x="5" y="65"/>
                    <a:pt x="4" y="66"/>
                  </a:cubicBezTo>
                  <a:cubicBezTo>
                    <a:pt x="4" y="66"/>
                    <a:pt x="4" y="67"/>
                    <a:pt x="4" y="67"/>
                  </a:cubicBezTo>
                  <a:cubicBezTo>
                    <a:pt x="4" y="67"/>
                    <a:pt x="4" y="68"/>
                    <a:pt x="4" y="68"/>
                  </a:cubicBezTo>
                  <a:cubicBezTo>
                    <a:pt x="4" y="68"/>
                    <a:pt x="5" y="69"/>
                    <a:pt x="5" y="69"/>
                  </a:cubicBezTo>
                  <a:cubicBezTo>
                    <a:pt x="5" y="69"/>
                    <a:pt x="5" y="69"/>
                    <a:pt x="5" y="70"/>
                  </a:cubicBezTo>
                  <a:cubicBezTo>
                    <a:pt x="5" y="70"/>
                    <a:pt x="5" y="70"/>
                    <a:pt x="5" y="70"/>
                  </a:cubicBezTo>
                  <a:cubicBezTo>
                    <a:pt x="5" y="70"/>
                    <a:pt x="5" y="70"/>
                    <a:pt x="5" y="71"/>
                  </a:cubicBezTo>
                  <a:cubicBezTo>
                    <a:pt x="4" y="71"/>
                    <a:pt x="4" y="71"/>
                    <a:pt x="4" y="72"/>
                  </a:cubicBezTo>
                  <a:cubicBezTo>
                    <a:pt x="3" y="72"/>
                    <a:pt x="3" y="72"/>
                    <a:pt x="3" y="72"/>
                  </a:cubicBezTo>
                  <a:cubicBezTo>
                    <a:pt x="3" y="73"/>
                    <a:pt x="4" y="73"/>
                    <a:pt x="4" y="73"/>
                  </a:cubicBezTo>
                  <a:cubicBezTo>
                    <a:pt x="4" y="73"/>
                    <a:pt x="4" y="73"/>
                    <a:pt x="5" y="73"/>
                  </a:cubicBezTo>
                  <a:cubicBezTo>
                    <a:pt x="5" y="73"/>
                    <a:pt x="5" y="74"/>
                    <a:pt x="5" y="74"/>
                  </a:cubicBezTo>
                  <a:cubicBezTo>
                    <a:pt x="5" y="74"/>
                    <a:pt x="6" y="74"/>
                    <a:pt x="6" y="74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6" y="76"/>
                    <a:pt x="6" y="77"/>
                    <a:pt x="7" y="77"/>
                  </a:cubicBezTo>
                  <a:cubicBezTo>
                    <a:pt x="7" y="77"/>
                    <a:pt x="7" y="77"/>
                    <a:pt x="7" y="77"/>
                  </a:cubicBezTo>
                  <a:cubicBezTo>
                    <a:pt x="7" y="78"/>
                    <a:pt x="7" y="78"/>
                    <a:pt x="7" y="78"/>
                  </a:cubicBezTo>
                  <a:cubicBezTo>
                    <a:pt x="7" y="79"/>
                    <a:pt x="7" y="79"/>
                    <a:pt x="6" y="79"/>
                  </a:cubicBezTo>
                  <a:cubicBezTo>
                    <a:pt x="6" y="79"/>
                    <a:pt x="6" y="79"/>
                    <a:pt x="5" y="79"/>
                  </a:cubicBezTo>
                  <a:cubicBezTo>
                    <a:pt x="5" y="79"/>
                    <a:pt x="5" y="79"/>
                    <a:pt x="5" y="79"/>
                  </a:cubicBezTo>
                  <a:cubicBezTo>
                    <a:pt x="5" y="80"/>
                    <a:pt x="5" y="80"/>
                    <a:pt x="4" y="80"/>
                  </a:cubicBezTo>
                  <a:cubicBezTo>
                    <a:pt x="4" y="80"/>
                    <a:pt x="4" y="80"/>
                    <a:pt x="3" y="80"/>
                  </a:cubicBezTo>
                  <a:cubicBezTo>
                    <a:pt x="3" y="80"/>
                    <a:pt x="2" y="80"/>
                    <a:pt x="2" y="81"/>
                  </a:cubicBezTo>
                  <a:cubicBezTo>
                    <a:pt x="2" y="81"/>
                    <a:pt x="1" y="82"/>
                    <a:pt x="1" y="82"/>
                  </a:cubicBezTo>
                  <a:cubicBezTo>
                    <a:pt x="1" y="82"/>
                    <a:pt x="1" y="83"/>
                    <a:pt x="1" y="83"/>
                  </a:cubicBezTo>
                  <a:cubicBezTo>
                    <a:pt x="1" y="83"/>
                    <a:pt x="0" y="83"/>
                    <a:pt x="0" y="83"/>
                  </a:cubicBezTo>
                  <a:cubicBezTo>
                    <a:pt x="1" y="83"/>
                    <a:pt x="1" y="84"/>
                    <a:pt x="1" y="84"/>
                  </a:cubicBezTo>
                  <a:cubicBezTo>
                    <a:pt x="2" y="85"/>
                    <a:pt x="3" y="86"/>
                    <a:pt x="4" y="87"/>
                  </a:cubicBezTo>
                  <a:cubicBezTo>
                    <a:pt x="5" y="88"/>
                    <a:pt x="6" y="90"/>
                    <a:pt x="7" y="91"/>
                  </a:cubicBezTo>
                  <a:cubicBezTo>
                    <a:pt x="7" y="92"/>
                    <a:pt x="7" y="93"/>
                    <a:pt x="7" y="93"/>
                  </a:cubicBezTo>
                  <a:cubicBezTo>
                    <a:pt x="7" y="94"/>
                    <a:pt x="8" y="94"/>
                    <a:pt x="8" y="95"/>
                  </a:cubicBezTo>
                  <a:cubicBezTo>
                    <a:pt x="8" y="96"/>
                    <a:pt x="9" y="96"/>
                    <a:pt x="9" y="97"/>
                  </a:cubicBezTo>
                  <a:cubicBezTo>
                    <a:pt x="9" y="96"/>
                    <a:pt x="9" y="96"/>
                    <a:pt x="10" y="96"/>
                  </a:cubicBezTo>
                  <a:cubicBezTo>
                    <a:pt x="10" y="95"/>
                    <a:pt x="10" y="95"/>
                    <a:pt x="10" y="94"/>
                  </a:cubicBezTo>
                  <a:cubicBezTo>
                    <a:pt x="10" y="94"/>
                    <a:pt x="11" y="94"/>
                    <a:pt x="11" y="94"/>
                  </a:cubicBezTo>
                  <a:cubicBezTo>
                    <a:pt x="11" y="94"/>
                    <a:pt x="11" y="94"/>
                    <a:pt x="12" y="94"/>
                  </a:cubicBezTo>
                  <a:cubicBezTo>
                    <a:pt x="12" y="94"/>
                    <a:pt x="12" y="94"/>
                    <a:pt x="12" y="93"/>
                  </a:cubicBezTo>
                  <a:cubicBezTo>
                    <a:pt x="12" y="93"/>
                    <a:pt x="12" y="92"/>
                    <a:pt x="13" y="92"/>
                  </a:cubicBezTo>
                  <a:cubicBezTo>
                    <a:pt x="13" y="92"/>
                    <a:pt x="13" y="91"/>
                    <a:pt x="13" y="91"/>
                  </a:cubicBezTo>
                  <a:cubicBezTo>
                    <a:pt x="14" y="91"/>
                    <a:pt x="14" y="91"/>
                    <a:pt x="14" y="92"/>
                  </a:cubicBezTo>
                  <a:cubicBezTo>
                    <a:pt x="15" y="92"/>
                    <a:pt x="15" y="92"/>
                    <a:pt x="15" y="92"/>
                  </a:cubicBezTo>
                  <a:cubicBezTo>
                    <a:pt x="15" y="92"/>
                    <a:pt x="15" y="91"/>
                    <a:pt x="15" y="91"/>
                  </a:cubicBezTo>
                  <a:cubicBezTo>
                    <a:pt x="15" y="91"/>
                    <a:pt x="15" y="91"/>
                    <a:pt x="16" y="91"/>
                  </a:cubicBezTo>
                  <a:cubicBezTo>
                    <a:pt x="16" y="90"/>
                    <a:pt x="16" y="89"/>
                    <a:pt x="17" y="89"/>
                  </a:cubicBezTo>
                  <a:cubicBezTo>
                    <a:pt x="17" y="89"/>
                    <a:pt x="18" y="89"/>
                    <a:pt x="18" y="89"/>
                  </a:cubicBezTo>
                  <a:cubicBezTo>
                    <a:pt x="18" y="89"/>
                    <a:pt x="18" y="89"/>
                    <a:pt x="18" y="90"/>
                  </a:cubicBezTo>
                  <a:cubicBezTo>
                    <a:pt x="18" y="90"/>
                    <a:pt x="19" y="90"/>
                    <a:pt x="19" y="90"/>
                  </a:cubicBezTo>
                  <a:cubicBezTo>
                    <a:pt x="19" y="91"/>
                    <a:pt x="19" y="91"/>
                    <a:pt x="19" y="91"/>
                  </a:cubicBezTo>
                  <a:cubicBezTo>
                    <a:pt x="20" y="92"/>
                    <a:pt x="20" y="92"/>
                    <a:pt x="20" y="92"/>
                  </a:cubicBezTo>
                  <a:cubicBezTo>
                    <a:pt x="21" y="92"/>
                    <a:pt x="21" y="92"/>
                    <a:pt x="21" y="93"/>
                  </a:cubicBezTo>
                  <a:cubicBezTo>
                    <a:pt x="21" y="93"/>
                    <a:pt x="22" y="93"/>
                    <a:pt x="22" y="94"/>
                  </a:cubicBezTo>
                  <a:cubicBezTo>
                    <a:pt x="22" y="94"/>
                    <a:pt x="22" y="94"/>
                    <a:pt x="22" y="94"/>
                  </a:cubicBezTo>
                  <a:cubicBezTo>
                    <a:pt x="22" y="94"/>
                    <a:pt x="23" y="95"/>
                    <a:pt x="23" y="94"/>
                  </a:cubicBezTo>
                  <a:cubicBezTo>
                    <a:pt x="24" y="94"/>
                    <a:pt x="24" y="94"/>
                    <a:pt x="24" y="94"/>
                  </a:cubicBezTo>
                  <a:cubicBezTo>
                    <a:pt x="25" y="94"/>
                    <a:pt x="25" y="93"/>
                    <a:pt x="25" y="93"/>
                  </a:cubicBezTo>
                  <a:cubicBezTo>
                    <a:pt x="26" y="93"/>
                    <a:pt x="25" y="91"/>
                    <a:pt x="26" y="91"/>
                  </a:cubicBezTo>
                  <a:cubicBezTo>
                    <a:pt x="26" y="90"/>
                    <a:pt x="27" y="90"/>
                    <a:pt x="28" y="90"/>
                  </a:cubicBezTo>
                  <a:cubicBezTo>
                    <a:pt x="28" y="90"/>
                    <a:pt x="29" y="90"/>
                    <a:pt x="30" y="90"/>
                  </a:cubicBezTo>
                  <a:cubicBezTo>
                    <a:pt x="30" y="89"/>
                    <a:pt x="30" y="89"/>
                    <a:pt x="31" y="89"/>
                  </a:cubicBezTo>
                  <a:cubicBezTo>
                    <a:pt x="31" y="89"/>
                    <a:pt x="31" y="89"/>
                    <a:pt x="31" y="89"/>
                  </a:cubicBezTo>
                  <a:cubicBezTo>
                    <a:pt x="31" y="89"/>
                    <a:pt x="31" y="89"/>
                    <a:pt x="32" y="89"/>
                  </a:cubicBezTo>
                  <a:cubicBezTo>
                    <a:pt x="32" y="89"/>
                    <a:pt x="32" y="89"/>
                    <a:pt x="32" y="89"/>
                  </a:cubicBezTo>
                  <a:cubicBezTo>
                    <a:pt x="32" y="89"/>
                    <a:pt x="32" y="89"/>
                    <a:pt x="33" y="89"/>
                  </a:cubicBezTo>
                  <a:cubicBezTo>
                    <a:pt x="33" y="89"/>
                    <a:pt x="33" y="90"/>
                    <a:pt x="32" y="90"/>
                  </a:cubicBezTo>
                  <a:cubicBezTo>
                    <a:pt x="32" y="90"/>
                    <a:pt x="32" y="91"/>
                    <a:pt x="32" y="91"/>
                  </a:cubicBezTo>
                  <a:cubicBezTo>
                    <a:pt x="32" y="91"/>
                    <a:pt x="32" y="91"/>
                    <a:pt x="32" y="92"/>
                  </a:cubicBezTo>
                  <a:cubicBezTo>
                    <a:pt x="32" y="92"/>
                    <a:pt x="32" y="92"/>
                    <a:pt x="33" y="92"/>
                  </a:cubicBezTo>
                  <a:cubicBezTo>
                    <a:pt x="33" y="92"/>
                    <a:pt x="33" y="92"/>
                    <a:pt x="33" y="93"/>
                  </a:cubicBezTo>
                  <a:cubicBezTo>
                    <a:pt x="33" y="93"/>
                    <a:pt x="33" y="93"/>
                    <a:pt x="33" y="93"/>
                  </a:cubicBezTo>
                  <a:cubicBezTo>
                    <a:pt x="33" y="93"/>
                    <a:pt x="33" y="93"/>
                    <a:pt x="33" y="93"/>
                  </a:cubicBezTo>
                  <a:cubicBezTo>
                    <a:pt x="33" y="93"/>
                    <a:pt x="33" y="94"/>
                    <a:pt x="33" y="94"/>
                  </a:cubicBezTo>
                  <a:cubicBezTo>
                    <a:pt x="33" y="95"/>
                    <a:pt x="34" y="95"/>
                    <a:pt x="34" y="95"/>
                  </a:cubicBezTo>
                  <a:cubicBezTo>
                    <a:pt x="34" y="95"/>
                    <a:pt x="34" y="95"/>
                    <a:pt x="34" y="95"/>
                  </a:cubicBezTo>
                  <a:cubicBezTo>
                    <a:pt x="35" y="96"/>
                    <a:pt x="35" y="95"/>
                    <a:pt x="35" y="95"/>
                  </a:cubicBezTo>
                  <a:cubicBezTo>
                    <a:pt x="35" y="95"/>
                    <a:pt x="35" y="95"/>
                    <a:pt x="36" y="94"/>
                  </a:cubicBezTo>
                  <a:cubicBezTo>
                    <a:pt x="36" y="94"/>
                    <a:pt x="36" y="94"/>
                    <a:pt x="36" y="94"/>
                  </a:cubicBezTo>
                  <a:cubicBezTo>
                    <a:pt x="36" y="94"/>
                    <a:pt x="37" y="93"/>
                    <a:pt x="37" y="93"/>
                  </a:cubicBezTo>
                  <a:cubicBezTo>
                    <a:pt x="37" y="93"/>
                    <a:pt x="37" y="93"/>
                    <a:pt x="37" y="93"/>
                  </a:cubicBezTo>
                  <a:cubicBezTo>
                    <a:pt x="37" y="93"/>
                    <a:pt x="37" y="92"/>
                    <a:pt x="37" y="92"/>
                  </a:cubicBezTo>
                  <a:cubicBezTo>
                    <a:pt x="38" y="92"/>
                    <a:pt x="38" y="92"/>
                    <a:pt x="38" y="92"/>
                  </a:cubicBezTo>
                  <a:cubicBezTo>
                    <a:pt x="38" y="91"/>
                    <a:pt x="38" y="91"/>
                    <a:pt x="39" y="91"/>
                  </a:cubicBezTo>
                  <a:cubicBezTo>
                    <a:pt x="39" y="90"/>
                    <a:pt x="40" y="90"/>
                    <a:pt x="41" y="89"/>
                  </a:cubicBezTo>
                  <a:cubicBezTo>
                    <a:pt x="41" y="89"/>
                    <a:pt x="41" y="88"/>
                    <a:pt x="42" y="88"/>
                  </a:cubicBezTo>
                  <a:cubicBezTo>
                    <a:pt x="42" y="88"/>
                    <a:pt x="42" y="87"/>
                    <a:pt x="42" y="87"/>
                  </a:cubicBezTo>
                  <a:cubicBezTo>
                    <a:pt x="43" y="87"/>
                    <a:pt x="43" y="86"/>
                    <a:pt x="44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6" y="84"/>
                  </a:cubicBezTo>
                  <a:cubicBezTo>
                    <a:pt x="46" y="84"/>
                    <a:pt x="46" y="84"/>
                    <a:pt x="46" y="84"/>
                  </a:cubicBezTo>
                  <a:cubicBezTo>
                    <a:pt x="47" y="84"/>
                    <a:pt x="47" y="84"/>
                    <a:pt x="47" y="83"/>
                  </a:cubicBezTo>
                  <a:cubicBezTo>
                    <a:pt x="48" y="83"/>
                    <a:pt x="48" y="83"/>
                    <a:pt x="48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50" y="80"/>
                    <a:pt x="50" y="80"/>
                    <a:pt x="50" y="79"/>
                  </a:cubicBezTo>
                  <a:cubicBezTo>
                    <a:pt x="50" y="79"/>
                    <a:pt x="50" y="79"/>
                    <a:pt x="50" y="79"/>
                  </a:cubicBezTo>
                  <a:cubicBezTo>
                    <a:pt x="50" y="79"/>
                    <a:pt x="50" y="79"/>
                    <a:pt x="50" y="79"/>
                  </a:cubicBezTo>
                  <a:cubicBezTo>
                    <a:pt x="50" y="79"/>
                    <a:pt x="50" y="79"/>
                    <a:pt x="50" y="79"/>
                  </a:cubicBezTo>
                  <a:cubicBezTo>
                    <a:pt x="50" y="78"/>
                    <a:pt x="50" y="78"/>
                    <a:pt x="50" y="78"/>
                  </a:cubicBezTo>
                  <a:cubicBezTo>
                    <a:pt x="50" y="77"/>
                    <a:pt x="50" y="76"/>
                    <a:pt x="50" y="75"/>
                  </a:cubicBezTo>
                  <a:cubicBezTo>
                    <a:pt x="50" y="74"/>
                    <a:pt x="50" y="74"/>
                    <a:pt x="50" y="73"/>
                  </a:cubicBezTo>
                  <a:cubicBezTo>
                    <a:pt x="50" y="72"/>
                    <a:pt x="50" y="72"/>
                    <a:pt x="50" y="72"/>
                  </a:cubicBezTo>
                  <a:cubicBezTo>
                    <a:pt x="50" y="71"/>
                    <a:pt x="50" y="71"/>
                    <a:pt x="50" y="71"/>
                  </a:cubicBezTo>
                  <a:cubicBezTo>
                    <a:pt x="50" y="71"/>
                    <a:pt x="50" y="71"/>
                    <a:pt x="50" y="71"/>
                  </a:cubicBezTo>
                  <a:cubicBezTo>
                    <a:pt x="50" y="70"/>
                    <a:pt x="50" y="70"/>
                    <a:pt x="50" y="70"/>
                  </a:cubicBezTo>
                  <a:cubicBezTo>
                    <a:pt x="50" y="70"/>
                    <a:pt x="50" y="70"/>
                    <a:pt x="50" y="70"/>
                  </a:cubicBezTo>
                  <a:cubicBezTo>
                    <a:pt x="49" y="69"/>
                    <a:pt x="49" y="69"/>
                    <a:pt x="49" y="69"/>
                  </a:cubicBezTo>
                  <a:cubicBezTo>
                    <a:pt x="49" y="69"/>
                    <a:pt x="49" y="69"/>
                    <a:pt x="49" y="69"/>
                  </a:cubicBezTo>
                  <a:cubicBezTo>
                    <a:pt x="49" y="68"/>
                    <a:pt x="49" y="68"/>
                    <a:pt x="49" y="68"/>
                  </a:cubicBezTo>
                  <a:cubicBezTo>
                    <a:pt x="49" y="67"/>
                    <a:pt x="49" y="67"/>
                    <a:pt x="49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49" y="66"/>
                    <a:pt x="50" y="66"/>
                    <a:pt x="50" y="66"/>
                  </a:cubicBezTo>
                  <a:cubicBezTo>
                    <a:pt x="50" y="66"/>
                    <a:pt x="50" y="66"/>
                    <a:pt x="50" y="66"/>
                  </a:cubicBezTo>
                  <a:cubicBezTo>
                    <a:pt x="50" y="65"/>
                    <a:pt x="50" y="65"/>
                    <a:pt x="50" y="65"/>
                  </a:cubicBezTo>
                  <a:cubicBezTo>
                    <a:pt x="50" y="65"/>
                    <a:pt x="51" y="64"/>
                    <a:pt x="51" y="64"/>
                  </a:cubicBezTo>
                  <a:cubicBezTo>
                    <a:pt x="51" y="64"/>
                    <a:pt x="51" y="64"/>
                    <a:pt x="51" y="64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53" y="63"/>
                    <a:pt x="53" y="62"/>
                    <a:pt x="53" y="62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53" y="62"/>
                    <a:pt x="54" y="61"/>
                    <a:pt x="54" y="61"/>
                  </a:cubicBezTo>
                  <a:cubicBezTo>
                    <a:pt x="54" y="61"/>
                    <a:pt x="54" y="61"/>
                    <a:pt x="54" y="61"/>
                  </a:cubicBezTo>
                  <a:cubicBezTo>
                    <a:pt x="54" y="61"/>
                    <a:pt x="54" y="61"/>
                    <a:pt x="54" y="60"/>
                  </a:cubicBezTo>
                  <a:cubicBezTo>
                    <a:pt x="55" y="60"/>
                    <a:pt x="55" y="60"/>
                    <a:pt x="55" y="60"/>
                  </a:cubicBezTo>
                  <a:cubicBezTo>
                    <a:pt x="55" y="60"/>
                    <a:pt x="55" y="59"/>
                    <a:pt x="56" y="58"/>
                  </a:cubicBezTo>
                  <a:cubicBezTo>
                    <a:pt x="56" y="58"/>
                    <a:pt x="57" y="58"/>
                    <a:pt x="57" y="57"/>
                  </a:cubicBezTo>
                  <a:cubicBezTo>
                    <a:pt x="57" y="57"/>
                    <a:pt x="58" y="57"/>
                    <a:pt x="58" y="57"/>
                  </a:cubicBezTo>
                  <a:cubicBezTo>
                    <a:pt x="58" y="57"/>
                    <a:pt x="58" y="56"/>
                    <a:pt x="59" y="56"/>
                  </a:cubicBezTo>
                  <a:cubicBezTo>
                    <a:pt x="59" y="55"/>
                    <a:pt x="60" y="55"/>
                    <a:pt x="60" y="54"/>
                  </a:cubicBezTo>
                  <a:cubicBezTo>
                    <a:pt x="61" y="53"/>
                    <a:pt x="61" y="53"/>
                    <a:pt x="62" y="52"/>
                  </a:cubicBezTo>
                  <a:cubicBezTo>
                    <a:pt x="62" y="51"/>
                    <a:pt x="63" y="51"/>
                    <a:pt x="63" y="51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63" y="50"/>
                    <a:pt x="63" y="50"/>
                    <a:pt x="64" y="50"/>
                  </a:cubicBezTo>
                  <a:cubicBezTo>
                    <a:pt x="64" y="49"/>
                    <a:pt x="64" y="49"/>
                    <a:pt x="64" y="49"/>
                  </a:cubicBezTo>
                  <a:cubicBezTo>
                    <a:pt x="64" y="49"/>
                    <a:pt x="64" y="49"/>
                    <a:pt x="64" y="49"/>
                  </a:cubicBezTo>
                  <a:cubicBezTo>
                    <a:pt x="64" y="48"/>
                    <a:pt x="64" y="48"/>
                    <a:pt x="65" y="48"/>
                  </a:cubicBezTo>
                  <a:cubicBezTo>
                    <a:pt x="65" y="48"/>
                    <a:pt x="65" y="48"/>
                    <a:pt x="65" y="48"/>
                  </a:cubicBezTo>
                  <a:cubicBezTo>
                    <a:pt x="65" y="48"/>
                    <a:pt x="65" y="48"/>
                    <a:pt x="65" y="48"/>
                  </a:cubicBezTo>
                  <a:cubicBezTo>
                    <a:pt x="65" y="47"/>
                    <a:pt x="65" y="47"/>
                    <a:pt x="65" y="46"/>
                  </a:cubicBezTo>
                  <a:cubicBezTo>
                    <a:pt x="65" y="46"/>
                    <a:pt x="65" y="46"/>
                    <a:pt x="65" y="46"/>
                  </a:cubicBezTo>
                  <a:cubicBezTo>
                    <a:pt x="66" y="45"/>
                    <a:pt x="65" y="45"/>
                    <a:pt x="65" y="45"/>
                  </a:cubicBezTo>
                  <a:cubicBezTo>
                    <a:pt x="65" y="44"/>
                    <a:pt x="65" y="43"/>
                    <a:pt x="65" y="42"/>
                  </a:cubicBezTo>
                  <a:cubicBezTo>
                    <a:pt x="65" y="42"/>
                    <a:pt x="65" y="41"/>
                    <a:pt x="65" y="41"/>
                  </a:cubicBezTo>
                  <a:cubicBezTo>
                    <a:pt x="65" y="40"/>
                    <a:pt x="66" y="40"/>
                    <a:pt x="66" y="39"/>
                  </a:cubicBezTo>
                  <a:cubicBezTo>
                    <a:pt x="66" y="39"/>
                    <a:pt x="66" y="38"/>
                    <a:pt x="66" y="38"/>
                  </a:cubicBezTo>
                  <a:cubicBezTo>
                    <a:pt x="66" y="38"/>
                    <a:pt x="66" y="38"/>
                    <a:pt x="66" y="37"/>
                  </a:cubicBezTo>
                  <a:cubicBezTo>
                    <a:pt x="66" y="37"/>
                    <a:pt x="66" y="37"/>
                    <a:pt x="66" y="37"/>
                  </a:cubicBezTo>
                  <a:cubicBezTo>
                    <a:pt x="66" y="36"/>
                    <a:pt x="66" y="36"/>
                    <a:pt x="66" y="35"/>
                  </a:cubicBezTo>
                  <a:cubicBezTo>
                    <a:pt x="66" y="35"/>
                    <a:pt x="66" y="34"/>
                    <a:pt x="66" y="34"/>
                  </a:cubicBezTo>
                  <a:cubicBezTo>
                    <a:pt x="66" y="33"/>
                    <a:pt x="66" y="33"/>
                    <a:pt x="66" y="33"/>
                  </a:cubicBezTo>
                  <a:cubicBezTo>
                    <a:pt x="66" y="33"/>
                    <a:pt x="66" y="33"/>
                    <a:pt x="66" y="33"/>
                  </a:cubicBezTo>
                  <a:cubicBezTo>
                    <a:pt x="66" y="33"/>
                    <a:pt x="66" y="32"/>
                    <a:pt x="66" y="32"/>
                  </a:cubicBezTo>
                  <a:cubicBezTo>
                    <a:pt x="66" y="32"/>
                    <a:pt x="66" y="31"/>
                    <a:pt x="66" y="31"/>
                  </a:cubicBezTo>
                  <a:cubicBezTo>
                    <a:pt x="66" y="30"/>
                    <a:pt x="67" y="30"/>
                    <a:pt x="67" y="30"/>
                  </a:cubicBezTo>
                  <a:cubicBezTo>
                    <a:pt x="67" y="30"/>
                    <a:pt x="67" y="30"/>
                    <a:pt x="67" y="29"/>
                  </a:cubicBezTo>
                  <a:cubicBezTo>
                    <a:pt x="67" y="29"/>
                    <a:pt x="67" y="29"/>
                    <a:pt x="67" y="29"/>
                  </a:cubicBezTo>
                  <a:cubicBezTo>
                    <a:pt x="67" y="29"/>
                    <a:pt x="67" y="29"/>
                    <a:pt x="67" y="29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7" y="28"/>
                    <a:pt x="68" y="27"/>
                    <a:pt x="68" y="27"/>
                  </a:cubicBezTo>
                  <a:cubicBezTo>
                    <a:pt x="68" y="27"/>
                    <a:pt x="68" y="27"/>
                    <a:pt x="68" y="27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8" y="26"/>
                    <a:pt x="68" y="26"/>
                    <a:pt x="68" y="25"/>
                  </a:cubicBezTo>
                  <a:cubicBezTo>
                    <a:pt x="69" y="25"/>
                    <a:pt x="68" y="25"/>
                    <a:pt x="68" y="25"/>
                  </a:cubicBezTo>
                  <a:cubicBezTo>
                    <a:pt x="68" y="24"/>
                    <a:pt x="68" y="24"/>
                    <a:pt x="68" y="23"/>
                  </a:cubicBezTo>
                  <a:cubicBezTo>
                    <a:pt x="68" y="23"/>
                    <a:pt x="68" y="22"/>
                    <a:pt x="68" y="22"/>
                  </a:cubicBezTo>
                  <a:cubicBezTo>
                    <a:pt x="68" y="22"/>
                    <a:pt x="68" y="21"/>
                    <a:pt x="68" y="21"/>
                  </a:cubicBezTo>
                  <a:cubicBezTo>
                    <a:pt x="68" y="21"/>
                    <a:pt x="68" y="21"/>
                    <a:pt x="68" y="20"/>
                  </a:cubicBezTo>
                  <a:cubicBezTo>
                    <a:pt x="68" y="20"/>
                    <a:pt x="68" y="19"/>
                    <a:pt x="68" y="19"/>
                  </a:cubicBezTo>
                  <a:cubicBezTo>
                    <a:pt x="68" y="18"/>
                    <a:pt x="68" y="18"/>
                    <a:pt x="68" y="18"/>
                  </a:cubicBezTo>
                  <a:cubicBezTo>
                    <a:pt x="68" y="17"/>
                    <a:pt x="68" y="17"/>
                    <a:pt x="68" y="16"/>
                  </a:cubicBezTo>
                  <a:cubicBezTo>
                    <a:pt x="68" y="16"/>
                    <a:pt x="68" y="16"/>
                    <a:pt x="68" y="15"/>
                  </a:cubicBezTo>
                  <a:cubicBezTo>
                    <a:pt x="68" y="15"/>
                    <a:pt x="69" y="15"/>
                    <a:pt x="69" y="15"/>
                  </a:cubicBezTo>
                  <a:cubicBezTo>
                    <a:pt x="69" y="15"/>
                    <a:pt x="69" y="14"/>
                    <a:pt x="69" y="14"/>
                  </a:cubicBezTo>
                  <a:cubicBezTo>
                    <a:pt x="69" y="14"/>
                    <a:pt x="69" y="14"/>
                    <a:pt x="69" y="14"/>
                  </a:cubicBezTo>
                  <a:cubicBezTo>
                    <a:pt x="69" y="14"/>
                    <a:pt x="69" y="14"/>
                    <a:pt x="69" y="14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69" y="13"/>
                    <a:pt x="69" y="12"/>
                    <a:pt x="70" y="12"/>
                  </a:cubicBezTo>
                  <a:cubicBezTo>
                    <a:pt x="70" y="12"/>
                    <a:pt x="70" y="12"/>
                    <a:pt x="70" y="12"/>
                  </a:cubicBezTo>
                  <a:cubicBezTo>
                    <a:pt x="70" y="11"/>
                    <a:pt x="71" y="11"/>
                    <a:pt x="71" y="10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71" y="9"/>
                    <a:pt x="71" y="9"/>
                    <a:pt x="71" y="9"/>
                  </a:cubicBezTo>
                  <a:cubicBezTo>
                    <a:pt x="71" y="9"/>
                    <a:pt x="72" y="8"/>
                    <a:pt x="72" y="8"/>
                  </a:cubicBezTo>
                  <a:cubicBezTo>
                    <a:pt x="72" y="8"/>
                    <a:pt x="72" y="8"/>
                    <a:pt x="72" y="8"/>
                  </a:cubicBezTo>
                  <a:cubicBezTo>
                    <a:pt x="72" y="7"/>
                    <a:pt x="72" y="7"/>
                    <a:pt x="72" y="7"/>
                  </a:cubicBezTo>
                  <a:cubicBezTo>
                    <a:pt x="72" y="7"/>
                    <a:pt x="72" y="7"/>
                    <a:pt x="72" y="7"/>
                  </a:cubicBezTo>
                  <a:cubicBezTo>
                    <a:pt x="72" y="6"/>
                    <a:pt x="73" y="6"/>
                    <a:pt x="73" y="6"/>
                  </a:cubicBezTo>
                  <a:cubicBezTo>
                    <a:pt x="73" y="6"/>
                    <a:pt x="73" y="6"/>
                    <a:pt x="73" y="5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73" y="4"/>
                    <a:pt x="73" y="4"/>
                    <a:pt x="73" y="4"/>
                  </a:cubicBezTo>
                  <a:cubicBezTo>
                    <a:pt x="73" y="3"/>
                    <a:pt x="73" y="3"/>
                    <a:pt x="73" y="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113" name="Freeform 115"/>
            <p:cNvSpPr>
              <a:spLocks/>
            </p:cNvSpPr>
            <p:nvPr/>
          </p:nvSpPr>
          <p:spPr bwMode="auto">
            <a:xfrm>
              <a:off x="4475163" y="4090988"/>
              <a:ext cx="376238" cy="285750"/>
            </a:xfrm>
            <a:custGeom>
              <a:avLst/>
              <a:gdLst>
                <a:gd name="T0" fmla="*/ 42 w 129"/>
                <a:gd name="T1" fmla="*/ 76 h 98"/>
                <a:gd name="T2" fmla="*/ 43 w 129"/>
                <a:gd name="T3" fmla="*/ 73 h 98"/>
                <a:gd name="T4" fmla="*/ 47 w 129"/>
                <a:gd name="T5" fmla="*/ 69 h 98"/>
                <a:gd name="T6" fmla="*/ 50 w 129"/>
                <a:gd name="T7" fmla="*/ 66 h 98"/>
                <a:gd name="T8" fmla="*/ 54 w 129"/>
                <a:gd name="T9" fmla="*/ 67 h 98"/>
                <a:gd name="T10" fmla="*/ 59 w 129"/>
                <a:gd name="T11" fmla="*/ 70 h 98"/>
                <a:gd name="T12" fmla="*/ 64 w 129"/>
                <a:gd name="T13" fmla="*/ 74 h 98"/>
                <a:gd name="T14" fmla="*/ 70 w 129"/>
                <a:gd name="T15" fmla="*/ 75 h 98"/>
                <a:gd name="T16" fmla="*/ 73 w 129"/>
                <a:gd name="T17" fmla="*/ 75 h 98"/>
                <a:gd name="T18" fmla="*/ 77 w 129"/>
                <a:gd name="T19" fmla="*/ 77 h 98"/>
                <a:gd name="T20" fmla="*/ 80 w 129"/>
                <a:gd name="T21" fmla="*/ 76 h 98"/>
                <a:gd name="T22" fmla="*/ 84 w 129"/>
                <a:gd name="T23" fmla="*/ 69 h 98"/>
                <a:gd name="T24" fmla="*/ 88 w 129"/>
                <a:gd name="T25" fmla="*/ 71 h 98"/>
                <a:gd name="T26" fmla="*/ 94 w 129"/>
                <a:gd name="T27" fmla="*/ 69 h 98"/>
                <a:gd name="T28" fmla="*/ 97 w 129"/>
                <a:gd name="T29" fmla="*/ 66 h 98"/>
                <a:gd name="T30" fmla="*/ 101 w 129"/>
                <a:gd name="T31" fmla="*/ 68 h 98"/>
                <a:gd name="T32" fmla="*/ 105 w 129"/>
                <a:gd name="T33" fmla="*/ 67 h 98"/>
                <a:gd name="T34" fmla="*/ 108 w 129"/>
                <a:gd name="T35" fmla="*/ 64 h 98"/>
                <a:gd name="T36" fmla="*/ 112 w 129"/>
                <a:gd name="T37" fmla="*/ 65 h 98"/>
                <a:gd name="T38" fmla="*/ 118 w 129"/>
                <a:gd name="T39" fmla="*/ 66 h 98"/>
                <a:gd name="T40" fmla="*/ 122 w 129"/>
                <a:gd name="T41" fmla="*/ 67 h 98"/>
                <a:gd name="T42" fmla="*/ 124 w 129"/>
                <a:gd name="T43" fmla="*/ 66 h 98"/>
                <a:gd name="T44" fmla="*/ 128 w 129"/>
                <a:gd name="T45" fmla="*/ 66 h 98"/>
                <a:gd name="T46" fmla="*/ 120 w 129"/>
                <a:gd name="T47" fmla="*/ 55 h 98"/>
                <a:gd name="T48" fmla="*/ 107 w 129"/>
                <a:gd name="T49" fmla="*/ 36 h 98"/>
                <a:gd name="T50" fmla="*/ 90 w 129"/>
                <a:gd name="T51" fmla="*/ 25 h 98"/>
                <a:gd name="T52" fmla="*/ 83 w 129"/>
                <a:gd name="T53" fmla="*/ 3 h 98"/>
                <a:gd name="T54" fmla="*/ 80 w 129"/>
                <a:gd name="T55" fmla="*/ 1 h 98"/>
                <a:gd name="T56" fmla="*/ 72 w 129"/>
                <a:gd name="T57" fmla="*/ 4 h 98"/>
                <a:gd name="T58" fmla="*/ 70 w 129"/>
                <a:gd name="T59" fmla="*/ 9 h 98"/>
                <a:gd name="T60" fmla="*/ 67 w 129"/>
                <a:gd name="T61" fmla="*/ 13 h 98"/>
                <a:gd name="T62" fmla="*/ 63 w 129"/>
                <a:gd name="T63" fmla="*/ 18 h 98"/>
                <a:gd name="T64" fmla="*/ 57 w 129"/>
                <a:gd name="T65" fmla="*/ 21 h 98"/>
                <a:gd name="T66" fmla="*/ 50 w 129"/>
                <a:gd name="T67" fmla="*/ 23 h 98"/>
                <a:gd name="T68" fmla="*/ 47 w 129"/>
                <a:gd name="T69" fmla="*/ 22 h 98"/>
                <a:gd name="T70" fmla="*/ 44 w 129"/>
                <a:gd name="T71" fmla="*/ 24 h 98"/>
                <a:gd name="T72" fmla="*/ 46 w 129"/>
                <a:gd name="T73" fmla="*/ 28 h 98"/>
                <a:gd name="T74" fmla="*/ 42 w 129"/>
                <a:gd name="T75" fmla="*/ 32 h 98"/>
                <a:gd name="T76" fmla="*/ 39 w 129"/>
                <a:gd name="T77" fmla="*/ 33 h 98"/>
                <a:gd name="T78" fmla="*/ 30 w 129"/>
                <a:gd name="T79" fmla="*/ 35 h 98"/>
                <a:gd name="T80" fmla="*/ 26 w 129"/>
                <a:gd name="T81" fmla="*/ 36 h 98"/>
                <a:gd name="T82" fmla="*/ 22 w 129"/>
                <a:gd name="T83" fmla="*/ 36 h 98"/>
                <a:gd name="T84" fmla="*/ 17 w 129"/>
                <a:gd name="T85" fmla="*/ 38 h 98"/>
                <a:gd name="T86" fmla="*/ 12 w 129"/>
                <a:gd name="T87" fmla="*/ 39 h 98"/>
                <a:gd name="T88" fmla="*/ 9 w 129"/>
                <a:gd name="T89" fmla="*/ 41 h 98"/>
                <a:gd name="T90" fmla="*/ 8 w 129"/>
                <a:gd name="T91" fmla="*/ 47 h 98"/>
                <a:gd name="T92" fmla="*/ 2 w 129"/>
                <a:gd name="T93" fmla="*/ 55 h 98"/>
                <a:gd name="T94" fmla="*/ 2 w 129"/>
                <a:gd name="T95" fmla="*/ 62 h 98"/>
                <a:gd name="T96" fmla="*/ 5 w 129"/>
                <a:gd name="T97" fmla="*/ 71 h 98"/>
                <a:gd name="T98" fmla="*/ 8 w 129"/>
                <a:gd name="T99" fmla="*/ 77 h 98"/>
                <a:gd name="T100" fmla="*/ 12 w 129"/>
                <a:gd name="T101" fmla="*/ 86 h 98"/>
                <a:gd name="T102" fmla="*/ 17 w 129"/>
                <a:gd name="T103" fmla="*/ 98 h 98"/>
                <a:gd name="T104" fmla="*/ 21 w 129"/>
                <a:gd name="T105" fmla="*/ 92 h 98"/>
                <a:gd name="T106" fmla="*/ 23 w 129"/>
                <a:gd name="T107" fmla="*/ 87 h 98"/>
                <a:gd name="T108" fmla="*/ 26 w 129"/>
                <a:gd name="T109" fmla="*/ 82 h 98"/>
                <a:gd name="T110" fmla="*/ 30 w 129"/>
                <a:gd name="T111" fmla="*/ 81 h 98"/>
                <a:gd name="T112" fmla="*/ 36 w 129"/>
                <a:gd name="T113" fmla="*/ 83 h 98"/>
                <a:gd name="T114" fmla="*/ 39 w 129"/>
                <a:gd name="T115" fmla="*/ 8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9" h="98">
                  <a:moveTo>
                    <a:pt x="42" y="80"/>
                  </a:moveTo>
                  <a:cubicBezTo>
                    <a:pt x="42" y="80"/>
                    <a:pt x="42" y="79"/>
                    <a:pt x="42" y="79"/>
                  </a:cubicBezTo>
                  <a:cubicBezTo>
                    <a:pt x="42" y="79"/>
                    <a:pt x="42" y="78"/>
                    <a:pt x="42" y="78"/>
                  </a:cubicBezTo>
                  <a:cubicBezTo>
                    <a:pt x="42" y="78"/>
                    <a:pt x="42" y="77"/>
                    <a:pt x="42" y="77"/>
                  </a:cubicBezTo>
                  <a:cubicBezTo>
                    <a:pt x="42" y="77"/>
                    <a:pt x="42" y="77"/>
                    <a:pt x="42" y="76"/>
                  </a:cubicBezTo>
                  <a:cubicBezTo>
                    <a:pt x="42" y="76"/>
                    <a:pt x="42" y="76"/>
                    <a:pt x="42" y="76"/>
                  </a:cubicBezTo>
                  <a:cubicBezTo>
                    <a:pt x="42" y="76"/>
                    <a:pt x="42" y="76"/>
                    <a:pt x="42" y="76"/>
                  </a:cubicBezTo>
                  <a:cubicBezTo>
                    <a:pt x="42" y="76"/>
                    <a:pt x="42" y="76"/>
                    <a:pt x="42" y="76"/>
                  </a:cubicBezTo>
                  <a:cubicBezTo>
                    <a:pt x="42" y="76"/>
                    <a:pt x="42" y="75"/>
                    <a:pt x="42" y="75"/>
                  </a:cubicBezTo>
                  <a:cubicBezTo>
                    <a:pt x="42" y="75"/>
                    <a:pt x="42" y="74"/>
                    <a:pt x="42" y="74"/>
                  </a:cubicBezTo>
                  <a:cubicBezTo>
                    <a:pt x="42" y="74"/>
                    <a:pt x="42" y="74"/>
                    <a:pt x="43" y="74"/>
                  </a:cubicBezTo>
                  <a:cubicBezTo>
                    <a:pt x="43" y="74"/>
                    <a:pt x="43" y="74"/>
                    <a:pt x="43" y="73"/>
                  </a:cubicBezTo>
                  <a:cubicBezTo>
                    <a:pt x="43" y="73"/>
                    <a:pt x="43" y="74"/>
                    <a:pt x="44" y="73"/>
                  </a:cubicBezTo>
                  <a:cubicBezTo>
                    <a:pt x="44" y="73"/>
                    <a:pt x="44" y="73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1"/>
                  </a:cubicBezTo>
                  <a:cubicBezTo>
                    <a:pt x="46" y="71"/>
                    <a:pt x="46" y="70"/>
                    <a:pt x="46" y="70"/>
                  </a:cubicBezTo>
                  <a:cubicBezTo>
                    <a:pt x="47" y="70"/>
                    <a:pt x="47" y="70"/>
                    <a:pt x="47" y="69"/>
                  </a:cubicBezTo>
                  <a:cubicBezTo>
                    <a:pt x="47" y="69"/>
                    <a:pt x="47" y="69"/>
                    <a:pt x="48" y="69"/>
                  </a:cubicBezTo>
                  <a:cubicBezTo>
                    <a:pt x="48" y="69"/>
                    <a:pt x="48" y="68"/>
                    <a:pt x="48" y="68"/>
                  </a:cubicBezTo>
                  <a:cubicBezTo>
                    <a:pt x="48" y="68"/>
                    <a:pt x="49" y="68"/>
                    <a:pt x="49" y="68"/>
                  </a:cubicBezTo>
                  <a:cubicBezTo>
                    <a:pt x="49" y="67"/>
                    <a:pt x="49" y="67"/>
                    <a:pt x="49" y="67"/>
                  </a:cubicBezTo>
                  <a:cubicBezTo>
                    <a:pt x="50" y="67"/>
                    <a:pt x="50" y="66"/>
                    <a:pt x="50" y="66"/>
                  </a:cubicBezTo>
                  <a:cubicBezTo>
                    <a:pt x="50" y="66"/>
                    <a:pt x="50" y="66"/>
                    <a:pt x="50" y="66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2" y="66"/>
                    <a:pt x="52" y="66"/>
                    <a:pt x="53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3" y="66"/>
                    <a:pt x="53" y="66"/>
                    <a:pt x="54" y="67"/>
                  </a:cubicBezTo>
                  <a:cubicBezTo>
                    <a:pt x="54" y="67"/>
                    <a:pt x="54" y="67"/>
                    <a:pt x="54" y="67"/>
                  </a:cubicBezTo>
                  <a:cubicBezTo>
                    <a:pt x="54" y="67"/>
                    <a:pt x="55" y="67"/>
                    <a:pt x="55" y="67"/>
                  </a:cubicBezTo>
                  <a:cubicBezTo>
                    <a:pt x="55" y="68"/>
                    <a:pt x="56" y="68"/>
                    <a:pt x="56" y="68"/>
                  </a:cubicBezTo>
                  <a:cubicBezTo>
                    <a:pt x="56" y="68"/>
                    <a:pt x="57" y="68"/>
                    <a:pt x="57" y="68"/>
                  </a:cubicBezTo>
                  <a:cubicBezTo>
                    <a:pt x="57" y="69"/>
                    <a:pt x="58" y="69"/>
                    <a:pt x="58" y="69"/>
                  </a:cubicBezTo>
                  <a:cubicBezTo>
                    <a:pt x="58" y="69"/>
                    <a:pt x="58" y="69"/>
                    <a:pt x="59" y="69"/>
                  </a:cubicBezTo>
                  <a:cubicBezTo>
                    <a:pt x="59" y="69"/>
                    <a:pt x="59" y="70"/>
                    <a:pt x="59" y="70"/>
                  </a:cubicBezTo>
                  <a:cubicBezTo>
                    <a:pt x="60" y="71"/>
                    <a:pt x="60" y="71"/>
                    <a:pt x="60" y="71"/>
                  </a:cubicBezTo>
                  <a:cubicBezTo>
                    <a:pt x="61" y="72"/>
                    <a:pt x="61" y="72"/>
                    <a:pt x="61" y="73"/>
                  </a:cubicBezTo>
                  <a:cubicBezTo>
                    <a:pt x="61" y="73"/>
                    <a:pt x="61" y="74"/>
                    <a:pt x="61" y="74"/>
                  </a:cubicBezTo>
                  <a:cubicBezTo>
                    <a:pt x="62" y="74"/>
                    <a:pt x="62" y="74"/>
                    <a:pt x="62" y="74"/>
                  </a:cubicBezTo>
                  <a:cubicBezTo>
                    <a:pt x="62" y="74"/>
                    <a:pt x="62" y="74"/>
                    <a:pt x="63" y="74"/>
                  </a:cubicBezTo>
                  <a:cubicBezTo>
                    <a:pt x="63" y="74"/>
                    <a:pt x="63" y="74"/>
                    <a:pt x="64" y="74"/>
                  </a:cubicBezTo>
                  <a:cubicBezTo>
                    <a:pt x="64" y="74"/>
                    <a:pt x="64" y="74"/>
                    <a:pt x="65" y="74"/>
                  </a:cubicBezTo>
                  <a:cubicBezTo>
                    <a:pt x="65" y="74"/>
                    <a:pt x="65" y="74"/>
                    <a:pt x="66" y="74"/>
                  </a:cubicBezTo>
                  <a:cubicBezTo>
                    <a:pt x="66" y="74"/>
                    <a:pt x="67" y="75"/>
                    <a:pt x="67" y="75"/>
                  </a:cubicBezTo>
                  <a:cubicBezTo>
                    <a:pt x="67" y="75"/>
                    <a:pt x="68" y="75"/>
                    <a:pt x="68" y="75"/>
                  </a:cubicBezTo>
                  <a:cubicBezTo>
                    <a:pt x="68" y="75"/>
                    <a:pt x="68" y="75"/>
                    <a:pt x="69" y="75"/>
                  </a:cubicBezTo>
                  <a:cubicBezTo>
                    <a:pt x="69" y="75"/>
                    <a:pt x="69" y="75"/>
                    <a:pt x="70" y="75"/>
                  </a:cubicBezTo>
                  <a:cubicBezTo>
                    <a:pt x="70" y="75"/>
                    <a:pt x="70" y="75"/>
                    <a:pt x="70" y="75"/>
                  </a:cubicBezTo>
                  <a:cubicBezTo>
                    <a:pt x="71" y="75"/>
                    <a:pt x="71" y="75"/>
                    <a:pt x="71" y="76"/>
                  </a:cubicBezTo>
                  <a:cubicBezTo>
                    <a:pt x="71" y="76"/>
                    <a:pt x="71" y="76"/>
                    <a:pt x="71" y="76"/>
                  </a:cubicBezTo>
                  <a:cubicBezTo>
                    <a:pt x="71" y="76"/>
                    <a:pt x="72" y="76"/>
                    <a:pt x="72" y="75"/>
                  </a:cubicBezTo>
                  <a:cubicBezTo>
                    <a:pt x="72" y="75"/>
                    <a:pt x="72" y="75"/>
                    <a:pt x="72" y="75"/>
                  </a:cubicBezTo>
                  <a:cubicBezTo>
                    <a:pt x="72" y="75"/>
                    <a:pt x="73" y="75"/>
                    <a:pt x="73" y="75"/>
                  </a:cubicBezTo>
                  <a:cubicBezTo>
                    <a:pt x="73" y="75"/>
                    <a:pt x="73" y="75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5" y="76"/>
                    <a:pt x="75" y="76"/>
                    <a:pt x="75" y="76"/>
                  </a:cubicBezTo>
                  <a:cubicBezTo>
                    <a:pt x="75" y="76"/>
                    <a:pt x="76" y="76"/>
                    <a:pt x="76" y="76"/>
                  </a:cubicBezTo>
                  <a:cubicBezTo>
                    <a:pt x="76" y="77"/>
                    <a:pt x="76" y="76"/>
                    <a:pt x="77" y="77"/>
                  </a:cubicBezTo>
                  <a:cubicBezTo>
                    <a:pt x="77" y="77"/>
                    <a:pt x="77" y="77"/>
                    <a:pt x="77" y="77"/>
                  </a:cubicBezTo>
                  <a:cubicBezTo>
                    <a:pt x="78" y="77"/>
                    <a:pt x="78" y="77"/>
                    <a:pt x="78" y="77"/>
                  </a:cubicBezTo>
                  <a:cubicBezTo>
                    <a:pt x="78" y="77"/>
                    <a:pt x="78" y="77"/>
                    <a:pt x="78" y="77"/>
                  </a:cubicBezTo>
                  <a:cubicBezTo>
                    <a:pt x="79" y="77"/>
                    <a:pt x="79" y="77"/>
                    <a:pt x="79" y="77"/>
                  </a:cubicBezTo>
                  <a:cubicBezTo>
                    <a:pt x="80" y="76"/>
                    <a:pt x="80" y="76"/>
                    <a:pt x="80" y="76"/>
                  </a:cubicBezTo>
                  <a:cubicBezTo>
                    <a:pt x="80" y="76"/>
                    <a:pt x="80" y="76"/>
                    <a:pt x="80" y="76"/>
                  </a:cubicBezTo>
                  <a:cubicBezTo>
                    <a:pt x="81" y="75"/>
                    <a:pt x="82" y="75"/>
                    <a:pt x="82" y="74"/>
                  </a:cubicBezTo>
                  <a:cubicBezTo>
                    <a:pt x="82" y="74"/>
                    <a:pt x="83" y="73"/>
                    <a:pt x="83" y="72"/>
                  </a:cubicBezTo>
                  <a:cubicBezTo>
                    <a:pt x="83" y="72"/>
                    <a:pt x="83" y="72"/>
                    <a:pt x="83" y="71"/>
                  </a:cubicBezTo>
                  <a:cubicBezTo>
                    <a:pt x="83" y="71"/>
                    <a:pt x="83" y="71"/>
                    <a:pt x="83" y="70"/>
                  </a:cubicBezTo>
                  <a:cubicBezTo>
                    <a:pt x="83" y="70"/>
                    <a:pt x="83" y="69"/>
                    <a:pt x="83" y="69"/>
                  </a:cubicBezTo>
                  <a:cubicBezTo>
                    <a:pt x="84" y="69"/>
                    <a:pt x="84" y="69"/>
                    <a:pt x="84" y="69"/>
                  </a:cubicBezTo>
                  <a:cubicBezTo>
                    <a:pt x="85" y="69"/>
                    <a:pt x="85" y="69"/>
                    <a:pt x="85" y="69"/>
                  </a:cubicBezTo>
                  <a:cubicBezTo>
                    <a:pt x="86" y="70"/>
                    <a:pt x="86" y="70"/>
                    <a:pt x="86" y="70"/>
                  </a:cubicBezTo>
                  <a:cubicBezTo>
                    <a:pt x="86" y="70"/>
                    <a:pt x="87" y="70"/>
                    <a:pt x="87" y="70"/>
                  </a:cubicBezTo>
                  <a:cubicBezTo>
                    <a:pt x="87" y="70"/>
                    <a:pt x="87" y="71"/>
                    <a:pt x="87" y="71"/>
                  </a:cubicBezTo>
                  <a:cubicBezTo>
                    <a:pt x="87" y="71"/>
                    <a:pt x="87" y="71"/>
                    <a:pt x="88" y="71"/>
                  </a:cubicBezTo>
                  <a:cubicBezTo>
                    <a:pt x="88" y="71"/>
                    <a:pt x="88" y="71"/>
                    <a:pt x="88" y="71"/>
                  </a:cubicBezTo>
                  <a:cubicBezTo>
                    <a:pt x="88" y="72"/>
                    <a:pt x="89" y="71"/>
                    <a:pt x="89" y="71"/>
                  </a:cubicBezTo>
                  <a:cubicBezTo>
                    <a:pt x="89" y="71"/>
                    <a:pt x="89" y="71"/>
                    <a:pt x="90" y="71"/>
                  </a:cubicBezTo>
                  <a:cubicBezTo>
                    <a:pt x="90" y="71"/>
                    <a:pt x="91" y="70"/>
                    <a:pt x="91" y="70"/>
                  </a:cubicBezTo>
                  <a:cubicBezTo>
                    <a:pt x="91" y="70"/>
                    <a:pt x="91" y="70"/>
                    <a:pt x="92" y="70"/>
                  </a:cubicBezTo>
                  <a:cubicBezTo>
                    <a:pt x="92" y="69"/>
                    <a:pt x="93" y="69"/>
                    <a:pt x="93" y="69"/>
                  </a:cubicBezTo>
                  <a:cubicBezTo>
                    <a:pt x="94" y="69"/>
                    <a:pt x="94" y="69"/>
                    <a:pt x="94" y="69"/>
                  </a:cubicBezTo>
                  <a:cubicBezTo>
                    <a:pt x="95" y="69"/>
                    <a:pt x="95" y="69"/>
                    <a:pt x="95" y="68"/>
                  </a:cubicBezTo>
                  <a:cubicBezTo>
                    <a:pt x="95" y="68"/>
                    <a:pt x="96" y="68"/>
                    <a:pt x="96" y="68"/>
                  </a:cubicBezTo>
                  <a:cubicBezTo>
                    <a:pt x="96" y="68"/>
                    <a:pt x="96" y="68"/>
                    <a:pt x="96" y="68"/>
                  </a:cubicBezTo>
                  <a:cubicBezTo>
                    <a:pt x="96" y="68"/>
                    <a:pt x="96" y="68"/>
                    <a:pt x="96" y="67"/>
                  </a:cubicBezTo>
                  <a:cubicBezTo>
                    <a:pt x="96" y="67"/>
                    <a:pt x="97" y="67"/>
                    <a:pt x="97" y="67"/>
                  </a:cubicBezTo>
                  <a:cubicBezTo>
                    <a:pt x="97" y="67"/>
                    <a:pt x="97" y="66"/>
                    <a:pt x="97" y="66"/>
                  </a:cubicBezTo>
                  <a:cubicBezTo>
                    <a:pt x="97" y="66"/>
                    <a:pt x="97" y="66"/>
                    <a:pt x="97" y="66"/>
                  </a:cubicBezTo>
                  <a:cubicBezTo>
                    <a:pt x="98" y="66"/>
                    <a:pt x="98" y="66"/>
                    <a:pt x="98" y="66"/>
                  </a:cubicBezTo>
                  <a:cubicBezTo>
                    <a:pt x="98" y="66"/>
                    <a:pt x="98" y="66"/>
                    <a:pt x="99" y="66"/>
                  </a:cubicBezTo>
                  <a:cubicBezTo>
                    <a:pt x="99" y="66"/>
                    <a:pt x="99" y="66"/>
                    <a:pt x="99" y="67"/>
                  </a:cubicBezTo>
                  <a:cubicBezTo>
                    <a:pt x="99" y="67"/>
                    <a:pt x="99" y="67"/>
                    <a:pt x="99" y="67"/>
                  </a:cubicBezTo>
                  <a:cubicBezTo>
                    <a:pt x="100" y="68"/>
                    <a:pt x="101" y="68"/>
                    <a:pt x="101" y="68"/>
                  </a:cubicBezTo>
                  <a:cubicBezTo>
                    <a:pt x="101" y="68"/>
                    <a:pt x="101" y="68"/>
                    <a:pt x="102" y="68"/>
                  </a:cubicBezTo>
                  <a:cubicBezTo>
                    <a:pt x="102" y="68"/>
                    <a:pt x="102" y="68"/>
                    <a:pt x="102" y="68"/>
                  </a:cubicBezTo>
                  <a:cubicBezTo>
                    <a:pt x="103" y="67"/>
                    <a:pt x="103" y="68"/>
                    <a:pt x="104" y="68"/>
                  </a:cubicBezTo>
                  <a:cubicBezTo>
                    <a:pt x="104" y="68"/>
                    <a:pt x="104" y="67"/>
                    <a:pt x="104" y="67"/>
                  </a:cubicBezTo>
                  <a:cubicBezTo>
                    <a:pt x="105" y="67"/>
                    <a:pt x="105" y="67"/>
                    <a:pt x="105" y="67"/>
                  </a:cubicBezTo>
                  <a:cubicBezTo>
                    <a:pt x="105" y="67"/>
                    <a:pt x="105" y="67"/>
                    <a:pt x="105" y="67"/>
                  </a:cubicBezTo>
                  <a:cubicBezTo>
                    <a:pt x="105" y="67"/>
                    <a:pt x="105" y="67"/>
                    <a:pt x="106" y="67"/>
                  </a:cubicBezTo>
                  <a:cubicBezTo>
                    <a:pt x="106" y="67"/>
                    <a:pt x="106" y="67"/>
                    <a:pt x="106" y="67"/>
                  </a:cubicBezTo>
                  <a:cubicBezTo>
                    <a:pt x="106" y="67"/>
                    <a:pt x="107" y="67"/>
                    <a:pt x="107" y="66"/>
                  </a:cubicBezTo>
                  <a:cubicBezTo>
                    <a:pt x="107" y="66"/>
                    <a:pt x="107" y="66"/>
                    <a:pt x="107" y="65"/>
                  </a:cubicBezTo>
                  <a:cubicBezTo>
                    <a:pt x="107" y="65"/>
                    <a:pt x="107" y="65"/>
                    <a:pt x="107" y="65"/>
                  </a:cubicBezTo>
                  <a:cubicBezTo>
                    <a:pt x="107" y="64"/>
                    <a:pt x="107" y="64"/>
                    <a:pt x="108" y="64"/>
                  </a:cubicBezTo>
                  <a:cubicBezTo>
                    <a:pt x="108" y="64"/>
                    <a:pt x="108" y="63"/>
                    <a:pt x="108" y="63"/>
                  </a:cubicBezTo>
                  <a:cubicBezTo>
                    <a:pt x="109" y="63"/>
                    <a:pt x="109" y="63"/>
                    <a:pt x="109" y="63"/>
                  </a:cubicBezTo>
                  <a:cubicBezTo>
                    <a:pt x="109" y="63"/>
                    <a:pt x="110" y="64"/>
                    <a:pt x="110" y="64"/>
                  </a:cubicBezTo>
                  <a:cubicBezTo>
                    <a:pt x="110" y="64"/>
                    <a:pt x="110" y="64"/>
                    <a:pt x="111" y="64"/>
                  </a:cubicBezTo>
                  <a:cubicBezTo>
                    <a:pt x="111" y="64"/>
                    <a:pt x="111" y="65"/>
                    <a:pt x="111" y="65"/>
                  </a:cubicBezTo>
                  <a:cubicBezTo>
                    <a:pt x="111" y="65"/>
                    <a:pt x="111" y="65"/>
                    <a:pt x="112" y="65"/>
                  </a:cubicBezTo>
                  <a:cubicBezTo>
                    <a:pt x="112" y="65"/>
                    <a:pt x="112" y="65"/>
                    <a:pt x="112" y="65"/>
                  </a:cubicBezTo>
                  <a:cubicBezTo>
                    <a:pt x="113" y="65"/>
                    <a:pt x="113" y="65"/>
                    <a:pt x="113" y="65"/>
                  </a:cubicBezTo>
                  <a:cubicBezTo>
                    <a:pt x="113" y="65"/>
                    <a:pt x="113" y="64"/>
                    <a:pt x="113" y="64"/>
                  </a:cubicBezTo>
                  <a:cubicBezTo>
                    <a:pt x="114" y="64"/>
                    <a:pt x="114" y="64"/>
                    <a:pt x="114" y="64"/>
                  </a:cubicBezTo>
                  <a:cubicBezTo>
                    <a:pt x="115" y="64"/>
                    <a:pt x="116" y="65"/>
                    <a:pt x="117" y="65"/>
                  </a:cubicBezTo>
                  <a:cubicBezTo>
                    <a:pt x="117" y="65"/>
                    <a:pt x="118" y="66"/>
                    <a:pt x="118" y="66"/>
                  </a:cubicBezTo>
                  <a:cubicBezTo>
                    <a:pt x="118" y="66"/>
                    <a:pt x="119" y="66"/>
                    <a:pt x="119" y="66"/>
                  </a:cubicBezTo>
                  <a:cubicBezTo>
                    <a:pt x="119" y="66"/>
                    <a:pt x="120" y="66"/>
                    <a:pt x="120" y="66"/>
                  </a:cubicBezTo>
                  <a:cubicBezTo>
                    <a:pt x="120" y="66"/>
                    <a:pt x="121" y="66"/>
                    <a:pt x="121" y="67"/>
                  </a:cubicBezTo>
                  <a:cubicBezTo>
                    <a:pt x="121" y="67"/>
                    <a:pt x="121" y="67"/>
                    <a:pt x="121" y="67"/>
                  </a:cubicBezTo>
                  <a:cubicBezTo>
                    <a:pt x="121" y="67"/>
                    <a:pt x="122" y="67"/>
                    <a:pt x="122" y="67"/>
                  </a:cubicBezTo>
                  <a:cubicBezTo>
                    <a:pt x="122" y="67"/>
                    <a:pt x="122" y="67"/>
                    <a:pt x="122" y="67"/>
                  </a:cubicBezTo>
                  <a:cubicBezTo>
                    <a:pt x="123" y="67"/>
                    <a:pt x="122" y="67"/>
                    <a:pt x="123" y="66"/>
                  </a:cubicBezTo>
                  <a:cubicBezTo>
                    <a:pt x="123" y="66"/>
                    <a:pt x="123" y="67"/>
                    <a:pt x="123" y="67"/>
                  </a:cubicBezTo>
                  <a:cubicBezTo>
                    <a:pt x="123" y="66"/>
                    <a:pt x="123" y="66"/>
                    <a:pt x="123" y="66"/>
                  </a:cubicBezTo>
                  <a:cubicBezTo>
                    <a:pt x="123" y="66"/>
                    <a:pt x="123" y="66"/>
                    <a:pt x="124" y="66"/>
                  </a:cubicBezTo>
                  <a:cubicBezTo>
                    <a:pt x="124" y="66"/>
                    <a:pt x="124" y="66"/>
                    <a:pt x="124" y="66"/>
                  </a:cubicBezTo>
                  <a:cubicBezTo>
                    <a:pt x="124" y="66"/>
                    <a:pt x="124" y="66"/>
                    <a:pt x="124" y="66"/>
                  </a:cubicBezTo>
                  <a:cubicBezTo>
                    <a:pt x="124" y="65"/>
                    <a:pt x="124" y="65"/>
                    <a:pt x="125" y="65"/>
                  </a:cubicBezTo>
                  <a:cubicBezTo>
                    <a:pt x="125" y="65"/>
                    <a:pt x="125" y="65"/>
                    <a:pt x="125" y="65"/>
                  </a:cubicBezTo>
                  <a:cubicBezTo>
                    <a:pt x="125" y="65"/>
                    <a:pt x="125" y="65"/>
                    <a:pt x="125" y="65"/>
                  </a:cubicBezTo>
                  <a:cubicBezTo>
                    <a:pt x="126" y="65"/>
                    <a:pt x="126" y="65"/>
                    <a:pt x="126" y="65"/>
                  </a:cubicBezTo>
                  <a:cubicBezTo>
                    <a:pt x="126" y="66"/>
                    <a:pt x="126" y="66"/>
                    <a:pt x="127" y="66"/>
                  </a:cubicBezTo>
                  <a:cubicBezTo>
                    <a:pt x="127" y="66"/>
                    <a:pt x="127" y="66"/>
                    <a:pt x="128" y="66"/>
                  </a:cubicBezTo>
                  <a:cubicBezTo>
                    <a:pt x="128" y="66"/>
                    <a:pt x="128" y="66"/>
                    <a:pt x="128" y="66"/>
                  </a:cubicBezTo>
                  <a:cubicBezTo>
                    <a:pt x="128" y="66"/>
                    <a:pt x="129" y="66"/>
                    <a:pt x="129" y="66"/>
                  </a:cubicBezTo>
                  <a:cubicBezTo>
                    <a:pt x="128" y="65"/>
                    <a:pt x="128" y="65"/>
                    <a:pt x="128" y="64"/>
                  </a:cubicBezTo>
                  <a:cubicBezTo>
                    <a:pt x="125" y="60"/>
                    <a:pt x="126" y="61"/>
                    <a:pt x="126" y="59"/>
                  </a:cubicBezTo>
                  <a:cubicBezTo>
                    <a:pt x="125" y="57"/>
                    <a:pt x="124" y="57"/>
                    <a:pt x="122" y="57"/>
                  </a:cubicBezTo>
                  <a:cubicBezTo>
                    <a:pt x="121" y="57"/>
                    <a:pt x="120" y="57"/>
                    <a:pt x="120" y="55"/>
                  </a:cubicBezTo>
                  <a:cubicBezTo>
                    <a:pt x="120" y="54"/>
                    <a:pt x="119" y="54"/>
                    <a:pt x="118" y="53"/>
                  </a:cubicBezTo>
                  <a:cubicBezTo>
                    <a:pt x="116" y="51"/>
                    <a:pt x="117" y="50"/>
                    <a:pt x="118" y="48"/>
                  </a:cubicBezTo>
                  <a:cubicBezTo>
                    <a:pt x="119" y="47"/>
                    <a:pt x="117" y="47"/>
                    <a:pt x="116" y="46"/>
                  </a:cubicBezTo>
                  <a:cubicBezTo>
                    <a:pt x="115" y="45"/>
                    <a:pt x="111" y="43"/>
                    <a:pt x="109" y="42"/>
                  </a:cubicBezTo>
                  <a:cubicBezTo>
                    <a:pt x="106" y="41"/>
                    <a:pt x="106" y="41"/>
                    <a:pt x="106" y="41"/>
                  </a:cubicBezTo>
                  <a:cubicBezTo>
                    <a:pt x="105" y="40"/>
                    <a:pt x="107" y="38"/>
                    <a:pt x="107" y="36"/>
                  </a:cubicBezTo>
                  <a:cubicBezTo>
                    <a:pt x="107" y="34"/>
                    <a:pt x="106" y="35"/>
                    <a:pt x="105" y="34"/>
                  </a:cubicBezTo>
                  <a:cubicBezTo>
                    <a:pt x="103" y="33"/>
                    <a:pt x="103" y="33"/>
                    <a:pt x="102" y="32"/>
                  </a:cubicBezTo>
                  <a:cubicBezTo>
                    <a:pt x="101" y="31"/>
                    <a:pt x="98" y="31"/>
                    <a:pt x="96" y="30"/>
                  </a:cubicBezTo>
                  <a:cubicBezTo>
                    <a:pt x="95" y="29"/>
                    <a:pt x="96" y="29"/>
                    <a:pt x="97" y="28"/>
                  </a:cubicBezTo>
                  <a:cubicBezTo>
                    <a:pt x="97" y="27"/>
                    <a:pt x="96" y="27"/>
                    <a:pt x="95" y="27"/>
                  </a:cubicBezTo>
                  <a:cubicBezTo>
                    <a:pt x="94" y="26"/>
                    <a:pt x="92" y="26"/>
                    <a:pt x="90" y="25"/>
                  </a:cubicBezTo>
                  <a:cubicBezTo>
                    <a:pt x="88" y="24"/>
                    <a:pt x="90" y="24"/>
                    <a:pt x="89" y="23"/>
                  </a:cubicBezTo>
                  <a:cubicBezTo>
                    <a:pt x="89" y="23"/>
                    <a:pt x="89" y="22"/>
                    <a:pt x="90" y="21"/>
                  </a:cubicBezTo>
                  <a:cubicBezTo>
                    <a:pt x="90" y="20"/>
                    <a:pt x="91" y="19"/>
                    <a:pt x="91" y="17"/>
                  </a:cubicBezTo>
                  <a:cubicBezTo>
                    <a:pt x="91" y="16"/>
                    <a:pt x="91" y="16"/>
                    <a:pt x="91" y="15"/>
                  </a:cubicBezTo>
                  <a:cubicBezTo>
                    <a:pt x="91" y="14"/>
                    <a:pt x="90" y="12"/>
                    <a:pt x="89" y="10"/>
                  </a:cubicBezTo>
                  <a:cubicBezTo>
                    <a:pt x="88" y="9"/>
                    <a:pt x="84" y="4"/>
                    <a:pt x="83" y="3"/>
                  </a:cubicBezTo>
                  <a:cubicBezTo>
                    <a:pt x="83" y="3"/>
                    <a:pt x="83" y="2"/>
                    <a:pt x="83" y="1"/>
                  </a:cubicBezTo>
                  <a:cubicBezTo>
                    <a:pt x="83" y="1"/>
                    <a:pt x="83" y="1"/>
                    <a:pt x="83" y="1"/>
                  </a:cubicBezTo>
                  <a:cubicBezTo>
                    <a:pt x="83" y="1"/>
                    <a:pt x="83" y="1"/>
                    <a:pt x="83" y="1"/>
                  </a:cubicBezTo>
                  <a:cubicBezTo>
                    <a:pt x="82" y="0"/>
                    <a:pt x="82" y="1"/>
                    <a:pt x="82" y="1"/>
                  </a:cubicBezTo>
                  <a:cubicBezTo>
                    <a:pt x="81" y="1"/>
                    <a:pt x="81" y="1"/>
                    <a:pt x="81" y="1"/>
                  </a:cubicBezTo>
                  <a:cubicBezTo>
                    <a:pt x="80" y="1"/>
                    <a:pt x="80" y="1"/>
                    <a:pt x="80" y="1"/>
                  </a:cubicBezTo>
                  <a:cubicBezTo>
                    <a:pt x="79" y="1"/>
                    <a:pt x="79" y="1"/>
                    <a:pt x="79" y="1"/>
                  </a:cubicBezTo>
                  <a:cubicBezTo>
                    <a:pt x="78" y="1"/>
                    <a:pt x="78" y="1"/>
                    <a:pt x="78" y="1"/>
                  </a:cubicBezTo>
                  <a:cubicBezTo>
                    <a:pt x="77" y="1"/>
                    <a:pt x="76" y="1"/>
                    <a:pt x="76" y="2"/>
                  </a:cubicBezTo>
                  <a:cubicBezTo>
                    <a:pt x="75" y="2"/>
                    <a:pt x="74" y="3"/>
                    <a:pt x="73" y="3"/>
                  </a:cubicBezTo>
                  <a:cubicBezTo>
                    <a:pt x="73" y="3"/>
                    <a:pt x="73" y="4"/>
                    <a:pt x="72" y="4"/>
                  </a:cubicBezTo>
                  <a:cubicBezTo>
                    <a:pt x="72" y="4"/>
                    <a:pt x="72" y="4"/>
                    <a:pt x="72" y="4"/>
                  </a:cubicBezTo>
                  <a:cubicBezTo>
                    <a:pt x="72" y="4"/>
                    <a:pt x="72" y="4"/>
                    <a:pt x="71" y="4"/>
                  </a:cubicBezTo>
                  <a:cubicBezTo>
                    <a:pt x="71" y="5"/>
                    <a:pt x="71" y="5"/>
                    <a:pt x="71" y="5"/>
                  </a:cubicBezTo>
                  <a:cubicBezTo>
                    <a:pt x="70" y="5"/>
                    <a:pt x="70" y="5"/>
                    <a:pt x="70" y="6"/>
                  </a:cubicBezTo>
                  <a:cubicBezTo>
                    <a:pt x="70" y="6"/>
                    <a:pt x="70" y="7"/>
                    <a:pt x="70" y="7"/>
                  </a:cubicBezTo>
                  <a:cubicBezTo>
                    <a:pt x="70" y="7"/>
                    <a:pt x="70" y="8"/>
                    <a:pt x="70" y="8"/>
                  </a:cubicBezTo>
                  <a:cubicBezTo>
                    <a:pt x="71" y="8"/>
                    <a:pt x="71" y="9"/>
                    <a:pt x="70" y="9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70" y="10"/>
                    <a:pt x="69" y="10"/>
                    <a:pt x="69" y="10"/>
                  </a:cubicBezTo>
                  <a:cubicBezTo>
                    <a:pt x="69" y="10"/>
                    <a:pt x="68" y="11"/>
                    <a:pt x="68" y="11"/>
                  </a:cubicBezTo>
                  <a:cubicBezTo>
                    <a:pt x="68" y="11"/>
                    <a:pt x="68" y="12"/>
                    <a:pt x="68" y="12"/>
                  </a:cubicBezTo>
                  <a:cubicBezTo>
                    <a:pt x="68" y="13"/>
                    <a:pt x="67" y="13"/>
                    <a:pt x="67" y="13"/>
                  </a:cubicBezTo>
                  <a:cubicBezTo>
                    <a:pt x="67" y="13"/>
                    <a:pt x="66" y="13"/>
                    <a:pt x="66" y="13"/>
                  </a:cubicBezTo>
                  <a:cubicBezTo>
                    <a:pt x="66" y="13"/>
                    <a:pt x="65" y="14"/>
                    <a:pt x="65" y="14"/>
                  </a:cubicBezTo>
                  <a:cubicBezTo>
                    <a:pt x="65" y="15"/>
                    <a:pt x="65" y="15"/>
                    <a:pt x="64" y="15"/>
                  </a:cubicBezTo>
                  <a:cubicBezTo>
                    <a:pt x="64" y="15"/>
                    <a:pt x="64" y="15"/>
                    <a:pt x="64" y="15"/>
                  </a:cubicBezTo>
                  <a:cubicBezTo>
                    <a:pt x="64" y="16"/>
                    <a:pt x="64" y="16"/>
                    <a:pt x="64" y="16"/>
                  </a:cubicBezTo>
                  <a:cubicBezTo>
                    <a:pt x="64" y="17"/>
                    <a:pt x="63" y="18"/>
                    <a:pt x="63" y="18"/>
                  </a:cubicBezTo>
                  <a:cubicBezTo>
                    <a:pt x="62" y="18"/>
                    <a:pt x="62" y="19"/>
                    <a:pt x="62" y="19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20"/>
                    <a:pt x="60" y="20"/>
                    <a:pt x="60" y="20"/>
                  </a:cubicBezTo>
                  <a:cubicBezTo>
                    <a:pt x="60" y="21"/>
                    <a:pt x="59" y="21"/>
                    <a:pt x="59" y="21"/>
                  </a:cubicBezTo>
                  <a:cubicBezTo>
                    <a:pt x="59" y="21"/>
                    <a:pt x="58" y="21"/>
                    <a:pt x="58" y="21"/>
                  </a:cubicBezTo>
                  <a:cubicBezTo>
                    <a:pt x="58" y="21"/>
                    <a:pt x="58" y="21"/>
                    <a:pt x="57" y="21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6" y="22"/>
                    <a:pt x="56" y="22"/>
                    <a:pt x="55" y="22"/>
                  </a:cubicBezTo>
                  <a:cubicBezTo>
                    <a:pt x="55" y="22"/>
                    <a:pt x="54" y="22"/>
                    <a:pt x="54" y="22"/>
                  </a:cubicBezTo>
                  <a:cubicBezTo>
                    <a:pt x="53" y="22"/>
                    <a:pt x="53" y="22"/>
                    <a:pt x="52" y="22"/>
                  </a:cubicBezTo>
                  <a:cubicBezTo>
                    <a:pt x="52" y="23"/>
                    <a:pt x="51" y="23"/>
                    <a:pt x="51" y="23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50" y="23"/>
                    <a:pt x="49" y="23"/>
                    <a:pt x="49" y="23"/>
                  </a:cubicBezTo>
                  <a:cubicBezTo>
                    <a:pt x="48" y="23"/>
                    <a:pt x="48" y="23"/>
                    <a:pt x="48" y="23"/>
                  </a:cubicBezTo>
                  <a:cubicBezTo>
                    <a:pt x="48" y="23"/>
                    <a:pt x="48" y="23"/>
                    <a:pt x="48" y="23"/>
                  </a:cubicBezTo>
                  <a:cubicBezTo>
                    <a:pt x="48" y="23"/>
                    <a:pt x="48" y="23"/>
                    <a:pt x="48" y="23"/>
                  </a:cubicBezTo>
                  <a:cubicBezTo>
                    <a:pt x="48" y="22"/>
                    <a:pt x="47" y="23"/>
                    <a:pt x="47" y="23"/>
                  </a:cubicBezTo>
                  <a:cubicBezTo>
                    <a:pt x="47" y="23"/>
                    <a:pt x="47" y="22"/>
                    <a:pt x="47" y="22"/>
                  </a:cubicBezTo>
                  <a:cubicBezTo>
                    <a:pt x="46" y="22"/>
                    <a:pt x="46" y="22"/>
                    <a:pt x="46" y="22"/>
                  </a:cubicBezTo>
                  <a:cubicBezTo>
                    <a:pt x="46" y="22"/>
                    <a:pt x="46" y="22"/>
                    <a:pt x="46" y="22"/>
                  </a:cubicBezTo>
                  <a:cubicBezTo>
                    <a:pt x="45" y="22"/>
                    <a:pt x="45" y="22"/>
                    <a:pt x="45" y="22"/>
                  </a:cubicBezTo>
                  <a:cubicBezTo>
                    <a:pt x="45" y="22"/>
                    <a:pt x="45" y="22"/>
                    <a:pt x="45" y="22"/>
                  </a:cubicBezTo>
                  <a:cubicBezTo>
                    <a:pt x="45" y="22"/>
                    <a:pt x="45" y="22"/>
                    <a:pt x="44" y="22"/>
                  </a:cubicBezTo>
                  <a:cubicBezTo>
                    <a:pt x="44" y="23"/>
                    <a:pt x="44" y="23"/>
                    <a:pt x="44" y="24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44" y="25"/>
                    <a:pt x="44" y="25"/>
                    <a:pt x="45" y="25"/>
                  </a:cubicBezTo>
                  <a:cubicBezTo>
                    <a:pt x="45" y="25"/>
                    <a:pt x="45" y="25"/>
                    <a:pt x="45" y="25"/>
                  </a:cubicBezTo>
                  <a:cubicBezTo>
                    <a:pt x="45" y="25"/>
                    <a:pt x="46" y="25"/>
                    <a:pt x="46" y="25"/>
                  </a:cubicBezTo>
                  <a:cubicBezTo>
                    <a:pt x="46" y="26"/>
                    <a:pt x="46" y="26"/>
                    <a:pt x="46" y="27"/>
                  </a:cubicBezTo>
                  <a:cubicBezTo>
                    <a:pt x="46" y="27"/>
                    <a:pt x="46" y="28"/>
                    <a:pt x="46" y="28"/>
                  </a:cubicBezTo>
                  <a:cubicBezTo>
                    <a:pt x="46" y="28"/>
                    <a:pt x="46" y="28"/>
                    <a:pt x="45" y="28"/>
                  </a:cubicBezTo>
                  <a:cubicBezTo>
                    <a:pt x="45" y="28"/>
                    <a:pt x="45" y="29"/>
                    <a:pt x="45" y="29"/>
                  </a:cubicBezTo>
                  <a:cubicBezTo>
                    <a:pt x="45" y="29"/>
                    <a:pt x="44" y="30"/>
                    <a:pt x="43" y="30"/>
                  </a:cubicBezTo>
                  <a:cubicBezTo>
                    <a:pt x="43" y="30"/>
                    <a:pt x="43" y="30"/>
                    <a:pt x="42" y="31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42" y="31"/>
                    <a:pt x="42" y="32"/>
                    <a:pt x="42" y="32"/>
                  </a:cubicBezTo>
                  <a:cubicBezTo>
                    <a:pt x="42" y="32"/>
                    <a:pt x="42" y="32"/>
                    <a:pt x="42" y="32"/>
                  </a:cubicBezTo>
                  <a:cubicBezTo>
                    <a:pt x="42" y="32"/>
                    <a:pt x="42" y="32"/>
                    <a:pt x="42" y="32"/>
                  </a:cubicBezTo>
                  <a:cubicBezTo>
                    <a:pt x="42" y="32"/>
                    <a:pt x="41" y="33"/>
                    <a:pt x="41" y="33"/>
                  </a:cubicBezTo>
                  <a:cubicBezTo>
                    <a:pt x="41" y="33"/>
                    <a:pt x="41" y="33"/>
                    <a:pt x="41" y="33"/>
                  </a:cubicBezTo>
                  <a:cubicBezTo>
                    <a:pt x="41" y="33"/>
                    <a:pt x="41" y="33"/>
                    <a:pt x="41" y="33"/>
                  </a:cubicBezTo>
                  <a:cubicBezTo>
                    <a:pt x="40" y="33"/>
                    <a:pt x="40" y="33"/>
                    <a:pt x="39" y="33"/>
                  </a:cubicBezTo>
                  <a:cubicBezTo>
                    <a:pt x="39" y="34"/>
                    <a:pt x="39" y="34"/>
                    <a:pt x="38" y="34"/>
                  </a:cubicBezTo>
                  <a:cubicBezTo>
                    <a:pt x="37" y="34"/>
                    <a:pt x="36" y="34"/>
                    <a:pt x="35" y="34"/>
                  </a:cubicBezTo>
                  <a:cubicBezTo>
                    <a:pt x="34" y="34"/>
                    <a:pt x="34" y="34"/>
                    <a:pt x="33" y="34"/>
                  </a:cubicBezTo>
                  <a:cubicBezTo>
                    <a:pt x="33" y="34"/>
                    <a:pt x="33" y="34"/>
                    <a:pt x="32" y="35"/>
                  </a:cubicBezTo>
                  <a:cubicBezTo>
                    <a:pt x="32" y="35"/>
                    <a:pt x="32" y="35"/>
                    <a:pt x="31" y="35"/>
                  </a:cubicBezTo>
                  <a:cubicBezTo>
                    <a:pt x="31" y="35"/>
                    <a:pt x="31" y="35"/>
                    <a:pt x="30" y="35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30" y="35"/>
                    <a:pt x="30" y="35"/>
                    <a:pt x="29" y="35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27" y="36"/>
                    <a:pt x="27" y="36"/>
                    <a:pt x="27" y="36"/>
                  </a:cubicBezTo>
                  <a:cubicBezTo>
                    <a:pt x="27" y="36"/>
                    <a:pt x="27" y="36"/>
                    <a:pt x="26" y="36"/>
                  </a:cubicBezTo>
                  <a:cubicBezTo>
                    <a:pt x="26" y="37"/>
                    <a:pt x="26" y="37"/>
                    <a:pt x="25" y="37"/>
                  </a:cubicBezTo>
                  <a:cubicBezTo>
                    <a:pt x="25" y="37"/>
                    <a:pt x="25" y="37"/>
                    <a:pt x="25" y="38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4" y="38"/>
                    <a:pt x="23" y="38"/>
                    <a:pt x="23" y="38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2" y="37"/>
                    <a:pt x="22" y="37"/>
                    <a:pt x="22" y="36"/>
                  </a:cubicBezTo>
                  <a:cubicBezTo>
                    <a:pt x="22" y="36"/>
                    <a:pt x="22" y="36"/>
                    <a:pt x="21" y="36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0" y="36"/>
                    <a:pt x="20" y="36"/>
                    <a:pt x="19" y="36"/>
                  </a:cubicBezTo>
                  <a:cubicBezTo>
                    <a:pt x="19" y="36"/>
                    <a:pt x="19" y="36"/>
                    <a:pt x="18" y="37"/>
                  </a:cubicBezTo>
                  <a:cubicBezTo>
                    <a:pt x="18" y="37"/>
                    <a:pt x="18" y="37"/>
                    <a:pt x="17" y="37"/>
                  </a:cubicBezTo>
                  <a:cubicBezTo>
                    <a:pt x="17" y="37"/>
                    <a:pt x="17" y="38"/>
                    <a:pt x="17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5" y="38"/>
                  </a:cubicBezTo>
                  <a:cubicBezTo>
                    <a:pt x="15" y="38"/>
                    <a:pt x="15" y="38"/>
                    <a:pt x="14" y="38"/>
                  </a:cubicBezTo>
                  <a:cubicBezTo>
                    <a:pt x="14" y="39"/>
                    <a:pt x="14" y="38"/>
                    <a:pt x="13" y="38"/>
                  </a:cubicBezTo>
                  <a:cubicBezTo>
                    <a:pt x="13" y="39"/>
                    <a:pt x="13" y="39"/>
                    <a:pt x="12" y="39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2" y="39"/>
                    <a:pt x="12" y="39"/>
                    <a:pt x="11" y="39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1" y="39"/>
                    <a:pt x="11" y="39"/>
                    <a:pt x="10" y="39"/>
                  </a:cubicBezTo>
                  <a:cubicBezTo>
                    <a:pt x="10" y="39"/>
                    <a:pt x="11" y="40"/>
                    <a:pt x="10" y="40"/>
                  </a:cubicBezTo>
                  <a:cubicBezTo>
                    <a:pt x="10" y="41"/>
                    <a:pt x="9" y="41"/>
                    <a:pt x="9" y="41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8" y="42"/>
                    <a:pt x="9" y="44"/>
                    <a:pt x="9" y="44"/>
                  </a:cubicBezTo>
                  <a:cubicBezTo>
                    <a:pt x="9" y="45"/>
                    <a:pt x="9" y="45"/>
                    <a:pt x="9" y="46"/>
                  </a:cubicBezTo>
                  <a:cubicBezTo>
                    <a:pt x="9" y="46"/>
                    <a:pt x="8" y="46"/>
                    <a:pt x="8" y="47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8" y="47"/>
                    <a:pt x="8" y="48"/>
                    <a:pt x="8" y="48"/>
                  </a:cubicBezTo>
                  <a:cubicBezTo>
                    <a:pt x="7" y="48"/>
                    <a:pt x="7" y="49"/>
                    <a:pt x="6" y="49"/>
                  </a:cubicBezTo>
                  <a:cubicBezTo>
                    <a:pt x="6" y="50"/>
                    <a:pt x="5" y="51"/>
                    <a:pt x="4" y="51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3" y="53"/>
                  </a:cubicBezTo>
                  <a:cubicBezTo>
                    <a:pt x="3" y="54"/>
                    <a:pt x="3" y="54"/>
                    <a:pt x="2" y="55"/>
                  </a:cubicBezTo>
                  <a:cubicBezTo>
                    <a:pt x="2" y="55"/>
                    <a:pt x="1" y="55"/>
                    <a:pt x="1" y="55"/>
                  </a:cubicBezTo>
                  <a:cubicBezTo>
                    <a:pt x="0" y="55"/>
                    <a:pt x="0" y="56"/>
                    <a:pt x="1" y="56"/>
                  </a:cubicBezTo>
                  <a:cubicBezTo>
                    <a:pt x="1" y="57"/>
                    <a:pt x="1" y="56"/>
                    <a:pt x="1" y="56"/>
                  </a:cubicBezTo>
                  <a:cubicBezTo>
                    <a:pt x="1" y="57"/>
                    <a:pt x="2" y="57"/>
                    <a:pt x="2" y="57"/>
                  </a:cubicBezTo>
                  <a:cubicBezTo>
                    <a:pt x="3" y="58"/>
                    <a:pt x="2" y="59"/>
                    <a:pt x="2" y="60"/>
                  </a:cubicBezTo>
                  <a:cubicBezTo>
                    <a:pt x="2" y="60"/>
                    <a:pt x="2" y="61"/>
                    <a:pt x="2" y="62"/>
                  </a:cubicBezTo>
                  <a:cubicBezTo>
                    <a:pt x="2" y="62"/>
                    <a:pt x="3" y="62"/>
                    <a:pt x="3" y="62"/>
                  </a:cubicBezTo>
                  <a:cubicBezTo>
                    <a:pt x="3" y="63"/>
                    <a:pt x="3" y="63"/>
                    <a:pt x="3" y="63"/>
                  </a:cubicBezTo>
                  <a:cubicBezTo>
                    <a:pt x="3" y="64"/>
                    <a:pt x="3" y="64"/>
                    <a:pt x="4" y="64"/>
                  </a:cubicBezTo>
                  <a:cubicBezTo>
                    <a:pt x="4" y="65"/>
                    <a:pt x="4" y="65"/>
                    <a:pt x="4" y="66"/>
                  </a:cubicBezTo>
                  <a:cubicBezTo>
                    <a:pt x="4" y="67"/>
                    <a:pt x="4" y="68"/>
                    <a:pt x="4" y="69"/>
                  </a:cubicBezTo>
                  <a:cubicBezTo>
                    <a:pt x="5" y="70"/>
                    <a:pt x="5" y="70"/>
                    <a:pt x="5" y="71"/>
                  </a:cubicBezTo>
                  <a:cubicBezTo>
                    <a:pt x="5" y="71"/>
                    <a:pt x="5" y="72"/>
                    <a:pt x="5" y="73"/>
                  </a:cubicBezTo>
                  <a:cubicBezTo>
                    <a:pt x="5" y="73"/>
                    <a:pt x="6" y="73"/>
                    <a:pt x="6" y="73"/>
                  </a:cubicBezTo>
                  <a:cubicBezTo>
                    <a:pt x="6" y="73"/>
                    <a:pt x="6" y="74"/>
                    <a:pt x="6" y="74"/>
                  </a:cubicBezTo>
                  <a:cubicBezTo>
                    <a:pt x="6" y="74"/>
                    <a:pt x="7" y="75"/>
                    <a:pt x="7" y="75"/>
                  </a:cubicBezTo>
                  <a:cubicBezTo>
                    <a:pt x="8" y="75"/>
                    <a:pt x="8" y="76"/>
                    <a:pt x="8" y="76"/>
                  </a:cubicBezTo>
                  <a:cubicBezTo>
                    <a:pt x="8" y="77"/>
                    <a:pt x="8" y="77"/>
                    <a:pt x="8" y="77"/>
                  </a:cubicBezTo>
                  <a:cubicBezTo>
                    <a:pt x="9" y="78"/>
                    <a:pt x="9" y="78"/>
                    <a:pt x="9" y="79"/>
                  </a:cubicBezTo>
                  <a:cubicBezTo>
                    <a:pt x="9" y="80"/>
                    <a:pt x="9" y="80"/>
                    <a:pt x="10" y="81"/>
                  </a:cubicBezTo>
                  <a:cubicBezTo>
                    <a:pt x="10" y="81"/>
                    <a:pt x="9" y="81"/>
                    <a:pt x="10" y="82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0" y="83"/>
                    <a:pt x="10" y="83"/>
                    <a:pt x="11" y="83"/>
                  </a:cubicBezTo>
                  <a:cubicBezTo>
                    <a:pt x="11" y="84"/>
                    <a:pt x="12" y="85"/>
                    <a:pt x="12" y="86"/>
                  </a:cubicBezTo>
                  <a:cubicBezTo>
                    <a:pt x="13" y="86"/>
                    <a:pt x="13" y="87"/>
                    <a:pt x="14" y="88"/>
                  </a:cubicBezTo>
                  <a:cubicBezTo>
                    <a:pt x="14" y="88"/>
                    <a:pt x="14" y="88"/>
                    <a:pt x="14" y="89"/>
                  </a:cubicBezTo>
                  <a:cubicBezTo>
                    <a:pt x="15" y="89"/>
                    <a:pt x="15" y="89"/>
                    <a:pt x="16" y="89"/>
                  </a:cubicBezTo>
                  <a:cubicBezTo>
                    <a:pt x="16" y="90"/>
                    <a:pt x="16" y="92"/>
                    <a:pt x="16" y="93"/>
                  </a:cubicBezTo>
                  <a:cubicBezTo>
                    <a:pt x="16" y="94"/>
                    <a:pt x="16" y="95"/>
                    <a:pt x="16" y="97"/>
                  </a:cubicBezTo>
                  <a:cubicBezTo>
                    <a:pt x="16" y="97"/>
                    <a:pt x="17" y="97"/>
                    <a:pt x="17" y="98"/>
                  </a:cubicBezTo>
                  <a:cubicBezTo>
                    <a:pt x="17" y="98"/>
                    <a:pt x="17" y="98"/>
                    <a:pt x="17" y="97"/>
                  </a:cubicBezTo>
                  <a:cubicBezTo>
                    <a:pt x="17" y="97"/>
                    <a:pt x="17" y="97"/>
                    <a:pt x="18" y="97"/>
                  </a:cubicBezTo>
                  <a:cubicBezTo>
                    <a:pt x="18" y="97"/>
                    <a:pt x="18" y="96"/>
                    <a:pt x="18" y="96"/>
                  </a:cubicBezTo>
                  <a:cubicBezTo>
                    <a:pt x="19" y="96"/>
                    <a:pt x="19" y="95"/>
                    <a:pt x="19" y="95"/>
                  </a:cubicBezTo>
                  <a:cubicBezTo>
                    <a:pt x="20" y="94"/>
                    <a:pt x="20" y="94"/>
                    <a:pt x="20" y="93"/>
                  </a:cubicBezTo>
                  <a:cubicBezTo>
                    <a:pt x="20" y="93"/>
                    <a:pt x="21" y="93"/>
                    <a:pt x="21" y="92"/>
                  </a:cubicBezTo>
                  <a:cubicBezTo>
                    <a:pt x="21" y="92"/>
                    <a:pt x="21" y="92"/>
                    <a:pt x="21" y="91"/>
                  </a:cubicBezTo>
                  <a:cubicBezTo>
                    <a:pt x="21" y="91"/>
                    <a:pt x="21" y="91"/>
                    <a:pt x="22" y="91"/>
                  </a:cubicBezTo>
                  <a:cubicBezTo>
                    <a:pt x="22" y="90"/>
                    <a:pt x="22" y="90"/>
                    <a:pt x="22" y="90"/>
                  </a:cubicBezTo>
                  <a:cubicBezTo>
                    <a:pt x="22" y="89"/>
                    <a:pt x="22" y="89"/>
                    <a:pt x="22" y="88"/>
                  </a:cubicBezTo>
                  <a:cubicBezTo>
                    <a:pt x="22" y="88"/>
                    <a:pt x="22" y="88"/>
                    <a:pt x="23" y="87"/>
                  </a:cubicBezTo>
                  <a:cubicBezTo>
                    <a:pt x="23" y="87"/>
                    <a:pt x="23" y="87"/>
                    <a:pt x="23" y="87"/>
                  </a:cubicBezTo>
                  <a:cubicBezTo>
                    <a:pt x="23" y="86"/>
                    <a:pt x="23" y="86"/>
                    <a:pt x="23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23" y="84"/>
                    <a:pt x="23" y="84"/>
                    <a:pt x="23" y="83"/>
                  </a:cubicBezTo>
                  <a:cubicBezTo>
                    <a:pt x="23" y="83"/>
                    <a:pt x="23" y="82"/>
                    <a:pt x="23" y="82"/>
                  </a:cubicBezTo>
                  <a:cubicBezTo>
                    <a:pt x="24" y="82"/>
                    <a:pt x="24" y="82"/>
                    <a:pt x="25" y="82"/>
                  </a:cubicBezTo>
                  <a:cubicBezTo>
                    <a:pt x="25" y="82"/>
                    <a:pt x="26" y="82"/>
                    <a:pt x="26" y="82"/>
                  </a:cubicBezTo>
                  <a:cubicBezTo>
                    <a:pt x="27" y="82"/>
                    <a:pt x="28" y="82"/>
                    <a:pt x="28" y="82"/>
                  </a:cubicBezTo>
                  <a:cubicBezTo>
                    <a:pt x="29" y="82"/>
                    <a:pt x="29" y="82"/>
                    <a:pt x="29" y="82"/>
                  </a:cubicBezTo>
                  <a:cubicBezTo>
                    <a:pt x="29" y="82"/>
                    <a:pt x="29" y="82"/>
                    <a:pt x="29" y="82"/>
                  </a:cubicBezTo>
                  <a:cubicBezTo>
                    <a:pt x="30" y="81"/>
                    <a:pt x="30" y="81"/>
                    <a:pt x="30" y="82"/>
                  </a:cubicBezTo>
                  <a:cubicBezTo>
                    <a:pt x="30" y="82"/>
                    <a:pt x="30" y="82"/>
                    <a:pt x="30" y="82"/>
                  </a:cubicBezTo>
                  <a:cubicBezTo>
                    <a:pt x="30" y="82"/>
                    <a:pt x="30" y="81"/>
                    <a:pt x="3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2" y="81"/>
                    <a:pt x="32" y="81"/>
                    <a:pt x="32" y="81"/>
                  </a:cubicBezTo>
                  <a:cubicBezTo>
                    <a:pt x="33" y="81"/>
                    <a:pt x="33" y="82"/>
                    <a:pt x="33" y="82"/>
                  </a:cubicBezTo>
                  <a:cubicBezTo>
                    <a:pt x="33" y="82"/>
                    <a:pt x="33" y="82"/>
                    <a:pt x="34" y="82"/>
                  </a:cubicBezTo>
                  <a:cubicBezTo>
                    <a:pt x="34" y="82"/>
                    <a:pt x="34" y="82"/>
                    <a:pt x="35" y="82"/>
                  </a:cubicBezTo>
                  <a:cubicBezTo>
                    <a:pt x="35" y="82"/>
                    <a:pt x="36" y="83"/>
                    <a:pt x="36" y="83"/>
                  </a:cubicBezTo>
                  <a:cubicBezTo>
                    <a:pt x="36" y="83"/>
                    <a:pt x="37" y="83"/>
                    <a:pt x="37" y="83"/>
                  </a:cubicBezTo>
                  <a:cubicBezTo>
                    <a:pt x="37" y="83"/>
                    <a:pt x="37" y="84"/>
                    <a:pt x="37" y="84"/>
                  </a:cubicBezTo>
                  <a:cubicBezTo>
                    <a:pt x="37" y="84"/>
                    <a:pt x="37" y="84"/>
                    <a:pt x="38" y="84"/>
                  </a:cubicBezTo>
                  <a:cubicBezTo>
                    <a:pt x="38" y="84"/>
                    <a:pt x="38" y="84"/>
                    <a:pt x="38" y="84"/>
                  </a:cubicBezTo>
                  <a:cubicBezTo>
                    <a:pt x="38" y="83"/>
                    <a:pt x="38" y="83"/>
                    <a:pt x="38" y="83"/>
                  </a:cubicBezTo>
                  <a:cubicBezTo>
                    <a:pt x="38" y="83"/>
                    <a:pt x="38" y="83"/>
                    <a:pt x="39" y="82"/>
                  </a:cubicBezTo>
                  <a:cubicBezTo>
                    <a:pt x="39" y="82"/>
                    <a:pt x="39" y="82"/>
                    <a:pt x="39" y="82"/>
                  </a:cubicBezTo>
                  <a:cubicBezTo>
                    <a:pt x="40" y="82"/>
                    <a:pt x="40" y="82"/>
                    <a:pt x="40" y="82"/>
                  </a:cubicBezTo>
                  <a:cubicBezTo>
                    <a:pt x="41" y="82"/>
                    <a:pt x="41" y="82"/>
                    <a:pt x="42" y="82"/>
                  </a:cubicBezTo>
                  <a:cubicBezTo>
                    <a:pt x="42" y="82"/>
                    <a:pt x="42" y="82"/>
                    <a:pt x="42" y="82"/>
                  </a:cubicBezTo>
                  <a:cubicBezTo>
                    <a:pt x="42" y="81"/>
                    <a:pt x="42" y="81"/>
                    <a:pt x="42" y="8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114" name="Freeform 116"/>
            <p:cNvSpPr>
              <a:spLocks/>
            </p:cNvSpPr>
            <p:nvPr/>
          </p:nvSpPr>
          <p:spPr bwMode="auto">
            <a:xfrm>
              <a:off x="5502275" y="3598863"/>
              <a:ext cx="133350" cy="122238"/>
            </a:xfrm>
            <a:custGeom>
              <a:avLst/>
              <a:gdLst>
                <a:gd name="T0" fmla="*/ 36 w 46"/>
                <a:gd name="T1" fmla="*/ 40 h 42"/>
                <a:gd name="T2" fmla="*/ 36 w 46"/>
                <a:gd name="T3" fmla="*/ 40 h 42"/>
                <a:gd name="T4" fmla="*/ 36 w 46"/>
                <a:gd name="T5" fmla="*/ 39 h 42"/>
                <a:gd name="T6" fmla="*/ 36 w 46"/>
                <a:gd name="T7" fmla="*/ 38 h 42"/>
                <a:gd name="T8" fmla="*/ 36 w 46"/>
                <a:gd name="T9" fmla="*/ 37 h 42"/>
                <a:gd name="T10" fmla="*/ 37 w 46"/>
                <a:gd name="T11" fmla="*/ 36 h 42"/>
                <a:gd name="T12" fmla="*/ 36 w 46"/>
                <a:gd name="T13" fmla="*/ 35 h 42"/>
                <a:gd name="T14" fmla="*/ 37 w 46"/>
                <a:gd name="T15" fmla="*/ 34 h 42"/>
                <a:gd name="T16" fmla="*/ 38 w 46"/>
                <a:gd name="T17" fmla="*/ 32 h 42"/>
                <a:gd name="T18" fmla="*/ 38 w 46"/>
                <a:gd name="T19" fmla="*/ 31 h 42"/>
                <a:gd name="T20" fmla="*/ 39 w 46"/>
                <a:gd name="T21" fmla="*/ 30 h 42"/>
                <a:gd name="T22" fmla="*/ 39 w 46"/>
                <a:gd name="T23" fmla="*/ 29 h 42"/>
                <a:gd name="T24" fmla="*/ 39 w 46"/>
                <a:gd name="T25" fmla="*/ 28 h 42"/>
                <a:gd name="T26" fmla="*/ 40 w 46"/>
                <a:gd name="T27" fmla="*/ 27 h 42"/>
                <a:gd name="T28" fmla="*/ 42 w 46"/>
                <a:gd name="T29" fmla="*/ 27 h 42"/>
                <a:gd name="T30" fmla="*/ 42 w 46"/>
                <a:gd name="T31" fmla="*/ 27 h 42"/>
                <a:gd name="T32" fmla="*/ 42 w 46"/>
                <a:gd name="T33" fmla="*/ 26 h 42"/>
                <a:gd name="T34" fmla="*/ 42 w 46"/>
                <a:gd name="T35" fmla="*/ 25 h 42"/>
                <a:gd name="T36" fmla="*/ 40 w 46"/>
                <a:gd name="T37" fmla="*/ 24 h 42"/>
                <a:gd name="T38" fmla="*/ 40 w 46"/>
                <a:gd name="T39" fmla="*/ 22 h 42"/>
                <a:gd name="T40" fmla="*/ 40 w 46"/>
                <a:gd name="T41" fmla="*/ 21 h 42"/>
                <a:gd name="T42" fmla="*/ 41 w 46"/>
                <a:gd name="T43" fmla="*/ 20 h 42"/>
                <a:gd name="T44" fmla="*/ 40 w 46"/>
                <a:gd name="T45" fmla="*/ 18 h 42"/>
                <a:gd name="T46" fmla="*/ 40 w 46"/>
                <a:gd name="T47" fmla="*/ 16 h 42"/>
                <a:gd name="T48" fmla="*/ 41 w 46"/>
                <a:gd name="T49" fmla="*/ 16 h 42"/>
                <a:gd name="T50" fmla="*/ 42 w 46"/>
                <a:gd name="T51" fmla="*/ 17 h 42"/>
                <a:gd name="T52" fmla="*/ 42 w 46"/>
                <a:gd name="T53" fmla="*/ 18 h 42"/>
                <a:gd name="T54" fmla="*/ 43 w 46"/>
                <a:gd name="T55" fmla="*/ 18 h 42"/>
                <a:gd name="T56" fmla="*/ 44 w 46"/>
                <a:gd name="T57" fmla="*/ 18 h 42"/>
                <a:gd name="T58" fmla="*/ 45 w 46"/>
                <a:gd name="T59" fmla="*/ 18 h 42"/>
                <a:gd name="T60" fmla="*/ 45 w 46"/>
                <a:gd name="T61" fmla="*/ 17 h 42"/>
                <a:gd name="T62" fmla="*/ 46 w 46"/>
                <a:gd name="T63" fmla="*/ 16 h 42"/>
                <a:gd name="T64" fmla="*/ 44 w 46"/>
                <a:gd name="T65" fmla="*/ 9 h 42"/>
                <a:gd name="T66" fmla="*/ 44 w 46"/>
                <a:gd name="T67" fmla="*/ 7 h 42"/>
                <a:gd name="T68" fmla="*/ 45 w 46"/>
                <a:gd name="T69" fmla="*/ 4 h 42"/>
                <a:gd name="T70" fmla="*/ 44 w 46"/>
                <a:gd name="T71" fmla="*/ 1 h 42"/>
                <a:gd name="T72" fmla="*/ 42 w 46"/>
                <a:gd name="T73" fmla="*/ 4 h 42"/>
                <a:gd name="T74" fmla="*/ 37 w 46"/>
                <a:gd name="T75" fmla="*/ 11 h 42"/>
                <a:gd name="T76" fmla="*/ 32 w 46"/>
                <a:gd name="T77" fmla="*/ 17 h 42"/>
                <a:gd name="T78" fmla="*/ 28 w 46"/>
                <a:gd name="T79" fmla="*/ 21 h 42"/>
                <a:gd name="T80" fmla="*/ 24 w 46"/>
                <a:gd name="T81" fmla="*/ 23 h 42"/>
                <a:gd name="T82" fmla="*/ 24 w 46"/>
                <a:gd name="T83" fmla="*/ 25 h 42"/>
                <a:gd name="T84" fmla="*/ 21 w 46"/>
                <a:gd name="T85" fmla="*/ 24 h 42"/>
                <a:gd name="T86" fmla="*/ 18 w 46"/>
                <a:gd name="T87" fmla="*/ 25 h 42"/>
                <a:gd name="T88" fmla="*/ 13 w 46"/>
                <a:gd name="T89" fmla="*/ 24 h 42"/>
                <a:gd name="T90" fmla="*/ 6 w 46"/>
                <a:gd name="T91" fmla="*/ 26 h 42"/>
                <a:gd name="T92" fmla="*/ 2 w 46"/>
                <a:gd name="T93" fmla="*/ 25 h 42"/>
                <a:gd name="T94" fmla="*/ 0 w 46"/>
                <a:gd name="T95" fmla="*/ 23 h 42"/>
                <a:gd name="T96" fmla="*/ 1 w 46"/>
                <a:gd name="T97" fmla="*/ 25 h 42"/>
                <a:gd name="T98" fmla="*/ 1 w 46"/>
                <a:gd name="T99" fmla="*/ 26 h 42"/>
                <a:gd name="T100" fmla="*/ 3 w 46"/>
                <a:gd name="T101" fmla="*/ 28 h 42"/>
                <a:gd name="T102" fmla="*/ 7 w 46"/>
                <a:gd name="T103" fmla="*/ 32 h 42"/>
                <a:gd name="T104" fmla="*/ 10 w 46"/>
                <a:gd name="T105" fmla="*/ 35 h 42"/>
                <a:gd name="T106" fmla="*/ 12 w 46"/>
                <a:gd name="T107" fmla="*/ 36 h 42"/>
                <a:gd name="T108" fmla="*/ 16 w 46"/>
                <a:gd name="T109" fmla="*/ 37 h 42"/>
                <a:gd name="T110" fmla="*/ 18 w 46"/>
                <a:gd name="T111" fmla="*/ 38 h 42"/>
                <a:gd name="T112" fmla="*/ 19 w 46"/>
                <a:gd name="T113" fmla="*/ 38 h 42"/>
                <a:gd name="T114" fmla="*/ 22 w 46"/>
                <a:gd name="T115" fmla="*/ 39 h 42"/>
                <a:gd name="T116" fmla="*/ 25 w 46"/>
                <a:gd name="T117" fmla="*/ 40 h 42"/>
                <a:gd name="T118" fmla="*/ 29 w 46"/>
                <a:gd name="T119" fmla="*/ 40 h 42"/>
                <a:gd name="T120" fmla="*/ 32 w 46"/>
                <a:gd name="T121" fmla="*/ 40 h 42"/>
                <a:gd name="T122" fmla="*/ 35 w 46"/>
                <a:gd name="T123" fmla="*/ 42 h 42"/>
                <a:gd name="T124" fmla="*/ 36 w 46"/>
                <a:gd name="T125" fmla="*/ 4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6" h="42">
                  <a:moveTo>
                    <a:pt x="36" y="40"/>
                  </a:moveTo>
                  <a:cubicBezTo>
                    <a:pt x="36" y="40"/>
                    <a:pt x="36" y="40"/>
                    <a:pt x="36" y="40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38"/>
                    <a:pt x="36" y="38"/>
                    <a:pt x="36" y="38"/>
                  </a:cubicBezTo>
                  <a:cubicBezTo>
                    <a:pt x="36" y="38"/>
                    <a:pt x="36" y="38"/>
                    <a:pt x="36" y="38"/>
                  </a:cubicBezTo>
                  <a:cubicBezTo>
                    <a:pt x="36" y="38"/>
                    <a:pt x="36" y="37"/>
                    <a:pt x="36" y="37"/>
                  </a:cubicBezTo>
                  <a:cubicBezTo>
                    <a:pt x="36" y="37"/>
                    <a:pt x="37" y="37"/>
                    <a:pt x="37" y="37"/>
                  </a:cubicBezTo>
                  <a:cubicBezTo>
                    <a:pt x="37" y="37"/>
                    <a:pt x="37" y="36"/>
                    <a:pt x="37" y="36"/>
                  </a:cubicBezTo>
                  <a:cubicBezTo>
                    <a:pt x="37" y="36"/>
                    <a:pt x="37" y="36"/>
                    <a:pt x="36" y="36"/>
                  </a:cubicBezTo>
                  <a:cubicBezTo>
                    <a:pt x="36" y="36"/>
                    <a:pt x="36" y="35"/>
                    <a:pt x="36" y="35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37" y="35"/>
                    <a:pt x="37" y="34"/>
                    <a:pt x="37" y="34"/>
                  </a:cubicBezTo>
                  <a:cubicBezTo>
                    <a:pt x="37" y="34"/>
                    <a:pt x="37" y="34"/>
                    <a:pt x="38" y="33"/>
                  </a:cubicBezTo>
                  <a:cubicBezTo>
                    <a:pt x="38" y="33"/>
                    <a:pt x="38" y="33"/>
                    <a:pt x="38" y="32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8" y="32"/>
                    <a:pt x="38" y="31"/>
                    <a:pt x="38" y="31"/>
                  </a:cubicBezTo>
                  <a:cubicBezTo>
                    <a:pt x="39" y="31"/>
                    <a:pt x="39" y="30"/>
                    <a:pt x="39" y="30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9" y="29"/>
                    <a:pt x="39" y="29"/>
                    <a:pt x="39" y="28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39" y="28"/>
                    <a:pt x="39" y="28"/>
                    <a:pt x="40" y="28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1" y="27"/>
                    <a:pt x="41" y="27"/>
                  </a:cubicBezTo>
                  <a:cubicBezTo>
                    <a:pt x="41" y="27"/>
                    <a:pt x="41" y="27"/>
                    <a:pt x="42" y="27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2" y="27"/>
                    <a:pt x="42" y="26"/>
                    <a:pt x="42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26"/>
                    <a:pt x="42" y="25"/>
                    <a:pt x="42" y="2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1" y="25"/>
                    <a:pt x="41" y="25"/>
                    <a:pt x="40" y="24"/>
                  </a:cubicBezTo>
                  <a:cubicBezTo>
                    <a:pt x="40" y="24"/>
                    <a:pt x="40" y="24"/>
                    <a:pt x="40" y="23"/>
                  </a:cubicBezTo>
                  <a:cubicBezTo>
                    <a:pt x="40" y="23"/>
                    <a:pt x="40" y="23"/>
                    <a:pt x="40" y="22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40" y="22"/>
                    <a:pt x="40" y="21"/>
                    <a:pt x="40" y="21"/>
                  </a:cubicBezTo>
                  <a:cubicBezTo>
                    <a:pt x="40" y="21"/>
                    <a:pt x="41" y="21"/>
                    <a:pt x="41" y="21"/>
                  </a:cubicBezTo>
                  <a:cubicBezTo>
                    <a:pt x="41" y="21"/>
                    <a:pt x="41" y="20"/>
                    <a:pt x="41" y="20"/>
                  </a:cubicBezTo>
                  <a:cubicBezTo>
                    <a:pt x="41" y="20"/>
                    <a:pt x="41" y="20"/>
                    <a:pt x="41" y="19"/>
                  </a:cubicBezTo>
                  <a:cubicBezTo>
                    <a:pt x="41" y="19"/>
                    <a:pt x="41" y="18"/>
                    <a:pt x="40" y="18"/>
                  </a:cubicBezTo>
                  <a:cubicBezTo>
                    <a:pt x="40" y="18"/>
                    <a:pt x="40" y="17"/>
                    <a:pt x="40" y="17"/>
                  </a:cubicBezTo>
                  <a:cubicBezTo>
                    <a:pt x="40" y="17"/>
                    <a:pt x="40" y="17"/>
                    <a:pt x="40" y="16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16"/>
                    <a:pt x="41" y="16"/>
                    <a:pt x="42" y="17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2" y="18"/>
                    <a:pt x="42" y="18"/>
                    <a:pt x="43" y="18"/>
                  </a:cubicBezTo>
                  <a:cubicBezTo>
                    <a:pt x="43" y="18"/>
                    <a:pt x="43" y="18"/>
                    <a:pt x="43" y="18"/>
                  </a:cubicBezTo>
                  <a:cubicBezTo>
                    <a:pt x="43" y="18"/>
                    <a:pt x="43" y="18"/>
                    <a:pt x="43" y="18"/>
                  </a:cubicBezTo>
                  <a:cubicBezTo>
                    <a:pt x="43" y="18"/>
                    <a:pt x="44" y="18"/>
                    <a:pt x="44" y="18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44" y="18"/>
                    <a:pt x="45" y="18"/>
                    <a:pt x="45" y="18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45" y="17"/>
                    <a:pt x="46" y="17"/>
                    <a:pt x="46" y="16"/>
                  </a:cubicBezTo>
                  <a:cubicBezTo>
                    <a:pt x="46" y="16"/>
                    <a:pt x="46" y="16"/>
                    <a:pt x="46" y="16"/>
                  </a:cubicBezTo>
                  <a:cubicBezTo>
                    <a:pt x="45" y="15"/>
                    <a:pt x="45" y="12"/>
                    <a:pt x="45" y="10"/>
                  </a:cubicBezTo>
                  <a:cubicBezTo>
                    <a:pt x="45" y="9"/>
                    <a:pt x="44" y="9"/>
                    <a:pt x="44" y="9"/>
                  </a:cubicBezTo>
                  <a:cubicBezTo>
                    <a:pt x="43" y="8"/>
                    <a:pt x="43" y="9"/>
                    <a:pt x="43" y="8"/>
                  </a:cubicBezTo>
                  <a:cubicBezTo>
                    <a:pt x="43" y="8"/>
                    <a:pt x="44" y="7"/>
                    <a:pt x="44" y="7"/>
                  </a:cubicBezTo>
                  <a:cubicBezTo>
                    <a:pt x="44" y="7"/>
                    <a:pt x="44" y="6"/>
                    <a:pt x="44" y="6"/>
                  </a:cubicBezTo>
                  <a:cubicBezTo>
                    <a:pt x="45" y="5"/>
                    <a:pt x="45" y="4"/>
                    <a:pt x="45" y="4"/>
                  </a:cubicBezTo>
                  <a:cubicBezTo>
                    <a:pt x="45" y="3"/>
                    <a:pt x="46" y="2"/>
                    <a:pt x="45" y="2"/>
                  </a:cubicBezTo>
                  <a:cubicBezTo>
                    <a:pt x="45" y="1"/>
                    <a:pt x="44" y="0"/>
                    <a:pt x="44" y="1"/>
                  </a:cubicBezTo>
                  <a:cubicBezTo>
                    <a:pt x="43" y="2"/>
                    <a:pt x="43" y="3"/>
                    <a:pt x="43" y="3"/>
                  </a:cubicBezTo>
                  <a:cubicBezTo>
                    <a:pt x="42" y="3"/>
                    <a:pt x="42" y="4"/>
                    <a:pt x="42" y="4"/>
                  </a:cubicBezTo>
                  <a:cubicBezTo>
                    <a:pt x="41" y="5"/>
                    <a:pt x="40" y="6"/>
                    <a:pt x="39" y="8"/>
                  </a:cubicBezTo>
                  <a:cubicBezTo>
                    <a:pt x="38" y="9"/>
                    <a:pt x="38" y="10"/>
                    <a:pt x="37" y="11"/>
                  </a:cubicBezTo>
                  <a:cubicBezTo>
                    <a:pt x="35" y="12"/>
                    <a:pt x="35" y="12"/>
                    <a:pt x="34" y="13"/>
                  </a:cubicBezTo>
                  <a:cubicBezTo>
                    <a:pt x="34" y="14"/>
                    <a:pt x="33" y="16"/>
                    <a:pt x="32" y="17"/>
                  </a:cubicBezTo>
                  <a:cubicBezTo>
                    <a:pt x="31" y="18"/>
                    <a:pt x="30" y="17"/>
                    <a:pt x="30" y="18"/>
                  </a:cubicBezTo>
                  <a:cubicBezTo>
                    <a:pt x="29" y="19"/>
                    <a:pt x="29" y="21"/>
                    <a:pt x="28" y="21"/>
                  </a:cubicBezTo>
                  <a:cubicBezTo>
                    <a:pt x="28" y="22"/>
                    <a:pt x="27" y="23"/>
                    <a:pt x="26" y="24"/>
                  </a:cubicBezTo>
                  <a:cubicBezTo>
                    <a:pt x="26" y="24"/>
                    <a:pt x="24" y="23"/>
                    <a:pt x="24" y="23"/>
                  </a:cubicBezTo>
                  <a:cubicBezTo>
                    <a:pt x="24" y="23"/>
                    <a:pt x="24" y="23"/>
                    <a:pt x="24" y="24"/>
                  </a:cubicBezTo>
                  <a:cubicBezTo>
                    <a:pt x="24" y="24"/>
                    <a:pt x="25" y="24"/>
                    <a:pt x="24" y="25"/>
                  </a:cubicBezTo>
                  <a:cubicBezTo>
                    <a:pt x="24" y="25"/>
                    <a:pt x="23" y="24"/>
                    <a:pt x="23" y="24"/>
                  </a:cubicBezTo>
                  <a:cubicBezTo>
                    <a:pt x="22" y="24"/>
                    <a:pt x="21" y="24"/>
                    <a:pt x="21" y="24"/>
                  </a:cubicBezTo>
                  <a:cubicBezTo>
                    <a:pt x="21" y="24"/>
                    <a:pt x="21" y="25"/>
                    <a:pt x="20" y="25"/>
                  </a:cubicBezTo>
                  <a:cubicBezTo>
                    <a:pt x="19" y="25"/>
                    <a:pt x="19" y="25"/>
                    <a:pt x="18" y="25"/>
                  </a:cubicBezTo>
                  <a:cubicBezTo>
                    <a:pt x="17" y="25"/>
                    <a:pt x="16" y="25"/>
                    <a:pt x="15" y="25"/>
                  </a:cubicBezTo>
                  <a:cubicBezTo>
                    <a:pt x="14" y="24"/>
                    <a:pt x="14" y="24"/>
                    <a:pt x="13" y="24"/>
                  </a:cubicBezTo>
                  <a:cubicBezTo>
                    <a:pt x="12" y="24"/>
                    <a:pt x="10" y="23"/>
                    <a:pt x="10" y="24"/>
                  </a:cubicBezTo>
                  <a:cubicBezTo>
                    <a:pt x="9" y="25"/>
                    <a:pt x="8" y="26"/>
                    <a:pt x="6" y="26"/>
                  </a:cubicBezTo>
                  <a:cubicBezTo>
                    <a:pt x="5" y="27"/>
                    <a:pt x="4" y="27"/>
                    <a:pt x="3" y="27"/>
                  </a:cubicBezTo>
                  <a:cubicBezTo>
                    <a:pt x="3" y="27"/>
                    <a:pt x="2" y="27"/>
                    <a:pt x="2" y="25"/>
                  </a:cubicBezTo>
                  <a:cubicBezTo>
                    <a:pt x="1" y="24"/>
                    <a:pt x="1" y="23"/>
                    <a:pt x="1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" y="24"/>
                    <a:pt x="1" y="25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2" y="26"/>
                    <a:pt x="2" y="26"/>
                    <a:pt x="2" y="27"/>
                  </a:cubicBezTo>
                  <a:cubicBezTo>
                    <a:pt x="2" y="27"/>
                    <a:pt x="2" y="27"/>
                    <a:pt x="3" y="28"/>
                  </a:cubicBezTo>
                  <a:cubicBezTo>
                    <a:pt x="3" y="28"/>
                    <a:pt x="4" y="29"/>
                    <a:pt x="5" y="30"/>
                  </a:cubicBezTo>
                  <a:cubicBezTo>
                    <a:pt x="6" y="30"/>
                    <a:pt x="6" y="31"/>
                    <a:pt x="7" y="32"/>
                  </a:cubicBezTo>
                  <a:cubicBezTo>
                    <a:pt x="8" y="33"/>
                    <a:pt x="8" y="33"/>
                    <a:pt x="9" y="34"/>
                  </a:cubicBezTo>
                  <a:cubicBezTo>
                    <a:pt x="9" y="34"/>
                    <a:pt x="10" y="35"/>
                    <a:pt x="10" y="35"/>
                  </a:cubicBezTo>
                  <a:cubicBezTo>
                    <a:pt x="10" y="35"/>
                    <a:pt x="11" y="36"/>
                    <a:pt x="11" y="36"/>
                  </a:cubicBezTo>
                  <a:cubicBezTo>
                    <a:pt x="11" y="36"/>
                    <a:pt x="12" y="36"/>
                    <a:pt x="12" y="36"/>
                  </a:cubicBezTo>
                  <a:cubicBezTo>
                    <a:pt x="13" y="37"/>
                    <a:pt x="12" y="37"/>
                    <a:pt x="13" y="37"/>
                  </a:cubicBezTo>
                  <a:cubicBezTo>
                    <a:pt x="14" y="37"/>
                    <a:pt x="15" y="37"/>
                    <a:pt x="16" y="37"/>
                  </a:cubicBezTo>
                  <a:cubicBezTo>
                    <a:pt x="16" y="37"/>
                    <a:pt x="17" y="37"/>
                    <a:pt x="17" y="37"/>
                  </a:cubicBezTo>
                  <a:cubicBezTo>
                    <a:pt x="17" y="37"/>
                    <a:pt x="17" y="37"/>
                    <a:pt x="18" y="38"/>
                  </a:cubicBezTo>
                  <a:cubicBezTo>
                    <a:pt x="18" y="38"/>
                    <a:pt x="18" y="38"/>
                    <a:pt x="19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20" y="38"/>
                    <a:pt x="20" y="38"/>
                    <a:pt x="21" y="38"/>
                  </a:cubicBezTo>
                  <a:cubicBezTo>
                    <a:pt x="21" y="38"/>
                    <a:pt x="21" y="39"/>
                    <a:pt x="22" y="39"/>
                  </a:cubicBezTo>
                  <a:cubicBezTo>
                    <a:pt x="22" y="39"/>
                    <a:pt x="23" y="39"/>
                    <a:pt x="23" y="39"/>
                  </a:cubicBezTo>
                  <a:cubicBezTo>
                    <a:pt x="24" y="39"/>
                    <a:pt x="24" y="39"/>
                    <a:pt x="25" y="40"/>
                  </a:cubicBezTo>
                  <a:cubicBezTo>
                    <a:pt x="25" y="40"/>
                    <a:pt x="26" y="40"/>
                    <a:pt x="26" y="40"/>
                  </a:cubicBezTo>
                  <a:cubicBezTo>
                    <a:pt x="27" y="40"/>
                    <a:pt x="28" y="40"/>
                    <a:pt x="29" y="40"/>
                  </a:cubicBezTo>
                  <a:cubicBezTo>
                    <a:pt x="30" y="40"/>
                    <a:pt x="31" y="39"/>
                    <a:pt x="31" y="39"/>
                  </a:cubicBezTo>
                  <a:cubicBezTo>
                    <a:pt x="32" y="40"/>
                    <a:pt x="32" y="40"/>
                    <a:pt x="32" y="40"/>
                  </a:cubicBezTo>
                  <a:cubicBezTo>
                    <a:pt x="33" y="40"/>
                    <a:pt x="33" y="40"/>
                    <a:pt x="34" y="40"/>
                  </a:cubicBezTo>
                  <a:cubicBezTo>
                    <a:pt x="34" y="41"/>
                    <a:pt x="34" y="41"/>
                    <a:pt x="35" y="42"/>
                  </a:cubicBezTo>
                  <a:cubicBezTo>
                    <a:pt x="35" y="41"/>
                    <a:pt x="35" y="41"/>
                    <a:pt x="36" y="42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36" y="41"/>
                    <a:pt x="36" y="40"/>
                    <a:pt x="36" y="4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115" name="Freeform 117"/>
            <p:cNvSpPr>
              <a:spLocks/>
            </p:cNvSpPr>
            <p:nvPr/>
          </p:nvSpPr>
          <p:spPr bwMode="auto">
            <a:xfrm>
              <a:off x="5527675" y="3644901"/>
              <a:ext cx="209550" cy="268288"/>
            </a:xfrm>
            <a:custGeom>
              <a:avLst/>
              <a:gdLst>
                <a:gd name="T0" fmla="*/ 63 w 72"/>
                <a:gd name="T1" fmla="*/ 20 h 92"/>
                <a:gd name="T2" fmla="*/ 49 w 72"/>
                <a:gd name="T3" fmla="*/ 12 h 92"/>
                <a:gd name="T4" fmla="*/ 37 w 72"/>
                <a:gd name="T5" fmla="*/ 0 h 92"/>
                <a:gd name="T6" fmla="*/ 36 w 72"/>
                <a:gd name="T7" fmla="*/ 1 h 92"/>
                <a:gd name="T8" fmla="*/ 35 w 72"/>
                <a:gd name="T9" fmla="*/ 2 h 92"/>
                <a:gd name="T10" fmla="*/ 34 w 72"/>
                <a:gd name="T11" fmla="*/ 2 h 92"/>
                <a:gd name="T12" fmla="*/ 33 w 72"/>
                <a:gd name="T13" fmla="*/ 1 h 92"/>
                <a:gd name="T14" fmla="*/ 32 w 72"/>
                <a:gd name="T15" fmla="*/ 0 h 92"/>
                <a:gd name="T16" fmla="*/ 31 w 72"/>
                <a:gd name="T17" fmla="*/ 1 h 92"/>
                <a:gd name="T18" fmla="*/ 32 w 72"/>
                <a:gd name="T19" fmla="*/ 4 h 92"/>
                <a:gd name="T20" fmla="*/ 31 w 72"/>
                <a:gd name="T21" fmla="*/ 6 h 92"/>
                <a:gd name="T22" fmla="*/ 31 w 72"/>
                <a:gd name="T23" fmla="*/ 8 h 92"/>
                <a:gd name="T24" fmla="*/ 33 w 72"/>
                <a:gd name="T25" fmla="*/ 9 h 92"/>
                <a:gd name="T26" fmla="*/ 33 w 72"/>
                <a:gd name="T27" fmla="*/ 11 h 92"/>
                <a:gd name="T28" fmla="*/ 32 w 72"/>
                <a:gd name="T29" fmla="*/ 11 h 92"/>
                <a:gd name="T30" fmla="*/ 30 w 72"/>
                <a:gd name="T31" fmla="*/ 12 h 92"/>
                <a:gd name="T32" fmla="*/ 30 w 72"/>
                <a:gd name="T33" fmla="*/ 13 h 92"/>
                <a:gd name="T34" fmla="*/ 29 w 72"/>
                <a:gd name="T35" fmla="*/ 15 h 92"/>
                <a:gd name="T36" fmla="*/ 29 w 72"/>
                <a:gd name="T37" fmla="*/ 17 h 92"/>
                <a:gd name="T38" fmla="*/ 27 w 72"/>
                <a:gd name="T39" fmla="*/ 19 h 92"/>
                <a:gd name="T40" fmla="*/ 28 w 72"/>
                <a:gd name="T41" fmla="*/ 21 h 92"/>
                <a:gd name="T42" fmla="*/ 27 w 72"/>
                <a:gd name="T43" fmla="*/ 22 h 92"/>
                <a:gd name="T44" fmla="*/ 27 w 72"/>
                <a:gd name="T45" fmla="*/ 23 h 92"/>
                <a:gd name="T46" fmla="*/ 27 w 72"/>
                <a:gd name="T47" fmla="*/ 24 h 92"/>
                <a:gd name="T48" fmla="*/ 27 w 72"/>
                <a:gd name="T49" fmla="*/ 26 h 92"/>
                <a:gd name="T50" fmla="*/ 29 w 72"/>
                <a:gd name="T51" fmla="*/ 28 h 92"/>
                <a:gd name="T52" fmla="*/ 32 w 72"/>
                <a:gd name="T53" fmla="*/ 32 h 92"/>
                <a:gd name="T54" fmla="*/ 29 w 72"/>
                <a:gd name="T55" fmla="*/ 43 h 92"/>
                <a:gd name="T56" fmla="*/ 27 w 72"/>
                <a:gd name="T57" fmla="*/ 54 h 92"/>
                <a:gd name="T58" fmla="*/ 23 w 72"/>
                <a:gd name="T59" fmla="*/ 57 h 92"/>
                <a:gd name="T60" fmla="*/ 19 w 72"/>
                <a:gd name="T61" fmla="*/ 59 h 92"/>
                <a:gd name="T62" fmla="*/ 15 w 72"/>
                <a:gd name="T63" fmla="*/ 59 h 92"/>
                <a:gd name="T64" fmla="*/ 13 w 72"/>
                <a:gd name="T65" fmla="*/ 60 h 92"/>
                <a:gd name="T66" fmla="*/ 8 w 72"/>
                <a:gd name="T67" fmla="*/ 63 h 92"/>
                <a:gd name="T68" fmla="*/ 3 w 72"/>
                <a:gd name="T69" fmla="*/ 64 h 92"/>
                <a:gd name="T70" fmla="*/ 0 w 72"/>
                <a:gd name="T71" fmla="*/ 64 h 92"/>
                <a:gd name="T72" fmla="*/ 19 w 72"/>
                <a:gd name="T73" fmla="*/ 89 h 92"/>
                <a:gd name="T74" fmla="*/ 29 w 72"/>
                <a:gd name="T75" fmla="*/ 88 h 92"/>
                <a:gd name="T76" fmla="*/ 34 w 72"/>
                <a:gd name="T77" fmla="*/ 79 h 92"/>
                <a:gd name="T78" fmla="*/ 44 w 72"/>
                <a:gd name="T79" fmla="*/ 75 h 92"/>
                <a:gd name="T80" fmla="*/ 49 w 72"/>
                <a:gd name="T81" fmla="*/ 67 h 92"/>
                <a:gd name="T82" fmla="*/ 56 w 72"/>
                <a:gd name="T83" fmla="*/ 64 h 92"/>
                <a:gd name="T84" fmla="*/ 54 w 72"/>
                <a:gd name="T85" fmla="*/ 57 h 92"/>
                <a:gd name="T86" fmla="*/ 56 w 72"/>
                <a:gd name="T87" fmla="*/ 49 h 92"/>
                <a:gd name="T88" fmla="*/ 60 w 72"/>
                <a:gd name="T89" fmla="*/ 51 h 92"/>
                <a:gd name="T90" fmla="*/ 63 w 72"/>
                <a:gd name="T91" fmla="*/ 44 h 92"/>
                <a:gd name="T92" fmla="*/ 70 w 72"/>
                <a:gd name="T93" fmla="*/ 34 h 92"/>
                <a:gd name="T94" fmla="*/ 71 w 72"/>
                <a:gd name="T95" fmla="*/ 2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2" h="92">
                  <a:moveTo>
                    <a:pt x="71" y="27"/>
                  </a:moveTo>
                  <a:cubicBezTo>
                    <a:pt x="69" y="26"/>
                    <a:pt x="69" y="26"/>
                    <a:pt x="68" y="25"/>
                  </a:cubicBezTo>
                  <a:cubicBezTo>
                    <a:pt x="67" y="25"/>
                    <a:pt x="64" y="21"/>
                    <a:pt x="63" y="20"/>
                  </a:cubicBezTo>
                  <a:cubicBezTo>
                    <a:pt x="62" y="18"/>
                    <a:pt x="61" y="17"/>
                    <a:pt x="60" y="16"/>
                  </a:cubicBezTo>
                  <a:cubicBezTo>
                    <a:pt x="60" y="16"/>
                    <a:pt x="60" y="16"/>
                    <a:pt x="56" y="14"/>
                  </a:cubicBezTo>
                  <a:cubicBezTo>
                    <a:pt x="53" y="13"/>
                    <a:pt x="53" y="13"/>
                    <a:pt x="49" y="12"/>
                  </a:cubicBezTo>
                  <a:cubicBezTo>
                    <a:pt x="45" y="11"/>
                    <a:pt x="45" y="10"/>
                    <a:pt x="43" y="9"/>
                  </a:cubicBezTo>
                  <a:cubicBezTo>
                    <a:pt x="42" y="8"/>
                    <a:pt x="40" y="5"/>
                    <a:pt x="39" y="4"/>
                  </a:cubicBezTo>
                  <a:cubicBezTo>
                    <a:pt x="38" y="3"/>
                    <a:pt x="37" y="2"/>
                    <a:pt x="37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1"/>
                    <a:pt x="36" y="1"/>
                    <a:pt x="36" y="1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6" y="1"/>
                    <a:pt x="36" y="1"/>
                    <a:pt x="36" y="2"/>
                  </a:cubicBezTo>
                  <a:cubicBezTo>
                    <a:pt x="36" y="2"/>
                    <a:pt x="35" y="2"/>
                    <a:pt x="35" y="2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5" y="2"/>
                    <a:pt x="34" y="2"/>
                    <a:pt x="34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3" y="2"/>
                    <a:pt x="33" y="2"/>
                    <a:pt x="33" y="1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1" y="0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1" y="1"/>
                    <a:pt x="31" y="2"/>
                    <a:pt x="31" y="2"/>
                  </a:cubicBezTo>
                  <a:cubicBezTo>
                    <a:pt x="32" y="2"/>
                    <a:pt x="32" y="3"/>
                    <a:pt x="32" y="3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2" y="4"/>
                    <a:pt x="32" y="5"/>
                    <a:pt x="32" y="5"/>
                  </a:cubicBezTo>
                  <a:cubicBezTo>
                    <a:pt x="32" y="5"/>
                    <a:pt x="31" y="5"/>
                    <a:pt x="31" y="5"/>
                  </a:cubicBezTo>
                  <a:cubicBezTo>
                    <a:pt x="31" y="5"/>
                    <a:pt x="31" y="6"/>
                    <a:pt x="31" y="6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2" y="9"/>
                    <a:pt x="32" y="9"/>
                    <a:pt x="33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9"/>
                    <a:pt x="33" y="10"/>
                    <a:pt x="33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10"/>
                    <a:pt x="33" y="11"/>
                    <a:pt x="33" y="11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2" y="11"/>
                    <a:pt x="31" y="11"/>
                    <a:pt x="31" y="11"/>
                  </a:cubicBezTo>
                  <a:cubicBezTo>
                    <a:pt x="31" y="11"/>
                    <a:pt x="31" y="11"/>
                    <a:pt x="31" y="12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30" y="13"/>
                    <a:pt x="30" y="14"/>
                    <a:pt x="30" y="14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30" y="14"/>
                    <a:pt x="30" y="15"/>
                    <a:pt x="29" y="15"/>
                  </a:cubicBezTo>
                  <a:cubicBezTo>
                    <a:pt x="29" y="15"/>
                    <a:pt x="29" y="16"/>
                    <a:pt x="29" y="16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8" y="18"/>
                    <a:pt x="28" y="19"/>
                    <a:pt x="27" y="19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7" y="19"/>
                    <a:pt x="27" y="20"/>
                    <a:pt x="27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8" y="20"/>
                    <a:pt x="28" y="21"/>
                    <a:pt x="28" y="21"/>
                  </a:cubicBezTo>
                  <a:cubicBezTo>
                    <a:pt x="28" y="21"/>
                    <a:pt x="27" y="21"/>
                    <a:pt x="27" y="21"/>
                  </a:cubicBezTo>
                  <a:cubicBezTo>
                    <a:pt x="27" y="21"/>
                    <a:pt x="27" y="22"/>
                    <a:pt x="27" y="22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7" y="22"/>
                    <a:pt x="27" y="22"/>
                    <a:pt x="27" y="23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27" y="23"/>
                    <a:pt x="27" y="23"/>
                    <a:pt x="27" y="24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7" y="24"/>
                    <a:pt x="27" y="25"/>
                    <a:pt x="27" y="25"/>
                  </a:cubicBezTo>
                  <a:cubicBezTo>
                    <a:pt x="27" y="25"/>
                    <a:pt x="27" y="25"/>
                    <a:pt x="27" y="26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8" y="27"/>
                    <a:pt x="28" y="27"/>
                    <a:pt x="29" y="28"/>
                  </a:cubicBezTo>
                  <a:cubicBezTo>
                    <a:pt x="30" y="28"/>
                    <a:pt x="30" y="29"/>
                    <a:pt x="31" y="29"/>
                  </a:cubicBezTo>
                  <a:cubicBezTo>
                    <a:pt x="31" y="30"/>
                    <a:pt x="31" y="30"/>
                    <a:pt x="31" y="31"/>
                  </a:cubicBezTo>
                  <a:cubicBezTo>
                    <a:pt x="32" y="31"/>
                    <a:pt x="32" y="31"/>
                    <a:pt x="32" y="32"/>
                  </a:cubicBezTo>
                  <a:cubicBezTo>
                    <a:pt x="32" y="35"/>
                    <a:pt x="32" y="38"/>
                    <a:pt x="30" y="41"/>
                  </a:cubicBezTo>
                  <a:cubicBezTo>
                    <a:pt x="30" y="41"/>
                    <a:pt x="30" y="42"/>
                    <a:pt x="30" y="42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29" y="44"/>
                    <a:pt x="29" y="45"/>
                    <a:pt x="29" y="45"/>
                  </a:cubicBezTo>
                  <a:cubicBezTo>
                    <a:pt x="29" y="47"/>
                    <a:pt x="29" y="48"/>
                    <a:pt x="28" y="50"/>
                  </a:cubicBezTo>
                  <a:cubicBezTo>
                    <a:pt x="28" y="51"/>
                    <a:pt x="27" y="53"/>
                    <a:pt x="27" y="54"/>
                  </a:cubicBezTo>
                  <a:cubicBezTo>
                    <a:pt x="27" y="54"/>
                    <a:pt x="26" y="55"/>
                    <a:pt x="26" y="55"/>
                  </a:cubicBezTo>
                  <a:cubicBezTo>
                    <a:pt x="25" y="55"/>
                    <a:pt x="25" y="56"/>
                    <a:pt x="25" y="56"/>
                  </a:cubicBezTo>
                  <a:cubicBezTo>
                    <a:pt x="24" y="57"/>
                    <a:pt x="23" y="57"/>
                    <a:pt x="23" y="57"/>
                  </a:cubicBezTo>
                  <a:cubicBezTo>
                    <a:pt x="22" y="58"/>
                    <a:pt x="22" y="58"/>
                    <a:pt x="22" y="58"/>
                  </a:cubicBezTo>
                  <a:cubicBezTo>
                    <a:pt x="21" y="58"/>
                    <a:pt x="21" y="58"/>
                    <a:pt x="20" y="58"/>
                  </a:cubicBezTo>
                  <a:cubicBezTo>
                    <a:pt x="20" y="58"/>
                    <a:pt x="20" y="58"/>
                    <a:pt x="19" y="59"/>
                  </a:cubicBezTo>
                  <a:cubicBezTo>
                    <a:pt x="19" y="59"/>
                    <a:pt x="18" y="59"/>
                    <a:pt x="18" y="59"/>
                  </a:cubicBezTo>
                  <a:cubicBezTo>
                    <a:pt x="17" y="59"/>
                    <a:pt x="17" y="58"/>
                    <a:pt x="16" y="59"/>
                  </a:cubicBezTo>
                  <a:cubicBezTo>
                    <a:pt x="16" y="59"/>
                    <a:pt x="16" y="59"/>
                    <a:pt x="15" y="59"/>
                  </a:cubicBezTo>
                  <a:cubicBezTo>
                    <a:pt x="15" y="59"/>
                    <a:pt x="15" y="59"/>
                    <a:pt x="14" y="59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14" y="60"/>
                    <a:pt x="13" y="60"/>
                    <a:pt x="13" y="60"/>
                  </a:cubicBezTo>
                  <a:cubicBezTo>
                    <a:pt x="13" y="60"/>
                    <a:pt x="12" y="60"/>
                    <a:pt x="12" y="60"/>
                  </a:cubicBezTo>
                  <a:cubicBezTo>
                    <a:pt x="11" y="60"/>
                    <a:pt x="11" y="61"/>
                    <a:pt x="10" y="62"/>
                  </a:cubicBezTo>
                  <a:cubicBezTo>
                    <a:pt x="10" y="62"/>
                    <a:pt x="9" y="63"/>
                    <a:pt x="8" y="63"/>
                  </a:cubicBezTo>
                  <a:cubicBezTo>
                    <a:pt x="8" y="63"/>
                    <a:pt x="7" y="63"/>
                    <a:pt x="7" y="63"/>
                  </a:cubicBezTo>
                  <a:cubicBezTo>
                    <a:pt x="7" y="63"/>
                    <a:pt x="7" y="64"/>
                    <a:pt x="6" y="64"/>
                  </a:cubicBezTo>
                  <a:cubicBezTo>
                    <a:pt x="5" y="64"/>
                    <a:pt x="4" y="64"/>
                    <a:pt x="3" y="64"/>
                  </a:cubicBezTo>
                  <a:cubicBezTo>
                    <a:pt x="2" y="64"/>
                    <a:pt x="2" y="64"/>
                    <a:pt x="2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12" y="92"/>
                    <a:pt x="12" y="92"/>
                    <a:pt x="12" y="92"/>
                  </a:cubicBezTo>
                  <a:cubicBezTo>
                    <a:pt x="14" y="91"/>
                    <a:pt x="15" y="91"/>
                    <a:pt x="16" y="91"/>
                  </a:cubicBezTo>
                  <a:cubicBezTo>
                    <a:pt x="17" y="90"/>
                    <a:pt x="18" y="90"/>
                    <a:pt x="19" y="89"/>
                  </a:cubicBezTo>
                  <a:cubicBezTo>
                    <a:pt x="19" y="89"/>
                    <a:pt x="21" y="87"/>
                    <a:pt x="22" y="87"/>
                  </a:cubicBezTo>
                  <a:cubicBezTo>
                    <a:pt x="23" y="87"/>
                    <a:pt x="25" y="87"/>
                    <a:pt x="26" y="87"/>
                  </a:cubicBezTo>
                  <a:cubicBezTo>
                    <a:pt x="27" y="87"/>
                    <a:pt x="28" y="89"/>
                    <a:pt x="29" y="88"/>
                  </a:cubicBezTo>
                  <a:cubicBezTo>
                    <a:pt x="31" y="87"/>
                    <a:pt x="32" y="84"/>
                    <a:pt x="32" y="84"/>
                  </a:cubicBezTo>
                  <a:cubicBezTo>
                    <a:pt x="32" y="83"/>
                    <a:pt x="32" y="82"/>
                    <a:pt x="32" y="81"/>
                  </a:cubicBezTo>
                  <a:cubicBezTo>
                    <a:pt x="32" y="80"/>
                    <a:pt x="33" y="80"/>
                    <a:pt x="34" y="79"/>
                  </a:cubicBezTo>
                  <a:cubicBezTo>
                    <a:pt x="34" y="78"/>
                    <a:pt x="35" y="77"/>
                    <a:pt x="36" y="78"/>
                  </a:cubicBezTo>
                  <a:cubicBezTo>
                    <a:pt x="37" y="78"/>
                    <a:pt x="38" y="78"/>
                    <a:pt x="39" y="78"/>
                  </a:cubicBezTo>
                  <a:cubicBezTo>
                    <a:pt x="40" y="77"/>
                    <a:pt x="43" y="77"/>
                    <a:pt x="44" y="75"/>
                  </a:cubicBezTo>
                  <a:cubicBezTo>
                    <a:pt x="44" y="74"/>
                    <a:pt x="45" y="73"/>
                    <a:pt x="45" y="71"/>
                  </a:cubicBezTo>
                  <a:cubicBezTo>
                    <a:pt x="45" y="70"/>
                    <a:pt x="45" y="69"/>
                    <a:pt x="46" y="68"/>
                  </a:cubicBezTo>
                  <a:cubicBezTo>
                    <a:pt x="47" y="67"/>
                    <a:pt x="48" y="67"/>
                    <a:pt x="49" y="67"/>
                  </a:cubicBezTo>
                  <a:cubicBezTo>
                    <a:pt x="51" y="67"/>
                    <a:pt x="51" y="66"/>
                    <a:pt x="53" y="66"/>
                  </a:cubicBezTo>
                  <a:cubicBezTo>
                    <a:pt x="54" y="66"/>
                    <a:pt x="55" y="67"/>
                    <a:pt x="55" y="66"/>
                  </a:cubicBezTo>
                  <a:cubicBezTo>
                    <a:pt x="56" y="65"/>
                    <a:pt x="56" y="64"/>
                    <a:pt x="56" y="64"/>
                  </a:cubicBezTo>
                  <a:cubicBezTo>
                    <a:pt x="55" y="64"/>
                    <a:pt x="55" y="63"/>
                    <a:pt x="55" y="62"/>
                  </a:cubicBezTo>
                  <a:cubicBezTo>
                    <a:pt x="55" y="61"/>
                    <a:pt x="56" y="61"/>
                    <a:pt x="55" y="60"/>
                  </a:cubicBezTo>
                  <a:cubicBezTo>
                    <a:pt x="54" y="59"/>
                    <a:pt x="53" y="58"/>
                    <a:pt x="54" y="57"/>
                  </a:cubicBezTo>
                  <a:cubicBezTo>
                    <a:pt x="54" y="56"/>
                    <a:pt x="54" y="55"/>
                    <a:pt x="55" y="54"/>
                  </a:cubicBezTo>
                  <a:cubicBezTo>
                    <a:pt x="55" y="54"/>
                    <a:pt x="55" y="53"/>
                    <a:pt x="55" y="52"/>
                  </a:cubicBezTo>
                  <a:cubicBezTo>
                    <a:pt x="55" y="51"/>
                    <a:pt x="56" y="50"/>
                    <a:pt x="56" y="49"/>
                  </a:cubicBezTo>
                  <a:cubicBezTo>
                    <a:pt x="56" y="49"/>
                    <a:pt x="58" y="46"/>
                    <a:pt x="58" y="47"/>
                  </a:cubicBezTo>
                  <a:cubicBezTo>
                    <a:pt x="58" y="49"/>
                    <a:pt x="58" y="49"/>
                    <a:pt x="58" y="49"/>
                  </a:cubicBezTo>
                  <a:cubicBezTo>
                    <a:pt x="58" y="50"/>
                    <a:pt x="59" y="51"/>
                    <a:pt x="60" y="51"/>
                  </a:cubicBezTo>
                  <a:cubicBezTo>
                    <a:pt x="60" y="50"/>
                    <a:pt x="60" y="51"/>
                    <a:pt x="61" y="50"/>
                  </a:cubicBezTo>
                  <a:cubicBezTo>
                    <a:pt x="61" y="48"/>
                    <a:pt x="61" y="47"/>
                    <a:pt x="62" y="46"/>
                  </a:cubicBezTo>
                  <a:cubicBezTo>
                    <a:pt x="62" y="45"/>
                    <a:pt x="62" y="45"/>
                    <a:pt x="63" y="44"/>
                  </a:cubicBezTo>
                  <a:cubicBezTo>
                    <a:pt x="64" y="42"/>
                    <a:pt x="64" y="42"/>
                    <a:pt x="65" y="41"/>
                  </a:cubicBezTo>
                  <a:cubicBezTo>
                    <a:pt x="66" y="40"/>
                    <a:pt x="67" y="39"/>
                    <a:pt x="68" y="38"/>
                  </a:cubicBezTo>
                  <a:cubicBezTo>
                    <a:pt x="68" y="38"/>
                    <a:pt x="69" y="37"/>
                    <a:pt x="70" y="34"/>
                  </a:cubicBezTo>
                  <a:cubicBezTo>
                    <a:pt x="70" y="32"/>
                    <a:pt x="71" y="32"/>
                    <a:pt x="71" y="31"/>
                  </a:cubicBezTo>
                  <a:cubicBezTo>
                    <a:pt x="72" y="30"/>
                    <a:pt x="72" y="29"/>
                    <a:pt x="72" y="28"/>
                  </a:cubicBezTo>
                  <a:cubicBezTo>
                    <a:pt x="72" y="28"/>
                    <a:pt x="72" y="27"/>
                    <a:pt x="71" y="27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116" name="Freeform 118"/>
            <p:cNvSpPr>
              <a:spLocks/>
            </p:cNvSpPr>
            <p:nvPr/>
          </p:nvSpPr>
          <p:spPr bwMode="auto">
            <a:xfrm>
              <a:off x="5478463" y="3605213"/>
              <a:ext cx="23813" cy="52388"/>
            </a:xfrm>
            <a:custGeom>
              <a:avLst/>
              <a:gdLst>
                <a:gd name="T0" fmla="*/ 2 w 8"/>
                <a:gd name="T1" fmla="*/ 17 h 18"/>
                <a:gd name="T2" fmla="*/ 3 w 8"/>
                <a:gd name="T3" fmla="*/ 18 h 18"/>
                <a:gd name="T4" fmla="*/ 5 w 8"/>
                <a:gd name="T5" fmla="*/ 18 h 18"/>
                <a:gd name="T6" fmla="*/ 7 w 8"/>
                <a:gd name="T7" fmla="*/ 18 h 18"/>
                <a:gd name="T8" fmla="*/ 7 w 8"/>
                <a:gd name="T9" fmla="*/ 18 h 18"/>
                <a:gd name="T10" fmla="*/ 7 w 8"/>
                <a:gd name="T11" fmla="*/ 15 h 18"/>
                <a:gd name="T12" fmla="*/ 8 w 8"/>
                <a:gd name="T13" fmla="*/ 12 h 18"/>
                <a:gd name="T14" fmla="*/ 8 w 8"/>
                <a:gd name="T15" fmla="*/ 10 h 18"/>
                <a:gd name="T16" fmla="*/ 7 w 8"/>
                <a:gd name="T17" fmla="*/ 8 h 18"/>
                <a:gd name="T18" fmla="*/ 7 w 8"/>
                <a:gd name="T19" fmla="*/ 5 h 18"/>
                <a:gd name="T20" fmla="*/ 7 w 8"/>
                <a:gd name="T21" fmla="*/ 4 h 18"/>
                <a:gd name="T22" fmla="*/ 5 w 8"/>
                <a:gd name="T23" fmla="*/ 3 h 18"/>
                <a:gd name="T24" fmla="*/ 4 w 8"/>
                <a:gd name="T25" fmla="*/ 1 h 18"/>
                <a:gd name="T26" fmla="*/ 3 w 8"/>
                <a:gd name="T27" fmla="*/ 1 h 18"/>
                <a:gd name="T28" fmla="*/ 1 w 8"/>
                <a:gd name="T29" fmla="*/ 3 h 18"/>
                <a:gd name="T30" fmla="*/ 0 w 8"/>
                <a:gd name="T31" fmla="*/ 6 h 18"/>
                <a:gd name="T32" fmla="*/ 0 w 8"/>
                <a:gd name="T33" fmla="*/ 8 h 18"/>
                <a:gd name="T34" fmla="*/ 0 w 8"/>
                <a:gd name="T35" fmla="*/ 10 h 18"/>
                <a:gd name="T36" fmla="*/ 1 w 8"/>
                <a:gd name="T37" fmla="*/ 13 h 18"/>
                <a:gd name="T38" fmla="*/ 1 w 8"/>
                <a:gd name="T39" fmla="*/ 15 h 18"/>
                <a:gd name="T40" fmla="*/ 1 w 8"/>
                <a:gd name="T41" fmla="*/ 16 h 18"/>
                <a:gd name="T42" fmla="*/ 1 w 8"/>
                <a:gd name="T43" fmla="*/ 16 h 18"/>
                <a:gd name="T44" fmla="*/ 2 w 8"/>
                <a:gd name="T45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" h="18">
                  <a:moveTo>
                    <a:pt x="2" y="17"/>
                  </a:moveTo>
                  <a:cubicBezTo>
                    <a:pt x="2" y="17"/>
                    <a:pt x="3" y="17"/>
                    <a:pt x="3" y="18"/>
                  </a:cubicBezTo>
                  <a:cubicBezTo>
                    <a:pt x="4" y="18"/>
                    <a:pt x="4" y="18"/>
                    <a:pt x="5" y="18"/>
                  </a:cubicBezTo>
                  <a:cubicBezTo>
                    <a:pt x="6" y="18"/>
                    <a:pt x="6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7"/>
                    <a:pt x="7" y="16"/>
                    <a:pt x="7" y="15"/>
                  </a:cubicBezTo>
                  <a:cubicBezTo>
                    <a:pt x="7" y="14"/>
                    <a:pt x="8" y="13"/>
                    <a:pt x="8" y="12"/>
                  </a:cubicBezTo>
                  <a:cubicBezTo>
                    <a:pt x="8" y="11"/>
                    <a:pt x="8" y="11"/>
                    <a:pt x="8" y="10"/>
                  </a:cubicBezTo>
                  <a:cubicBezTo>
                    <a:pt x="7" y="10"/>
                    <a:pt x="7" y="9"/>
                    <a:pt x="7" y="8"/>
                  </a:cubicBezTo>
                  <a:cubicBezTo>
                    <a:pt x="7" y="7"/>
                    <a:pt x="7" y="6"/>
                    <a:pt x="7" y="5"/>
                  </a:cubicBezTo>
                  <a:cubicBezTo>
                    <a:pt x="7" y="5"/>
                    <a:pt x="7" y="4"/>
                    <a:pt x="7" y="4"/>
                  </a:cubicBezTo>
                  <a:cubicBezTo>
                    <a:pt x="6" y="3"/>
                    <a:pt x="5" y="3"/>
                    <a:pt x="5" y="3"/>
                  </a:cubicBezTo>
                  <a:cubicBezTo>
                    <a:pt x="4" y="2"/>
                    <a:pt x="5" y="1"/>
                    <a:pt x="4" y="1"/>
                  </a:cubicBezTo>
                  <a:cubicBezTo>
                    <a:pt x="4" y="0"/>
                    <a:pt x="3" y="0"/>
                    <a:pt x="3" y="1"/>
                  </a:cubicBezTo>
                  <a:cubicBezTo>
                    <a:pt x="2" y="1"/>
                    <a:pt x="2" y="2"/>
                    <a:pt x="1" y="3"/>
                  </a:cubicBezTo>
                  <a:cubicBezTo>
                    <a:pt x="1" y="4"/>
                    <a:pt x="0" y="5"/>
                    <a:pt x="0" y="6"/>
                  </a:cubicBezTo>
                  <a:cubicBezTo>
                    <a:pt x="0" y="7"/>
                    <a:pt x="0" y="8"/>
                    <a:pt x="0" y="8"/>
                  </a:cubicBezTo>
                  <a:cubicBezTo>
                    <a:pt x="0" y="9"/>
                    <a:pt x="0" y="9"/>
                    <a:pt x="0" y="10"/>
                  </a:cubicBezTo>
                  <a:cubicBezTo>
                    <a:pt x="0" y="11"/>
                    <a:pt x="1" y="12"/>
                    <a:pt x="1" y="13"/>
                  </a:cubicBezTo>
                  <a:cubicBezTo>
                    <a:pt x="1" y="14"/>
                    <a:pt x="1" y="15"/>
                    <a:pt x="1" y="15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2" y="16"/>
                    <a:pt x="2" y="17"/>
                    <a:pt x="2" y="17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117" name="Freeform 119"/>
            <p:cNvSpPr>
              <a:spLocks/>
            </p:cNvSpPr>
            <p:nvPr/>
          </p:nvSpPr>
          <p:spPr bwMode="auto">
            <a:xfrm>
              <a:off x="5346700" y="3479801"/>
              <a:ext cx="58738" cy="52388"/>
            </a:xfrm>
            <a:custGeom>
              <a:avLst/>
              <a:gdLst>
                <a:gd name="T0" fmla="*/ 15 w 20"/>
                <a:gd name="T1" fmla="*/ 1 h 18"/>
                <a:gd name="T2" fmla="*/ 15 w 20"/>
                <a:gd name="T3" fmla="*/ 1 h 18"/>
                <a:gd name="T4" fmla="*/ 14 w 20"/>
                <a:gd name="T5" fmla="*/ 1 h 18"/>
                <a:gd name="T6" fmla="*/ 14 w 20"/>
                <a:gd name="T7" fmla="*/ 1 h 18"/>
                <a:gd name="T8" fmla="*/ 13 w 20"/>
                <a:gd name="T9" fmla="*/ 1 h 18"/>
                <a:gd name="T10" fmla="*/ 12 w 20"/>
                <a:gd name="T11" fmla="*/ 0 h 18"/>
                <a:gd name="T12" fmla="*/ 11 w 20"/>
                <a:gd name="T13" fmla="*/ 0 h 18"/>
                <a:gd name="T14" fmla="*/ 10 w 20"/>
                <a:gd name="T15" fmla="*/ 0 h 18"/>
                <a:gd name="T16" fmla="*/ 9 w 20"/>
                <a:gd name="T17" fmla="*/ 0 h 18"/>
                <a:gd name="T18" fmla="*/ 9 w 20"/>
                <a:gd name="T19" fmla="*/ 0 h 18"/>
                <a:gd name="T20" fmla="*/ 8 w 20"/>
                <a:gd name="T21" fmla="*/ 0 h 18"/>
                <a:gd name="T22" fmla="*/ 8 w 20"/>
                <a:gd name="T23" fmla="*/ 0 h 18"/>
                <a:gd name="T24" fmla="*/ 8 w 20"/>
                <a:gd name="T25" fmla="*/ 0 h 18"/>
                <a:gd name="T26" fmla="*/ 7 w 20"/>
                <a:gd name="T27" fmla="*/ 1 h 18"/>
                <a:gd name="T28" fmla="*/ 6 w 20"/>
                <a:gd name="T29" fmla="*/ 1 h 18"/>
                <a:gd name="T30" fmla="*/ 6 w 20"/>
                <a:gd name="T31" fmla="*/ 2 h 18"/>
                <a:gd name="T32" fmla="*/ 6 w 20"/>
                <a:gd name="T33" fmla="*/ 2 h 18"/>
                <a:gd name="T34" fmla="*/ 6 w 20"/>
                <a:gd name="T35" fmla="*/ 3 h 18"/>
                <a:gd name="T36" fmla="*/ 5 w 20"/>
                <a:gd name="T37" fmla="*/ 3 h 18"/>
                <a:gd name="T38" fmla="*/ 5 w 20"/>
                <a:gd name="T39" fmla="*/ 4 h 18"/>
                <a:gd name="T40" fmla="*/ 5 w 20"/>
                <a:gd name="T41" fmla="*/ 5 h 18"/>
                <a:gd name="T42" fmla="*/ 4 w 20"/>
                <a:gd name="T43" fmla="*/ 5 h 18"/>
                <a:gd name="T44" fmla="*/ 4 w 20"/>
                <a:gd name="T45" fmla="*/ 6 h 18"/>
                <a:gd name="T46" fmla="*/ 4 w 20"/>
                <a:gd name="T47" fmla="*/ 7 h 18"/>
                <a:gd name="T48" fmla="*/ 3 w 20"/>
                <a:gd name="T49" fmla="*/ 9 h 18"/>
                <a:gd name="T50" fmla="*/ 3 w 20"/>
                <a:gd name="T51" fmla="*/ 9 h 18"/>
                <a:gd name="T52" fmla="*/ 3 w 20"/>
                <a:gd name="T53" fmla="*/ 9 h 18"/>
                <a:gd name="T54" fmla="*/ 2 w 20"/>
                <a:gd name="T55" fmla="*/ 10 h 18"/>
                <a:gd name="T56" fmla="*/ 1 w 20"/>
                <a:gd name="T57" fmla="*/ 11 h 18"/>
                <a:gd name="T58" fmla="*/ 1 w 20"/>
                <a:gd name="T59" fmla="*/ 11 h 18"/>
                <a:gd name="T60" fmla="*/ 1 w 20"/>
                <a:gd name="T61" fmla="*/ 11 h 18"/>
                <a:gd name="T62" fmla="*/ 0 w 20"/>
                <a:gd name="T63" fmla="*/ 12 h 18"/>
                <a:gd name="T64" fmla="*/ 0 w 20"/>
                <a:gd name="T65" fmla="*/ 12 h 18"/>
                <a:gd name="T66" fmla="*/ 10 w 20"/>
                <a:gd name="T67" fmla="*/ 13 h 18"/>
                <a:gd name="T68" fmla="*/ 12 w 20"/>
                <a:gd name="T69" fmla="*/ 17 h 18"/>
                <a:gd name="T70" fmla="*/ 20 w 20"/>
                <a:gd name="T71" fmla="*/ 18 h 18"/>
                <a:gd name="T72" fmla="*/ 19 w 20"/>
                <a:gd name="T73" fmla="*/ 16 h 18"/>
                <a:gd name="T74" fmla="*/ 19 w 20"/>
                <a:gd name="T75" fmla="*/ 14 h 18"/>
                <a:gd name="T76" fmla="*/ 16 w 20"/>
                <a:gd name="T77" fmla="*/ 12 h 18"/>
                <a:gd name="T78" fmla="*/ 15 w 20"/>
                <a:gd name="T79" fmla="*/ 9 h 18"/>
                <a:gd name="T80" fmla="*/ 13 w 20"/>
                <a:gd name="T81" fmla="*/ 8 h 18"/>
                <a:gd name="T82" fmla="*/ 12 w 20"/>
                <a:gd name="T83" fmla="*/ 7 h 18"/>
                <a:gd name="T84" fmla="*/ 13 w 20"/>
                <a:gd name="T85" fmla="*/ 6 h 18"/>
                <a:gd name="T86" fmla="*/ 15 w 20"/>
                <a:gd name="T87" fmla="*/ 5 h 18"/>
                <a:gd name="T88" fmla="*/ 18 w 20"/>
                <a:gd name="T89" fmla="*/ 5 h 18"/>
                <a:gd name="T90" fmla="*/ 17 w 20"/>
                <a:gd name="T91" fmla="*/ 3 h 18"/>
                <a:gd name="T92" fmla="*/ 15 w 20"/>
                <a:gd name="T93" fmla="*/ 3 h 18"/>
                <a:gd name="T94" fmla="*/ 14 w 20"/>
                <a:gd name="T95" fmla="*/ 2 h 18"/>
                <a:gd name="T96" fmla="*/ 15 w 20"/>
                <a:gd name="T97" fmla="*/ 1 h 18"/>
                <a:gd name="T98" fmla="*/ 16 w 20"/>
                <a:gd name="T99" fmla="*/ 2 h 18"/>
                <a:gd name="T100" fmla="*/ 16 w 20"/>
                <a:gd name="T101" fmla="*/ 2 h 18"/>
                <a:gd name="T102" fmla="*/ 15 w 20"/>
                <a:gd name="T103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0" h="18">
                  <a:moveTo>
                    <a:pt x="15" y="1"/>
                  </a:move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5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3" y="1"/>
                    <a:pt x="13" y="1"/>
                  </a:cubicBezTo>
                  <a:cubicBezTo>
                    <a:pt x="13" y="0"/>
                    <a:pt x="13" y="0"/>
                    <a:pt x="12" y="0"/>
                  </a:cubicBezTo>
                  <a:cubicBezTo>
                    <a:pt x="12" y="0"/>
                    <a:pt x="12" y="0"/>
                    <a:pt x="11" y="0"/>
                  </a:cubicBezTo>
                  <a:cubicBezTo>
                    <a:pt x="11" y="0"/>
                    <a:pt x="11" y="0"/>
                    <a:pt x="10" y="0"/>
                  </a:cubicBezTo>
                  <a:cubicBezTo>
                    <a:pt x="10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6" y="1"/>
                  </a:cubicBezTo>
                  <a:cubicBezTo>
                    <a:pt x="6" y="1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4"/>
                    <a:pt x="5" y="4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5" y="5"/>
                    <a:pt x="4" y="5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7"/>
                    <a:pt x="4" y="7"/>
                  </a:cubicBezTo>
                  <a:cubicBezTo>
                    <a:pt x="4" y="7"/>
                    <a:pt x="4" y="8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9"/>
                    <a:pt x="2" y="10"/>
                    <a:pt x="2" y="10"/>
                  </a:cubicBezTo>
                  <a:cubicBezTo>
                    <a:pt x="2" y="10"/>
                    <a:pt x="2" y="10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0" y="11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7"/>
                    <a:pt x="20" y="17"/>
                    <a:pt x="19" y="16"/>
                  </a:cubicBezTo>
                  <a:cubicBezTo>
                    <a:pt x="19" y="15"/>
                    <a:pt x="20" y="16"/>
                    <a:pt x="19" y="14"/>
                  </a:cubicBezTo>
                  <a:cubicBezTo>
                    <a:pt x="17" y="12"/>
                    <a:pt x="17" y="13"/>
                    <a:pt x="16" y="12"/>
                  </a:cubicBezTo>
                  <a:cubicBezTo>
                    <a:pt x="16" y="10"/>
                    <a:pt x="16" y="10"/>
                    <a:pt x="15" y="9"/>
                  </a:cubicBezTo>
                  <a:cubicBezTo>
                    <a:pt x="14" y="9"/>
                    <a:pt x="13" y="9"/>
                    <a:pt x="13" y="8"/>
                  </a:cubicBezTo>
                  <a:cubicBezTo>
                    <a:pt x="12" y="8"/>
                    <a:pt x="12" y="7"/>
                    <a:pt x="12" y="7"/>
                  </a:cubicBezTo>
                  <a:cubicBezTo>
                    <a:pt x="12" y="6"/>
                    <a:pt x="12" y="6"/>
                    <a:pt x="13" y="6"/>
                  </a:cubicBezTo>
                  <a:cubicBezTo>
                    <a:pt x="14" y="6"/>
                    <a:pt x="14" y="6"/>
                    <a:pt x="15" y="5"/>
                  </a:cubicBezTo>
                  <a:cubicBezTo>
                    <a:pt x="16" y="5"/>
                    <a:pt x="18" y="5"/>
                    <a:pt x="18" y="5"/>
                  </a:cubicBezTo>
                  <a:cubicBezTo>
                    <a:pt x="18" y="4"/>
                    <a:pt x="18" y="3"/>
                    <a:pt x="17" y="3"/>
                  </a:cubicBezTo>
                  <a:cubicBezTo>
                    <a:pt x="16" y="2"/>
                    <a:pt x="15" y="3"/>
                    <a:pt x="15" y="3"/>
                  </a:cubicBezTo>
                  <a:cubicBezTo>
                    <a:pt x="14" y="3"/>
                    <a:pt x="14" y="3"/>
                    <a:pt x="14" y="2"/>
                  </a:cubicBezTo>
                  <a:cubicBezTo>
                    <a:pt x="14" y="2"/>
                    <a:pt x="14" y="1"/>
                    <a:pt x="15" y="1"/>
                  </a:cubicBezTo>
                  <a:cubicBezTo>
                    <a:pt x="15" y="1"/>
                    <a:pt x="15" y="2"/>
                    <a:pt x="16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1"/>
                    <a:pt x="15" y="1"/>
                    <a:pt x="1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118" name="Freeform 120"/>
            <p:cNvSpPr>
              <a:spLocks/>
            </p:cNvSpPr>
            <p:nvPr/>
          </p:nvSpPr>
          <p:spPr bwMode="auto">
            <a:xfrm>
              <a:off x="5126038" y="3243263"/>
              <a:ext cx="276225" cy="271463"/>
            </a:xfrm>
            <a:custGeom>
              <a:avLst/>
              <a:gdLst>
                <a:gd name="T0" fmla="*/ 93 w 95"/>
                <a:gd name="T1" fmla="*/ 80 h 93"/>
                <a:gd name="T2" fmla="*/ 90 w 95"/>
                <a:gd name="T3" fmla="*/ 78 h 93"/>
                <a:gd name="T4" fmla="*/ 89 w 95"/>
                <a:gd name="T5" fmla="*/ 76 h 93"/>
                <a:gd name="T6" fmla="*/ 89 w 95"/>
                <a:gd name="T7" fmla="*/ 72 h 93"/>
                <a:gd name="T8" fmla="*/ 86 w 95"/>
                <a:gd name="T9" fmla="*/ 71 h 93"/>
                <a:gd name="T10" fmla="*/ 85 w 95"/>
                <a:gd name="T11" fmla="*/ 70 h 93"/>
                <a:gd name="T12" fmla="*/ 86 w 95"/>
                <a:gd name="T13" fmla="*/ 68 h 93"/>
                <a:gd name="T14" fmla="*/ 86 w 95"/>
                <a:gd name="T15" fmla="*/ 63 h 93"/>
                <a:gd name="T16" fmla="*/ 83 w 95"/>
                <a:gd name="T17" fmla="*/ 58 h 93"/>
                <a:gd name="T18" fmla="*/ 81 w 95"/>
                <a:gd name="T19" fmla="*/ 56 h 93"/>
                <a:gd name="T20" fmla="*/ 78 w 95"/>
                <a:gd name="T21" fmla="*/ 55 h 93"/>
                <a:gd name="T22" fmla="*/ 76 w 95"/>
                <a:gd name="T23" fmla="*/ 53 h 93"/>
                <a:gd name="T24" fmla="*/ 73 w 95"/>
                <a:gd name="T25" fmla="*/ 51 h 93"/>
                <a:gd name="T26" fmla="*/ 69 w 95"/>
                <a:gd name="T27" fmla="*/ 50 h 93"/>
                <a:gd name="T28" fmla="*/ 69 w 95"/>
                <a:gd name="T29" fmla="*/ 47 h 93"/>
                <a:gd name="T30" fmla="*/ 68 w 95"/>
                <a:gd name="T31" fmla="*/ 45 h 93"/>
                <a:gd name="T32" fmla="*/ 65 w 95"/>
                <a:gd name="T33" fmla="*/ 42 h 93"/>
                <a:gd name="T34" fmla="*/ 63 w 95"/>
                <a:gd name="T35" fmla="*/ 40 h 93"/>
                <a:gd name="T36" fmla="*/ 62 w 95"/>
                <a:gd name="T37" fmla="*/ 39 h 93"/>
                <a:gd name="T38" fmla="*/ 62 w 95"/>
                <a:gd name="T39" fmla="*/ 35 h 93"/>
                <a:gd name="T40" fmla="*/ 62 w 95"/>
                <a:gd name="T41" fmla="*/ 32 h 93"/>
                <a:gd name="T42" fmla="*/ 63 w 95"/>
                <a:gd name="T43" fmla="*/ 29 h 93"/>
                <a:gd name="T44" fmla="*/ 64 w 95"/>
                <a:gd name="T45" fmla="*/ 27 h 93"/>
                <a:gd name="T46" fmla="*/ 66 w 95"/>
                <a:gd name="T47" fmla="*/ 25 h 93"/>
                <a:gd name="T48" fmla="*/ 63 w 95"/>
                <a:gd name="T49" fmla="*/ 21 h 93"/>
                <a:gd name="T50" fmla="*/ 66 w 95"/>
                <a:gd name="T51" fmla="*/ 20 h 93"/>
                <a:gd name="T52" fmla="*/ 64 w 95"/>
                <a:gd name="T53" fmla="*/ 18 h 93"/>
                <a:gd name="T54" fmla="*/ 60 w 95"/>
                <a:gd name="T55" fmla="*/ 17 h 93"/>
                <a:gd name="T56" fmla="*/ 57 w 95"/>
                <a:gd name="T57" fmla="*/ 14 h 93"/>
                <a:gd name="T58" fmla="*/ 55 w 95"/>
                <a:gd name="T59" fmla="*/ 12 h 93"/>
                <a:gd name="T60" fmla="*/ 53 w 95"/>
                <a:gd name="T61" fmla="*/ 8 h 93"/>
                <a:gd name="T62" fmla="*/ 53 w 95"/>
                <a:gd name="T63" fmla="*/ 6 h 93"/>
                <a:gd name="T64" fmla="*/ 50 w 95"/>
                <a:gd name="T65" fmla="*/ 3 h 93"/>
                <a:gd name="T66" fmla="*/ 46 w 95"/>
                <a:gd name="T67" fmla="*/ 5 h 93"/>
                <a:gd name="T68" fmla="*/ 41 w 95"/>
                <a:gd name="T69" fmla="*/ 2 h 93"/>
                <a:gd name="T70" fmla="*/ 32 w 95"/>
                <a:gd name="T71" fmla="*/ 1 h 93"/>
                <a:gd name="T72" fmla="*/ 28 w 95"/>
                <a:gd name="T73" fmla="*/ 3 h 93"/>
                <a:gd name="T74" fmla="*/ 26 w 95"/>
                <a:gd name="T75" fmla="*/ 6 h 93"/>
                <a:gd name="T76" fmla="*/ 25 w 95"/>
                <a:gd name="T77" fmla="*/ 7 h 93"/>
                <a:gd name="T78" fmla="*/ 21 w 95"/>
                <a:gd name="T79" fmla="*/ 10 h 93"/>
                <a:gd name="T80" fmla="*/ 20 w 95"/>
                <a:gd name="T81" fmla="*/ 14 h 93"/>
                <a:gd name="T82" fmla="*/ 21 w 95"/>
                <a:gd name="T83" fmla="*/ 17 h 93"/>
                <a:gd name="T84" fmla="*/ 21 w 95"/>
                <a:gd name="T85" fmla="*/ 22 h 93"/>
                <a:gd name="T86" fmla="*/ 21 w 95"/>
                <a:gd name="T87" fmla="*/ 26 h 93"/>
                <a:gd name="T88" fmla="*/ 21 w 95"/>
                <a:gd name="T89" fmla="*/ 31 h 93"/>
                <a:gd name="T90" fmla="*/ 19 w 95"/>
                <a:gd name="T91" fmla="*/ 34 h 93"/>
                <a:gd name="T92" fmla="*/ 14 w 95"/>
                <a:gd name="T93" fmla="*/ 36 h 93"/>
                <a:gd name="T94" fmla="*/ 8 w 95"/>
                <a:gd name="T95" fmla="*/ 39 h 93"/>
                <a:gd name="T96" fmla="*/ 4 w 95"/>
                <a:gd name="T97" fmla="*/ 42 h 93"/>
                <a:gd name="T98" fmla="*/ 0 w 95"/>
                <a:gd name="T99" fmla="*/ 45 h 93"/>
                <a:gd name="T100" fmla="*/ 2 w 95"/>
                <a:gd name="T101" fmla="*/ 53 h 93"/>
                <a:gd name="T102" fmla="*/ 3 w 95"/>
                <a:gd name="T103" fmla="*/ 56 h 93"/>
                <a:gd name="T104" fmla="*/ 6 w 95"/>
                <a:gd name="T105" fmla="*/ 58 h 93"/>
                <a:gd name="T106" fmla="*/ 76 w 95"/>
                <a:gd name="T107" fmla="*/ 93 h 93"/>
                <a:gd name="T108" fmla="*/ 77 w 95"/>
                <a:gd name="T109" fmla="*/ 92 h 93"/>
                <a:gd name="T110" fmla="*/ 79 w 95"/>
                <a:gd name="T111" fmla="*/ 90 h 93"/>
                <a:gd name="T112" fmla="*/ 81 w 95"/>
                <a:gd name="T113" fmla="*/ 86 h 93"/>
                <a:gd name="T114" fmla="*/ 82 w 95"/>
                <a:gd name="T115" fmla="*/ 83 h 93"/>
                <a:gd name="T116" fmla="*/ 84 w 95"/>
                <a:gd name="T117" fmla="*/ 81 h 93"/>
                <a:gd name="T118" fmla="*/ 85 w 95"/>
                <a:gd name="T119" fmla="*/ 81 h 93"/>
                <a:gd name="T120" fmla="*/ 89 w 95"/>
                <a:gd name="T121" fmla="*/ 82 h 93"/>
                <a:gd name="T122" fmla="*/ 91 w 95"/>
                <a:gd name="T123" fmla="*/ 82 h 93"/>
                <a:gd name="T124" fmla="*/ 95 w 95"/>
                <a:gd name="T125" fmla="*/ 8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5" h="93">
                  <a:moveTo>
                    <a:pt x="94" y="82"/>
                  </a:moveTo>
                  <a:cubicBezTo>
                    <a:pt x="94" y="82"/>
                    <a:pt x="94" y="82"/>
                    <a:pt x="94" y="82"/>
                  </a:cubicBezTo>
                  <a:cubicBezTo>
                    <a:pt x="94" y="81"/>
                    <a:pt x="94" y="81"/>
                    <a:pt x="93" y="80"/>
                  </a:cubicBezTo>
                  <a:cubicBezTo>
                    <a:pt x="93" y="80"/>
                    <a:pt x="93" y="80"/>
                    <a:pt x="93" y="80"/>
                  </a:cubicBezTo>
                  <a:cubicBezTo>
                    <a:pt x="93" y="80"/>
                    <a:pt x="93" y="80"/>
                    <a:pt x="93" y="80"/>
                  </a:cubicBezTo>
                  <a:cubicBezTo>
                    <a:pt x="93" y="79"/>
                    <a:pt x="93" y="79"/>
                    <a:pt x="93" y="79"/>
                  </a:cubicBezTo>
                  <a:cubicBezTo>
                    <a:pt x="92" y="78"/>
                    <a:pt x="92" y="78"/>
                    <a:pt x="91" y="78"/>
                  </a:cubicBezTo>
                  <a:cubicBezTo>
                    <a:pt x="91" y="78"/>
                    <a:pt x="90" y="78"/>
                    <a:pt x="90" y="78"/>
                  </a:cubicBezTo>
                  <a:cubicBezTo>
                    <a:pt x="90" y="78"/>
                    <a:pt x="90" y="77"/>
                    <a:pt x="90" y="77"/>
                  </a:cubicBezTo>
                  <a:cubicBezTo>
                    <a:pt x="90" y="77"/>
                    <a:pt x="90" y="77"/>
                    <a:pt x="90" y="77"/>
                  </a:cubicBezTo>
                  <a:cubicBezTo>
                    <a:pt x="90" y="77"/>
                    <a:pt x="90" y="76"/>
                    <a:pt x="90" y="76"/>
                  </a:cubicBezTo>
                  <a:cubicBezTo>
                    <a:pt x="90" y="76"/>
                    <a:pt x="90" y="76"/>
                    <a:pt x="89" y="76"/>
                  </a:cubicBezTo>
                  <a:cubicBezTo>
                    <a:pt x="89" y="75"/>
                    <a:pt x="89" y="75"/>
                    <a:pt x="89" y="75"/>
                  </a:cubicBezTo>
                  <a:cubicBezTo>
                    <a:pt x="89" y="74"/>
                    <a:pt x="89" y="74"/>
                    <a:pt x="89" y="74"/>
                  </a:cubicBezTo>
                  <a:cubicBezTo>
                    <a:pt x="89" y="74"/>
                    <a:pt x="89" y="74"/>
                    <a:pt x="89" y="73"/>
                  </a:cubicBezTo>
                  <a:cubicBezTo>
                    <a:pt x="89" y="73"/>
                    <a:pt x="89" y="73"/>
                    <a:pt x="89" y="72"/>
                  </a:cubicBezTo>
                  <a:cubicBezTo>
                    <a:pt x="89" y="71"/>
                    <a:pt x="89" y="71"/>
                    <a:pt x="88" y="71"/>
                  </a:cubicBezTo>
                  <a:cubicBezTo>
                    <a:pt x="88" y="71"/>
                    <a:pt x="88" y="71"/>
                    <a:pt x="88" y="71"/>
                  </a:cubicBezTo>
                  <a:cubicBezTo>
                    <a:pt x="87" y="71"/>
                    <a:pt x="87" y="71"/>
                    <a:pt x="87" y="71"/>
                  </a:cubicBezTo>
                  <a:cubicBezTo>
                    <a:pt x="87" y="71"/>
                    <a:pt x="87" y="71"/>
                    <a:pt x="86" y="71"/>
                  </a:cubicBezTo>
                  <a:cubicBezTo>
                    <a:pt x="86" y="71"/>
                    <a:pt x="86" y="71"/>
                    <a:pt x="86" y="72"/>
                  </a:cubicBezTo>
                  <a:cubicBezTo>
                    <a:pt x="86" y="72"/>
                    <a:pt x="85" y="72"/>
                    <a:pt x="85" y="72"/>
                  </a:cubicBezTo>
                  <a:cubicBezTo>
                    <a:pt x="85" y="72"/>
                    <a:pt x="85" y="71"/>
                    <a:pt x="85" y="71"/>
                  </a:cubicBezTo>
                  <a:cubicBezTo>
                    <a:pt x="85" y="71"/>
                    <a:pt x="85" y="71"/>
                    <a:pt x="85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6" y="69"/>
                    <a:pt x="86" y="69"/>
                    <a:pt x="86" y="69"/>
                  </a:cubicBezTo>
                  <a:cubicBezTo>
                    <a:pt x="86" y="69"/>
                    <a:pt x="86" y="69"/>
                    <a:pt x="86" y="69"/>
                  </a:cubicBezTo>
                  <a:cubicBezTo>
                    <a:pt x="86" y="68"/>
                    <a:pt x="86" y="68"/>
                    <a:pt x="86" y="68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6" y="67"/>
                    <a:pt x="86" y="67"/>
                    <a:pt x="86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6" y="65"/>
                    <a:pt x="86" y="64"/>
                    <a:pt x="86" y="63"/>
                  </a:cubicBezTo>
                  <a:cubicBezTo>
                    <a:pt x="86" y="63"/>
                    <a:pt x="86" y="62"/>
                    <a:pt x="85" y="62"/>
                  </a:cubicBezTo>
                  <a:cubicBezTo>
                    <a:pt x="85" y="62"/>
                    <a:pt x="85" y="61"/>
                    <a:pt x="85" y="61"/>
                  </a:cubicBezTo>
                  <a:cubicBezTo>
                    <a:pt x="85" y="61"/>
                    <a:pt x="84" y="61"/>
                    <a:pt x="84" y="60"/>
                  </a:cubicBezTo>
                  <a:cubicBezTo>
                    <a:pt x="84" y="60"/>
                    <a:pt x="83" y="59"/>
                    <a:pt x="83" y="58"/>
                  </a:cubicBezTo>
                  <a:cubicBezTo>
                    <a:pt x="83" y="58"/>
                    <a:pt x="82" y="58"/>
                    <a:pt x="82" y="58"/>
                  </a:cubicBezTo>
                  <a:cubicBezTo>
                    <a:pt x="82" y="58"/>
                    <a:pt x="82" y="57"/>
                    <a:pt x="82" y="57"/>
                  </a:cubicBezTo>
                  <a:cubicBezTo>
                    <a:pt x="82" y="57"/>
                    <a:pt x="81" y="57"/>
                    <a:pt x="81" y="56"/>
                  </a:cubicBezTo>
                  <a:cubicBezTo>
                    <a:pt x="81" y="56"/>
                    <a:pt x="81" y="56"/>
                    <a:pt x="81" y="56"/>
                  </a:cubicBezTo>
                  <a:cubicBezTo>
                    <a:pt x="81" y="55"/>
                    <a:pt x="80" y="56"/>
                    <a:pt x="80" y="56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5"/>
                    <a:pt x="79" y="55"/>
                  </a:cubicBezTo>
                  <a:cubicBezTo>
                    <a:pt x="79" y="55"/>
                    <a:pt x="78" y="55"/>
                    <a:pt x="78" y="55"/>
                  </a:cubicBezTo>
                  <a:cubicBezTo>
                    <a:pt x="78" y="54"/>
                    <a:pt x="78" y="54"/>
                    <a:pt x="78" y="54"/>
                  </a:cubicBezTo>
                  <a:cubicBezTo>
                    <a:pt x="77" y="54"/>
                    <a:pt x="77" y="54"/>
                    <a:pt x="77" y="54"/>
                  </a:cubicBezTo>
                  <a:cubicBezTo>
                    <a:pt x="77" y="54"/>
                    <a:pt x="77" y="54"/>
                    <a:pt x="77" y="53"/>
                  </a:cubicBezTo>
                  <a:cubicBezTo>
                    <a:pt x="76" y="53"/>
                    <a:pt x="76" y="53"/>
                    <a:pt x="76" y="53"/>
                  </a:cubicBezTo>
                  <a:cubicBezTo>
                    <a:pt x="76" y="53"/>
                    <a:pt x="76" y="53"/>
                    <a:pt x="76" y="53"/>
                  </a:cubicBezTo>
                  <a:cubicBezTo>
                    <a:pt x="76" y="53"/>
                    <a:pt x="76" y="53"/>
                    <a:pt x="76" y="53"/>
                  </a:cubicBezTo>
                  <a:cubicBezTo>
                    <a:pt x="75" y="53"/>
                    <a:pt x="75" y="52"/>
                    <a:pt x="75" y="52"/>
                  </a:cubicBezTo>
                  <a:cubicBezTo>
                    <a:pt x="74" y="52"/>
                    <a:pt x="74" y="51"/>
                    <a:pt x="73" y="51"/>
                  </a:cubicBezTo>
                  <a:cubicBezTo>
                    <a:pt x="73" y="51"/>
                    <a:pt x="73" y="50"/>
                    <a:pt x="72" y="50"/>
                  </a:cubicBezTo>
                  <a:cubicBezTo>
                    <a:pt x="72" y="50"/>
                    <a:pt x="72" y="50"/>
                    <a:pt x="72" y="50"/>
                  </a:cubicBezTo>
                  <a:cubicBezTo>
                    <a:pt x="72" y="50"/>
                    <a:pt x="71" y="50"/>
                    <a:pt x="71" y="50"/>
                  </a:cubicBezTo>
                  <a:cubicBezTo>
                    <a:pt x="70" y="50"/>
                    <a:pt x="69" y="50"/>
                    <a:pt x="69" y="50"/>
                  </a:cubicBezTo>
                  <a:cubicBezTo>
                    <a:pt x="68" y="50"/>
                    <a:pt x="68" y="50"/>
                    <a:pt x="68" y="49"/>
                  </a:cubicBezTo>
                  <a:cubicBezTo>
                    <a:pt x="68" y="49"/>
                    <a:pt x="68" y="49"/>
                    <a:pt x="69" y="48"/>
                  </a:cubicBezTo>
                  <a:cubicBezTo>
                    <a:pt x="69" y="48"/>
                    <a:pt x="69" y="48"/>
                    <a:pt x="69" y="48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47"/>
                    <a:pt x="69" y="46"/>
                    <a:pt x="69" y="46"/>
                  </a:cubicBezTo>
                  <a:cubicBezTo>
                    <a:pt x="68" y="46"/>
                    <a:pt x="69" y="46"/>
                    <a:pt x="68" y="46"/>
                  </a:cubicBezTo>
                  <a:cubicBezTo>
                    <a:pt x="68" y="46"/>
                    <a:pt x="68" y="45"/>
                    <a:pt x="68" y="45"/>
                  </a:cubicBezTo>
                  <a:cubicBezTo>
                    <a:pt x="68" y="45"/>
                    <a:pt x="68" y="45"/>
                    <a:pt x="68" y="45"/>
                  </a:cubicBezTo>
                  <a:cubicBezTo>
                    <a:pt x="68" y="44"/>
                    <a:pt x="68" y="44"/>
                    <a:pt x="67" y="44"/>
                  </a:cubicBezTo>
                  <a:cubicBezTo>
                    <a:pt x="67" y="44"/>
                    <a:pt x="67" y="43"/>
                    <a:pt x="67" y="43"/>
                  </a:cubicBezTo>
                  <a:cubicBezTo>
                    <a:pt x="66" y="43"/>
                    <a:pt x="66" y="43"/>
                    <a:pt x="66" y="43"/>
                  </a:cubicBezTo>
                  <a:cubicBezTo>
                    <a:pt x="66" y="43"/>
                    <a:pt x="65" y="43"/>
                    <a:pt x="65" y="42"/>
                  </a:cubicBezTo>
                  <a:cubicBezTo>
                    <a:pt x="65" y="42"/>
                    <a:pt x="64" y="42"/>
                    <a:pt x="64" y="42"/>
                  </a:cubicBezTo>
                  <a:cubicBezTo>
                    <a:pt x="64" y="42"/>
                    <a:pt x="64" y="41"/>
                    <a:pt x="64" y="41"/>
                  </a:cubicBezTo>
                  <a:cubicBezTo>
                    <a:pt x="64" y="41"/>
                    <a:pt x="64" y="41"/>
                    <a:pt x="63" y="41"/>
                  </a:cubicBezTo>
                  <a:cubicBezTo>
                    <a:pt x="63" y="41"/>
                    <a:pt x="63" y="41"/>
                    <a:pt x="63" y="40"/>
                  </a:cubicBezTo>
                  <a:cubicBezTo>
                    <a:pt x="63" y="40"/>
                    <a:pt x="63" y="40"/>
                    <a:pt x="63" y="40"/>
                  </a:cubicBezTo>
                  <a:cubicBezTo>
                    <a:pt x="63" y="40"/>
                    <a:pt x="62" y="40"/>
                    <a:pt x="62" y="39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1" y="39"/>
                    <a:pt x="61" y="37"/>
                    <a:pt x="62" y="37"/>
                  </a:cubicBezTo>
                  <a:cubicBezTo>
                    <a:pt x="62" y="37"/>
                    <a:pt x="62" y="37"/>
                    <a:pt x="62" y="36"/>
                  </a:cubicBezTo>
                  <a:cubicBezTo>
                    <a:pt x="62" y="36"/>
                    <a:pt x="62" y="36"/>
                    <a:pt x="62" y="36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61" y="35"/>
                    <a:pt x="61" y="34"/>
                    <a:pt x="61" y="34"/>
                  </a:cubicBezTo>
                  <a:cubicBezTo>
                    <a:pt x="61" y="34"/>
                    <a:pt x="61" y="33"/>
                    <a:pt x="61" y="33"/>
                  </a:cubicBezTo>
                  <a:cubicBezTo>
                    <a:pt x="61" y="32"/>
                    <a:pt x="61" y="32"/>
                    <a:pt x="62" y="32"/>
                  </a:cubicBezTo>
                  <a:cubicBezTo>
                    <a:pt x="62" y="32"/>
                    <a:pt x="63" y="32"/>
                    <a:pt x="63" y="32"/>
                  </a:cubicBezTo>
                  <a:cubicBezTo>
                    <a:pt x="63" y="32"/>
                    <a:pt x="63" y="31"/>
                    <a:pt x="63" y="31"/>
                  </a:cubicBezTo>
                  <a:cubicBezTo>
                    <a:pt x="63" y="30"/>
                    <a:pt x="63" y="30"/>
                    <a:pt x="63" y="30"/>
                  </a:cubicBezTo>
                  <a:cubicBezTo>
                    <a:pt x="63" y="30"/>
                    <a:pt x="62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4" y="29"/>
                  </a:cubicBezTo>
                  <a:cubicBezTo>
                    <a:pt x="64" y="28"/>
                    <a:pt x="64" y="28"/>
                    <a:pt x="64" y="28"/>
                  </a:cubicBezTo>
                  <a:cubicBezTo>
                    <a:pt x="64" y="27"/>
                    <a:pt x="64" y="27"/>
                    <a:pt x="64" y="27"/>
                  </a:cubicBezTo>
                  <a:cubicBezTo>
                    <a:pt x="65" y="27"/>
                    <a:pt x="65" y="27"/>
                    <a:pt x="66" y="26"/>
                  </a:cubicBezTo>
                  <a:cubicBezTo>
                    <a:pt x="66" y="26"/>
                    <a:pt x="66" y="26"/>
                    <a:pt x="66" y="26"/>
                  </a:cubicBezTo>
                  <a:cubicBezTo>
                    <a:pt x="66" y="26"/>
                    <a:pt x="66" y="26"/>
                    <a:pt x="66" y="26"/>
                  </a:cubicBezTo>
                  <a:cubicBezTo>
                    <a:pt x="66" y="26"/>
                    <a:pt x="66" y="25"/>
                    <a:pt x="66" y="25"/>
                  </a:cubicBezTo>
                  <a:cubicBezTo>
                    <a:pt x="66" y="25"/>
                    <a:pt x="65" y="25"/>
                    <a:pt x="65" y="24"/>
                  </a:cubicBezTo>
                  <a:cubicBezTo>
                    <a:pt x="65" y="24"/>
                    <a:pt x="65" y="24"/>
                    <a:pt x="64" y="24"/>
                  </a:cubicBezTo>
                  <a:cubicBezTo>
                    <a:pt x="64" y="23"/>
                    <a:pt x="64" y="23"/>
                    <a:pt x="64" y="22"/>
                  </a:cubicBezTo>
                  <a:cubicBezTo>
                    <a:pt x="64" y="22"/>
                    <a:pt x="63" y="22"/>
                    <a:pt x="63" y="21"/>
                  </a:cubicBezTo>
                  <a:cubicBezTo>
                    <a:pt x="63" y="21"/>
                    <a:pt x="64" y="21"/>
                    <a:pt x="64" y="21"/>
                  </a:cubicBezTo>
                  <a:cubicBezTo>
                    <a:pt x="65" y="21"/>
                    <a:pt x="65" y="20"/>
                    <a:pt x="65" y="20"/>
                  </a:cubicBezTo>
                  <a:cubicBezTo>
                    <a:pt x="65" y="20"/>
                    <a:pt x="66" y="20"/>
                    <a:pt x="66" y="20"/>
                  </a:cubicBezTo>
                  <a:cubicBezTo>
                    <a:pt x="66" y="20"/>
                    <a:pt x="66" y="20"/>
                    <a:pt x="66" y="20"/>
                  </a:cubicBezTo>
                  <a:cubicBezTo>
                    <a:pt x="67" y="20"/>
                    <a:pt x="67" y="19"/>
                    <a:pt x="66" y="19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65" y="18"/>
                    <a:pt x="65" y="18"/>
                    <a:pt x="65" y="18"/>
                  </a:cubicBezTo>
                  <a:cubicBezTo>
                    <a:pt x="64" y="18"/>
                    <a:pt x="64" y="18"/>
                    <a:pt x="64" y="18"/>
                  </a:cubicBezTo>
                  <a:cubicBezTo>
                    <a:pt x="64" y="18"/>
                    <a:pt x="64" y="18"/>
                    <a:pt x="63" y="18"/>
                  </a:cubicBezTo>
                  <a:cubicBezTo>
                    <a:pt x="63" y="19"/>
                    <a:pt x="63" y="19"/>
                    <a:pt x="62" y="19"/>
                  </a:cubicBezTo>
                  <a:cubicBezTo>
                    <a:pt x="62" y="18"/>
                    <a:pt x="61" y="18"/>
                    <a:pt x="61" y="17"/>
                  </a:cubicBezTo>
                  <a:cubicBezTo>
                    <a:pt x="61" y="17"/>
                    <a:pt x="60" y="17"/>
                    <a:pt x="60" y="17"/>
                  </a:cubicBezTo>
                  <a:cubicBezTo>
                    <a:pt x="59" y="17"/>
                    <a:pt x="59" y="17"/>
                    <a:pt x="59" y="17"/>
                  </a:cubicBezTo>
                  <a:cubicBezTo>
                    <a:pt x="59" y="17"/>
                    <a:pt x="58" y="17"/>
                    <a:pt x="58" y="16"/>
                  </a:cubicBezTo>
                  <a:cubicBezTo>
                    <a:pt x="58" y="16"/>
                    <a:pt x="58" y="16"/>
                    <a:pt x="58" y="16"/>
                  </a:cubicBezTo>
                  <a:cubicBezTo>
                    <a:pt x="58" y="15"/>
                    <a:pt x="58" y="14"/>
                    <a:pt x="57" y="14"/>
                  </a:cubicBezTo>
                  <a:cubicBezTo>
                    <a:pt x="57" y="13"/>
                    <a:pt x="57" y="13"/>
                    <a:pt x="57" y="13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5" y="12"/>
                    <a:pt x="55" y="12"/>
                    <a:pt x="55" y="12"/>
                  </a:cubicBezTo>
                  <a:cubicBezTo>
                    <a:pt x="55" y="12"/>
                    <a:pt x="55" y="12"/>
                    <a:pt x="55" y="12"/>
                  </a:cubicBezTo>
                  <a:cubicBezTo>
                    <a:pt x="54" y="12"/>
                    <a:pt x="54" y="11"/>
                    <a:pt x="54" y="11"/>
                  </a:cubicBezTo>
                  <a:cubicBezTo>
                    <a:pt x="54" y="11"/>
                    <a:pt x="54" y="10"/>
                    <a:pt x="54" y="10"/>
                  </a:cubicBezTo>
                  <a:cubicBezTo>
                    <a:pt x="54" y="9"/>
                    <a:pt x="54" y="9"/>
                    <a:pt x="53" y="9"/>
                  </a:cubicBezTo>
                  <a:cubicBezTo>
                    <a:pt x="53" y="9"/>
                    <a:pt x="53" y="8"/>
                    <a:pt x="53" y="8"/>
                  </a:cubicBezTo>
                  <a:cubicBezTo>
                    <a:pt x="53" y="8"/>
                    <a:pt x="53" y="7"/>
                    <a:pt x="53" y="7"/>
                  </a:cubicBezTo>
                  <a:cubicBezTo>
                    <a:pt x="52" y="7"/>
                    <a:pt x="53" y="8"/>
                    <a:pt x="52" y="7"/>
                  </a:cubicBezTo>
                  <a:cubicBezTo>
                    <a:pt x="52" y="7"/>
                    <a:pt x="51" y="7"/>
                    <a:pt x="52" y="6"/>
                  </a:cubicBezTo>
                  <a:cubicBezTo>
                    <a:pt x="52" y="6"/>
                    <a:pt x="53" y="6"/>
                    <a:pt x="53" y="6"/>
                  </a:cubicBezTo>
                  <a:cubicBezTo>
                    <a:pt x="53" y="5"/>
                    <a:pt x="53" y="5"/>
                    <a:pt x="53" y="5"/>
                  </a:cubicBezTo>
                  <a:cubicBezTo>
                    <a:pt x="53" y="5"/>
                    <a:pt x="53" y="5"/>
                    <a:pt x="52" y="5"/>
                  </a:cubicBezTo>
                  <a:cubicBezTo>
                    <a:pt x="52" y="4"/>
                    <a:pt x="51" y="4"/>
                    <a:pt x="51" y="3"/>
                  </a:cubicBezTo>
                  <a:cubicBezTo>
                    <a:pt x="51" y="3"/>
                    <a:pt x="51" y="3"/>
                    <a:pt x="50" y="3"/>
                  </a:cubicBezTo>
                  <a:cubicBezTo>
                    <a:pt x="50" y="3"/>
                    <a:pt x="50" y="3"/>
                    <a:pt x="50" y="3"/>
                  </a:cubicBezTo>
                  <a:cubicBezTo>
                    <a:pt x="50" y="3"/>
                    <a:pt x="50" y="3"/>
                    <a:pt x="50" y="3"/>
                  </a:cubicBezTo>
                  <a:cubicBezTo>
                    <a:pt x="49" y="3"/>
                    <a:pt x="48" y="2"/>
                    <a:pt x="48" y="3"/>
                  </a:cubicBezTo>
                  <a:cubicBezTo>
                    <a:pt x="47" y="4"/>
                    <a:pt x="46" y="5"/>
                    <a:pt x="46" y="5"/>
                  </a:cubicBezTo>
                  <a:cubicBezTo>
                    <a:pt x="45" y="5"/>
                    <a:pt x="45" y="4"/>
                    <a:pt x="46" y="4"/>
                  </a:cubicBezTo>
                  <a:cubicBezTo>
                    <a:pt x="46" y="3"/>
                    <a:pt x="46" y="2"/>
                    <a:pt x="45" y="2"/>
                  </a:cubicBezTo>
                  <a:cubicBezTo>
                    <a:pt x="44" y="2"/>
                    <a:pt x="43" y="2"/>
                    <a:pt x="43" y="2"/>
                  </a:cubicBezTo>
                  <a:cubicBezTo>
                    <a:pt x="43" y="2"/>
                    <a:pt x="42" y="2"/>
                    <a:pt x="41" y="2"/>
                  </a:cubicBezTo>
                  <a:cubicBezTo>
                    <a:pt x="41" y="1"/>
                    <a:pt x="39" y="1"/>
                    <a:pt x="39" y="1"/>
                  </a:cubicBezTo>
                  <a:cubicBezTo>
                    <a:pt x="38" y="1"/>
                    <a:pt x="37" y="1"/>
                    <a:pt x="37" y="1"/>
                  </a:cubicBezTo>
                  <a:cubicBezTo>
                    <a:pt x="36" y="1"/>
                    <a:pt x="36" y="0"/>
                    <a:pt x="35" y="1"/>
                  </a:cubicBezTo>
                  <a:cubicBezTo>
                    <a:pt x="34" y="1"/>
                    <a:pt x="33" y="2"/>
                    <a:pt x="32" y="1"/>
                  </a:cubicBezTo>
                  <a:cubicBezTo>
                    <a:pt x="31" y="1"/>
                    <a:pt x="32" y="0"/>
                    <a:pt x="31" y="1"/>
                  </a:cubicBezTo>
                  <a:cubicBezTo>
                    <a:pt x="30" y="2"/>
                    <a:pt x="29" y="3"/>
                    <a:pt x="28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4"/>
                    <a:pt x="28" y="4"/>
                    <a:pt x="27" y="4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7" y="5"/>
                    <a:pt x="27" y="6"/>
                    <a:pt x="26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6" y="7"/>
                    <a:pt x="26" y="7"/>
                    <a:pt x="25" y="7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5" y="8"/>
                    <a:pt x="24" y="9"/>
                    <a:pt x="24" y="9"/>
                  </a:cubicBezTo>
                  <a:cubicBezTo>
                    <a:pt x="23" y="10"/>
                    <a:pt x="23" y="10"/>
                    <a:pt x="22" y="10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1" y="11"/>
                    <a:pt x="21" y="11"/>
                    <a:pt x="20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1"/>
                    <a:pt x="20" y="12"/>
                    <a:pt x="20" y="12"/>
                  </a:cubicBezTo>
                  <a:cubicBezTo>
                    <a:pt x="20" y="13"/>
                    <a:pt x="20" y="13"/>
                    <a:pt x="20" y="14"/>
                  </a:cubicBezTo>
                  <a:cubicBezTo>
                    <a:pt x="20" y="14"/>
                    <a:pt x="20" y="14"/>
                    <a:pt x="20" y="15"/>
                  </a:cubicBezTo>
                  <a:cubicBezTo>
                    <a:pt x="20" y="15"/>
                    <a:pt x="20" y="15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1" y="16"/>
                    <a:pt x="21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7"/>
                    <a:pt x="21" y="18"/>
                    <a:pt x="21" y="18"/>
                  </a:cubicBezTo>
                  <a:cubicBezTo>
                    <a:pt x="21" y="19"/>
                    <a:pt x="21" y="20"/>
                    <a:pt x="21" y="20"/>
                  </a:cubicBezTo>
                  <a:cubicBezTo>
                    <a:pt x="21" y="21"/>
                    <a:pt x="21" y="21"/>
                    <a:pt x="21" y="22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2"/>
                    <a:pt x="21" y="23"/>
                    <a:pt x="21" y="23"/>
                  </a:cubicBezTo>
                  <a:cubicBezTo>
                    <a:pt x="21" y="24"/>
                    <a:pt x="21" y="24"/>
                    <a:pt x="21" y="25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8"/>
                    <a:pt x="21" y="29"/>
                    <a:pt x="21" y="30"/>
                  </a:cubicBezTo>
                  <a:cubicBezTo>
                    <a:pt x="21" y="30"/>
                    <a:pt x="21" y="30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2"/>
                    <a:pt x="20" y="32"/>
                    <a:pt x="20" y="32"/>
                  </a:cubicBezTo>
                  <a:cubicBezTo>
                    <a:pt x="20" y="32"/>
                    <a:pt x="20" y="32"/>
                    <a:pt x="20" y="33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19" y="33"/>
                    <a:pt x="19" y="34"/>
                    <a:pt x="19" y="34"/>
                  </a:cubicBezTo>
                  <a:cubicBezTo>
                    <a:pt x="18" y="34"/>
                    <a:pt x="18" y="34"/>
                    <a:pt x="18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35"/>
                    <a:pt x="17" y="35"/>
                    <a:pt x="16" y="35"/>
                  </a:cubicBezTo>
                  <a:cubicBezTo>
                    <a:pt x="15" y="36"/>
                    <a:pt x="15" y="36"/>
                    <a:pt x="14" y="36"/>
                  </a:cubicBezTo>
                  <a:cubicBezTo>
                    <a:pt x="13" y="36"/>
                    <a:pt x="13" y="37"/>
                    <a:pt x="13" y="37"/>
                  </a:cubicBezTo>
                  <a:cubicBezTo>
                    <a:pt x="12" y="37"/>
                    <a:pt x="12" y="37"/>
                    <a:pt x="12" y="38"/>
                  </a:cubicBezTo>
                  <a:cubicBezTo>
                    <a:pt x="11" y="38"/>
                    <a:pt x="10" y="38"/>
                    <a:pt x="9" y="39"/>
                  </a:cubicBezTo>
                  <a:cubicBezTo>
                    <a:pt x="9" y="39"/>
                    <a:pt x="9" y="39"/>
                    <a:pt x="8" y="39"/>
                  </a:cubicBezTo>
                  <a:cubicBezTo>
                    <a:pt x="8" y="40"/>
                    <a:pt x="7" y="40"/>
                    <a:pt x="7" y="40"/>
                  </a:cubicBezTo>
                  <a:cubicBezTo>
                    <a:pt x="6" y="40"/>
                    <a:pt x="6" y="41"/>
                    <a:pt x="6" y="41"/>
                  </a:cubicBezTo>
                  <a:cubicBezTo>
                    <a:pt x="6" y="41"/>
                    <a:pt x="5" y="41"/>
                    <a:pt x="5" y="41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3" y="42"/>
                    <a:pt x="3" y="43"/>
                    <a:pt x="2" y="43"/>
                  </a:cubicBezTo>
                  <a:cubicBezTo>
                    <a:pt x="2" y="43"/>
                    <a:pt x="2" y="44"/>
                    <a:pt x="1" y="44"/>
                  </a:cubicBezTo>
                  <a:cubicBezTo>
                    <a:pt x="1" y="44"/>
                    <a:pt x="1" y="44"/>
                    <a:pt x="1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6"/>
                    <a:pt x="0" y="47"/>
                    <a:pt x="0" y="47"/>
                  </a:cubicBezTo>
                  <a:cubicBezTo>
                    <a:pt x="0" y="48"/>
                    <a:pt x="1" y="50"/>
                    <a:pt x="1" y="50"/>
                  </a:cubicBezTo>
                  <a:cubicBezTo>
                    <a:pt x="1" y="51"/>
                    <a:pt x="1" y="52"/>
                    <a:pt x="2" y="52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2" y="54"/>
                    <a:pt x="3" y="54"/>
                    <a:pt x="3" y="54"/>
                  </a:cubicBezTo>
                  <a:cubicBezTo>
                    <a:pt x="3" y="54"/>
                    <a:pt x="3" y="54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6"/>
                    <a:pt x="3" y="56"/>
                  </a:cubicBezTo>
                  <a:cubicBezTo>
                    <a:pt x="3" y="57"/>
                    <a:pt x="4" y="57"/>
                    <a:pt x="5" y="57"/>
                  </a:cubicBezTo>
                  <a:cubicBezTo>
                    <a:pt x="5" y="57"/>
                    <a:pt x="5" y="57"/>
                    <a:pt x="6" y="57"/>
                  </a:cubicBezTo>
                  <a:cubicBezTo>
                    <a:pt x="6" y="57"/>
                    <a:pt x="6" y="58"/>
                    <a:pt x="6" y="58"/>
                  </a:cubicBezTo>
                  <a:cubicBezTo>
                    <a:pt x="6" y="58"/>
                    <a:pt x="6" y="58"/>
                    <a:pt x="6" y="58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33" y="70"/>
                    <a:pt x="33" y="70"/>
                    <a:pt x="33" y="70"/>
                  </a:cubicBezTo>
                  <a:cubicBezTo>
                    <a:pt x="61" y="91"/>
                    <a:pt x="61" y="91"/>
                    <a:pt x="61" y="91"/>
                  </a:cubicBezTo>
                  <a:cubicBezTo>
                    <a:pt x="76" y="93"/>
                    <a:pt x="76" y="93"/>
                    <a:pt x="76" y="93"/>
                  </a:cubicBezTo>
                  <a:cubicBezTo>
                    <a:pt x="76" y="93"/>
                    <a:pt x="76" y="93"/>
                    <a:pt x="76" y="93"/>
                  </a:cubicBezTo>
                  <a:cubicBezTo>
                    <a:pt x="76" y="92"/>
                    <a:pt x="77" y="92"/>
                    <a:pt x="77" y="92"/>
                  </a:cubicBezTo>
                  <a:cubicBezTo>
                    <a:pt x="77" y="92"/>
                    <a:pt x="77" y="92"/>
                    <a:pt x="77" y="92"/>
                  </a:cubicBezTo>
                  <a:cubicBezTo>
                    <a:pt x="77" y="92"/>
                    <a:pt x="77" y="92"/>
                    <a:pt x="77" y="92"/>
                  </a:cubicBezTo>
                  <a:cubicBezTo>
                    <a:pt x="78" y="91"/>
                    <a:pt x="78" y="91"/>
                    <a:pt x="78" y="91"/>
                  </a:cubicBezTo>
                  <a:cubicBezTo>
                    <a:pt x="78" y="91"/>
                    <a:pt x="78" y="90"/>
                    <a:pt x="79" y="90"/>
                  </a:cubicBezTo>
                  <a:cubicBezTo>
                    <a:pt x="79" y="90"/>
                    <a:pt x="79" y="90"/>
                    <a:pt x="79" y="90"/>
                  </a:cubicBezTo>
                  <a:cubicBezTo>
                    <a:pt x="79" y="90"/>
                    <a:pt x="79" y="90"/>
                    <a:pt x="79" y="90"/>
                  </a:cubicBezTo>
                  <a:cubicBezTo>
                    <a:pt x="80" y="89"/>
                    <a:pt x="80" y="88"/>
                    <a:pt x="80" y="88"/>
                  </a:cubicBezTo>
                  <a:cubicBezTo>
                    <a:pt x="80" y="88"/>
                    <a:pt x="80" y="87"/>
                    <a:pt x="80" y="87"/>
                  </a:cubicBezTo>
                  <a:cubicBezTo>
                    <a:pt x="80" y="87"/>
                    <a:pt x="80" y="87"/>
                    <a:pt x="80" y="86"/>
                  </a:cubicBezTo>
                  <a:cubicBezTo>
                    <a:pt x="80" y="86"/>
                    <a:pt x="81" y="86"/>
                    <a:pt x="81" y="86"/>
                  </a:cubicBezTo>
                  <a:cubicBezTo>
                    <a:pt x="81" y="85"/>
                    <a:pt x="81" y="85"/>
                    <a:pt x="81" y="85"/>
                  </a:cubicBezTo>
                  <a:cubicBezTo>
                    <a:pt x="81" y="85"/>
                    <a:pt x="81" y="84"/>
                    <a:pt x="81" y="84"/>
                  </a:cubicBezTo>
                  <a:cubicBezTo>
                    <a:pt x="81" y="84"/>
                    <a:pt x="81" y="84"/>
                    <a:pt x="82" y="84"/>
                  </a:cubicBezTo>
                  <a:cubicBezTo>
                    <a:pt x="82" y="84"/>
                    <a:pt x="82" y="84"/>
                    <a:pt x="82" y="83"/>
                  </a:cubicBezTo>
                  <a:cubicBezTo>
                    <a:pt x="82" y="83"/>
                    <a:pt x="82" y="83"/>
                    <a:pt x="82" y="83"/>
                  </a:cubicBezTo>
                  <a:cubicBezTo>
                    <a:pt x="82" y="83"/>
                    <a:pt x="82" y="82"/>
                    <a:pt x="82" y="82"/>
                  </a:cubicBezTo>
                  <a:cubicBezTo>
                    <a:pt x="83" y="82"/>
                    <a:pt x="83" y="82"/>
                    <a:pt x="83" y="82"/>
                  </a:cubicBezTo>
                  <a:cubicBezTo>
                    <a:pt x="83" y="82"/>
                    <a:pt x="83" y="82"/>
                    <a:pt x="84" y="81"/>
                  </a:cubicBezTo>
                  <a:cubicBezTo>
                    <a:pt x="84" y="81"/>
                    <a:pt x="84" y="81"/>
                    <a:pt x="84" y="81"/>
                  </a:cubicBezTo>
                  <a:cubicBezTo>
                    <a:pt x="84" y="81"/>
                    <a:pt x="84" y="81"/>
                    <a:pt x="84" y="81"/>
                  </a:cubicBezTo>
                  <a:cubicBezTo>
                    <a:pt x="84" y="81"/>
                    <a:pt x="85" y="81"/>
                    <a:pt x="85" y="81"/>
                  </a:cubicBezTo>
                  <a:cubicBezTo>
                    <a:pt x="85" y="81"/>
                    <a:pt x="85" y="81"/>
                    <a:pt x="85" y="81"/>
                  </a:cubicBezTo>
                  <a:cubicBezTo>
                    <a:pt x="85" y="81"/>
                    <a:pt x="86" y="81"/>
                    <a:pt x="86" y="81"/>
                  </a:cubicBezTo>
                  <a:cubicBezTo>
                    <a:pt x="87" y="81"/>
                    <a:pt x="87" y="81"/>
                    <a:pt x="87" y="81"/>
                  </a:cubicBezTo>
                  <a:cubicBezTo>
                    <a:pt x="88" y="81"/>
                    <a:pt x="88" y="81"/>
                    <a:pt x="88" y="81"/>
                  </a:cubicBezTo>
                  <a:cubicBezTo>
                    <a:pt x="89" y="81"/>
                    <a:pt x="89" y="81"/>
                    <a:pt x="89" y="82"/>
                  </a:cubicBezTo>
                  <a:cubicBezTo>
                    <a:pt x="89" y="82"/>
                    <a:pt x="90" y="82"/>
                    <a:pt x="90" y="82"/>
                  </a:cubicBezTo>
                  <a:cubicBezTo>
                    <a:pt x="90" y="82"/>
                    <a:pt x="90" y="82"/>
                    <a:pt x="90" y="82"/>
                  </a:cubicBezTo>
                  <a:cubicBezTo>
                    <a:pt x="91" y="82"/>
                    <a:pt x="91" y="82"/>
                    <a:pt x="91" y="82"/>
                  </a:cubicBezTo>
                  <a:cubicBezTo>
                    <a:pt x="91" y="82"/>
                    <a:pt x="91" y="82"/>
                    <a:pt x="91" y="82"/>
                  </a:cubicBezTo>
                  <a:cubicBezTo>
                    <a:pt x="91" y="82"/>
                    <a:pt x="92" y="82"/>
                    <a:pt x="92" y="83"/>
                  </a:cubicBezTo>
                  <a:cubicBezTo>
                    <a:pt x="92" y="83"/>
                    <a:pt x="92" y="83"/>
                    <a:pt x="92" y="83"/>
                  </a:cubicBezTo>
                  <a:cubicBezTo>
                    <a:pt x="92" y="83"/>
                    <a:pt x="93" y="83"/>
                    <a:pt x="94" y="83"/>
                  </a:cubicBezTo>
                  <a:cubicBezTo>
                    <a:pt x="94" y="83"/>
                    <a:pt x="94" y="83"/>
                    <a:pt x="95" y="83"/>
                  </a:cubicBezTo>
                  <a:cubicBezTo>
                    <a:pt x="95" y="83"/>
                    <a:pt x="95" y="83"/>
                    <a:pt x="95" y="83"/>
                  </a:cubicBezTo>
                  <a:cubicBezTo>
                    <a:pt x="94" y="83"/>
                    <a:pt x="94" y="83"/>
                    <a:pt x="94" y="82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119" name="Freeform 121"/>
            <p:cNvSpPr>
              <a:spLocks/>
            </p:cNvSpPr>
            <p:nvPr/>
          </p:nvSpPr>
          <p:spPr bwMode="auto">
            <a:xfrm>
              <a:off x="5233988" y="4062413"/>
              <a:ext cx="287338" cy="439738"/>
            </a:xfrm>
            <a:custGeom>
              <a:avLst/>
              <a:gdLst>
                <a:gd name="T0" fmla="*/ 97 w 99"/>
                <a:gd name="T1" fmla="*/ 14 h 151"/>
                <a:gd name="T2" fmla="*/ 97 w 99"/>
                <a:gd name="T3" fmla="*/ 8 h 151"/>
                <a:gd name="T4" fmla="*/ 97 w 99"/>
                <a:gd name="T5" fmla="*/ 4 h 151"/>
                <a:gd name="T6" fmla="*/ 96 w 99"/>
                <a:gd name="T7" fmla="*/ 1 h 151"/>
                <a:gd name="T8" fmla="*/ 91 w 99"/>
                <a:gd name="T9" fmla="*/ 1 h 151"/>
                <a:gd name="T10" fmla="*/ 88 w 99"/>
                <a:gd name="T11" fmla="*/ 4 h 151"/>
                <a:gd name="T12" fmla="*/ 82 w 99"/>
                <a:gd name="T13" fmla="*/ 5 h 151"/>
                <a:gd name="T14" fmla="*/ 78 w 99"/>
                <a:gd name="T15" fmla="*/ 8 h 151"/>
                <a:gd name="T16" fmla="*/ 73 w 99"/>
                <a:gd name="T17" fmla="*/ 8 h 151"/>
                <a:gd name="T18" fmla="*/ 68 w 99"/>
                <a:gd name="T19" fmla="*/ 9 h 151"/>
                <a:gd name="T20" fmla="*/ 61 w 99"/>
                <a:gd name="T21" fmla="*/ 9 h 151"/>
                <a:gd name="T22" fmla="*/ 54 w 99"/>
                <a:gd name="T23" fmla="*/ 13 h 151"/>
                <a:gd name="T24" fmla="*/ 48 w 99"/>
                <a:gd name="T25" fmla="*/ 14 h 151"/>
                <a:gd name="T26" fmla="*/ 42 w 99"/>
                <a:gd name="T27" fmla="*/ 14 h 151"/>
                <a:gd name="T28" fmla="*/ 38 w 99"/>
                <a:gd name="T29" fmla="*/ 17 h 151"/>
                <a:gd name="T30" fmla="*/ 32 w 99"/>
                <a:gd name="T31" fmla="*/ 17 h 151"/>
                <a:gd name="T32" fmla="*/ 28 w 99"/>
                <a:gd name="T33" fmla="*/ 14 h 151"/>
                <a:gd name="T34" fmla="*/ 22 w 99"/>
                <a:gd name="T35" fmla="*/ 8 h 151"/>
                <a:gd name="T36" fmla="*/ 21 w 99"/>
                <a:gd name="T37" fmla="*/ 6 h 151"/>
                <a:gd name="T38" fmla="*/ 15 w 99"/>
                <a:gd name="T39" fmla="*/ 15 h 151"/>
                <a:gd name="T40" fmla="*/ 18 w 99"/>
                <a:gd name="T41" fmla="*/ 20 h 151"/>
                <a:gd name="T42" fmla="*/ 21 w 99"/>
                <a:gd name="T43" fmla="*/ 25 h 151"/>
                <a:gd name="T44" fmla="*/ 25 w 99"/>
                <a:gd name="T45" fmla="*/ 29 h 151"/>
                <a:gd name="T46" fmla="*/ 58 w 99"/>
                <a:gd name="T47" fmla="*/ 43 h 151"/>
                <a:gd name="T48" fmla="*/ 42 w 99"/>
                <a:gd name="T49" fmla="*/ 74 h 151"/>
                <a:gd name="T50" fmla="*/ 30 w 99"/>
                <a:gd name="T51" fmla="*/ 78 h 151"/>
                <a:gd name="T52" fmla="*/ 19 w 99"/>
                <a:gd name="T53" fmla="*/ 83 h 151"/>
                <a:gd name="T54" fmla="*/ 12 w 99"/>
                <a:gd name="T55" fmla="*/ 86 h 151"/>
                <a:gd name="T56" fmla="*/ 9 w 99"/>
                <a:gd name="T57" fmla="*/ 87 h 151"/>
                <a:gd name="T58" fmla="*/ 0 w 99"/>
                <a:gd name="T59" fmla="*/ 143 h 151"/>
                <a:gd name="T60" fmla="*/ 6 w 99"/>
                <a:gd name="T61" fmla="*/ 150 h 151"/>
                <a:gd name="T62" fmla="*/ 13 w 99"/>
                <a:gd name="T63" fmla="*/ 139 h 151"/>
                <a:gd name="T64" fmla="*/ 34 w 99"/>
                <a:gd name="T65" fmla="*/ 117 h 151"/>
                <a:gd name="T66" fmla="*/ 50 w 99"/>
                <a:gd name="T67" fmla="*/ 105 h 151"/>
                <a:gd name="T68" fmla="*/ 68 w 99"/>
                <a:gd name="T69" fmla="*/ 83 h 151"/>
                <a:gd name="T70" fmla="*/ 71 w 99"/>
                <a:gd name="T71" fmla="*/ 76 h 151"/>
                <a:gd name="T72" fmla="*/ 78 w 99"/>
                <a:gd name="T73" fmla="*/ 65 h 151"/>
                <a:gd name="T74" fmla="*/ 82 w 99"/>
                <a:gd name="T75" fmla="*/ 53 h 151"/>
                <a:gd name="T76" fmla="*/ 85 w 99"/>
                <a:gd name="T77" fmla="*/ 44 h 151"/>
                <a:gd name="T78" fmla="*/ 90 w 99"/>
                <a:gd name="T79" fmla="*/ 39 h 151"/>
                <a:gd name="T80" fmla="*/ 92 w 99"/>
                <a:gd name="T81" fmla="*/ 34 h 151"/>
                <a:gd name="T82" fmla="*/ 94 w 99"/>
                <a:gd name="T83" fmla="*/ 29 h 151"/>
                <a:gd name="T84" fmla="*/ 95 w 99"/>
                <a:gd name="T85" fmla="*/ 24 h 151"/>
                <a:gd name="T86" fmla="*/ 96 w 99"/>
                <a:gd name="T87" fmla="*/ 17 h 151"/>
                <a:gd name="T88" fmla="*/ 99 w 99"/>
                <a:gd name="T89" fmla="*/ 17 h 151"/>
                <a:gd name="T90" fmla="*/ 98 w 99"/>
                <a:gd name="T91" fmla="*/ 15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9" h="151">
                  <a:moveTo>
                    <a:pt x="98" y="15"/>
                  </a:moveTo>
                  <a:cubicBezTo>
                    <a:pt x="97" y="15"/>
                    <a:pt x="97" y="15"/>
                    <a:pt x="97" y="14"/>
                  </a:cubicBezTo>
                  <a:cubicBezTo>
                    <a:pt x="97" y="14"/>
                    <a:pt x="97" y="12"/>
                    <a:pt x="97" y="11"/>
                  </a:cubicBezTo>
                  <a:cubicBezTo>
                    <a:pt x="97" y="10"/>
                    <a:pt x="98" y="9"/>
                    <a:pt x="97" y="8"/>
                  </a:cubicBezTo>
                  <a:cubicBezTo>
                    <a:pt x="96" y="8"/>
                    <a:pt x="96" y="8"/>
                    <a:pt x="96" y="7"/>
                  </a:cubicBezTo>
                  <a:cubicBezTo>
                    <a:pt x="96" y="6"/>
                    <a:pt x="97" y="5"/>
                    <a:pt x="97" y="4"/>
                  </a:cubicBezTo>
                  <a:cubicBezTo>
                    <a:pt x="98" y="3"/>
                    <a:pt x="99" y="2"/>
                    <a:pt x="98" y="2"/>
                  </a:cubicBezTo>
                  <a:cubicBezTo>
                    <a:pt x="97" y="2"/>
                    <a:pt x="97" y="2"/>
                    <a:pt x="96" y="1"/>
                  </a:cubicBezTo>
                  <a:cubicBezTo>
                    <a:pt x="94" y="1"/>
                    <a:pt x="94" y="1"/>
                    <a:pt x="93" y="0"/>
                  </a:cubicBezTo>
                  <a:cubicBezTo>
                    <a:pt x="93" y="0"/>
                    <a:pt x="91" y="0"/>
                    <a:pt x="91" y="1"/>
                  </a:cubicBezTo>
                  <a:cubicBezTo>
                    <a:pt x="90" y="1"/>
                    <a:pt x="90" y="2"/>
                    <a:pt x="90" y="3"/>
                  </a:cubicBezTo>
                  <a:cubicBezTo>
                    <a:pt x="90" y="3"/>
                    <a:pt x="90" y="4"/>
                    <a:pt x="88" y="4"/>
                  </a:cubicBezTo>
                  <a:cubicBezTo>
                    <a:pt x="87" y="5"/>
                    <a:pt x="87" y="5"/>
                    <a:pt x="86" y="5"/>
                  </a:cubicBezTo>
                  <a:cubicBezTo>
                    <a:pt x="84" y="5"/>
                    <a:pt x="83" y="5"/>
                    <a:pt x="82" y="5"/>
                  </a:cubicBezTo>
                  <a:cubicBezTo>
                    <a:pt x="81" y="6"/>
                    <a:pt x="81" y="6"/>
                    <a:pt x="80" y="6"/>
                  </a:cubicBezTo>
                  <a:cubicBezTo>
                    <a:pt x="79" y="7"/>
                    <a:pt x="78" y="7"/>
                    <a:pt x="78" y="8"/>
                  </a:cubicBezTo>
                  <a:cubicBezTo>
                    <a:pt x="77" y="8"/>
                    <a:pt x="76" y="8"/>
                    <a:pt x="76" y="8"/>
                  </a:cubicBezTo>
                  <a:cubicBezTo>
                    <a:pt x="75" y="8"/>
                    <a:pt x="73" y="8"/>
                    <a:pt x="73" y="8"/>
                  </a:cubicBezTo>
                  <a:cubicBezTo>
                    <a:pt x="72" y="8"/>
                    <a:pt x="72" y="7"/>
                    <a:pt x="71" y="8"/>
                  </a:cubicBezTo>
                  <a:cubicBezTo>
                    <a:pt x="70" y="8"/>
                    <a:pt x="69" y="9"/>
                    <a:pt x="68" y="9"/>
                  </a:cubicBezTo>
                  <a:cubicBezTo>
                    <a:pt x="67" y="9"/>
                    <a:pt x="66" y="9"/>
                    <a:pt x="65" y="9"/>
                  </a:cubicBezTo>
                  <a:cubicBezTo>
                    <a:pt x="64" y="9"/>
                    <a:pt x="62" y="9"/>
                    <a:pt x="61" y="9"/>
                  </a:cubicBezTo>
                  <a:cubicBezTo>
                    <a:pt x="61" y="9"/>
                    <a:pt x="61" y="8"/>
                    <a:pt x="59" y="9"/>
                  </a:cubicBezTo>
                  <a:cubicBezTo>
                    <a:pt x="57" y="10"/>
                    <a:pt x="56" y="12"/>
                    <a:pt x="54" y="13"/>
                  </a:cubicBezTo>
                  <a:cubicBezTo>
                    <a:pt x="53" y="14"/>
                    <a:pt x="52" y="14"/>
                    <a:pt x="51" y="14"/>
                  </a:cubicBezTo>
                  <a:cubicBezTo>
                    <a:pt x="50" y="14"/>
                    <a:pt x="50" y="14"/>
                    <a:pt x="48" y="14"/>
                  </a:cubicBezTo>
                  <a:cubicBezTo>
                    <a:pt x="47" y="14"/>
                    <a:pt x="45" y="13"/>
                    <a:pt x="45" y="13"/>
                  </a:cubicBezTo>
                  <a:cubicBezTo>
                    <a:pt x="44" y="13"/>
                    <a:pt x="44" y="13"/>
                    <a:pt x="42" y="14"/>
                  </a:cubicBezTo>
                  <a:cubicBezTo>
                    <a:pt x="41" y="15"/>
                    <a:pt x="41" y="15"/>
                    <a:pt x="40" y="15"/>
                  </a:cubicBezTo>
                  <a:cubicBezTo>
                    <a:pt x="39" y="15"/>
                    <a:pt x="39" y="16"/>
                    <a:pt x="38" y="17"/>
                  </a:cubicBezTo>
                  <a:cubicBezTo>
                    <a:pt x="37" y="17"/>
                    <a:pt x="35" y="17"/>
                    <a:pt x="35" y="17"/>
                  </a:cubicBezTo>
                  <a:cubicBezTo>
                    <a:pt x="34" y="17"/>
                    <a:pt x="33" y="17"/>
                    <a:pt x="32" y="17"/>
                  </a:cubicBezTo>
                  <a:cubicBezTo>
                    <a:pt x="31" y="17"/>
                    <a:pt x="30" y="17"/>
                    <a:pt x="29" y="17"/>
                  </a:cubicBezTo>
                  <a:cubicBezTo>
                    <a:pt x="29" y="16"/>
                    <a:pt x="29" y="15"/>
                    <a:pt x="28" y="14"/>
                  </a:cubicBezTo>
                  <a:cubicBezTo>
                    <a:pt x="27" y="13"/>
                    <a:pt x="26" y="13"/>
                    <a:pt x="25" y="12"/>
                  </a:cubicBezTo>
                  <a:cubicBezTo>
                    <a:pt x="24" y="11"/>
                    <a:pt x="23" y="8"/>
                    <a:pt x="22" y="8"/>
                  </a:cubicBezTo>
                  <a:cubicBezTo>
                    <a:pt x="22" y="7"/>
                    <a:pt x="22" y="7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19" y="8"/>
                    <a:pt x="17" y="11"/>
                    <a:pt x="17" y="12"/>
                  </a:cubicBezTo>
                  <a:cubicBezTo>
                    <a:pt x="16" y="13"/>
                    <a:pt x="15" y="15"/>
                    <a:pt x="15" y="15"/>
                  </a:cubicBezTo>
                  <a:cubicBezTo>
                    <a:pt x="15" y="16"/>
                    <a:pt x="15" y="17"/>
                    <a:pt x="16" y="18"/>
                  </a:cubicBezTo>
                  <a:cubicBezTo>
                    <a:pt x="16" y="19"/>
                    <a:pt x="17" y="19"/>
                    <a:pt x="18" y="20"/>
                  </a:cubicBezTo>
                  <a:cubicBezTo>
                    <a:pt x="18" y="21"/>
                    <a:pt x="19" y="22"/>
                    <a:pt x="20" y="23"/>
                  </a:cubicBezTo>
                  <a:cubicBezTo>
                    <a:pt x="21" y="24"/>
                    <a:pt x="21" y="25"/>
                    <a:pt x="21" y="25"/>
                  </a:cubicBezTo>
                  <a:cubicBezTo>
                    <a:pt x="22" y="26"/>
                    <a:pt x="23" y="28"/>
                    <a:pt x="23" y="29"/>
                  </a:cubicBezTo>
                  <a:cubicBezTo>
                    <a:pt x="24" y="30"/>
                    <a:pt x="25" y="29"/>
                    <a:pt x="25" y="29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58" y="43"/>
                    <a:pt x="58" y="43"/>
                    <a:pt x="58" y="43"/>
                  </a:cubicBezTo>
                  <a:cubicBezTo>
                    <a:pt x="68" y="44"/>
                    <a:pt x="68" y="44"/>
                    <a:pt x="68" y="44"/>
                  </a:cubicBezTo>
                  <a:cubicBezTo>
                    <a:pt x="42" y="74"/>
                    <a:pt x="42" y="74"/>
                    <a:pt x="42" y="74"/>
                  </a:cubicBezTo>
                  <a:cubicBezTo>
                    <a:pt x="42" y="74"/>
                    <a:pt x="38" y="78"/>
                    <a:pt x="37" y="78"/>
                  </a:cubicBezTo>
                  <a:cubicBezTo>
                    <a:pt x="35" y="78"/>
                    <a:pt x="33" y="78"/>
                    <a:pt x="30" y="78"/>
                  </a:cubicBezTo>
                  <a:cubicBezTo>
                    <a:pt x="27" y="78"/>
                    <a:pt x="26" y="79"/>
                    <a:pt x="25" y="79"/>
                  </a:cubicBezTo>
                  <a:cubicBezTo>
                    <a:pt x="23" y="79"/>
                    <a:pt x="21" y="81"/>
                    <a:pt x="19" y="83"/>
                  </a:cubicBezTo>
                  <a:cubicBezTo>
                    <a:pt x="17" y="85"/>
                    <a:pt x="17" y="85"/>
                    <a:pt x="15" y="86"/>
                  </a:cubicBezTo>
                  <a:cubicBezTo>
                    <a:pt x="13" y="86"/>
                    <a:pt x="12" y="86"/>
                    <a:pt x="12" y="86"/>
                  </a:cubicBezTo>
                  <a:cubicBezTo>
                    <a:pt x="10" y="87"/>
                    <a:pt x="10" y="87"/>
                    <a:pt x="10" y="87"/>
                  </a:cubicBezTo>
                  <a:cubicBezTo>
                    <a:pt x="9" y="87"/>
                    <a:pt x="9" y="87"/>
                    <a:pt x="9" y="87"/>
                  </a:cubicBezTo>
                  <a:cubicBezTo>
                    <a:pt x="7" y="92"/>
                    <a:pt x="3" y="99"/>
                    <a:pt x="0" y="101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6" y="151"/>
                    <a:pt x="6" y="150"/>
                    <a:pt x="6" y="150"/>
                  </a:cubicBezTo>
                  <a:cubicBezTo>
                    <a:pt x="8" y="148"/>
                    <a:pt x="9" y="147"/>
                    <a:pt x="10" y="144"/>
                  </a:cubicBezTo>
                  <a:cubicBezTo>
                    <a:pt x="11" y="142"/>
                    <a:pt x="12" y="140"/>
                    <a:pt x="13" y="139"/>
                  </a:cubicBezTo>
                  <a:cubicBezTo>
                    <a:pt x="13" y="139"/>
                    <a:pt x="21" y="129"/>
                    <a:pt x="24" y="126"/>
                  </a:cubicBezTo>
                  <a:cubicBezTo>
                    <a:pt x="27" y="124"/>
                    <a:pt x="29" y="121"/>
                    <a:pt x="34" y="117"/>
                  </a:cubicBezTo>
                  <a:cubicBezTo>
                    <a:pt x="39" y="112"/>
                    <a:pt x="40" y="112"/>
                    <a:pt x="43" y="110"/>
                  </a:cubicBezTo>
                  <a:cubicBezTo>
                    <a:pt x="47" y="107"/>
                    <a:pt x="47" y="107"/>
                    <a:pt x="50" y="105"/>
                  </a:cubicBezTo>
                  <a:cubicBezTo>
                    <a:pt x="52" y="103"/>
                    <a:pt x="58" y="97"/>
                    <a:pt x="61" y="92"/>
                  </a:cubicBezTo>
                  <a:cubicBezTo>
                    <a:pt x="64" y="87"/>
                    <a:pt x="67" y="83"/>
                    <a:pt x="68" y="83"/>
                  </a:cubicBezTo>
                  <a:cubicBezTo>
                    <a:pt x="68" y="83"/>
                    <a:pt x="69" y="82"/>
                    <a:pt x="69" y="80"/>
                  </a:cubicBezTo>
                  <a:cubicBezTo>
                    <a:pt x="70" y="78"/>
                    <a:pt x="70" y="77"/>
                    <a:pt x="71" y="76"/>
                  </a:cubicBezTo>
                  <a:cubicBezTo>
                    <a:pt x="72" y="75"/>
                    <a:pt x="73" y="74"/>
                    <a:pt x="74" y="72"/>
                  </a:cubicBezTo>
                  <a:cubicBezTo>
                    <a:pt x="76" y="69"/>
                    <a:pt x="77" y="67"/>
                    <a:pt x="78" y="65"/>
                  </a:cubicBezTo>
                  <a:cubicBezTo>
                    <a:pt x="78" y="63"/>
                    <a:pt x="78" y="64"/>
                    <a:pt x="79" y="61"/>
                  </a:cubicBezTo>
                  <a:cubicBezTo>
                    <a:pt x="80" y="57"/>
                    <a:pt x="81" y="55"/>
                    <a:pt x="82" y="53"/>
                  </a:cubicBezTo>
                  <a:cubicBezTo>
                    <a:pt x="83" y="51"/>
                    <a:pt x="84" y="51"/>
                    <a:pt x="84" y="48"/>
                  </a:cubicBezTo>
                  <a:cubicBezTo>
                    <a:pt x="85" y="46"/>
                    <a:pt x="84" y="45"/>
                    <a:pt x="85" y="44"/>
                  </a:cubicBezTo>
                  <a:cubicBezTo>
                    <a:pt x="86" y="43"/>
                    <a:pt x="87" y="43"/>
                    <a:pt x="88" y="42"/>
                  </a:cubicBezTo>
                  <a:cubicBezTo>
                    <a:pt x="89" y="41"/>
                    <a:pt x="89" y="40"/>
                    <a:pt x="90" y="39"/>
                  </a:cubicBezTo>
                  <a:cubicBezTo>
                    <a:pt x="90" y="37"/>
                    <a:pt x="91" y="36"/>
                    <a:pt x="91" y="35"/>
                  </a:cubicBezTo>
                  <a:cubicBezTo>
                    <a:pt x="91" y="35"/>
                    <a:pt x="91" y="34"/>
                    <a:pt x="92" y="34"/>
                  </a:cubicBezTo>
                  <a:cubicBezTo>
                    <a:pt x="92" y="33"/>
                    <a:pt x="93" y="33"/>
                    <a:pt x="93" y="32"/>
                  </a:cubicBezTo>
                  <a:cubicBezTo>
                    <a:pt x="93" y="31"/>
                    <a:pt x="94" y="30"/>
                    <a:pt x="94" y="29"/>
                  </a:cubicBezTo>
                  <a:cubicBezTo>
                    <a:pt x="94" y="29"/>
                    <a:pt x="94" y="29"/>
                    <a:pt x="94" y="28"/>
                  </a:cubicBezTo>
                  <a:cubicBezTo>
                    <a:pt x="94" y="28"/>
                    <a:pt x="95" y="26"/>
                    <a:pt x="95" y="24"/>
                  </a:cubicBezTo>
                  <a:cubicBezTo>
                    <a:pt x="95" y="22"/>
                    <a:pt x="95" y="20"/>
                    <a:pt x="95" y="19"/>
                  </a:cubicBezTo>
                  <a:cubicBezTo>
                    <a:pt x="96" y="18"/>
                    <a:pt x="96" y="17"/>
                    <a:pt x="96" y="17"/>
                  </a:cubicBezTo>
                  <a:cubicBezTo>
                    <a:pt x="97" y="17"/>
                    <a:pt x="97" y="16"/>
                    <a:pt x="98" y="17"/>
                  </a:cubicBezTo>
                  <a:cubicBezTo>
                    <a:pt x="98" y="17"/>
                    <a:pt x="98" y="18"/>
                    <a:pt x="99" y="17"/>
                  </a:cubicBezTo>
                  <a:cubicBezTo>
                    <a:pt x="99" y="17"/>
                    <a:pt x="99" y="17"/>
                    <a:pt x="99" y="16"/>
                  </a:cubicBezTo>
                  <a:cubicBezTo>
                    <a:pt x="99" y="16"/>
                    <a:pt x="98" y="16"/>
                    <a:pt x="98" y="1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120" name="Freeform 122"/>
            <p:cNvSpPr>
              <a:spLocks/>
            </p:cNvSpPr>
            <p:nvPr/>
          </p:nvSpPr>
          <p:spPr bwMode="auto">
            <a:xfrm>
              <a:off x="5035550" y="4298951"/>
              <a:ext cx="223838" cy="300038"/>
            </a:xfrm>
            <a:custGeom>
              <a:avLst/>
              <a:gdLst>
                <a:gd name="T0" fmla="*/ 68 w 77"/>
                <a:gd name="T1" fmla="*/ 20 h 103"/>
                <a:gd name="T2" fmla="*/ 77 w 77"/>
                <a:gd name="T3" fmla="*/ 6 h 103"/>
                <a:gd name="T4" fmla="*/ 71 w 77"/>
                <a:gd name="T5" fmla="*/ 7 h 103"/>
                <a:gd name="T6" fmla="*/ 66 w 77"/>
                <a:gd name="T7" fmla="*/ 4 h 103"/>
                <a:gd name="T8" fmla="*/ 59 w 77"/>
                <a:gd name="T9" fmla="*/ 7 h 103"/>
                <a:gd name="T10" fmla="*/ 54 w 77"/>
                <a:gd name="T11" fmla="*/ 13 h 103"/>
                <a:gd name="T12" fmla="*/ 45 w 77"/>
                <a:gd name="T13" fmla="*/ 11 h 103"/>
                <a:gd name="T14" fmla="*/ 40 w 77"/>
                <a:gd name="T15" fmla="*/ 11 h 103"/>
                <a:gd name="T16" fmla="*/ 29 w 77"/>
                <a:gd name="T17" fmla="*/ 2 h 103"/>
                <a:gd name="T18" fmla="*/ 21 w 77"/>
                <a:gd name="T19" fmla="*/ 2 h 103"/>
                <a:gd name="T20" fmla="*/ 18 w 77"/>
                <a:gd name="T21" fmla="*/ 0 h 103"/>
                <a:gd name="T22" fmla="*/ 4 w 77"/>
                <a:gd name="T23" fmla="*/ 0 h 103"/>
                <a:gd name="T24" fmla="*/ 1 w 77"/>
                <a:gd name="T25" fmla="*/ 3 h 103"/>
                <a:gd name="T26" fmla="*/ 3 w 77"/>
                <a:gd name="T27" fmla="*/ 8 h 103"/>
                <a:gd name="T28" fmla="*/ 5 w 77"/>
                <a:gd name="T29" fmla="*/ 12 h 103"/>
                <a:gd name="T30" fmla="*/ 4 w 77"/>
                <a:gd name="T31" fmla="*/ 14 h 103"/>
                <a:gd name="T32" fmla="*/ 6 w 77"/>
                <a:gd name="T33" fmla="*/ 18 h 103"/>
                <a:gd name="T34" fmla="*/ 7 w 77"/>
                <a:gd name="T35" fmla="*/ 20 h 103"/>
                <a:gd name="T36" fmla="*/ 9 w 77"/>
                <a:gd name="T37" fmla="*/ 24 h 103"/>
                <a:gd name="T38" fmla="*/ 11 w 77"/>
                <a:gd name="T39" fmla="*/ 29 h 103"/>
                <a:gd name="T40" fmla="*/ 9 w 77"/>
                <a:gd name="T41" fmla="*/ 36 h 103"/>
                <a:gd name="T42" fmla="*/ 7 w 77"/>
                <a:gd name="T43" fmla="*/ 38 h 103"/>
                <a:gd name="T44" fmla="*/ 5 w 77"/>
                <a:gd name="T45" fmla="*/ 41 h 103"/>
                <a:gd name="T46" fmla="*/ 3 w 77"/>
                <a:gd name="T47" fmla="*/ 44 h 103"/>
                <a:gd name="T48" fmla="*/ 1 w 77"/>
                <a:gd name="T49" fmla="*/ 48 h 103"/>
                <a:gd name="T50" fmla="*/ 0 w 77"/>
                <a:gd name="T51" fmla="*/ 50 h 103"/>
                <a:gd name="T52" fmla="*/ 1 w 77"/>
                <a:gd name="T53" fmla="*/ 51 h 103"/>
                <a:gd name="T54" fmla="*/ 2 w 77"/>
                <a:gd name="T55" fmla="*/ 52 h 103"/>
                <a:gd name="T56" fmla="*/ 3 w 77"/>
                <a:gd name="T57" fmla="*/ 54 h 103"/>
                <a:gd name="T58" fmla="*/ 5 w 77"/>
                <a:gd name="T59" fmla="*/ 53 h 103"/>
                <a:gd name="T60" fmla="*/ 8 w 77"/>
                <a:gd name="T61" fmla="*/ 53 h 103"/>
                <a:gd name="T62" fmla="*/ 9 w 77"/>
                <a:gd name="T63" fmla="*/ 54 h 103"/>
                <a:gd name="T64" fmla="*/ 7 w 77"/>
                <a:gd name="T65" fmla="*/ 55 h 103"/>
                <a:gd name="T66" fmla="*/ 5 w 77"/>
                <a:gd name="T67" fmla="*/ 56 h 103"/>
                <a:gd name="T68" fmla="*/ 3 w 77"/>
                <a:gd name="T69" fmla="*/ 56 h 103"/>
                <a:gd name="T70" fmla="*/ 1 w 77"/>
                <a:gd name="T71" fmla="*/ 58 h 103"/>
                <a:gd name="T72" fmla="*/ 1 w 77"/>
                <a:gd name="T73" fmla="*/ 61 h 103"/>
                <a:gd name="T74" fmla="*/ 1 w 77"/>
                <a:gd name="T75" fmla="*/ 63 h 103"/>
                <a:gd name="T76" fmla="*/ 32 w 77"/>
                <a:gd name="T77" fmla="*/ 83 h 103"/>
                <a:gd name="T78" fmla="*/ 37 w 77"/>
                <a:gd name="T79" fmla="*/ 87 h 103"/>
                <a:gd name="T80" fmla="*/ 35 w 77"/>
                <a:gd name="T81" fmla="*/ 89 h 103"/>
                <a:gd name="T82" fmla="*/ 37 w 77"/>
                <a:gd name="T83" fmla="*/ 90 h 103"/>
                <a:gd name="T84" fmla="*/ 37 w 77"/>
                <a:gd name="T85" fmla="*/ 92 h 103"/>
                <a:gd name="T86" fmla="*/ 51 w 77"/>
                <a:gd name="T87" fmla="*/ 103 h 103"/>
                <a:gd name="T88" fmla="*/ 51 w 77"/>
                <a:gd name="T89" fmla="*/ 103 h 103"/>
                <a:gd name="T90" fmla="*/ 53 w 77"/>
                <a:gd name="T91" fmla="*/ 101 h 103"/>
                <a:gd name="T92" fmla="*/ 55 w 77"/>
                <a:gd name="T93" fmla="*/ 97 h 103"/>
                <a:gd name="T94" fmla="*/ 57 w 77"/>
                <a:gd name="T95" fmla="*/ 93 h 103"/>
                <a:gd name="T96" fmla="*/ 57 w 77"/>
                <a:gd name="T97" fmla="*/ 91 h 103"/>
                <a:gd name="T98" fmla="*/ 58 w 77"/>
                <a:gd name="T99" fmla="*/ 89 h 103"/>
                <a:gd name="T100" fmla="*/ 60 w 77"/>
                <a:gd name="T101" fmla="*/ 87 h 103"/>
                <a:gd name="T102" fmla="*/ 61 w 77"/>
                <a:gd name="T103" fmla="*/ 82 h 103"/>
                <a:gd name="T104" fmla="*/ 62 w 77"/>
                <a:gd name="T105" fmla="*/ 80 h 103"/>
                <a:gd name="T106" fmla="*/ 65 w 77"/>
                <a:gd name="T107" fmla="*/ 79 h 103"/>
                <a:gd name="T108" fmla="*/ 67 w 77"/>
                <a:gd name="T109" fmla="*/ 78 h 103"/>
                <a:gd name="T110" fmla="*/ 68 w 77"/>
                <a:gd name="T111" fmla="*/ 76 h 103"/>
                <a:gd name="T112" fmla="*/ 69 w 77"/>
                <a:gd name="T113" fmla="*/ 74 h 103"/>
                <a:gd name="T114" fmla="*/ 70 w 77"/>
                <a:gd name="T115" fmla="*/ 73 h 103"/>
                <a:gd name="T116" fmla="*/ 74 w 77"/>
                <a:gd name="T117" fmla="*/ 70 h 103"/>
                <a:gd name="T118" fmla="*/ 68 w 77"/>
                <a:gd name="T119" fmla="*/ 62 h 103"/>
                <a:gd name="T120" fmla="*/ 68 w 77"/>
                <a:gd name="T121" fmla="*/ 2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7" h="103">
                  <a:moveTo>
                    <a:pt x="68" y="20"/>
                  </a:moveTo>
                  <a:cubicBezTo>
                    <a:pt x="71" y="18"/>
                    <a:pt x="75" y="11"/>
                    <a:pt x="77" y="6"/>
                  </a:cubicBezTo>
                  <a:cubicBezTo>
                    <a:pt x="71" y="7"/>
                    <a:pt x="71" y="7"/>
                    <a:pt x="71" y="7"/>
                  </a:cubicBezTo>
                  <a:cubicBezTo>
                    <a:pt x="66" y="4"/>
                    <a:pt x="66" y="4"/>
                    <a:pt x="66" y="4"/>
                  </a:cubicBezTo>
                  <a:cubicBezTo>
                    <a:pt x="59" y="7"/>
                    <a:pt x="59" y="7"/>
                    <a:pt x="59" y="7"/>
                  </a:cubicBezTo>
                  <a:cubicBezTo>
                    <a:pt x="54" y="13"/>
                    <a:pt x="54" y="13"/>
                    <a:pt x="54" y="13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4" y="0"/>
                    <a:pt x="4" y="0"/>
                  </a:cubicBezTo>
                  <a:cubicBezTo>
                    <a:pt x="3" y="0"/>
                    <a:pt x="2" y="1"/>
                    <a:pt x="1" y="3"/>
                  </a:cubicBezTo>
                  <a:cubicBezTo>
                    <a:pt x="2" y="5"/>
                    <a:pt x="2" y="7"/>
                    <a:pt x="3" y="8"/>
                  </a:cubicBezTo>
                  <a:cubicBezTo>
                    <a:pt x="3" y="11"/>
                    <a:pt x="4" y="10"/>
                    <a:pt x="5" y="12"/>
                  </a:cubicBezTo>
                  <a:cubicBezTo>
                    <a:pt x="5" y="14"/>
                    <a:pt x="4" y="13"/>
                    <a:pt x="4" y="14"/>
                  </a:cubicBezTo>
                  <a:cubicBezTo>
                    <a:pt x="4" y="15"/>
                    <a:pt x="4" y="16"/>
                    <a:pt x="6" y="18"/>
                  </a:cubicBezTo>
                  <a:cubicBezTo>
                    <a:pt x="7" y="19"/>
                    <a:pt x="7" y="19"/>
                    <a:pt x="7" y="20"/>
                  </a:cubicBezTo>
                  <a:cubicBezTo>
                    <a:pt x="8" y="22"/>
                    <a:pt x="8" y="22"/>
                    <a:pt x="9" y="24"/>
                  </a:cubicBezTo>
                  <a:cubicBezTo>
                    <a:pt x="10" y="25"/>
                    <a:pt x="10" y="26"/>
                    <a:pt x="11" y="29"/>
                  </a:cubicBezTo>
                  <a:cubicBezTo>
                    <a:pt x="11" y="31"/>
                    <a:pt x="9" y="35"/>
                    <a:pt x="9" y="36"/>
                  </a:cubicBezTo>
                  <a:cubicBezTo>
                    <a:pt x="8" y="38"/>
                    <a:pt x="8" y="38"/>
                    <a:pt x="7" y="38"/>
                  </a:cubicBezTo>
                  <a:cubicBezTo>
                    <a:pt x="6" y="39"/>
                    <a:pt x="6" y="40"/>
                    <a:pt x="5" y="41"/>
                  </a:cubicBezTo>
                  <a:cubicBezTo>
                    <a:pt x="4" y="43"/>
                    <a:pt x="3" y="43"/>
                    <a:pt x="3" y="44"/>
                  </a:cubicBezTo>
                  <a:cubicBezTo>
                    <a:pt x="3" y="44"/>
                    <a:pt x="3" y="46"/>
                    <a:pt x="1" y="48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1"/>
                    <a:pt x="1" y="51"/>
                    <a:pt x="1" y="51"/>
                  </a:cubicBezTo>
                  <a:cubicBezTo>
                    <a:pt x="2" y="52"/>
                    <a:pt x="2" y="52"/>
                    <a:pt x="2" y="52"/>
                  </a:cubicBezTo>
                  <a:cubicBezTo>
                    <a:pt x="2" y="52"/>
                    <a:pt x="2" y="54"/>
                    <a:pt x="3" y="54"/>
                  </a:cubicBezTo>
                  <a:cubicBezTo>
                    <a:pt x="4" y="55"/>
                    <a:pt x="4" y="54"/>
                    <a:pt x="5" y="53"/>
                  </a:cubicBezTo>
                  <a:cubicBezTo>
                    <a:pt x="6" y="53"/>
                    <a:pt x="7" y="53"/>
                    <a:pt x="8" y="53"/>
                  </a:cubicBezTo>
                  <a:cubicBezTo>
                    <a:pt x="8" y="53"/>
                    <a:pt x="9" y="53"/>
                    <a:pt x="9" y="54"/>
                  </a:cubicBezTo>
                  <a:cubicBezTo>
                    <a:pt x="9" y="55"/>
                    <a:pt x="7" y="55"/>
                    <a:pt x="7" y="55"/>
                  </a:cubicBezTo>
                  <a:cubicBezTo>
                    <a:pt x="6" y="55"/>
                    <a:pt x="5" y="56"/>
                    <a:pt x="5" y="56"/>
                  </a:cubicBezTo>
                  <a:cubicBezTo>
                    <a:pt x="5" y="57"/>
                    <a:pt x="4" y="57"/>
                    <a:pt x="3" y="56"/>
                  </a:cubicBezTo>
                  <a:cubicBezTo>
                    <a:pt x="2" y="56"/>
                    <a:pt x="2" y="57"/>
                    <a:pt x="1" y="58"/>
                  </a:cubicBezTo>
                  <a:cubicBezTo>
                    <a:pt x="0" y="60"/>
                    <a:pt x="0" y="60"/>
                    <a:pt x="1" y="61"/>
                  </a:cubicBezTo>
                  <a:cubicBezTo>
                    <a:pt x="3" y="62"/>
                    <a:pt x="1" y="63"/>
                    <a:pt x="1" y="63"/>
                  </a:cubicBezTo>
                  <a:cubicBezTo>
                    <a:pt x="32" y="83"/>
                    <a:pt x="32" y="83"/>
                    <a:pt x="32" y="83"/>
                  </a:cubicBezTo>
                  <a:cubicBezTo>
                    <a:pt x="32" y="83"/>
                    <a:pt x="37" y="86"/>
                    <a:pt x="37" y="87"/>
                  </a:cubicBezTo>
                  <a:cubicBezTo>
                    <a:pt x="37" y="88"/>
                    <a:pt x="36" y="89"/>
                    <a:pt x="35" y="89"/>
                  </a:cubicBezTo>
                  <a:cubicBezTo>
                    <a:pt x="35" y="90"/>
                    <a:pt x="36" y="90"/>
                    <a:pt x="37" y="90"/>
                  </a:cubicBezTo>
                  <a:cubicBezTo>
                    <a:pt x="37" y="90"/>
                    <a:pt x="37" y="92"/>
                    <a:pt x="37" y="92"/>
                  </a:cubicBezTo>
                  <a:cubicBezTo>
                    <a:pt x="51" y="103"/>
                    <a:pt x="51" y="103"/>
                    <a:pt x="51" y="103"/>
                  </a:cubicBezTo>
                  <a:cubicBezTo>
                    <a:pt x="51" y="103"/>
                    <a:pt x="51" y="103"/>
                    <a:pt x="51" y="103"/>
                  </a:cubicBezTo>
                  <a:cubicBezTo>
                    <a:pt x="52" y="102"/>
                    <a:pt x="52" y="102"/>
                    <a:pt x="53" y="101"/>
                  </a:cubicBezTo>
                  <a:cubicBezTo>
                    <a:pt x="54" y="100"/>
                    <a:pt x="55" y="99"/>
                    <a:pt x="55" y="97"/>
                  </a:cubicBezTo>
                  <a:cubicBezTo>
                    <a:pt x="56" y="95"/>
                    <a:pt x="56" y="94"/>
                    <a:pt x="57" y="93"/>
                  </a:cubicBezTo>
                  <a:cubicBezTo>
                    <a:pt x="57" y="92"/>
                    <a:pt x="57" y="92"/>
                    <a:pt x="57" y="91"/>
                  </a:cubicBezTo>
                  <a:cubicBezTo>
                    <a:pt x="57" y="90"/>
                    <a:pt x="57" y="90"/>
                    <a:pt x="58" y="89"/>
                  </a:cubicBezTo>
                  <a:cubicBezTo>
                    <a:pt x="58" y="88"/>
                    <a:pt x="59" y="88"/>
                    <a:pt x="60" y="87"/>
                  </a:cubicBezTo>
                  <a:cubicBezTo>
                    <a:pt x="60" y="86"/>
                    <a:pt x="60" y="83"/>
                    <a:pt x="61" y="82"/>
                  </a:cubicBezTo>
                  <a:cubicBezTo>
                    <a:pt x="61" y="81"/>
                    <a:pt x="61" y="80"/>
                    <a:pt x="62" y="80"/>
                  </a:cubicBezTo>
                  <a:cubicBezTo>
                    <a:pt x="64" y="80"/>
                    <a:pt x="64" y="80"/>
                    <a:pt x="65" y="79"/>
                  </a:cubicBezTo>
                  <a:cubicBezTo>
                    <a:pt x="66" y="79"/>
                    <a:pt x="66" y="78"/>
                    <a:pt x="67" y="78"/>
                  </a:cubicBezTo>
                  <a:cubicBezTo>
                    <a:pt x="67" y="77"/>
                    <a:pt x="68" y="77"/>
                    <a:pt x="68" y="76"/>
                  </a:cubicBezTo>
                  <a:cubicBezTo>
                    <a:pt x="68" y="75"/>
                    <a:pt x="68" y="75"/>
                    <a:pt x="69" y="74"/>
                  </a:cubicBezTo>
                  <a:cubicBezTo>
                    <a:pt x="69" y="74"/>
                    <a:pt x="69" y="74"/>
                    <a:pt x="70" y="73"/>
                  </a:cubicBezTo>
                  <a:cubicBezTo>
                    <a:pt x="71" y="72"/>
                    <a:pt x="72" y="72"/>
                    <a:pt x="74" y="70"/>
                  </a:cubicBezTo>
                  <a:cubicBezTo>
                    <a:pt x="68" y="62"/>
                    <a:pt x="68" y="62"/>
                    <a:pt x="68" y="62"/>
                  </a:cubicBezTo>
                  <a:lnTo>
                    <a:pt x="68" y="2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121" name="Freeform 123"/>
            <p:cNvSpPr>
              <a:spLocks/>
            </p:cNvSpPr>
            <p:nvPr/>
          </p:nvSpPr>
          <p:spPr bwMode="auto">
            <a:xfrm>
              <a:off x="4913313" y="4478338"/>
              <a:ext cx="303213" cy="350838"/>
            </a:xfrm>
            <a:custGeom>
              <a:avLst/>
              <a:gdLst>
                <a:gd name="T0" fmla="*/ 41 w 104"/>
                <a:gd name="T1" fmla="*/ 4 h 120"/>
                <a:gd name="T2" fmla="*/ 38 w 104"/>
                <a:gd name="T3" fmla="*/ 9 h 120"/>
                <a:gd name="T4" fmla="*/ 36 w 104"/>
                <a:gd name="T5" fmla="*/ 11 h 120"/>
                <a:gd name="T6" fmla="*/ 38 w 104"/>
                <a:gd name="T7" fmla="*/ 13 h 120"/>
                <a:gd name="T8" fmla="*/ 38 w 104"/>
                <a:gd name="T9" fmla="*/ 16 h 120"/>
                <a:gd name="T10" fmla="*/ 32 w 104"/>
                <a:gd name="T11" fmla="*/ 16 h 120"/>
                <a:gd name="T12" fmla="*/ 28 w 104"/>
                <a:gd name="T13" fmla="*/ 16 h 120"/>
                <a:gd name="T14" fmla="*/ 24 w 104"/>
                <a:gd name="T15" fmla="*/ 15 h 120"/>
                <a:gd name="T16" fmla="*/ 24 w 104"/>
                <a:gd name="T17" fmla="*/ 19 h 120"/>
                <a:gd name="T18" fmla="*/ 20 w 104"/>
                <a:gd name="T19" fmla="*/ 16 h 120"/>
                <a:gd name="T20" fmla="*/ 20 w 104"/>
                <a:gd name="T21" fmla="*/ 11 h 120"/>
                <a:gd name="T22" fmla="*/ 20 w 104"/>
                <a:gd name="T23" fmla="*/ 8 h 120"/>
                <a:gd name="T24" fmla="*/ 20 w 104"/>
                <a:gd name="T25" fmla="*/ 0 h 120"/>
                <a:gd name="T26" fmla="*/ 8 w 104"/>
                <a:gd name="T27" fmla="*/ 2 h 120"/>
                <a:gd name="T28" fmla="*/ 12 w 104"/>
                <a:gd name="T29" fmla="*/ 6 h 120"/>
                <a:gd name="T30" fmla="*/ 10 w 104"/>
                <a:gd name="T31" fmla="*/ 13 h 120"/>
                <a:gd name="T32" fmla="*/ 8 w 104"/>
                <a:gd name="T33" fmla="*/ 20 h 120"/>
                <a:gd name="T34" fmla="*/ 10 w 104"/>
                <a:gd name="T35" fmla="*/ 25 h 120"/>
                <a:gd name="T36" fmla="*/ 5 w 104"/>
                <a:gd name="T37" fmla="*/ 35 h 120"/>
                <a:gd name="T38" fmla="*/ 0 w 104"/>
                <a:gd name="T39" fmla="*/ 39 h 120"/>
                <a:gd name="T40" fmla="*/ 2 w 104"/>
                <a:gd name="T41" fmla="*/ 50 h 120"/>
                <a:gd name="T42" fmla="*/ 1 w 104"/>
                <a:gd name="T43" fmla="*/ 55 h 120"/>
                <a:gd name="T44" fmla="*/ 7 w 104"/>
                <a:gd name="T45" fmla="*/ 62 h 120"/>
                <a:gd name="T46" fmla="*/ 11 w 104"/>
                <a:gd name="T47" fmla="*/ 75 h 120"/>
                <a:gd name="T48" fmla="*/ 15 w 104"/>
                <a:gd name="T49" fmla="*/ 84 h 120"/>
                <a:gd name="T50" fmla="*/ 24 w 104"/>
                <a:gd name="T51" fmla="*/ 90 h 120"/>
                <a:gd name="T52" fmla="*/ 33 w 104"/>
                <a:gd name="T53" fmla="*/ 94 h 120"/>
                <a:gd name="T54" fmla="*/ 42 w 104"/>
                <a:gd name="T55" fmla="*/ 95 h 120"/>
                <a:gd name="T56" fmla="*/ 47 w 104"/>
                <a:gd name="T57" fmla="*/ 105 h 120"/>
                <a:gd name="T58" fmla="*/ 49 w 104"/>
                <a:gd name="T59" fmla="*/ 114 h 120"/>
                <a:gd name="T60" fmla="*/ 57 w 104"/>
                <a:gd name="T61" fmla="*/ 117 h 120"/>
                <a:gd name="T62" fmla="*/ 63 w 104"/>
                <a:gd name="T63" fmla="*/ 118 h 120"/>
                <a:gd name="T64" fmla="*/ 68 w 104"/>
                <a:gd name="T65" fmla="*/ 117 h 120"/>
                <a:gd name="T66" fmla="*/ 77 w 104"/>
                <a:gd name="T67" fmla="*/ 117 h 120"/>
                <a:gd name="T68" fmla="*/ 84 w 104"/>
                <a:gd name="T69" fmla="*/ 114 h 120"/>
                <a:gd name="T70" fmla="*/ 90 w 104"/>
                <a:gd name="T71" fmla="*/ 113 h 120"/>
                <a:gd name="T72" fmla="*/ 99 w 104"/>
                <a:gd name="T73" fmla="*/ 107 h 120"/>
                <a:gd name="T74" fmla="*/ 104 w 104"/>
                <a:gd name="T75" fmla="*/ 105 h 120"/>
                <a:gd name="T76" fmla="*/ 100 w 104"/>
                <a:gd name="T77" fmla="*/ 101 h 120"/>
                <a:gd name="T78" fmla="*/ 97 w 104"/>
                <a:gd name="T79" fmla="*/ 99 h 120"/>
                <a:gd name="T80" fmla="*/ 97 w 104"/>
                <a:gd name="T81" fmla="*/ 95 h 120"/>
                <a:gd name="T82" fmla="*/ 96 w 104"/>
                <a:gd name="T83" fmla="*/ 91 h 120"/>
                <a:gd name="T84" fmla="*/ 94 w 104"/>
                <a:gd name="T85" fmla="*/ 88 h 120"/>
                <a:gd name="T86" fmla="*/ 93 w 104"/>
                <a:gd name="T87" fmla="*/ 82 h 120"/>
                <a:gd name="T88" fmla="*/ 94 w 104"/>
                <a:gd name="T89" fmla="*/ 77 h 120"/>
                <a:gd name="T90" fmla="*/ 93 w 104"/>
                <a:gd name="T91" fmla="*/ 74 h 120"/>
                <a:gd name="T92" fmla="*/ 95 w 104"/>
                <a:gd name="T93" fmla="*/ 68 h 120"/>
                <a:gd name="T94" fmla="*/ 95 w 104"/>
                <a:gd name="T95" fmla="*/ 65 h 120"/>
                <a:gd name="T96" fmla="*/ 90 w 104"/>
                <a:gd name="T97" fmla="*/ 61 h 120"/>
                <a:gd name="T98" fmla="*/ 89 w 104"/>
                <a:gd name="T99" fmla="*/ 58 h 120"/>
                <a:gd name="T100" fmla="*/ 89 w 104"/>
                <a:gd name="T101" fmla="*/ 53 h 120"/>
                <a:gd name="T102" fmla="*/ 92 w 104"/>
                <a:gd name="T103" fmla="*/ 44 h 120"/>
                <a:gd name="T104" fmla="*/ 79 w 104"/>
                <a:gd name="T105" fmla="*/ 30 h 120"/>
                <a:gd name="T106" fmla="*/ 77 w 104"/>
                <a:gd name="T107" fmla="*/ 27 h 120"/>
                <a:gd name="T108" fmla="*/ 74 w 104"/>
                <a:gd name="T109" fmla="*/ 21 h 120"/>
                <a:gd name="T110" fmla="*/ 42 w 104"/>
                <a:gd name="T111" fmla="*/ 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04" h="120">
                  <a:moveTo>
                    <a:pt x="42" y="2"/>
                  </a:moveTo>
                  <a:cubicBezTo>
                    <a:pt x="41" y="3"/>
                    <a:pt x="42" y="4"/>
                    <a:pt x="41" y="4"/>
                  </a:cubicBezTo>
                  <a:cubicBezTo>
                    <a:pt x="39" y="5"/>
                    <a:pt x="39" y="7"/>
                    <a:pt x="39" y="7"/>
                  </a:cubicBezTo>
                  <a:cubicBezTo>
                    <a:pt x="39" y="7"/>
                    <a:pt x="39" y="10"/>
                    <a:pt x="38" y="9"/>
                  </a:cubicBezTo>
                  <a:cubicBezTo>
                    <a:pt x="36" y="9"/>
                    <a:pt x="36" y="10"/>
                    <a:pt x="36" y="10"/>
                  </a:cubicBezTo>
                  <a:cubicBezTo>
                    <a:pt x="36" y="10"/>
                    <a:pt x="37" y="10"/>
                    <a:pt x="36" y="11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5" y="12"/>
                    <a:pt x="37" y="14"/>
                    <a:pt x="38" y="13"/>
                  </a:cubicBezTo>
                  <a:cubicBezTo>
                    <a:pt x="39" y="13"/>
                    <a:pt x="40" y="12"/>
                    <a:pt x="40" y="14"/>
                  </a:cubicBezTo>
                  <a:cubicBezTo>
                    <a:pt x="40" y="15"/>
                    <a:pt x="39" y="16"/>
                    <a:pt x="38" y="16"/>
                  </a:cubicBezTo>
                  <a:cubicBezTo>
                    <a:pt x="37" y="16"/>
                    <a:pt x="33" y="17"/>
                    <a:pt x="33" y="17"/>
                  </a:cubicBezTo>
                  <a:cubicBezTo>
                    <a:pt x="33" y="17"/>
                    <a:pt x="33" y="16"/>
                    <a:pt x="32" y="16"/>
                  </a:cubicBezTo>
                  <a:cubicBezTo>
                    <a:pt x="31" y="17"/>
                    <a:pt x="29" y="17"/>
                    <a:pt x="29" y="17"/>
                  </a:cubicBezTo>
                  <a:cubicBezTo>
                    <a:pt x="29" y="17"/>
                    <a:pt x="29" y="16"/>
                    <a:pt x="28" y="16"/>
                  </a:cubicBezTo>
                  <a:cubicBezTo>
                    <a:pt x="26" y="17"/>
                    <a:pt x="25" y="16"/>
                    <a:pt x="25" y="16"/>
                  </a:cubicBezTo>
                  <a:cubicBezTo>
                    <a:pt x="25" y="16"/>
                    <a:pt x="24" y="14"/>
                    <a:pt x="24" y="15"/>
                  </a:cubicBezTo>
                  <a:cubicBezTo>
                    <a:pt x="23" y="15"/>
                    <a:pt x="24" y="17"/>
                    <a:pt x="24" y="17"/>
                  </a:cubicBezTo>
                  <a:cubicBezTo>
                    <a:pt x="24" y="17"/>
                    <a:pt x="24" y="19"/>
                    <a:pt x="24" y="19"/>
                  </a:cubicBezTo>
                  <a:cubicBezTo>
                    <a:pt x="23" y="20"/>
                    <a:pt x="21" y="18"/>
                    <a:pt x="21" y="18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18" y="15"/>
                    <a:pt x="19" y="14"/>
                  </a:cubicBezTo>
                  <a:cubicBezTo>
                    <a:pt x="19" y="12"/>
                    <a:pt x="21" y="12"/>
                    <a:pt x="20" y="11"/>
                  </a:cubicBezTo>
                  <a:cubicBezTo>
                    <a:pt x="20" y="11"/>
                    <a:pt x="19" y="11"/>
                    <a:pt x="20" y="10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8"/>
                    <a:pt x="21" y="6"/>
                    <a:pt x="22" y="5"/>
                  </a:cubicBezTo>
                  <a:cubicBezTo>
                    <a:pt x="22" y="4"/>
                    <a:pt x="20" y="0"/>
                    <a:pt x="2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11" y="4"/>
                    <a:pt x="12" y="6"/>
                  </a:cubicBezTo>
                  <a:cubicBezTo>
                    <a:pt x="13" y="7"/>
                    <a:pt x="14" y="10"/>
                    <a:pt x="13" y="11"/>
                  </a:cubicBezTo>
                  <a:cubicBezTo>
                    <a:pt x="12" y="11"/>
                    <a:pt x="9" y="12"/>
                    <a:pt x="10" y="13"/>
                  </a:cubicBezTo>
                  <a:cubicBezTo>
                    <a:pt x="10" y="15"/>
                    <a:pt x="11" y="15"/>
                    <a:pt x="9" y="16"/>
                  </a:cubicBezTo>
                  <a:cubicBezTo>
                    <a:pt x="8" y="16"/>
                    <a:pt x="8" y="20"/>
                    <a:pt x="8" y="20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0" y="22"/>
                    <a:pt x="10" y="24"/>
                    <a:pt x="10" y="25"/>
                  </a:cubicBezTo>
                  <a:cubicBezTo>
                    <a:pt x="10" y="25"/>
                    <a:pt x="8" y="28"/>
                    <a:pt x="8" y="28"/>
                  </a:cubicBezTo>
                  <a:cubicBezTo>
                    <a:pt x="8" y="28"/>
                    <a:pt x="6" y="33"/>
                    <a:pt x="5" y="35"/>
                  </a:cubicBezTo>
                  <a:cubicBezTo>
                    <a:pt x="5" y="36"/>
                    <a:pt x="2" y="38"/>
                    <a:pt x="2" y="38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43"/>
                    <a:pt x="0" y="45"/>
                  </a:cubicBezTo>
                  <a:cubicBezTo>
                    <a:pt x="1" y="47"/>
                    <a:pt x="2" y="49"/>
                    <a:pt x="2" y="50"/>
                  </a:cubicBezTo>
                  <a:cubicBezTo>
                    <a:pt x="1" y="52"/>
                    <a:pt x="2" y="54"/>
                    <a:pt x="2" y="54"/>
                  </a:cubicBezTo>
                  <a:cubicBezTo>
                    <a:pt x="2" y="54"/>
                    <a:pt x="2" y="54"/>
                    <a:pt x="1" y="55"/>
                  </a:cubicBezTo>
                  <a:cubicBezTo>
                    <a:pt x="0" y="57"/>
                    <a:pt x="1" y="60"/>
                    <a:pt x="2" y="60"/>
                  </a:cubicBezTo>
                  <a:cubicBezTo>
                    <a:pt x="4" y="60"/>
                    <a:pt x="6" y="59"/>
                    <a:pt x="7" y="62"/>
                  </a:cubicBezTo>
                  <a:cubicBezTo>
                    <a:pt x="8" y="65"/>
                    <a:pt x="9" y="68"/>
                    <a:pt x="8" y="70"/>
                  </a:cubicBezTo>
                  <a:cubicBezTo>
                    <a:pt x="8" y="71"/>
                    <a:pt x="10" y="74"/>
                    <a:pt x="11" y="75"/>
                  </a:cubicBezTo>
                  <a:cubicBezTo>
                    <a:pt x="11" y="76"/>
                    <a:pt x="12" y="78"/>
                    <a:pt x="12" y="80"/>
                  </a:cubicBezTo>
                  <a:cubicBezTo>
                    <a:pt x="12" y="82"/>
                    <a:pt x="15" y="83"/>
                    <a:pt x="15" y="84"/>
                  </a:cubicBezTo>
                  <a:cubicBezTo>
                    <a:pt x="15" y="85"/>
                    <a:pt x="15" y="85"/>
                    <a:pt x="18" y="86"/>
                  </a:cubicBezTo>
                  <a:cubicBezTo>
                    <a:pt x="20" y="88"/>
                    <a:pt x="23" y="88"/>
                    <a:pt x="24" y="90"/>
                  </a:cubicBezTo>
                  <a:cubicBezTo>
                    <a:pt x="25" y="91"/>
                    <a:pt x="27" y="91"/>
                    <a:pt x="29" y="92"/>
                  </a:cubicBezTo>
                  <a:cubicBezTo>
                    <a:pt x="31" y="93"/>
                    <a:pt x="31" y="93"/>
                    <a:pt x="33" y="94"/>
                  </a:cubicBezTo>
                  <a:cubicBezTo>
                    <a:pt x="34" y="95"/>
                    <a:pt x="38" y="94"/>
                    <a:pt x="38" y="94"/>
                  </a:cubicBezTo>
                  <a:cubicBezTo>
                    <a:pt x="38" y="94"/>
                    <a:pt x="41" y="96"/>
                    <a:pt x="42" y="95"/>
                  </a:cubicBezTo>
                  <a:cubicBezTo>
                    <a:pt x="43" y="95"/>
                    <a:pt x="46" y="96"/>
                    <a:pt x="46" y="99"/>
                  </a:cubicBezTo>
                  <a:cubicBezTo>
                    <a:pt x="46" y="102"/>
                    <a:pt x="47" y="102"/>
                    <a:pt x="47" y="105"/>
                  </a:cubicBezTo>
                  <a:cubicBezTo>
                    <a:pt x="47" y="107"/>
                    <a:pt x="48" y="110"/>
                    <a:pt x="48" y="111"/>
                  </a:cubicBezTo>
                  <a:cubicBezTo>
                    <a:pt x="48" y="112"/>
                    <a:pt x="47" y="113"/>
                    <a:pt x="49" y="114"/>
                  </a:cubicBezTo>
                  <a:cubicBezTo>
                    <a:pt x="50" y="116"/>
                    <a:pt x="51" y="117"/>
                    <a:pt x="51" y="117"/>
                  </a:cubicBezTo>
                  <a:cubicBezTo>
                    <a:pt x="57" y="117"/>
                    <a:pt x="57" y="117"/>
                    <a:pt x="57" y="117"/>
                  </a:cubicBezTo>
                  <a:cubicBezTo>
                    <a:pt x="57" y="117"/>
                    <a:pt x="57" y="114"/>
                    <a:pt x="59" y="115"/>
                  </a:cubicBezTo>
                  <a:cubicBezTo>
                    <a:pt x="60" y="116"/>
                    <a:pt x="62" y="117"/>
                    <a:pt x="63" y="118"/>
                  </a:cubicBezTo>
                  <a:cubicBezTo>
                    <a:pt x="65" y="118"/>
                    <a:pt x="65" y="118"/>
                    <a:pt x="66" y="118"/>
                  </a:cubicBezTo>
                  <a:cubicBezTo>
                    <a:pt x="67" y="118"/>
                    <a:pt x="67" y="116"/>
                    <a:pt x="68" y="117"/>
                  </a:cubicBezTo>
                  <a:cubicBezTo>
                    <a:pt x="69" y="117"/>
                    <a:pt x="71" y="118"/>
                    <a:pt x="73" y="119"/>
                  </a:cubicBezTo>
                  <a:cubicBezTo>
                    <a:pt x="75" y="120"/>
                    <a:pt x="76" y="119"/>
                    <a:pt x="77" y="117"/>
                  </a:cubicBezTo>
                  <a:cubicBezTo>
                    <a:pt x="78" y="115"/>
                    <a:pt x="78" y="115"/>
                    <a:pt x="79" y="114"/>
                  </a:cubicBezTo>
                  <a:cubicBezTo>
                    <a:pt x="80" y="113"/>
                    <a:pt x="83" y="114"/>
                    <a:pt x="84" y="114"/>
                  </a:cubicBezTo>
                  <a:cubicBezTo>
                    <a:pt x="85" y="115"/>
                    <a:pt x="83" y="118"/>
                    <a:pt x="85" y="115"/>
                  </a:cubicBezTo>
                  <a:cubicBezTo>
                    <a:pt x="87" y="113"/>
                    <a:pt x="88" y="113"/>
                    <a:pt x="90" y="113"/>
                  </a:cubicBezTo>
                  <a:cubicBezTo>
                    <a:pt x="92" y="113"/>
                    <a:pt x="94" y="114"/>
                    <a:pt x="95" y="113"/>
                  </a:cubicBezTo>
                  <a:cubicBezTo>
                    <a:pt x="95" y="111"/>
                    <a:pt x="98" y="108"/>
                    <a:pt x="99" y="107"/>
                  </a:cubicBezTo>
                  <a:cubicBezTo>
                    <a:pt x="100" y="107"/>
                    <a:pt x="104" y="107"/>
                    <a:pt x="104" y="107"/>
                  </a:cubicBezTo>
                  <a:cubicBezTo>
                    <a:pt x="104" y="105"/>
                    <a:pt x="104" y="105"/>
                    <a:pt x="104" y="105"/>
                  </a:cubicBezTo>
                  <a:cubicBezTo>
                    <a:pt x="104" y="104"/>
                    <a:pt x="104" y="104"/>
                    <a:pt x="103" y="103"/>
                  </a:cubicBezTo>
                  <a:cubicBezTo>
                    <a:pt x="102" y="102"/>
                    <a:pt x="101" y="102"/>
                    <a:pt x="100" y="101"/>
                  </a:cubicBezTo>
                  <a:cubicBezTo>
                    <a:pt x="99" y="101"/>
                    <a:pt x="99" y="100"/>
                    <a:pt x="98" y="100"/>
                  </a:cubicBezTo>
                  <a:cubicBezTo>
                    <a:pt x="98" y="100"/>
                    <a:pt x="98" y="100"/>
                    <a:pt x="97" y="99"/>
                  </a:cubicBezTo>
                  <a:cubicBezTo>
                    <a:pt x="97" y="98"/>
                    <a:pt x="98" y="98"/>
                    <a:pt x="97" y="97"/>
                  </a:cubicBezTo>
                  <a:cubicBezTo>
                    <a:pt x="97" y="97"/>
                    <a:pt x="97" y="96"/>
                    <a:pt x="97" y="95"/>
                  </a:cubicBezTo>
                  <a:cubicBezTo>
                    <a:pt x="96" y="94"/>
                    <a:pt x="96" y="94"/>
                    <a:pt x="96" y="93"/>
                  </a:cubicBezTo>
                  <a:cubicBezTo>
                    <a:pt x="96" y="92"/>
                    <a:pt x="96" y="92"/>
                    <a:pt x="96" y="91"/>
                  </a:cubicBezTo>
                  <a:cubicBezTo>
                    <a:pt x="96" y="91"/>
                    <a:pt x="96" y="90"/>
                    <a:pt x="95" y="90"/>
                  </a:cubicBezTo>
                  <a:cubicBezTo>
                    <a:pt x="95" y="89"/>
                    <a:pt x="94" y="89"/>
                    <a:pt x="94" y="88"/>
                  </a:cubicBezTo>
                  <a:cubicBezTo>
                    <a:pt x="94" y="86"/>
                    <a:pt x="94" y="86"/>
                    <a:pt x="94" y="85"/>
                  </a:cubicBezTo>
                  <a:cubicBezTo>
                    <a:pt x="94" y="85"/>
                    <a:pt x="93" y="83"/>
                    <a:pt x="93" y="82"/>
                  </a:cubicBezTo>
                  <a:cubicBezTo>
                    <a:pt x="93" y="80"/>
                    <a:pt x="93" y="81"/>
                    <a:pt x="93" y="80"/>
                  </a:cubicBezTo>
                  <a:cubicBezTo>
                    <a:pt x="94" y="79"/>
                    <a:pt x="94" y="78"/>
                    <a:pt x="94" y="77"/>
                  </a:cubicBezTo>
                  <a:cubicBezTo>
                    <a:pt x="94" y="76"/>
                    <a:pt x="94" y="75"/>
                    <a:pt x="94" y="75"/>
                  </a:cubicBezTo>
                  <a:cubicBezTo>
                    <a:pt x="94" y="75"/>
                    <a:pt x="93" y="75"/>
                    <a:pt x="93" y="74"/>
                  </a:cubicBezTo>
                  <a:cubicBezTo>
                    <a:pt x="93" y="73"/>
                    <a:pt x="93" y="72"/>
                    <a:pt x="93" y="71"/>
                  </a:cubicBezTo>
                  <a:cubicBezTo>
                    <a:pt x="93" y="71"/>
                    <a:pt x="94" y="69"/>
                    <a:pt x="95" y="68"/>
                  </a:cubicBezTo>
                  <a:cubicBezTo>
                    <a:pt x="95" y="68"/>
                    <a:pt x="96" y="67"/>
                    <a:pt x="96" y="66"/>
                  </a:cubicBezTo>
                  <a:cubicBezTo>
                    <a:pt x="95" y="65"/>
                    <a:pt x="96" y="66"/>
                    <a:pt x="95" y="65"/>
                  </a:cubicBezTo>
                  <a:cubicBezTo>
                    <a:pt x="94" y="63"/>
                    <a:pt x="93" y="63"/>
                    <a:pt x="92" y="63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0" y="60"/>
                    <a:pt x="90" y="60"/>
                    <a:pt x="89" y="60"/>
                  </a:cubicBezTo>
                  <a:cubicBezTo>
                    <a:pt x="89" y="59"/>
                    <a:pt x="89" y="58"/>
                    <a:pt x="89" y="58"/>
                  </a:cubicBezTo>
                  <a:cubicBezTo>
                    <a:pt x="89" y="57"/>
                    <a:pt x="88" y="57"/>
                    <a:pt x="88" y="56"/>
                  </a:cubicBezTo>
                  <a:cubicBezTo>
                    <a:pt x="88" y="55"/>
                    <a:pt x="88" y="54"/>
                    <a:pt x="89" y="53"/>
                  </a:cubicBezTo>
                  <a:cubicBezTo>
                    <a:pt x="89" y="52"/>
                    <a:pt x="90" y="49"/>
                    <a:pt x="91" y="48"/>
                  </a:cubicBezTo>
                  <a:cubicBezTo>
                    <a:pt x="91" y="47"/>
                    <a:pt x="91" y="46"/>
                    <a:pt x="92" y="44"/>
                  </a:cubicBezTo>
                  <a:cubicBezTo>
                    <a:pt x="93" y="43"/>
                    <a:pt x="93" y="42"/>
                    <a:pt x="93" y="41"/>
                  </a:cubicBezTo>
                  <a:cubicBezTo>
                    <a:pt x="79" y="30"/>
                    <a:pt x="79" y="30"/>
                    <a:pt x="79" y="30"/>
                  </a:cubicBezTo>
                  <a:cubicBezTo>
                    <a:pt x="79" y="30"/>
                    <a:pt x="79" y="28"/>
                    <a:pt x="79" y="28"/>
                  </a:cubicBezTo>
                  <a:cubicBezTo>
                    <a:pt x="78" y="28"/>
                    <a:pt x="77" y="28"/>
                    <a:pt x="77" y="27"/>
                  </a:cubicBezTo>
                  <a:cubicBezTo>
                    <a:pt x="78" y="27"/>
                    <a:pt x="79" y="26"/>
                    <a:pt x="79" y="25"/>
                  </a:cubicBezTo>
                  <a:cubicBezTo>
                    <a:pt x="79" y="24"/>
                    <a:pt x="74" y="21"/>
                    <a:pt x="74" y="21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2" y="1"/>
                    <a:pt x="42" y="1"/>
                    <a:pt x="42" y="2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122" name="Freeform 124"/>
            <p:cNvSpPr>
              <a:spLocks/>
            </p:cNvSpPr>
            <p:nvPr/>
          </p:nvSpPr>
          <p:spPr bwMode="auto">
            <a:xfrm>
              <a:off x="4892675" y="4525963"/>
              <a:ext cx="49213" cy="66675"/>
            </a:xfrm>
            <a:custGeom>
              <a:avLst/>
              <a:gdLst>
                <a:gd name="T0" fmla="*/ 11 w 17"/>
                <a:gd name="T1" fmla="*/ 0 h 23"/>
                <a:gd name="T2" fmla="*/ 9 w 17"/>
                <a:gd name="T3" fmla="*/ 1 h 23"/>
                <a:gd name="T4" fmla="*/ 7 w 17"/>
                <a:gd name="T5" fmla="*/ 4 h 23"/>
                <a:gd name="T6" fmla="*/ 5 w 17"/>
                <a:gd name="T7" fmla="*/ 3 h 23"/>
                <a:gd name="T8" fmla="*/ 2 w 17"/>
                <a:gd name="T9" fmla="*/ 1 h 23"/>
                <a:gd name="T10" fmla="*/ 0 w 17"/>
                <a:gd name="T11" fmla="*/ 4 h 23"/>
                <a:gd name="T12" fmla="*/ 2 w 17"/>
                <a:gd name="T13" fmla="*/ 6 h 23"/>
                <a:gd name="T14" fmla="*/ 2 w 17"/>
                <a:gd name="T15" fmla="*/ 9 h 23"/>
                <a:gd name="T16" fmla="*/ 4 w 17"/>
                <a:gd name="T17" fmla="*/ 14 h 23"/>
                <a:gd name="T18" fmla="*/ 4 w 17"/>
                <a:gd name="T19" fmla="*/ 18 h 23"/>
                <a:gd name="T20" fmla="*/ 6 w 17"/>
                <a:gd name="T21" fmla="*/ 20 h 23"/>
                <a:gd name="T22" fmla="*/ 7 w 17"/>
                <a:gd name="T23" fmla="*/ 23 h 23"/>
                <a:gd name="T24" fmla="*/ 9 w 17"/>
                <a:gd name="T25" fmla="*/ 22 h 23"/>
                <a:gd name="T26" fmla="*/ 12 w 17"/>
                <a:gd name="T27" fmla="*/ 19 h 23"/>
                <a:gd name="T28" fmla="*/ 15 w 17"/>
                <a:gd name="T29" fmla="*/ 12 h 23"/>
                <a:gd name="T30" fmla="*/ 17 w 17"/>
                <a:gd name="T31" fmla="*/ 9 h 23"/>
                <a:gd name="T32" fmla="*/ 17 w 17"/>
                <a:gd name="T33" fmla="*/ 6 h 23"/>
                <a:gd name="T34" fmla="*/ 15 w 17"/>
                <a:gd name="T35" fmla="*/ 4 h 23"/>
                <a:gd name="T36" fmla="*/ 16 w 17"/>
                <a:gd name="T37" fmla="*/ 0 h 23"/>
                <a:gd name="T38" fmla="*/ 14 w 17"/>
                <a:gd name="T39" fmla="*/ 0 h 23"/>
                <a:gd name="T40" fmla="*/ 11 w 17"/>
                <a:gd name="T4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" h="23">
                  <a:moveTo>
                    <a:pt x="11" y="0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3" y="1"/>
                    <a:pt x="2" y="1"/>
                  </a:cubicBezTo>
                  <a:cubicBezTo>
                    <a:pt x="0" y="1"/>
                    <a:pt x="0" y="4"/>
                    <a:pt x="0" y="4"/>
                  </a:cubicBezTo>
                  <a:cubicBezTo>
                    <a:pt x="0" y="4"/>
                    <a:pt x="1" y="5"/>
                    <a:pt x="2" y="6"/>
                  </a:cubicBezTo>
                  <a:cubicBezTo>
                    <a:pt x="4" y="7"/>
                    <a:pt x="3" y="8"/>
                    <a:pt x="2" y="9"/>
                  </a:cubicBezTo>
                  <a:cubicBezTo>
                    <a:pt x="2" y="10"/>
                    <a:pt x="3" y="13"/>
                    <a:pt x="4" y="14"/>
                  </a:cubicBezTo>
                  <a:cubicBezTo>
                    <a:pt x="5" y="16"/>
                    <a:pt x="4" y="16"/>
                    <a:pt x="4" y="18"/>
                  </a:cubicBezTo>
                  <a:cubicBezTo>
                    <a:pt x="5" y="20"/>
                    <a:pt x="5" y="20"/>
                    <a:pt x="6" y="20"/>
                  </a:cubicBezTo>
                  <a:cubicBezTo>
                    <a:pt x="7" y="21"/>
                    <a:pt x="7" y="23"/>
                    <a:pt x="7" y="23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2"/>
                    <a:pt x="12" y="20"/>
                    <a:pt x="12" y="19"/>
                  </a:cubicBezTo>
                  <a:cubicBezTo>
                    <a:pt x="13" y="17"/>
                    <a:pt x="15" y="12"/>
                    <a:pt x="15" y="12"/>
                  </a:cubicBezTo>
                  <a:cubicBezTo>
                    <a:pt x="15" y="12"/>
                    <a:pt x="17" y="9"/>
                    <a:pt x="17" y="9"/>
                  </a:cubicBezTo>
                  <a:cubicBezTo>
                    <a:pt x="17" y="8"/>
                    <a:pt x="17" y="6"/>
                    <a:pt x="17" y="6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1"/>
                    <a:pt x="16" y="0"/>
                  </a:cubicBezTo>
                  <a:cubicBezTo>
                    <a:pt x="15" y="0"/>
                    <a:pt x="14" y="0"/>
                    <a:pt x="14" y="0"/>
                  </a:cubicBezTo>
                  <a:cubicBezTo>
                    <a:pt x="13" y="0"/>
                    <a:pt x="11" y="0"/>
                    <a:pt x="1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123" name="Freeform 125"/>
            <p:cNvSpPr>
              <a:spLocks/>
            </p:cNvSpPr>
            <p:nvPr/>
          </p:nvSpPr>
          <p:spPr bwMode="auto">
            <a:xfrm>
              <a:off x="4889500" y="4481513"/>
              <a:ext cx="63500" cy="55563"/>
            </a:xfrm>
            <a:custGeom>
              <a:avLst/>
              <a:gdLst>
                <a:gd name="T0" fmla="*/ 12 w 22"/>
                <a:gd name="T1" fmla="*/ 3 h 19"/>
                <a:gd name="T2" fmla="*/ 10 w 22"/>
                <a:gd name="T3" fmla="*/ 4 h 19"/>
                <a:gd name="T4" fmla="*/ 8 w 22"/>
                <a:gd name="T5" fmla="*/ 3 h 19"/>
                <a:gd name="T6" fmla="*/ 4 w 22"/>
                <a:gd name="T7" fmla="*/ 5 h 19"/>
                <a:gd name="T8" fmla="*/ 3 w 22"/>
                <a:gd name="T9" fmla="*/ 8 h 19"/>
                <a:gd name="T10" fmla="*/ 3 w 22"/>
                <a:gd name="T11" fmla="*/ 11 h 19"/>
                <a:gd name="T12" fmla="*/ 1 w 22"/>
                <a:gd name="T13" fmla="*/ 14 h 19"/>
                <a:gd name="T14" fmla="*/ 0 w 22"/>
                <a:gd name="T15" fmla="*/ 16 h 19"/>
                <a:gd name="T16" fmla="*/ 1 w 22"/>
                <a:gd name="T17" fmla="*/ 18 h 19"/>
                <a:gd name="T18" fmla="*/ 3 w 22"/>
                <a:gd name="T19" fmla="*/ 16 h 19"/>
                <a:gd name="T20" fmla="*/ 6 w 22"/>
                <a:gd name="T21" fmla="*/ 18 h 19"/>
                <a:gd name="T22" fmla="*/ 8 w 22"/>
                <a:gd name="T23" fmla="*/ 19 h 19"/>
                <a:gd name="T24" fmla="*/ 10 w 22"/>
                <a:gd name="T25" fmla="*/ 16 h 19"/>
                <a:gd name="T26" fmla="*/ 12 w 22"/>
                <a:gd name="T27" fmla="*/ 15 h 19"/>
                <a:gd name="T28" fmla="*/ 15 w 22"/>
                <a:gd name="T29" fmla="*/ 15 h 19"/>
                <a:gd name="T30" fmla="*/ 17 w 22"/>
                <a:gd name="T31" fmla="*/ 15 h 19"/>
                <a:gd name="T32" fmla="*/ 17 w 22"/>
                <a:gd name="T33" fmla="*/ 15 h 19"/>
                <a:gd name="T34" fmla="*/ 18 w 22"/>
                <a:gd name="T35" fmla="*/ 12 h 19"/>
                <a:gd name="T36" fmla="*/ 21 w 22"/>
                <a:gd name="T37" fmla="*/ 10 h 19"/>
                <a:gd name="T38" fmla="*/ 20 w 22"/>
                <a:gd name="T39" fmla="*/ 5 h 19"/>
                <a:gd name="T40" fmla="*/ 16 w 22"/>
                <a:gd name="T41" fmla="*/ 1 h 19"/>
                <a:gd name="T42" fmla="*/ 17 w 22"/>
                <a:gd name="T43" fmla="*/ 0 h 19"/>
                <a:gd name="T44" fmla="*/ 15 w 22"/>
                <a:gd name="T45" fmla="*/ 0 h 19"/>
                <a:gd name="T46" fmla="*/ 12 w 22"/>
                <a:gd name="T47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2" h="19">
                  <a:moveTo>
                    <a:pt x="12" y="3"/>
                  </a:moveTo>
                  <a:cubicBezTo>
                    <a:pt x="12" y="4"/>
                    <a:pt x="11" y="4"/>
                    <a:pt x="10" y="4"/>
                  </a:cubicBezTo>
                  <a:cubicBezTo>
                    <a:pt x="10" y="3"/>
                    <a:pt x="9" y="3"/>
                    <a:pt x="8" y="3"/>
                  </a:cubicBezTo>
                  <a:cubicBezTo>
                    <a:pt x="7" y="4"/>
                    <a:pt x="5" y="4"/>
                    <a:pt x="4" y="5"/>
                  </a:cubicBezTo>
                  <a:cubicBezTo>
                    <a:pt x="4" y="7"/>
                    <a:pt x="3" y="7"/>
                    <a:pt x="3" y="8"/>
                  </a:cubicBezTo>
                  <a:cubicBezTo>
                    <a:pt x="3" y="9"/>
                    <a:pt x="4" y="11"/>
                    <a:pt x="3" y="11"/>
                  </a:cubicBezTo>
                  <a:cubicBezTo>
                    <a:pt x="3" y="12"/>
                    <a:pt x="2" y="14"/>
                    <a:pt x="1" y="14"/>
                  </a:cubicBezTo>
                  <a:cubicBezTo>
                    <a:pt x="1" y="14"/>
                    <a:pt x="0" y="15"/>
                    <a:pt x="0" y="16"/>
                  </a:cubicBezTo>
                  <a:cubicBezTo>
                    <a:pt x="0" y="17"/>
                    <a:pt x="1" y="17"/>
                    <a:pt x="1" y="18"/>
                  </a:cubicBezTo>
                  <a:cubicBezTo>
                    <a:pt x="2" y="17"/>
                    <a:pt x="2" y="16"/>
                    <a:pt x="3" y="16"/>
                  </a:cubicBezTo>
                  <a:cubicBezTo>
                    <a:pt x="4" y="16"/>
                    <a:pt x="6" y="18"/>
                    <a:pt x="6" y="18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4" y="15"/>
                    <a:pt x="15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9" y="14"/>
                    <a:pt x="18" y="14"/>
                    <a:pt x="18" y="12"/>
                  </a:cubicBezTo>
                  <a:cubicBezTo>
                    <a:pt x="17" y="11"/>
                    <a:pt x="20" y="10"/>
                    <a:pt x="21" y="10"/>
                  </a:cubicBezTo>
                  <a:cubicBezTo>
                    <a:pt x="22" y="9"/>
                    <a:pt x="21" y="6"/>
                    <a:pt x="20" y="5"/>
                  </a:cubicBezTo>
                  <a:cubicBezTo>
                    <a:pt x="19" y="3"/>
                    <a:pt x="16" y="1"/>
                    <a:pt x="16" y="1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3" y="3"/>
                    <a:pt x="12" y="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124" name="Freeform 126"/>
            <p:cNvSpPr>
              <a:spLocks/>
            </p:cNvSpPr>
            <p:nvPr/>
          </p:nvSpPr>
          <p:spPr bwMode="auto">
            <a:xfrm>
              <a:off x="4965700" y="4432301"/>
              <a:ext cx="95250" cy="104775"/>
            </a:xfrm>
            <a:custGeom>
              <a:avLst/>
              <a:gdLst>
                <a:gd name="T0" fmla="*/ 23 w 33"/>
                <a:gd name="T1" fmla="*/ 3 h 36"/>
                <a:gd name="T2" fmla="*/ 22 w 33"/>
                <a:gd name="T3" fmla="*/ 3 h 36"/>
                <a:gd name="T4" fmla="*/ 21 w 33"/>
                <a:gd name="T5" fmla="*/ 3 h 36"/>
                <a:gd name="T6" fmla="*/ 20 w 33"/>
                <a:gd name="T7" fmla="*/ 2 h 36"/>
                <a:gd name="T8" fmla="*/ 19 w 33"/>
                <a:gd name="T9" fmla="*/ 3 h 36"/>
                <a:gd name="T10" fmla="*/ 19 w 33"/>
                <a:gd name="T11" fmla="*/ 2 h 36"/>
                <a:gd name="T12" fmla="*/ 18 w 33"/>
                <a:gd name="T13" fmla="*/ 1 h 36"/>
                <a:gd name="T14" fmla="*/ 18 w 33"/>
                <a:gd name="T15" fmla="*/ 1 h 36"/>
                <a:gd name="T16" fmla="*/ 17 w 33"/>
                <a:gd name="T17" fmla="*/ 1 h 36"/>
                <a:gd name="T18" fmla="*/ 16 w 33"/>
                <a:gd name="T19" fmla="*/ 2 h 36"/>
                <a:gd name="T20" fmla="*/ 15 w 33"/>
                <a:gd name="T21" fmla="*/ 3 h 36"/>
                <a:gd name="T22" fmla="*/ 13 w 33"/>
                <a:gd name="T23" fmla="*/ 4 h 36"/>
                <a:gd name="T24" fmla="*/ 13 w 33"/>
                <a:gd name="T25" fmla="*/ 4 h 36"/>
                <a:gd name="T26" fmla="*/ 12 w 33"/>
                <a:gd name="T27" fmla="*/ 4 h 36"/>
                <a:gd name="T28" fmla="*/ 11 w 33"/>
                <a:gd name="T29" fmla="*/ 4 h 36"/>
                <a:gd name="T30" fmla="*/ 10 w 33"/>
                <a:gd name="T31" fmla="*/ 4 h 36"/>
                <a:gd name="T32" fmla="*/ 8 w 33"/>
                <a:gd name="T33" fmla="*/ 5 h 36"/>
                <a:gd name="T34" fmla="*/ 7 w 33"/>
                <a:gd name="T35" fmla="*/ 5 h 36"/>
                <a:gd name="T36" fmla="*/ 6 w 33"/>
                <a:gd name="T37" fmla="*/ 6 h 36"/>
                <a:gd name="T38" fmla="*/ 5 w 33"/>
                <a:gd name="T39" fmla="*/ 6 h 36"/>
                <a:gd name="T40" fmla="*/ 4 w 33"/>
                <a:gd name="T41" fmla="*/ 8 h 36"/>
                <a:gd name="T42" fmla="*/ 4 w 33"/>
                <a:gd name="T43" fmla="*/ 9 h 36"/>
                <a:gd name="T44" fmla="*/ 3 w 33"/>
                <a:gd name="T45" fmla="*/ 12 h 36"/>
                <a:gd name="T46" fmla="*/ 2 w 33"/>
                <a:gd name="T47" fmla="*/ 12 h 36"/>
                <a:gd name="T48" fmla="*/ 3 w 33"/>
                <a:gd name="T49" fmla="*/ 13 h 36"/>
                <a:gd name="T50" fmla="*/ 3 w 33"/>
                <a:gd name="T51" fmla="*/ 14 h 36"/>
                <a:gd name="T52" fmla="*/ 3 w 33"/>
                <a:gd name="T53" fmla="*/ 15 h 36"/>
                <a:gd name="T54" fmla="*/ 3 w 33"/>
                <a:gd name="T55" fmla="*/ 16 h 36"/>
                <a:gd name="T56" fmla="*/ 3 w 33"/>
                <a:gd name="T57" fmla="*/ 17 h 36"/>
                <a:gd name="T58" fmla="*/ 4 w 33"/>
                <a:gd name="T59" fmla="*/ 21 h 36"/>
                <a:gd name="T60" fmla="*/ 2 w 33"/>
                <a:gd name="T61" fmla="*/ 26 h 36"/>
                <a:gd name="T62" fmla="*/ 1 w 33"/>
                <a:gd name="T63" fmla="*/ 30 h 36"/>
                <a:gd name="T64" fmla="*/ 3 w 33"/>
                <a:gd name="T65" fmla="*/ 34 h 36"/>
                <a:gd name="T66" fmla="*/ 6 w 33"/>
                <a:gd name="T67" fmla="*/ 33 h 36"/>
                <a:gd name="T68" fmla="*/ 7 w 33"/>
                <a:gd name="T69" fmla="*/ 32 h 36"/>
                <a:gd name="T70" fmla="*/ 11 w 33"/>
                <a:gd name="T71" fmla="*/ 33 h 36"/>
                <a:gd name="T72" fmla="*/ 15 w 33"/>
                <a:gd name="T73" fmla="*/ 33 h 36"/>
                <a:gd name="T74" fmla="*/ 22 w 33"/>
                <a:gd name="T75" fmla="*/ 30 h 36"/>
                <a:gd name="T76" fmla="*/ 17 w 33"/>
                <a:gd name="T77" fmla="*/ 28 h 36"/>
                <a:gd name="T78" fmla="*/ 18 w 33"/>
                <a:gd name="T79" fmla="*/ 26 h 36"/>
                <a:gd name="T80" fmla="*/ 21 w 33"/>
                <a:gd name="T81" fmla="*/ 23 h 36"/>
                <a:gd name="T82" fmla="*/ 24 w 33"/>
                <a:gd name="T83" fmla="*/ 18 h 36"/>
                <a:gd name="T84" fmla="*/ 25 w 33"/>
                <a:gd name="T85" fmla="*/ 17 h 36"/>
                <a:gd name="T86" fmla="*/ 25 w 33"/>
                <a:gd name="T87" fmla="*/ 12 h 36"/>
                <a:gd name="T88" fmla="*/ 29 w 33"/>
                <a:gd name="T89" fmla="*/ 10 h 36"/>
                <a:gd name="T90" fmla="*/ 33 w 33"/>
                <a:gd name="T91" fmla="*/ 8 h 36"/>
                <a:gd name="T92" fmla="*/ 29 w 33"/>
                <a:gd name="T93" fmla="*/ 7 h 36"/>
                <a:gd name="T94" fmla="*/ 26 w 33"/>
                <a:gd name="T95" fmla="*/ 6 h 36"/>
                <a:gd name="T96" fmla="*/ 24 w 33"/>
                <a:gd name="T97" fmla="*/ 4 h 36"/>
                <a:gd name="T98" fmla="*/ 24 w 33"/>
                <a:gd name="T99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3" h="36">
                  <a:moveTo>
                    <a:pt x="24" y="3"/>
                  </a:moveTo>
                  <a:cubicBezTo>
                    <a:pt x="24" y="3"/>
                    <a:pt x="24" y="3"/>
                    <a:pt x="23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3"/>
                    <a:pt x="23" y="3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2" y="3"/>
                    <a:pt x="21" y="3"/>
                  </a:cubicBezTo>
                  <a:cubicBezTo>
                    <a:pt x="21" y="3"/>
                    <a:pt x="21" y="2"/>
                    <a:pt x="21" y="2"/>
                  </a:cubicBezTo>
                  <a:cubicBezTo>
                    <a:pt x="21" y="2"/>
                    <a:pt x="20" y="2"/>
                    <a:pt x="20" y="2"/>
                  </a:cubicBezTo>
                  <a:cubicBezTo>
                    <a:pt x="20" y="2"/>
                    <a:pt x="20" y="3"/>
                    <a:pt x="20" y="3"/>
                  </a:cubicBezTo>
                  <a:cubicBezTo>
                    <a:pt x="20" y="3"/>
                    <a:pt x="19" y="3"/>
                    <a:pt x="19" y="3"/>
                  </a:cubicBezTo>
                  <a:cubicBezTo>
                    <a:pt x="19" y="3"/>
                    <a:pt x="19" y="3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8" y="2"/>
                    <a:pt x="18" y="2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7" y="0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4"/>
                    <a:pt x="15" y="4"/>
                    <a:pt x="14" y="4"/>
                  </a:cubicBezTo>
                  <a:cubicBezTo>
                    <a:pt x="14" y="4"/>
                    <a:pt x="14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0" y="3"/>
                  </a:cubicBezTo>
                  <a:cubicBezTo>
                    <a:pt x="10" y="3"/>
                    <a:pt x="10" y="3"/>
                    <a:pt x="10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5"/>
                    <a:pt x="8" y="5"/>
                    <a:pt x="8" y="5"/>
                  </a:cubicBezTo>
                  <a:cubicBezTo>
                    <a:pt x="8" y="5"/>
                    <a:pt x="8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4" y="6"/>
                    <a:pt x="4" y="6"/>
                    <a:pt x="4" y="7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10"/>
                  </a:cubicBezTo>
                  <a:cubicBezTo>
                    <a:pt x="3" y="10"/>
                    <a:pt x="3" y="11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3" y="13"/>
                    <a:pt x="3" y="13"/>
                  </a:cubicBezTo>
                  <a:cubicBezTo>
                    <a:pt x="3" y="13"/>
                    <a:pt x="3" y="13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6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3" y="17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8"/>
                    <a:pt x="4" y="20"/>
                    <a:pt x="4" y="21"/>
                  </a:cubicBezTo>
                  <a:cubicBezTo>
                    <a:pt x="3" y="22"/>
                    <a:pt x="2" y="24"/>
                    <a:pt x="2" y="24"/>
                  </a:cubicBezTo>
                  <a:cubicBezTo>
                    <a:pt x="2" y="24"/>
                    <a:pt x="2" y="24"/>
                    <a:pt x="2" y="26"/>
                  </a:cubicBezTo>
                  <a:cubicBezTo>
                    <a:pt x="1" y="27"/>
                    <a:pt x="2" y="27"/>
                    <a:pt x="2" y="27"/>
                  </a:cubicBezTo>
                  <a:cubicBezTo>
                    <a:pt x="3" y="28"/>
                    <a:pt x="1" y="28"/>
                    <a:pt x="1" y="30"/>
                  </a:cubicBezTo>
                  <a:cubicBezTo>
                    <a:pt x="0" y="31"/>
                    <a:pt x="2" y="32"/>
                    <a:pt x="2" y="32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3" y="34"/>
                    <a:pt x="5" y="36"/>
                    <a:pt x="6" y="35"/>
                  </a:cubicBezTo>
                  <a:cubicBezTo>
                    <a:pt x="6" y="35"/>
                    <a:pt x="6" y="33"/>
                    <a:pt x="6" y="33"/>
                  </a:cubicBezTo>
                  <a:cubicBezTo>
                    <a:pt x="6" y="33"/>
                    <a:pt x="5" y="31"/>
                    <a:pt x="6" y="31"/>
                  </a:cubicBezTo>
                  <a:cubicBezTo>
                    <a:pt x="6" y="30"/>
                    <a:pt x="7" y="32"/>
                    <a:pt x="7" y="32"/>
                  </a:cubicBezTo>
                  <a:cubicBezTo>
                    <a:pt x="7" y="32"/>
                    <a:pt x="8" y="33"/>
                    <a:pt x="10" y="32"/>
                  </a:cubicBezTo>
                  <a:cubicBezTo>
                    <a:pt x="11" y="32"/>
                    <a:pt x="11" y="33"/>
                    <a:pt x="11" y="33"/>
                  </a:cubicBezTo>
                  <a:cubicBezTo>
                    <a:pt x="11" y="33"/>
                    <a:pt x="13" y="33"/>
                    <a:pt x="14" y="32"/>
                  </a:cubicBezTo>
                  <a:cubicBezTo>
                    <a:pt x="15" y="32"/>
                    <a:pt x="15" y="33"/>
                    <a:pt x="15" y="33"/>
                  </a:cubicBezTo>
                  <a:cubicBezTo>
                    <a:pt x="15" y="33"/>
                    <a:pt x="19" y="32"/>
                    <a:pt x="20" y="32"/>
                  </a:cubicBezTo>
                  <a:cubicBezTo>
                    <a:pt x="21" y="32"/>
                    <a:pt x="22" y="31"/>
                    <a:pt x="22" y="30"/>
                  </a:cubicBezTo>
                  <a:cubicBezTo>
                    <a:pt x="22" y="28"/>
                    <a:pt x="21" y="29"/>
                    <a:pt x="20" y="29"/>
                  </a:cubicBezTo>
                  <a:cubicBezTo>
                    <a:pt x="19" y="30"/>
                    <a:pt x="17" y="28"/>
                    <a:pt x="17" y="28"/>
                  </a:cubicBezTo>
                  <a:cubicBezTo>
                    <a:pt x="17" y="28"/>
                    <a:pt x="17" y="28"/>
                    <a:pt x="18" y="27"/>
                  </a:cubicBezTo>
                  <a:cubicBezTo>
                    <a:pt x="19" y="26"/>
                    <a:pt x="18" y="26"/>
                    <a:pt x="18" y="26"/>
                  </a:cubicBezTo>
                  <a:cubicBezTo>
                    <a:pt x="18" y="26"/>
                    <a:pt x="18" y="25"/>
                    <a:pt x="20" y="25"/>
                  </a:cubicBezTo>
                  <a:cubicBezTo>
                    <a:pt x="21" y="26"/>
                    <a:pt x="21" y="23"/>
                    <a:pt x="21" y="23"/>
                  </a:cubicBezTo>
                  <a:cubicBezTo>
                    <a:pt x="21" y="23"/>
                    <a:pt x="21" y="21"/>
                    <a:pt x="23" y="20"/>
                  </a:cubicBezTo>
                  <a:cubicBezTo>
                    <a:pt x="24" y="20"/>
                    <a:pt x="23" y="19"/>
                    <a:pt x="24" y="18"/>
                  </a:cubicBezTo>
                  <a:cubicBezTo>
                    <a:pt x="24" y="17"/>
                    <a:pt x="24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7" y="16"/>
                    <a:pt x="25" y="15"/>
                  </a:cubicBezTo>
                  <a:cubicBezTo>
                    <a:pt x="24" y="14"/>
                    <a:pt x="24" y="14"/>
                    <a:pt x="25" y="12"/>
                  </a:cubicBezTo>
                  <a:cubicBezTo>
                    <a:pt x="26" y="11"/>
                    <a:pt x="26" y="10"/>
                    <a:pt x="27" y="10"/>
                  </a:cubicBezTo>
                  <a:cubicBezTo>
                    <a:pt x="28" y="11"/>
                    <a:pt x="29" y="11"/>
                    <a:pt x="29" y="10"/>
                  </a:cubicBezTo>
                  <a:cubicBezTo>
                    <a:pt x="29" y="10"/>
                    <a:pt x="30" y="9"/>
                    <a:pt x="31" y="9"/>
                  </a:cubicBezTo>
                  <a:cubicBezTo>
                    <a:pt x="31" y="9"/>
                    <a:pt x="33" y="9"/>
                    <a:pt x="33" y="8"/>
                  </a:cubicBezTo>
                  <a:cubicBezTo>
                    <a:pt x="33" y="7"/>
                    <a:pt x="32" y="7"/>
                    <a:pt x="32" y="7"/>
                  </a:cubicBezTo>
                  <a:cubicBezTo>
                    <a:pt x="31" y="7"/>
                    <a:pt x="30" y="7"/>
                    <a:pt x="29" y="7"/>
                  </a:cubicBezTo>
                  <a:cubicBezTo>
                    <a:pt x="28" y="8"/>
                    <a:pt x="28" y="9"/>
                    <a:pt x="27" y="8"/>
                  </a:cubicBezTo>
                  <a:cubicBezTo>
                    <a:pt x="26" y="8"/>
                    <a:pt x="26" y="6"/>
                    <a:pt x="26" y="6"/>
                  </a:cubicBezTo>
                  <a:cubicBezTo>
                    <a:pt x="26" y="6"/>
                    <a:pt x="26" y="6"/>
                    <a:pt x="25" y="5"/>
                  </a:cubicBezTo>
                  <a:cubicBezTo>
                    <a:pt x="25" y="5"/>
                    <a:pt x="24" y="5"/>
                    <a:pt x="24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4"/>
                    <a:pt x="24" y="4"/>
                    <a:pt x="24" y="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125" name="Freeform 127"/>
            <p:cNvSpPr>
              <a:spLocks/>
            </p:cNvSpPr>
            <p:nvPr/>
          </p:nvSpPr>
          <p:spPr bwMode="auto">
            <a:xfrm>
              <a:off x="4906963" y="4306888"/>
              <a:ext cx="160338" cy="187325"/>
            </a:xfrm>
            <a:custGeom>
              <a:avLst/>
              <a:gdLst>
                <a:gd name="T0" fmla="*/ 47 w 55"/>
                <a:gd name="T1" fmla="*/ 41 h 64"/>
                <a:gd name="T2" fmla="*/ 51 w 55"/>
                <a:gd name="T3" fmla="*/ 35 h 64"/>
                <a:gd name="T4" fmla="*/ 55 w 55"/>
                <a:gd name="T5" fmla="*/ 26 h 64"/>
                <a:gd name="T6" fmla="*/ 51 w 55"/>
                <a:gd name="T7" fmla="*/ 17 h 64"/>
                <a:gd name="T8" fmla="*/ 48 w 55"/>
                <a:gd name="T9" fmla="*/ 11 h 64"/>
                <a:gd name="T10" fmla="*/ 47 w 55"/>
                <a:gd name="T11" fmla="*/ 5 h 64"/>
                <a:gd name="T12" fmla="*/ 40 w 55"/>
                <a:gd name="T13" fmla="*/ 5 h 64"/>
                <a:gd name="T14" fmla="*/ 33 w 55"/>
                <a:gd name="T15" fmla="*/ 6 h 64"/>
                <a:gd name="T16" fmla="*/ 26 w 55"/>
                <a:gd name="T17" fmla="*/ 8 h 64"/>
                <a:gd name="T18" fmla="*/ 21 w 55"/>
                <a:gd name="T19" fmla="*/ 7 h 64"/>
                <a:gd name="T20" fmla="*/ 14 w 55"/>
                <a:gd name="T21" fmla="*/ 8 h 64"/>
                <a:gd name="T22" fmla="*/ 12 w 55"/>
                <a:gd name="T23" fmla="*/ 14 h 64"/>
                <a:gd name="T24" fmla="*/ 12 w 55"/>
                <a:gd name="T25" fmla="*/ 23 h 64"/>
                <a:gd name="T26" fmla="*/ 11 w 55"/>
                <a:gd name="T27" fmla="*/ 32 h 64"/>
                <a:gd name="T28" fmla="*/ 7 w 55"/>
                <a:gd name="T29" fmla="*/ 37 h 64"/>
                <a:gd name="T30" fmla="*/ 4 w 55"/>
                <a:gd name="T31" fmla="*/ 44 h 64"/>
                <a:gd name="T32" fmla="*/ 2 w 55"/>
                <a:gd name="T33" fmla="*/ 56 h 64"/>
                <a:gd name="T34" fmla="*/ 1 w 55"/>
                <a:gd name="T35" fmla="*/ 63 h 64"/>
                <a:gd name="T36" fmla="*/ 4 w 55"/>
                <a:gd name="T37" fmla="*/ 64 h 64"/>
                <a:gd name="T38" fmla="*/ 9 w 55"/>
                <a:gd name="T39" fmla="*/ 60 h 64"/>
                <a:gd name="T40" fmla="*/ 13 w 55"/>
                <a:gd name="T41" fmla="*/ 59 h 64"/>
                <a:gd name="T42" fmla="*/ 23 w 55"/>
                <a:gd name="T43" fmla="*/ 61 h 64"/>
                <a:gd name="T44" fmla="*/ 23 w 55"/>
                <a:gd name="T45" fmla="*/ 60 h 64"/>
                <a:gd name="T46" fmla="*/ 23 w 55"/>
                <a:gd name="T47" fmla="*/ 59 h 64"/>
                <a:gd name="T48" fmla="*/ 23 w 55"/>
                <a:gd name="T49" fmla="*/ 58 h 64"/>
                <a:gd name="T50" fmla="*/ 23 w 55"/>
                <a:gd name="T51" fmla="*/ 57 h 64"/>
                <a:gd name="T52" fmla="*/ 22 w 55"/>
                <a:gd name="T53" fmla="*/ 56 h 64"/>
                <a:gd name="T54" fmla="*/ 23 w 55"/>
                <a:gd name="T55" fmla="*/ 55 h 64"/>
                <a:gd name="T56" fmla="*/ 24 w 55"/>
                <a:gd name="T57" fmla="*/ 53 h 64"/>
                <a:gd name="T58" fmla="*/ 24 w 55"/>
                <a:gd name="T59" fmla="*/ 51 h 64"/>
                <a:gd name="T60" fmla="*/ 24 w 55"/>
                <a:gd name="T61" fmla="*/ 50 h 64"/>
                <a:gd name="T62" fmla="*/ 25 w 55"/>
                <a:gd name="T63" fmla="*/ 49 h 64"/>
                <a:gd name="T64" fmla="*/ 26 w 55"/>
                <a:gd name="T65" fmla="*/ 49 h 64"/>
                <a:gd name="T66" fmla="*/ 27 w 55"/>
                <a:gd name="T67" fmla="*/ 48 h 64"/>
                <a:gd name="T68" fmla="*/ 29 w 55"/>
                <a:gd name="T69" fmla="*/ 47 h 64"/>
                <a:gd name="T70" fmla="*/ 30 w 55"/>
                <a:gd name="T71" fmla="*/ 46 h 64"/>
                <a:gd name="T72" fmla="*/ 32 w 55"/>
                <a:gd name="T73" fmla="*/ 47 h 64"/>
                <a:gd name="T74" fmla="*/ 32 w 55"/>
                <a:gd name="T75" fmla="*/ 47 h 64"/>
                <a:gd name="T76" fmla="*/ 33 w 55"/>
                <a:gd name="T77" fmla="*/ 47 h 64"/>
                <a:gd name="T78" fmla="*/ 34 w 55"/>
                <a:gd name="T79" fmla="*/ 47 h 64"/>
                <a:gd name="T80" fmla="*/ 36 w 55"/>
                <a:gd name="T81" fmla="*/ 46 h 64"/>
                <a:gd name="T82" fmla="*/ 37 w 55"/>
                <a:gd name="T83" fmla="*/ 45 h 64"/>
                <a:gd name="T84" fmla="*/ 37 w 55"/>
                <a:gd name="T85" fmla="*/ 44 h 64"/>
                <a:gd name="T86" fmla="*/ 38 w 55"/>
                <a:gd name="T87" fmla="*/ 44 h 64"/>
                <a:gd name="T88" fmla="*/ 39 w 55"/>
                <a:gd name="T89" fmla="*/ 45 h 64"/>
                <a:gd name="T90" fmla="*/ 39 w 55"/>
                <a:gd name="T91" fmla="*/ 45 h 64"/>
                <a:gd name="T92" fmla="*/ 40 w 55"/>
                <a:gd name="T93" fmla="*/ 46 h 64"/>
                <a:gd name="T94" fmla="*/ 41 w 55"/>
                <a:gd name="T95" fmla="*/ 45 h 64"/>
                <a:gd name="T96" fmla="*/ 42 w 55"/>
                <a:gd name="T97" fmla="*/ 46 h 64"/>
                <a:gd name="T98" fmla="*/ 43 w 55"/>
                <a:gd name="T99" fmla="*/ 46 h 64"/>
                <a:gd name="T100" fmla="*/ 44 w 55"/>
                <a:gd name="T101" fmla="*/ 46 h 64"/>
                <a:gd name="T102" fmla="*/ 44 w 55"/>
                <a:gd name="T103" fmla="*/ 4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5" h="64">
                  <a:moveTo>
                    <a:pt x="45" y="45"/>
                  </a:moveTo>
                  <a:cubicBezTo>
                    <a:pt x="47" y="43"/>
                    <a:pt x="47" y="41"/>
                    <a:pt x="47" y="41"/>
                  </a:cubicBezTo>
                  <a:cubicBezTo>
                    <a:pt x="47" y="40"/>
                    <a:pt x="48" y="40"/>
                    <a:pt x="49" y="38"/>
                  </a:cubicBezTo>
                  <a:cubicBezTo>
                    <a:pt x="50" y="37"/>
                    <a:pt x="50" y="36"/>
                    <a:pt x="51" y="35"/>
                  </a:cubicBezTo>
                  <a:cubicBezTo>
                    <a:pt x="52" y="35"/>
                    <a:pt x="52" y="35"/>
                    <a:pt x="53" y="33"/>
                  </a:cubicBezTo>
                  <a:cubicBezTo>
                    <a:pt x="53" y="32"/>
                    <a:pt x="55" y="28"/>
                    <a:pt x="55" y="26"/>
                  </a:cubicBezTo>
                  <a:cubicBezTo>
                    <a:pt x="54" y="23"/>
                    <a:pt x="54" y="22"/>
                    <a:pt x="53" y="21"/>
                  </a:cubicBezTo>
                  <a:cubicBezTo>
                    <a:pt x="52" y="19"/>
                    <a:pt x="52" y="19"/>
                    <a:pt x="51" y="17"/>
                  </a:cubicBezTo>
                  <a:cubicBezTo>
                    <a:pt x="51" y="16"/>
                    <a:pt x="51" y="16"/>
                    <a:pt x="50" y="15"/>
                  </a:cubicBezTo>
                  <a:cubicBezTo>
                    <a:pt x="48" y="13"/>
                    <a:pt x="48" y="12"/>
                    <a:pt x="48" y="11"/>
                  </a:cubicBezTo>
                  <a:cubicBezTo>
                    <a:pt x="48" y="10"/>
                    <a:pt x="49" y="11"/>
                    <a:pt x="49" y="9"/>
                  </a:cubicBezTo>
                  <a:cubicBezTo>
                    <a:pt x="48" y="7"/>
                    <a:pt x="47" y="8"/>
                    <a:pt x="47" y="5"/>
                  </a:cubicBezTo>
                  <a:cubicBezTo>
                    <a:pt x="46" y="4"/>
                    <a:pt x="46" y="2"/>
                    <a:pt x="45" y="0"/>
                  </a:cubicBezTo>
                  <a:cubicBezTo>
                    <a:pt x="43" y="1"/>
                    <a:pt x="41" y="4"/>
                    <a:pt x="40" y="5"/>
                  </a:cubicBezTo>
                  <a:cubicBezTo>
                    <a:pt x="38" y="8"/>
                    <a:pt x="37" y="6"/>
                    <a:pt x="36" y="6"/>
                  </a:cubicBezTo>
                  <a:cubicBezTo>
                    <a:pt x="35" y="6"/>
                    <a:pt x="34" y="5"/>
                    <a:pt x="33" y="6"/>
                  </a:cubicBezTo>
                  <a:cubicBezTo>
                    <a:pt x="33" y="6"/>
                    <a:pt x="31" y="6"/>
                    <a:pt x="30" y="6"/>
                  </a:cubicBezTo>
                  <a:cubicBezTo>
                    <a:pt x="29" y="6"/>
                    <a:pt x="27" y="7"/>
                    <a:pt x="26" y="8"/>
                  </a:cubicBezTo>
                  <a:cubicBezTo>
                    <a:pt x="25" y="8"/>
                    <a:pt x="25" y="7"/>
                    <a:pt x="24" y="6"/>
                  </a:cubicBezTo>
                  <a:cubicBezTo>
                    <a:pt x="23" y="6"/>
                    <a:pt x="22" y="6"/>
                    <a:pt x="21" y="7"/>
                  </a:cubicBezTo>
                  <a:cubicBezTo>
                    <a:pt x="19" y="7"/>
                    <a:pt x="19" y="7"/>
                    <a:pt x="17" y="6"/>
                  </a:cubicBezTo>
                  <a:cubicBezTo>
                    <a:pt x="15" y="6"/>
                    <a:pt x="15" y="7"/>
                    <a:pt x="14" y="8"/>
                  </a:cubicBezTo>
                  <a:cubicBezTo>
                    <a:pt x="14" y="9"/>
                    <a:pt x="14" y="11"/>
                    <a:pt x="14" y="12"/>
                  </a:cubicBezTo>
                  <a:cubicBezTo>
                    <a:pt x="13" y="13"/>
                    <a:pt x="11" y="14"/>
                    <a:pt x="12" y="14"/>
                  </a:cubicBezTo>
                  <a:cubicBezTo>
                    <a:pt x="13" y="15"/>
                    <a:pt x="14" y="16"/>
                    <a:pt x="13" y="18"/>
                  </a:cubicBezTo>
                  <a:cubicBezTo>
                    <a:pt x="12" y="21"/>
                    <a:pt x="11" y="23"/>
                    <a:pt x="12" y="23"/>
                  </a:cubicBezTo>
                  <a:cubicBezTo>
                    <a:pt x="13" y="23"/>
                    <a:pt x="17" y="23"/>
                    <a:pt x="17" y="25"/>
                  </a:cubicBezTo>
                  <a:cubicBezTo>
                    <a:pt x="17" y="26"/>
                    <a:pt x="13" y="31"/>
                    <a:pt x="11" y="32"/>
                  </a:cubicBezTo>
                  <a:cubicBezTo>
                    <a:pt x="10" y="32"/>
                    <a:pt x="8" y="35"/>
                    <a:pt x="8" y="35"/>
                  </a:cubicBezTo>
                  <a:cubicBezTo>
                    <a:pt x="7" y="36"/>
                    <a:pt x="8" y="37"/>
                    <a:pt x="7" y="37"/>
                  </a:cubicBezTo>
                  <a:cubicBezTo>
                    <a:pt x="6" y="38"/>
                    <a:pt x="4" y="38"/>
                    <a:pt x="4" y="39"/>
                  </a:cubicBezTo>
                  <a:cubicBezTo>
                    <a:pt x="4" y="41"/>
                    <a:pt x="4" y="42"/>
                    <a:pt x="4" y="44"/>
                  </a:cubicBezTo>
                  <a:cubicBezTo>
                    <a:pt x="3" y="46"/>
                    <a:pt x="1" y="47"/>
                    <a:pt x="1" y="48"/>
                  </a:cubicBezTo>
                  <a:cubicBezTo>
                    <a:pt x="1" y="50"/>
                    <a:pt x="2" y="54"/>
                    <a:pt x="2" y="56"/>
                  </a:cubicBezTo>
                  <a:cubicBezTo>
                    <a:pt x="1" y="58"/>
                    <a:pt x="0" y="59"/>
                    <a:pt x="0" y="59"/>
                  </a:cubicBezTo>
                  <a:cubicBezTo>
                    <a:pt x="0" y="59"/>
                    <a:pt x="1" y="61"/>
                    <a:pt x="1" y="63"/>
                  </a:cubicBezTo>
                  <a:cubicBezTo>
                    <a:pt x="1" y="63"/>
                    <a:pt x="2" y="63"/>
                    <a:pt x="2" y="63"/>
                  </a:cubicBezTo>
                  <a:cubicBezTo>
                    <a:pt x="3" y="63"/>
                    <a:pt x="4" y="63"/>
                    <a:pt x="4" y="64"/>
                  </a:cubicBezTo>
                  <a:cubicBezTo>
                    <a:pt x="5" y="64"/>
                    <a:pt x="6" y="64"/>
                    <a:pt x="6" y="63"/>
                  </a:cubicBezTo>
                  <a:cubicBezTo>
                    <a:pt x="7" y="63"/>
                    <a:pt x="9" y="60"/>
                    <a:pt x="9" y="60"/>
                  </a:cubicBezTo>
                  <a:cubicBezTo>
                    <a:pt x="11" y="60"/>
                    <a:pt x="11" y="60"/>
                    <a:pt x="11" y="60"/>
                  </a:cubicBezTo>
                  <a:cubicBezTo>
                    <a:pt x="13" y="59"/>
                    <a:pt x="13" y="59"/>
                    <a:pt x="13" y="59"/>
                  </a:cubicBezTo>
                  <a:cubicBezTo>
                    <a:pt x="22" y="59"/>
                    <a:pt x="22" y="59"/>
                    <a:pt x="22" y="59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23" y="61"/>
                    <a:pt x="23" y="61"/>
                    <a:pt x="23" y="60"/>
                  </a:cubicBezTo>
                  <a:cubicBezTo>
                    <a:pt x="23" y="60"/>
                    <a:pt x="23" y="60"/>
                    <a:pt x="23" y="60"/>
                  </a:cubicBezTo>
                  <a:cubicBezTo>
                    <a:pt x="23" y="60"/>
                    <a:pt x="23" y="59"/>
                    <a:pt x="23" y="59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59"/>
                    <a:pt x="23" y="58"/>
                    <a:pt x="23" y="58"/>
                  </a:cubicBezTo>
                  <a:cubicBezTo>
                    <a:pt x="23" y="58"/>
                    <a:pt x="23" y="58"/>
                    <a:pt x="23" y="58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23" y="56"/>
                    <a:pt x="23" y="56"/>
                    <a:pt x="23" y="56"/>
                  </a:cubicBezTo>
                  <a:cubicBezTo>
                    <a:pt x="23" y="56"/>
                    <a:pt x="22" y="56"/>
                    <a:pt x="22" y="56"/>
                  </a:cubicBezTo>
                  <a:cubicBezTo>
                    <a:pt x="22" y="56"/>
                    <a:pt x="22" y="56"/>
                    <a:pt x="22" y="55"/>
                  </a:cubicBezTo>
                  <a:cubicBezTo>
                    <a:pt x="22" y="55"/>
                    <a:pt x="22" y="55"/>
                    <a:pt x="23" y="55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3" y="54"/>
                    <a:pt x="23" y="53"/>
                    <a:pt x="24" y="53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4" y="52"/>
                    <a:pt x="24" y="52"/>
                    <a:pt x="24" y="51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50"/>
                    <a:pt x="24" y="50"/>
                    <a:pt x="24" y="50"/>
                  </a:cubicBezTo>
                  <a:cubicBezTo>
                    <a:pt x="24" y="49"/>
                    <a:pt x="24" y="49"/>
                    <a:pt x="25" y="49"/>
                  </a:cubicBezTo>
                  <a:cubicBezTo>
                    <a:pt x="25" y="49"/>
                    <a:pt x="25" y="49"/>
                    <a:pt x="25" y="49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9"/>
                    <a:pt x="27" y="48"/>
                    <a:pt x="27" y="48"/>
                  </a:cubicBezTo>
                  <a:cubicBezTo>
                    <a:pt x="27" y="48"/>
                    <a:pt x="27" y="48"/>
                    <a:pt x="27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8" y="48"/>
                    <a:pt x="29" y="48"/>
                    <a:pt x="29" y="47"/>
                  </a:cubicBezTo>
                  <a:cubicBezTo>
                    <a:pt x="29" y="47"/>
                    <a:pt x="29" y="47"/>
                    <a:pt x="30" y="47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7"/>
                    <a:pt x="31" y="47"/>
                    <a:pt x="32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2" y="47"/>
                    <a:pt x="33" y="47"/>
                    <a:pt x="33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5" y="47"/>
                    <a:pt x="35" y="47"/>
                    <a:pt x="35" y="46"/>
                  </a:cubicBezTo>
                  <a:cubicBezTo>
                    <a:pt x="35" y="46"/>
                    <a:pt x="35" y="46"/>
                    <a:pt x="36" y="46"/>
                  </a:cubicBezTo>
                  <a:cubicBezTo>
                    <a:pt x="36" y="46"/>
                    <a:pt x="36" y="46"/>
                    <a:pt x="36" y="45"/>
                  </a:cubicBezTo>
                  <a:cubicBezTo>
                    <a:pt x="36" y="45"/>
                    <a:pt x="36" y="45"/>
                    <a:pt x="37" y="45"/>
                  </a:cubicBezTo>
                  <a:cubicBezTo>
                    <a:pt x="37" y="45"/>
                    <a:pt x="37" y="45"/>
                    <a:pt x="37" y="44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37" y="44"/>
                    <a:pt x="37" y="43"/>
                    <a:pt x="38" y="44"/>
                  </a:cubicBezTo>
                  <a:cubicBezTo>
                    <a:pt x="38" y="44"/>
                    <a:pt x="38" y="44"/>
                    <a:pt x="38" y="44"/>
                  </a:cubicBezTo>
                  <a:cubicBezTo>
                    <a:pt x="38" y="44"/>
                    <a:pt x="38" y="44"/>
                    <a:pt x="38" y="44"/>
                  </a:cubicBezTo>
                  <a:cubicBezTo>
                    <a:pt x="38" y="45"/>
                    <a:pt x="38" y="45"/>
                    <a:pt x="39" y="4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9" y="46"/>
                    <a:pt x="39" y="46"/>
                    <a:pt x="39" y="46"/>
                  </a:cubicBezTo>
                  <a:cubicBezTo>
                    <a:pt x="39" y="46"/>
                    <a:pt x="40" y="46"/>
                    <a:pt x="40" y="46"/>
                  </a:cubicBezTo>
                  <a:cubicBezTo>
                    <a:pt x="40" y="46"/>
                    <a:pt x="40" y="45"/>
                    <a:pt x="40" y="45"/>
                  </a:cubicBezTo>
                  <a:cubicBezTo>
                    <a:pt x="40" y="45"/>
                    <a:pt x="41" y="45"/>
                    <a:pt x="41" y="45"/>
                  </a:cubicBezTo>
                  <a:cubicBezTo>
                    <a:pt x="41" y="45"/>
                    <a:pt x="41" y="46"/>
                    <a:pt x="41" y="46"/>
                  </a:cubicBezTo>
                  <a:cubicBezTo>
                    <a:pt x="42" y="46"/>
                    <a:pt x="42" y="46"/>
                    <a:pt x="42" y="46"/>
                  </a:cubicBezTo>
                  <a:cubicBezTo>
                    <a:pt x="42" y="46"/>
                    <a:pt x="42" y="46"/>
                    <a:pt x="42" y="46"/>
                  </a:cubicBezTo>
                  <a:cubicBezTo>
                    <a:pt x="43" y="46"/>
                    <a:pt x="43" y="46"/>
                    <a:pt x="43" y="46"/>
                  </a:cubicBezTo>
                  <a:cubicBezTo>
                    <a:pt x="43" y="46"/>
                    <a:pt x="43" y="46"/>
                    <a:pt x="43" y="46"/>
                  </a:cubicBezTo>
                  <a:cubicBezTo>
                    <a:pt x="44" y="46"/>
                    <a:pt x="44" y="46"/>
                    <a:pt x="44" y="46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4" y="46"/>
                    <a:pt x="44" y="46"/>
                    <a:pt x="45" y="4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126" name="Freeform 128"/>
            <p:cNvSpPr>
              <a:spLocks/>
            </p:cNvSpPr>
            <p:nvPr/>
          </p:nvSpPr>
          <p:spPr bwMode="auto">
            <a:xfrm>
              <a:off x="4411663" y="4586288"/>
              <a:ext cx="38100" cy="47625"/>
            </a:xfrm>
            <a:custGeom>
              <a:avLst/>
              <a:gdLst>
                <a:gd name="T0" fmla="*/ 12 w 13"/>
                <a:gd name="T1" fmla="*/ 4 h 16"/>
                <a:gd name="T2" fmla="*/ 11 w 13"/>
                <a:gd name="T3" fmla="*/ 3 h 16"/>
                <a:gd name="T4" fmla="*/ 10 w 13"/>
                <a:gd name="T5" fmla="*/ 2 h 16"/>
                <a:gd name="T6" fmla="*/ 10 w 13"/>
                <a:gd name="T7" fmla="*/ 1 h 16"/>
                <a:gd name="T8" fmla="*/ 9 w 13"/>
                <a:gd name="T9" fmla="*/ 1 h 16"/>
                <a:gd name="T10" fmla="*/ 9 w 13"/>
                <a:gd name="T11" fmla="*/ 0 h 16"/>
                <a:gd name="T12" fmla="*/ 8 w 13"/>
                <a:gd name="T13" fmla="*/ 0 h 16"/>
                <a:gd name="T14" fmla="*/ 7 w 13"/>
                <a:gd name="T15" fmla="*/ 2 h 16"/>
                <a:gd name="T16" fmla="*/ 6 w 13"/>
                <a:gd name="T17" fmla="*/ 2 h 16"/>
                <a:gd name="T18" fmla="*/ 6 w 13"/>
                <a:gd name="T19" fmla="*/ 3 h 16"/>
                <a:gd name="T20" fmla="*/ 5 w 13"/>
                <a:gd name="T21" fmla="*/ 3 h 16"/>
                <a:gd name="T22" fmla="*/ 4 w 13"/>
                <a:gd name="T23" fmla="*/ 2 h 16"/>
                <a:gd name="T24" fmla="*/ 4 w 13"/>
                <a:gd name="T25" fmla="*/ 3 h 16"/>
                <a:gd name="T26" fmla="*/ 3 w 13"/>
                <a:gd name="T27" fmla="*/ 4 h 16"/>
                <a:gd name="T28" fmla="*/ 3 w 13"/>
                <a:gd name="T29" fmla="*/ 5 h 16"/>
                <a:gd name="T30" fmla="*/ 2 w 13"/>
                <a:gd name="T31" fmla="*/ 5 h 16"/>
                <a:gd name="T32" fmla="*/ 1 w 13"/>
                <a:gd name="T33" fmla="*/ 5 h 16"/>
                <a:gd name="T34" fmla="*/ 1 w 13"/>
                <a:gd name="T35" fmla="*/ 7 h 16"/>
                <a:gd name="T36" fmla="*/ 0 w 13"/>
                <a:gd name="T37" fmla="*/ 8 h 16"/>
                <a:gd name="T38" fmla="*/ 1 w 13"/>
                <a:gd name="T39" fmla="*/ 9 h 16"/>
                <a:gd name="T40" fmla="*/ 2 w 13"/>
                <a:gd name="T41" fmla="*/ 11 h 16"/>
                <a:gd name="T42" fmla="*/ 2 w 13"/>
                <a:gd name="T43" fmla="*/ 12 h 16"/>
                <a:gd name="T44" fmla="*/ 2 w 13"/>
                <a:gd name="T45" fmla="*/ 15 h 16"/>
                <a:gd name="T46" fmla="*/ 3 w 13"/>
                <a:gd name="T47" fmla="*/ 16 h 16"/>
                <a:gd name="T48" fmla="*/ 3 w 13"/>
                <a:gd name="T49" fmla="*/ 16 h 16"/>
                <a:gd name="T50" fmla="*/ 4 w 13"/>
                <a:gd name="T51" fmla="*/ 16 h 16"/>
                <a:gd name="T52" fmla="*/ 5 w 13"/>
                <a:gd name="T53" fmla="*/ 15 h 16"/>
                <a:gd name="T54" fmla="*/ 5 w 13"/>
                <a:gd name="T55" fmla="*/ 15 h 16"/>
                <a:gd name="T56" fmla="*/ 5 w 13"/>
                <a:gd name="T57" fmla="*/ 15 h 16"/>
                <a:gd name="T58" fmla="*/ 5 w 13"/>
                <a:gd name="T59" fmla="*/ 14 h 16"/>
                <a:gd name="T60" fmla="*/ 5 w 13"/>
                <a:gd name="T61" fmla="*/ 14 h 16"/>
                <a:gd name="T62" fmla="*/ 5 w 13"/>
                <a:gd name="T63" fmla="*/ 13 h 16"/>
                <a:gd name="T64" fmla="*/ 5 w 13"/>
                <a:gd name="T65" fmla="*/ 12 h 16"/>
                <a:gd name="T66" fmla="*/ 5 w 13"/>
                <a:gd name="T67" fmla="*/ 12 h 16"/>
                <a:gd name="T68" fmla="*/ 5 w 13"/>
                <a:gd name="T69" fmla="*/ 11 h 16"/>
                <a:gd name="T70" fmla="*/ 5 w 13"/>
                <a:gd name="T71" fmla="*/ 9 h 16"/>
                <a:gd name="T72" fmla="*/ 5 w 13"/>
                <a:gd name="T73" fmla="*/ 7 h 16"/>
                <a:gd name="T74" fmla="*/ 6 w 13"/>
                <a:gd name="T75" fmla="*/ 7 h 16"/>
                <a:gd name="T76" fmla="*/ 8 w 13"/>
                <a:gd name="T77" fmla="*/ 6 h 16"/>
                <a:gd name="T78" fmla="*/ 8 w 13"/>
                <a:gd name="T79" fmla="*/ 5 h 16"/>
                <a:gd name="T80" fmla="*/ 8 w 13"/>
                <a:gd name="T81" fmla="*/ 5 h 16"/>
                <a:gd name="T82" fmla="*/ 8 w 13"/>
                <a:gd name="T83" fmla="*/ 5 h 16"/>
                <a:gd name="T84" fmla="*/ 9 w 13"/>
                <a:gd name="T85" fmla="*/ 4 h 16"/>
                <a:gd name="T86" fmla="*/ 9 w 13"/>
                <a:gd name="T87" fmla="*/ 4 h 16"/>
                <a:gd name="T88" fmla="*/ 9 w 13"/>
                <a:gd name="T89" fmla="*/ 4 h 16"/>
                <a:gd name="T90" fmla="*/ 10 w 13"/>
                <a:gd name="T91" fmla="*/ 3 h 16"/>
                <a:gd name="T92" fmla="*/ 12 w 13"/>
                <a:gd name="T93" fmla="*/ 4 h 16"/>
                <a:gd name="T94" fmla="*/ 13 w 13"/>
                <a:gd name="T95" fmla="*/ 5 h 16"/>
                <a:gd name="T96" fmla="*/ 13 w 13"/>
                <a:gd name="T97" fmla="*/ 5 h 16"/>
                <a:gd name="T98" fmla="*/ 12 w 13"/>
                <a:gd name="T99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" h="16">
                  <a:moveTo>
                    <a:pt x="12" y="4"/>
                  </a:moveTo>
                  <a:cubicBezTo>
                    <a:pt x="12" y="3"/>
                    <a:pt x="12" y="3"/>
                    <a:pt x="11" y="3"/>
                  </a:cubicBezTo>
                  <a:cubicBezTo>
                    <a:pt x="11" y="3"/>
                    <a:pt x="11" y="3"/>
                    <a:pt x="10" y="2"/>
                  </a:cubicBezTo>
                  <a:cubicBezTo>
                    <a:pt x="10" y="2"/>
                    <a:pt x="10" y="2"/>
                    <a:pt x="10" y="1"/>
                  </a:cubicBezTo>
                  <a:cubicBezTo>
                    <a:pt x="10" y="1"/>
                    <a:pt x="9" y="1"/>
                    <a:pt x="9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8" y="0"/>
                    <a:pt x="8" y="0"/>
                  </a:cubicBezTo>
                  <a:cubicBezTo>
                    <a:pt x="7" y="0"/>
                    <a:pt x="7" y="1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3"/>
                    <a:pt x="6" y="3"/>
                  </a:cubicBezTo>
                  <a:cubicBezTo>
                    <a:pt x="6" y="3"/>
                    <a:pt x="6" y="3"/>
                    <a:pt x="5" y="3"/>
                  </a:cubicBezTo>
                  <a:cubicBezTo>
                    <a:pt x="5" y="2"/>
                    <a:pt x="5" y="2"/>
                    <a:pt x="4" y="2"/>
                  </a:cubicBezTo>
                  <a:cubicBezTo>
                    <a:pt x="4" y="2"/>
                    <a:pt x="4" y="3"/>
                    <a:pt x="4" y="3"/>
                  </a:cubicBezTo>
                  <a:cubicBezTo>
                    <a:pt x="3" y="3"/>
                    <a:pt x="3" y="4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1" y="5"/>
                    <a:pt x="1" y="5"/>
                  </a:cubicBezTo>
                  <a:cubicBezTo>
                    <a:pt x="1" y="6"/>
                    <a:pt x="1" y="6"/>
                    <a:pt x="1" y="7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0" y="8"/>
                    <a:pt x="0" y="9"/>
                    <a:pt x="1" y="9"/>
                  </a:cubicBezTo>
                  <a:cubicBezTo>
                    <a:pt x="2" y="10"/>
                    <a:pt x="2" y="10"/>
                    <a:pt x="2" y="11"/>
                  </a:cubicBezTo>
                  <a:cubicBezTo>
                    <a:pt x="2" y="11"/>
                    <a:pt x="2" y="12"/>
                    <a:pt x="2" y="12"/>
                  </a:cubicBezTo>
                  <a:cubicBezTo>
                    <a:pt x="1" y="13"/>
                    <a:pt x="2" y="15"/>
                    <a:pt x="2" y="15"/>
                  </a:cubicBezTo>
                  <a:cubicBezTo>
                    <a:pt x="2" y="15"/>
                    <a:pt x="3" y="16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4" y="16"/>
                    <a:pt x="4" y="16"/>
                  </a:cubicBezTo>
                  <a:cubicBezTo>
                    <a:pt x="4" y="16"/>
                    <a:pt x="4" y="15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4"/>
                    <a:pt x="5" y="13"/>
                    <a:pt x="5" y="13"/>
                  </a:cubicBezTo>
                  <a:cubicBezTo>
                    <a:pt x="5" y="13"/>
                    <a:pt x="5" y="13"/>
                    <a:pt x="5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2"/>
                    <a:pt x="5" y="11"/>
                    <a:pt x="5" y="11"/>
                  </a:cubicBezTo>
                  <a:cubicBezTo>
                    <a:pt x="5" y="10"/>
                    <a:pt x="5" y="10"/>
                    <a:pt x="5" y="9"/>
                  </a:cubicBezTo>
                  <a:cubicBezTo>
                    <a:pt x="5" y="8"/>
                    <a:pt x="5" y="8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7" y="6"/>
                    <a:pt x="7" y="6"/>
                    <a:pt x="8" y="6"/>
                  </a:cubicBezTo>
                  <a:cubicBezTo>
                    <a:pt x="8" y="6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4"/>
                    <a:pt x="12" y="4"/>
                  </a:cubicBezTo>
                  <a:cubicBezTo>
                    <a:pt x="12" y="5"/>
                    <a:pt x="13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4"/>
                    <a:pt x="12" y="4"/>
                    <a:pt x="12" y="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127" name="Freeform 129"/>
            <p:cNvSpPr>
              <a:spLocks/>
            </p:cNvSpPr>
            <p:nvPr/>
          </p:nvSpPr>
          <p:spPr bwMode="auto">
            <a:xfrm>
              <a:off x="4405313" y="4633913"/>
              <a:ext cx="350838" cy="398463"/>
            </a:xfrm>
            <a:custGeom>
              <a:avLst/>
              <a:gdLst>
                <a:gd name="T0" fmla="*/ 12 w 120"/>
                <a:gd name="T1" fmla="*/ 122 h 137"/>
                <a:gd name="T2" fmla="*/ 22 w 120"/>
                <a:gd name="T3" fmla="*/ 127 h 137"/>
                <a:gd name="T4" fmla="*/ 65 w 120"/>
                <a:gd name="T5" fmla="*/ 128 h 137"/>
                <a:gd name="T6" fmla="*/ 70 w 120"/>
                <a:gd name="T7" fmla="*/ 134 h 137"/>
                <a:gd name="T8" fmla="*/ 80 w 120"/>
                <a:gd name="T9" fmla="*/ 133 h 137"/>
                <a:gd name="T10" fmla="*/ 85 w 120"/>
                <a:gd name="T11" fmla="*/ 135 h 137"/>
                <a:gd name="T12" fmla="*/ 93 w 120"/>
                <a:gd name="T13" fmla="*/ 136 h 137"/>
                <a:gd name="T14" fmla="*/ 106 w 120"/>
                <a:gd name="T15" fmla="*/ 126 h 137"/>
                <a:gd name="T16" fmla="*/ 100 w 120"/>
                <a:gd name="T17" fmla="*/ 118 h 137"/>
                <a:gd name="T18" fmla="*/ 98 w 120"/>
                <a:gd name="T19" fmla="*/ 79 h 137"/>
                <a:gd name="T20" fmla="*/ 118 w 120"/>
                <a:gd name="T21" fmla="*/ 78 h 137"/>
                <a:gd name="T22" fmla="*/ 118 w 120"/>
                <a:gd name="T23" fmla="*/ 73 h 137"/>
                <a:gd name="T24" fmla="*/ 118 w 120"/>
                <a:gd name="T25" fmla="*/ 67 h 137"/>
                <a:gd name="T26" fmla="*/ 119 w 120"/>
                <a:gd name="T27" fmla="*/ 61 h 137"/>
                <a:gd name="T28" fmla="*/ 113 w 120"/>
                <a:gd name="T29" fmla="*/ 57 h 137"/>
                <a:gd name="T30" fmla="*/ 109 w 120"/>
                <a:gd name="T31" fmla="*/ 58 h 137"/>
                <a:gd name="T32" fmla="*/ 105 w 120"/>
                <a:gd name="T33" fmla="*/ 58 h 137"/>
                <a:gd name="T34" fmla="*/ 101 w 120"/>
                <a:gd name="T35" fmla="*/ 59 h 137"/>
                <a:gd name="T36" fmla="*/ 101 w 120"/>
                <a:gd name="T37" fmla="*/ 55 h 137"/>
                <a:gd name="T38" fmla="*/ 102 w 120"/>
                <a:gd name="T39" fmla="*/ 52 h 137"/>
                <a:gd name="T40" fmla="*/ 101 w 120"/>
                <a:gd name="T41" fmla="*/ 47 h 137"/>
                <a:gd name="T42" fmla="*/ 98 w 120"/>
                <a:gd name="T43" fmla="*/ 39 h 137"/>
                <a:gd name="T44" fmla="*/ 99 w 120"/>
                <a:gd name="T45" fmla="*/ 31 h 137"/>
                <a:gd name="T46" fmla="*/ 98 w 120"/>
                <a:gd name="T47" fmla="*/ 21 h 137"/>
                <a:gd name="T48" fmla="*/ 89 w 120"/>
                <a:gd name="T49" fmla="*/ 16 h 137"/>
                <a:gd name="T50" fmla="*/ 84 w 120"/>
                <a:gd name="T51" fmla="*/ 15 h 137"/>
                <a:gd name="T52" fmla="*/ 85 w 120"/>
                <a:gd name="T53" fmla="*/ 12 h 137"/>
                <a:gd name="T54" fmla="*/ 77 w 120"/>
                <a:gd name="T55" fmla="*/ 13 h 137"/>
                <a:gd name="T56" fmla="*/ 75 w 120"/>
                <a:gd name="T57" fmla="*/ 18 h 137"/>
                <a:gd name="T58" fmla="*/ 73 w 120"/>
                <a:gd name="T59" fmla="*/ 21 h 137"/>
                <a:gd name="T60" fmla="*/ 72 w 120"/>
                <a:gd name="T61" fmla="*/ 25 h 137"/>
                <a:gd name="T62" fmla="*/ 66 w 120"/>
                <a:gd name="T63" fmla="*/ 24 h 137"/>
                <a:gd name="T64" fmla="*/ 62 w 120"/>
                <a:gd name="T65" fmla="*/ 25 h 137"/>
                <a:gd name="T66" fmla="*/ 56 w 120"/>
                <a:gd name="T67" fmla="*/ 25 h 137"/>
                <a:gd name="T68" fmla="*/ 50 w 120"/>
                <a:gd name="T69" fmla="*/ 14 h 137"/>
                <a:gd name="T70" fmla="*/ 48 w 120"/>
                <a:gd name="T71" fmla="*/ 8 h 137"/>
                <a:gd name="T72" fmla="*/ 47 w 120"/>
                <a:gd name="T73" fmla="*/ 3 h 137"/>
                <a:gd name="T74" fmla="*/ 28 w 120"/>
                <a:gd name="T75" fmla="*/ 0 h 137"/>
                <a:gd name="T76" fmla="*/ 5 w 120"/>
                <a:gd name="T77" fmla="*/ 3 h 137"/>
                <a:gd name="T78" fmla="*/ 7 w 120"/>
                <a:gd name="T79" fmla="*/ 7 h 137"/>
                <a:gd name="T80" fmla="*/ 9 w 120"/>
                <a:gd name="T81" fmla="*/ 12 h 137"/>
                <a:gd name="T82" fmla="*/ 11 w 120"/>
                <a:gd name="T83" fmla="*/ 17 h 137"/>
                <a:gd name="T84" fmla="*/ 15 w 120"/>
                <a:gd name="T85" fmla="*/ 30 h 137"/>
                <a:gd name="T86" fmla="*/ 15 w 120"/>
                <a:gd name="T87" fmla="*/ 33 h 137"/>
                <a:gd name="T88" fmla="*/ 12 w 120"/>
                <a:gd name="T89" fmla="*/ 36 h 137"/>
                <a:gd name="T90" fmla="*/ 14 w 120"/>
                <a:gd name="T91" fmla="*/ 44 h 137"/>
                <a:gd name="T92" fmla="*/ 17 w 120"/>
                <a:gd name="T93" fmla="*/ 51 h 137"/>
                <a:gd name="T94" fmla="*/ 19 w 120"/>
                <a:gd name="T95" fmla="*/ 54 h 137"/>
                <a:gd name="T96" fmla="*/ 20 w 120"/>
                <a:gd name="T97" fmla="*/ 57 h 137"/>
                <a:gd name="T98" fmla="*/ 19 w 120"/>
                <a:gd name="T99" fmla="*/ 65 h 137"/>
                <a:gd name="T100" fmla="*/ 16 w 120"/>
                <a:gd name="T101" fmla="*/ 74 h 137"/>
                <a:gd name="T102" fmla="*/ 10 w 120"/>
                <a:gd name="T103" fmla="*/ 80 h 137"/>
                <a:gd name="T104" fmla="*/ 7 w 120"/>
                <a:gd name="T105" fmla="*/ 85 h 137"/>
                <a:gd name="T106" fmla="*/ 6 w 120"/>
                <a:gd name="T107" fmla="*/ 91 h 137"/>
                <a:gd name="T108" fmla="*/ 4 w 120"/>
                <a:gd name="T109" fmla="*/ 101 h 137"/>
                <a:gd name="T110" fmla="*/ 2 w 120"/>
                <a:gd name="T111" fmla="*/ 107 h 137"/>
                <a:gd name="T112" fmla="*/ 0 w 120"/>
                <a:gd name="T113" fmla="*/ 111 h 137"/>
                <a:gd name="T114" fmla="*/ 0 w 120"/>
                <a:gd name="T115" fmla="*/ 121 h 137"/>
                <a:gd name="T116" fmla="*/ 0 w 120"/>
                <a:gd name="T117" fmla="*/ 126 h 137"/>
                <a:gd name="T118" fmla="*/ 8 w 120"/>
                <a:gd name="T119" fmla="*/ 126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0" h="137">
                  <a:moveTo>
                    <a:pt x="8" y="126"/>
                  </a:moveTo>
                  <a:cubicBezTo>
                    <a:pt x="10" y="125"/>
                    <a:pt x="12" y="122"/>
                    <a:pt x="12" y="122"/>
                  </a:cubicBezTo>
                  <a:cubicBezTo>
                    <a:pt x="12" y="122"/>
                    <a:pt x="15" y="123"/>
                    <a:pt x="16" y="124"/>
                  </a:cubicBezTo>
                  <a:cubicBezTo>
                    <a:pt x="17" y="125"/>
                    <a:pt x="20" y="126"/>
                    <a:pt x="22" y="127"/>
                  </a:cubicBezTo>
                  <a:cubicBezTo>
                    <a:pt x="25" y="128"/>
                    <a:pt x="24" y="127"/>
                    <a:pt x="24" y="127"/>
                  </a:cubicBezTo>
                  <a:cubicBezTo>
                    <a:pt x="65" y="128"/>
                    <a:pt x="65" y="128"/>
                    <a:pt x="65" y="128"/>
                  </a:cubicBezTo>
                  <a:cubicBezTo>
                    <a:pt x="65" y="128"/>
                    <a:pt x="67" y="133"/>
                    <a:pt x="68" y="134"/>
                  </a:cubicBezTo>
                  <a:cubicBezTo>
                    <a:pt x="70" y="135"/>
                    <a:pt x="68" y="134"/>
                    <a:pt x="70" y="134"/>
                  </a:cubicBezTo>
                  <a:cubicBezTo>
                    <a:pt x="72" y="134"/>
                    <a:pt x="73" y="134"/>
                    <a:pt x="75" y="133"/>
                  </a:cubicBezTo>
                  <a:cubicBezTo>
                    <a:pt x="76" y="133"/>
                    <a:pt x="78" y="134"/>
                    <a:pt x="80" y="133"/>
                  </a:cubicBezTo>
                  <a:cubicBezTo>
                    <a:pt x="82" y="133"/>
                    <a:pt x="82" y="133"/>
                    <a:pt x="82" y="133"/>
                  </a:cubicBezTo>
                  <a:cubicBezTo>
                    <a:pt x="82" y="133"/>
                    <a:pt x="84" y="133"/>
                    <a:pt x="85" y="135"/>
                  </a:cubicBezTo>
                  <a:cubicBezTo>
                    <a:pt x="86" y="137"/>
                    <a:pt x="87" y="135"/>
                    <a:pt x="87" y="135"/>
                  </a:cubicBezTo>
                  <a:cubicBezTo>
                    <a:pt x="90" y="134"/>
                    <a:pt x="93" y="136"/>
                    <a:pt x="93" y="136"/>
                  </a:cubicBezTo>
                  <a:cubicBezTo>
                    <a:pt x="112" y="131"/>
                    <a:pt x="112" y="131"/>
                    <a:pt x="112" y="131"/>
                  </a:cubicBezTo>
                  <a:cubicBezTo>
                    <a:pt x="112" y="131"/>
                    <a:pt x="107" y="127"/>
                    <a:pt x="106" y="126"/>
                  </a:cubicBezTo>
                  <a:cubicBezTo>
                    <a:pt x="105" y="125"/>
                    <a:pt x="104" y="123"/>
                    <a:pt x="103" y="122"/>
                  </a:cubicBezTo>
                  <a:cubicBezTo>
                    <a:pt x="103" y="121"/>
                    <a:pt x="100" y="118"/>
                    <a:pt x="100" y="118"/>
                  </a:cubicBezTo>
                  <a:cubicBezTo>
                    <a:pt x="100" y="117"/>
                    <a:pt x="98" y="114"/>
                    <a:pt x="98" y="114"/>
                  </a:cubicBezTo>
                  <a:cubicBezTo>
                    <a:pt x="98" y="79"/>
                    <a:pt x="98" y="79"/>
                    <a:pt x="98" y="79"/>
                  </a:cubicBezTo>
                  <a:cubicBezTo>
                    <a:pt x="119" y="79"/>
                    <a:pt x="119" y="79"/>
                    <a:pt x="119" y="79"/>
                  </a:cubicBezTo>
                  <a:cubicBezTo>
                    <a:pt x="118" y="78"/>
                    <a:pt x="118" y="78"/>
                    <a:pt x="118" y="78"/>
                  </a:cubicBezTo>
                  <a:cubicBezTo>
                    <a:pt x="118" y="78"/>
                    <a:pt x="117" y="76"/>
                    <a:pt x="118" y="75"/>
                  </a:cubicBezTo>
                  <a:cubicBezTo>
                    <a:pt x="118" y="75"/>
                    <a:pt x="118" y="74"/>
                    <a:pt x="118" y="73"/>
                  </a:cubicBezTo>
                  <a:cubicBezTo>
                    <a:pt x="117" y="72"/>
                    <a:pt x="119" y="71"/>
                    <a:pt x="119" y="70"/>
                  </a:cubicBezTo>
                  <a:cubicBezTo>
                    <a:pt x="119" y="69"/>
                    <a:pt x="118" y="67"/>
                    <a:pt x="118" y="67"/>
                  </a:cubicBezTo>
                  <a:cubicBezTo>
                    <a:pt x="118" y="67"/>
                    <a:pt x="118" y="65"/>
                    <a:pt x="119" y="64"/>
                  </a:cubicBezTo>
                  <a:cubicBezTo>
                    <a:pt x="120" y="63"/>
                    <a:pt x="119" y="62"/>
                    <a:pt x="119" y="61"/>
                  </a:cubicBezTo>
                  <a:cubicBezTo>
                    <a:pt x="119" y="59"/>
                    <a:pt x="118" y="58"/>
                    <a:pt x="118" y="58"/>
                  </a:cubicBezTo>
                  <a:cubicBezTo>
                    <a:pt x="118" y="58"/>
                    <a:pt x="115" y="58"/>
                    <a:pt x="113" y="57"/>
                  </a:cubicBezTo>
                  <a:cubicBezTo>
                    <a:pt x="112" y="57"/>
                    <a:pt x="112" y="57"/>
                    <a:pt x="111" y="58"/>
                  </a:cubicBezTo>
                  <a:cubicBezTo>
                    <a:pt x="110" y="59"/>
                    <a:pt x="109" y="58"/>
                    <a:pt x="109" y="58"/>
                  </a:cubicBezTo>
                  <a:cubicBezTo>
                    <a:pt x="108" y="58"/>
                    <a:pt x="108" y="58"/>
                    <a:pt x="107" y="59"/>
                  </a:cubicBezTo>
                  <a:cubicBezTo>
                    <a:pt x="106" y="59"/>
                    <a:pt x="105" y="58"/>
                    <a:pt x="105" y="58"/>
                  </a:cubicBezTo>
                  <a:cubicBezTo>
                    <a:pt x="104" y="57"/>
                    <a:pt x="103" y="59"/>
                    <a:pt x="102" y="60"/>
                  </a:cubicBezTo>
                  <a:cubicBezTo>
                    <a:pt x="101" y="61"/>
                    <a:pt x="101" y="59"/>
                    <a:pt x="101" y="59"/>
                  </a:cubicBezTo>
                  <a:cubicBezTo>
                    <a:pt x="101" y="58"/>
                    <a:pt x="101" y="58"/>
                    <a:pt x="101" y="57"/>
                  </a:cubicBezTo>
                  <a:cubicBezTo>
                    <a:pt x="100" y="57"/>
                    <a:pt x="101" y="55"/>
                    <a:pt x="101" y="55"/>
                  </a:cubicBezTo>
                  <a:cubicBezTo>
                    <a:pt x="101" y="55"/>
                    <a:pt x="102" y="54"/>
                    <a:pt x="102" y="54"/>
                  </a:cubicBezTo>
                  <a:cubicBezTo>
                    <a:pt x="102" y="53"/>
                    <a:pt x="102" y="52"/>
                    <a:pt x="102" y="52"/>
                  </a:cubicBezTo>
                  <a:cubicBezTo>
                    <a:pt x="102" y="51"/>
                    <a:pt x="102" y="50"/>
                    <a:pt x="102" y="50"/>
                  </a:cubicBezTo>
                  <a:cubicBezTo>
                    <a:pt x="102" y="50"/>
                    <a:pt x="101" y="48"/>
                    <a:pt x="101" y="47"/>
                  </a:cubicBezTo>
                  <a:cubicBezTo>
                    <a:pt x="101" y="46"/>
                    <a:pt x="98" y="43"/>
                    <a:pt x="98" y="42"/>
                  </a:cubicBezTo>
                  <a:cubicBezTo>
                    <a:pt x="97" y="40"/>
                    <a:pt x="98" y="40"/>
                    <a:pt x="98" y="39"/>
                  </a:cubicBezTo>
                  <a:cubicBezTo>
                    <a:pt x="98" y="38"/>
                    <a:pt x="98" y="37"/>
                    <a:pt x="98" y="35"/>
                  </a:cubicBezTo>
                  <a:cubicBezTo>
                    <a:pt x="97" y="34"/>
                    <a:pt x="99" y="32"/>
                    <a:pt x="99" y="31"/>
                  </a:cubicBezTo>
                  <a:cubicBezTo>
                    <a:pt x="99" y="29"/>
                    <a:pt x="98" y="26"/>
                    <a:pt x="98" y="25"/>
                  </a:cubicBezTo>
                  <a:cubicBezTo>
                    <a:pt x="97" y="24"/>
                    <a:pt x="96" y="23"/>
                    <a:pt x="98" y="21"/>
                  </a:cubicBezTo>
                  <a:cubicBezTo>
                    <a:pt x="99" y="18"/>
                    <a:pt x="97" y="16"/>
                    <a:pt x="97" y="16"/>
                  </a:cubicBezTo>
                  <a:cubicBezTo>
                    <a:pt x="97" y="16"/>
                    <a:pt x="90" y="17"/>
                    <a:pt x="89" y="16"/>
                  </a:cubicBezTo>
                  <a:cubicBezTo>
                    <a:pt x="88" y="16"/>
                    <a:pt x="85" y="17"/>
                    <a:pt x="85" y="16"/>
                  </a:cubicBezTo>
                  <a:cubicBezTo>
                    <a:pt x="85" y="16"/>
                    <a:pt x="85" y="15"/>
                    <a:pt x="84" y="15"/>
                  </a:cubicBezTo>
                  <a:cubicBezTo>
                    <a:pt x="84" y="14"/>
                    <a:pt x="86" y="14"/>
                    <a:pt x="86" y="13"/>
                  </a:cubicBezTo>
                  <a:cubicBezTo>
                    <a:pt x="87" y="13"/>
                    <a:pt x="85" y="12"/>
                    <a:pt x="85" y="12"/>
                  </a:cubicBezTo>
                  <a:cubicBezTo>
                    <a:pt x="84" y="12"/>
                    <a:pt x="83" y="13"/>
                    <a:pt x="82" y="13"/>
                  </a:cubicBezTo>
                  <a:cubicBezTo>
                    <a:pt x="81" y="14"/>
                    <a:pt x="78" y="13"/>
                    <a:pt x="77" y="13"/>
                  </a:cubicBezTo>
                  <a:cubicBezTo>
                    <a:pt x="76" y="13"/>
                    <a:pt x="75" y="13"/>
                    <a:pt x="75" y="14"/>
                  </a:cubicBezTo>
                  <a:cubicBezTo>
                    <a:pt x="74" y="14"/>
                    <a:pt x="74" y="16"/>
                    <a:pt x="75" y="18"/>
                  </a:cubicBezTo>
                  <a:cubicBezTo>
                    <a:pt x="76" y="20"/>
                    <a:pt x="74" y="19"/>
                    <a:pt x="74" y="20"/>
                  </a:cubicBezTo>
                  <a:cubicBezTo>
                    <a:pt x="74" y="20"/>
                    <a:pt x="73" y="20"/>
                    <a:pt x="73" y="21"/>
                  </a:cubicBezTo>
                  <a:cubicBezTo>
                    <a:pt x="73" y="21"/>
                    <a:pt x="73" y="23"/>
                    <a:pt x="73" y="24"/>
                  </a:cubicBezTo>
                  <a:cubicBezTo>
                    <a:pt x="73" y="25"/>
                    <a:pt x="72" y="25"/>
                    <a:pt x="72" y="25"/>
                  </a:cubicBezTo>
                  <a:cubicBezTo>
                    <a:pt x="71" y="25"/>
                    <a:pt x="69" y="25"/>
                    <a:pt x="68" y="24"/>
                  </a:cubicBezTo>
                  <a:cubicBezTo>
                    <a:pt x="67" y="23"/>
                    <a:pt x="66" y="24"/>
                    <a:pt x="66" y="24"/>
                  </a:cubicBezTo>
                  <a:cubicBezTo>
                    <a:pt x="66" y="24"/>
                    <a:pt x="65" y="24"/>
                    <a:pt x="64" y="24"/>
                  </a:cubicBezTo>
                  <a:cubicBezTo>
                    <a:pt x="64" y="24"/>
                    <a:pt x="63" y="24"/>
                    <a:pt x="62" y="25"/>
                  </a:cubicBezTo>
                  <a:cubicBezTo>
                    <a:pt x="61" y="26"/>
                    <a:pt x="61" y="26"/>
                    <a:pt x="60" y="25"/>
                  </a:cubicBezTo>
                  <a:cubicBezTo>
                    <a:pt x="59" y="24"/>
                    <a:pt x="56" y="25"/>
                    <a:pt x="56" y="25"/>
                  </a:cubicBezTo>
                  <a:cubicBezTo>
                    <a:pt x="56" y="25"/>
                    <a:pt x="52" y="18"/>
                    <a:pt x="51" y="17"/>
                  </a:cubicBezTo>
                  <a:cubicBezTo>
                    <a:pt x="51" y="17"/>
                    <a:pt x="51" y="16"/>
                    <a:pt x="50" y="14"/>
                  </a:cubicBezTo>
                  <a:cubicBezTo>
                    <a:pt x="50" y="13"/>
                    <a:pt x="50" y="13"/>
                    <a:pt x="50" y="12"/>
                  </a:cubicBezTo>
                  <a:cubicBezTo>
                    <a:pt x="49" y="11"/>
                    <a:pt x="48" y="8"/>
                    <a:pt x="48" y="8"/>
                  </a:cubicBezTo>
                  <a:cubicBezTo>
                    <a:pt x="48" y="8"/>
                    <a:pt x="48" y="6"/>
                    <a:pt x="48" y="5"/>
                  </a:cubicBezTo>
                  <a:cubicBezTo>
                    <a:pt x="48" y="5"/>
                    <a:pt x="47" y="4"/>
                    <a:pt x="47" y="3"/>
                  </a:cubicBezTo>
                  <a:cubicBezTo>
                    <a:pt x="47" y="2"/>
                    <a:pt x="46" y="0"/>
                    <a:pt x="46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4"/>
                    <a:pt x="5" y="4"/>
                  </a:cubicBezTo>
                  <a:cubicBezTo>
                    <a:pt x="5" y="4"/>
                    <a:pt x="6" y="7"/>
                    <a:pt x="7" y="7"/>
                  </a:cubicBezTo>
                  <a:cubicBezTo>
                    <a:pt x="7" y="8"/>
                    <a:pt x="7" y="9"/>
                    <a:pt x="8" y="10"/>
                  </a:cubicBezTo>
                  <a:cubicBezTo>
                    <a:pt x="8" y="11"/>
                    <a:pt x="9" y="11"/>
                    <a:pt x="9" y="12"/>
                  </a:cubicBezTo>
                  <a:cubicBezTo>
                    <a:pt x="9" y="13"/>
                    <a:pt x="9" y="13"/>
                    <a:pt x="10" y="14"/>
                  </a:cubicBezTo>
                  <a:cubicBezTo>
                    <a:pt x="10" y="15"/>
                    <a:pt x="10" y="14"/>
                    <a:pt x="11" y="17"/>
                  </a:cubicBezTo>
                  <a:cubicBezTo>
                    <a:pt x="12" y="21"/>
                    <a:pt x="13" y="24"/>
                    <a:pt x="14" y="26"/>
                  </a:cubicBezTo>
                  <a:cubicBezTo>
                    <a:pt x="15" y="28"/>
                    <a:pt x="15" y="29"/>
                    <a:pt x="15" y="30"/>
                  </a:cubicBezTo>
                  <a:cubicBezTo>
                    <a:pt x="15" y="31"/>
                    <a:pt x="15" y="31"/>
                    <a:pt x="15" y="32"/>
                  </a:cubicBezTo>
                  <a:cubicBezTo>
                    <a:pt x="16" y="32"/>
                    <a:pt x="15" y="33"/>
                    <a:pt x="15" y="33"/>
                  </a:cubicBezTo>
                  <a:cubicBezTo>
                    <a:pt x="14" y="34"/>
                    <a:pt x="14" y="34"/>
                    <a:pt x="13" y="35"/>
                  </a:cubicBezTo>
                  <a:cubicBezTo>
                    <a:pt x="13" y="35"/>
                    <a:pt x="12" y="35"/>
                    <a:pt x="12" y="36"/>
                  </a:cubicBezTo>
                  <a:cubicBezTo>
                    <a:pt x="12" y="36"/>
                    <a:pt x="13" y="38"/>
                    <a:pt x="14" y="41"/>
                  </a:cubicBezTo>
                  <a:cubicBezTo>
                    <a:pt x="14" y="43"/>
                    <a:pt x="14" y="43"/>
                    <a:pt x="14" y="44"/>
                  </a:cubicBezTo>
                  <a:cubicBezTo>
                    <a:pt x="14" y="46"/>
                    <a:pt x="16" y="47"/>
                    <a:pt x="16" y="48"/>
                  </a:cubicBezTo>
                  <a:cubicBezTo>
                    <a:pt x="17" y="49"/>
                    <a:pt x="17" y="50"/>
                    <a:pt x="17" y="51"/>
                  </a:cubicBezTo>
                  <a:cubicBezTo>
                    <a:pt x="17" y="51"/>
                    <a:pt x="18" y="52"/>
                    <a:pt x="19" y="52"/>
                  </a:cubicBezTo>
                  <a:cubicBezTo>
                    <a:pt x="19" y="53"/>
                    <a:pt x="19" y="53"/>
                    <a:pt x="19" y="54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20" y="56"/>
                    <a:pt x="20" y="56"/>
                    <a:pt x="20" y="57"/>
                  </a:cubicBezTo>
                  <a:cubicBezTo>
                    <a:pt x="20" y="59"/>
                    <a:pt x="20" y="60"/>
                    <a:pt x="20" y="62"/>
                  </a:cubicBezTo>
                  <a:cubicBezTo>
                    <a:pt x="20" y="63"/>
                    <a:pt x="19" y="63"/>
                    <a:pt x="19" y="65"/>
                  </a:cubicBezTo>
                  <a:cubicBezTo>
                    <a:pt x="19" y="67"/>
                    <a:pt x="20" y="68"/>
                    <a:pt x="19" y="69"/>
                  </a:cubicBezTo>
                  <a:cubicBezTo>
                    <a:pt x="19" y="70"/>
                    <a:pt x="17" y="73"/>
                    <a:pt x="16" y="74"/>
                  </a:cubicBezTo>
                  <a:cubicBezTo>
                    <a:pt x="15" y="76"/>
                    <a:pt x="14" y="77"/>
                    <a:pt x="12" y="78"/>
                  </a:cubicBezTo>
                  <a:cubicBezTo>
                    <a:pt x="11" y="78"/>
                    <a:pt x="10" y="79"/>
                    <a:pt x="10" y="80"/>
                  </a:cubicBezTo>
                  <a:cubicBezTo>
                    <a:pt x="10" y="81"/>
                    <a:pt x="10" y="81"/>
                    <a:pt x="9" y="82"/>
                  </a:cubicBezTo>
                  <a:cubicBezTo>
                    <a:pt x="8" y="84"/>
                    <a:pt x="8" y="83"/>
                    <a:pt x="7" y="85"/>
                  </a:cubicBezTo>
                  <a:cubicBezTo>
                    <a:pt x="7" y="87"/>
                    <a:pt x="8" y="88"/>
                    <a:pt x="7" y="89"/>
                  </a:cubicBezTo>
                  <a:cubicBezTo>
                    <a:pt x="6" y="90"/>
                    <a:pt x="6" y="89"/>
                    <a:pt x="6" y="91"/>
                  </a:cubicBezTo>
                  <a:cubicBezTo>
                    <a:pt x="6" y="93"/>
                    <a:pt x="6" y="94"/>
                    <a:pt x="6" y="95"/>
                  </a:cubicBezTo>
                  <a:cubicBezTo>
                    <a:pt x="6" y="96"/>
                    <a:pt x="4" y="100"/>
                    <a:pt x="4" y="101"/>
                  </a:cubicBezTo>
                  <a:cubicBezTo>
                    <a:pt x="4" y="102"/>
                    <a:pt x="3" y="103"/>
                    <a:pt x="3" y="104"/>
                  </a:cubicBezTo>
                  <a:cubicBezTo>
                    <a:pt x="3" y="105"/>
                    <a:pt x="3" y="106"/>
                    <a:pt x="2" y="107"/>
                  </a:cubicBezTo>
                  <a:cubicBezTo>
                    <a:pt x="2" y="108"/>
                    <a:pt x="2" y="108"/>
                    <a:pt x="1" y="109"/>
                  </a:cubicBezTo>
                  <a:cubicBezTo>
                    <a:pt x="1" y="110"/>
                    <a:pt x="0" y="110"/>
                    <a:pt x="0" y="111"/>
                  </a:cubicBezTo>
                  <a:cubicBezTo>
                    <a:pt x="0" y="112"/>
                    <a:pt x="0" y="111"/>
                    <a:pt x="0" y="113"/>
                  </a:cubicBezTo>
                  <a:cubicBezTo>
                    <a:pt x="0" y="115"/>
                    <a:pt x="0" y="117"/>
                    <a:pt x="0" y="121"/>
                  </a:cubicBezTo>
                  <a:cubicBezTo>
                    <a:pt x="0" y="124"/>
                    <a:pt x="0" y="125"/>
                    <a:pt x="0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1" y="126"/>
                    <a:pt x="2" y="125"/>
                    <a:pt x="2" y="125"/>
                  </a:cubicBezTo>
                  <a:cubicBezTo>
                    <a:pt x="3" y="125"/>
                    <a:pt x="6" y="127"/>
                    <a:pt x="8" y="12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128" name="Freeform 130"/>
            <p:cNvSpPr>
              <a:spLocks/>
            </p:cNvSpPr>
            <p:nvPr/>
          </p:nvSpPr>
          <p:spPr bwMode="auto">
            <a:xfrm>
              <a:off x="4421188" y="4275138"/>
              <a:ext cx="534988" cy="606425"/>
            </a:xfrm>
            <a:custGeom>
              <a:avLst/>
              <a:gdLst>
                <a:gd name="T0" fmla="*/ 122 w 184"/>
                <a:gd name="T1" fmla="*/ 183 h 208"/>
                <a:gd name="T2" fmla="*/ 130 w 184"/>
                <a:gd name="T3" fmla="*/ 188 h 208"/>
                <a:gd name="T4" fmla="*/ 142 w 184"/>
                <a:gd name="T5" fmla="*/ 190 h 208"/>
                <a:gd name="T6" fmla="*/ 152 w 184"/>
                <a:gd name="T7" fmla="*/ 195 h 208"/>
                <a:gd name="T8" fmla="*/ 159 w 184"/>
                <a:gd name="T9" fmla="*/ 201 h 208"/>
                <a:gd name="T10" fmla="*/ 166 w 184"/>
                <a:gd name="T11" fmla="*/ 205 h 208"/>
                <a:gd name="T12" fmla="*/ 168 w 184"/>
                <a:gd name="T13" fmla="*/ 201 h 208"/>
                <a:gd name="T14" fmla="*/ 160 w 184"/>
                <a:gd name="T15" fmla="*/ 194 h 208"/>
                <a:gd name="T16" fmla="*/ 157 w 184"/>
                <a:gd name="T17" fmla="*/ 184 h 208"/>
                <a:gd name="T18" fmla="*/ 157 w 184"/>
                <a:gd name="T19" fmla="*/ 164 h 208"/>
                <a:gd name="T20" fmla="*/ 161 w 184"/>
                <a:gd name="T21" fmla="*/ 154 h 208"/>
                <a:gd name="T22" fmla="*/ 175 w 184"/>
                <a:gd name="T23" fmla="*/ 150 h 208"/>
                <a:gd name="T24" fmla="*/ 180 w 184"/>
                <a:gd name="T25" fmla="*/ 145 h 208"/>
                <a:gd name="T26" fmla="*/ 169 w 184"/>
                <a:gd name="T27" fmla="*/ 109 h 208"/>
                <a:gd name="T28" fmla="*/ 161 w 184"/>
                <a:gd name="T29" fmla="*/ 87 h 208"/>
                <a:gd name="T30" fmla="*/ 168 w 184"/>
                <a:gd name="T31" fmla="*/ 59 h 208"/>
                <a:gd name="T32" fmla="*/ 180 w 184"/>
                <a:gd name="T33" fmla="*/ 29 h 208"/>
                <a:gd name="T34" fmla="*/ 169 w 184"/>
                <a:gd name="T35" fmla="*/ 8 h 208"/>
                <a:gd name="T36" fmla="*/ 147 w 184"/>
                <a:gd name="T37" fmla="*/ 3 h 208"/>
                <a:gd name="T38" fmla="*/ 143 w 184"/>
                <a:gd name="T39" fmla="*/ 3 h 208"/>
                <a:gd name="T40" fmla="*/ 139 w 184"/>
                <a:gd name="T41" fmla="*/ 3 h 208"/>
                <a:gd name="T42" fmla="*/ 131 w 184"/>
                <a:gd name="T43" fmla="*/ 2 h 208"/>
                <a:gd name="T44" fmla="*/ 126 w 184"/>
                <a:gd name="T45" fmla="*/ 2 h 208"/>
                <a:gd name="T46" fmla="*/ 121 w 184"/>
                <a:gd name="T47" fmla="*/ 5 h 208"/>
                <a:gd name="T48" fmla="*/ 116 w 184"/>
                <a:gd name="T49" fmla="*/ 3 h 208"/>
                <a:gd name="T50" fmla="*/ 111 w 184"/>
                <a:gd name="T51" fmla="*/ 7 h 208"/>
                <a:gd name="T52" fmla="*/ 105 w 184"/>
                <a:gd name="T53" fmla="*/ 7 h 208"/>
                <a:gd name="T54" fmla="*/ 99 w 184"/>
                <a:gd name="T55" fmla="*/ 13 h 208"/>
                <a:gd name="T56" fmla="*/ 94 w 184"/>
                <a:gd name="T57" fmla="*/ 13 h 208"/>
                <a:gd name="T58" fmla="*/ 90 w 184"/>
                <a:gd name="T59" fmla="*/ 13 h 208"/>
                <a:gd name="T60" fmla="*/ 83 w 184"/>
                <a:gd name="T61" fmla="*/ 11 h 208"/>
                <a:gd name="T62" fmla="*/ 77 w 184"/>
                <a:gd name="T63" fmla="*/ 6 h 208"/>
                <a:gd name="T64" fmla="*/ 70 w 184"/>
                <a:gd name="T65" fmla="*/ 3 h 208"/>
                <a:gd name="T66" fmla="*/ 66 w 184"/>
                <a:gd name="T67" fmla="*/ 6 h 208"/>
                <a:gd name="T68" fmla="*/ 61 w 184"/>
                <a:gd name="T69" fmla="*/ 11 h 208"/>
                <a:gd name="T70" fmla="*/ 61 w 184"/>
                <a:gd name="T71" fmla="*/ 16 h 208"/>
                <a:gd name="T72" fmla="*/ 61 w 184"/>
                <a:gd name="T73" fmla="*/ 23 h 208"/>
                <a:gd name="T74" fmla="*/ 59 w 184"/>
                <a:gd name="T75" fmla="*/ 28 h 208"/>
                <a:gd name="T76" fmla="*/ 57 w 184"/>
                <a:gd name="T77" fmla="*/ 32 h 208"/>
                <a:gd name="T78" fmla="*/ 56 w 184"/>
                <a:gd name="T79" fmla="*/ 40 h 208"/>
                <a:gd name="T80" fmla="*/ 55 w 184"/>
                <a:gd name="T81" fmla="*/ 47 h 208"/>
                <a:gd name="T82" fmla="*/ 54 w 184"/>
                <a:gd name="T83" fmla="*/ 52 h 208"/>
                <a:gd name="T84" fmla="*/ 53 w 184"/>
                <a:gd name="T85" fmla="*/ 63 h 208"/>
                <a:gd name="T86" fmla="*/ 52 w 184"/>
                <a:gd name="T87" fmla="*/ 68 h 208"/>
                <a:gd name="T88" fmla="*/ 44 w 184"/>
                <a:gd name="T89" fmla="*/ 76 h 208"/>
                <a:gd name="T90" fmla="*/ 40 w 184"/>
                <a:gd name="T91" fmla="*/ 81 h 208"/>
                <a:gd name="T92" fmla="*/ 37 w 184"/>
                <a:gd name="T93" fmla="*/ 86 h 208"/>
                <a:gd name="T94" fmla="*/ 38 w 184"/>
                <a:gd name="T95" fmla="*/ 91 h 208"/>
                <a:gd name="T96" fmla="*/ 37 w 184"/>
                <a:gd name="T97" fmla="*/ 99 h 208"/>
                <a:gd name="T98" fmla="*/ 30 w 184"/>
                <a:gd name="T99" fmla="*/ 105 h 208"/>
                <a:gd name="T100" fmla="*/ 24 w 184"/>
                <a:gd name="T101" fmla="*/ 112 h 208"/>
                <a:gd name="T102" fmla="*/ 21 w 184"/>
                <a:gd name="T103" fmla="*/ 111 h 208"/>
                <a:gd name="T104" fmla="*/ 19 w 184"/>
                <a:gd name="T105" fmla="*/ 107 h 208"/>
                <a:gd name="T106" fmla="*/ 9 w 184"/>
                <a:gd name="T107" fmla="*/ 111 h 208"/>
                <a:gd name="T108" fmla="*/ 5 w 184"/>
                <a:gd name="T109" fmla="*/ 113 h 208"/>
                <a:gd name="T110" fmla="*/ 2 w 184"/>
                <a:gd name="T111" fmla="*/ 121 h 208"/>
                <a:gd name="T112" fmla="*/ 1 w 184"/>
                <a:gd name="T113" fmla="*/ 125 h 208"/>
                <a:gd name="T114" fmla="*/ 43 w 184"/>
                <a:gd name="T115" fmla="*/ 131 h 208"/>
                <a:gd name="T116" fmla="*/ 61 w 184"/>
                <a:gd name="T117" fmla="*/ 147 h 208"/>
                <a:gd name="T118" fmla="*/ 72 w 184"/>
                <a:gd name="T119" fmla="*/ 136 h 208"/>
                <a:gd name="T120" fmla="*/ 93 w 184"/>
                <a:gd name="T121" fmla="*/ 144 h 208"/>
                <a:gd name="T122" fmla="*/ 97 w 184"/>
                <a:gd name="T123" fmla="*/ 175 h 208"/>
                <a:gd name="T124" fmla="*/ 104 w 184"/>
                <a:gd name="T125" fmla="*/ 181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4" h="208">
                  <a:moveTo>
                    <a:pt x="114" y="179"/>
                  </a:moveTo>
                  <a:cubicBezTo>
                    <a:pt x="115" y="179"/>
                    <a:pt x="115" y="180"/>
                    <a:pt x="116" y="180"/>
                  </a:cubicBezTo>
                  <a:cubicBezTo>
                    <a:pt x="116" y="180"/>
                    <a:pt x="116" y="181"/>
                    <a:pt x="117" y="181"/>
                  </a:cubicBezTo>
                  <a:cubicBezTo>
                    <a:pt x="117" y="181"/>
                    <a:pt x="117" y="181"/>
                    <a:pt x="117" y="181"/>
                  </a:cubicBezTo>
                  <a:cubicBezTo>
                    <a:pt x="118" y="182"/>
                    <a:pt x="117" y="184"/>
                    <a:pt x="117" y="185"/>
                  </a:cubicBezTo>
                  <a:cubicBezTo>
                    <a:pt x="118" y="186"/>
                    <a:pt x="119" y="185"/>
                    <a:pt x="119" y="185"/>
                  </a:cubicBezTo>
                  <a:cubicBezTo>
                    <a:pt x="119" y="184"/>
                    <a:pt x="119" y="183"/>
                    <a:pt x="120" y="183"/>
                  </a:cubicBezTo>
                  <a:cubicBezTo>
                    <a:pt x="121" y="183"/>
                    <a:pt x="122" y="184"/>
                    <a:pt x="122" y="183"/>
                  </a:cubicBezTo>
                  <a:cubicBezTo>
                    <a:pt x="123" y="183"/>
                    <a:pt x="122" y="183"/>
                    <a:pt x="123" y="183"/>
                  </a:cubicBezTo>
                  <a:cubicBezTo>
                    <a:pt x="123" y="183"/>
                    <a:pt x="123" y="183"/>
                    <a:pt x="123" y="183"/>
                  </a:cubicBezTo>
                  <a:cubicBezTo>
                    <a:pt x="123" y="183"/>
                    <a:pt x="124" y="183"/>
                    <a:pt x="124" y="182"/>
                  </a:cubicBezTo>
                  <a:cubicBezTo>
                    <a:pt x="124" y="182"/>
                    <a:pt x="125" y="182"/>
                    <a:pt x="126" y="182"/>
                  </a:cubicBezTo>
                  <a:cubicBezTo>
                    <a:pt x="127" y="182"/>
                    <a:pt x="127" y="183"/>
                    <a:pt x="127" y="183"/>
                  </a:cubicBezTo>
                  <a:cubicBezTo>
                    <a:pt x="127" y="185"/>
                    <a:pt x="127" y="186"/>
                    <a:pt x="127" y="187"/>
                  </a:cubicBezTo>
                  <a:cubicBezTo>
                    <a:pt x="127" y="187"/>
                    <a:pt x="128" y="188"/>
                    <a:pt x="128" y="188"/>
                  </a:cubicBezTo>
                  <a:cubicBezTo>
                    <a:pt x="129" y="189"/>
                    <a:pt x="129" y="188"/>
                    <a:pt x="130" y="188"/>
                  </a:cubicBezTo>
                  <a:cubicBezTo>
                    <a:pt x="130" y="188"/>
                    <a:pt x="130" y="189"/>
                    <a:pt x="131" y="189"/>
                  </a:cubicBezTo>
                  <a:cubicBezTo>
                    <a:pt x="131" y="189"/>
                    <a:pt x="132" y="189"/>
                    <a:pt x="132" y="189"/>
                  </a:cubicBezTo>
                  <a:cubicBezTo>
                    <a:pt x="133" y="189"/>
                    <a:pt x="134" y="189"/>
                    <a:pt x="134" y="190"/>
                  </a:cubicBezTo>
                  <a:cubicBezTo>
                    <a:pt x="135" y="190"/>
                    <a:pt x="135" y="190"/>
                    <a:pt x="136" y="190"/>
                  </a:cubicBezTo>
                  <a:cubicBezTo>
                    <a:pt x="136" y="190"/>
                    <a:pt x="137" y="190"/>
                    <a:pt x="137" y="191"/>
                  </a:cubicBezTo>
                  <a:cubicBezTo>
                    <a:pt x="138" y="191"/>
                    <a:pt x="138" y="192"/>
                    <a:pt x="139" y="192"/>
                  </a:cubicBezTo>
                  <a:cubicBezTo>
                    <a:pt x="139" y="192"/>
                    <a:pt x="140" y="192"/>
                    <a:pt x="141" y="192"/>
                  </a:cubicBezTo>
                  <a:cubicBezTo>
                    <a:pt x="142" y="192"/>
                    <a:pt x="142" y="191"/>
                    <a:pt x="142" y="190"/>
                  </a:cubicBezTo>
                  <a:cubicBezTo>
                    <a:pt x="142" y="189"/>
                    <a:pt x="142" y="187"/>
                    <a:pt x="144" y="188"/>
                  </a:cubicBezTo>
                  <a:cubicBezTo>
                    <a:pt x="145" y="188"/>
                    <a:pt x="145" y="190"/>
                    <a:pt x="145" y="190"/>
                  </a:cubicBezTo>
                  <a:cubicBezTo>
                    <a:pt x="146" y="191"/>
                    <a:pt x="146" y="191"/>
                    <a:pt x="147" y="191"/>
                  </a:cubicBezTo>
                  <a:cubicBezTo>
                    <a:pt x="148" y="191"/>
                    <a:pt x="148" y="191"/>
                    <a:pt x="148" y="192"/>
                  </a:cubicBezTo>
                  <a:cubicBezTo>
                    <a:pt x="148" y="193"/>
                    <a:pt x="147" y="194"/>
                    <a:pt x="148" y="194"/>
                  </a:cubicBezTo>
                  <a:cubicBezTo>
                    <a:pt x="148" y="195"/>
                    <a:pt x="149" y="195"/>
                    <a:pt x="149" y="196"/>
                  </a:cubicBezTo>
                  <a:cubicBezTo>
                    <a:pt x="150" y="196"/>
                    <a:pt x="150" y="195"/>
                    <a:pt x="151" y="194"/>
                  </a:cubicBezTo>
                  <a:cubicBezTo>
                    <a:pt x="151" y="194"/>
                    <a:pt x="151" y="194"/>
                    <a:pt x="152" y="195"/>
                  </a:cubicBezTo>
                  <a:cubicBezTo>
                    <a:pt x="152" y="195"/>
                    <a:pt x="152" y="196"/>
                    <a:pt x="153" y="196"/>
                  </a:cubicBezTo>
                  <a:cubicBezTo>
                    <a:pt x="153" y="196"/>
                    <a:pt x="154" y="196"/>
                    <a:pt x="154" y="197"/>
                  </a:cubicBezTo>
                  <a:cubicBezTo>
                    <a:pt x="155" y="196"/>
                    <a:pt x="155" y="196"/>
                    <a:pt x="155" y="196"/>
                  </a:cubicBezTo>
                  <a:cubicBezTo>
                    <a:pt x="156" y="196"/>
                    <a:pt x="156" y="197"/>
                    <a:pt x="156" y="197"/>
                  </a:cubicBezTo>
                  <a:cubicBezTo>
                    <a:pt x="157" y="197"/>
                    <a:pt x="157" y="198"/>
                    <a:pt x="157" y="198"/>
                  </a:cubicBezTo>
                  <a:cubicBezTo>
                    <a:pt x="158" y="199"/>
                    <a:pt x="158" y="199"/>
                    <a:pt x="158" y="199"/>
                  </a:cubicBezTo>
                  <a:cubicBezTo>
                    <a:pt x="158" y="200"/>
                    <a:pt x="158" y="200"/>
                    <a:pt x="158" y="200"/>
                  </a:cubicBezTo>
                  <a:cubicBezTo>
                    <a:pt x="159" y="201"/>
                    <a:pt x="159" y="201"/>
                    <a:pt x="159" y="201"/>
                  </a:cubicBezTo>
                  <a:cubicBezTo>
                    <a:pt x="160" y="202"/>
                    <a:pt x="160" y="202"/>
                    <a:pt x="161" y="203"/>
                  </a:cubicBezTo>
                  <a:cubicBezTo>
                    <a:pt x="161" y="203"/>
                    <a:pt x="161" y="204"/>
                    <a:pt x="161" y="204"/>
                  </a:cubicBezTo>
                  <a:cubicBezTo>
                    <a:pt x="161" y="205"/>
                    <a:pt x="160" y="205"/>
                    <a:pt x="161" y="206"/>
                  </a:cubicBezTo>
                  <a:cubicBezTo>
                    <a:pt x="161" y="206"/>
                    <a:pt x="162" y="206"/>
                    <a:pt x="162" y="206"/>
                  </a:cubicBezTo>
                  <a:cubicBezTo>
                    <a:pt x="163" y="206"/>
                    <a:pt x="163" y="206"/>
                    <a:pt x="163" y="206"/>
                  </a:cubicBezTo>
                  <a:cubicBezTo>
                    <a:pt x="164" y="205"/>
                    <a:pt x="164" y="204"/>
                    <a:pt x="164" y="205"/>
                  </a:cubicBezTo>
                  <a:cubicBezTo>
                    <a:pt x="165" y="205"/>
                    <a:pt x="165" y="205"/>
                    <a:pt x="165" y="205"/>
                  </a:cubicBezTo>
                  <a:cubicBezTo>
                    <a:pt x="165" y="205"/>
                    <a:pt x="165" y="205"/>
                    <a:pt x="166" y="205"/>
                  </a:cubicBezTo>
                  <a:cubicBezTo>
                    <a:pt x="167" y="205"/>
                    <a:pt x="167" y="206"/>
                    <a:pt x="168" y="207"/>
                  </a:cubicBezTo>
                  <a:cubicBezTo>
                    <a:pt x="168" y="207"/>
                    <a:pt x="168" y="207"/>
                    <a:pt x="168" y="207"/>
                  </a:cubicBezTo>
                  <a:cubicBezTo>
                    <a:pt x="168" y="207"/>
                    <a:pt x="169" y="208"/>
                    <a:pt x="169" y="208"/>
                  </a:cubicBezTo>
                  <a:cubicBezTo>
                    <a:pt x="169" y="207"/>
                    <a:pt x="169" y="206"/>
                    <a:pt x="169" y="206"/>
                  </a:cubicBezTo>
                  <a:cubicBezTo>
                    <a:pt x="169" y="205"/>
                    <a:pt x="169" y="204"/>
                    <a:pt x="168" y="204"/>
                  </a:cubicBezTo>
                  <a:cubicBezTo>
                    <a:pt x="168" y="203"/>
                    <a:pt x="168" y="203"/>
                    <a:pt x="168" y="203"/>
                  </a:cubicBezTo>
                  <a:cubicBezTo>
                    <a:pt x="168" y="203"/>
                    <a:pt x="168" y="203"/>
                    <a:pt x="168" y="203"/>
                  </a:cubicBezTo>
                  <a:cubicBezTo>
                    <a:pt x="168" y="202"/>
                    <a:pt x="168" y="202"/>
                    <a:pt x="168" y="201"/>
                  </a:cubicBezTo>
                  <a:cubicBezTo>
                    <a:pt x="168" y="201"/>
                    <a:pt x="167" y="200"/>
                    <a:pt x="167" y="200"/>
                  </a:cubicBezTo>
                  <a:cubicBezTo>
                    <a:pt x="167" y="199"/>
                    <a:pt x="167" y="198"/>
                    <a:pt x="168" y="197"/>
                  </a:cubicBezTo>
                  <a:cubicBezTo>
                    <a:pt x="168" y="197"/>
                    <a:pt x="170" y="193"/>
                    <a:pt x="168" y="194"/>
                  </a:cubicBezTo>
                  <a:cubicBezTo>
                    <a:pt x="168" y="194"/>
                    <a:pt x="167" y="195"/>
                    <a:pt x="167" y="195"/>
                  </a:cubicBezTo>
                  <a:cubicBezTo>
                    <a:pt x="166" y="195"/>
                    <a:pt x="165" y="196"/>
                    <a:pt x="165" y="197"/>
                  </a:cubicBezTo>
                  <a:cubicBezTo>
                    <a:pt x="164" y="197"/>
                    <a:pt x="164" y="197"/>
                    <a:pt x="164" y="197"/>
                  </a:cubicBezTo>
                  <a:cubicBezTo>
                    <a:pt x="164" y="197"/>
                    <a:pt x="163" y="196"/>
                    <a:pt x="163" y="196"/>
                  </a:cubicBezTo>
                  <a:cubicBezTo>
                    <a:pt x="162" y="195"/>
                    <a:pt x="161" y="195"/>
                    <a:pt x="160" y="194"/>
                  </a:cubicBezTo>
                  <a:cubicBezTo>
                    <a:pt x="160" y="194"/>
                    <a:pt x="160" y="193"/>
                    <a:pt x="160" y="193"/>
                  </a:cubicBezTo>
                  <a:cubicBezTo>
                    <a:pt x="160" y="192"/>
                    <a:pt x="160" y="193"/>
                    <a:pt x="160" y="192"/>
                  </a:cubicBezTo>
                  <a:cubicBezTo>
                    <a:pt x="159" y="192"/>
                    <a:pt x="159" y="191"/>
                    <a:pt x="159" y="191"/>
                  </a:cubicBezTo>
                  <a:cubicBezTo>
                    <a:pt x="158" y="191"/>
                    <a:pt x="158" y="191"/>
                    <a:pt x="158" y="190"/>
                  </a:cubicBezTo>
                  <a:cubicBezTo>
                    <a:pt x="157" y="190"/>
                    <a:pt x="157" y="190"/>
                    <a:pt x="157" y="189"/>
                  </a:cubicBezTo>
                  <a:cubicBezTo>
                    <a:pt x="157" y="189"/>
                    <a:pt x="156" y="189"/>
                    <a:pt x="156" y="188"/>
                  </a:cubicBezTo>
                  <a:cubicBezTo>
                    <a:pt x="156" y="188"/>
                    <a:pt x="156" y="187"/>
                    <a:pt x="156" y="186"/>
                  </a:cubicBezTo>
                  <a:cubicBezTo>
                    <a:pt x="156" y="185"/>
                    <a:pt x="157" y="185"/>
                    <a:pt x="157" y="184"/>
                  </a:cubicBezTo>
                  <a:cubicBezTo>
                    <a:pt x="157" y="184"/>
                    <a:pt x="157" y="183"/>
                    <a:pt x="157" y="182"/>
                  </a:cubicBezTo>
                  <a:cubicBezTo>
                    <a:pt x="158" y="181"/>
                    <a:pt x="157" y="179"/>
                    <a:pt x="158" y="178"/>
                  </a:cubicBezTo>
                  <a:cubicBezTo>
                    <a:pt x="158" y="177"/>
                    <a:pt x="159" y="176"/>
                    <a:pt x="159" y="174"/>
                  </a:cubicBezTo>
                  <a:cubicBezTo>
                    <a:pt x="158" y="174"/>
                    <a:pt x="158" y="174"/>
                    <a:pt x="158" y="173"/>
                  </a:cubicBezTo>
                  <a:cubicBezTo>
                    <a:pt x="158" y="173"/>
                    <a:pt x="158" y="173"/>
                    <a:pt x="158" y="172"/>
                  </a:cubicBezTo>
                  <a:cubicBezTo>
                    <a:pt x="158" y="171"/>
                    <a:pt x="158" y="171"/>
                    <a:pt x="158" y="170"/>
                  </a:cubicBezTo>
                  <a:cubicBezTo>
                    <a:pt x="158" y="169"/>
                    <a:pt x="158" y="167"/>
                    <a:pt x="158" y="166"/>
                  </a:cubicBezTo>
                  <a:cubicBezTo>
                    <a:pt x="158" y="165"/>
                    <a:pt x="157" y="164"/>
                    <a:pt x="157" y="164"/>
                  </a:cubicBezTo>
                  <a:cubicBezTo>
                    <a:pt x="156" y="163"/>
                    <a:pt x="156" y="163"/>
                    <a:pt x="156" y="163"/>
                  </a:cubicBezTo>
                  <a:cubicBezTo>
                    <a:pt x="156" y="162"/>
                    <a:pt x="155" y="162"/>
                    <a:pt x="155" y="162"/>
                  </a:cubicBezTo>
                  <a:cubicBezTo>
                    <a:pt x="155" y="161"/>
                    <a:pt x="155" y="161"/>
                    <a:pt x="155" y="161"/>
                  </a:cubicBezTo>
                  <a:cubicBezTo>
                    <a:pt x="156" y="161"/>
                    <a:pt x="156" y="161"/>
                    <a:pt x="156" y="161"/>
                  </a:cubicBezTo>
                  <a:cubicBezTo>
                    <a:pt x="157" y="160"/>
                    <a:pt x="157" y="160"/>
                    <a:pt x="158" y="159"/>
                  </a:cubicBezTo>
                  <a:cubicBezTo>
                    <a:pt x="158" y="158"/>
                    <a:pt x="159" y="157"/>
                    <a:pt x="160" y="155"/>
                  </a:cubicBezTo>
                  <a:cubicBezTo>
                    <a:pt x="160" y="155"/>
                    <a:pt x="160" y="155"/>
                    <a:pt x="161" y="154"/>
                  </a:cubicBezTo>
                  <a:cubicBezTo>
                    <a:pt x="161" y="154"/>
                    <a:pt x="161" y="154"/>
                    <a:pt x="161" y="154"/>
                  </a:cubicBezTo>
                  <a:cubicBezTo>
                    <a:pt x="161" y="153"/>
                    <a:pt x="161" y="153"/>
                    <a:pt x="161" y="152"/>
                  </a:cubicBezTo>
                  <a:cubicBezTo>
                    <a:pt x="162" y="151"/>
                    <a:pt x="164" y="152"/>
                    <a:pt x="164" y="152"/>
                  </a:cubicBezTo>
                  <a:cubicBezTo>
                    <a:pt x="166" y="152"/>
                    <a:pt x="168" y="152"/>
                    <a:pt x="169" y="152"/>
                  </a:cubicBezTo>
                  <a:cubicBezTo>
                    <a:pt x="169" y="152"/>
                    <a:pt x="170" y="152"/>
                    <a:pt x="170" y="152"/>
                  </a:cubicBezTo>
                  <a:cubicBezTo>
                    <a:pt x="170" y="152"/>
                    <a:pt x="170" y="152"/>
                    <a:pt x="171" y="152"/>
                  </a:cubicBezTo>
                  <a:cubicBezTo>
                    <a:pt x="171" y="152"/>
                    <a:pt x="172" y="152"/>
                    <a:pt x="172" y="152"/>
                  </a:cubicBezTo>
                  <a:cubicBezTo>
                    <a:pt x="173" y="152"/>
                    <a:pt x="173" y="151"/>
                    <a:pt x="173" y="151"/>
                  </a:cubicBezTo>
                  <a:cubicBezTo>
                    <a:pt x="174" y="150"/>
                    <a:pt x="174" y="150"/>
                    <a:pt x="175" y="150"/>
                  </a:cubicBezTo>
                  <a:cubicBezTo>
                    <a:pt x="175" y="150"/>
                    <a:pt x="176" y="150"/>
                    <a:pt x="177" y="150"/>
                  </a:cubicBezTo>
                  <a:cubicBezTo>
                    <a:pt x="177" y="149"/>
                    <a:pt x="177" y="149"/>
                    <a:pt x="178" y="149"/>
                  </a:cubicBezTo>
                  <a:cubicBezTo>
                    <a:pt x="178" y="149"/>
                    <a:pt x="178" y="149"/>
                    <a:pt x="178" y="149"/>
                  </a:cubicBezTo>
                  <a:cubicBezTo>
                    <a:pt x="178" y="149"/>
                    <a:pt x="179" y="149"/>
                    <a:pt x="179" y="149"/>
                  </a:cubicBezTo>
                  <a:cubicBezTo>
                    <a:pt x="179" y="148"/>
                    <a:pt x="180" y="149"/>
                    <a:pt x="180" y="148"/>
                  </a:cubicBezTo>
                  <a:cubicBezTo>
                    <a:pt x="180" y="148"/>
                    <a:pt x="180" y="148"/>
                    <a:pt x="180" y="148"/>
                  </a:cubicBezTo>
                  <a:cubicBezTo>
                    <a:pt x="180" y="148"/>
                    <a:pt x="180" y="148"/>
                    <a:pt x="181" y="148"/>
                  </a:cubicBezTo>
                  <a:cubicBezTo>
                    <a:pt x="180" y="147"/>
                    <a:pt x="180" y="146"/>
                    <a:pt x="180" y="145"/>
                  </a:cubicBezTo>
                  <a:cubicBezTo>
                    <a:pt x="179" y="144"/>
                    <a:pt x="177" y="141"/>
                    <a:pt x="177" y="140"/>
                  </a:cubicBezTo>
                  <a:cubicBezTo>
                    <a:pt x="178" y="138"/>
                    <a:pt x="177" y="135"/>
                    <a:pt x="176" y="132"/>
                  </a:cubicBezTo>
                  <a:cubicBezTo>
                    <a:pt x="175" y="129"/>
                    <a:pt x="173" y="130"/>
                    <a:pt x="171" y="130"/>
                  </a:cubicBezTo>
                  <a:cubicBezTo>
                    <a:pt x="170" y="130"/>
                    <a:pt x="169" y="127"/>
                    <a:pt x="170" y="125"/>
                  </a:cubicBezTo>
                  <a:cubicBezTo>
                    <a:pt x="171" y="124"/>
                    <a:pt x="171" y="124"/>
                    <a:pt x="171" y="124"/>
                  </a:cubicBezTo>
                  <a:cubicBezTo>
                    <a:pt x="171" y="124"/>
                    <a:pt x="170" y="122"/>
                    <a:pt x="171" y="120"/>
                  </a:cubicBezTo>
                  <a:cubicBezTo>
                    <a:pt x="171" y="119"/>
                    <a:pt x="170" y="117"/>
                    <a:pt x="169" y="115"/>
                  </a:cubicBezTo>
                  <a:cubicBezTo>
                    <a:pt x="169" y="113"/>
                    <a:pt x="169" y="109"/>
                    <a:pt x="169" y="109"/>
                  </a:cubicBezTo>
                  <a:cubicBezTo>
                    <a:pt x="169" y="109"/>
                    <a:pt x="169" y="107"/>
                    <a:pt x="168" y="106"/>
                  </a:cubicBezTo>
                  <a:cubicBezTo>
                    <a:pt x="167" y="106"/>
                    <a:pt x="167" y="106"/>
                    <a:pt x="166" y="104"/>
                  </a:cubicBezTo>
                  <a:cubicBezTo>
                    <a:pt x="166" y="102"/>
                    <a:pt x="167" y="102"/>
                    <a:pt x="166" y="100"/>
                  </a:cubicBezTo>
                  <a:cubicBezTo>
                    <a:pt x="165" y="99"/>
                    <a:pt x="164" y="96"/>
                    <a:pt x="164" y="95"/>
                  </a:cubicBezTo>
                  <a:cubicBezTo>
                    <a:pt x="165" y="94"/>
                    <a:pt x="166" y="93"/>
                    <a:pt x="164" y="92"/>
                  </a:cubicBezTo>
                  <a:cubicBezTo>
                    <a:pt x="163" y="91"/>
                    <a:pt x="162" y="90"/>
                    <a:pt x="162" y="90"/>
                  </a:cubicBezTo>
                  <a:cubicBezTo>
                    <a:pt x="162" y="90"/>
                    <a:pt x="162" y="89"/>
                    <a:pt x="162" y="89"/>
                  </a:cubicBezTo>
                  <a:cubicBezTo>
                    <a:pt x="162" y="88"/>
                    <a:pt x="161" y="88"/>
                    <a:pt x="161" y="87"/>
                  </a:cubicBezTo>
                  <a:cubicBezTo>
                    <a:pt x="161" y="86"/>
                    <a:pt x="162" y="85"/>
                    <a:pt x="162" y="85"/>
                  </a:cubicBezTo>
                  <a:cubicBezTo>
                    <a:pt x="163" y="85"/>
                    <a:pt x="164" y="83"/>
                    <a:pt x="164" y="82"/>
                  </a:cubicBezTo>
                  <a:cubicBezTo>
                    <a:pt x="165" y="82"/>
                    <a:pt x="164" y="80"/>
                    <a:pt x="164" y="79"/>
                  </a:cubicBezTo>
                  <a:cubicBezTo>
                    <a:pt x="164" y="78"/>
                    <a:pt x="165" y="78"/>
                    <a:pt x="165" y="76"/>
                  </a:cubicBezTo>
                  <a:cubicBezTo>
                    <a:pt x="166" y="75"/>
                    <a:pt x="167" y="75"/>
                    <a:pt x="168" y="74"/>
                  </a:cubicBezTo>
                  <a:cubicBezTo>
                    <a:pt x="168" y="72"/>
                    <a:pt x="167" y="70"/>
                    <a:pt x="167" y="70"/>
                  </a:cubicBezTo>
                  <a:cubicBezTo>
                    <a:pt x="167" y="70"/>
                    <a:pt x="168" y="69"/>
                    <a:pt x="169" y="67"/>
                  </a:cubicBezTo>
                  <a:cubicBezTo>
                    <a:pt x="169" y="65"/>
                    <a:pt x="168" y="61"/>
                    <a:pt x="168" y="59"/>
                  </a:cubicBezTo>
                  <a:cubicBezTo>
                    <a:pt x="168" y="58"/>
                    <a:pt x="170" y="57"/>
                    <a:pt x="171" y="55"/>
                  </a:cubicBezTo>
                  <a:cubicBezTo>
                    <a:pt x="171" y="53"/>
                    <a:pt x="171" y="52"/>
                    <a:pt x="171" y="50"/>
                  </a:cubicBezTo>
                  <a:cubicBezTo>
                    <a:pt x="171" y="49"/>
                    <a:pt x="173" y="49"/>
                    <a:pt x="174" y="48"/>
                  </a:cubicBezTo>
                  <a:cubicBezTo>
                    <a:pt x="175" y="48"/>
                    <a:pt x="174" y="47"/>
                    <a:pt x="175" y="46"/>
                  </a:cubicBezTo>
                  <a:cubicBezTo>
                    <a:pt x="175" y="46"/>
                    <a:pt x="177" y="43"/>
                    <a:pt x="178" y="43"/>
                  </a:cubicBezTo>
                  <a:cubicBezTo>
                    <a:pt x="180" y="42"/>
                    <a:pt x="184" y="37"/>
                    <a:pt x="184" y="36"/>
                  </a:cubicBezTo>
                  <a:cubicBezTo>
                    <a:pt x="184" y="34"/>
                    <a:pt x="180" y="34"/>
                    <a:pt x="179" y="34"/>
                  </a:cubicBezTo>
                  <a:cubicBezTo>
                    <a:pt x="178" y="34"/>
                    <a:pt x="179" y="32"/>
                    <a:pt x="180" y="29"/>
                  </a:cubicBezTo>
                  <a:cubicBezTo>
                    <a:pt x="181" y="27"/>
                    <a:pt x="180" y="26"/>
                    <a:pt x="179" y="25"/>
                  </a:cubicBezTo>
                  <a:cubicBezTo>
                    <a:pt x="178" y="25"/>
                    <a:pt x="180" y="24"/>
                    <a:pt x="181" y="23"/>
                  </a:cubicBezTo>
                  <a:cubicBezTo>
                    <a:pt x="181" y="22"/>
                    <a:pt x="181" y="20"/>
                    <a:pt x="181" y="19"/>
                  </a:cubicBezTo>
                  <a:cubicBezTo>
                    <a:pt x="181" y="19"/>
                    <a:pt x="181" y="19"/>
                    <a:pt x="181" y="19"/>
                  </a:cubicBezTo>
                  <a:cubicBezTo>
                    <a:pt x="179" y="20"/>
                    <a:pt x="179" y="19"/>
                    <a:pt x="178" y="17"/>
                  </a:cubicBezTo>
                  <a:cubicBezTo>
                    <a:pt x="177" y="15"/>
                    <a:pt x="177" y="16"/>
                    <a:pt x="176" y="16"/>
                  </a:cubicBezTo>
                  <a:cubicBezTo>
                    <a:pt x="175" y="15"/>
                    <a:pt x="174" y="13"/>
                    <a:pt x="171" y="11"/>
                  </a:cubicBezTo>
                  <a:cubicBezTo>
                    <a:pt x="168" y="9"/>
                    <a:pt x="170" y="10"/>
                    <a:pt x="169" y="8"/>
                  </a:cubicBezTo>
                  <a:cubicBezTo>
                    <a:pt x="169" y="6"/>
                    <a:pt x="168" y="7"/>
                    <a:pt x="166" y="8"/>
                  </a:cubicBezTo>
                  <a:cubicBezTo>
                    <a:pt x="165" y="9"/>
                    <a:pt x="165" y="10"/>
                    <a:pt x="163" y="9"/>
                  </a:cubicBezTo>
                  <a:cubicBezTo>
                    <a:pt x="161" y="9"/>
                    <a:pt x="161" y="9"/>
                    <a:pt x="158" y="10"/>
                  </a:cubicBezTo>
                  <a:cubicBezTo>
                    <a:pt x="156" y="11"/>
                    <a:pt x="157" y="11"/>
                    <a:pt x="155" y="11"/>
                  </a:cubicBezTo>
                  <a:cubicBezTo>
                    <a:pt x="153" y="10"/>
                    <a:pt x="153" y="10"/>
                    <a:pt x="152" y="8"/>
                  </a:cubicBezTo>
                  <a:cubicBezTo>
                    <a:pt x="150" y="6"/>
                    <a:pt x="149" y="6"/>
                    <a:pt x="148" y="3"/>
                  </a:cubicBezTo>
                  <a:cubicBezTo>
                    <a:pt x="148" y="3"/>
                    <a:pt x="147" y="3"/>
                    <a:pt x="147" y="3"/>
                  </a:cubicBezTo>
                  <a:cubicBezTo>
                    <a:pt x="147" y="3"/>
                    <a:pt x="147" y="3"/>
                    <a:pt x="147" y="3"/>
                  </a:cubicBezTo>
                  <a:cubicBezTo>
                    <a:pt x="146" y="3"/>
                    <a:pt x="146" y="3"/>
                    <a:pt x="146" y="3"/>
                  </a:cubicBezTo>
                  <a:cubicBezTo>
                    <a:pt x="145" y="3"/>
                    <a:pt x="145" y="3"/>
                    <a:pt x="145" y="2"/>
                  </a:cubicBezTo>
                  <a:cubicBezTo>
                    <a:pt x="145" y="2"/>
                    <a:pt x="145" y="2"/>
                    <a:pt x="144" y="2"/>
                  </a:cubicBezTo>
                  <a:cubicBezTo>
                    <a:pt x="144" y="2"/>
                    <a:pt x="144" y="2"/>
                    <a:pt x="144" y="2"/>
                  </a:cubicBezTo>
                  <a:cubicBezTo>
                    <a:pt x="144" y="2"/>
                    <a:pt x="144" y="2"/>
                    <a:pt x="144" y="2"/>
                  </a:cubicBezTo>
                  <a:cubicBezTo>
                    <a:pt x="143" y="2"/>
                    <a:pt x="143" y="2"/>
                    <a:pt x="143" y="3"/>
                  </a:cubicBezTo>
                  <a:cubicBezTo>
                    <a:pt x="143" y="3"/>
                    <a:pt x="143" y="3"/>
                    <a:pt x="143" y="3"/>
                  </a:cubicBezTo>
                  <a:cubicBezTo>
                    <a:pt x="143" y="3"/>
                    <a:pt x="143" y="3"/>
                    <a:pt x="143" y="3"/>
                  </a:cubicBezTo>
                  <a:cubicBezTo>
                    <a:pt x="142" y="3"/>
                    <a:pt x="142" y="3"/>
                    <a:pt x="142" y="3"/>
                  </a:cubicBezTo>
                  <a:cubicBezTo>
                    <a:pt x="142" y="3"/>
                    <a:pt x="142" y="3"/>
                    <a:pt x="142" y="4"/>
                  </a:cubicBezTo>
                  <a:cubicBezTo>
                    <a:pt x="142" y="4"/>
                    <a:pt x="142" y="3"/>
                    <a:pt x="142" y="3"/>
                  </a:cubicBezTo>
                  <a:cubicBezTo>
                    <a:pt x="141" y="4"/>
                    <a:pt x="142" y="4"/>
                    <a:pt x="141" y="4"/>
                  </a:cubicBezTo>
                  <a:cubicBezTo>
                    <a:pt x="141" y="4"/>
                    <a:pt x="141" y="4"/>
                    <a:pt x="141" y="4"/>
                  </a:cubicBezTo>
                  <a:cubicBezTo>
                    <a:pt x="141" y="4"/>
                    <a:pt x="140" y="4"/>
                    <a:pt x="140" y="4"/>
                  </a:cubicBezTo>
                  <a:cubicBezTo>
                    <a:pt x="140" y="4"/>
                    <a:pt x="140" y="4"/>
                    <a:pt x="140" y="4"/>
                  </a:cubicBezTo>
                  <a:cubicBezTo>
                    <a:pt x="140" y="3"/>
                    <a:pt x="139" y="3"/>
                    <a:pt x="139" y="3"/>
                  </a:cubicBezTo>
                  <a:cubicBezTo>
                    <a:pt x="139" y="3"/>
                    <a:pt x="138" y="3"/>
                    <a:pt x="138" y="3"/>
                  </a:cubicBezTo>
                  <a:cubicBezTo>
                    <a:pt x="138" y="3"/>
                    <a:pt x="137" y="3"/>
                    <a:pt x="137" y="3"/>
                  </a:cubicBezTo>
                  <a:cubicBezTo>
                    <a:pt x="137" y="3"/>
                    <a:pt x="136" y="2"/>
                    <a:pt x="136" y="2"/>
                  </a:cubicBezTo>
                  <a:cubicBezTo>
                    <a:pt x="135" y="2"/>
                    <a:pt x="134" y="1"/>
                    <a:pt x="133" y="1"/>
                  </a:cubicBezTo>
                  <a:cubicBezTo>
                    <a:pt x="133" y="1"/>
                    <a:pt x="133" y="1"/>
                    <a:pt x="132" y="1"/>
                  </a:cubicBezTo>
                  <a:cubicBezTo>
                    <a:pt x="132" y="1"/>
                    <a:pt x="132" y="2"/>
                    <a:pt x="132" y="2"/>
                  </a:cubicBezTo>
                  <a:cubicBezTo>
                    <a:pt x="132" y="2"/>
                    <a:pt x="132" y="2"/>
                    <a:pt x="131" y="2"/>
                  </a:cubicBezTo>
                  <a:cubicBezTo>
                    <a:pt x="131" y="2"/>
                    <a:pt x="131" y="2"/>
                    <a:pt x="131" y="2"/>
                  </a:cubicBezTo>
                  <a:cubicBezTo>
                    <a:pt x="130" y="2"/>
                    <a:pt x="130" y="2"/>
                    <a:pt x="130" y="2"/>
                  </a:cubicBezTo>
                  <a:cubicBezTo>
                    <a:pt x="130" y="2"/>
                    <a:pt x="130" y="1"/>
                    <a:pt x="130" y="1"/>
                  </a:cubicBezTo>
                  <a:cubicBezTo>
                    <a:pt x="129" y="1"/>
                    <a:pt x="129" y="1"/>
                    <a:pt x="129" y="1"/>
                  </a:cubicBezTo>
                  <a:cubicBezTo>
                    <a:pt x="129" y="1"/>
                    <a:pt x="128" y="0"/>
                    <a:pt x="128" y="0"/>
                  </a:cubicBezTo>
                  <a:cubicBezTo>
                    <a:pt x="128" y="0"/>
                    <a:pt x="128" y="0"/>
                    <a:pt x="127" y="0"/>
                  </a:cubicBezTo>
                  <a:cubicBezTo>
                    <a:pt x="127" y="0"/>
                    <a:pt x="127" y="1"/>
                    <a:pt x="127" y="1"/>
                  </a:cubicBezTo>
                  <a:cubicBezTo>
                    <a:pt x="126" y="1"/>
                    <a:pt x="126" y="1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3"/>
                    <a:pt x="126" y="3"/>
                    <a:pt x="126" y="3"/>
                  </a:cubicBezTo>
                  <a:cubicBezTo>
                    <a:pt x="126" y="4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4"/>
                    <a:pt x="124" y="4"/>
                    <a:pt x="123" y="4"/>
                  </a:cubicBezTo>
                  <a:cubicBezTo>
                    <a:pt x="123" y="4"/>
                    <a:pt x="123" y="5"/>
                    <a:pt x="123" y="5"/>
                  </a:cubicBezTo>
                  <a:cubicBezTo>
                    <a:pt x="122" y="5"/>
                    <a:pt x="122" y="4"/>
                    <a:pt x="121" y="5"/>
                  </a:cubicBezTo>
                  <a:cubicBezTo>
                    <a:pt x="121" y="5"/>
                    <a:pt x="121" y="5"/>
                    <a:pt x="121" y="5"/>
                  </a:cubicBezTo>
                  <a:cubicBezTo>
                    <a:pt x="120" y="5"/>
                    <a:pt x="120" y="5"/>
                    <a:pt x="120" y="5"/>
                  </a:cubicBezTo>
                  <a:cubicBezTo>
                    <a:pt x="120" y="5"/>
                    <a:pt x="119" y="5"/>
                    <a:pt x="118" y="4"/>
                  </a:cubicBezTo>
                  <a:cubicBezTo>
                    <a:pt x="118" y="4"/>
                    <a:pt x="118" y="4"/>
                    <a:pt x="118" y="4"/>
                  </a:cubicBezTo>
                  <a:cubicBezTo>
                    <a:pt x="118" y="3"/>
                    <a:pt x="118" y="3"/>
                    <a:pt x="118" y="3"/>
                  </a:cubicBezTo>
                  <a:cubicBezTo>
                    <a:pt x="117" y="3"/>
                    <a:pt x="117" y="3"/>
                    <a:pt x="117" y="3"/>
                  </a:cubicBezTo>
                  <a:cubicBezTo>
                    <a:pt x="117" y="3"/>
                    <a:pt x="117" y="3"/>
                    <a:pt x="116" y="3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6" y="3"/>
                    <a:pt x="116" y="4"/>
                    <a:pt x="116" y="4"/>
                  </a:cubicBezTo>
                  <a:cubicBezTo>
                    <a:pt x="116" y="4"/>
                    <a:pt x="115" y="4"/>
                    <a:pt x="115" y="4"/>
                  </a:cubicBezTo>
                  <a:cubicBezTo>
                    <a:pt x="115" y="5"/>
                    <a:pt x="115" y="5"/>
                    <a:pt x="115" y="5"/>
                  </a:cubicBezTo>
                  <a:cubicBezTo>
                    <a:pt x="115" y="5"/>
                    <a:pt x="115" y="5"/>
                    <a:pt x="115" y="5"/>
                  </a:cubicBezTo>
                  <a:cubicBezTo>
                    <a:pt x="115" y="5"/>
                    <a:pt x="114" y="5"/>
                    <a:pt x="114" y="5"/>
                  </a:cubicBezTo>
                  <a:cubicBezTo>
                    <a:pt x="114" y="6"/>
                    <a:pt x="114" y="6"/>
                    <a:pt x="113" y="6"/>
                  </a:cubicBezTo>
                  <a:cubicBezTo>
                    <a:pt x="113" y="6"/>
                    <a:pt x="113" y="6"/>
                    <a:pt x="112" y="6"/>
                  </a:cubicBezTo>
                  <a:cubicBezTo>
                    <a:pt x="112" y="6"/>
                    <a:pt x="111" y="6"/>
                    <a:pt x="111" y="7"/>
                  </a:cubicBezTo>
                  <a:cubicBezTo>
                    <a:pt x="110" y="7"/>
                    <a:pt x="110" y="7"/>
                    <a:pt x="110" y="7"/>
                  </a:cubicBezTo>
                  <a:cubicBezTo>
                    <a:pt x="110" y="7"/>
                    <a:pt x="109" y="8"/>
                    <a:pt x="109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8" y="8"/>
                    <a:pt x="107" y="9"/>
                    <a:pt x="107" y="8"/>
                  </a:cubicBezTo>
                  <a:cubicBezTo>
                    <a:pt x="107" y="8"/>
                    <a:pt x="107" y="8"/>
                    <a:pt x="107" y="8"/>
                  </a:cubicBezTo>
                  <a:cubicBezTo>
                    <a:pt x="106" y="8"/>
                    <a:pt x="106" y="8"/>
                    <a:pt x="106" y="8"/>
                  </a:cubicBezTo>
                  <a:cubicBezTo>
                    <a:pt x="106" y="8"/>
                    <a:pt x="106" y="7"/>
                    <a:pt x="106" y="7"/>
                  </a:cubicBezTo>
                  <a:cubicBezTo>
                    <a:pt x="106" y="7"/>
                    <a:pt x="105" y="7"/>
                    <a:pt x="105" y="7"/>
                  </a:cubicBezTo>
                  <a:cubicBezTo>
                    <a:pt x="105" y="7"/>
                    <a:pt x="105" y="7"/>
                    <a:pt x="104" y="6"/>
                  </a:cubicBezTo>
                  <a:cubicBezTo>
                    <a:pt x="104" y="6"/>
                    <a:pt x="104" y="6"/>
                    <a:pt x="103" y="6"/>
                  </a:cubicBezTo>
                  <a:cubicBezTo>
                    <a:pt x="103" y="6"/>
                    <a:pt x="103" y="6"/>
                    <a:pt x="102" y="6"/>
                  </a:cubicBezTo>
                  <a:cubicBezTo>
                    <a:pt x="102" y="6"/>
                    <a:pt x="102" y="7"/>
                    <a:pt x="102" y="7"/>
                  </a:cubicBezTo>
                  <a:cubicBezTo>
                    <a:pt x="102" y="8"/>
                    <a:pt x="102" y="8"/>
                    <a:pt x="102" y="8"/>
                  </a:cubicBezTo>
                  <a:cubicBezTo>
                    <a:pt x="102" y="9"/>
                    <a:pt x="102" y="9"/>
                    <a:pt x="102" y="9"/>
                  </a:cubicBezTo>
                  <a:cubicBezTo>
                    <a:pt x="102" y="10"/>
                    <a:pt x="101" y="11"/>
                    <a:pt x="101" y="11"/>
                  </a:cubicBezTo>
                  <a:cubicBezTo>
                    <a:pt x="101" y="12"/>
                    <a:pt x="100" y="12"/>
                    <a:pt x="99" y="13"/>
                  </a:cubicBezTo>
                  <a:cubicBezTo>
                    <a:pt x="99" y="13"/>
                    <a:pt x="99" y="13"/>
                    <a:pt x="99" y="13"/>
                  </a:cubicBezTo>
                  <a:cubicBezTo>
                    <a:pt x="99" y="13"/>
                    <a:pt x="99" y="13"/>
                    <a:pt x="98" y="14"/>
                  </a:cubicBezTo>
                  <a:cubicBezTo>
                    <a:pt x="98" y="14"/>
                    <a:pt x="98" y="14"/>
                    <a:pt x="97" y="14"/>
                  </a:cubicBezTo>
                  <a:cubicBezTo>
                    <a:pt x="97" y="14"/>
                    <a:pt x="97" y="14"/>
                    <a:pt x="97" y="14"/>
                  </a:cubicBezTo>
                  <a:cubicBezTo>
                    <a:pt x="97" y="14"/>
                    <a:pt x="97" y="14"/>
                    <a:pt x="96" y="14"/>
                  </a:cubicBezTo>
                  <a:cubicBezTo>
                    <a:pt x="96" y="14"/>
                    <a:pt x="96" y="14"/>
                    <a:pt x="96" y="14"/>
                  </a:cubicBezTo>
                  <a:cubicBezTo>
                    <a:pt x="95" y="13"/>
                    <a:pt x="95" y="14"/>
                    <a:pt x="95" y="13"/>
                  </a:cubicBezTo>
                  <a:cubicBezTo>
                    <a:pt x="95" y="13"/>
                    <a:pt x="94" y="13"/>
                    <a:pt x="94" y="13"/>
                  </a:cubicBezTo>
                  <a:cubicBezTo>
                    <a:pt x="94" y="13"/>
                    <a:pt x="94" y="13"/>
                    <a:pt x="93" y="13"/>
                  </a:cubicBezTo>
                  <a:cubicBezTo>
                    <a:pt x="93" y="13"/>
                    <a:pt x="93" y="13"/>
                    <a:pt x="93" y="13"/>
                  </a:cubicBezTo>
                  <a:cubicBezTo>
                    <a:pt x="93" y="13"/>
                    <a:pt x="93" y="13"/>
                    <a:pt x="92" y="13"/>
                  </a:cubicBezTo>
                  <a:cubicBezTo>
                    <a:pt x="92" y="12"/>
                    <a:pt x="92" y="12"/>
                    <a:pt x="92" y="12"/>
                  </a:cubicBezTo>
                  <a:cubicBezTo>
                    <a:pt x="92" y="12"/>
                    <a:pt x="91" y="12"/>
                    <a:pt x="91" y="12"/>
                  </a:cubicBezTo>
                  <a:cubicBezTo>
                    <a:pt x="91" y="12"/>
                    <a:pt x="91" y="12"/>
                    <a:pt x="91" y="12"/>
                  </a:cubicBezTo>
                  <a:cubicBezTo>
                    <a:pt x="91" y="13"/>
                    <a:pt x="90" y="13"/>
                    <a:pt x="90" y="13"/>
                  </a:cubicBezTo>
                  <a:cubicBezTo>
                    <a:pt x="90" y="13"/>
                    <a:pt x="90" y="13"/>
                    <a:pt x="90" y="13"/>
                  </a:cubicBezTo>
                  <a:cubicBezTo>
                    <a:pt x="90" y="12"/>
                    <a:pt x="90" y="12"/>
                    <a:pt x="89" y="12"/>
                  </a:cubicBezTo>
                  <a:cubicBezTo>
                    <a:pt x="89" y="12"/>
                    <a:pt x="89" y="12"/>
                    <a:pt x="89" y="12"/>
                  </a:cubicBezTo>
                  <a:cubicBezTo>
                    <a:pt x="88" y="12"/>
                    <a:pt x="88" y="12"/>
                    <a:pt x="88" y="12"/>
                  </a:cubicBezTo>
                  <a:cubicBezTo>
                    <a:pt x="87" y="12"/>
                    <a:pt x="87" y="12"/>
                    <a:pt x="87" y="12"/>
                  </a:cubicBezTo>
                  <a:cubicBezTo>
                    <a:pt x="87" y="12"/>
                    <a:pt x="86" y="12"/>
                    <a:pt x="86" y="12"/>
                  </a:cubicBezTo>
                  <a:cubicBezTo>
                    <a:pt x="86" y="12"/>
                    <a:pt x="85" y="11"/>
                    <a:pt x="85" y="11"/>
                  </a:cubicBezTo>
                  <a:cubicBezTo>
                    <a:pt x="84" y="11"/>
                    <a:pt x="84" y="11"/>
                    <a:pt x="84" y="11"/>
                  </a:cubicBezTo>
                  <a:cubicBezTo>
                    <a:pt x="83" y="11"/>
                    <a:pt x="83" y="11"/>
                    <a:pt x="83" y="11"/>
                  </a:cubicBezTo>
                  <a:cubicBezTo>
                    <a:pt x="82" y="11"/>
                    <a:pt x="82" y="11"/>
                    <a:pt x="82" y="11"/>
                  </a:cubicBezTo>
                  <a:cubicBezTo>
                    <a:pt x="81" y="11"/>
                    <a:pt x="81" y="11"/>
                    <a:pt x="81" y="11"/>
                  </a:cubicBezTo>
                  <a:cubicBezTo>
                    <a:pt x="81" y="11"/>
                    <a:pt x="81" y="11"/>
                    <a:pt x="80" y="11"/>
                  </a:cubicBezTo>
                  <a:cubicBezTo>
                    <a:pt x="80" y="11"/>
                    <a:pt x="80" y="10"/>
                    <a:pt x="80" y="10"/>
                  </a:cubicBezTo>
                  <a:cubicBezTo>
                    <a:pt x="80" y="9"/>
                    <a:pt x="80" y="9"/>
                    <a:pt x="79" y="8"/>
                  </a:cubicBezTo>
                  <a:cubicBezTo>
                    <a:pt x="79" y="8"/>
                    <a:pt x="79" y="8"/>
                    <a:pt x="78" y="7"/>
                  </a:cubicBezTo>
                  <a:cubicBezTo>
                    <a:pt x="78" y="7"/>
                    <a:pt x="78" y="6"/>
                    <a:pt x="78" y="6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77" y="6"/>
                    <a:pt x="76" y="6"/>
                    <a:pt x="76" y="5"/>
                  </a:cubicBezTo>
                  <a:cubicBezTo>
                    <a:pt x="76" y="5"/>
                    <a:pt x="75" y="5"/>
                    <a:pt x="75" y="5"/>
                  </a:cubicBezTo>
                  <a:cubicBezTo>
                    <a:pt x="75" y="5"/>
                    <a:pt x="74" y="5"/>
                    <a:pt x="74" y="4"/>
                  </a:cubicBezTo>
                  <a:cubicBezTo>
                    <a:pt x="74" y="4"/>
                    <a:pt x="73" y="4"/>
                    <a:pt x="73" y="4"/>
                  </a:cubicBezTo>
                  <a:cubicBezTo>
                    <a:pt x="73" y="4"/>
                    <a:pt x="73" y="4"/>
                    <a:pt x="73" y="4"/>
                  </a:cubicBezTo>
                  <a:cubicBezTo>
                    <a:pt x="72" y="3"/>
                    <a:pt x="72" y="3"/>
                    <a:pt x="72" y="3"/>
                  </a:cubicBezTo>
                  <a:cubicBezTo>
                    <a:pt x="72" y="3"/>
                    <a:pt x="72" y="3"/>
                    <a:pt x="72" y="3"/>
                  </a:cubicBezTo>
                  <a:cubicBezTo>
                    <a:pt x="71" y="3"/>
                    <a:pt x="71" y="3"/>
                    <a:pt x="70" y="3"/>
                  </a:cubicBezTo>
                  <a:cubicBezTo>
                    <a:pt x="70" y="3"/>
                    <a:pt x="70" y="3"/>
                    <a:pt x="70" y="3"/>
                  </a:cubicBezTo>
                  <a:cubicBezTo>
                    <a:pt x="70" y="3"/>
                    <a:pt x="70" y="3"/>
                    <a:pt x="69" y="3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9" y="3"/>
                    <a:pt x="69" y="4"/>
                    <a:pt x="68" y="4"/>
                  </a:cubicBezTo>
                  <a:cubicBezTo>
                    <a:pt x="68" y="4"/>
                    <a:pt x="68" y="4"/>
                    <a:pt x="68" y="5"/>
                  </a:cubicBezTo>
                  <a:cubicBezTo>
                    <a:pt x="68" y="5"/>
                    <a:pt x="67" y="5"/>
                    <a:pt x="67" y="5"/>
                  </a:cubicBezTo>
                  <a:cubicBezTo>
                    <a:pt x="67" y="5"/>
                    <a:pt x="67" y="6"/>
                    <a:pt x="67" y="6"/>
                  </a:cubicBezTo>
                  <a:cubicBezTo>
                    <a:pt x="66" y="6"/>
                    <a:pt x="66" y="6"/>
                    <a:pt x="66" y="6"/>
                  </a:cubicBezTo>
                  <a:cubicBezTo>
                    <a:pt x="66" y="7"/>
                    <a:pt x="66" y="7"/>
                    <a:pt x="65" y="7"/>
                  </a:cubicBezTo>
                  <a:cubicBezTo>
                    <a:pt x="65" y="7"/>
                    <a:pt x="65" y="8"/>
                    <a:pt x="64" y="8"/>
                  </a:cubicBezTo>
                  <a:cubicBezTo>
                    <a:pt x="64" y="9"/>
                    <a:pt x="64" y="9"/>
                    <a:pt x="64" y="9"/>
                  </a:cubicBezTo>
                  <a:cubicBezTo>
                    <a:pt x="64" y="9"/>
                    <a:pt x="64" y="9"/>
                    <a:pt x="64" y="10"/>
                  </a:cubicBezTo>
                  <a:cubicBezTo>
                    <a:pt x="63" y="10"/>
                    <a:pt x="63" y="10"/>
                    <a:pt x="63" y="10"/>
                  </a:cubicBezTo>
                  <a:cubicBezTo>
                    <a:pt x="62" y="11"/>
                    <a:pt x="62" y="10"/>
                    <a:pt x="62" y="10"/>
                  </a:cubicBezTo>
                  <a:cubicBezTo>
                    <a:pt x="62" y="11"/>
                    <a:pt x="62" y="11"/>
                    <a:pt x="62" y="11"/>
                  </a:cubicBezTo>
                  <a:cubicBezTo>
                    <a:pt x="61" y="11"/>
                    <a:pt x="61" y="11"/>
                    <a:pt x="61" y="11"/>
                  </a:cubicBezTo>
                  <a:cubicBezTo>
                    <a:pt x="61" y="11"/>
                    <a:pt x="61" y="12"/>
                    <a:pt x="61" y="12"/>
                  </a:cubicBezTo>
                  <a:cubicBezTo>
                    <a:pt x="61" y="12"/>
                    <a:pt x="61" y="13"/>
                    <a:pt x="61" y="13"/>
                  </a:cubicBezTo>
                  <a:cubicBezTo>
                    <a:pt x="61" y="13"/>
                    <a:pt x="61" y="13"/>
                    <a:pt x="61" y="13"/>
                  </a:cubicBezTo>
                  <a:cubicBezTo>
                    <a:pt x="61" y="13"/>
                    <a:pt x="61" y="13"/>
                    <a:pt x="61" y="13"/>
                  </a:cubicBezTo>
                  <a:cubicBezTo>
                    <a:pt x="61" y="13"/>
                    <a:pt x="61" y="13"/>
                    <a:pt x="61" y="13"/>
                  </a:cubicBezTo>
                  <a:cubicBezTo>
                    <a:pt x="61" y="14"/>
                    <a:pt x="61" y="14"/>
                    <a:pt x="61" y="14"/>
                  </a:cubicBezTo>
                  <a:cubicBezTo>
                    <a:pt x="61" y="14"/>
                    <a:pt x="61" y="15"/>
                    <a:pt x="61" y="15"/>
                  </a:cubicBezTo>
                  <a:cubicBezTo>
                    <a:pt x="61" y="15"/>
                    <a:pt x="61" y="16"/>
                    <a:pt x="61" y="16"/>
                  </a:cubicBezTo>
                  <a:cubicBezTo>
                    <a:pt x="61" y="16"/>
                    <a:pt x="61" y="17"/>
                    <a:pt x="61" y="17"/>
                  </a:cubicBezTo>
                  <a:cubicBezTo>
                    <a:pt x="61" y="18"/>
                    <a:pt x="61" y="18"/>
                    <a:pt x="61" y="19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20"/>
                    <a:pt x="61" y="20"/>
                    <a:pt x="61" y="21"/>
                  </a:cubicBezTo>
                  <a:cubicBezTo>
                    <a:pt x="61" y="21"/>
                    <a:pt x="61" y="21"/>
                    <a:pt x="61" y="22"/>
                  </a:cubicBezTo>
                  <a:cubicBezTo>
                    <a:pt x="61" y="22"/>
                    <a:pt x="61" y="22"/>
                    <a:pt x="61" y="23"/>
                  </a:cubicBezTo>
                  <a:cubicBezTo>
                    <a:pt x="61" y="23"/>
                    <a:pt x="61" y="23"/>
                    <a:pt x="61" y="23"/>
                  </a:cubicBezTo>
                  <a:cubicBezTo>
                    <a:pt x="61" y="24"/>
                    <a:pt x="61" y="24"/>
                    <a:pt x="61" y="24"/>
                  </a:cubicBezTo>
                  <a:cubicBezTo>
                    <a:pt x="61" y="24"/>
                    <a:pt x="60" y="24"/>
                    <a:pt x="60" y="25"/>
                  </a:cubicBezTo>
                  <a:cubicBezTo>
                    <a:pt x="60" y="25"/>
                    <a:pt x="60" y="25"/>
                    <a:pt x="60" y="25"/>
                  </a:cubicBezTo>
                  <a:cubicBezTo>
                    <a:pt x="60" y="25"/>
                    <a:pt x="60" y="25"/>
                    <a:pt x="60" y="26"/>
                  </a:cubicBezTo>
                  <a:cubicBezTo>
                    <a:pt x="60" y="26"/>
                    <a:pt x="60" y="26"/>
                    <a:pt x="60" y="26"/>
                  </a:cubicBezTo>
                  <a:cubicBezTo>
                    <a:pt x="60" y="26"/>
                    <a:pt x="59" y="27"/>
                    <a:pt x="59" y="27"/>
                  </a:cubicBezTo>
                  <a:cubicBezTo>
                    <a:pt x="59" y="27"/>
                    <a:pt x="59" y="27"/>
                    <a:pt x="59" y="28"/>
                  </a:cubicBezTo>
                  <a:cubicBezTo>
                    <a:pt x="59" y="28"/>
                    <a:pt x="59" y="28"/>
                    <a:pt x="59" y="28"/>
                  </a:cubicBezTo>
                  <a:cubicBezTo>
                    <a:pt x="59" y="29"/>
                    <a:pt x="58" y="29"/>
                    <a:pt x="58" y="30"/>
                  </a:cubicBezTo>
                  <a:cubicBezTo>
                    <a:pt x="58" y="30"/>
                    <a:pt x="58" y="30"/>
                    <a:pt x="58" y="30"/>
                  </a:cubicBezTo>
                  <a:cubicBezTo>
                    <a:pt x="57" y="30"/>
                    <a:pt x="57" y="31"/>
                    <a:pt x="57" y="31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57" y="31"/>
                    <a:pt x="57" y="31"/>
                    <a:pt x="57" y="32"/>
                  </a:cubicBezTo>
                  <a:cubicBezTo>
                    <a:pt x="57" y="32"/>
                    <a:pt x="57" y="32"/>
                    <a:pt x="57" y="32"/>
                  </a:cubicBezTo>
                  <a:cubicBezTo>
                    <a:pt x="57" y="32"/>
                    <a:pt x="57" y="32"/>
                    <a:pt x="57" y="32"/>
                  </a:cubicBezTo>
                  <a:cubicBezTo>
                    <a:pt x="57" y="32"/>
                    <a:pt x="57" y="33"/>
                    <a:pt x="57" y="33"/>
                  </a:cubicBezTo>
                  <a:cubicBezTo>
                    <a:pt x="57" y="33"/>
                    <a:pt x="56" y="33"/>
                    <a:pt x="56" y="33"/>
                  </a:cubicBezTo>
                  <a:cubicBezTo>
                    <a:pt x="56" y="34"/>
                    <a:pt x="56" y="34"/>
                    <a:pt x="56" y="34"/>
                  </a:cubicBezTo>
                  <a:cubicBezTo>
                    <a:pt x="56" y="35"/>
                    <a:pt x="56" y="35"/>
                    <a:pt x="56" y="36"/>
                  </a:cubicBezTo>
                  <a:cubicBezTo>
                    <a:pt x="56" y="36"/>
                    <a:pt x="56" y="36"/>
                    <a:pt x="56" y="37"/>
                  </a:cubicBezTo>
                  <a:cubicBezTo>
                    <a:pt x="56" y="37"/>
                    <a:pt x="56" y="38"/>
                    <a:pt x="56" y="38"/>
                  </a:cubicBezTo>
                  <a:cubicBezTo>
                    <a:pt x="56" y="39"/>
                    <a:pt x="56" y="39"/>
                    <a:pt x="56" y="39"/>
                  </a:cubicBezTo>
                  <a:cubicBezTo>
                    <a:pt x="56" y="39"/>
                    <a:pt x="56" y="40"/>
                    <a:pt x="56" y="40"/>
                  </a:cubicBezTo>
                  <a:cubicBezTo>
                    <a:pt x="56" y="40"/>
                    <a:pt x="56" y="41"/>
                    <a:pt x="56" y="41"/>
                  </a:cubicBezTo>
                  <a:cubicBezTo>
                    <a:pt x="56" y="42"/>
                    <a:pt x="56" y="42"/>
                    <a:pt x="56" y="43"/>
                  </a:cubicBezTo>
                  <a:cubicBezTo>
                    <a:pt x="56" y="43"/>
                    <a:pt x="57" y="43"/>
                    <a:pt x="56" y="43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6" y="44"/>
                    <a:pt x="56" y="44"/>
                    <a:pt x="56" y="45"/>
                  </a:cubicBezTo>
                  <a:cubicBezTo>
                    <a:pt x="56" y="45"/>
                    <a:pt x="56" y="45"/>
                    <a:pt x="56" y="45"/>
                  </a:cubicBezTo>
                  <a:cubicBezTo>
                    <a:pt x="56" y="45"/>
                    <a:pt x="55" y="46"/>
                    <a:pt x="55" y="46"/>
                  </a:cubicBezTo>
                  <a:cubicBezTo>
                    <a:pt x="55" y="46"/>
                    <a:pt x="55" y="46"/>
                    <a:pt x="55" y="47"/>
                  </a:cubicBezTo>
                  <a:cubicBezTo>
                    <a:pt x="55" y="47"/>
                    <a:pt x="55" y="47"/>
                    <a:pt x="55" y="47"/>
                  </a:cubicBezTo>
                  <a:cubicBezTo>
                    <a:pt x="55" y="47"/>
                    <a:pt x="55" y="47"/>
                    <a:pt x="55" y="47"/>
                  </a:cubicBezTo>
                  <a:cubicBezTo>
                    <a:pt x="55" y="48"/>
                    <a:pt x="55" y="48"/>
                    <a:pt x="55" y="48"/>
                  </a:cubicBezTo>
                  <a:cubicBezTo>
                    <a:pt x="55" y="48"/>
                    <a:pt x="54" y="48"/>
                    <a:pt x="54" y="49"/>
                  </a:cubicBezTo>
                  <a:cubicBezTo>
                    <a:pt x="54" y="49"/>
                    <a:pt x="54" y="50"/>
                    <a:pt x="54" y="50"/>
                  </a:cubicBezTo>
                  <a:cubicBezTo>
                    <a:pt x="54" y="50"/>
                    <a:pt x="54" y="51"/>
                    <a:pt x="54" y="51"/>
                  </a:cubicBezTo>
                  <a:cubicBezTo>
                    <a:pt x="54" y="51"/>
                    <a:pt x="54" y="51"/>
                    <a:pt x="54" y="51"/>
                  </a:cubicBezTo>
                  <a:cubicBezTo>
                    <a:pt x="54" y="51"/>
                    <a:pt x="54" y="51"/>
                    <a:pt x="54" y="52"/>
                  </a:cubicBezTo>
                  <a:cubicBezTo>
                    <a:pt x="54" y="52"/>
                    <a:pt x="54" y="53"/>
                    <a:pt x="54" y="53"/>
                  </a:cubicBezTo>
                  <a:cubicBezTo>
                    <a:pt x="54" y="54"/>
                    <a:pt x="54" y="54"/>
                    <a:pt x="54" y="55"/>
                  </a:cubicBezTo>
                  <a:cubicBezTo>
                    <a:pt x="54" y="55"/>
                    <a:pt x="54" y="55"/>
                    <a:pt x="54" y="55"/>
                  </a:cubicBezTo>
                  <a:cubicBezTo>
                    <a:pt x="54" y="56"/>
                    <a:pt x="54" y="56"/>
                    <a:pt x="54" y="56"/>
                  </a:cubicBezTo>
                  <a:cubicBezTo>
                    <a:pt x="54" y="56"/>
                    <a:pt x="54" y="57"/>
                    <a:pt x="54" y="57"/>
                  </a:cubicBezTo>
                  <a:cubicBezTo>
                    <a:pt x="54" y="58"/>
                    <a:pt x="53" y="58"/>
                    <a:pt x="53" y="59"/>
                  </a:cubicBezTo>
                  <a:cubicBezTo>
                    <a:pt x="53" y="59"/>
                    <a:pt x="53" y="60"/>
                    <a:pt x="53" y="60"/>
                  </a:cubicBezTo>
                  <a:cubicBezTo>
                    <a:pt x="53" y="61"/>
                    <a:pt x="53" y="62"/>
                    <a:pt x="53" y="63"/>
                  </a:cubicBezTo>
                  <a:cubicBezTo>
                    <a:pt x="53" y="63"/>
                    <a:pt x="54" y="63"/>
                    <a:pt x="53" y="64"/>
                  </a:cubicBezTo>
                  <a:cubicBezTo>
                    <a:pt x="53" y="64"/>
                    <a:pt x="53" y="64"/>
                    <a:pt x="53" y="64"/>
                  </a:cubicBezTo>
                  <a:cubicBezTo>
                    <a:pt x="53" y="65"/>
                    <a:pt x="53" y="65"/>
                    <a:pt x="53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2" y="66"/>
                    <a:pt x="52" y="66"/>
                    <a:pt x="52" y="67"/>
                  </a:cubicBezTo>
                  <a:cubicBezTo>
                    <a:pt x="52" y="67"/>
                    <a:pt x="52" y="67"/>
                    <a:pt x="52" y="67"/>
                  </a:cubicBezTo>
                  <a:cubicBezTo>
                    <a:pt x="52" y="67"/>
                    <a:pt x="52" y="67"/>
                    <a:pt x="52" y="68"/>
                  </a:cubicBezTo>
                  <a:cubicBezTo>
                    <a:pt x="51" y="68"/>
                    <a:pt x="51" y="68"/>
                    <a:pt x="51" y="68"/>
                  </a:cubicBezTo>
                  <a:cubicBezTo>
                    <a:pt x="51" y="68"/>
                    <a:pt x="51" y="68"/>
                    <a:pt x="51" y="69"/>
                  </a:cubicBezTo>
                  <a:cubicBezTo>
                    <a:pt x="51" y="69"/>
                    <a:pt x="50" y="69"/>
                    <a:pt x="50" y="70"/>
                  </a:cubicBezTo>
                  <a:cubicBezTo>
                    <a:pt x="49" y="71"/>
                    <a:pt x="49" y="71"/>
                    <a:pt x="48" y="72"/>
                  </a:cubicBezTo>
                  <a:cubicBezTo>
                    <a:pt x="48" y="73"/>
                    <a:pt x="47" y="73"/>
                    <a:pt x="47" y="74"/>
                  </a:cubicBezTo>
                  <a:cubicBezTo>
                    <a:pt x="46" y="74"/>
                    <a:pt x="46" y="75"/>
                    <a:pt x="46" y="75"/>
                  </a:cubicBezTo>
                  <a:cubicBezTo>
                    <a:pt x="46" y="75"/>
                    <a:pt x="45" y="75"/>
                    <a:pt x="45" y="75"/>
                  </a:cubicBezTo>
                  <a:cubicBezTo>
                    <a:pt x="45" y="76"/>
                    <a:pt x="44" y="76"/>
                    <a:pt x="44" y="76"/>
                  </a:cubicBezTo>
                  <a:cubicBezTo>
                    <a:pt x="43" y="77"/>
                    <a:pt x="43" y="78"/>
                    <a:pt x="43" y="78"/>
                  </a:cubicBezTo>
                  <a:cubicBezTo>
                    <a:pt x="43" y="78"/>
                    <a:pt x="43" y="78"/>
                    <a:pt x="42" y="78"/>
                  </a:cubicBezTo>
                  <a:cubicBezTo>
                    <a:pt x="42" y="79"/>
                    <a:pt x="42" y="79"/>
                    <a:pt x="42" y="79"/>
                  </a:cubicBezTo>
                  <a:cubicBezTo>
                    <a:pt x="42" y="79"/>
                    <a:pt x="42" y="79"/>
                    <a:pt x="42" y="79"/>
                  </a:cubicBezTo>
                  <a:cubicBezTo>
                    <a:pt x="42" y="79"/>
                    <a:pt x="41" y="80"/>
                    <a:pt x="41" y="80"/>
                  </a:cubicBezTo>
                  <a:cubicBezTo>
                    <a:pt x="41" y="80"/>
                    <a:pt x="41" y="80"/>
                    <a:pt x="41" y="80"/>
                  </a:cubicBezTo>
                  <a:cubicBezTo>
                    <a:pt x="41" y="80"/>
                    <a:pt x="41" y="81"/>
                    <a:pt x="40" y="81"/>
                  </a:cubicBezTo>
                  <a:cubicBezTo>
                    <a:pt x="40" y="81"/>
                    <a:pt x="40" y="81"/>
                    <a:pt x="40" y="81"/>
                  </a:cubicBezTo>
                  <a:cubicBezTo>
                    <a:pt x="40" y="81"/>
                    <a:pt x="40" y="81"/>
                    <a:pt x="39" y="82"/>
                  </a:cubicBezTo>
                  <a:cubicBezTo>
                    <a:pt x="39" y="82"/>
                    <a:pt x="39" y="82"/>
                    <a:pt x="39" y="82"/>
                  </a:cubicBezTo>
                  <a:cubicBezTo>
                    <a:pt x="39" y="82"/>
                    <a:pt x="38" y="83"/>
                    <a:pt x="38" y="83"/>
                  </a:cubicBezTo>
                  <a:cubicBezTo>
                    <a:pt x="38" y="83"/>
                    <a:pt x="38" y="83"/>
                    <a:pt x="38" y="84"/>
                  </a:cubicBezTo>
                  <a:cubicBezTo>
                    <a:pt x="38" y="84"/>
                    <a:pt x="38" y="84"/>
                    <a:pt x="38" y="84"/>
                  </a:cubicBezTo>
                  <a:cubicBezTo>
                    <a:pt x="38" y="84"/>
                    <a:pt x="37" y="84"/>
                    <a:pt x="37" y="84"/>
                  </a:cubicBezTo>
                  <a:cubicBezTo>
                    <a:pt x="37" y="84"/>
                    <a:pt x="37" y="84"/>
                    <a:pt x="37" y="84"/>
                  </a:cubicBezTo>
                  <a:cubicBezTo>
                    <a:pt x="37" y="85"/>
                    <a:pt x="37" y="85"/>
                    <a:pt x="37" y="86"/>
                  </a:cubicBezTo>
                  <a:cubicBezTo>
                    <a:pt x="37" y="86"/>
                    <a:pt x="37" y="86"/>
                    <a:pt x="37" y="87"/>
                  </a:cubicBezTo>
                  <a:cubicBezTo>
                    <a:pt x="37" y="87"/>
                    <a:pt x="37" y="87"/>
                    <a:pt x="37" y="87"/>
                  </a:cubicBezTo>
                  <a:cubicBezTo>
                    <a:pt x="37" y="87"/>
                    <a:pt x="37" y="87"/>
                    <a:pt x="38" y="88"/>
                  </a:cubicBezTo>
                  <a:cubicBezTo>
                    <a:pt x="38" y="88"/>
                    <a:pt x="38" y="88"/>
                    <a:pt x="38" y="88"/>
                  </a:cubicBezTo>
                  <a:cubicBezTo>
                    <a:pt x="38" y="88"/>
                    <a:pt x="38" y="88"/>
                    <a:pt x="38" y="89"/>
                  </a:cubicBezTo>
                  <a:cubicBezTo>
                    <a:pt x="38" y="89"/>
                    <a:pt x="38" y="89"/>
                    <a:pt x="38" y="89"/>
                  </a:cubicBezTo>
                  <a:cubicBezTo>
                    <a:pt x="38" y="89"/>
                    <a:pt x="38" y="89"/>
                    <a:pt x="38" y="90"/>
                  </a:cubicBezTo>
                  <a:cubicBezTo>
                    <a:pt x="38" y="90"/>
                    <a:pt x="38" y="90"/>
                    <a:pt x="38" y="91"/>
                  </a:cubicBezTo>
                  <a:cubicBezTo>
                    <a:pt x="38" y="92"/>
                    <a:pt x="38" y="92"/>
                    <a:pt x="38" y="93"/>
                  </a:cubicBezTo>
                  <a:cubicBezTo>
                    <a:pt x="38" y="94"/>
                    <a:pt x="38" y="95"/>
                    <a:pt x="38" y="96"/>
                  </a:cubicBezTo>
                  <a:cubicBezTo>
                    <a:pt x="38" y="96"/>
                    <a:pt x="38" y="96"/>
                    <a:pt x="38" y="97"/>
                  </a:cubicBezTo>
                  <a:cubicBezTo>
                    <a:pt x="38" y="97"/>
                    <a:pt x="38" y="97"/>
                    <a:pt x="38" y="97"/>
                  </a:cubicBezTo>
                  <a:cubicBezTo>
                    <a:pt x="38" y="97"/>
                    <a:pt x="38" y="97"/>
                    <a:pt x="38" y="97"/>
                  </a:cubicBezTo>
                  <a:cubicBezTo>
                    <a:pt x="38" y="97"/>
                    <a:pt x="38" y="97"/>
                    <a:pt x="38" y="97"/>
                  </a:cubicBezTo>
                  <a:cubicBezTo>
                    <a:pt x="38" y="98"/>
                    <a:pt x="38" y="98"/>
                    <a:pt x="37" y="98"/>
                  </a:cubicBezTo>
                  <a:cubicBezTo>
                    <a:pt x="37" y="98"/>
                    <a:pt x="37" y="98"/>
                    <a:pt x="37" y="99"/>
                  </a:cubicBezTo>
                  <a:cubicBezTo>
                    <a:pt x="37" y="99"/>
                    <a:pt x="37" y="99"/>
                    <a:pt x="37" y="99"/>
                  </a:cubicBezTo>
                  <a:cubicBezTo>
                    <a:pt x="37" y="100"/>
                    <a:pt x="37" y="100"/>
                    <a:pt x="36" y="100"/>
                  </a:cubicBezTo>
                  <a:cubicBezTo>
                    <a:pt x="36" y="101"/>
                    <a:pt x="36" y="101"/>
                    <a:pt x="35" y="101"/>
                  </a:cubicBezTo>
                  <a:cubicBezTo>
                    <a:pt x="35" y="102"/>
                    <a:pt x="35" y="102"/>
                    <a:pt x="34" y="102"/>
                  </a:cubicBezTo>
                  <a:cubicBezTo>
                    <a:pt x="34" y="102"/>
                    <a:pt x="34" y="102"/>
                    <a:pt x="34" y="102"/>
                  </a:cubicBezTo>
                  <a:cubicBezTo>
                    <a:pt x="33" y="102"/>
                    <a:pt x="33" y="103"/>
                    <a:pt x="33" y="103"/>
                  </a:cubicBezTo>
                  <a:cubicBezTo>
                    <a:pt x="33" y="103"/>
                    <a:pt x="33" y="103"/>
                    <a:pt x="32" y="103"/>
                  </a:cubicBezTo>
                  <a:cubicBezTo>
                    <a:pt x="31" y="104"/>
                    <a:pt x="31" y="105"/>
                    <a:pt x="30" y="105"/>
                  </a:cubicBezTo>
                  <a:cubicBezTo>
                    <a:pt x="30" y="105"/>
                    <a:pt x="30" y="106"/>
                    <a:pt x="30" y="106"/>
                  </a:cubicBezTo>
                  <a:cubicBezTo>
                    <a:pt x="29" y="106"/>
                    <a:pt x="29" y="107"/>
                    <a:pt x="29" y="107"/>
                  </a:cubicBezTo>
                  <a:cubicBezTo>
                    <a:pt x="28" y="108"/>
                    <a:pt x="27" y="108"/>
                    <a:pt x="27" y="109"/>
                  </a:cubicBezTo>
                  <a:cubicBezTo>
                    <a:pt x="26" y="109"/>
                    <a:pt x="26" y="109"/>
                    <a:pt x="26" y="110"/>
                  </a:cubicBezTo>
                  <a:cubicBezTo>
                    <a:pt x="26" y="110"/>
                    <a:pt x="26" y="110"/>
                    <a:pt x="25" y="110"/>
                  </a:cubicBezTo>
                  <a:cubicBezTo>
                    <a:pt x="25" y="110"/>
                    <a:pt x="25" y="111"/>
                    <a:pt x="25" y="111"/>
                  </a:cubicBezTo>
                  <a:cubicBezTo>
                    <a:pt x="25" y="111"/>
                    <a:pt x="25" y="111"/>
                    <a:pt x="25" y="111"/>
                  </a:cubicBezTo>
                  <a:cubicBezTo>
                    <a:pt x="25" y="111"/>
                    <a:pt x="24" y="112"/>
                    <a:pt x="24" y="112"/>
                  </a:cubicBezTo>
                  <a:cubicBezTo>
                    <a:pt x="24" y="112"/>
                    <a:pt x="24" y="112"/>
                    <a:pt x="24" y="112"/>
                  </a:cubicBezTo>
                  <a:cubicBezTo>
                    <a:pt x="23" y="113"/>
                    <a:pt x="23" y="113"/>
                    <a:pt x="23" y="113"/>
                  </a:cubicBezTo>
                  <a:cubicBezTo>
                    <a:pt x="23" y="113"/>
                    <a:pt x="23" y="114"/>
                    <a:pt x="22" y="113"/>
                  </a:cubicBezTo>
                  <a:cubicBezTo>
                    <a:pt x="22" y="113"/>
                    <a:pt x="22" y="113"/>
                    <a:pt x="22" y="113"/>
                  </a:cubicBezTo>
                  <a:cubicBezTo>
                    <a:pt x="22" y="113"/>
                    <a:pt x="21" y="113"/>
                    <a:pt x="21" y="112"/>
                  </a:cubicBezTo>
                  <a:cubicBezTo>
                    <a:pt x="21" y="112"/>
                    <a:pt x="21" y="111"/>
                    <a:pt x="21" y="111"/>
                  </a:cubicBezTo>
                  <a:cubicBezTo>
                    <a:pt x="21" y="111"/>
                    <a:pt x="21" y="111"/>
                    <a:pt x="21" y="111"/>
                  </a:cubicBezTo>
                  <a:cubicBezTo>
                    <a:pt x="21" y="111"/>
                    <a:pt x="21" y="111"/>
                    <a:pt x="21" y="111"/>
                  </a:cubicBezTo>
                  <a:cubicBezTo>
                    <a:pt x="21" y="110"/>
                    <a:pt x="21" y="110"/>
                    <a:pt x="21" y="110"/>
                  </a:cubicBezTo>
                  <a:cubicBezTo>
                    <a:pt x="20" y="110"/>
                    <a:pt x="20" y="110"/>
                    <a:pt x="20" y="110"/>
                  </a:cubicBezTo>
                  <a:cubicBezTo>
                    <a:pt x="20" y="109"/>
                    <a:pt x="20" y="109"/>
                    <a:pt x="20" y="109"/>
                  </a:cubicBezTo>
                  <a:cubicBezTo>
                    <a:pt x="20" y="109"/>
                    <a:pt x="20" y="108"/>
                    <a:pt x="20" y="108"/>
                  </a:cubicBezTo>
                  <a:cubicBezTo>
                    <a:pt x="21" y="108"/>
                    <a:pt x="21" y="107"/>
                    <a:pt x="21" y="107"/>
                  </a:cubicBezTo>
                  <a:cubicBezTo>
                    <a:pt x="20" y="107"/>
                    <a:pt x="20" y="107"/>
                    <a:pt x="20" y="107"/>
                  </a:cubicBezTo>
                  <a:cubicBezTo>
                    <a:pt x="20" y="107"/>
                    <a:pt x="20" y="107"/>
                    <a:pt x="20" y="107"/>
                  </a:cubicBezTo>
                  <a:cubicBezTo>
                    <a:pt x="19" y="107"/>
                    <a:pt x="19" y="107"/>
                    <a:pt x="19" y="107"/>
                  </a:cubicBezTo>
                  <a:cubicBezTo>
                    <a:pt x="19" y="107"/>
                    <a:pt x="19" y="107"/>
                    <a:pt x="19" y="107"/>
                  </a:cubicBezTo>
                  <a:cubicBezTo>
                    <a:pt x="18" y="107"/>
                    <a:pt x="18" y="107"/>
                    <a:pt x="18" y="108"/>
                  </a:cubicBezTo>
                  <a:cubicBezTo>
                    <a:pt x="17" y="108"/>
                    <a:pt x="16" y="108"/>
                    <a:pt x="16" y="108"/>
                  </a:cubicBezTo>
                  <a:cubicBezTo>
                    <a:pt x="15" y="108"/>
                    <a:pt x="14" y="108"/>
                    <a:pt x="14" y="109"/>
                  </a:cubicBezTo>
                  <a:cubicBezTo>
                    <a:pt x="13" y="109"/>
                    <a:pt x="14" y="111"/>
                    <a:pt x="13" y="111"/>
                  </a:cubicBezTo>
                  <a:cubicBezTo>
                    <a:pt x="13" y="111"/>
                    <a:pt x="13" y="112"/>
                    <a:pt x="12" y="112"/>
                  </a:cubicBezTo>
                  <a:cubicBezTo>
                    <a:pt x="12" y="112"/>
                    <a:pt x="12" y="112"/>
                    <a:pt x="11" y="112"/>
                  </a:cubicBezTo>
                  <a:cubicBezTo>
                    <a:pt x="10" y="113"/>
                    <a:pt x="9" y="112"/>
                    <a:pt x="9" y="111"/>
                  </a:cubicBezTo>
                  <a:cubicBezTo>
                    <a:pt x="8" y="111"/>
                    <a:pt x="8" y="110"/>
                    <a:pt x="7" y="110"/>
                  </a:cubicBezTo>
                  <a:cubicBezTo>
                    <a:pt x="7" y="110"/>
                    <a:pt x="7" y="110"/>
                    <a:pt x="6" y="111"/>
                  </a:cubicBezTo>
                  <a:cubicBezTo>
                    <a:pt x="6" y="111"/>
                    <a:pt x="6" y="111"/>
                    <a:pt x="6" y="111"/>
                  </a:cubicBezTo>
                  <a:cubicBezTo>
                    <a:pt x="6" y="111"/>
                    <a:pt x="6" y="111"/>
                    <a:pt x="6" y="111"/>
                  </a:cubicBezTo>
                  <a:cubicBezTo>
                    <a:pt x="5" y="111"/>
                    <a:pt x="5" y="111"/>
                    <a:pt x="5" y="112"/>
                  </a:cubicBezTo>
                  <a:cubicBezTo>
                    <a:pt x="5" y="112"/>
                    <a:pt x="5" y="112"/>
                    <a:pt x="5" y="112"/>
                  </a:cubicBezTo>
                  <a:cubicBezTo>
                    <a:pt x="5" y="112"/>
                    <a:pt x="5" y="112"/>
                    <a:pt x="5" y="112"/>
                  </a:cubicBezTo>
                  <a:cubicBezTo>
                    <a:pt x="5" y="112"/>
                    <a:pt x="5" y="113"/>
                    <a:pt x="5" y="113"/>
                  </a:cubicBezTo>
                  <a:cubicBezTo>
                    <a:pt x="4" y="113"/>
                    <a:pt x="4" y="113"/>
                    <a:pt x="3" y="114"/>
                  </a:cubicBezTo>
                  <a:cubicBezTo>
                    <a:pt x="3" y="114"/>
                    <a:pt x="3" y="114"/>
                    <a:pt x="2" y="114"/>
                  </a:cubicBezTo>
                  <a:cubicBezTo>
                    <a:pt x="2" y="115"/>
                    <a:pt x="2" y="115"/>
                    <a:pt x="2" y="116"/>
                  </a:cubicBezTo>
                  <a:cubicBezTo>
                    <a:pt x="2" y="117"/>
                    <a:pt x="2" y="117"/>
                    <a:pt x="2" y="118"/>
                  </a:cubicBezTo>
                  <a:cubicBezTo>
                    <a:pt x="2" y="118"/>
                    <a:pt x="2" y="119"/>
                    <a:pt x="2" y="119"/>
                  </a:cubicBezTo>
                  <a:cubicBezTo>
                    <a:pt x="2" y="119"/>
                    <a:pt x="2" y="119"/>
                    <a:pt x="2" y="119"/>
                  </a:cubicBezTo>
                  <a:cubicBezTo>
                    <a:pt x="2" y="120"/>
                    <a:pt x="2" y="120"/>
                    <a:pt x="2" y="120"/>
                  </a:cubicBezTo>
                  <a:cubicBezTo>
                    <a:pt x="2" y="120"/>
                    <a:pt x="2" y="121"/>
                    <a:pt x="2" y="121"/>
                  </a:cubicBezTo>
                  <a:cubicBezTo>
                    <a:pt x="2" y="121"/>
                    <a:pt x="2" y="121"/>
                    <a:pt x="2" y="121"/>
                  </a:cubicBezTo>
                  <a:cubicBezTo>
                    <a:pt x="2" y="121"/>
                    <a:pt x="2" y="121"/>
                    <a:pt x="2" y="122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1" y="122"/>
                    <a:pt x="1" y="123"/>
                    <a:pt x="1" y="123"/>
                  </a:cubicBezTo>
                  <a:cubicBezTo>
                    <a:pt x="1" y="123"/>
                    <a:pt x="0" y="123"/>
                    <a:pt x="0" y="123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0" y="124"/>
                    <a:pt x="1" y="125"/>
                    <a:pt x="1" y="125"/>
                  </a:cubicBezTo>
                  <a:cubicBezTo>
                    <a:pt x="1" y="126"/>
                    <a:pt x="1" y="126"/>
                    <a:pt x="1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7" y="124"/>
                    <a:pt x="7" y="124"/>
                    <a:pt x="7" y="124"/>
                  </a:cubicBezTo>
                  <a:cubicBezTo>
                    <a:pt x="23" y="123"/>
                    <a:pt x="23" y="123"/>
                    <a:pt x="23" y="123"/>
                  </a:cubicBezTo>
                  <a:cubicBezTo>
                    <a:pt x="41" y="123"/>
                    <a:pt x="41" y="123"/>
                    <a:pt x="41" y="123"/>
                  </a:cubicBezTo>
                  <a:cubicBezTo>
                    <a:pt x="41" y="123"/>
                    <a:pt x="42" y="125"/>
                    <a:pt x="42" y="126"/>
                  </a:cubicBezTo>
                  <a:cubicBezTo>
                    <a:pt x="42" y="127"/>
                    <a:pt x="43" y="128"/>
                    <a:pt x="43" y="128"/>
                  </a:cubicBezTo>
                  <a:cubicBezTo>
                    <a:pt x="43" y="129"/>
                    <a:pt x="43" y="131"/>
                    <a:pt x="43" y="131"/>
                  </a:cubicBezTo>
                  <a:cubicBezTo>
                    <a:pt x="43" y="131"/>
                    <a:pt x="44" y="134"/>
                    <a:pt x="45" y="135"/>
                  </a:cubicBezTo>
                  <a:cubicBezTo>
                    <a:pt x="45" y="136"/>
                    <a:pt x="45" y="136"/>
                    <a:pt x="45" y="137"/>
                  </a:cubicBezTo>
                  <a:cubicBezTo>
                    <a:pt x="46" y="139"/>
                    <a:pt x="46" y="140"/>
                    <a:pt x="46" y="140"/>
                  </a:cubicBezTo>
                  <a:cubicBezTo>
                    <a:pt x="47" y="141"/>
                    <a:pt x="51" y="148"/>
                    <a:pt x="51" y="148"/>
                  </a:cubicBezTo>
                  <a:cubicBezTo>
                    <a:pt x="51" y="148"/>
                    <a:pt x="54" y="147"/>
                    <a:pt x="55" y="148"/>
                  </a:cubicBezTo>
                  <a:cubicBezTo>
                    <a:pt x="56" y="149"/>
                    <a:pt x="56" y="149"/>
                    <a:pt x="57" y="148"/>
                  </a:cubicBezTo>
                  <a:cubicBezTo>
                    <a:pt x="58" y="147"/>
                    <a:pt x="59" y="147"/>
                    <a:pt x="59" y="147"/>
                  </a:cubicBezTo>
                  <a:cubicBezTo>
                    <a:pt x="60" y="147"/>
                    <a:pt x="61" y="147"/>
                    <a:pt x="61" y="147"/>
                  </a:cubicBezTo>
                  <a:cubicBezTo>
                    <a:pt x="61" y="147"/>
                    <a:pt x="62" y="146"/>
                    <a:pt x="63" y="147"/>
                  </a:cubicBezTo>
                  <a:cubicBezTo>
                    <a:pt x="64" y="148"/>
                    <a:pt x="66" y="148"/>
                    <a:pt x="67" y="148"/>
                  </a:cubicBezTo>
                  <a:cubicBezTo>
                    <a:pt x="67" y="148"/>
                    <a:pt x="68" y="148"/>
                    <a:pt x="68" y="147"/>
                  </a:cubicBezTo>
                  <a:cubicBezTo>
                    <a:pt x="68" y="146"/>
                    <a:pt x="68" y="144"/>
                    <a:pt x="68" y="144"/>
                  </a:cubicBezTo>
                  <a:cubicBezTo>
                    <a:pt x="68" y="143"/>
                    <a:pt x="69" y="143"/>
                    <a:pt x="69" y="143"/>
                  </a:cubicBezTo>
                  <a:cubicBezTo>
                    <a:pt x="69" y="142"/>
                    <a:pt x="71" y="143"/>
                    <a:pt x="70" y="141"/>
                  </a:cubicBezTo>
                  <a:cubicBezTo>
                    <a:pt x="69" y="139"/>
                    <a:pt x="69" y="137"/>
                    <a:pt x="70" y="137"/>
                  </a:cubicBezTo>
                  <a:cubicBezTo>
                    <a:pt x="70" y="136"/>
                    <a:pt x="71" y="136"/>
                    <a:pt x="72" y="136"/>
                  </a:cubicBezTo>
                  <a:cubicBezTo>
                    <a:pt x="73" y="136"/>
                    <a:pt x="76" y="137"/>
                    <a:pt x="77" y="136"/>
                  </a:cubicBezTo>
                  <a:cubicBezTo>
                    <a:pt x="78" y="136"/>
                    <a:pt x="79" y="135"/>
                    <a:pt x="80" y="135"/>
                  </a:cubicBezTo>
                  <a:cubicBezTo>
                    <a:pt x="80" y="135"/>
                    <a:pt x="82" y="136"/>
                    <a:pt x="81" y="136"/>
                  </a:cubicBezTo>
                  <a:cubicBezTo>
                    <a:pt x="81" y="137"/>
                    <a:pt x="79" y="137"/>
                    <a:pt x="79" y="138"/>
                  </a:cubicBezTo>
                  <a:cubicBezTo>
                    <a:pt x="80" y="138"/>
                    <a:pt x="80" y="139"/>
                    <a:pt x="80" y="139"/>
                  </a:cubicBezTo>
                  <a:cubicBezTo>
                    <a:pt x="80" y="140"/>
                    <a:pt x="83" y="139"/>
                    <a:pt x="84" y="139"/>
                  </a:cubicBezTo>
                  <a:cubicBezTo>
                    <a:pt x="85" y="140"/>
                    <a:pt x="92" y="139"/>
                    <a:pt x="92" y="139"/>
                  </a:cubicBezTo>
                  <a:cubicBezTo>
                    <a:pt x="92" y="139"/>
                    <a:pt x="94" y="141"/>
                    <a:pt x="93" y="144"/>
                  </a:cubicBezTo>
                  <a:cubicBezTo>
                    <a:pt x="91" y="146"/>
                    <a:pt x="92" y="147"/>
                    <a:pt x="93" y="148"/>
                  </a:cubicBezTo>
                  <a:cubicBezTo>
                    <a:pt x="93" y="149"/>
                    <a:pt x="94" y="152"/>
                    <a:pt x="94" y="154"/>
                  </a:cubicBezTo>
                  <a:cubicBezTo>
                    <a:pt x="94" y="155"/>
                    <a:pt x="92" y="157"/>
                    <a:pt x="93" y="158"/>
                  </a:cubicBezTo>
                  <a:cubicBezTo>
                    <a:pt x="93" y="160"/>
                    <a:pt x="93" y="161"/>
                    <a:pt x="93" y="162"/>
                  </a:cubicBezTo>
                  <a:cubicBezTo>
                    <a:pt x="93" y="163"/>
                    <a:pt x="92" y="163"/>
                    <a:pt x="93" y="165"/>
                  </a:cubicBezTo>
                  <a:cubicBezTo>
                    <a:pt x="93" y="166"/>
                    <a:pt x="96" y="169"/>
                    <a:pt x="96" y="170"/>
                  </a:cubicBezTo>
                  <a:cubicBezTo>
                    <a:pt x="96" y="171"/>
                    <a:pt x="97" y="173"/>
                    <a:pt x="97" y="173"/>
                  </a:cubicBezTo>
                  <a:cubicBezTo>
                    <a:pt x="97" y="173"/>
                    <a:pt x="97" y="174"/>
                    <a:pt x="97" y="175"/>
                  </a:cubicBezTo>
                  <a:cubicBezTo>
                    <a:pt x="97" y="175"/>
                    <a:pt x="97" y="176"/>
                    <a:pt x="97" y="177"/>
                  </a:cubicBezTo>
                  <a:cubicBezTo>
                    <a:pt x="97" y="177"/>
                    <a:pt x="96" y="178"/>
                    <a:pt x="96" y="178"/>
                  </a:cubicBezTo>
                  <a:cubicBezTo>
                    <a:pt x="96" y="178"/>
                    <a:pt x="95" y="180"/>
                    <a:pt x="96" y="180"/>
                  </a:cubicBezTo>
                  <a:cubicBezTo>
                    <a:pt x="96" y="181"/>
                    <a:pt x="96" y="181"/>
                    <a:pt x="96" y="182"/>
                  </a:cubicBezTo>
                  <a:cubicBezTo>
                    <a:pt x="96" y="182"/>
                    <a:pt x="96" y="184"/>
                    <a:pt x="97" y="183"/>
                  </a:cubicBezTo>
                  <a:cubicBezTo>
                    <a:pt x="98" y="182"/>
                    <a:pt x="99" y="180"/>
                    <a:pt x="100" y="181"/>
                  </a:cubicBezTo>
                  <a:cubicBezTo>
                    <a:pt x="100" y="181"/>
                    <a:pt x="101" y="182"/>
                    <a:pt x="102" y="182"/>
                  </a:cubicBezTo>
                  <a:cubicBezTo>
                    <a:pt x="103" y="181"/>
                    <a:pt x="103" y="181"/>
                    <a:pt x="104" y="181"/>
                  </a:cubicBezTo>
                  <a:cubicBezTo>
                    <a:pt x="104" y="181"/>
                    <a:pt x="105" y="182"/>
                    <a:pt x="106" y="181"/>
                  </a:cubicBezTo>
                  <a:cubicBezTo>
                    <a:pt x="107" y="180"/>
                    <a:pt x="107" y="180"/>
                    <a:pt x="108" y="180"/>
                  </a:cubicBezTo>
                  <a:cubicBezTo>
                    <a:pt x="109" y="181"/>
                    <a:pt x="112" y="181"/>
                    <a:pt x="112" y="181"/>
                  </a:cubicBezTo>
                  <a:cubicBezTo>
                    <a:pt x="113" y="180"/>
                    <a:pt x="113" y="179"/>
                    <a:pt x="114" y="17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129" name="Freeform 131"/>
            <p:cNvSpPr>
              <a:spLocks/>
            </p:cNvSpPr>
            <p:nvPr/>
          </p:nvSpPr>
          <p:spPr bwMode="auto">
            <a:xfrm>
              <a:off x="4405313" y="4989513"/>
              <a:ext cx="379413" cy="395288"/>
            </a:xfrm>
            <a:custGeom>
              <a:avLst/>
              <a:gdLst>
                <a:gd name="T0" fmla="*/ 49 w 130"/>
                <a:gd name="T1" fmla="*/ 124 h 136"/>
                <a:gd name="T2" fmla="*/ 53 w 130"/>
                <a:gd name="T3" fmla="*/ 130 h 136"/>
                <a:gd name="T4" fmla="*/ 59 w 130"/>
                <a:gd name="T5" fmla="*/ 132 h 136"/>
                <a:gd name="T6" fmla="*/ 68 w 130"/>
                <a:gd name="T7" fmla="*/ 133 h 136"/>
                <a:gd name="T8" fmla="*/ 70 w 130"/>
                <a:gd name="T9" fmla="*/ 132 h 136"/>
                <a:gd name="T10" fmla="*/ 76 w 130"/>
                <a:gd name="T11" fmla="*/ 128 h 136"/>
                <a:gd name="T12" fmla="*/ 88 w 130"/>
                <a:gd name="T13" fmla="*/ 56 h 136"/>
                <a:gd name="T14" fmla="*/ 100 w 130"/>
                <a:gd name="T15" fmla="*/ 14 h 136"/>
                <a:gd name="T16" fmla="*/ 112 w 130"/>
                <a:gd name="T17" fmla="*/ 16 h 136"/>
                <a:gd name="T18" fmla="*/ 119 w 130"/>
                <a:gd name="T19" fmla="*/ 12 h 136"/>
                <a:gd name="T20" fmla="*/ 127 w 130"/>
                <a:gd name="T21" fmla="*/ 11 h 136"/>
                <a:gd name="T22" fmla="*/ 121 w 130"/>
                <a:gd name="T23" fmla="*/ 8 h 136"/>
                <a:gd name="T24" fmla="*/ 112 w 130"/>
                <a:gd name="T25" fmla="*/ 9 h 136"/>
                <a:gd name="T26" fmla="*/ 87 w 130"/>
                <a:gd name="T27" fmla="*/ 13 h 136"/>
                <a:gd name="T28" fmla="*/ 82 w 130"/>
                <a:gd name="T29" fmla="*/ 11 h 136"/>
                <a:gd name="T30" fmla="*/ 75 w 130"/>
                <a:gd name="T31" fmla="*/ 11 h 136"/>
                <a:gd name="T32" fmla="*/ 68 w 130"/>
                <a:gd name="T33" fmla="*/ 12 h 136"/>
                <a:gd name="T34" fmla="*/ 24 w 130"/>
                <a:gd name="T35" fmla="*/ 5 h 136"/>
                <a:gd name="T36" fmla="*/ 16 w 130"/>
                <a:gd name="T37" fmla="*/ 2 h 136"/>
                <a:gd name="T38" fmla="*/ 8 w 130"/>
                <a:gd name="T39" fmla="*/ 4 h 136"/>
                <a:gd name="T40" fmla="*/ 0 w 130"/>
                <a:gd name="T41" fmla="*/ 4 h 136"/>
                <a:gd name="T42" fmla="*/ 0 w 130"/>
                <a:gd name="T43" fmla="*/ 13 h 136"/>
                <a:gd name="T44" fmla="*/ 4 w 130"/>
                <a:gd name="T45" fmla="*/ 19 h 136"/>
                <a:gd name="T46" fmla="*/ 12 w 130"/>
                <a:gd name="T47" fmla="*/ 33 h 136"/>
                <a:gd name="T48" fmla="*/ 15 w 130"/>
                <a:gd name="T49" fmla="*/ 41 h 136"/>
                <a:gd name="T50" fmla="*/ 18 w 130"/>
                <a:gd name="T51" fmla="*/ 47 h 136"/>
                <a:gd name="T52" fmla="*/ 21 w 130"/>
                <a:gd name="T53" fmla="*/ 55 h 136"/>
                <a:gd name="T54" fmla="*/ 27 w 130"/>
                <a:gd name="T55" fmla="*/ 65 h 136"/>
                <a:gd name="T56" fmla="*/ 26 w 130"/>
                <a:gd name="T57" fmla="*/ 72 h 136"/>
                <a:gd name="T58" fmla="*/ 27 w 130"/>
                <a:gd name="T59" fmla="*/ 77 h 136"/>
                <a:gd name="T60" fmla="*/ 27 w 130"/>
                <a:gd name="T61" fmla="*/ 83 h 136"/>
                <a:gd name="T62" fmla="*/ 29 w 130"/>
                <a:gd name="T63" fmla="*/ 90 h 136"/>
                <a:gd name="T64" fmla="*/ 29 w 130"/>
                <a:gd name="T65" fmla="*/ 102 h 136"/>
                <a:gd name="T66" fmla="*/ 31 w 130"/>
                <a:gd name="T67" fmla="*/ 106 h 136"/>
                <a:gd name="T68" fmla="*/ 32 w 130"/>
                <a:gd name="T69" fmla="*/ 110 h 136"/>
                <a:gd name="T70" fmla="*/ 33 w 130"/>
                <a:gd name="T71" fmla="*/ 114 h 136"/>
                <a:gd name="T72" fmla="*/ 38 w 130"/>
                <a:gd name="T73" fmla="*/ 124 h 136"/>
                <a:gd name="T74" fmla="*/ 43 w 130"/>
                <a:gd name="T75" fmla="*/ 130 h 136"/>
                <a:gd name="T76" fmla="*/ 47 w 130"/>
                <a:gd name="T77" fmla="*/ 12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30" h="136">
                  <a:moveTo>
                    <a:pt x="47" y="126"/>
                  </a:moveTo>
                  <a:cubicBezTo>
                    <a:pt x="48" y="126"/>
                    <a:pt x="49" y="124"/>
                    <a:pt x="49" y="124"/>
                  </a:cubicBezTo>
                  <a:cubicBezTo>
                    <a:pt x="49" y="124"/>
                    <a:pt x="50" y="124"/>
                    <a:pt x="51" y="126"/>
                  </a:cubicBezTo>
                  <a:cubicBezTo>
                    <a:pt x="53" y="128"/>
                    <a:pt x="53" y="129"/>
                    <a:pt x="53" y="130"/>
                  </a:cubicBezTo>
                  <a:cubicBezTo>
                    <a:pt x="53" y="131"/>
                    <a:pt x="54" y="132"/>
                    <a:pt x="55" y="132"/>
                  </a:cubicBezTo>
                  <a:cubicBezTo>
                    <a:pt x="56" y="132"/>
                    <a:pt x="58" y="132"/>
                    <a:pt x="59" y="132"/>
                  </a:cubicBezTo>
                  <a:cubicBezTo>
                    <a:pt x="61" y="132"/>
                    <a:pt x="62" y="133"/>
                    <a:pt x="63" y="133"/>
                  </a:cubicBezTo>
                  <a:cubicBezTo>
                    <a:pt x="64" y="133"/>
                    <a:pt x="68" y="133"/>
                    <a:pt x="68" y="133"/>
                  </a:cubicBezTo>
                  <a:cubicBezTo>
                    <a:pt x="68" y="133"/>
                    <a:pt x="69" y="136"/>
                    <a:pt x="70" y="134"/>
                  </a:cubicBezTo>
                  <a:cubicBezTo>
                    <a:pt x="70" y="132"/>
                    <a:pt x="69" y="134"/>
                    <a:pt x="70" y="132"/>
                  </a:cubicBezTo>
                  <a:cubicBezTo>
                    <a:pt x="72" y="130"/>
                    <a:pt x="73" y="128"/>
                    <a:pt x="73" y="128"/>
                  </a:cubicBezTo>
                  <a:cubicBezTo>
                    <a:pt x="76" y="128"/>
                    <a:pt x="76" y="128"/>
                    <a:pt x="76" y="128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88" y="56"/>
                    <a:pt x="88" y="56"/>
                    <a:pt x="88" y="56"/>
                  </a:cubicBezTo>
                  <a:cubicBezTo>
                    <a:pt x="89" y="16"/>
                    <a:pt x="89" y="16"/>
                    <a:pt x="89" y="16"/>
                  </a:cubicBezTo>
                  <a:cubicBezTo>
                    <a:pt x="89" y="16"/>
                    <a:pt x="94" y="16"/>
                    <a:pt x="100" y="14"/>
                  </a:cubicBezTo>
                  <a:cubicBezTo>
                    <a:pt x="106" y="13"/>
                    <a:pt x="110" y="13"/>
                    <a:pt x="110" y="13"/>
                  </a:cubicBezTo>
                  <a:cubicBezTo>
                    <a:pt x="110" y="13"/>
                    <a:pt x="112" y="15"/>
                    <a:pt x="112" y="16"/>
                  </a:cubicBezTo>
                  <a:cubicBezTo>
                    <a:pt x="113" y="17"/>
                    <a:pt x="113" y="20"/>
                    <a:pt x="114" y="18"/>
                  </a:cubicBezTo>
                  <a:cubicBezTo>
                    <a:pt x="115" y="17"/>
                    <a:pt x="118" y="13"/>
                    <a:pt x="119" y="12"/>
                  </a:cubicBezTo>
                  <a:cubicBezTo>
                    <a:pt x="121" y="12"/>
                    <a:pt x="120" y="12"/>
                    <a:pt x="122" y="13"/>
                  </a:cubicBezTo>
                  <a:cubicBezTo>
                    <a:pt x="125" y="14"/>
                    <a:pt x="125" y="11"/>
                    <a:pt x="127" y="11"/>
                  </a:cubicBezTo>
                  <a:cubicBezTo>
                    <a:pt x="129" y="12"/>
                    <a:pt x="130" y="10"/>
                    <a:pt x="130" y="10"/>
                  </a:cubicBezTo>
                  <a:cubicBezTo>
                    <a:pt x="130" y="10"/>
                    <a:pt x="128" y="8"/>
                    <a:pt x="121" y="8"/>
                  </a:cubicBezTo>
                  <a:cubicBezTo>
                    <a:pt x="117" y="8"/>
                    <a:pt x="114" y="8"/>
                    <a:pt x="111" y="8"/>
                  </a:cubicBezTo>
                  <a:cubicBezTo>
                    <a:pt x="111" y="8"/>
                    <a:pt x="112" y="9"/>
                    <a:pt x="112" y="9"/>
                  </a:cubicBezTo>
                  <a:cubicBezTo>
                    <a:pt x="93" y="14"/>
                    <a:pt x="93" y="14"/>
                    <a:pt x="93" y="14"/>
                  </a:cubicBezTo>
                  <a:cubicBezTo>
                    <a:pt x="93" y="14"/>
                    <a:pt x="90" y="12"/>
                    <a:pt x="87" y="13"/>
                  </a:cubicBezTo>
                  <a:cubicBezTo>
                    <a:pt x="87" y="13"/>
                    <a:pt x="86" y="15"/>
                    <a:pt x="85" y="13"/>
                  </a:cubicBezTo>
                  <a:cubicBezTo>
                    <a:pt x="84" y="11"/>
                    <a:pt x="82" y="11"/>
                    <a:pt x="82" y="11"/>
                  </a:cubicBezTo>
                  <a:cubicBezTo>
                    <a:pt x="82" y="11"/>
                    <a:pt x="82" y="11"/>
                    <a:pt x="80" y="11"/>
                  </a:cubicBezTo>
                  <a:cubicBezTo>
                    <a:pt x="78" y="12"/>
                    <a:pt x="76" y="11"/>
                    <a:pt x="75" y="11"/>
                  </a:cubicBezTo>
                  <a:cubicBezTo>
                    <a:pt x="73" y="12"/>
                    <a:pt x="72" y="12"/>
                    <a:pt x="70" y="12"/>
                  </a:cubicBezTo>
                  <a:cubicBezTo>
                    <a:pt x="68" y="12"/>
                    <a:pt x="70" y="13"/>
                    <a:pt x="68" y="12"/>
                  </a:cubicBezTo>
                  <a:cubicBezTo>
                    <a:pt x="67" y="11"/>
                    <a:pt x="65" y="6"/>
                    <a:pt x="65" y="6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5" y="6"/>
                    <a:pt x="22" y="5"/>
                  </a:cubicBezTo>
                  <a:cubicBezTo>
                    <a:pt x="20" y="4"/>
                    <a:pt x="17" y="3"/>
                    <a:pt x="16" y="2"/>
                  </a:cubicBezTo>
                  <a:cubicBezTo>
                    <a:pt x="15" y="1"/>
                    <a:pt x="12" y="0"/>
                    <a:pt x="12" y="0"/>
                  </a:cubicBezTo>
                  <a:cubicBezTo>
                    <a:pt x="12" y="0"/>
                    <a:pt x="10" y="3"/>
                    <a:pt x="8" y="4"/>
                  </a:cubicBezTo>
                  <a:cubicBezTo>
                    <a:pt x="6" y="5"/>
                    <a:pt x="3" y="3"/>
                    <a:pt x="2" y="3"/>
                  </a:cubicBezTo>
                  <a:cubicBezTo>
                    <a:pt x="2" y="3"/>
                    <a:pt x="1" y="4"/>
                    <a:pt x="0" y="4"/>
                  </a:cubicBezTo>
                  <a:cubicBezTo>
                    <a:pt x="0" y="5"/>
                    <a:pt x="0" y="6"/>
                    <a:pt x="0" y="7"/>
                  </a:cubicBezTo>
                  <a:cubicBezTo>
                    <a:pt x="0" y="9"/>
                    <a:pt x="0" y="12"/>
                    <a:pt x="0" y="13"/>
                  </a:cubicBezTo>
                  <a:cubicBezTo>
                    <a:pt x="1" y="14"/>
                    <a:pt x="2" y="14"/>
                    <a:pt x="2" y="16"/>
                  </a:cubicBezTo>
                  <a:cubicBezTo>
                    <a:pt x="3" y="17"/>
                    <a:pt x="3" y="18"/>
                    <a:pt x="4" y="19"/>
                  </a:cubicBezTo>
                  <a:cubicBezTo>
                    <a:pt x="4" y="20"/>
                    <a:pt x="5" y="21"/>
                    <a:pt x="7" y="25"/>
                  </a:cubicBezTo>
                  <a:cubicBezTo>
                    <a:pt x="10" y="29"/>
                    <a:pt x="11" y="32"/>
                    <a:pt x="12" y="33"/>
                  </a:cubicBezTo>
                  <a:cubicBezTo>
                    <a:pt x="12" y="34"/>
                    <a:pt x="13" y="36"/>
                    <a:pt x="14" y="37"/>
                  </a:cubicBezTo>
                  <a:cubicBezTo>
                    <a:pt x="14" y="38"/>
                    <a:pt x="14" y="40"/>
                    <a:pt x="15" y="41"/>
                  </a:cubicBezTo>
                  <a:cubicBezTo>
                    <a:pt x="15" y="42"/>
                    <a:pt x="16" y="43"/>
                    <a:pt x="16" y="44"/>
                  </a:cubicBezTo>
                  <a:cubicBezTo>
                    <a:pt x="16" y="45"/>
                    <a:pt x="17" y="46"/>
                    <a:pt x="18" y="47"/>
                  </a:cubicBezTo>
                  <a:cubicBezTo>
                    <a:pt x="18" y="48"/>
                    <a:pt x="19" y="50"/>
                    <a:pt x="20" y="51"/>
                  </a:cubicBezTo>
                  <a:cubicBezTo>
                    <a:pt x="20" y="52"/>
                    <a:pt x="20" y="54"/>
                    <a:pt x="21" y="55"/>
                  </a:cubicBezTo>
                  <a:cubicBezTo>
                    <a:pt x="22" y="56"/>
                    <a:pt x="23" y="57"/>
                    <a:pt x="23" y="58"/>
                  </a:cubicBezTo>
                  <a:cubicBezTo>
                    <a:pt x="24" y="59"/>
                    <a:pt x="27" y="63"/>
                    <a:pt x="27" y="65"/>
                  </a:cubicBezTo>
                  <a:cubicBezTo>
                    <a:pt x="27" y="67"/>
                    <a:pt x="27" y="67"/>
                    <a:pt x="27" y="69"/>
                  </a:cubicBezTo>
                  <a:cubicBezTo>
                    <a:pt x="26" y="71"/>
                    <a:pt x="26" y="71"/>
                    <a:pt x="26" y="72"/>
                  </a:cubicBezTo>
                  <a:cubicBezTo>
                    <a:pt x="26" y="73"/>
                    <a:pt x="26" y="72"/>
                    <a:pt x="26" y="74"/>
                  </a:cubicBezTo>
                  <a:cubicBezTo>
                    <a:pt x="27" y="75"/>
                    <a:pt x="27" y="76"/>
                    <a:pt x="27" y="77"/>
                  </a:cubicBezTo>
                  <a:cubicBezTo>
                    <a:pt x="26" y="77"/>
                    <a:pt x="26" y="80"/>
                    <a:pt x="26" y="81"/>
                  </a:cubicBezTo>
                  <a:cubicBezTo>
                    <a:pt x="27" y="82"/>
                    <a:pt x="27" y="82"/>
                    <a:pt x="27" y="83"/>
                  </a:cubicBezTo>
                  <a:cubicBezTo>
                    <a:pt x="28" y="84"/>
                    <a:pt x="28" y="87"/>
                    <a:pt x="28" y="87"/>
                  </a:cubicBezTo>
                  <a:cubicBezTo>
                    <a:pt x="29" y="88"/>
                    <a:pt x="29" y="89"/>
                    <a:pt x="29" y="90"/>
                  </a:cubicBezTo>
                  <a:cubicBezTo>
                    <a:pt x="29" y="91"/>
                    <a:pt x="29" y="95"/>
                    <a:pt x="29" y="97"/>
                  </a:cubicBezTo>
                  <a:cubicBezTo>
                    <a:pt x="29" y="100"/>
                    <a:pt x="29" y="101"/>
                    <a:pt x="29" y="102"/>
                  </a:cubicBezTo>
                  <a:cubicBezTo>
                    <a:pt x="30" y="103"/>
                    <a:pt x="30" y="104"/>
                    <a:pt x="30" y="104"/>
                  </a:cubicBezTo>
                  <a:cubicBezTo>
                    <a:pt x="31" y="105"/>
                    <a:pt x="31" y="105"/>
                    <a:pt x="31" y="106"/>
                  </a:cubicBezTo>
                  <a:cubicBezTo>
                    <a:pt x="32" y="107"/>
                    <a:pt x="33" y="107"/>
                    <a:pt x="32" y="108"/>
                  </a:cubicBezTo>
                  <a:cubicBezTo>
                    <a:pt x="32" y="109"/>
                    <a:pt x="32" y="109"/>
                    <a:pt x="32" y="110"/>
                  </a:cubicBezTo>
                  <a:cubicBezTo>
                    <a:pt x="32" y="110"/>
                    <a:pt x="32" y="111"/>
                    <a:pt x="33" y="112"/>
                  </a:cubicBezTo>
                  <a:cubicBezTo>
                    <a:pt x="33" y="112"/>
                    <a:pt x="33" y="113"/>
                    <a:pt x="33" y="114"/>
                  </a:cubicBezTo>
                  <a:cubicBezTo>
                    <a:pt x="33" y="115"/>
                    <a:pt x="33" y="116"/>
                    <a:pt x="34" y="116"/>
                  </a:cubicBezTo>
                  <a:cubicBezTo>
                    <a:pt x="34" y="117"/>
                    <a:pt x="37" y="122"/>
                    <a:pt x="38" y="124"/>
                  </a:cubicBezTo>
                  <a:cubicBezTo>
                    <a:pt x="39" y="125"/>
                    <a:pt x="41" y="127"/>
                    <a:pt x="42" y="128"/>
                  </a:cubicBezTo>
                  <a:cubicBezTo>
                    <a:pt x="42" y="129"/>
                    <a:pt x="43" y="129"/>
                    <a:pt x="43" y="130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4" y="129"/>
                    <a:pt x="46" y="127"/>
                    <a:pt x="47" y="12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130" name="Freeform 132"/>
            <p:cNvSpPr>
              <a:spLocks/>
            </p:cNvSpPr>
            <p:nvPr/>
          </p:nvSpPr>
          <p:spPr bwMode="auto">
            <a:xfrm>
              <a:off x="4630738" y="5021263"/>
              <a:ext cx="261938" cy="293688"/>
            </a:xfrm>
            <a:custGeom>
              <a:avLst/>
              <a:gdLst>
                <a:gd name="T0" fmla="*/ 5 w 90"/>
                <a:gd name="T1" fmla="*/ 82 h 101"/>
                <a:gd name="T2" fmla="*/ 8 w 90"/>
                <a:gd name="T3" fmla="*/ 86 h 101"/>
                <a:gd name="T4" fmla="*/ 9 w 90"/>
                <a:gd name="T5" fmla="*/ 95 h 101"/>
                <a:gd name="T6" fmla="*/ 10 w 90"/>
                <a:gd name="T7" fmla="*/ 99 h 101"/>
                <a:gd name="T8" fmla="*/ 17 w 90"/>
                <a:gd name="T9" fmla="*/ 97 h 101"/>
                <a:gd name="T10" fmla="*/ 19 w 90"/>
                <a:gd name="T11" fmla="*/ 95 h 101"/>
                <a:gd name="T12" fmla="*/ 25 w 90"/>
                <a:gd name="T13" fmla="*/ 90 h 101"/>
                <a:gd name="T14" fmla="*/ 30 w 90"/>
                <a:gd name="T15" fmla="*/ 82 h 101"/>
                <a:gd name="T16" fmla="*/ 34 w 90"/>
                <a:gd name="T17" fmla="*/ 83 h 101"/>
                <a:gd name="T18" fmla="*/ 40 w 90"/>
                <a:gd name="T19" fmla="*/ 86 h 101"/>
                <a:gd name="T20" fmla="*/ 46 w 90"/>
                <a:gd name="T21" fmla="*/ 89 h 101"/>
                <a:gd name="T22" fmla="*/ 48 w 90"/>
                <a:gd name="T23" fmla="*/ 88 h 101"/>
                <a:gd name="T24" fmla="*/ 53 w 90"/>
                <a:gd name="T25" fmla="*/ 88 h 101"/>
                <a:gd name="T26" fmla="*/ 55 w 90"/>
                <a:gd name="T27" fmla="*/ 84 h 101"/>
                <a:gd name="T28" fmla="*/ 57 w 90"/>
                <a:gd name="T29" fmla="*/ 77 h 101"/>
                <a:gd name="T30" fmla="*/ 63 w 90"/>
                <a:gd name="T31" fmla="*/ 75 h 101"/>
                <a:gd name="T32" fmla="*/ 68 w 90"/>
                <a:gd name="T33" fmla="*/ 68 h 101"/>
                <a:gd name="T34" fmla="*/ 70 w 90"/>
                <a:gd name="T35" fmla="*/ 63 h 101"/>
                <a:gd name="T36" fmla="*/ 73 w 90"/>
                <a:gd name="T37" fmla="*/ 62 h 101"/>
                <a:gd name="T38" fmla="*/ 76 w 90"/>
                <a:gd name="T39" fmla="*/ 57 h 101"/>
                <a:gd name="T40" fmla="*/ 81 w 90"/>
                <a:gd name="T41" fmla="*/ 53 h 101"/>
                <a:gd name="T42" fmla="*/ 85 w 90"/>
                <a:gd name="T43" fmla="*/ 52 h 101"/>
                <a:gd name="T44" fmla="*/ 87 w 90"/>
                <a:gd name="T45" fmla="*/ 50 h 101"/>
                <a:gd name="T46" fmla="*/ 89 w 90"/>
                <a:gd name="T47" fmla="*/ 48 h 101"/>
                <a:gd name="T48" fmla="*/ 89 w 90"/>
                <a:gd name="T49" fmla="*/ 47 h 101"/>
                <a:gd name="T50" fmla="*/ 85 w 90"/>
                <a:gd name="T51" fmla="*/ 44 h 101"/>
                <a:gd name="T52" fmla="*/ 84 w 90"/>
                <a:gd name="T53" fmla="*/ 43 h 101"/>
                <a:gd name="T54" fmla="*/ 82 w 90"/>
                <a:gd name="T55" fmla="*/ 42 h 101"/>
                <a:gd name="T56" fmla="*/ 76 w 90"/>
                <a:gd name="T57" fmla="*/ 41 h 101"/>
                <a:gd name="T58" fmla="*/ 74 w 90"/>
                <a:gd name="T59" fmla="*/ 35 h 101"/>
                <a:gd name="T60" fmla="*/ 74 w 90"/>
                <a:gd name="T61" fmla="*/ 30 h 101"/>
                <a:gd name="T62" fmla="*/ 71 w 90"/>
                <a:gd name="T63" fmla="*/ 29 h 101"/>
                <a:gd name="T64" fmla="*/ 69 w 90"/>
                <a:gd name="T65" fmla="*/ 26 h 101"/>
                <a:gd name="T66" fmla="*/ 62 w 90"/>
                <a:gd name="T67" fmla="*/ 21 h 101"/>
                <a:gd name="T68" fmla="*/ 59 w 90"/>
                <a:gd name="T69" fmla="*/ 17 h 101"/>
                <a:gd name="T70" fmla="*/ 58 w 90"/>
                <a:gd name="T71" fmla="*/ 15 h 101"/>
                <a:gd name="T72" fmla="*/ 57 w 90"/>
                <a:gd name="T73" fmla="*/ 13 h 101"/>
                <a:gd name="T74" fmla="*/ 56 w 90"/>
                <a:gd name="T75" fmla="*/ 10 h 101"/>
                <a:gd name="T76" fmla="*/ 54 w 90"/>
                <a:gd name="T77" fmla="*/ 7 h 101"/>
                <a:gd name="T78" fmla="*/ 53 w 90"/>
                <a:gd name="T79" fmla="*/ 6 h 101"/>
                <a:gd name="T80" fmla="*/ 52 w 90"/>
                <a:gd name="T81" fmla="*/ 2 h 101"/>
                <a:gd name="T82" fmla="*/ 51 w 90"/>
                <a:gd name="T83" fmla="*/ 0 h 101"/>
                <a:gd name="T84" fmla="*/ 42 w 90"/>
                <a:gd name="T85" fmla="*/ 1 h 101"/>
                <a:gd name="T86" fmla="*/ 33 w 90"/>
                <a:gd name="T87" fmla="*/ 2 h 101"/>
                <a:gd name="T88" fmla="*/ 11 w 90"/>
                <a:gd name="T89" fmla="*/ 45 h 101"/>
                <a:gd name="T90" fmla="*/ 1 w 90"/>
                <a:gd name="T91" fmla="*/ 7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0" h="101">
                  <a:moveTo>
                    <a:pt x="3" y="79"/>
                  </a:moveTo>
                  <a:cubicBezTo>
                    <a:pt x="3" y="79"/>
                    <a:pt x="3" y="79"/>
                    <a:pt x="4" y="80"/>
                  </a:cubicBezTo>
                  <a:cubicBezTo>
                    <a:pt x="4" y="81"/>
                    <a:pt x="5" y="81"/>
                    <a:pt x="5" y="82"/>
                  </a:cubicBezTo>
                  <a:cubicBezTo>
                    <a:pt x="6" y="82"/>
                    <a:pt x="6" y="83"/>
                    <a:pt x="7" y="84"/>
                  </a:cubicBezTo>
                  <a:cubicBezTo>
                    <a:pt x="7" y="85"/>
                    <a:pt x="7" y="85"/>
                    <a:pt x="8" y="86"/>
                  </a:cubicBezTo>
                  <a:cubicBezTo>
                    <a:pt x="8" y="86"/>
                    <a:pt x="8" y="86"/>
                    <a:pt x="8" y="86"/>
                  </a:cubicBezTo>
                  <a:cubicBezTo>
                    <a:pt x="8" y="87"/>
                    <a:pt x="8" y="87"/>
                    <a:pt x="9" y="88"/>
                  </a:cubicBezTo>
                  <a:cubicBezTo>
                    <a:pt x="9" y="89"/>
                    <a:pt x="9" y="90"/>
                    <a:pt x="9" y="91"/>
                  </a:cubicBezTo>
                  <a:cubicBezTo>
                    <a:pt x="9" y="92"/>
                    <a:pt x="9" y="94"/>
                    <a:pt x="9" y="95"/>
                  </a:cubicBezTo>
                  <a:cubicBezTo>
                    <a:pt x="9" y="96"/>
                    <a:pt x="8" y="96"/>
                    <a:pt x="8" y="97"/>
                  </a:cubicBezTo>
                  <a:cubicBezTo>
                    <a:pt x="7" y="97"/>
                    <a:pt x="6" y="98"/>
                    <a:pt x="6" y="99"/>
                  </a:cubicBezTo>
                  <a:cubicBezTo>
                    <a:pt x="7" y="101"/>
                    <a:pt x="9" y="100"/>
                    <a:pt x="10" y="99"/>
                  </a:cubicBezTo>
                  <a:cubicBezTo>
                    <a:pt x="11" y="98"/>
                    <a:pt x="13" y="99"/>
                    <a:pt x="14" y="99"/>
                  </a:cubicBezTo>
                  <a:cubicBezTo>
                    <a:pt x="15" y="99"/>
                    <a:pt x="16" y="99"/>
                    <a:pt x="16" y="98"/>
                  </a:cubicBezTo>
                  <a:cubicBezTo>
                    <a:pt x="17" y="98"/>
                    <a:pt x="17" y="98"/>
                    <a:pt x="17" y="97"/>
                  </a:cubicBezTo>
                  <a:cubicBezTo>
                    <a:pt x="17" y="97"/>
                    <a:pt x="17" y="96"/>
                    <a:pt x="17" y="96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9" y="96"/>
                    <a:pt x="19" y="95"/>
                    <a:pt x="19" y="95"/>
                  </a:cubicBezTo>
                  <a:cubicBezTo>
                    <a:pt x="20" y="95"/>
                    <a:pt x="20" y="95"/>
                    <a:pt x="20" y="95"/>
                  </a:cubicBezTo>
                  <a:cubicBezTo>
                    <a:pt x="21" y="95"/>
                    <a:pt x="21" y="94"/>
                    <a:pt x="22" y="94"/>
                  </a:cubicBezTo>
                  <a:cubicBezTo>
                    <a:pt x="23" y="93"/>
                    <a:pt x="24" y="92"/>
                    <a:pt x="25" y="90"/>
                  </a:cubicBezTo>
                  <a:cubicBezTo>
                    <a:pt x="26" y="89"/>
                    <a:pt x="26" y="89"/>
                    <a:pt x="27" y="88"/>
                  </a:cubicBezTo>
                  <a:cubicBezTo>
                    <a:pt x="28" y="87"/>
                    <a:pt x="28" y="87"/>
                    <a:pt x="28" y="86"/>
                  </a:cubicBezTo>
                  <a:cubicBezTo>
                    <a:pt x="29" y="84"/>
                    <a:pt x="28" y="83"/>
                    <a:pt x="30" y="82"/>
                  </a:cubicBezTo>
                  <a:cubicBezTo>
                    <a:pt x="31" y="82"/>
                    <a:pt x="32" y="82"/>
                    <a:pt x="32" y="82"/>
                  </a:cubicBezTo>
                  <a:cubicBezTo>
                    <a:pt x="33" y="82"/>
                    <a:pt x="33" y="82"/>
                    <a:pt x="33" y="82"/>
                  </a:cubicBezTo>
                  <a:cubicBezTo>
                    <a:pt x="34" y="82"/>
                    <a:pt x="34" y="82"/>
                    <a:pt x="34" y="83"/>
                  </a:cubicBezTo>
                  <a:cubicBezTo>
                    <a:pt x="35" y="83"/>
                    <a:pt x="37" y="84"/>
                    <a:pt x="38" y="85"/>
                  </a:cubicBezTo>
                  <a:cubicBezTo>
                    <a:pt x="38" y="85"/>
                    <a:pt x="39" y="86"/>
                    <a:pt x="39" y="86"/>
                  </a:cubicBezTo>
                  <a:cubicBezTo>
                    <a:pt x="40" y="86"/>
                    <a:pt x="40" y="86"/>
                    <a:pt x="40" y="86"/>
                  </a:cubicBezTo>
                  <a:cubicBezTo>
                    <a:pt x="41" y="86"/>
                    <a:pt x="41" y="86"/>
                    <a:pt x="41" y="87"/>
                  </a:cubicBezTo>
                  <a:cubicBezTo>
                    <a:pt x="42" y="87"/>
                    <a:pt x="43" y="88"/>
                    <a:pt x="44" y="89"/>
                  </a:cubicBezTo>
                  <a:cubicBezTo>
                    <a:pt x="45" y="89"/>
                    <a:pt x="46" y="89"/>
                    <a:pt x="46" y="89"/>
                  </a:cubicBezTo>
                  <a:cubicBezTo>
                    <a:pt x="46" y="89"/>
                    <a:pt x="46" y="89"/>
                    <a:pt x="46" y="88"/>
                  </a:cubicBezTo>
                  <a:cubicBezTo>
                    <a:pt x="46" y="88"/>
                    <a:pt x="47" y="88"/>
                    <a:pt x="47" y="88"/>
                  </a:cubicBezTo>
                  <a:cubicBezTo>
                    <a:pt x="47" y="88"/>
                    <a:pt x="47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9" y="87"/>
                    <a:pt x="50" y="88"/>
                    <a:pt x="51" y="88"/>
                  </a:cubicBezTo>
                  <a:cubicBezTo>
                    <a:pt x="52" y="88"/>
                    <a:pt x="52" y="88"/>
                    <a:pt x="53" y="88"/>
                  </a:cubicBezTo>
                  <a:cubicBezTo>
                    <a:pt x="55" y="88"/>
                    <a:pt x="54" y="88"/>
                    <a:pt x="54" y="87"/>
                  </a:cubicBezTo>
                  <a:cubicBezTo>
                    <a:pt x="55" y="86"/>
                    <a:pt x="55" y="86"/>
                    <a:pt x="55" y="86"/>
                  </a:cubicBezTo>
                  <a:cubicBezTo>
                    <a:pt x="55" y="85"/>
                    <a:pt x="55" y="85"/>
                    <a:pt x="55" y="84"/>
                  </a:cubicBezTo>
                  <a:cubicBezTo>
                    <a:pt x="56" y="83"/>
                    <a:pt x="55" y="83"/>
                    <a:pt x="56" y="82"/>
                  </a:cubicBezTo>
                  <a:cubicBezTo>
                    <a:pt x="56" y="81"/>
                    <a:pt x="56" y="80"/>
                    <a:pt x="56" y="79"/>
                  </a:cubicBezTo>
                  <a:cubicBezTo>
                    <a:pt x="56" y="79"/>
                    <a:pt x="56" y="78"/>
                    <a:pt x="57" y="77"/>
                  </a:cubicBezTo>
                  <a:cubicBezTo>
                    <a:pt x="57" y="77"/>
                    <a:pt x="58" y="75"/>
                    <a:pt x="59" y="75"/>
                  </a:cubicBezTo>
                  <a:cubicBezTo>
                    <a:pt x="60" y="75"/>
                    <a:pt x="61" y="75"/>
                    <a:pt x="61" y="75"/>
                  </a:cubicBezTo>
                  <a:cubicBezTo>
                    <a:pt x="62" y="75"/>
                    <a:pt x="62" y="75"/>
                    <a:pt x="63" y="75"/>
                  </a:cubicBezTo>
                  <a:cubicBezTo>
                    <a:pt x="63" y="74"/>
                    <a:pt x="63" y="74"/>
                    <a:pt x="63" y="74"/>
                  </a:cubicBezTo>
                  <a:cubicBezTo>
                    <a:pt x="64" y="72"/>
                    <a:pt x="67" y="72"/>
                    <a:pt x="68" y="70"/>
                  </a:cubicBezTo>
                  <a:cubicBezTo>
                    <a:pt x="68" y="69"/>
                    <a:pt x="68" y="69"/>
                    <a:pt x="68" y="68"/>
                  </a:cubicBezTo>
                  <a:cubicBezTo>
                    <a:pt x="68" y="67"/>
                    <a:pt x="68" y="66"/>
                    <a:pt x="69" y="66"/>
                  </a:cubicBezTo>
                  <a:cubicBezTo>
                    <a:pt x="69" y="65"/>
                    <a:pt x="69" y="64"/>
                    <a:pt x="70" y="64"/>
                  </a:cubicBezTo>
                  <a:cubicBezTo>
                    <a:pt x="70" y="63"/>
                    <a:pt x="70" y="63"/>
                    <a:pt x="70" y="63"/>
                  </a:cubicBezTo>
                  <a:cubicBezTo>
                    <a:pt x="71" y="62"/>
                    <a:pt x="71" y="63"/>
                    <a:pt x="71" y="62"/>
                  </a:cubicBezTo>
                  <a:cubicBezTo>
                    <a:pt x="72" y="62"/>
                    <a:pt x="72" y="62"/>
                    <a:pt x="72" y="62"/>
                  </a:cubicBezTo>
                  <a:cubicBezTo>
                    <a:pt x="72" y="61"/>
                    <a:pt x="73" y="62"/>
                    <a:pt x="73" y="62"/>
                  </a:cubicBezTo>
                  <a:cubicBezTo>
                    <a:pt x="73" y="61"/>
                    <a:pt x="74" y="60"/>
                    <a:pt x="74" y="60"/>
                  </a:cubicBezTo>
                  <a:cubicBezTo>
                    <a:pt x="75" y="59"/>
                    <a:pt x="75" y="58"/>
                    <a:pt x="76" y="58"/>
                  </a:cubicBezTo>
                  <a:cubicBezTo>
                    <a:pt x="76" y="57"/>
                    <a:pt x="76" y="57"/>
                    <a:pt x="76" y="57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8" y="55"/>
                    <a:pt x="79" y="55"/>
                    <a:pt x="80" y="54"/>
                  </a:cubicBezTo>
                  <a:cubicBezTo>
                    <a:pt x="80" y="53"/>
                    <a:pt x="80" y="53"/>
                    <a:pt x="81" y="53"/>
                  </a:cubicBezTo>
                  <a:cubicBezTo>
                    <a:pt x="81" y="53"/>
                    <a:pt x="82" y="53"/>
                    <a:pt x="82" y="53"/>
                  </a:cubicBezTo>
                  <a:cubicBezTo>
                    <a:pt x="83" y="53"/>
                    <a:pt x="84" y="53"/>
                    <a:pt x="84" y="53"/>
                  </a:cubicBezTo>
                  <a:cubicBezTo>
                    <a:pt x="85" y="53"/>
                    <a:pt x="85" y="53"/>
                    <a:pt x="85" y="52"/>
                  </a:cubicBezTo>
                  <a:cubicBezTo>
                    <a:pt x="85" y="52"/>
                    <a:pt x="85" y="52"/>
                    <a:pt x="86" y="51"/>
                  </a:cubicBezTo>
                  <a:cubicBezTo>
                    <a:pt x="86" y="51"/>
                    <a:pt x="86" y="51"/>
                    <a:pt x="86" y="51"/>
                  </a:cubicBezTo>
                  <a:cubicBezTo>
                    <a:pt x="86" y="51"/>
                    <a:pt x="86" y="50"/>
                    <a:pt x="87" y="50"/>
                  </a:cubicBezTo>
                  <a:cubicBezTo>
                    <a:pt x="87" y="50"/>
                    <a:pt x="87" y="50"/>
                    <a:pt x="88" y="49"/>
                  </a:cubicBezTo>
                  <a:cubicBezTo>
                    <a:pt x="88" y="49"/>
                    <a:pt x="88" y="48"/>
                    <a:pt x="88" y="48"/>
                  </a:cubicBezTo>
                  <a:cubicBezTo>
                    <a:pt x="88" y="48"/>
                    <a:pt x="89" y="48"/>
                    <a:pt x="89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90" y="47"/>
                    <a:pt x="90" y="47"/>
                    <a:pt x="90" y="47"/>
                  </a:cubicBezTo>
                  <a:cubicBezTo>
                    <a:pt x="89" y="47"/>
                    <a:pt x="89" y="47"/>
                    <a:pt x="89" y="47"/>
                  </a:cubicBezTo>
                  <a:cubicBezTo>
                    <a:pt x="88" y="46"/>
                    <a:pt x="87" y="46"/>
                    <a:pt x="87" y="46"/>
                  </a:cubicBezTo>
                  <a:cubicBezTo>
                    <a:pt x="87" y="45"/>
                    <a:pt x="88" y="44"/>
                    <a:pt x="87" y="44"/>
                  </a:cubicBezTo>
                  <a:cubicBezTo>
                    <a:pt x="86" y="44"/>
                    <a:pt x="86" y="44"/>
                    <a:pt x="85" y="44"/>
                  </a:cubicBezTo>
                  <a:cubicBezTo>
                    <a:pt x="85" y="44"/>
                    <a:pt x="85" y="43"/>
                    <a:pt x="85" y="43"/>
                  </a:cubicBezTo>
                  <a:cubicBezTo>
                    <a:pt x="84" y="43"/>
                    <a:pt x="84" y="43"/>
                    <a:pt x="84" y="43"/>
                  </a:cubicBezTo>
                  <a:cubicBezTo>
                    <a:pt x="84" y="43"/>
                    <a:pt x="84" y="43"/>
                    <a:pt x="84" y="43"/>
                  </a:cubicBezTo>
                  <a:cubicBezTo>
                    <a:pt x="83" y="43"/>
                    <a:pt x="83" y="42"/>
                    <a:pt x="83" y="42"/>
                  </a:cubicBezTo>
                  <a:cubicBezTo>
                    <a:pt x="83" y="42"/>
                    <a:pt x="82" y="42"/>
                    <a:pt x="82" y="42"/>
                  </a:cubicBezTo>
                  <a:cubicBezTo>
                    <a:pt x="82" y="42"/>
                    <a:pt x="82" y="42"/>
                    <a:pt x="82" y="42"/>
                  </a:cubicBezTo>
                  <a:cubicBezTo>
                    <a:pt x="81" y="41"/>
                    <a:pt x="81" y="42"/>
                    <a:pt x="80" y="42"/>
                  </a:cubicBezTo>
                  <a:cubicBezTo>
                    <a:pt x="79" y="42"/>
                    <a:pt x="79" y="42"/>
                    <a:pt x="78" y="42"/>
                  </a:cubicBezTo>
                  <a:cubicBezTo>
                    <a:pt x="77" y="42"/>
                    <a:pt x="77" y="42"/>
                    <a:pt x="76" y="41"/>
                  </a:cubicBezTo>
                  <a:cubicBezTo>
                    <a:pt x="76" y="40"/>
                    <a:pt x="76" y="40"/>
                    <a:pt x="76" y="39"/>
                  </a:cubicBezTo>
                  <a:cubicBezTo>
                    <a:pt x="76" y="38"/>
                    <a:pt x="76" y="38"/>
                    <a:pt x="75" y="37"/>
                  </a:cubicBezTo>
                  <a:cubicBezTo>
                    <a:pt x="75" y="36"/>
                    <a:pt x="74" y="36"/>
                    <a:pt x="74" y="35"/>
                  </a:cubicBezTo>
                  <a:cubicBezTo>
                    <a:pt x="75" y="34"/>
                    <a:pt x="75" y="34"/>
                    <a:pt x="75" y="33"/>
                  </a:cubicBezTo>
                  <a:cubicBezTo>
                    <a:pt x="75" y="32"/>
                    <a:pt x="75" y="32"/>
                    <a:pt x="74" y="31"/>
                  </a:cubicBezTo>
                  <a:cubicBezTo>
                    <a:pt x="74" y="31"/>
                    <a:pt x="74" y="31"/>
                    <a:pt x="74" y="30"/>
                  </a:cubicBezTo>
                  <a:cubicBezTo>
                    <a:pt x="74" y="30"/>
                    <a:pt x="73" y="31"/>
                    <a:pt x="73" y="31"/>
                  </a:cubicBezTo>
                  <a:cubicBezTo>
                    <a:pt x="73" y="30"/>
                    <a:pt x="73" y="30"/>
                    <a:pt x="73" y="30"/>
                  </a:cubicBezTo>
                  <a:cubicBezTo>
                    <a:pt x="72" y="30"/>
                    <a:pt x="72" y="30"/>
                    <a:pt x="71" y="29"/>
                  </a:cubicBezTo>
                  <a:cubicBezTo>
                    <a:pt x="71" y="29"/>
                    <a:pt x="71" y="29"/>
                    <a:pt x="71" y="28"/>
                  </a:cubicBezTo>
                  <a:cubicBezTo>
                    <a:pt x="71" y="28"/>
                    <a:pt x="71" y="28"/>
                    <a:pt x="70" y="28"/>
                  </a:cubicBezTo>
                  <a:cubicBezTo>
                    <a:pt x="70" y="27"/>
                    <a:pt x="70" y="26"/>
                    <a:pt x="69" y="26"/>
                  </a:cubicBezTo>
                  <a:cubicBezTo>
                    <a:pt x="68" y="25"/>
                    <a:pt x="66" y="24"/>
                    <a:pt x="65" y="23"/>
                  </a:cubicBezTo>
                  <a:cubicBezTo>
                    <a:pt x="65" y="23"/>
                    <a:pt x="64" y="22"/>
                    <a:pt x="64" y="22"/>
                  </a:cubicBezTo>
                  <a:cubicBezTo>
                    <a:pt x="63" y="21"/>
                    <a:pt x="63" y="21"/>
                    <a:pt x="62" y="21"/>
                  </a:cubicBezTo>
                  <a:cubicBezTo>
                    <a:pt x="62" y="20"/>
                    <a:pt x="62" y="20"/>
                    <a:pt x="62" y="20"/>
                  </a:cubicBezTo>
                  <a:cubicBezTo>
                    <a:pt x="61" y="19"/>
                    <a:pt x="60" y="19"/>
                    <a:pt x="60" y="18"/>
                  </a:cubicBezTo>
                  <a:cubicBezTo>
                    <a:pt x="60" y="18"/>
                    <a:pt x="59" y="18"/>
                    <a:pt x="59" y="17"/>
                  </a:cubicBezTo>
                  <a:cubicBezTo>
                    <a:pt x="59" y="17"/>
                    <a:pt x="59" y="17"/>
                    <a:pt x="59" y="16"/>
                  </a:cubicBezTo>
                  <a:cubicBezTo>
                    <a:pt x="59" y="16"/>
                    <a:pt x="59" y="16"/>
                    <a:pt x="59" y="16"/>
                  </a:cubicBezTo>
                  <a:cubicBezTo>
                    <a:pt x="58" y="15"/>
                    <a:pt x="58" y="15"/>
                    <a:pt x="58" y="15"/>
                  </a:cubicBezTo>
                  <a:cubicBezTo>
                    <a:pt x="58" y="14"/>
                    <a:pt x="57" y="14"/>
                    <a:pt x="57" y="14"/>
                  </a:cubicBezTo>
                  <a:cubicBezTo>
                    <a:pt x="57" y="14"/>
                    <a:pt x="57" y="13"/>
                    <a:pt x="57" y="13"/>
                  </a:cubicBezTo>
                  <a:cubicBezTo>
                    <a:pt x="57" y="13"/>
                    <a:pt x="57" y="13"/>
                    <a:pt x="57" y="13"/>
                  </a:cubicBezTo>
                  <a:cubicBezTo>
                    <a:pt x="56" y="13"/>
                    <a:pt x="56" y="12"/>
                    <a:pt x="56" y="12"/>
                  </a:cubicBezTo>
                  <a:cubicBezTo>
                    <a:pt x="56" y="11"/>
                    <a:pt x="56" y="12"/>
                    <a:pt x="56" y="11"/>
                  </a:cubicBezTo>
                  <a:cubicBezTo>
                    <a:pt x="56" y="11"/>
                    <a:pt x="56" y="11"/>
                    <a:pt x="56" y="10"/>
                  </a:cubicBezTo>
                  <a:cubicBezTo>
                    <a:pt x="56" y="10"/>
                    <a:pt x="56" y="10"/>
                    <a:pt x="55" y="9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4" y="8"/>
                    <a:pt x="55" y="8"/>
                    <a:pt x="54" y="7"/>
                  </a:cubicBezTo>
                  <a:cubicBezTo>
                    <a:pt x="54" y="7"/>
                    <a:pt x="54" y="7"/>
                    <a:pt x="54" y="7"/>
                  </a:cubicBezTo>
                  <a:cubicBezTo>
                    <a:pt x="54" y="7"/>
                    <a:pt x="54" y="7"/>
                    <a:pt x="54" y="6"/>
                  </a:cubicBezTo>
                  <a:cubicBezTo>
                    <a:pt x="54" y="6"/>
                    <a:pt x="53" y="6"/>
                    <a:pt x="53" y="6"/>
                  </a:cubicBezTo>
                  <a:cubicBezTo>
                    <a:pt x="53" y="6"/>
                    <a:pt x="53" y="6"/>
                    <a:pt x="53" y="5"/>
                  </a:cubicBezTo>
                  <a:cubicBezTo>
                    <a:pt x="53" y="5"/>
                    <a:pt x="52" y="4"/>
                    <a:pt x="52" y="4"/>
                  </a:cubicBezTo>
                  <a:cubicBezTo>
                    <a:pt x="52" y="3"/>
                    <a:pt x="52" y="3"/>
                    <a:pt x="52" y="2"/>
                  </a:cubicBezTo>
                  <a:cubicBezTo>
                    <a:pt x="52" y="2"/>
                    <a:pt x="52" y="1"/>
                    <a:pt x="52" y="1"/>
                  </a:cubicBezTo>
                  <a:cubicBezTo>
                    <a:pt x="52" y="1"/>
                    <a:pt x="51" y="1"/>
                    <a:pt x="51" y="1"/>
                  </a:cubicBezTo>
                  <a:cubicBezTo>
                    <a:pt x="51" y="1"/>
                    <a:pt x="51" y="1"/>
                    <a:pt x="51" y="0"/>
                  </a:cubicBezTo>
                  <a:cubicBezTo>
                    <a:pt x="51" y="0"/>
                    <a:pt x="50" y="1"/>
                    <a:pt x="50" y="0"/>
                  </a:cubicBezTo>
                  <a:cubicBezTo>
                    <a:pt x="48" y="0"/>
                    <a:pt x="48" y="3"/>
                    <a:pt x="45" y="2"/>
                  </a:cubicBezTo>
                  <a:cubicBezTo>
                    <a:pt x="43" y="1"/>
                    <a:pt x="44" y="1"/>
                    <a:pt x="42" y="1"/>
                  </a:cubicBezTo>
                  <a:cubicBezTo>
                    <a:pt x="41" y="2"/>
                    <a:pt x="38" y="6"/>
                    <a:pt x="37" y="7"/>
                  </a:cubicBezTo>
                  <a:cubicBezTo>
                    <a:pt x="36" y="9"/>
                    <a:pt x="36" y="6"/>
                    <a:pt x="35" y="5"/>
                  </a:cubicBezTo>
                  <a:cubicBezTo>
                    <a:pt x="35" y="4"/>
                    <a:pt x="33" y="2"/>
                    <a:pt x="33" y="2"/>
                  </a:cubicBezTo>
                  <a:cubicBezTo>
                    <a:pt x="33" y="2"/>
                    <a:pt x="29" y="2"/>
                    <a:pt x="23" y="3"/>
                  </a:cubicBezTo>
                  <a:cubicBezTo>
                    <a:pt x="17" y="5"/>
                    <a:pt x="12" y="5"/>
                    <a:pt x="12" y="5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2" y="46"/>
                    <a:pt x="2" y="46"/>
                    <a:pt x="2" y="46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2" y="78"/>
                    <a:pt x="2" y="79"/>
                    <a:pt x="3" y="7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131" name="Freeform 133"/>
            <p:cNvSpPr>
              <a:spLocks/>
            </p:cNvSpPr>
            <p:nvPr/>
          </p:nvSpPr>
          <p:spPr bwMode="auto">
            <a:xfrm>
              <a:off x="4933950" y="5280026"/>
              <a:ext cx="39688" cy="50800"/>
            </a:xfrm>
            <a:custGeom>
              <a:avLst/>
              <a:gdLst>
                <a:gd name="T0" fmla="*/ 9 w 14"/>
                <a:gd name="T1" fmla="*/ 1 h 17"/>
                <a:gd name="T2" fmla="*/ 8 w 14"/>
                <a:gd name="T3" fmla="*/ 1 h 17"/>
                <a:gd name="T4" fmla="*/ 7 w 14"/>
                <a:gd name="T5" fmla="*/ 0 h 17"/>
                <a:gd name="T6" fmla="*/ 6 w 14"/>
                <a:gd name="T7" fmla="*/ 0 h 17"/>
                <a:gd name="T8" fmla="*/ 6 w 14"/>
                <a:gd name="T9" fmla="*/ 0 h 17"/>
                <a:gd name="T10" fmla="*/ 6 w 14"/>
                <a:gd name="T11" fmla="*/ 0 h 17"/>
                <a:gd name="T12" fmla="*/ 5 w 14"/>
                <a:gd name="T13" fmla="*/ 0 h 17"/>
                <a:gd name="T14" fmla="*/ 4 w 14"/>
                <a:gd name="T15" fmla="*/ 0 h 17"/>
                <a:gd name="T16" fmla="*/ 3 w 14"/>
                <a:gd name="T17" fmla="*/ 1 h 17"/>
                <a:gd name="T18" fmla="*/ 2 w 14"/>
                <a:gd name="T19" fmla="*/ 2 h 17"/>
                <a:gd name="T20" fmla="*/ 2 w 14"/>
                <a:gd name="T21" fmla="*/ 3 h 17"/>
                <a:gd name="T22" fmla="*/ 2 w 14"/>
                <a:gd name="T23" fmla="*/ 3 h 17"/>
                <a:gd name="T24" fmla="*/ 2 w 14"/>
                <a:gd name="T25" fmla="*/ 4 h 17"/>
                <a:gd name="T26" fmla="*/ 2 w 14"/>
                <a:gd name="T27" fmla="*/ 4 h 17"/>
                <a:gd name="T28" fmla="*/ 1 w 14"/>
                <a:gd name="T29" fmla="*/ 4 h 17"/>
                <a:gd name="T30" fmla="*/ 1 w 14"/>
                <a:gd name="T31" fmla="*/ 6 h 17"/>
                <a:gd name="T32" fmla="*/ 0 w 14"/>
                <a:gd name="T33" fmla="*/ 6 h 17"/>
                <a:gd name="T34" fmla="*/ 0 w 14"/>
                <a:gd name="T35" fmla="*/ 7 h 17"/>
                <a:gd name="T36" fmla="*/ 0 w 14"/>
                <a:gd name="T37" fmla="*/ 8 h 17"/>
                <a:gd name="T38" fmla="*/ 0 w 14"/>
                <a:gd name="T39" fmla="*/ 10 h 17"/>
                <a:gd name="T40" fmla="*/ 1 w 14"/>
                <a:gd name="T41" fmla="*/ 11 h 17"/>
                <a:gd name="T42" fmla="*/ 1 w 14"/>
                <a:gd name="T43" fmla="*/ 12 h 17"/>
                <a:gd name="T44" fmla="*/ 2 w 14"/>
                <a:gd name="T45" fmla="*/ 12 h 17"/>
                <a:gd name="T46" fmla="*/ 2 w 14"/>
                <a:gd name="T47" fmla="*/ 12 h 17"/>
                <a:gd name="T48" fmla="*/ 2 w 14"/>
                <a:gd name="T49" fmla="*/ 15 h 17"/>
                <a:gd name="T50" fmla="*/ 4 w 14"/>
                <a:gd name="T51" fmla="*/ 16 h 17"/>
                <a:gd name="T52" fmla="*/ 6 w 14"/>
                <a:gd name="T53" fmla="*/ 17 h 17"/>
                <a:gd name="T54" fmla="*/ 7 w 14"/>
                <a:gd name="T55" fmla="*/ 17 h 17"/>
                <a:gd name="T56" fmla="*/ 8 w 14"/>
                <a:gd name="T57" fmla="*/ 17 h 17"/>
                <a:gd name="T58" fmla="*/ 9 w 14"/>
                <a:gd name="T59" fmla="*/ 16 h 17"/>
                <a:gd name="T60" fmla="*/ 9 w 14"/>
                <a:gd name="T61" fmla="*/ 15 h 17"/>
                <a:gd name="T62" fmla="*/ 10 w 14"/>
                <a:gd name="T63" fmla="*/ 14 h 17"/>
                <a:gd name="T64" fmla="*/ 11 w 14"/>
                <a:gd name="T65" fmla="*/ 14 h 17"/>
                <a:gd name="T66" fmla="*/ 11 w 14"/>
                <a:gd name="T67" fmla="*/ 13 h 17"/>
                <a:gd name="T68" fmla="*/ 13 w 14"/>
                <a:gd name="T69" fmla="*/ 12 h 17"/>
                <a:gd name="T70" fmla="*/ 14 w 14"/>
                <a:gd name="T71" fmla="*/ 11 h 17"/>
                <a:gd name="T72" fmla="*/ 14 w 14"/>
                <a:gd name="T73" fmla="*/ 11 h 17"/>
                <a:gd name="T74" fmla="*/ 14 w 14"/>
                <a:gd name="T75" fmla="*/ 10 h 17"/>
                <a:gd name="T76" fmla="*/ 13 w 14"/>
                <a:gd name="T77" fmla="*/ 10 h 17"/>
                <a:gd name="T78" fmla="*/ 13 w 14"/>
                <a:gd name="T79" fmla="*/ 9 h 17"/>
                <a:gd name="T80" fmla="*/ 13 w 14"/>
                <a:gd name="T81" fmla="*/ 8 h 17"/>
                <a:gd name="T82" fmla="*/ 13 w 14"/>
                <a:gd name="T83" fmla="*/ 8 h 17"/>
                <a:gd name="T84" fmla="*/ 12 w 14"/>
                <a:gd name="T85" fmla="*/ 6 h 17"/>
                <a:gd name="T86" fmla="*/ 12 w 14"/>
                <a:gd name="T87" fmla="*/ 5 h 17"/>
                <a:gd name="T88" fmla="*/ 12 w 14"/>
                <a:gd name="T89" fmla="*/ 2 h 17"/>
                <a:gd name="T90" fmla="*/ 11 w 14"/>
                <a:gd name="T91" fmla="*/ 1 h 17"/>
                <a:gd name="T92" fmla="*/ 11 w 14"/>
                <a:gd name="T93" fmla="*/ 1 h 17"/>
                <a:gd name="T94" fmla="*/ 10 w 14"/>
                <a:gd name="T95" fmla="*/ 1 h 17"/>
                <a:gd name="T96" fmla="*/ 9 w 14"/>
                <a:gd name="T97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4" h="17">
                  <a:moveTo>
                    <a:pt x="9" y="1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7" y="1"/>
                    <a:pt x="7" y="0"/>
                    <a:pt x="7" y="0"/>
                  </a:cubicBezTo>
                  <a:cubicBezTo>
                    <a:pt x="7" y="0"/>
                    <a:pt x="7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3" y="1"/>
                    <a:pt x="3" y="1"/>
                  </a:cubicBezTo>
                  <a:cubicBezTo>
                    <a:pt x="3" y="2"/>
                    <a:pt x="3" y="2"/>
                    <a:pt x="2" y="2"/>
                  </a:cubicBezTo>
                  <a:cubicBezTo>
                    <a:pt x="2" y="2"/>
                    <a:pt x="2" y="2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1" y="4"/>
                  </a:cubicBezTo>
                  <a:cubicBezTo>
                    <a:pt x="1" y="5"/>
                    <a:pt x="1" y="5"/>
                    <a:pt x="1" y="6"/>
                  </a:cubicBezTo>
                  <a:cubicBezTo>
                    <a:pt x="1" y="6"/>
                    <a:pt x="1" y="6"/>
                    <a:pt x="0" y="6"/>
                  </a:cubicBezTo>
                  <a:cubicBezTo>
                    <a:pt x="0" y="6"/>
                    <a:pt x="0" y="7"/>
                    <a:pt x="0" y="7"/>
                  </a:cubicBezTo>
                  <a:cubicBezTo>
                    <a:pt x="0" y="7"/>
                    <a:pt x="0" y="8"/>
                    <a:pt x="0" y="8"/>
                  </a:cubicBezTo>
                  <a:cubicBezTo>
                    <a:pt x="0" y="9"/>
                    <a:pt x="0" y="9"/>
                    <a:pt x="0" y="10"/>
                  </a:cubicBezTo>
                  <a:cubicBezTo>
                    <a:pt x="0" y="10"/>
                    <a:pt x="0" y="11"/>
                    <a:pt x="1" y="11"/>
                  </a:cubicBezTo>
                  <a:cubicBezTo>
                    <a:pt x="1" y="11"/>
                    <a:pt x="1" y="11"/>
                    <a:pt x="1" y="12"/>
                  </a:cubicBezTo>
                  <a:cubicBezTo>
                    <a:pt x="1" y="12"/>
                    <a:pt x="1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3"/>
                    <a:pt x="2" y="14"/>
                    <a:pt x="2" y="15"/>
                  </a:cubicBezTo>
                  <a:cubicBezTo>
                    <a:pt x="3" y="15"/>
                    <a:pt x="3" y="16"/>
                    <a:pt x="4" y="16"/>
                  </a:cubicBezTo>
                  <a:cubicBezTo>
                    <a:pt x="4" y="16"/>
                    <a:pt x="5" y="16"/>
                    <a:pt x="6" y="17"/>
                  </a:cubicBezTo>
                  <a:cubicBezTo>
                    <a:pt x="6" y="17"/>
                    <a:pt x="6" y="17"/>
                    <a:pt x="7" y="17"/>
                  </a:cubicBezTo>
                  <a:cubicBezTo>
                    <a:pt x="7" y="17"/>
                    <a:pt x="8" y="17"/>
                    <a:pt x="8" y="17"/>
                  </a:cubicBezTo>
                  <a:cubicBezTo>
                    <a:pt x="9" y="17"/>
                    <a:pt x="9" y="16"/>
                    <a:pt x="9" y="16"/>
                  </a:cubicBezTo>
                  <a:cubicBezTo>
                    <a:pt x="9" y="16"/>
                    <a:pt x="9" y="15"/>
                    <a:pt x="9" y="15"/>
                  </a:cubicBezTo>
                  <a:cubicBezTo>
                    <a:pt x="10" y="15"/>
                    <a:pt x="10" y="14"/>
                    <a:pt x="10" y="14"/>
                  </a:cubicBezTo>
                  <a:cubicBezTo>
                    <a:pt x="10" y="14"/>
                    <a:pt x="10" y="14"/>
                    <a:pt x="11" y="14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2" y="13"/>
                    <a:pt x="12" y="12"/>
                    <a:pt x="13" y="12"/>
                  </a:cubicBezTo>
                  <a:cubicBezTo>
                    <a:pt x="13" y="12"/>
                    <a:pt x="13" y="11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1"/>
                    <a:pt x="14" y="10"/>
                    <a:pt x="14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9"/>
                    <a:pt x="13" y="9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7"/>
                    <a:pt x="12" y="7"/>
                    <a:pt x="12" y="6"/>
                  </a:cubicBezTo>
                  <a:cubicBezTo>
                    <a:pt x="12" y="6"/>
                    <a:pt x="12" y="6"/>
                    <a:pt x="12" y="5"/>
                  </a:cubicBezTo>
                  <a:cubicBezTo>
                    <a:pt x="12" y="4"/>
                    <a:pt x="12" y="3"/>
                    <a:pt x="12" y="2"/>
                  </a:cubicBezTo>
                  <a:cubicBezTo>
                    <a:pt x="12" y="2"/>
                    <a:pt x="11" y="2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1"/>
                    <a:pt x="9" y="1"/>
                    <a:pt x="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132" name="Freeform 134"/>
            <p:cNvSpPr>
              <a:spLocks/>
            </p:cNvSpPr>
            <p:nvPr/>
          </p:nvSpPr>
          <p:spPr bwMode="auto">
            <a:xfrm>
              <a:off x="4822825" y="5367338"/>
              <a:ext cx="60325" cy="68263"/>
            </a:xfrm>
            <a:custGeom>
              <a:avLst/>
              <a:gdLst>
                <a:gd name="T0" fmla="*/ 13 w 21"/>
                <a:gd name="T1" fmla="*/ 1 h 23"/>
                <a:gd name="T2" fmla="*/ 13 w 21"/>
                <a:gd name="T3" fmla="*/ 1 h 23"/>
                <a:gd name="T4" fmla="*/ 12 w 21"/>
                <a:gd name="T5" fmla="*/ 1 h 23"/>
                <a:gd name="T6" fmla="*/ 10 w 21"/>
                <a:gd name="T7" fmla="*/ 3 h 23"/>
                <a:gd name="T8" fmla="*/ 7 w 21"/>
                <a:gd name="T9" fmla="*/ 4 h 23"/>
                <a:gd name="T10" fmla="*/ 5 w 21"/>
                <a:gd name="T11" fmla="*/ 6 h 23"/>
                <a:gd name="T12" fmla="*/ 5 w 21"/>
                <a:gd name="T13" fmla="*/ 6 h 23"/>
                <a:gd name="T14" fmla="*/ 5 w 21"/>
                <a:gd name="T15" fmla="*/ 6 h 23"/>
                <a:gd name="T16" fmla="*/ 4 w 21"/>
                <a:gd name="T17" fmla="*/ 7 h 23"/>
                <a:gd name="T18" fmla="*/ 4 w 21"/>
                <a:gd name="T19" fmla="*/ 7 h 23"/>
                <a:gd name="T20" fmla="*/ 4 w 21"/>
                <a:gd name="T21" fmla="*/ 8 h 23"/>
                <a:gd name="T22" fmla="*/ 3 w 21"/>
                <a:gd name="T23" fmla="*/ 10 h 23"/>
                <a:gd name="T24" fmla="*/ 0 w 21"/>
                <a:gd name="T25" fmla="*/ 12 h 23"/>
                <a:gd name="T26" fmla="*/ 1 w 21"/>
                <a:gd name="T27" fmla="*/ 13 h 23"/>
                <a:gd name="T28" fmla="*/ 1 w 21"/>
                <a:gd name="T29" fmla="*/ 14 h 23"/>
                <a:gd name="T30" fmla="*/ 2 w 21"/>
                <a:gd name="T31" fmla="*/ 14 h 23"/>
                <a:gd name="T32" fmla="*/ 2 w 21"/>
                <a:gd name="T33" fmla="*/ 16 h 23"/>
                <a:gd name="T34" fmla="*/ 2 w 21"/>
                <a:gd name="T35" fmla="*/ 17 h 23"/>
                <a:gd name="T36" fmla="*/ 3 w 21"/>
                <a:gd name="T37" fmla="*/ 17 h 23"/>
                <a:gd name="T38" fmla="*/ 3 w 21"/>
                <a:gd name="T39" fmla="*/ 18 h 23"/>
                <a:gd name="T40" fmla="*/ 4 w 21"/>
                <a:gd name="T41" fmla="*/ 19 h 23"/>
                <a:gd name="T42" fmla="*/ 5 w 21"/>
                <a:gd name="T43" fmla="*/ 21 h 23"/>
                <a:gd name="T44" fmla="*/ 6 w 21"/>
                <a:gd name="T45" fmla="*/ 22 h 23"/>
                <a:gd name="T46" fmla="*/ 7 w 21"/>
                <a:gd name="T47" fmla="*/ 23 h 23"/>
                <a:gd name="T48" fmla="*/ 9 w 21"/>
                <a:gd name="T49" fmla="*/ 23 h 23"/>
                <a:gd name="T50" fmla="*/ 9 w 21"/>
                <a:gd name="T51" fmla="*/ 22 h 23"/>
                <a:gd name="T52" fmla="*/ 10 w 21"/>
                <a:gd name="T53" fmla="*/ 21 h 23"/>
                <a:gd name="T54" fmla="*/ 12 w 21"/>
                <a:gd name="T55" fmla="*/ 18 h 23"/>
                <a:gd name="T56" fmla="*/ 12 w 21"/>
                <a:gd name="T57" fmla="*/ 18 h 23"/>
                <a:gd name="T58" fmla="*/ 12 w 21"/>
                <a:gd name="T59" fmla="*/ 18 h 23"/>
                <a:gd name="T60" fmla="*/ 13 w 21"/>
                <a:gd name="T61" fmla="*/ 18 h 23"/>
                <a:gd name="T62" fmla="*/ 14 w 21"/>
                <a:gd name="T63" fmla="*/ 18 h 23"/>
                <a:gd name="T64" fmla="*/ 15 w 21"/>
                <a:gd name="T65" fmla="*/ 18 h 23"/>
                <a:gd name="T66" fmla="*/ 17 w 21"/>
                <a:gd name="T67" fmla="*/ 18 h 23"/>
                <a:gd name="T68" fmla="*/ 19 w 21"/>
                <a:gd name="T69" fmla="*/ 16 h 23"/>
                <a:gd name="T70" fmla="*/ 19 w 21"/>
                <a:gd name="T71" fmla="*/ 14 h 23"/>
                <a:gd name="T72" fmla="*/ 20 w 21"/>
                <a:gd name="T73" fmla="*/ 12 h 23"/>
                <a:gd name="T74" fmla="*/ 21 w 21"/>
                <a:gd name="T75" fmla="*/ 12 h 23"/>
                <a:gd name="T76" fmla="*/ 21 w 21"/>
                <a:gd name="T77" fmla="*/ 11 h 23"/>
                <a:gd name="T78" fmla="*/ 21 w 21"/>
                <a:gd name="T79" fmla="*/ 11 h 23"/>
                <a:gd name="T80" fmla="*/ 21 w 21"/>
                <a:gd name="T81" fmla="*/ 10 h 23"/>
                <a:gd name="T82" fmla="*/ 21 w 21"/>
                <a:gd name="T83" fmla="*/ 8 h 23"/>
                <a:gd name="T84" fmla="*/ 20 w 21"/>
                <a:gd name="T85" fmla="*/ 5 h 23"/>
                <a:gd name="T86" fmla="*/ 18 w 21"/>
                <a:gd name="T87" fmla="*/ 2 h 23"/>
                <a:gd name="T88" fmla="*/ 16 w 21"/>
                <a:gd name="T89" fmla="*/ 1 h 23"/>
                <a:gd name="T90" fmla="*/ 15 w 21"/>
                <a:gd name="T91" fmla="*/ 1 h 23"/>
                <a:gd name="T92" fmla="*/ 15 w 21"/>
                <a:gd name="T93" fmla="*/ 0 h 23"/>
                <a:gd name="T94" fmla="*/ 14 w 21"/>
                <a:gd name="T95" fmla="*/ 0 h 23"/>
                <a:gd name="T96" fmla="*/ 13 w 21"/>
                <a:gd name="T97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1" h="23">
                  <a:moveTo>
                    <a:pt x="13" y="1"/>
                  </a:moveTo>
                  <a:cubicBezTo>
                    <a:pt x="13" y="1"/>
                    <a:pt x="13" y="1"/>
                    <a:pt x="13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2"/>
                    <a:pt x="11" y="2"/>
                    <a:pt x="10" y="3"/>
                  </a:cubicBezTo>
                  <a:cubicBezTo>
                    <a:pt x="9" y="3"/>
                    <a:pt x="8" y="4"/>
                    <a:pt x="7" y="4"/>
                  </a:cubicBezTo>
                  <a:cubicBezTo>
                    <a:pt x="6" y="5"/>
                    <a:pt x="6" y="5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9"/>
                    <a:pt x="3" y="9"/>
                    <a:pt x="3" y="10"/>
                  </a:cubicBezTo>
                  <a:cubicBezTo>
                    <a:pt x="2" y="10"/>
                    <a:pt x="0" y="11"/>
                    <a:pt x="0" y="12"/>
                  </a:cubicBezTo>
                  <a:cubicBezTo>
                    <a:pt x="0" y="12"/>
                    <a:pt x="1" y="13"/>
                    <a:pt x="1" y="13"/>
                  </a:cubicBezTo>
                  <a:cubicBezTo>
                    <a:pt x="1" y="13"/>
                    <a:pt x="1" y="13"/>
                    <a:pt x="1" y="14"/>
                  </a:cubicBezTo>
                  <a:cubicBezTo>
                    <a:pt x="2" y="14"/>
                    <a:pt x="1" y="14"/>
                    <a:pt x="2" y="14"/>
                  </a:cubicBezTo>
                  <a:cubicBezTo>
                    <a:pt x="2" y="15"/>
                    <a:pt x="2" y="15"/>
                    <a:pt x="2" y="16"/>
                  </a:cubicBezTo>
                  <a:cubicBezTo>
                    <a:pt x="2" y="16"/>
                    <a:pt x="2" y="17"/>
                    <a:pt x="2" y="17"/>
                  </a:cubicBezTo>
                  <a:cubicBezTo>
                    <a:pt x="2" y="17"/>
                    <a:pt x="3" y="17"/>
                    <a:pt x="3" y="17"/>
                  </a:cubicBezTo>
                  <a:cubicBezTo>
                    <a:pt x="3" y="17"/>
                    <a:pt x="3" y="18"/>
                    <a:pt x="3" y="18"/>
                  </a:cubicBezTo>
                  <a:cubicBezTo>
                    <a:pt x="4" y="18"/>
                    <a:pt x="4" y="19"/>
                    <a:pt x="4" y="19"/>
                  </a:cubicBezTo>
                  <a:cubicBezTo>
                    <a:pt x="4" y="20"/>
                    <a:pt x="4" y="20"/>
                    <a:pt x="5" y="21"/>
                  </a:cubicBezTo>
                  <a:cubicBezTo>
                    <a:pt x="5" y="21"/>
                    <a:pt x="5" y="22"/>
                    <a:pt x="6" y="22"/>
                  </a:cubicBezTo>
                  <a:cubicBezTo>
                    <a:pt x="6" y="22"/>
                    <a:pt x="6" y="22"/>
                    <a:pt x="7" y="23"/>
                  </a:cubicBezTo>
                  <a:cubicBezTo>
                    <a:pt x="7" y="23"/>
                    <a:pt x="8" y="23"/>
                    <a:pt x="9" y="23"/>
                  </a:cubicBezTo>
                  <a:cubicBezTo>
                    <a:pt x="9" y="23"/>
                    <a:pt x="9" y="23"/>
                    <a:pt x="9" y="22"/>
                  </a:cubicBezTo>
                  <a:cubicBezTo>
                    <a:pt x="10" y="22"/>
                    <a:pt x="10" y="22"/>
                    <a:pt x="10" y="21"/>
                  </a:cubicBezTo>
                  <a:cubicBezTo>
                    <a:pt x="11" y="20"/>
                    <a:pt x="11" y="19"/>
                    <a:pt x="12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4" y="18"/>
                    <a:pt x="14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6" y="18"/>
                    <a:pt x="17" y="18"/>
                    <a:pt x="17" y="18"/>
                  </a:cubicBezTo>
                  <a:cubicBezTo>
                    <a:pt x="18" y="17"/>
                    <a:pt x="18" y="17"/>
                    <a:pt x="19" y="16"/>
                  </a:cubicBezTo>
                  <a:cubicBezTo>
                    <a:pt x="19" y="16"/>
                    <a:pt x="19" y="15"/>
                    <a:pt x="19" y="14"/>
                  </a:cubicBezTo>
                  <a:cubicBezTo>
                    <a:pt x="19" y="13"/>
                    <a:pt x="20" y="13"/>
                    <a:pt x="20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2"/>
                    <a:pt x="21" y="11"/>
                    <a:pt x="21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1" y="9"/>
                    <a:pt x="21" y="9"/>
                    <a:pt x="21" y="8"/>
                  </a:cubicBezTo>
                  <a:cubicBezTo>
                    <a:pt x="20" y="7"/>
                    <a:pt x="20" y="6"/>
                    <a:pt x="20" y="5"/>
                  </a:cubicBezTo>
                  <a:cubicBezTo>
                    <a:pt x="19" y="4"/>
                    <a:pt x="18" y="3"/>
                    <a:pt x="18" y="2"/>
                  </a:cubicBezTo>
                  <a:cubicBezTo>
                    <a:pt x="17" y="2"/>
                    <a:pt x="17" y="1"/>
                    <a:pt x="16" y="1"/>
                  </a:cubicBezTo>
                  <a:cubicBezTo>
                    <a:pt x="16" y="1"/>
                    <a:pt x="15" y="1"/>
                    <a:pt x="15" y="1"/>
                  </a:cubicBezTo>
                  <a:cubicBezTo>
                    <a:pt x="15" y="1"/>
                    <a:pt x="15" y="0"/>
                    <a:pt x="1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1"/>
                    <a:pt x="14" y="1"/>
                    <a:pt x="1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133" name="Freeform 135"/>
            <p:cNvSpPr>
              <a:spLocks noEditPoints="1"/>
            </p:cNvSpPr>
            <p:nvPr/>
          </p:nvSpPr>
          <p:spPr bwMode="auto">
            <a:xfrm>
              <a:off x="4530725" y="5160963"/>
              <a:ext cx="455613" cy="404813"/>
            </a:xfrm>
            <a:custGeom>
              <a:avLst/>
              <a:gdLst>
                <a:gd name="T0" fmla="*/ 153 w 156"/>
                <a:gd name="T1" fmla="*/ 52 h 139"/>
                <a:gd name="T2" fmla="*/ 149 w 156"/>
                <a:gd name="T3" fmla="*/ 55 h 139"/>
                <a:gd name="T4" fmla="*/ 145 w 156"/>
                <a:gd name="T5" fmla="*/ 58 h 139"/>
                <a:gd name="T6" fmla="*/ 140 w 156"/>
                <a:gd name="T7" fmla="*/ 53 h 139"/>
                <a:gd name="T8" fmla="*/ 138 w 156"/>
                <a:gd name="T9" fmla="*/ 48 h 139"/>
                <a:gd name="T10" fmla="*/ 140 w 156"/>
                <a:gd name="T11" fmla="*/ 45 h 139"/>
                <a:gd name="T12" fmla="*/ 142 w 156"/>
                <a:gd name="T13" fmla="*/ 41 h 139"/>
                <a:gd name="T14" fmla="*/ 145 w 156"/>
                <a:gd name="T15" fmla="*/ 41 h 139"/>
                <a:gd name="T16" fmla="*/ 149 w 156"/>
                <a:gd name="T17" fmla="*/ 42 h 139"/>
                <a:gd name="T18" fmla="*/ 149 w 156"/>
                <a:gd name="T19" fmla="*/ 38 h 139"/>
                <a:gd name="T20" fmla="*/ 149 w 156"/>
                <a:gd name="T21" fmla="*/ 33 h 139"/>
                <a:gd name="T22" fmla="*/ 149 w 156"/>
                <a:gd name="T23" fmla="*/ 24 h 139"/>
                <a:gd name="T24" fmla="*/ 148 w 156"/>
                <a:gd name="T25" fmla="*/ 21 h 139"/>
                <a:gd name="T26" fmla="*/ 146 w 156"/>
                <a:gd name="T27" fmla="*/ 17 h 139"/>
                <a:gd name="T28" fmla="*/ 145 w 156"/>
                <a:gd name="T29" fmla="*/ 12 h 139"/>
                <a:gd name="T30" fmla="*/ 144 w 156"/>
                <a:gd name="T31" fmla="*/ 5 h 139"/>
                <a:gd name="T32" fmla="*/ 142 w 156"/>
                <a:gd name="T33" fmla="*/ 2 h 139"/>
                <a:gd name="T34" fmla="*/ 135 w 156"/>
                <a:gd name="T35" fmla="*/ 2 h 139"/>
                <a:gd name="T36" fmla="*/ 126 w 156"/>
                <a:gd name="T37" fmla="*/ 1 h 139"/>
                <a:gd name="T38" fmla="*/ 122 w 156"/>
                <a:gd name="T39" fmla="*/ 0 h 139"/>
                <a:gd name="T40" fmla="*/ 119 w 156"/>
                <a:gd name="T41" fmla="*/ 4 h 139"/>
                <a:gd name="T42" fmla="*/ 111 w 156"/>
                <a:gd name="T43" fmla="*/ 8 h 139"/>
                <a:gd name="T44" fmla="*/ 106 w 156"/>
                <a:gd name="T45" fmla="*/ 14 h 139"/>
                <a:gd name="T46" fmla="*/ 102 w 156"/>
                <a:gd name="T47" fmla="*/ 20 h 139"/>
                <a:gd name="T48" fmla="*/ 93 w 156"/>
                <a:gd name="T49" fmla="*/ 27 h 139"/>
                <a:gd name="T50" fmla="*/ 89 w 156"/>
                <a:gd name="T51" fmla="*/ 38 h 139"/>
                <a:gd name="T52" fmla="*/ 82 w 156"/>
                <a:gd name="T53" fmla="*/ 40 h 139"/>
                <a:gd name="T54" fmla="*/ 75 w 156"/>
                <a:gd name="T55" fmla="*/ 39 h 139"/>
                <a:gd name="T56" fmla="*/ 67 w 156"/>
                <a:gd name="T57" fmla="*/ 34 h 139"/>
                <a:gd name="T58" fmla="*/ 59 w 156"/>
                <a:gd name="T59" fmla="*/ 42 h 139"/>
                <a:gd name="T60" fmla="*/ 51 w 156"/>
                <a:gd name="T61" fmla="*/ 48 h 139"/>
                <a:gd name="T62" fmla="*/ 40 w 156"/>
                <a:gd name="T63" fmla="*/ 51 h 139"/>
                <a:gd name="T64" fmla="*/ 42 w 156"/>
                <a:gd name="T65" fmla="*/ 38 h 139"/>
                <a:gd name="T66" fmla="*/ 37 w 156"/>
                <a:gd name="T67" fmla="*/ 31 h 139"/>
                <a:gd name="T68" fmla="*/ 27 w 156"/>
                <a:gd name="T69" fmla="*/ 73 h 139"/>
                <a:gd name="T70" fmla="*/ 12 w 156"/>
                <a:gd name="T71" fmla="*/ 73 h 139"/>
                <a:gd name="T72" fmla="*/ 1 w 156"/>
                <a:gd name="T73" fmla="*/ 70 h 139"/>
                <a:gd name="T74" fmla="*/ 15 w 156"/>
                <a:gd name="T75" fmla="*/ 101 h 139"/>
                <a:gd name="T76" fmla="*/ 14 w 156"/>
                <a:gd name="T77" fmla="*/ 117 h 139"/>
                <a:gd name="T78" fmla="*/ 18 w 156"/>
                <a:gd name="T79" fmla="*/ 131 h 139"/>
                <a:gd name="T80" fmla="*/ 22 w 156"/>
                <a:gd name="T81" fmla="*/ 132 h 139"/>
                <a:gd name="T82" fmla="*/ 27 w 156"/>
                <a:gd name="T83" fmla="*/ 137 h 139"/>
                <a:gd name="T84" fmla="*/ 37 w 156"/>
                <a:gd name="T85" fmla="*/ 136 h 139"/>
                <a:gd name="T86" fmla="*/ 49 w 156"/>
                <a:gd name="T87" fmla="*/ 135 h 139"/>
                <a:gd name="T88" fmla="*/ 58 w 156"/>
                <a:gd name="T89" fmla="*/ 131 h 139"/>
                <a:gd name="T90" fmla="*/ 71 w 156"/>
                <a:gd name="T91" fmla="*/ 132 h 139"/>
                <a:gd name="T92" fmla="*/ 85 w 156"/>
                <a:gd name="T93" fmla="*/ 130 h 139"/>
                <a:gd name="T94" fmla="*/ 101 w 156"/>
                <a:gd name="T95" fmla="*/ 124 h 139"/>
                <a:gd name="T96" fmla="*/ 148 w 156"/>
                <a:gd name="T97" fmla="*/ 74 h 139"/>
                <a:gd name="T98" fmla="*/ 155 w 156"/>
                <a:gd name="T99" fmla="*/ 54 h 139"/>
                <a:gd name="T100" fmla="*/ 119 w 156"/>
                <a:gd name="T101" fmla="*/ 85 h 139"/>
                <a:gd name="T102" fmla="*/ 113 w 156"/>
                <a:gd name="T103" fmla="*/ 89 h 139"/>
                <a:gd name="T104" fmla="*/ 109 w 156"/>
                <a:gd name="T105" fmla="*/ 93 h 139"/>
                <a:gd name="T106" fmla="*/ 104 w 156"/>
                <a:gd name="T107" fmla="*/ 90 h 139"/>
                <a:gd name="T108" fmla="*/ 102 w 156"/>
                <a:gd name="T109" fmla="*/ 85 h 139"/>
                <a:gd name="T110" fmla="*/ 104 w 156"/>
                <a:gd name="T111" fmla="*/ 79 h 139"/>
                <a:gd name="T112" fmla="*/ 105 w 156"/>
                <a:gd name="T113" fmla="*/ 77 h 139"/>
                <a:gd name="T114" fmla="*/ 113 w 156"/>
                <a:gd name="T115" fmla="*/ 72 h 139"/>
                <a:gd name="T116" fmla="*/ 118 w 156"/>
                <a:gd name="T117" fmla="*/ 73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6" h="139">
                  <a:moveTo>
                    <a:pt x="155" y="54"/>
                  </a:moveTo>
                  <a:cubicBezTo>
                    <a:pt x="155" y="54"/>
                    <a:pt x="155" y="54"/>
                    <a:pt x="155" y="54"/>
                  </a:cubicBezTo>
                  <a:cubicBezTo>
                    <a:pt x="155" y="54"/>
                    <a:pt x="154" y="54"/>
                    <a:pt x="154" y="54"/>
                  </a:cubicBezTo>
                  <a:cubicBezTo>
                    <a:pt x="154" y="54"/>
                    <a:pt x="153" y="53"/>
                    <a:pt x="153" y="53"/>
                  </a:cubicBezTo>
                  <a:cubicBezTo>
                    <a:pt x="153" y="53"/>
                    <a:pt x="153" y="52"/>
                    <a:pt x="153" y="52"/>
                  </a:cubicBezTo>
                  <a:cubicBezTo>
                    <a:pt x="152" y="52"/>
                    <a:pt x="152" y="52"/>
                    <a:pt x="152" y="52"/>
                  </a:cubicBezTo>
                  <a:cubicBezTo>
                    <a:pt x="152" y="52"/>
                    <a:pt x="152" y="52"/>
                    <a:pt x="152" y="52"/>
                  </a:cubicBezTo>
                  <a:cubicBezTo>
                    <a:pt x="151" y="52"/>
                    <a:pt x="151" y="53"/>
                    <a:pt x="151" y="53"/>
                  </a:cubicBezTo>
                  <a:cubicBezTo>
                    <a:pt x="150" y="53"/>
                    <a:pt x="150" y="54"/>
                    <a:pt x="149" y="54"/>
                  </a:cubicBezTo>
                  <a:cubicBezTo>
                    <a:pt x="149" y="54"/>
                    <a:pt x="149" y="54"/>
                    <a:pt x="149" y="55"/>
                  </a:cubicBezTo>
                  <a:cubicBezTo>
                    <a:pt x="148" y="55"/>
                    <a:pt x="148" y="55"/>
                    <a:pt x="148" y="55"/>
                  </a:cubicBezTo>
                  <a:cubicBezTo>
                    <a:pt x="148" y="55"/>
                    <a:pt x="148" y="56"/>
                    <a:pt x="147" y="56"/>
                  </a:cubicBezTo>
                  <a:cubicBezTo>
                    <a:pt x="147" y="56"/>
                    <a:pt x="147" y="57"/>
                    <a:pt x="147" y="57"/>
                  </a:cubicBezTo>
                  <a:cubicBezTo>
                    <a:pt x="147" y="57"/>
                    <a:pt x="147" y="58"/>
                    <a:pt x="146" y="58"/>
                  </a:cubicBezTo>
                  <a:cubicBezTo>
                    <a:pt x="146" y="58"/>
                    <a:pt x="145" y="58"/>
                    <a:pt x="145" y="58"/>
                  </a:cubicBezTo>
                  <a:cubicBezTo>
                    <a:pt x="144" y="58"/>
                    <a:pt x="144" y="58"/>
                    <a:pt x="144" y="58"/>
                  </a:cubicBezTo>
                  <a:cubicBezTo>
                    <a:pt x="143" y="57"/>
                    <a:pt x="142" y="57"/>
                    <a:pt x="142" y="57"/>
                  </a:cubicBezTo>
                  <a:cubicBezTo>
                    <a:pt x="141" y="57"/>
                    <a:pt x="141" y="56"/>
                    <a:pt x="140" y="56"/>
                  </a:cubicBezTo>
                  <a:cubicBezTo>
                    <a:pt x="140" y="55"/>
                    <a:pt x="140" y="54"/>
                    <a:pt x="140" y="53"/>
                  </a:cubicBezTo>
                  <a:cubicBezTo>
                    <a:pt x="140" y="53"/>
                    <a:pt x="140" y="53"/>
                    <a:pt x="140" y="53"/>
                  </a:cubicBezTo>
                  <a:cubicBezTo>
                    <a:pt x="139" y="53"/>
                    <a:pt x="139" y="53"/>
                    <a:pt x="139" y="53"/>
                  </a:cubicBezTo>
                  <a:cubicBezTo>
                    <a:pt x="139" y="52"/>
                    <a:pt x="139" y="52"/>
                    <a:pt x="139" y="52"/>
                  </a:cubicBezTo>
                  <a:cubicBezTo>
                    <a:pt x="138" y="52"/>
                    <a:pt x="138" y="51"/>
                    <a:pt x="138" y="51"/>
                  </a:cubicBezTo>
                  <a:cubicBezTo>
                    <a:pt x="138" y="50"/>
                    <a:pt x="138" y="50"/>
                    <a:pt x="138" y="49"/>
                  </a:cubicBezTo>
                  <a:cubicBezTo>
                    <a:pt x="138" y="49"/>
                    <a:pt x="138" y="48"/>
                    <a:pt x="138" y="48"/>
                  </a:cubicBezTo>
                  <a:cubicBezTo>
                    <a:pt x="138" y="48"/>
                    <a:pt x="138" y="47"/>
                    <a:pt x="138" y="47"/>
                  </a:cubicBezTo>
                  <a:cubicBezTo>
                    <a:pt x="139" y="47"/>
                    <a:pt x="139" y="47"/>
                    <a:pt x="139" y="47"/>
                  </a:cubicBezTo>
                  <a:cubicBezTo>
                    <a:pt x="139" y="46"/>
                    <a:pt x="139" y="46"/>
                    <a:pt x="139" y="45"/>
                  </a:cubicBezTo>
                  <a:cubicBezTo>
                    <a:pt x="140" y="45"/>
                    <a:pt x="140" y="45"/>
                    <a:pt x="140" y="45"/>
                  </a:cubicBezTo>
                  <a:cubicBezTo>
                    <a:pt x="140" y="45"/>
                    <a:pt x="140" y="45"/>
                    <a:pt x="140" y="45"/>
                  </a:cubicBezTo>
                  <a:cubicBezTo>
                    <a:pt x="140" y="45"/>
                    <a:pt x="140" y="45"/>
                    <a:pt x="140" y="44"/>
                  </a:cubicBezTo>
                  <a:cubicBezTo>
                    <a:pt x="140" y="44"/>
                    <a:pt x="140" y="44"/>
                    <a:pt x="140" y="44"/>
                  </a:cubicBezTo>
                  <a:cubicBezTo>
                    <a:pt x="140" y="43"/>
                    <a:pt x="140" y="43"/>
                    <a:pt x="140" y="43"/>
                  </a:cubicBezTo>
                  <a:cubicBezTo>
                    <a:pt x="141" y="43"/>
                    <a:pt x="141" y="43"/>
                    <a:pt x="141" y="42"/>
                  </a:cubicBezTo>
                  <a:cubicBezTo>
                    <a:pt x="141" y="42"/>
                    <a:pt x="142" y="41"/>
                    <a:pt x="142" y="41"/>
                  </a:cubicBezTo>
                  <a:cubicBezTo>
                    <a:pt x="142" y="41"/>
                    <a:pt x="142" y="41"/>
                    <a:pt x="143" y="41"/>
                  </a:cubicBezTo>
                  <a:cubicBezTo>
                    <a:pt x="143" y="41"/>
                    <a:pt x="144" y="41"/>
                    <a:pt x="144" y="41"/>
                  </a:cubicBezTo>
                  <a:cubicBezTo>
                    <a:pt x="144" y="41"/>
                    <a:pt x="144" y="41"/>
                    <a:pt x="144" y="41"/>
                  </a:cubicBezTo>
                  <a:cubicBezTo>
                    <a:pt x="144" y="41"/>
                    <a:pt x="144" y="41"/>
                    <a:pt x="144" y="41"/>
                  </a:cubicBezTo>
                  <a:cubicBezTo>
                    <a:pt x="145" y="41"/>
                    <a:pt x="145" y="41"/>
                    <a:pt x="145" y="41"/>
                  </a:cubicBezTo>
                  <a:cubicBezTo>
                    <a:pt x="145" y="41"/>
                    <a:pt x="145" y="42"/>
                    <a:pt x="146" y="42"/>
                  </a:cubicBezTo>
                  <a:cubicBezTo>
                    <a:pt x="146" y="42"/>
                    <a:pt x="146" y="42"/>
                    <a:pt x="147" y="42"/>
                  </a:cubicBezTo>
                  <a:cubicBezTo>
                    <a:pt x="147" y="42"/>
                    <a:pt x="147" y="42"/>
                    <a:pt x="148" y="42"/>
                  </a:cubicBezTo>
                  <a:cubicBezTo>
                    <a:pt x="148" y="42"/>
                    <a:pt x="148" y="42"/>
                    <a:pt x="149" y="42"/>
                  </a:cubicBezTo>
                  <a:cubicBezTo>
                    <a:pt x="149" y="42"/>
                    <a:pt x="149" y="42"/>
                    <a:pt x="149" y="42"/>
                  </a:cubicBezTo>
                  <a:cubicBezTo>
                    <a:pt x="149" y="42"/>
                    <a:pt x="148" y="42"/>
                    <a:pt x="148" y="41"/>
                  </a:cubicBezTo>
                  <a:cubicBezTo>
                    <a:pt x="148" y="41"/>
                    <a:pt x="148" y="41"/>
                    <a:pt x="148" y="40"/>
                  </a:cubicBezTo>
                  <a:cubicBezTo>
                    <a:pt x="148" y="40"/>
                    <a:pt x="148" y="40"/>
                    <a:pt x="148" y="39"/>
                  </a:cubicBezTo>
                  <a:cubicBezTo>
                    <a:pt x="149" y="39"/>
                    <a:pt x="149" y="39"/>
                    <a:pt x="149" y="39"/>
                  </a:cubicBezTo>
                  <a:cubicBezTo>
                    <a:pt x="149" y="39"/>
                    <a:pt x="149" y="39"/>
                    <a:pt x="149" y="38"/>
                  </a:cubicBezTo>
                  <a:cubicBezTo>
                    <a:pt x="149" y="38"/>
                    <a:pt x="149" y="38"/>
                    <a:pt x="149" y="38"/>
                  </a:cubicBezTo>
                  <a:cubicBezTo>
                    <a:pt x="149" y="38"/>
                    <a:pt x="149" y="38"/>
                    <a:pt x="150" y="37"/>
                  </a:cubicBezTo>
                  <a:cubicBezTo>
                    <a:pt x="150" y="37"/>
                    <a:pt x="150" y="36"/>
                    <a:pt x="150" y="36"/>
                  </a:cubicBezTo>
                  <a:cubicBezTo>
                    <a:pt x="150" y="35"/>
                    <a:pt x="150" y="35"/>
                    <a:pt x="149" y="34"/>
                  </a:cubicBezTo>
                  <a:cubicBezTo>
                    <a:pt x="149" y="34"/>
                    <a:pt x="149" y="33"/>
                    <a:pt x="149" y="33"/>
                  </a:cubicBezTo>
                  <a:cubicBezTo>
                    <a:pt x="149" y="33"/>
                    <a:pt x="149" y="32"/>
                    <a:pt x="149" y="32"/>
                  </a:cubicBezTo>
                  <a:cubicBezTo>
                    <a:pt x="149" y="31"/>
                    <a:pt x="149" y="30"/>
                    <a:pt x="149" y="29"/>
                  </a:cubicBezTo>
                  <a:cubicBezTo>
                    <a:pt x="149" y="29"/>
                    <a:pt x="150" y="28"/>
                    <a:pt x="150" y="28"/>
                  </a:cubicBezTo>
                  <a:cubicBezTo>
                    <a:pt x="150" y="28"/>
                    <a:pt x="150" y="28"/>
                    <a:pt x="150" y="27"/>
                  </a:cubicBezTo>
                  <a:cubicBezTo>
                    <a:pt x="150" y="26"/>
                    <a:pt x="150" y="25"/>
                    <a:pt x="149" y="24"/>
                  </a:cubicBezTo>
                  <a:cubicBezTo>
                    <a:pt x="149" y="24"/>
                    <a:pt x="149" y="24"/>
                    <a:pt x="149" y="24"/>
                  </a:cubicBezTo>
                  <a:cubicBezTo>
                    <a:pt x="149" y="24"/>
                    <a:pt x="149" y="24"/>
                    <a:pt x="149" y="23"/>
                  </a:cubicBezTo>
                  <a:cubicBezTo>
                    <a:pt x="149" y="23"/>
                    <a:pt x="149" y="23"/>
                    <a:pt x="148" y="23"/>
                  </a:cubicBezTo>
                  <a:cubicBezTo>
                    <a:pt x="148" y="23"/>
                    <a:pt x="148" y="22"/>
                    <a:pt x="148" y="22"/>
                  </a:cubicBezTo>
                  <a:cubicBezTo>
                    <a:pt x="148" y="22"/>
                    <a:pt x="148" y="21"/>
                    <a:pt x="148" y="21"/>
                  </a:cubicBezTo>
                  <a:cubicBezTo>
                    <a:pt x="148" y="20"/>
                    <a:pt x="148" y="20"/>
                    <a:pt x="148" y="19"/>
                  </a:cubicBezTo>
                  <a:cubicBezTo>
                    <a:pt x="148" y="19"/>
                    <a:pt x="147" y="19"/>
                    <a:pt x="147" y="18"/>
                  </a:cubicBezTo>
                  <a:cubicBezTo>
                    <a:pt x="147" y="18"/>
                    <a:pt x="147" y="18"/>
                    <a:pt x="146" y="18"/>
                  </a:cubicBezTo>
                  <a:cubicBezTo>
                    <a:pt x="146" y="18"/>
                    <a:pt x="146" y="17"/>
                    <a:pt x="146" y="17"/>
                  </a:cubicBezTo>
                  <a:cubicBezTo>
                    <a:pt x="146" y="17"/>
                    <a:pt x="146" y="17"/>
                    <a:pt x="146" y="17"/>
                  </a:cubicBezTo>
                  <a:cubicBezTo>
                    <a:pt x="146" y="17"/>
                    <a:pt x="146" y="16"/>
                    <a:pt x="146" y="16"/>
                  </a:cubicBezTo>
                  <a:cubicBezTo>
                    <a:pt x="146" y="16"/>
                    <a:pt x="146" y="16"/>
                    <a:pt x="146" y="16"/>
                  </a:cubicBezTo>
                  <a:cubicBezTo>
                    <a:pt x="145" y="15"/>
                    <a:pt x="146" y="15"/>
                    <a:pt x="146" y="15"/>
                  </a:cubicBezTo>
                  <a:cubicBezTo>
                    <a:pt x="145" y="14"/>
                    <a:pt x="145" y="14"/>
                    <a:pt x="145" y="13"/>
                  </a:cubicBezTo>
                  <a:cubicBezTo>
                    <a:pt x="145" y="13"/>
                    <a:pt x="145" y="12"/>
                    <a:pt x="145" y="12"/>
                  </a:cubicBezTo>
                  <a:cubicBezTo>
                    <a:pt x="145" y="11"/>
                    <a:pt x="145" y="10"/>
                    <a:pt x="145" y="10"/>
                  </a:cubicBezTo>
                  <a:cubicBezTo>
                    <a:pt x="145" y="9"/>
                    <a:pt x="145" y="9"/>
                    <a:pt x="145" y="8"/>
                  </a:cubicBezTo>
                  <a:cubicBezTo>
                    <a:pt x="145" y="8"/>
                    <a:pt x="145" y="8"/>
                    <a:pt x="144" y="7"/>
                  </a:cubicBezTo>
                  <a:cubicBezTo>
                    <a:pt x="144" y="7"/>
                    <a:pt x="144" y="7"/>
                    <a:pt x="144" y="6"/>
                  </a:cubicBezTo>
                  <a:cubicBezTo>
                    <a:pt x="144" y="6"/>
                    <a:pt x="144" y="6"/>
                    <a:pt x="144" y="5"/>
                  </a:cubicBezTo>
                  <a:cubicBezTo>
                    <a:pt x="144" y="5"/>
                    <a:pt x="144" y="5"/>
                    <a:pt x="144" y="5"/>
                  </a:cubicBezTo>
                  <a:cubicBezTo>
                    <a:pt x="144" y="4"/>
                    <a:pt x="144" y="4"/>
                    <a:pt x="144" y="3"/>
                  </a:cubicBezTo>
                  <a:cubicBezTo>
                    <a:pt x="144" y="3"/>
                    <a:pt x="144" y="3"/>
                    <a:pt x="144" y="3"/>
                  </a:cubicBezTo>
                  <a:cubicBezTo>
                    <a:pt x="144" y="3"/>
                    <a:pt x="144" y="3"/>
                    <a:pt x="143" y="3"/>
                  </a:cubicBezTo>
                  <a:cubicBezTo>
                    <a:pt x="143" y="2"/>
                    <a:pt x="143" y="2"/>
                    <a:pt x="142" y="2"/>
                  </a:cubicBezTo>
                  <a:cubicBezTo>
                    <a:pt x="142" y="2"/>
                    <a:pt x="141" y="2"/>
                    <a:pt x="140" y="2"/>
                  </a:cubicBezTo>
                  <a:cubicBezTo>
                    <a:pt x="140" y="2"/>
                    <a:pt x="139" y="2"/>
                    <a:pt x="138" y="2"/>
                  </a:cubicBezTo>
                  <a:cubicBezTo>
                    <a:pt x="138" y="2"/>
                    <a:pt x="138" y="2"/>
                    <a:pt x="138" y="2"/>
                  </a:cubicBezTo>
                  <a:cubicBezTo>
                    <a:pt x="138" y="2"/>
                    <a:pt x="137" y="2"/>
                    <a:pt x="137" y="2"/>
                  </a:cubicBezTo>
                  <a:cubicBezTo>
                    <a:pt x="137" y="2"/>
                    <a:pt x="136" y="2"/>
                    <a:pt x="135" y="2"/>
                  </a:cubicBezTo>
                  <a:cubicBezTo>
                    <a:pt x="135" y="2"/>
                    <a:pt x="135" y="2"/>
                    <a:pt x="134" y="2"/>
                  </a:cubicBezTo>
                  <a:cubicBezTo>
                    <a:pt x="134" y="2"/>
                    <a:pt x="134" y="2"/>
                    <a:pt x="133" y="1"/>
                  </a:cubicBezTo>
                  <a:cubicBezTo>
                    <a:pt x="132" y="1"/>
                    <a:pt x="131" y="1"/>
                    <a:pt x="130" y="1"/>
                  </a:cubicBezTo>
                  <a:cubicBezTo>
                    <a:pt x="129" y="1"/>
                    <a:pt x="128" y="1"/>
                    <a:pt x="127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5" y="1"/>
                    <a:pt x="125" y="1"/>
                    <a:pt x="125" y="0"/>
                  </a:cubicBezTo>
                  <a:cubicBezTo>
                    <a:pt x="125" y="0"/>
                    <a:pt x="124" y="0"/>
                    <a:pt x="124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24" y="0"/>
                    <a:pt x="124" y="0"/>
                    <a:pt x="123" y="0"/>
                  </a:cubicBezTo>
                  <a:cubicBezTo>
                    <a:pt x="123" y="0"/>
                    <a:pt x="122" y="0"/>
                    <a:pt x="122" y="0"/>
                  </a:cubicBezTo>
                  <a:cubicBezTo>
                    <a:pt x="122" y="0"/>
                    <a:pt x="122" y="1"/>
                    <a:pt x="122" y="1"/>
                  </a:cubicBezTo>
                  <a:cubicBezTo>
                    <a:pt x="121" y="2"/>
                    <a:pt x="121" y="2"/>
                    <a:pt x="121" y="2"/>
                  </a:cubicBezTo>
                  <a:cubicBezTo>
                    <a:pt x="120" y="2"/>
                    <a:pt x="120" y="3"/>
                    <a:pt x="120" y="3"/>
                  </a:cubicBezTo>
                  <a:cubicBezTo>
                    <a:pt x="120" y="3"/>
                    <a:pt x="120" y="3"/>
                    <a:pt x="120" y="3"/>
                  </a:cubicBezTo>
                  <a:cubicBezTo>
                    <a:pt x="119" y="4"/>
                    <a:pt x="119" y="4"/>
                    <a:pt x="119" y="4"/>
                  </a:cubicBezTo>
                  <a:cubicBezTo>
                    <a:pt x="119" y="5"/>
                    <a:pt x="119" y="5"/>
                    <a:pt x="118" y="5"/>
                  </a:cubicBezTo>
                  <a:cubicBezTo>
                    <a:pt x="118" y="5"/>
                    <a:pt x="117" y="5"/>
                    <a:pt x="116" y="5"/>
                  </a:cubicBezTo>
                  <a:cubicBezTo>
                    <a:pt x="116" y="5"/>
                    <a:pt x="115" y="5"/>
                    <a:pt x="115" y="5"/>
                  </a:cubicBezTo>
                  <a:cubicBezTo>
                    <a:pt x="114" y="5"/>
                    <a:pt x="114" y="5"/>
                    <a:pt x="114" y="6"/>
                  </a:cubicBezTo>
                  <a:cubicBezTo>
                    <a:pt x="113" y="7"/>
                    <a:pt x="112" y="7"/>
                    <a:pt x="111" y="8"/>
                  </a:cubicBezTo>
                  <a:cubicBezTo>
                    <a:pt x="111" y="8"/>
                    <a:pt x="111" y="8"/>
                    <a:pt x="110" y="9"/>
                  </a:cubicBezTo>
                  <a:cubicBezTo>
                    <a:pt x="110" y="9"/>
                    <a:pt x="110" y="9"/>
                    <a:pt x="110" y="10"/>
                  </a:cubicBezTo>
                  <a:cubicBezTo>
                    <a:pt x="109" y="10"/>
                    <a:pt x="109" y="11"/>
                    <a:pt x="108" y="12"/>
                  </a:cubicBezTo>
                  <a:cubicBezTo>
                    <a:pt x="108" y="12"/>
                    <a:pt x="107" y="13"/>
                    <a:pt x="107" y="14"/>
                  </a:cubicBezTo>
                  <a:cubicBezTo>
                    <a:pt x="107" y="14"/>
                    <a:pt x="106" y="13"/>
                    <a:pt x="106" y="14"/>
                  </a:cubicBezTo>
                  <a:cubicBezTo>
                    <a:pt x="106" y="14"/>
                    <a:pt x="106" y="14"/>
                    <a:pt x="105" y="14"/>
                  </a:cubicBezTo>
                  <a:cubicBezTo>
                    <a:pt x="105" y="15"/>
                    <a:pt x="105" y="14"/>
                    <a:pt x="104" y="15"/>
                  </a:cubicBezTo>
                  <a:cubicBezTo>
                    <a:pt x="104" y="15"/>
                    <a:pt x="104" y="15"/>
                    <a:pt x="104" y="16"/>
                  </a:cubicBezTo>
                  <a:cubicBezTo>
                    <a:pt x="103" y="16"/>
                    <a:pt x="103" y="17"/>
                    <a:pt x="103" y="18"/>
                  </a:cubicBezTo>
                  <a:cubicBezTo>
                    <a:pt x="102" y="18"/>
                    <a:pt x="102" y="19"/>
                    <a:pt x="102" y="20"/>
                  </a:cubicBezTo>
                  <a:cubicBezTo>
                    <a:pt x="102" y="21"/>
                    <a:pt x="102" y="21"/>
                    <a:pt x="102" y="22"/>
                  </a:cubicBezTo>
                  <a:cubicBezTo>
                    <a:pt x="101" y="24"/>
                    <a:pt x="98" y="24"/>
                    <a:pt x="97" y="26"/>
                  </a:cubicBezTo>
                  <a:cubicBezTo>
                    <a:pt x="97" y="26"/>
                    <a:pt x="97" y="26"/>
                    <a:pt x="97" y="27"/>
                  </a:cubicBezTo>
                  <a:cubicBezTo>
                    <a:pt x="96" y="27"/>
                    <a:pt x="96" y="27"/>
                    <a:pt x="95" y="27"/>
                  </a:cubicBezTo>
                  <a:cubicBezTo>
                    <a:pt x="95" y="27"/>
                    <a:pt x="94" y="27"/>
                    <a:pt x="93" y="27"/>
                  </a:cubicBezTo>
                  <a:cubicBezTo>
                    <a:pt x="92" y="27"/>
                    <a:pt x="91" y="29"/>
                    <a:pt x="91" y="29"/>
                  </a:cubicBezTo>
                  <a:cubicBezTo>
                    <a:pt x="90" y="30"/>
                    <a:pt x="90" y="31"/>
                    <a:pt x="90" y="31"/>
                  </a:cubicBezTo>
                  <a:cubicBezTo>
                    <a:pt x="90" y="32"/>
                    <a:pt x="90" y="33"/>
                    <a:pt x="90" y="34"/>
                  </a:cubicBezTo>
                  <a:cubicBezTo>
                    <a:pt x="89" y="35"/>
                    <a:pt x="90" y="35"/>
                    <a:pt x="89" y="36"/>
                  </a:cubicBezTo>
                  <a:cubicBezTo>
                    <a:pt x="89" y="37"/>
                    <a:pt x="89" y="37"/>
                    <a:pt x="89" y="38"/>
                  </a:cubicBezTo>
                  <a:cubicBezTo>
                    <a:pt x="89" y="38"/>
                    <a:pt x="89" y="38"/>
                    <a:pt x="88" y="39"/>
                  </a:cubicBezTo>
                  <a:cubicBezTo>
                    <a:pt x="88" y="40"/>
                    <a:pt x="89" y="40"/>
                    <a:pt x="87" y="40"/>
                  </a:cubicBezTo>
                  <a:cubicBezTo>
                    <a:pt x="86" y="40"/>
                    <a:pt x="86" y="40"/>
                    <a:pt x="85" y="40"/>
                  </a:cubicBezTo>
                  <a:cubicBezTo>
                    <a:pt x="84" y="40"/>
                    <a:pt x="83" y="39"/>
                    <a:pt x="82" y="40"/>
                  </a:cubicBezTo>
                  <a:cubicBezTo>
                    <a:pt x="82" y="40"/>
                    <a:pt x="82" y="40"/>
                    <a:pt x="82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81" y="40"/>
                    <a:pt x="80" y="40"/>
                    <a:pt x="80" y="40"/>
                  </a:cubicBezTo>
                  <a:cubicBezTo>
                    <a:pt x="80" y="41"/>
                    <a:pt x="80" y="41"/>
                    <a:pt x="80" y="41"/>
                  </a:cubicBezTo>
                  <a:cubicBezTo>
                    <a:pt x="80" y="41"/>
                    <a:pt x="79" y="41"/>
                    <a:pt x="78" y="41"/>
                  </a:cubicBezTo>
                  <a:cubicBezTo>
                    <a:pt x="77" y="40"/>
                    <a:pt x="76" y="39"/>
                    <a:pt x="75" y="39"/>
                  </a:cubicBezTo>
                  <a:cubicBezTo>
                    <a:pt x="75" y="38"/>
                    <a:pt x="75" y="38"/>
                    <a:pt x="74" y="38"/>
                  </a:cubicBezTo>
                  <a:cubicBezTo>
                    <a:pt x="74" y="38"/>
                    <a:pt x="74" y="38"/>
                    <a:pt x="73" y="38"/>
                  </a:cubicBezTo>
                  <a:cubicBezTo>
                    <a:pt x="73" y="38"/>
                    <a:pt x="72" y="37"/>
                    <a:pt x="72" y="37"/>
                  </a:cubicBezTo>
                  <a:cubicBezTo>
                    <a:pt x="71" y="36"/>
                    <a:pt x="69" y="35"/>
                    <a:pt x="68" y="35"/>
                  </a:cubicBezTo>
                  <a:cubicBezTo>
                    <a:pt x="68" y="34"/>
                    <a:pt x="68" y="34"/>
                    <a:pt x="67" y="34"/>
                  </a:cubicBezTo>
                  <a:cubicBezTo>
                    <a:pt x="67" y="34"/>
                    <a:pt x="67" y="34"/>
                    <a:pt x="66" y="34"/>
                  </a:cubicBezTo>
                  <a:cubicBezTo>
                    <a:pt x="66" y="34"/>
                    <a:pt x="65" y="34"/>
                    <a:pt x="64" y="34"/>
                  </a:cubicBezTo>
                  <a:cubicBezTo>
                    <a:pt x="62" y="35"/>
                    <a:pt x="63" y="36"/>
                    <a:pt x="62" y="38"/>
                  </a:cubicBezTo>
                  <a:cubicBezTo>
                    <a:pt x="62" y="39"/>
                    <a:pt x="62" y="39"/>
                    <a:pt x="61" y="40"/>
                  </a:cubicBezTo>
                  <a:cubicBezTo>
                    <a:pt x="60" y="41"/>
                    <a:pt x="60" y="41"/>
                    <a:pt x="59" y="42"/>
                  </a:cubicBezTo>
                  <a:cubicBezTo>
                    <a:pt x="58" y="44"/>
                    <a:pt x="57" y="45"/>
                    <a:pt x="56" y="46"/>
                  </a:cubicBezTo>
                  <a:cubicBezTo>
                    <a:pt x="55" y="46"/>
                    <a:pt x="55" y="47"/>
                    <a:pt x="54" y="47"/>
                  </a:cubicBezTo>
                  <a:cubicBezTo>
                    <a:pt x="54" y="47"/>
                    <a:pt x="54" y="47"/>
                    <a:pt x="53" y="47"/>
                  </a:cubicBezTo>
                  <a:cubicBezTo>
                    <a:pt x="53" y="47"/>
                    <a:pt x="53" y="48"/>
                    <a:pt x="52" y="48"/>
                  </a:cubicBezTo>
                  <a:cubicBezTo>
                    <a:pt x="52" y="48"/>
                    <a:pt x="52" y="48"/>
                    <a:pt x="51" y="48"/>
                  </a:cubicBezTo>
                  <a:cubicBezTo>
                    <a:pt x="51" y="48"/>
                    <a:pt x="51" y="49"/>
                    <a:pt x="51" y="49"/>
                  </a:cubicBezTo>
                  <a:cubicBezTo>
                    <a:pt x="51" y="50"/>
                    <a:pt x="51" y="50"/>
                    <a:pt x="50" y="50"/>
                  </a:cubicBezTo>
                  <a:cubicBezTo>
                    <a:pt x="50" y="51"/>
                    <a:pt x="49" y="51"/>
                    <a:pt x="48" y="51"/>
                  </a:cubicBezTo>
                  <a:cubicBezTo>
                    <a:pt x="47" y="51"/>
                    <a:pt x="45" y="50"/>
                    <a:pt x="44" y="51"/>
                  </a:cubicBezTo>
                  <a:cubicBezTo>
                    <a:pt x="43" y="52"/>
                    <a:pt x="41" y="53"/>
                    <a:pt x="40" y="51"/>
                  </a:cubicBezTo>
                  <a:cubicBezTo>
                    <a:pt x="40" y="50"/>
                    <a:pt x="41" y="49"/>
                    <a:pt x="42" y="49"/>
                  </a:cubicBezTo>
                  <a:cubicBezTo>
                    <a:pt x="42" y="48"/>
                    <a:pt x="43" y="48"/>
                    <a:pt x="43" y="47"/>
                  </a:cubicBezTo>
                  <a:cubicBezTo>
                    <a:pt x="43" y="46"/>
                    <a:pt x="43" y="44"/>
                    <a:pt x="43" y="43"/>
                  </a:cubicBezTo>
                  <a:cubicBezTo>
                    <a:pt x="43" y="42"/>
                    <a:pt x="43" y="41"/>
                    <a:pt x="43" y="40"/>
                  </a:cubicBezTo>
                  <a:cubicBezTo>
                    <a:pt x="42" y="39"/>
                    <a:pt x="42" y="39"/>
                    <a:pt x="42" y="38"/>
                  </a:cubicBezTo>
                  <a:cubicBezTo>
                    <a:pt x="42" y="38"/>
                    <a:pt x="42" y="38"/>
                    <a:pt x="42" y="38"/>
                  </a:cubicBezTo>
                  <a:cubicBezTo>
                    <a:pt x="41" y="37"/>
                    <a:pt x="41" y="37"/>
                    <a:pt x="41" y="36"/>
                  </a:cubicBezTo>
                  <a:cubicBezTo>
                    <a:pt x="40" y="35"/>
                    <a:pt x="40" y="34"/>
                    <a:pt x="39" y="34"/>
                  </a:cubicBezTo>
                  <a:cubicBezTo>
                    <a:pt x="39" y="33"/>
                    <a:pt x="38" y="33"/>
                    <a:pt x="38" y="32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6" y="31"/>
                    <a:pt x="36" y="30"/>
                    <a:pt x="35" y="30"/>
                  </a:cubicBezTo>
                  <a:cubicBezTo>
                    <a:pt x="35" y="30"/>
                    <a:pt x="35" y="30"/>
                    <a:pt x="34" y="30"/>
                  </a:cubicBezTo>
                  <a:cubicBezTo>
                    <a:pt x="33" y="69"/>
                    <a:pt x="33" y="69"/>
                    <a:pt x="33" y="69"/>
                  </a:cubicBezTo>
                  <a:cubicBezTo>
                    <a:pt x="30" y="69"/>
                    <a:pt x="30" y="69"/>
                    <a:pt x="30" y="69"/>
                  </a:cubicBezTo>
                  <a:cubicBezTo>
                    <a:pt x="30" y="69"/>
                    <a:pt x="29" y="71"/>
                    <a:pt x="27" y="73"/>
                  </a:cubicBezTo>
                  <a:cubicBezTo>
                    <a:pt x="26" y="75"/>
                    <a:pt x="27" y="73"/>
                    <a:pt x="27" y="75"/>
                  </a:cubicBezTo>
                  <a:cubicBezTo>
                    <a:pt x="26" y="77"/>
                    <a:pt x="25" y="74"/>
                    <a:pt x="25" y="74"/>
                  </a:cubicBezTo>
                  <a:cubicBezTo>
                    <a:pt x="25" y="74"/>
                    <a:pt x="21" y="74"/>
                    <a:pt x="20" y="74"/>
                  </a:cubicBezTo>
                  <a:cubicBezTo>
                    <a:pt x="19" y="74"/>
                    <a:pt x="18" y="73"/>
                    <a:pt x="16" y="73"/>
                  </a:cubicBezTo>
                  <a:cubicBezTo>
                    <a:pt x="15" y="73"/>
                    <a:pt x="13" y="73"/>
                    <a:pt x="12" y="73"/>
                  </a:cubicBezTo>
                  <a:cubicBezTo>
                    <a:pt x="11" y="73"/>
                    <a:pt x="10" y="72"/>
                    <a:pt x="10" y="71"/>
                  </a:cubicBezTo>
                  <a:cubicBezTo>
                    <a:pt x="10" y="70"/>
                    <a:pt x="10" y="69"/>
                    <a:pt x="8" y="67"/>
                  </a:cubicBezTo>
                  <a:cubicBezTo>
                    <a:pt x="7" y="65"/>
                    <a:pt x="6" y="65"/>
                    <a:pt x="6" y="65"/>
                  </a:cubicBezTo>
                  <a:cubicBezTo>
                    <a:pt x="6" y="65"/>
                    <a:pt x="5" y="67"/>
                    <a:pt x="4" y="67"/>
                  </a:cubicBezTo>
                  <a:cubicBezTo>
                    <a:pt x="3" y="68"/>
                    <a:pt x="1" y="70"/>
                    <a:pt x="1" y="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2" y="73"/>
                    <a:pt x="4" y="75"/>
                    <a:pt x="5" y="76"/>
                  </a:cubicBezTo>
                  <a:cubicBezTo>
                    <a:pt x="5" y="77"/>
                    <a:pt x="6" y="80"/>
                    <a:pt x="6" y="82"/>
                  </a:cubicBezTo>
                  <a:cubicBezTo>
                    <a:pt x="7" y="85"/>
                    <a:pt x="9" y="91"/>
                    <a:pt x="10" y="93"/>
                  </a:cubicBezTo>
                  <a:cubicBezTo>
                    <a:pt x="11" y="94"/>
                    <a:pt x="14" y="100"/>
                    <a:pt x="15" y="101"/>
                  </a:cubicBezTo>
                  <a:cubicBezTo>
                    <a:pt x="16" y="103"/>
                    <a:pt x="17" y="105"/>
                    <a:pt x="17" y="106"/>
                  </a:cubicBezTo>
                  <a:cubicBezTo>
                    <a:pt x="18" y="107"/>
                    <a:pt x="18" y="111"/>
                    <a:pt x="18" y="114"/>
                  </a:cubicBezTo>
                  <a:cubicBezTo>
                    <a:pt x="17" y="116"/>
                    <a:pt x="17" y="117"/>
                    <a:pt x="16" y="117"/>
                  </a:cubicBezTo>
                  <a:cubicBezTo>
                    <a:pt x="16" y="117"/>
                    <a:pt x="16" y="117"/>
                    <a:pt x="15" y="117"/>
                  </a:cubicBezTo>
                  <a:cubicBezTo>
                    <a:pt x="15" y="116"/>
                    <a:pt x="14" y="116"/>
                    <a:pt x="14" y="117"/>
                  </a:cubicBezTo>
                  <a:cubicBezTo>
                    <a:pt x="14" y="117"/>
                    <a:pt x="14" y="119"/>
                    <a:pt x="14" y="120"/>
                  </a:cubicBezTo>
                  <a:cubicBezTo>
                    <a:pt x="14" y="120"/>
                    <a:pt x="14" y="120"/>
                    <a:pt x="15" y="122"/>
                  </a:cubicBezTo>
                  <a:cubicBezTo>
                    <a:pt x="17" y="123"/>
                    <a:pt x="17" y="125"/>
                    <a:pt x="17" y="125"/>
                  </a:cubicBezTo>
                  <a:cubicBezTo>
                    <a:pt x="18" y="126"/>
                    <a:pt x="19" y="127"/>
                    <a:pt x="19" y="128"/>
                  </a:cubicBezTo>
                  <a:cubicBezTo>
                    <a:pt x="19" y="128"/>
                    <a:pt x="18" y="130"/>
                    <a:pt x="18" y="131"/>
                  </a:cubicBezTo>
                  <a:cubicBezTo>
                    <a:pt x="17" y="132"/>
                    <a:pt x="16" y="132"/>
                    <a:pt x="17" y="133"/>
                  </a:cubicBezTo>
                  <a:cubicBezTo>
                    <a:pt x="18" y="134"/>
                    <a:pt x="18" y="135"/>
                    <a:pt x="18" y="135"/>
                  </a:cubicBezTo>
                  <a:cubicBezTo>
                    <a:pt x="18" y="134"/>
                    <a:pt x="18" y="133"/>
                    <a:pt x="19" y="132"/>
                  </a:cubicBezTo>
                  <a:cubicBezTo>
                    <a:pt x="19" y="132"/>
                    <a:pt x="19" y="132"/>
                    <a:pt x="20" y="131"/>
                  </a:cubicBezTo>
                  <a:cubicBezTo>
                    <a:pt x="22" y="131"/>
                    <a:pt x="22" y="132"/>
                    <a:pt x="22" y="132"/>
                  </a:cubicBezTo>
                  <a:cubicBezTo>
                    <a:pt x="22" y="133"/>
                    <a:pt x="21" y="134"/>
                    <a:pt x="21" y="134"/>
                  </a:cubicBezTo>
                  <a:cubicBezTo>
                    <a:pt x="22" y="134"/>
                    <a:pt x="22" y="134"/>
                    <a:pt x="23" y="134"/>
                  </a:cubicBezTo>
                  <a:cubicBezTo>
                    <a:pt x="24" y="134"/>
                    <a:pt x="24" y="134"/>
                    <a:pt x="25" y="135"/>
                  </a:cubicBezTo>
                  <a:cubicBezTo>
                    <a:pt x="25" y="135"/>
                    <a:pt x="26" y="135"/>
                    <a:pt x="26" y="136"/>
                  </a:cubicBezTo>
                  <a:cubicBezTo>
                    <a:pt x="27" y="136"/>
                    <a:pt x="27" y="137"/>
                    <a:pt x="27" y="137"/>
                  </a:cubicBezTo>
                  <a:cubicBezTo>
                    <a:pt x="28" y="138"/>
                    <a:pt x="28" y="138"/>
                    <a:pt x="29" y="138"/>
                  </a:cubicBezTo>
                  <a:cubicBezTo>
                    <a:pt x="30" y="139"/>
                    <a:pt x="30" y="138"/>
                    <a:pt x="31" y="139"/>
                  </a:cubicBezTo>
                  <a:cubicBezTo>
                    <a:pt x="32" y="139"/>
                    <a:pt x="31" y="139"/>
                    <a:pt x="32" y="139"/>
                  </a:cubicBezTo>
                  <a:cubicBezTo>
                    <a:pt x="33" y="139"/>
                    <a:pt x="33" y="139"/>
                    <a:pt x="34" y="139"/>
                  </a:cubicBezTo>
                  <a:cubicBezTo>
                    <a:pt x="34" y="138"/>
                    <a:pt x="34" y="137"/>
                    <a:pt x="37" y="136"/>
                  </a:cubicBezTo>
                  <a:cubicBezTo>
                    <a:pt x="39" y="135"/>
                    <a:pt x="39" y="136"/>
                    <a:pt x="40" y="136"/>
                  </a:cubicBezTo>
                  <a:cubicBezTo>
                    <a:pt x="41" y="135"/>
                    <a:pt x="42" y="135"/>
                    <a:pt x="43" y="135"/>
                  </a:cubicBezTo>
                  <a:cubicBezTo>
                    <a:pt x="44" y="135"/>
                    <a:pt x="44" y="135"/>
                    <a:pt x="45" y="135"/>
                  </a:cubicBezTo>
                  <a:cubicBezTo>
                    <a:pt x="46" y="135"/>
                    <a:pt x="46" y="135"/>
                    <a:pt x="47" y="135"/>
                  </a:cubicBezTo>
                  <a:cubicBezTo>
                    <a:pt x="48" y="135"/>
                    <a:pt x="48" y="135"/>
                    <a:pt x="49" y="135"/>
                  </a:cubicBezTo>
                  <a:cubicBezTo>
                    <a:pt x="50" y="135"/>
                    <a:pt x="50" y="135"/>
                    <a:pt x="50" y="134"/>
                  </a:cubicBezTo>
                  <a:cubicBezTo>
                    <a:pt x="51" y="133"/>
                    <a:pt x="51" y="133"/>
                    <a:pt x="51" y="133"/>
                  </a:cubicBezTo>
                  <a:cubicBezTo>
                    <a:pt x="52" y="132"/>
                    <a:pt x="52" y="133"/>
                    <a:pt x="53" y="132"/>
                  </a:cubicBezTo>
                  <a:cubicBezTo>
                    <a:pt x="54" y="131"/>
                    <a:pt x="55" y="132"/>
                    <a:pt x="55" y="131"/>
                  </a:cubicBezTo>
                  <a:cubicBezTo>
                    <a:pt x="56" y="131"/>
                    <a:pt x="58" y="130"/>
                    <a:pt x="58" y="131"/>
                  </a:cubicBezTo>
                  <a:cubicBezTo>
                    <a:pt x="59" y="131"/>
                    <a:pt x="60" y="131"/>
                    <a:pt x="60" y="131"/>
                  </a:cubicBezTo>
                  <a:cubicBezTo>
                    <a:pt x="61" y="132"/>
                    <a:pt x="62" y="132"/>
                    <a:pt x="63" y="131"/>
                  </a:cubicBezTo>
                  <a:cubicBezTo>
                    <a:pt x="64" y="131"/>
                    <a:pt x="65" y="131"/>
                    <a:pt x="66" y="131"/>
                  </a:cubicBezTo>
                  <a:cubicBezTo>
                    <a:pt x="66" y="131"/>
                    <a:pt x="67" y="131"/>
                    <a:pt x="68" y="131"/>
                  </a:cubicBezTo>
                  <a:cubicBezTo>
                    <a:pt x="69" y="131"/>
                    <a:pt x="70" y="131"/>
                    <a:pt x="71" y="132"/>
                  </a:cubicBezTo>
                  <a:cubicBezTo>
                    <a:pt x="73" y="132"/>
                    <a:pt x="74" y="133"/>
                    <a:pt x="75" y="133"/>
                  </a:cubicBezTo>
                  <a:cubicBezTo>
                    <a:pt x="77" y="133"/>
                    <a:pt x="76" y="133"/>
                    <a:pt x="77" y="132"/>
                  </a:cubicBezTo>
                  <a:cubicBezTo>
                    <a:pt x="78" y="131"/>
                    <a:pt x="79" y="130"/>
                    <a:pt x="80" y="130"/>
                  </a:cubicBezTo>
                  <a:cubicBezTo>
                    <a:pt x="81" y="130"/>
                    <a:pt x="82" y="130"/>
                    <a:pt x="83" y="130"/>
                  </a:cubicBezTo>
                  <a:cubicBezTo>
                    <a:pt x="84" y="131"/>
                    <a:pt x="85" y="130"/>
                    <a:pt x="85" y="130"/>
                  </a:cubicBezTo>
                  <a:cubicBezTo>
                    <a:pt x="85" y="129"/>
                    <a:pt x="86" y="129"/>
                    <a:pt x="86" y="128"/>
                  </a:cubicBezTo>
                  <a:cubicBezTo>
                    <a:pt x="87" y="128"/>
                    <a:pt x="87" y="128"/>
                    <a:pt x="89" y="128"/>
                  </a:cubicBezTo>
                  <a:cubicBezTo>
                    <a:pt x="90" y="128"/>
                    <a:pt x="90" y="128"/>
                    <a:pt x="92" y="128"/>
                  </a:cubicBezTo>
                  <a:cubicBezTo>
                    <a:pt x="94" y="128"/>
                    <a:pt x="94" y="128"/>
                    <a:pt x="96" y="127"/>
                  </a:cubicBezTo>
                  <a:cubicBezTo>
                    <a:pt x="98" y="126"/>
                    <a:pt x="99" y="125"/>
                    <a:pt x="101" y="124"/>
                  </a:cubicBezTo>
                  <a:cubicBezTo>
                    <a:pt x="103" y="123"/>
                    <a:pt x="109" y="118"/>
                    <a:pt x="111" y="116"/>
                  </a:cubicBezTo>
                  <a:cubicBezTo>
                    <a:pt x="113" y="114"/>
                    <a:pt x="114" y="114"/>
                    <a:pt x="117" y="111"/>
                  </a:cubicBezTo>
                  <a:cubicBezTo>
                    <a:pt x="119" y="109"/>
                    <a:pt x="121" y="106"/>
                    <a:pt x="123" y="105"/>
                  </a:cubicBezTo>
                  <a:cubicBezTo>
                    <a:pt x="124" y="104"/>
                    <a:pt x="133" y="93"/>
                    <a:pt x="138" y="84"/>
                  </a:cubicBezTo>
                  <a:cubicBezTo>
                    <a:pt x="142" y="75"/>
                    <a:pt x="146" y="76"/>
                    <a:pt x="148" y="74"/>
                  </a:cubicBezTo>
                  <a:cubicBezTo>
                    <a:pt x="149" y="72"/>
                    <a:pt x="152" y="70"/>
                    <a:pt x="152" y="68"/>
                  </a:cubicBezTo>
                  <a:cubicBezTo>
                    <a:pt x="153" y="66"/>
                    <a:pt x="153" y="63"/>
                    <a:pt x="154" y="61"/>
                  </a:cubicBezTo>
                  <a:cubicBezTo>
                    <a:pt x="155" y="59"/>
                    <a:pt x="156" y="56"/>
                    <a:pt x="156" y="54"/>
                  </a:cubicBezTo>
                  <a:cubicBezTo>
                    <a:pt x="156" y="54"/>
                    <a:pt x="156" y="54"/>
                    <a:pt x="156" y="54"/>
                  </a:cubicBezTo>
                  <a:cubicBezTo>
                    <a:pt x="156" y="54"/>
                    <a:pt x="156" y="54"/>
                    <a:pt x="155" y="54"/>
                  </a:cubicBezTo>
                  <a:close/>
                  <a:moveTo>
                    <a:pt x="121" y="82"/>
                  </a:moveTo>
                  <a:cubicBezTo>
                    <a:pt x="121" y="82"/>
                    <a:pt x="121" y="82"/>
                    <a:pt x="121" y="82"/>
                  </a:cubicBezTo>
                  <a:cubicBezTo>
                    <a:pt x="121" y="82"/>
                    <a:pt x="121" y="83"/>
                    <a:pt x="121" y="83"/>
                  </a:cubicBezTo>
                  <a:cubicBezTo>
                    <a:pt x="121" y="83"/>
                    <a:pt x="121" y="83"/>
                    <a:pt x="120" y="83"/>
                  </a:cubicBezTo>
                  <a:cubicBezTo>
                    <a:pt x="120" y="84"/>
                    <a:pt x="119" y="84"/>
                    <a:pt x="119" y="85"/>
                  </a:cubicBezTo>
                  <a:cubicBezTo>
                    <a:pt x="119" y="86"/>
                    <a:pt x="119" y="87"/>
                    <a:pt x="119" y="87"/>
                  </a:cubicBezTo>
                  <a:cubicBezTo>
                    <a:pt x="118" y="88"/>
                    <a:pt x="118" y="88"/>
                    <a:pt x="117" y="89"/>
                  </a:cubicBezTo>
                  <a:cubicBezTo>
                    <a:pt x="117" y="89"/>
                    <a:pt x="116" y="89"/>
                    <a:pt x="115" y="89"/>
                  </a:cubicBezTo>
                  <a:cubicBezTo>
                    <a:pt x="115" y="89"/>
                    <a:pt x="115" y="89"/>
                    <a:pt x="114" y="89"/>
                  </a:cubicBezTo>
                  <a:cubicBezTo>
                    <a:pt x="114" y="89"/>
                    <a:pt x="113" y="89"/>
                    <a:pt x="113" y="89"/>
                  </a:cubicBezTo>
                  <a:cubicBezTo>
                    <a:pt x="113" y="89"/>
                    <a:pt x="113" y="89"/>
                    <a:pt x="112" y="89"/>
                  </a:cubicBezTo>
                  <a:cubicBezTo>
                    <a:pt x="112" y="89"/>
                    <a:pt x="112" y="89"/>
                    <a:pt x="112" y="89"/>
                  </a:cubicBezTo>
                  <a:cubicBezTo>
                    <a:pt x="112" y="89"/>
                    <a:pt x="112" y="89"/>
                    <a:pt x="112" y="89"/>
                  </a:cubicBezTo>
                  <a:cubicBezTo>
                    <a:pt x="111" y="90"/>
                    <a:pt x="111" y="91"/>
                    <a:pt x="110" y="92"/>
                  </a:cubicBezTo>
                  <a:cubicBezTo>
                    <a:pt x="110" y="93"/>
                    <a:pt x="110" y="93"/>
                    <a:pt x="109" y="93"/>
                  </a:cubicBezTo>
                  <a:cubicBezTo>
                    <a:pt x="109" y="94"/>
                    <a:pt x="109" y="94"/>
                    <a:pt x="109" y="94"/>
                  </a:cubicBezTo>
                  <a:cubicBezTo>
                    <a:pt x="108" y="94"/>
                    <a:pt x="107" y="94"/>
                    <a:pt x="107" y="94"/>
                  </a:cubicBezTo>
                  <a:cubicBezTo>
                    <a:pt x="106" y="93"/>
                    <a:pt x="106" y="93"/>
                    <a:pt x="106" y="93"/>
                  </a:cubicBezTo>
                  <a:cubicBezTo>
                    <a:pt x="105" y="93"/>
                    <a:pt x="105" y="92"/>
                    <a:pt x="105" y="92"/>
                  </a:cubicBezTo>
                  <a:cubicBezTo>
                    <a:pt x="104" y="91"/>
                    <a:pt x="104" y="91"/>
                    <a:pt x="104" y="90"/>
                  </a:cubicBezTo>
                  <a:cubicBezTo>
                    <a:pt x="104" y="90"/>
                    <a:pt x="104" y="89"/>
                    <a:pt x="103" y="89"/>
                  </a:cubicBezTo>
                  <a:cubicBezTo>
                    <a:pt x="103" y="89"/>
                    <a:pt x="103" y="88"/>
                    <a:pt x="103" y="88"/>
                  </a:cubicBezTo>
                  <a:cubicBezTo>
                    <a:pt x="103" y="88"/>
                    <a:pt x="102" y="88"/>
                    <a:pt x="102" y="88"/>
                  </a:cubicBezTo>
                  <a:cubicBezTo>
                    <a:pt x="102" y="88"/>
                    <a:pt x="102" y="87"/>
                    <a:pt x="102" y="87"/>
                  </a:cubicBezTo>
                  <a:cubicBezTo>
                    <a:pt x="102" y="86"/>
                    <a:pt x="102" y="86"/>
                    <a:pt x="102" y="85"/>
                  </a:cubicBezTo>
                  <a:cubicBezTo>
                    <a:pt x="101" y="85"/>
                    <a:pt x="102" y="85"/>
                    <a:pt x="101" y="85"/>
                  </a:cubicBezTo>
                  <a:cubicBezTo>
                    <a:pt x="101" y="84"/>
                    <a:pt x="101" y="84"/>
                    <a:pt x="101" y="84"/>
                  </a:cubicBezTo>
                  <a:cubicBezTo>
                    <a:pt x="101" y="84"/>
                    <a:pt x="100" y="83"/>
                    <a:pt x="100" y="83"/>
                  </a:cubicBezTo>
                  <a:cubicBezTo>
                    <a:pt x="100" y="82"/>
                    <a:pt x="102" y="81"/>
                    <a:pt x="103" y="81"/>
                  </a:cubicBezTo>
                  <a:cubicBezTo>
                    <a:pt x="103" y="80"/>
                    <a:pt x="103" y="80"/>
                    <a:pt x="104" y="79"/>
                  </a:cubicBezTo>
                  <a:cubicBezTo>
                    <a:pt x="104" y="79"/>
                    <a:pt x="104" y="79"/>
                    <a:pt x="104" y="78"/>
                  </a:cubicBezTo>
                  <a:cubicBezTo>
                    <a:pt x="104" y="78"/>
                    <a:pt x="104" y="78"/>
                    <a:pt x="104" y="78"/>
                  </a:cubicBezTo>
                  <a:cubicBezTo>
                    <a:pt x="104" y="78"/>
                    <a:pt x="105" y="78"/>
                    <a:pt x="105" y="77"/>
                  </a:cubicBezTo>
                  <a:cubicBezTo>
                    <a:pt x="105" y="77"/>
                    <a:pt x="105" y="77"/>
                    <a:pt x="105" y="77"/>
                  </a:cubicBezTo>
                  <a:cubicBezTo>
                    <a:pt x="105" y="77"/>
                    <a:pt x="105" y="77"/>
                    <a:pt x="105" y="77"/>
                  </a:cubicBezTo>
                  <a:cubicBezTo>
                    <a:pt x="106" y="76"/>
                    <a:pt x="106" y="76"/>
                    <a:pt x="107" y="75"/>
                  </a:cubicBezTo>
                  <a:cubicBezTo>
                    <a:pt x="108" y="75"/>
                    <a:pt x="109" y="74"/>
                    <a:pt x="110" y="74"/>
                  </a:cubicBezTo>
                  <a:cubicBezTo>
                    <a:pt x="111" y="73"/>
                    <a:pt x="111" y="73"/>
                    <a:pt x="112" y="72"/>
                  </a:cubicBezTo>
                  <a:cubicBezTo>
                    <a:pt x="112" y="72"/>
                    <a:pt x="112" y="72"/>
                    <a:pt x="113" y="72"/>
                  </a:cubicBezTo>
                  <a:cubicBezTo>
                    <a:pt x="113" y="72"/>
                    <a:pt x="113" y="72"/>
                    <a:pt x="113" y="72"/>
                  </a:cubicBezTo>
                  <a:cubicBezTo>
                    <a:pt x="114" y="72"/>
                    <a:pt x="114" y="72"/>
                    <a:pt x="114" y="71"/>
                  </a:cubicBezTo>
                  <a:cubicBezTo>
                    <a:pt x="114" y="71"/>
                    <a:pt x="114" y="71"/>
                    <a:pt x="115" y="71"/>
                  </a:cubicBezTo>
                  <a:cubicBezTo>
                    <a:pt x="115" y="71"/>
                    <a:pt x="115" y="72"/>
                    <a:pt x="115" y="72"/>
                  </a:cubicBezTo>
                  <a:cubicBezTo>
                    <a:pt x="115" y="72"/>
                    <a:pt x="116" y="72"/>
                    <a:pt x="116" y="72"/>
                  </a:cubicBezTo>
                  <a:cubicBezTo>
                    <a:pt x="117" y="72"/>
                    <a:pt x="117" y="73"/>
                    <a:pt x="118" y="73"/>
                  </a:cubicBezTo>
                  <a:cubicBezTo>
                    <a:pt x="118" y="74"/>
                    <a:pt x="119" y="75"/>
                    <a:pt x="120" y="76"/>
                  </a:cubicBezTo>
                  <a:cubicBezTo>
                    <a:pt x="120" y="77"/>
                    <a:pt x="120" y="78"/>
                    <a:pt x="121" y="79"/>
                  </a:cubicBezTo>
                  <a:cubicBezTo>
                    <a:pt x="121" y="80"/>
                    <a:pt x="121" y="80"/>
                    <a:pt x="121" y="81"/>
                  </a:cubicBezTo>
                  <a:cubicBezTo>
                    <a:pt x="121" y="81"/>
                    <a:pt x="121" y="81"/>
                    <a:pt x="121" y="82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134" name="Freeform 136"/>
            <p:cNvSpPr>
              <a:spLocks/>
            </p:cNvSpPr>
            <p:nvPr/>
          </p:nvSpPr>
          <p:spPr bwMode="auto">
            <a:xfrm>
              <a:off x="4924425" y="4784726"/>
              <a:ext cx="300038" cy="533400"/>
            </a:xfrm>
            <a:custGeom>
              <a:avLst/>
              <a:gdLst>
                <a:gd name="T0" fmla="*/ 100 w 103"/>
                <a:gd name="T1" fmla="*/ 44 h 183"/>
                <a:gd name="T2" fmla="*/ 101 w 103"/>
                <a:gd name="T3" fmla="*/ 41 h 183"/>
                <a:gd name="T4" fmla="*/ 100 w 103"/>
                <a:gd name="T5" fmla="*/ 34 h 183"/>
                <a:gd name="T6" fmla="*/ 101 w 103"/>
                <a:gd name="T7" fmla="*/ 24 h 183"/>
                <a:gd name="T8" fmla="*/ 100 w 103"/>
                <a:gd name="T9" fmla="*/ 12 h 183"/>
                <a:gd name="T10" fmla="*/ 101 w 103"/>
                <a:gd name="T11" fmla="*/ 6 h 183"/>
                <a:gd name="T12" fmla="*/ 101 w 103"/>
                <a:gd name="T13" fmla="*/ 1 h 183"/>
                <a:gd name="T14" fmla="*/ 91 w 103"/>
                <a:gd name="T15" fmla="*/ 8 h 183"/>
                <a:gd name="T16" fmla="*/ 75 w 103"/>
                <a:gd name="T17" fmla="*/ 9 h 183"/>
                <a:gd name="T18" fmla="*/ 62 w 103"/>
                <a:gd name="T19" fmla="*/ 13 h 183"/>
                <a:gd name="T20" fmla="*/ 47 w 103"/>
                <a:gd name="T21" fmla="*/ 12 h 183"/>
                <a:gd name="T22" fmla="*/ 45 w 103"/>
                <a:gd name="T23" fmla="*/ 24 h 183"/>
                <a:gd name="T24" fmla="*/ 51 w 103"/>
                <a:gd name="T25" fmla="*/ 40 h 183"/>
                <a:gd name="T26" fmla="*/ 54 w 103"/>
                <a:gd name="T27" fmla="*/ 60 h 183"/>
                <a:gd name="T28" fmla="*/ 49 w 103"/>
                <a:gd name="T29" fmla="*/ 69 h 183"/>
                <a:gd name="T30" fmla="*/ 41 w 103"/>
                <a:gd name="T31" fmla="*/ 64 h 183"/>
                <a:gd name="T32" fmla="*/ 42 w 103"/>
                <a:gd name="T33" fmla="*/ 52 h 183"/>
                <a:gd name="T34" fmla="*/ 37 w 103"/>
                <a:gd name="T35" fmla="*/ 44 h 183"/>
                <a:gd name="T36" fmla="*/ 1 w 103"/>
                <a:gd name="T37" fmla="*/ 54 h 183"/>
                <a:gd name="T38" fmla="*/ 12 w 103"/>
                <a:gd name="T39" fmla="*/ 62 h 183"/>
                <a:gd name="T40" fmla="*/ 24 w 103"/>
                <a:gd name="T41" fmla="*/ 68 h 183"/>
                <a:gd name="T42" fmla="*/ 26 w 103"/>
                <a:gd name="T43" fmla="*/ 76 h 183"/>
                <a:gd name="T44" fmla="*/ 27 w 103"/>
                <a:gd name="T45" fmla="*/ 87 h 183"/>
                <a:gd name="T46" fmla="*/ 25 w 103"/>
                <a:gd name="T47" fmla="*/ 95 h 183"/>
                <a:gd name="T48" fmla="*/ 25 w 103"/>
                <a:gd name="T49" fmla="*/ 105 h 183"/>
                <a:gd name="T50" fmla="*/ 20 w 103"/>
                <a:gd name="T51" fmla="*/ 117 h 183"/>
                <a:gd name="T52" fmla="*/ 9 w 103"/>
                <a:gd name="T53" fmla="*/ 132 h 183"/>
                <a:gd name="T54" fmla="*/ 9 w 103"/>
                <a:gd name="T55" fmla="*/ 136 h 183"/>
                <a:gd name="T56" fmla="*/ 10 w 103"/>
                <a:gd name="T57" fmla="*/ 142 h 183"/>
                <a:gd name="T58" fmla="*/ 11 w 103"/>
                <a:gd name="T59" fmla="*/ 146 h 183"/>
                <a:gd name="T60" fmla="*/ 13 w 103"/>
                <a:gd name="T61" fmla="*/ 148 h 183"/>
                <a:gd name="T62" fmla="*/ 14 w 103"/>
                <a:gd name="T63" fmla="*/ 152 h 183"/>
                <a:gd name="T64" fmla="*/ 15 w 103"/>
                <a:gd name="T65" fmla="*/ 157 h 183"/>
                <a:gd name="T66" fmla="*/ 14 w 103"/>
                <a:gd name="T67" fmla="*/ 163 h 183"/>
                <a:gd name="T68" fmla="*/ 14 w 103"/>
                <a:gd name="T69" fmla="*/ 167 h 183"/>
                <a:gd name="T70" fmla="*/ 13 w 103"/>
                <a:gd name="T71" fmla="*/ 170 h 183"/>
                <a:gd name="T72" fmla="*/ 15 w 103"/>
                <a:gd name="T73" fmla="*/ 175 h 183"/>
                <a:gd name="T74" fmla="*/ 16 w 103"/>
                <a:gd name="T75" fmla="*/ 179 h 183"/>
                <a:gd name="T76" fmla="*/ 18 w 103"/>
                <a:gd name="T77" fmla="*/ 182 h 183"/>
                <a:gd name="T78" fmla="*/ 21 w 103"/>
                <a:gd name="T79" fmla="*/ 183 h 183"/>
                <a:gd name="T80" fmla="*/ 23 w 103"/>
                <a:gd name="T81" fmla="*/ 172 h 183"/>
                <a:gd name="T82" fmla="*/ 28 w 103"/>
                <a:gd name="T83" fmla="*/ 163 h 183"/>
                <a:gd name="T84" fmla="*/ 47 w 103"/>
                <a:gd name="T85" fmla="*/ 151 h 183"/>
                <a:gd name="T86" fmla="*/ 47 w 103"/>
                <a:gd name="T87" fmla="*/ 145 h 183"/>
                <a:gd name="T88" fmla="*/ 48 w 103"/>
                <a:gd name="T89" fmla="*/ 137 h 183"/>
                <a:gd name="T90" fmla="*/ 47 w 103"/>
                <a:gd name="T91" fmla="*/ 130 h 183"/>
                <a:gd name="T92" fmla="*/ 46 w 103"/>
                <a:gd name="T93" fmla="*/ 123 h 183"/>
                <a:gd name="T94" fmla="*/ 42 w 103"/>
                <a:gd name="T95" fmla="*/ 112 h 183"/>
                <a:gd name="T96" fmla="*/ 42 w 103"/>
                <a:gd name="T97" fmla="*/ 105 h 183"/>
                <a:gd name="T98" fmla="*/ 42 w 103"/>
                <a:gd name="T99" fmla="*/ 102 h 183"/>
                <a:gd name="T100" fmla="*/ 56 w 103"/>
                <a:gd name="T101" fmla="*/ 93 h 183"/>
                <a:gd name="T102" fmla="*/ 64 w 103"/>
                <a:gd name="T103" fmla="*/ 85 h 183"/>
                <a:gd name="T104" fmla="*/ 67 w 103"/>
                <a:gd name="T105" fmla="*/ 79 h 183"/>
                <a:gd name="T106" fmla="*/ 77 w 103"/>
                <a:gd name="T107" fmla="*/ 74 h 183"/>
                <a:gd name="T108" fmla="*/ 87 w 103"/>
                <a:gd name="T109" fmla="*/ 70 h 183"/>
                <a:gd name="T110" fmla="*/ 94 w 103"/>
                <a:gd name="T111" fmla="*/ 63 h 183"/>
                <a:gd name="T112" fmla="*/ 101 w 103"/>
                <a:gd name="T113" fmla="*/ 53 h 183"/>
                <a:gd name="T114" fmla="*/ 101 w 103"/>
                <a:gd name="T115" fmla="*/ 51 h 183"/>
                <a:gd name="T116" fmla="*/ 103 w 103"/>
                <a:gd name="T117" fmla="*/ 4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3" h="183">
                  <a:moveTo>
                    <a:pt x="103" y="46"/>
                  </a:moveTo>
                  <a:cubicBezTo>
                    <a:pt x="103" y="45"/>
                    <a:pt x="103" y="44"/>
                    <a:pt x="103" y="44"/>
                  </a:cubicBezTo>
                  <a:cubicBezTo>
                    <a:pt x="102" y="43"/>
                    <a:pt x="101" y="44"/>
                    <a:pt x="101" y="44"/>
                  </a:cubicBezTo>
                  <a:cubicBezTo>
                    <a:pt x="101" y="44"/>
                    <a:pt x="100" y="45"/>
                    <a:pt x="100" y="44"/>
                  </a:cubicBezTo>
                  <a:cubicBezTo>
                    <a:pt x="101" y="43"/>
                    <a:pt x="101" y="43"/>
                    <a:pt x="101" y="43"/>
                  </a:cubicBezTo>
                  <a:cubicBezTo>
                    <a:pt x="101" y="42"/>
                    <a:pt x="102" y="42"/>
                    <a:pt x="102" y="42"/>
                  </a:cubicBezTo>
                  <a:cubicBezTo>
                    <a:pt x="102" y="41"/>
                    <a:pt x="102" y="41"/>
                    <a:pt x="102" y="41"/>
                  </a:cubicBezTo>
                  <a:cubicBezTo>
                    <a:pt x="101" y="41"/>
                    <a:pt x="101" y="42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40"/>
                    <a:pt x="101" y="41"/>
                    <a:pt x="101" y="39"/>
                  </a:cubicBezTo>
                  <a:cubicBezTo>
                    <a:pt x="101" y="38"/>
                    <a:pt x="101" y="38"/>
                    <a:pt x="101" y="37"/>
                  </a:cubicBezTo>
                  <a:cubicBezTo>
                    <a:pt x="100" y="36"/>
                    <a:pt x="100" y="37"/>
                    <a:pt x="100" y="34"/>
                  </a:cubicBezTo>
                  <a:cubicBezTo>
                    <a:pt x="101" y="31"/>
                    <a:pt x="101" y="30"/>
                    <a:pt x="101" y="29"/>
                  </a:cubicBezTo>
                  <a:cubicBezTo>
                    <a:pt x="101" y="28"/>
                    <a:pt x="100" y="28"/>
                    <a:pt x="100" y="27"/>
                  </a:cubicBezTo>
                  <a:cubicBezTo>
                    <a:pt x="100" y="27"/>
                    <a:pt x="100" y="26"/>
                    <a:pt x="100" y="26"/>
                  </a:cubicBezTo>
                  <a:cubicBezTo>
                    <a:pt x="101" y="25"/>
                    <a:pt x="101" y="25"/>
                    <a:pt x="101" y="24"/>
                  </a:cubicBezTo>
                  <a:cubicBezTo>
                    <a:pt x="100" y="23"/>
                    <a:pt x="100" y="22"/>
                    <a:pt x="100" y="21"/>
                  </a:cubicBezTo>
                  <a:cubicBezTo>
                    <a:pt x="100" y="21"/>
                    <a:pt x="101" y="17"/>
                    <a:pt x="100" y="17"/>
                  </a:cubicBezTo>
                  <a:cubicBezTo>
                    <a:pt x="100" y="17"/>
                    <a:pt x="100" y="16"/>
                    <a:pt x="100" y="15"/>
                  </a:cubicBezTo>
                  <a:cubicBezTo>
                    <a:pt x="100" y="14"/>
                    <a:pt x="100" y="13"/>
                    <a:pt x="100" y="12"/>
                  </a:cubicBezTo>
                  <a:cubicBezTo>
                    <a:pt x="100" y="11"/>
                    <a:pt x="100" y="11"/>
                    <a:pt x="100" y="10"/>
                  </a:cubicBezTo>
                  <a:cubicBezTo>
                    <a:pt x="99" y="10"/>
                    <a:pt x="99" y="10"/>
                    <a:pt x="99" y="9"/>
                  </a:cubicBezTo>
                  <a:cubicBezTo>
                    <a:pt x="99" y="9"/>
                    <a:pt x="99" y="8"/>
                    <a:pt x="100" y="8"/>
                  </a:cubicBezTo>
                  <a:cubicBezTo>
                    <a:pt x="100" y="7"/>
                    <a:pt x="101" y="7"/>
                    <a:pt x="101" y="6"/>
                  </a:cubicBezTo>
                  <a:cubicBezTo>
                    <a:pt x="101" y="5"/>
                    <a:pt x="101" y="5"/>
                    <a:pt x="101" y="4"/>
                  </a:cubicBezTo>
                  <a:cubicBezTo>
                    <a:pt x="101" y="4"/>
                    <a:pt x="102" y="4"/>
                    <a:pt x="102" y="3"/>
                  </a:cubicBezTo>
                  <a:cubicBezTo>
                    <a:pt x="102" y="3"/>
                    <a:pt x="101" y="3"/>
                    <a:pt x="101" y="2"/>
                  </a:cubicBezTo>
                  <a:cubicBezTo>
                    <a:pt x="101" y="2"/>
                    <a:pt x="102" y="1"/>
                    <a:pt x="101" y="1"/>
                  </a:cubicBezTo>
                  <a:cubicBezTo>
                    <a:pt x="101" y="1"/>
                    <a:pt x="101" y="0"/>
                    <a:pt x="100" y="0"/>
                  </a:cubicBezTo>
                  <a:cubicBezTo>
                    <a:pt x="100" y="2"/>
                    <a:pt x="100" y="2"/>
                    <a:pt x="100" y="2"/>
                  </a:cubicBezTo>
                  <a:cubicBezTo>
                    <a:pt x="100" y="2"/>
                    <a:pt x="96" y="2"/>
                    <a:pt x="95" y="2"/>
                  </a:cubicBezTo>
                  <a:cubicBezTo>
                    <a:pt x="94" y="3"/>
                    <a:pt x="91" y="6"/>
                    <a:pt x="91" y="8"/>
                  </a:cubicBezTo>
                  <a:cubicBezTo>
                    <a:pt x="90" y="9"/>
                    <a:pt x="88" y="8"/>
                    <a:pt x="86" y="8"/>
                  </a:cubicBezTo>
                  <a:cubicBezTo>
                    <a:pt x="84" y="8"/>
                    <a:pt x="83" y="8"/>
                    <a:pt x="81" y="10"/>
                  </a:cubicBezTo>
                  <a:cubicBezTo>
                    <a:pt x="79" y="13"/>
                    <a:pt x="81" y="10"/>
                    <a:pt x="80" y="9"/>
                  </a:cubicBezTo>
                  <a:cubicBezTo>
                    <a:pt x="79" y="9"/>
                    <a:pt x="76" y="8"/>
                    <a:pt x="75" y="9"/>
                  </a:cubicBezTo>
                  <a:cubicBezTo>
                    <a:pt x="74" y="10"/>
                    <a:pt x="74" y="10"/>
                    <a:pt x="73" y="12"/>
                  </a:cubicBezTo>
                  <a:cubicBezTo>
                    <a:pt x="72" y="14"/>
                    <a:pt x="71" y="15"/>
                    <a:pt x="69" y="14"/>
                  </a:cubicBezTo>
                  <a:cubicBezTo>
                    <a:pt x="67" y="13"/>
                    <a:pt x="65" y="12"/>
                    <a:pt x="64" y="12"/>
                  </a:cubicBezTo>
                  <a:cubicBezTo>
                    <a:pt x="63" y="11"/>
                    <a:pt x="63" y="13"/>
                    <a:pt x="62" y="13"/>
                  </a:cubicBezTo>
                  <a:cubicBezTo>
                    <a:pt x="61" y="13"/>
                    <a:pt x="61" y="13"/>
                    <a:pt x="59" y="13"/>
                  </a:cubicBezTo>
                  <a:cubicBezTo>
                    <a:pt x="58" y="12"/>
                    <a:pt x="56" y="11"/>
                    <a:pt x="55" y="10"/>
                  </a:cubicBezTo>
                  <a:cubicBezTo>
                    <a:pt x="53" y="9"/>
                    <a:pt x="53" y="12"/>
                    <a:pt x="53" y="12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46" y="14"/>
                    <a:pt x="45" y="16"/>
                    <a:pt x="45" y="16"/>
                  </a:cubicBezTo>
                  <a:cubicBezTo>
                    <a:pt x="45" y="16"/>
                    <a:pt x="43" y="19"/>
                    <a:pt x="42" y="20"/>
                  </a:cubicBezTo>
                  <a:cubicBezTo>
                    <a:pt x="42" y="21"/>
                    <a:pt x="43" y="22"/>
                    <a:pt x="45" y="24"/>
                  </a:cubicBezTo>
                  <a:cubicBezTo>
                    <a:pt x="46" y="26"/>
                    <a:pt x="44" y="26"/>
                    <a:pt x="44" y="28"/>
                  </a:cubicBezTo>
                  <a:cubicBezTo>
                    <a:pt x="44" y="29"/>
                    <a:pt x="44" y="32"/>
                    <a:pt x="45" y="34"/>
                  </a:cubicBezTo>
                  <a:cubicBezTo>
                    <a:pt x="45" y="36"/>
                    <a:pt x="46" y="36"/>
                    <a:pt x="47" y="37"/>
                  </a:cubicBezTo>
                  <a:cubicBezTo>
                    <a:pt x="49" y="38"/>
                    <a:pt x="50" y="39"/>
                    <a:pt x="51" y="40"/>
                  </a:cubicBezTo>
                  <a:cubicBezTo>
                    <a:pt x="52" y="41"/>
                    <a:pt x="52" y="43"/>
                    <a:pt x="53" y="45"/>
                  </a:cubicBezTo>
                  <a:cubicBezTo>
                    <a:pt x="53" y="46"/>
                    <a:pt x="55" y="47"/>
                    <a:pt x="55" y="49"/>
                  </a:cubicBezTo>
                  <a:cubicBezTo>
                    <a:pt x="55" y="50"/>
                    <a:pt x="54" y="53"/>
                    <a:pt x="54" y="54"/>
                  </a:cubicBezTo>
                  <a:cubicBezTo>
                    <a:pt x="53" y="56"/>
                    <a:pt x="53" y="59"/>
                    <a:pt x="54" y="60"/>
                  </a:cubicBezTo>
                  <a:cubicBezTo>
                    <a:pt x="54" y="62"/>
                    <a:pt x="53" y="62"/>
                    <a:pt x="53" y="62"/>
                  </a:cubicBezTo>
                  <a:cubicBezTo>
                    <a:pt x="53" y="62"/>
                    <a:pt x="50" y="62"/>
                    <a:pt x="49" y="63"/>
                  </a:cubicBezTo>
                  <a:cubicBezTo>
                    <a:pt x="48" y="64"/>
                    <a:pt x="48" y="65"/>
                    <a:pt x="47" y="67"/>
                  </a:cubicBezTo>
                  <a:cubicBezTo>
                    <a:pt x="47" y="68"/>
                    <a:pt x="48" y="68"/>
                    <a:pt x="49" y="69"/>
                  </a:cubicBezTo>
                  <a:cubicBezTo>
                    <a:pt x="50" y="70"/>
                    <a:pt x="49" y="72"/>
                    <a:pt x="48" y="73"/>
                  </a:cubicBezTo>
                  <a:cubicBezTo>
                    <a:pt x="47" y="74"/>
                    <a:pt x="46" y="72"/>
                    <a:pt x="47" y="71"/>
                  </a:cubicBezTo>
                  <a:cubicBezTo>
                    <a:pt x="47" y="70"/>
                    <a:pt x="45" y="68"/>
                    <a:pt x="44" y="67"/>
                  </a:cubicBezTo>
                  <a:cubicBezTo>
                    <a:pt x="43" y="66"/>
                    <a:pt x="42" y="66"/>
                    <a:pt x="41" y="64"/>
                  </a:cubicBezTo>
                  <a:cubicBezTo>
                    <a:pt x="40" y="63"/>
                    <a:pt x="40" y="62"/>
                    <a:pt x="40" y="62"/>
                  </a:cubicBezTo>
                  <a:cubicBezTo>
                    <a:pt x="39" y="61"/>
                    <a:pt x="39" y="60"/>
                    <a:pt x="40" y="60"/>
                  </a:cubicBezTo>
                  <a:cubicBezTo>
                    <a:pt x="41" y="59"/>
                    <a:pt x="40" y="58"/>
                    <a:pt x="40" y="56"/>
                  </a:cubicBezTo>
                  <a:cubicBezTo>
                    <a:pt x="40" y="55"/>
                    <a:pt x="41" y="54"/>
                    <a:pt x="42" y="52"/>
                  </a:cubicBezTo>
                  <a:cubicBezTo>
                    <a:pt x="44" y="51"/>
                    <a:pt x="43" y="50"/>
                    <a:pt x="42" y="49"/>
                  </a:cubicBezTo>
                  <a:cubicBezTo>
                    <a:pt x="41" y="47"/>
                    <a:pt x="42" y="46"/>
                    <a:pt x="41" y="45"/>
                  </a:cubicBezTo>
                  <a:cubicBezTo>
                    <a:pt x="41" y="43"/>
                    <a:pt x="40" y="43"/>
                    <a:pt x="40" y="43"/>
                  </a:cubicBezTo>
                  <a:cubicBezTo>
                    <a:pt x="39" y="43"/>
                    <a:pt x="38" y="44"/>
                    <a:pt x="37" y="44"/>
                  </a:cubicBezTo>
                  <a:cubicBezTo>
                    <a:pt x="36" y="44"/>
                    <a:pt x="34" y="46"/>
                    <a:pt x="34" y="46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3" y="61"/>
                    <a:pt x="4" y="60"/>
                  </a:cubicBezTo>
                  <a:cubicBezTo>
                    <a:pt x="5" y="60"/>
                    <a:pt x="8" y="60"/>
                    <a:pt x="8" y="60"/>
                  </a:cubicBezTo>
                  <a:cubicBezTo>
                    <a:pt x="9" y="60"/>
                    <a:pt x="11" y="62"/>
                    <a:pt x="12" y="62"/>
                  </a:cubicBezTo>
                  <a:cubicBezTo>
                    <a:pt x="13" y="63"/>
                    <a:pt x="14" y="63"/>
                    <a:pt x="15" y="64"/>
                  </a:cubicBezTo>
                  <a:cubicBezTo>
                    <a:pt x="17" y="66"/>
                    <a:pt x="17" y="65"/>
                    <a:pt x="18" y="65"/>
                  </a:cubicBezTo>
                  <a:cubicBezTo>
                    <a:pt x="18" y="65"/>
                    <a:pt x="19" y="65"/>
                    <a:pt x="21" y="65"/>
                  </a:cubicBezTo>
                  <a:cubicBezTo>
                    <a:pt x="22" y="66"/>
                    <a:pt x="22" y="66"/>
                    <a:pt x="24" y="68"/>
                  </a:cubicBezTo>
                  <a:cubicBezTo>
                    <a:pt x="25" y="69"/>
                    <a:pt x="25" y="69"/>
                    <a:pt x="27" y="69"/>
                  </a:cubicBezTo>
                  <a:cubicBezTo>
                    <a:pt x="28" y="69"/>
                    <a:pt x="27" y="70"/>
                    <a:pt x="26" y="70"/>
                  </a:cubicBezTo>
                  <a:cubicBezTo>
                    <a:pt x="25" y="71"/>
                    <a:pt x="26" y="73"/>
                    <a:pt x="26" y="73"/>
                  </a:cubicBezTo>
                  <a:cubicBezTo>
                    <a:pt x="27" y="74"/>
                    <a:pt x="26" y="75"/>
                    <a:pt x="26" y="76"/>
                  </a:cubicBezTo>
                  <a:cubicBezTo>
                    <a:pt x="26" y="77"/>
                    <a:pt x="26" y="77"/>
                    <a:pt x="27" y="78"/>
                  </a:cubicBezTo>
                  <a:cubicBezTo>
                    <a:pt x="28" y="79"/>
                    <a:pt x="27" y="80"/>
                    <a:pt x="27" y="80"/>
                  </a:cubicBezTo>
                  <a:cubicBezTo>
                    <a:pt x="27" y="81"/>
                    <a:pt x="27" y="83"/>
                    <a:pt x="27" y="83"/>
                  </a:cubicBezTo>
                  <a:cubicBezTo>
                    <a:pt x="27" y="87"/>
                    <a:pt x="27" y="87"/>
                    <a:pt x="27" y="87"/>
                  </a:cubicBezTo>
                  <a:cubicBezTo>
                    <a:pt x="26" y="89"/>
                    <a:pt x="26" y="89"/>
                    <a:pt x="26" y="89"/>
                  </a:cubicBezTo>
                  <a:cubicBezTo>
                    <a:pt x="26" y="89"/>
                    <a:pt x="25" y="91"/>
                    <a:pt x="24" y="91"/>
                  </a:cubicBezTo>
                  <a:cubicBezTo>
                    <a:pt x="23" y="91"/>
                    <a:pt x="23" y="92"/>
                    <a:pt x="23" y="93"/>
                  </a:cubicBezTo>
                  <a:cubicBezTo>
                    <a:pt x="23" y="94"/>
                    <a:pt x="25" y="95"/>
                    <a:pt x="25" y="95"/>
                  </a:cubicBezTo>
                  <a:cubicBezTo>
                    <a:pt x="25" y="97"/>
                    <a:pt x="25" y="97"/>
                    <a:pt x="25" y="97"/>
                  </a:cubicBezTo>
                  <a:cubicBezTo>
                    <a:pt x="25" y="97"/>
                    <a:pt x="25" y="99"/>
                    <a:pt x="25" y="100"/>
                  </a:cubicBezTo>
                  <a:cubicBezTo>
                    <a:pt x="24" y="101"/>
                    <a:pt x="25" y="102"/>
                    <a:pt x="26" y="102"/>
                  </a:cubicBezTo>
                  <a:cubicBezTo>
                    <a:pt x="26" y="103"/>
                    <a:pt x="26" y="104"/>
                    <a:pt x="25" y="105"/>
                  </a:cubicBezTo>
                  <a:cubicBezTo>
                    <a:pt x="25" y="106"/>
                    <a:pt x="25" y="107"/>
                    <a:pt x="24" y="109"/>
                  </a:cubicBezTo>
                  <a:cubicBezTo>
                    <a:pt x="23" y="110"/>
                    <a:pt x="22" y="111"/>
                    <a:pt x="22" y="111"/>
                  </a:cubicBezTo>
                  <a:cubicBezTo>
                    <a:pt x="21" y="111"/>
                    <a:pt x="21" y="114"/>
                    <a:pt x="21" y="115"/>
                  </a:cubicBezTo>
                  <a:cubicBezTo>
                    <a:pt x="21" y="116"/>
                    <a:pt x="20" y="116"/>
                    <a:pt x="20" y="117"/>
                  </a:cubicBezTo>
                  <a:cubicBezTo>
                    <a:pt x="19" y="118"/>
                    <a:pt x="21" y="119"/>
                    <a:pt x="21" y="121"/>
                  </a:cubicBezTo>
                  <a:cubicBezTo>
                    <a:pt x="21" y="122"/>
                    <a:pt x="20" y="120"/>
                    <a:pt x="20" y="120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3"/>
                    <a:pt x="9" y="133"/>
                    <a:pt x="9" y="134"/>
                  </a:cubicBezTo>
                  <a:cubicBezTo>
                    <a:pt x="9" y="134"/>
                    <a:pt x="9" y="134"/>
                    <a:pt x="9" y="134"/>
                  </a:cubicBezTo>
                  <a:cubicBezTo>
                    <a:pt x="9" y="135"/>
                    <a:pt x="9" y="135"/>
                    <a:pt x="9" y="135"/>
                  </a:cubicBezTo>
                  <a:cubicBezTo>
                    <a:pt x="9" y="136"/>
                    <a:pt x="9" y="136"/>
                    <a:pt x="9" y="136"/>
                  </a:cubicBezTo>
                  <a:cubicBezTo>
                    <a:pt x="10" y="137"/>
                    <a:pt x="10" y="137"/>
                    <a:pt x="10" y="137"/>
                  </a:cubicBezTo>
                  <a:cubicBezTo>
                    <a:pt x="10" y="138"/>
                    <a:pt x="10" y="138"/>
                    <a:pt x="10" y="139"/>
                  </a:cubicBezTo>
                  <a:cubicBezTo>
                    <a:pt x="10" y="139"/>
                    <a:pt x="10" y="140"/>
                    <a:pt x="10" y="141"/>
                  </a:cubicBezTo>
                  <a:cubicBezTo>
                    <a:pt x="10" y="141"/>
                    <a:pt x="10" y="142"/>
                    <a:pt x="10" y="142"/>
                  </a:cubicBezTo>
                  <a:cubicBezTo>
                    <a:pt x="10" y="143"/>
                    <a:pt x="10" y="143"/>
                    <a:pt x="11" y="144"/>
                  </a:cubicBezTo>
                  <a:cubicBezTo>
                    <a:pt x="11" y="144"/>
                    <a:pt x="10" y="144"/>
                    <a:pt x="11" y="145"/>
                  </a:cubicBezTo>
                  <a:cubicBezTo>
                    <a:pt x="11" y="145"/>
                    <a:pt x="11" y="145"/>
                    <a:pt x="11" y="145"/>
                  </a:cubicBezTo>
                  <a:cubicBezTo>
                    <a:pt x="11" y="145"/>
                    <a:pt x="11" y="146"/>
                    <a:pt x="11" y="146"/>
                  </a:cubicBezTo>
                  <a:cubicBezTo>
                    <a:pt x="11" y="146"/>
                    <a:pt x="11" y="146"/>
                    <a:pt x="11" y="146"/>
                  </a:cubicBezTo>
                  <a:cubicBezTo>
                    <a:pt x="11" y="146"/>
                    <a:pt x="11" y="147"/>
                    <a:pt x="11" y="147"/>
                  </a:cubicBezTo>
                  <a:cubicBezTo>
                    <a:pt x="12" y="147"/>
                    <a:pt x="12" y="147"/>
                    <a:pt x="12" y="147"/>
                  </a:cubicBezTo>
                  <a:cubicBezTo>
                    <a:pt x="12" y="148"/>
                    <a:pt x="13" y="148"/>
                    <a:pt x="13" y="148"/>
                  </a:cubicBezTo>
                  <a:cubicBezTo>
                    <a:pt x="13" y="149"/>
                    <a:pt x="13" y="149"/>
                    <a:pt x="13" y="150"/>
                  </a:cubicBezTo>
                  <a:cubicBezTo>
                    <a:pt x="13" y="150"/>
                    <a:pt x="13" y="151"/>
                    <a:pt x="13" y="151"/>
                  </a:cubicBezTo>
                  <a:cubicBezTo>
                    <a:pt x="13" y="151"/>
                    <a:pt x="13" y="152"/>
                    <a:pt x="13" y="152"/>
                  </a:cubicBezTo>
                  <a:cubicBezTo>
                    <a:pt x="14" y="152"/>
                    <a:pt x="14" y="152"/>
                    <a:pt x="14" y="152"/>
                  </a:cubicBezTo>
                  <a:cubicBezTo>
                    <a:pt x="14" y="153"/>
                    <a:pt x="14" y="153"/>
                    <a:pt x="14" y="153"/>
                  </a:cubicBezTo>
                  <a:cubicBezTo>
                    <a:pt x="14" y="153"/>
                    <a:pt x="14" y="153"/>
                    <a:pt x="14" y="153"/>
                  </a:cubicBezTo>
                  <a:cubicBezTo>
                    <a:pt x="15" y="154"/>
                    <a:pt x="15" y="155"/>
                    <a:pt x="15" y="156"/>
                  </a:cubicBezTo>
                  <a:cubicBezTo>
                    <a:pt x="15" y="157"/>
                    <a:pt x="15" y="157"/>
                    <a:pt x="15" y="157"/>
                  </a:cubicBezTo>
                  <a:cubicBezTo>
                    <a:pt x="15" y="157"/>
                    <a:pt x="14" y="158"/>
                    <a:pt x="14" y="158"/>
                  </a:cubicBezTo>
                  <a:cubicBezTo>
                    <a:pt x="14" y="159"/>
                    <a:pt x="14" y="160"/>
                    <a:pt x="14" y="161"/>
                  </a:cubicBezTo>
                  <a:cubicBezTo>
                    <a:pt x="14" y="161"/>
                    <a:pt x="14" y="162"/>
                    <a:pt x="14" y="162"/>
                  </a:cubicBezTo>
                  <a:cubicBezTo>
                    <a:pt x="14" y="162"/>
                    <a:pt x="14" y="163"/>
                    <a:pt x="14" y="163"/>
                  </a:cubicBezTo>
                  <a:cubicBezTo>
                    <a:pt x="15" y="164"/>
                    <a:pt x="15" y="164"/>
                    <a:pt x="15" y="165"/>
                  </a:cubicBezTo>
                  <a:cubicBezTo>
                    <a:pt x="15" y="165"/>
                    <a:pt x="15" y="166"/>
                    <a:pt x="15" y="166"/>
                  </a:cubicBezTo>
                  <a:cubicBezTo>
                    <a:pt x="14" y="167"/>
                    <a:pt x="14" y="167"/>
                    <a:pt x="14" y="167"/>
                  </a:cubicBezTo>
                  <a:cubicBezTo>
                    <a:pt x="14" y="167"/>
                    <a:pt x="14" y="167"/>
                    <a:pt x="14" y="167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4" y="168"/>
                    <a:pt x="13" y="168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70"/>
                    <a:pt x="13" y="170"/>
                    <a:pt x="13" y="170"/>
                  </a:cubicBezTo>
                  <a:cubicBezTo>
                    <a:pt x="13" y="171"/>
                    <a:pt x="14" y="171"/>
                    <a:pt x="14" y="171"/>
                  </a:cubicBezTo>
                  <a:cubicBezTo>
                    <a:pt x="14" y="171"/>
                    <a:pt x="14" y="171"/>
                    <a:pt x="14" y="171"/>
                  </a:cubicBezTo>
                  <a:cubicBezTo>
                    <a:pt x="14" y="172"/>
                    <a:pt x="15" y="172"/>
                    <a:pt x="15" y="172"/>
                  </a:cubicBezTo>
                  <a:cubicBezTo>
                    <a:pt x="15" y="173"/>
                    <a:pt x="15" y="174"/>
                    <a:pt x="15" y="175"/>
                  </a:cubicBezTo>
                  <a:cubicBezTo>
                    <a:pt x="15" y="176"/>
                    <a:pt x="15" y="176"/>
                    <a:pt x="15" y="176"/>
                  </a:cubicBezTo>
                  <a:cubicBezTo>
                    <a:pt x="15" y="177"/>
                    <a:pt x="16" y="177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9"/>
                    <a:pt x="16" y="179"/>
                    <a:pt x="16" y="179"/>
                  </a:cubicBezTo>
                  <a:cubicBezTo>
                    <a:pt x="16" y="179"/>
                    <a:pt x="16" y="179"/>
                    <a:pt x="16" y="180"/>
                  </a:cubicBezTo>
                  <a:cubicBezTo>
                    <a:pt x="16" y="180"/>
                    <a:pt x="16" y="180"/>
                    <a:pt x="17" y="180"/>
                  </a:cubicBezTo>
                  <a:cubicBezTo>
                    <a:pt x="17" y="181"/>
                    <a:pt x="17" y="181"/>
                    <a:pt x="18" y="181"/>
                  </a:cubicBezTo>
                  <a:cubicBezTo>
                    <a:pt x="18" y="181"/>
                    <a:pt x="18" y="182"/>
                    <a:pt x="18" y="182"/>
                  </a:cubicBezTo>
                  <a:cubicBezTo>
                    <a:pt x="18" y="182"/>
                    <a:pt x="19" y="183"/>
                    <a:pt x="19" y="183"/>
                  </a:cubicBezTo>
                  <a:cubicBezTo>
                    <a:pt x="19" y="183"/>
                    <a:pt x="20" y="183"/>
                    <a:pt x="20" y="183"/>
                  </a:cubicBezTo>
                  <a:cubicBezTo>
                    <a:pt x="20" y="183"/>
                    <a:pt x="20" y="183"/>
                    <a:pt x="20" y="183"/>
                  </a:cubicBezTo>
                  <a:cubicBezTo>
                    <a:pt x="21" y="183"/>
                    <a:pt x="21" y="183"/>
                    <a:pt x="21" y="183"/>
                  </a:cubicBezTo>
                  <a:cubicBezTo>
                    <a:pt x="22" y="181"/>
                    <a:pt x="22" y="179"/>
                    <a:pt x="22" y="178"/>
                  </a:cubicBezTo>
                  <a:cubicBezTo>
                    <a:pt x="22" y="176"/>
                    <a:pt x="22" y="176"/>
                    <a:pt x="22" y="175"/>
                  </a:cubicBezTo>
                  <a:cubicBezTo>
                    <a:pt x="23" y="173"/>
                    <a:pt x="24" y="172"/>
                    <a:pt x="23" y="172"/>
                  </a:cubicBezTo>
                  <a:cubicBezTo>
                    <a:pt x="23" y="171"/>
                    <a:pt x="23" y="172"/>
                    <a:pt x="23" y="172"/>
                  </a:cubicBezTo>
                  <a:cubicBezTo>
                    <a:pt x="22" y="173"/>
                    <a:pt x="23" y="173"/>
                    <a:pt x="22" y="173"/>
                  </a:cubicBezTo>
                  <a:cubicBezTo>
                    <a:pt x="21" y="174"/>
                    <a:pt x="20" y="173"/>
                    <a:pt x="20" y="172"/>
                  </a:cubicBezTo>
                  <a:cubicBezTo>
                    <a:pt x="20" y="171"/>
                    <a:pt x="20" y="169"/>
                    <a:pt x="22" y="167"/>
                  </a:cubicBezTo>
                  <a:cubicBezTo>
                    <a:pt x="23" y="166"/>
                    <a:pt x="26" y="164"/>
                    <a:pt x="28" y="163"/>
                  </a:cubicBezTo>
                  <a:cubicBezTo>
                    <a:pt x="30" y="162"/>
                    <a:pt x="32" y="161"/>
                    <a:pt x="34" y="160"/>
                  </a:cubicBezTo>
                  <a:cubicBezTo>
                    <a:pt x="35" y="160"/>
                    <a:pt x="39" y="159"/>
                    <a:pt x="40" y="158"/>
                  </a:cubicBezTo>
                  <a:cubicBezTo>
                    <a:pt x="41" y="157"/>
                    <a:pt x="44" y="155"/>
                    <a:pt x="45" y="155"/>
                  </a:cubicBezTo>
                  <a:cubicBezTo>
                    <a:pt x="46" y="154"/>
                    <a:pt x="47" y="152"/>
                    <a:pt x="47" y="151"/>
                  </a:cubicBezTo>
                  <a:cubicBezTo>
                    <a:pt x="47" y="150"/>
                    <a:pt x="48" y="149"/>
                    <a:pt x="48" y="149"/>
                  </a:cubicBezTo>
                  <a:cubicBezTo>
                    <a:pt x="48" y="148"/>
                    <a:pt x="49" y="147"/>
                    <a:pt x="48" y="147"/>
                  </a:cubicBezTo>
                  <a:cubicBezTo>
                    <a:pt x="47" y="148"/>
                    <a:pt x="47" y="149"/>
                    <a:pt x="47" y="148"/>
                  </a:cubicBezTo>
                  <a:cubicBezTo>
                    <a:pt x="46" y="147"/>
                    <a:pt x="47" y="147"/>
                    <a:pt x="47" y="145"/>
                  </a:cubicBezTo>
                  <a:cubicBezTo>
                    <a:pt x="47" y="144"/>
                    <a:pt x="47" y="143"/>
                    <a:pt x="48" y="142"/>
                  </a:cubicBezTo>
                  <a:cubicBezTo>
                    <a:pt x="48" y="141"/>
                    <a:pt x="48" y="139"/>
                    <a:pt x="49" y="139"/>
                  </a:cubicBezTo>
                  <a:cubicBezTo>
                    <a:pt x="49" y="139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7"/>
                  </a:cubicBezTo>
                  <a:cubicBezTo>
                    <a:pt x="48" y="136"/>
                    <a:pt x="48" y="135"/>
                    <a:pt x="49" y="134"/>
                  </a:cubicBezTo>
                  <a:cubicBezTo>
                    <a:pt x="49" y="132"/>
                    <a:pt x="49" y="131"/>
                    <a:pt x="49" y="131"/>
                  </a:cubicBezTo>
                  <a:cubicBezTo>
                    <a:pt x="49" y="130"/>
                    <a:pt x="48" y="129"/>
                    <a:pt x="48" y="129"/>
                  </a:cubicBezTo>
                  <a:cubicBezTo>
                    <a:pt x="47" y="130"/>
                    <a:pt x="47" y="130"/>
                    <a:pt x="47" y="130"/>
                  </a:cubicBezTo>
                  <a:cubicBezTo>
                    <a:pt x="47" y="131"/>
                    <a:pt x="48" y="131"/>
                    <a:pt x="47" y="132"/>
                  </a:cubicBezTo>
                  <a:cubicBezTo>
                    <a:pt x="47" y="132"/>
                    <a:pt x="46" y="131"/>
                    <a:pt x="46" y="130"/>
                  </a:cubicBezTo>
                  <a:cubicBezTo>
                    <a:pt x="46" y="128"/>
                    <a:pt x="47" y="127"/>
                    <a:pt x="47" y="126"/>
                  </a:cubicBezTo>
                  <a:cubicBezTo>
                    <a:pt x="47" y="125"/>
                    <a:pt x="47" y="124"/>
                    <a:pt x="46" y="123"/>
                  </a:cubicBezTo>
                  <a:cubicBezTo>
                    <a:pt x="46" y="123"/>
                    <a:pt x="46" y="121"/>
                    <a:pt x="46" y="120"/>
                  </a:cubicBezTo>
                  <a:cubicBezTo>
                    <a:pt x="45" y="119"/>
                    <a:pt x="45" y="119"/>
                    <a:pt x="45" y="118"/>
                  </a:cubicBezTo>
                  <a:cubicBezTo>
                    <a:pt x="45" y="116"/>
                    <a:pt x="46" y="116"/>
                    <a:pt x="45" y="115"/>
                  </a:cubicBezTo>
                  <a:cubicBezTo>
                    <a:pt x="44" y="114"/>
                    <a:pt x="43" y="113"/>
                    <a:pt x="42" y="112"/>
                  </a:cubicBezTo>
                  <a:cubicBezTo>
                    <a:pt x="42" y="111"/>
                    <a:pt x="41" y="110"/>
                    <a:pt x="41" y="110"/>
                  </a:cubicBezTo>
                  <a:cubicBezTo>
                    <a:pt x="41" y="109"/>
                    <a:pt x="42" y="108"/>
                    <a:pt x="42" y="108"/>
                  </a:cubicBezTo>
                  <a:cubicBezTo>
                    <a:pt x="42" y="108"/>
                    <a:pt x="41" y="108"/>
                    <a:pt x="42" y="107"/>
                  </a:cubicBezTo>
                  <a:cubicBezTo>
                    <a:pt x="42" y="106"/>
                    <a:pt x="42" y="106"/>
                    <a:pt x="42" y="105"/>
                  </a:cubicBezTo>
                  <a:cubicBezTo>
                    <a:pt x="42" y="104"/>
                    <a:pt x="42" y="104"/>
                    <a:pt x="42" y="103"/>
                  </a:cubicBezTo>
                  <a:cubicBezTo>
                    <a:pt x="42" y="103"/>
                    <a:pt x="41" y="102"/>
                    <a:pt x="41" y="102"/>
                  </a:cubicBezTo>
                  <a:cubicBezTo>
                    <a:pt x="41" y="101"/>
                    <a:pt x="41" y="101"/>
                    <a:pt x="41" y="101"/>
                  </a:cubicBezTo>
                  <a:cubicBezTo>
                    <a:pt x="42" y="102"/>
                    <a:pt x="41" y="102"/>
                    <a:pt x="42" y="102"/>
                  </a:cubicBezTo>
                  <a:cubicBezTo>
                    <a:pt x="42" y="103"/>
                    <a:pt x="42" y="103"/>
                    <a:pt x="43" y="103"/>
                  </a:cubicBezTo>
                  <a:cubicBezTo>
                    <a:pt x="44" y="103"/>
                    <a:pt x="44" y="104"/>
                    <a:pt x="45" y="102"/>
                  </a:cubicBezTo>
                  <a:cubicBezTo>
                    <a:pt x="46" y="101"/>
                    <a:pt x="50" y="98"/>
                    <a:pt x="51" y="96"/>
                  </a:cubicBezTo>
                  <a:cubicBezTo>
                    <a:pt x="53" y="94"/>
                    <a:pt x="55" y="93"/>
                    <a:pt x="56" y="93"/>
                  </a:cubicBezTo>
                  <a:cubicBezTo>
                    <a:pt x="56" y="93"/>
                    <a:pt x="57" y="93"/>
                    <a:pt x="57" y="92"/>
                  </a:cubicBezTo>
                  <a:cubicBezTo>
                    <a:pt x="58" y="92"/>
                    <a:pt x="58" y="92"/>
                    <a:pt x="58" y="91"/>
                  </a:cubicBezTo>
                  <a:cubicBezTo>
                    <a:pt x="59" y="91"/>
                    <a:pt x="59" y="89"/>
                    <a:pt x="60" y="88"/>
                  </a:cubicBezTo>
                  <a:cubicBezTo>
                    <a:pt x="61" y="87"/>
                    <a:pt x="64" y="85"/>
                    <a:pt x="64" y="85"/>
                  </a:cubicBezTo>
                  <a:cubicBezTo>
                    <a:pt x="64" y="84"/>
                    <a:pt x="64" y="82"/>
                    <a:pt x="64" y="82"/>
                  </a:cubicBezTo>
                  <a:cubicBezTo>
                    <a:pt x="64" y="82"/>
                    <a:pt x="65" y="82"/>
                    <a:pt x="65" y="82"/>
                  </a:cubicBezTo>
                  <a:cubicBezTo>
                    <a:pt x="65" y="82"/>
                    <a:pt x="66" y="82"/>
                    <a:pt x="66" y="81"/>
                  </a:cubicBezTo>
                  <a:cubicBezTo>
                    <a:pt x="66" y="80"/>
                    <a:pt x="67" y="80"/>
                    <a:pt x="67" y="79"/>
                  </a:cubicBezTo>
                  <a:cubicBezTo>
                    <a:pt x="68" y="79"/>
                    <a:pt x="69" y="78"/>
                    <a:pt x="69" y="78"/>
                  </a:cubicBezTo>
                  <a:cubicBezTo>
                    <a:pt x="70" y="77"/>
                    <a:pt x="73" y="77"/>
                    <a:pt x="73" y="77"/>
                  </a:cubicBezTo>
                  <a:cubicBezTo>
                    <a:pt x="73" y="76"/>
                    <a:pt x="74" y="76"/>
                    <a:pt x="74" y="75"/>
                  </a:cubicBezTo>
                  <a:cubicBezTo>
                    <a:pt x="75" y="75"/>
                    <a:pt x="76" y="75"/>
                    <a:pt x="77" y="74"/>
                  </a:cubicBezTo>
                  <a:cubicBezTo>
                    <a:pt x="78" y="73"/>
                    <a:pt x="80" y="73"/>
                    <a:pt x="81" y="72"/>
                  </a:cubicBezTo>
                  <a:cubicBezTo>
                    <a:pt x="82" y="72"/>
                    <a:pt x="83" y="72"/>
                    <a:pt x="84" y="72"/>
                  </a:cubicBezTo>
                  <a:cubicBezTo>
                    <a:pt x="84" y="72"/>
                    <a:pt x="85" y="72"/>
                    <a:pt x="85" y="71"/>
                  </a:cubicBezTo>
                  <a:cubicBezTo>
                    <a:pt x="85" y="71"/>
                    <a:pt x="86" y="71"/>
                    <a:pt x="87" y="70"/>
                  </a:cubicBezTo>
                  <a:cubicBezTo>
                    <a:pt x="88" y="69"/>
                    <a:pt x="88" y="69"/>
                    <a:pt x="90" y="68"/>
                  </a:cubicBezTo>
                  <a:cubicBezTo>
                    <a:pt x="91" y="67"/>
                    <a:pt x="92" y="66"/>
                    <a:pt x="92" y="66"/>
                  </a:cubicBezTo>
                  <a:cubicBezTo>
                    <a:pt x="92" y="65"/>
                    <a:pt x="91" y="65"/>
                    <a:pt x="92" y="64"/>
                  </a:cubicBezTo>
                  <a:cubicBezTo>
                    <a:pt x="93" y="64"/>
                    <a:pt x="94" y="64"/>
                    <a:pt x="94" y="63"/>
                  </a:cubicBezTo>
                  <a:cubicBezTo>
                    <a:pt x="94" y="63"/>
                    <a:pt x="95" y="63"/>
                    <a:pt x="95" y="62"/>
                  </a:cubicBezTo>
                  <a:cubicBezTo>
                    <a:pt x="95" y="60"/>
                    <a:pt x="96" y="60"/>
                    <a:pt x="97" y="59"/>
                  </a:cubicBezTo>
                  <a:cubicBezTo>
                    <a:pt x="98" y="58"/>
                    <a:pt x="99" y="57"/>
                    <a:pt x="99" y="56"/>
                  </a:cubicBezTo>
                  <a:cubicBezTo>
                    <a:pt x="100" y="56"/>
                    <a:pt x="101" y="53"/>
                    <a:pt x="101" y="53"/>
                  </a:cubicBezTo>
                  <a:cubicBezTo>
                    <a:pt x="101" y="52"/>
                    <a:pt x="101" y="52"/>
                    <a:pt x="101" y="52"/>
                  </a:cubicBezTo>
                  <a:cubicBezTo>
                    <a:pt x="100" y="52"/>
                    <a:pt x="100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100" y="51"/>
                    <a:pt x="101" y="51"/>
                    <a:pt x="101" y="51"/>
                  </a:cubicBezTo>
                  <a:cubicBezTo>
                    <a:pt x="101" y="50"/>
                    <a:pt x="101" y="51"/>
                    <a:pt x="101" y="50"/>
                  </a:cubicBezTo>
                  <a:cubicBezTo>
                    <a:pt x="101" y="50"/>
                    <a:pt x="101" y="50"/>
                    <a:pt x="101" y="49"/>
                  </a:cubicBezTo>
                  <a:cubicBezTo>
                    <a:pt x="101" y="49"/>
                    <a:pt x="101" y="48"/>
                    <a:pt x="102" y="48"/>
                  </a:cubicBezTo>
                  <a:cubicBezTo>
                    <a:pt x="102" y="48"/>
                    <a:pt x="103" y="48"/>
                    <a:pt x="103" y="47"/>
                  </a:cubicBezTo>
                  <a:cubicBezTo>
                    <a:pt x="103" y="47"/>
                    <a:pt x="103" y="46"/>
                    <a:pt x="103" y="4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135" name="Freeform 137"/>
            <p:cNvSpPr>
              <a:spLocks/>
            </p:cNvSpPr>
            <p:nvPr/>
          </p:nvSpPr>
          <p:spPr bwMode="auto">
            <a:xfrm>
              <a:off x="4778375" y="4951413"/>
              <a:ext cx="227013" cy="219075"/>
            </a:xfrm>
            <a:custGeom>
              <a:avLst/>
              <a:gdLst>
                <a:gd name="T0" fmla="*/ 46 w 78"/>
                <a:gd name="T1" fmla="*/ 0 h 75"/>
                <a:gd name="T2" fmla="*/ 42 w 78"/>
                <a:gd name="T3" fmla="*/ 2 h 75"/>
                <a:gd name="T4" fmla="*/ 41 w 78"/>
                <a:gd name="T5" fmla="*/ 3 h 75"/>
                <a:gd name="T6" fmla="*/ 38 w 78"/>
                <a:gd name="T7" fmla="*/ 4 h 75"/>
                <a:gd name="T8" fmla="*/ 34 w 78"/>
                <a:gd name="T9" fmla="*/ 10 h 75"/>
                <a:gd name="T10" fmla="*/ 31 w 78"/>
                <a:gd name="T11" fmla="*/ 12 h 75"/>
                <a:gd name="T12" fmla="*/ 29 w 78"/>
                <a:gd name="T13" fmla="*/ 13 h 75"/>
                <a:gd name="T14" fmla="*/ 25 w 78"/>
                <a:gd name="T15" fmla="*/ 19 h 75"/>
                <a:gd name="T16" fmla="*/ 19 w 78"/>
                <a:gd name="T17" fmla="*/ 23 h 75"/>
                <a:gd name="T18" fmla="*/ 18 w 78"/>
                <a:gd name="T19" fmla="*/ 24 h 75"/>
                <a:gd name="T20" fmla="*/ 15 w 78"/>
                <a:gd name="T21" fmla="*/ 25 h 75"/>
                <a:gd name="T22" fmla="*/ 11 w 78"/>
                <a:gd name="T23" fmla="*/ 24 h 75"/>
                <a:gd name="T24" fmla="*/ 9 w 78"/>
                <a:gd name="T25" fmla="*/ 26 h 75"/>
                <a:gd name="T26" fmla="*/ 6 w 78"/>
                <a:gd name="T27" fmla="*/ 25 h 75"/>
                <a:gd name="T28" fmla="*/ 1 w 78"/>
                <a:gd name="T29" fmla="*/ 24 h 75"/>
                <a:gd name="T30" fmla="*/ 1 w 78"/>
                <a:gd name="T31" fmla="*/ 25 h 75"/>
                <a:gd name="T32" fmla="*/ 2 w 78"/>
                <a:gd name="T33" fmla="*/ 29 h 75"/>
                <a:gd name="T34" fmla="*/ 3 w 78"/>
                <a:gd name="T35" fmla="*/ 31 h 75"/>
                <a:gd name="T36" fmla="*/ 4 w 78"/>
                <a:gd name="T37" fmla="*/ 33 h 75"/>
                <a:gd name="T38" fmla="*/ 5 w 78"/>
                <a:gd name="T39" fmla="*/ 36 h 75"/>
                <a:gd name="T40" fmla="*/ 6 w 78"/>
                <a:gd name="T41" fmla="*/ 38 h 75"/>
                <a:gd name="T42" fmla="*/ 8 w 78"/>
                <a:gd name="T43" fmla="*/ 40 h 75"/>
                <a:gd name="T44" fmla="*/ 11 w 78"/>
                <a:gd name="T45" fmla="*/ 44 h 75"/>
                <a:gd name="T46" fmla="*/ 14 w 78"/>
                <a:gd name="T47" fmla="*/ 47 h 75"/>
                <a:gd name="T48" fmla="*/ 20 w 78"/>
                <a:gd name="T49" fmla="*/ 52 h 75"/>
                <a:gd name="T50" fmla="*/ 22 w 78"/>
                <a:gd name="T51" fmla="*/ 55 h 75"/>
                <a:gd name="T52" fmla="*/ 24 w 78"/>
                <a:gd name="T53" fmla="*/ 57 h 75"/>
                <a:gd name="T54" fmla="*/ 25 w 78"/>
                <a:gd name="T55" fmla="*/ 63 h 75"/>
                <a:gd name="T56" fmla="*/ 29 w 78"/>
                <a:gd name="T57" fmla="*/ 66 h 75"/>
                <a:gd name="T58" fmla="*/ 32 w 78"/>
                <a:gd name="T59" fmla="*/ 66 h 75"/>
                <a:gd name="T60" fmla="*/ 34 w 78"/>
                <a:gd name="T61" fmla="*/ 67 h 75"/>
                <a:gd name="T62" fmla="*/ 36 w 78"/>
                <a:gd name="T63" fmla="*/ 70 h 75"/>
                <a:gd name="T64" fmla="*/ 39 w 78"/>
                <a:gd name="T65" fmla="*/ 72 h 75"/>
                <a:gd name="T66" fmla="*/ 40 w 78"/>
                <a:gd name="T67" fmla="*/ 72 h 75"/>
                <a:gd name="T68" fmla="*/ 45 w 78"/>
                <a:gd name="T69" fmla="*/ 73 h 75"/>
                <a:gd name="T70" fmla="*/ 50 w 78"/>
                <a:gd name="T71" fmla="*/ 74 h 75"/>
                <a:gd name="T72" fmla="*/ 53 w 78"/>
                <a:gd name="T73" fmla="*/ 74 h 75"/>
                <a:gd name="T74" fmla="*/ 58 w 78"/>
                <a:gd name="T75" fmla="*/ 75 h 75"/>
                <a:gd name="T76" fmla="*/ 70 w 78"/>
                <a:gd name="T77" fmla="*/ 63 h 75"/>
                <a:gd name="T78" fmla="*/ 71 w 78"/>
                <a:gd name="T79" fmla="*/ 58 h 75"/>
                <a:gd name="T80" fmla="*/ 75 w 78"/>
                <a:gd name="T81" fmla="*/ 48 h 75"/>
                <a:gd name="T82" fmla="*/ 75 w 78"/>
                <a:gd name="T83" fmla="*/ 40 h 75"/>
                <a:gd name="T84" fmla="*/ 74 w 78"/>
                <a:gd name="T85" fmla="*/ 34 h 75"/>
                <a:gd name="T86" fmla="*/ 77 w 78"/>
                <a:gd name="T87" fmla="*/ 26 h 75"/>
                <a:gd name="T88" fmla="*/ 76 w 78"/>
                <a:gd name="T89" fmla="*/ 19 h 75"/>
                <a:gd name="T90" fmla="*/ 77 w 78"/>
                <a:gd name="T91" fmla="*/ 12 h 75"/>
                <a:gd name="T92" fmla="*/ 68 w 78"/>
                <a:gd name="T93" fmla="*/ 8 h 75"/>
                <a:gd name="T94" fmla="*/ 58 w 78"/>
                <a:gd name="T95" fmla="*/ 3 h 75"/>
                <a:gd name="T96" fmla="*/ 51 w 78"/>
                <a:gd name="T97" fmla="*/ 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8" h="75">
                  <a:moveTo>
                    <a:pt x="49" y="1"/>
                  </a:moveTo>
                  <a:cubicBezTo>
                    <a:pt x="48" y="1"/>
                    <a:pt x="48" y="1"/>
                    <a:pt x="47" y="1"/>
                  </a:cubicBezTo>
                  <a:cubicBezTo>
                    <a:pt x="47" y="1"/>
                    <a:pt x="46" y="0"/>
                    <a:pt x="46" y="0"/>
                  </a:cubicBezTo>
                  <a:cubicBezTo>
                    <a:pt x="45" y="0"/>
                    <a:pt x="45" y="0"/>
                    <a:pt x="44" y="0"/>
                  </a:cubicBezTo>
                  <a:cubicBezTo>
                    <a:pt x="44" y="0"/>
                    <a:pt x="44" y="1"/>
                    <a:pt x="44" y="1"/>
                  </a:cubicBezTo>
                  <a:cubicBezTo>
                    <a:pt x="43" y="1"/>
                    <a:pt x="43" y="1"/>
                    <a:pt x="42" y="2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2" y="2"/>
                    <a:pt x="41" y="2"/>
                    <a:pt x="41" y="3"/>
                  </a:cubicBezTo>
                  <a:cubicBezTo>
                    <a:pt x="41" y="3"/>
                    <a:pt x="40" y="3"/>
                    <a:pt x="40" y="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7" y="4"/>
                    <a:pt x="37" y="5"/>
                    <a:pt x="37" y="5"/>
                  </a:cubicBezTo>
                  <a:cubicBezTo>
                    <a:pt x="36" y="6"/>
                    <a:pt x="36" y="6"/>
                    <a:pt x="36" y="7"/>
                  </a:cubicBezTo>
                  <a:cubicBezTo>
                    <a:pt x="35" y="8"/>
                    <a:pt x="35" y="9"/>
                    <a:pt x="34" y="10"/>
                  </a:cubicBezTo>
                  <a:cubicBezTo>
                    <a:pt x="34" y="11"/>
                    <a:pt x="33" y="11"/>
                    <a:pt x="33" y="11"/>
                  </a:cubicBezTo>
                  <a:cubicBezTo>
                    <a:pt x="33" y="11"/>
                    <a:pt x="32" y="12"/>
                    <a:pt x="32" y="12"/>
                  </a:cubicBezTo>
                  <a:cubicBezTo>
                    <a:pt x="32" y="12"/>
                    <a:pt x="32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0" y="12"/>
                  </a:cubicBezTo>
                  <a:cubicBezTo>
                    <a:pt x="30" y="12"/>
                    <a:pt x="30" y="13"/>
                    <a:pt x="29" y="13"/>
                  </a:cubicBezTo>
                  <a:cubicBezTo>
                    <a:pt x="29" y="13"/>
                    <a:pt x="28" y="13"/>
                    <a:pt x="28" y="14"/>
                  </a:cubicBezTo>
                  <a:cubicBezTo>
                    <a:pt x="27" y="15"/>
                    <a:pt x="27" y="16"/>
                    <a:pt x="26" y="18"/>
                  </a:cubicBezTo>
                  <a:cubicBezTo>
                    <a:pt x="26" y="18"/>
                    <a:pt x="25" y="19"/>
                    <a:pt x="25" y="19"/>
                  </a:cubicBezTo>
                  <a:cubicBezTo>
                    <a:pt x="24" y="20"/>
                    <a:pt x="24" y="20"/>
                    <a:pt x="23" y="21"/>
                  </a:cubicBezTo>
                  <a:cubicBezTo>
                    <a:pt x="22" y="21"/>
                    <a:pt x="21" y="22"/>
                    <a:pt x="20" y="22"/>
                  </a:cubicBezTo>
                  <a:cubicBezTo>
                    <a:pt x="20" y="23"/>
                    <a:pt x="20" y="23"/>
                    <a:pt x="19" y="23"/>
                  </a:cubicBezTo>
                  <a:cubicBezTo>
                    <a:pt x="19" y="24"/>
                    <a:pt x="19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4"/>
                    <a:pt x="17" y="25"/>
                  </a:cubicBezTo>
                  <a:cubicBezTo>
                    <a:pt x="17" y="25"/>
                    <a:pt x="17" y="25"/>
                    <a:pt x="16" y="25"/>
                  </a:cubicBezTo>
                  <a:cubicBezTo>
                    <a:pt x="16" y="26"/>
                    <a:pt x="16" y="26"/>
                    <a:pt x="15" y="25"/>
                  </a:cubicBezTo>
                  <a:cubicBezTo>
                    <a:pt x="15" y="25"/>
                    <a:pt x="14" y="25"/>
                    <a:pt x="14" y="25"/>
                  </a:cubicBezTo>
                  <a:cubicBezTo>
                    <a:pt x="13" y="25"/>
                    <a:pt x="13" y="24"/>
                    <a:pt x="13" y="24"/>
                  </a:cubicBezTo>
                  <a:cubicBezTo>
                    <a:pt x="12" y="24"/>
                    <a:pt x="11" y="24"/>
                    <a:pt x="11" y="24"/>
                  </a:cubicBezTo>
                  <a:cubicBezTo>
                    <a:pt x="11" y="25"/>
                    <a:pt x="11" y="25"/>
                    <a:pt x="10" y="25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9" y="25"/>
                    <a:pt x="9" y="26"/>
                    <a:pt x="9" y="26"/>
                  </a:cubicBezTo>
                  <a:cubicBezTo>
                    <a:pt x="9" y="26"/>
                    <a:pt x="8" y="26"/>
                    <a:pt x="8" y="26"/>
                  </a:cubicBezTo>
                  <a:cubicBezTo>
                    <a:pt x="8" y="26"/>
                    <a:pt x="7" y="25"/>
                    <a:pt x="7" y="25"/>
                  </a:cubicBezTo>
                  <a:cubicBezTo>
                    <a:pt x="7" y="25"/>
                    <a:pt x="7" y="25"/>
                    <a:pt x="6" y="25"/>
                  </a:cubicBezTo>
                  <a:cubicBezTo>
                    <a:pt x="5" y="25"/>
                    <a:pt x="5" y="25"/>
                    <a:pt x="4" y="25"/>
                  </a:cubicBezTo>
                  <a:cubicBezTo>
                    <a:pt x="4" y="25"/>
                    <a:pt x="3" y="25"/>
                    <a:pt x="2" y="25"/>
                  </a:cubicBezTo>
                  <a:cubicBezTo>
                    <a:pt x="2" y="25"/>
                    <a:pt x="1" y="24"/>
                    <a:pt x="1" y="24"/>
                  </a:cubicBezTo>
                  <a:cubicBezTo>
                    <a:pt x="1" y="24"/>
                    <a:pt x="1" y="24"/>
                    <a:pt x="0" y="24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1" y="25"/>
                    <a:pt x="1" y="25"/>
                  </a:cubicBezTo>
                  <a:cubicBezTo>
                    <a:pt x="1" y="25"/>
                    <a:pt x="1" y="26"/>
                    <a:pt x="1" y="26"/>
                  </a:cubicBezTo>
                  <a:cubicBezTo>
                    <a:pt x="1" y="27"/>
                    <a:pt x="1" y="27"/>
                    <a:pt x="1" y="28"/>
                  </a:cubicBezTo>
                  <a:cubicBezTo>
                    <a:pt x="1" y="28"/>
                    <a:pt x="2" y="29"/>
                    <a:pt x="2" y="29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2" y="30"/>
                    <a:pt x="3" y="30"/>
                    <a:pt x="3" y="30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4" y="32"/>
                    <a:pt x="3" y="32"/>
                    <a:pt x="4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6"/>
                    <a:pt x="5" y="35"/>
                    <a:pt x="5" y="36"/>
                  </a:cubicBezTo>
                  <a:cubicBezTo>
                    <a:pt x="5" y="36"/>
                    <a:pt x="5" y="37"/>
                    <a:pt x="6" y="37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6" y="37"/>
                    <a:pt x="6" y="38"/>
                    <a:pt x="6" y="38"/>
                  </a:cubicBezTo>
                  <a:cubicBezTo>
                    <a:pt x="6" y="38"/>
                    <a:pt x="7" y="38"/>
                    <a:pt x="7" y="39"/>
                  </a:cubicBezTo>
                  <a:cubicBezTo>
                    <a:pt x="7" y="39"/>
                    <a:pt x="7" y="39"/>
                    <a:pt x="8" y="40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8" y="42"/>
                    <a:pt x="9" y="42"/>
                    <a:pt x="9" y="42"/>
                  </a:cubicBezTo>
                  <a:cubicBezTo>
                    <a:pt x="9" y="43"/>
                    <a:pt x="10" y="43"/>
                    <a:pt x="11" y="44"/>
                  </a:cubicBezTo>
                  <a:cubicBezTo>
                    <a:pt x="11" y="44"/>
                    <a:pt x="11" y="44"/>
                    <a:pt x="11" y="45"/>
                  </a:cubicBezTo>
                  <a:cubicBezTo>
                    <a:pt x="12" y="45"/>
                    <a:pt x="12" y="45"/>
                    <a:pt x="13" y="46"/>
                  </a:cubicBezTo>
                  <a:cubicBezTo>
                    <a:pt x="13" y="46"/>
                    <a:pt x="14" y="47"/>
                    <a:pt x="14" y="47"/>
                  </a:cubicBezTo>
                  <a:cubicBezTo>
                    <a:pt x="15" y="48"/>
                    <a:pt x="17" y="49"/>
                    <a:pt x="18" y="50"/>
                  </a:cubicBezTo>
                  <a:cubicBezTo>
                    <a:pt x="19" y="50"/>
                    <a:pt x="19" y="51"/>
                    <a:pt x="19" y="52"/>
                  </a:cubicBezTo>
                  <a:cubicBezTo>
                    <a:pt x="20" y="52"/>
                    <a:pt x="20" y="52"/>
                    <a:pt x="20" y="52"/>
                  </a:cubicBezTo>
                  <a:cubicBezTo>
                    <a:pt x="20" y="53"/>
                    <a:pt x="20" y="53"/>
                    <a:pt x="20" y="53"/>
                  </a:cubicBezTo>
                  <a:cubicBezTo>
                    <a:pt x="21" y="54"/>
                    <a:pt x="21" y="54"/>
                    <a:pt x="22" y="54"/>
                  </a:cubicBezTo>
                  <a:cubicBezTo>
                    <a:pt x="22" y="54"/>
                    <a:pt x="22" y="54"/>
                    <a:pt x="22" y="55"/>
                  </a:cubicBezTo>
                  <a:cubicBezTo>
                    <a:pt x="22" y="55"/>
                    <a:pt x="23" y="54"/>
                    <a:pt x="23" y="54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4" y="56"/>
                    <a:pt x="24" y="56"/>
                    <a:pt x="24" y="57"/>
                  </a:cubicBezTo>
                  <a:cubicBezTo>
                    <a:pt x="24" y="58"/>
                    <a:pt x="24" y="58"/>
                    <a:pt x="23" y="59"/>
                  </a:cubicBezTo>
                  <a:cubicBezTo>
                    <a:pt x="23" y="60"/>
                    <a:pt x="24" y="60"/>
                    <a:pt x="24" y="61"/>
                  </a:cubicBezTo>
                  <a:cubicBezTo>
                    <a:pt x="25" y="62"/>
                    <a:pt x="25" y="62"/>
                    <a:pt x="25" y="63"/>
                  </a:cubicBezTo>
                  <a:cubicBezTo>
                    <a:pt x="25" y="64"/>
                    <a:pt x="25" y="64"/>
                    <a:pt x="25" y="65"/>
                  </a:cubicBezTo>
                  <a:cubicBezTo>
                    <a:pt x="26" y="66"/>
                    <a:pt x="26" y="66"/>
                    <a:pt x="27" y="66"/>
                  </a:cubicBezTo>
                  <a:cubicBezTo>
                    <a:pt x="28" y="66"/>
                    <a:pt x="28" y="66"/>
                    <a:pt x="29" y="66"/>
                  </a:cubicBezTo>
                  <a:cubicBezTo>
                    <a:pt x="30" y="66"/>
                    <a:pt x="30" y="65"/>
                    <a:pt x="31" y="66"/>
                  </a:cubicBezTo>
                  <a:cubicBezTo>
                    <a:pt x="31" y="66"/>
                    <a:pt x="31" y="66"/>
                    <a:pt x="31" y="66"/>
                  </a:cubicBezTo>
                  <a:cubicBezTo>
                    <a:pt x="31" y="66"/>
                    <a:pt x="32" y="66"/>
                    <a:pt x="32" y="66"/>
                  </a:cubicBezTo>
                  <a:cubicBezTo>
                    <a:pt x="32" y="66"/>
                    <a:pt x="32" y="67"/>
                    <a:pt x="33" y="67"/>
                  </a:cubicBezTo>
                  <a:cubicBezTo>
                    <a:pt x="33" y="67"/>
                    <a:pt x="33" y="67"/>
                    <a:pt x="33" y="67"/>
                  </a:cubicBezTo>
                  <a:cubicBezTo>
                    <a:pt x="33" y="67"/>
                    <a:pt x="33" y="67"/>
                    <a:pt x="34" y="67"/>
                  </a:cubicBezTo>
                  <a:cubicBezTo>
                    <a:pt x="34" y="67"/>
                    <a:pt x="34" y="68"/>
                    <a:pt x="34" y="68"/>
                  </a:cubicBezTo>
                  <a:cubicBezTo>
                    <a:pt x="35" y="68"/>
                    <a:pt x="35" y="68"/>
                    <a:pt x="36" y="68"/>
                  </a:cubicBezTo>
                  <a:cubicBezTo>
                    <a:pt x="37" y="68"/>
                    <a:pt x="36" y="69"/>
                    <a:pt x="36" y="70"/>
                  </a:cubicBezTo>
                  <a:cubicBezTo>
                    <a:pt x="36" y="70"/>
                    <a:pt x="37" y="70"/>
                    <a:pt x="38" y="71"/>
                  </a:cubicBezTo>
                  <a:cubicBezTo>
                    <a:pt x="38" y="71"/>
                    <a:pt x="38" y="71"/>
                    <a:pt x="39" y="71"/>
                  </a:cubicBezTo>
                  <a:cubicBezTo>
                    <a:pt x="39" y="71"/>
                    <a:pt x="39" y="71"/>
                    <a:pt x="39" y="72"/>
                  </a:cubicBezTo>
                  <a:cubicBezTo>
                    <a:pt x="39" y="72"/>
                    <a:pt x="39" y="72"/>
                    <a:pt x="39" y="72"/>
                  </a:cubicBezTo>
                  <a:cubicBezTo>
                    <a:pt x="39" y="72"/>
                    <a:pt x="39" y="72"/>
                    <a:pt x="39" y="72"/>
                  </a:cubicBezTo>
                  <a:cubicBezTo>
                    <a:pt x="39" y="72"/>
                    <a:pt x="40" y="72"/>
                    <a:pt x="40" y="72"/>
                  </a:cubicBezTo>
                  <a:cubicBezTo>
                    <a:pt x="40" y="73"/>
                    <a:pt x="40" y="73"/>
                    <a:pt x="41" y="73"/>
                  </a:cubicBezTo>
                  <a:cubicBezTo>
                    <a:pt x="41" y="73"/>
                    <a:pt x="41" y="73"/>
                    <a:pt x="42" y="73"/>
                  </a:cubicBezTo>
                  <a:cubicBezTo>
                    <a:pt x="43" y="73"/>
                    <a:pt x="44" y="73"/>
                    <a:pt x="45" y="73"/>
                  </a:cubicBezTo>
                  <a:cubicBezTo>
                    <a:pt x="46" y="73"/>
                    <a:pt x="47" y="73"/>
                    <a:pt x="48" y="73"/>
                  </a:cubicBezTo>
                  <a:cubicBezTo>
                    <a:pt x="49" y="74"/>
                    <a:pt x="49" y="74"/>
                    <a:pt x="49" y="74"/>
                  </a:cubicBezTo>
                  <a:cubicBezTo>
                    <a:pt x="50" y="74"/>
                    <a:pt x="50" y="74"/>
                    <a:pt x="50" y="74"/>
                  </a:cubicBezTo>
                  <a:cubicBezTo>
                    <a:pt x="51" y="74"/>
                    <a:pt x="52" y="74"/>
                    <a:pt x="52" y="74"/>
                  </a:cubicBezTo>
                  <a:cubicBezTo>
                    <a:pt x="52" y="74"/>
                    <a:pt x="53" y="74"/>
                    <a:pt x="53" y="74"/>
                  </a:cubicBezTo>
                  <a:cubicBezTo>
                    <a:pt x="53" y="74"/>
                    <a:pt x="53" y="74"/>
                    <a:pt x="53" y="74"/>
                  </a:cubicBezTo>
                  <a:cubicBezTo>
                    <a:pt x="54" y="74"/>
                    <a:pt x="55" y="74"/>
                    <a:pt x="55" y="74"/>
                  </a:cubicBezTo>
                  <a:cubicBezTo>
                    <a:pt x="56" y="74"/>
                    <a:pt x="57" y="74"/>
                    <a:pt x="57" y="74"/>
                  </a:cubicBezTo>
                  <a:cubicBezTo>
                    <a:pt x="58" y="74"/>
                    <a:pt x="58" y="74"/>
                    <a:pt x="58" y="75"/>
                  </a:cubicBezTo>
                  <a:cubicBezTo>
                    <a:pt x="59" y="75"/>
                    <a:pt x="59" y="75"/>
                    <a:pt x="59" y="75"/>
                  </a:cubicBezTo>
                  <a:cubicBezTo>
                    <a:pt x="59" y="75"/>
                    <a:pt x="59" y="75"/>
                    <a:pt x="59" y="75"/>
                  </a:cubicBezTo>
                  <a:cubicBezTo>
                    <a:pt x="70" y="63"/>
                    <a:pt x="70" y="63"/>
                    <a:pt x="70" y="63"/>
                  </a:cubicBezTo>
                  <a:cubicBezTo>
                    <a:pt x="70" y="63"/>
                    <a:pt x="71" y="65"/>
                    <a:pt x="71" y="64"/>
                  </a:cubicBezTo>
                  <a:cubicBezTo>
                    <a:pt x="71" y="62"/>
                    <a:pt x="69" y="61"/>
                    <a:pt x="70" y="60"/>
                  </a:cubicBezTo>
                  <a:cubicBezTo>
                    <a:pt x="70" y="59"/>
                    <a:pt x="71" y="59"/>
                    <a:pt x="71" y="58"/>
                  </a:cubicBezTo>
                  <a:cubicBezTo>
                    <a:pt x="71" y="57"/>
                    <a:pt x="71" y="54"/>
                    <a:pt x="72" y="54"/>
                  </a:cubicBezTo>
                  <a:cubicBezTo>
                    <a:pt x="72" y="54"/>
                    <a:pt x="73" y="53"/>
                    <a:pt x="74" y="52"/>
                  </a:cubicBezTo>
                  <a:cubicBezTo>
                    <a:pt x="75" y="50"/>
                    <a:pt x="75" y="49"/>
                    <a:pt x="75" y="48"/>
                  </a:cubicBezTo>
                  <a:cubicBezTo>
                    <a:pt x="76" y="47"/>
                    <a:pt x="76" y="46"/>
                    <a:pt x="76" y="45"/>
                  </a:cubicBezTo>
                  <a:cubicBezTo>
                    <a:pt x="75" y="45"/>
                    <a:pt x="74" y="44"/>
                    <a:pt x="75" y="43"/>
                  </a:cubicBezTo>
                  <a:cubicBezTo>
                    <a:pt x="75" y="42"/>
                    <a:pt x="75" y="40"/>
                    <a:pt x="75" y="40"/>
                  </a:cubicBezTo>
                  <a:cubicBezTo>
                    <a:pt x="75" y="38"/>
                    <a:pt x="75" y="38"/>
                    <a:pt x="75" y="38"/>
                  </a:cubicBezTo>
                  <a:cubicBezTo>
                    <a:pt x="75" y="38"/>
                    <a:pt x="73" y="37"/>
                    <a:pt x="73" y="36"/>
                  </a:cubicBezTo>
                  <a:cubicBezTo>
                    <a:pt x="73" y="35"/>
                    <a:pt x="73" y="34"/>
                    <a:pt x="74" y="34"/>
                  </a:cubicBezTo>
                  <a:cubicBezTo>
                    <a:pt x="75" y="34"/>
                    <a:pt x="76" y="32"/>
                    <a:pt x="76" y="32"/>
                  </a:cubicBezTo>
                  <a:cubicBezTo>
                    <a:pt x="77" y="30"/>
                    <a:pt x="77" y="30"/>
                    <a:pt x="77" y="30"/>
                  </a:cubicBezTo>
                  <a:cubicBezTo>
                    <a:pt x="77" y="26"/>
                    <a:pt x="77" y="26"/>
                    <a:pt x="77" y="26"/>
                  </a:cubicBezTo>
                  <a:cubicBezTo>
                    <a:pt x="77" y="26"/>
                    <a:pt x="77" y="24"/>
                    <a:pt x="77" y="23"/>
                  </a:cubicBezTo>
                  <a:cubicBezTo>
                    <a:pt x="77" y="23"/>
                    <a:pt x="78" y="22"/>
                    <a:pt x="77" y="21"/>
                  </a:cubicBezTo>
                  <a:cubicBezTo>
                    <a:pt x="76" y="20"/>
                    <a:pt x="76" y="20"/>
                    <a:pt x="76" y="19"/>
                  </a:cubicBezTo>
                  <a:cubicBezTo>
                    <a:pt x="76" y="18"/>
                    <a:pt x="77" y="17"/>
                    <a:pt x="76" y="16"/>
                  </a:cubicBezTo>
                  <a:cubicBezTo>
                    <a:pt x="76" y="16"/>
                    <a:pt x="75" y="14"/>
                    <a:pt x="76" y="13"/>
                  </a:cubicBezTo>
                  <a:cubicBezTo>
                    <a:pt x="77" y="13"/>
                    <a:pt x="78" y="12"/>
                    <a:pt x="77" y="12"/>
                  </a:cubicBezTo>
                  <a:cubicBezTo>
                    <a:pt x="75" y="12"/>
                    <a:pt x="75" y="12"/>
                    <a:pt x="74" y="11"/>
                  </a:cubicBezTo>
                  <a:cubicBezTo>
                    <a:pt x="72" y="9"/>
                    <a:pt x="72" y="9"/>
                    <a:pt x="71" y="8"/>
                  </a:cubicBezTo>
                  <a:cubicBezTo>
                    <a:pt x="69" y="8"/>
                    <a:pt x="68" y="8"/>
                    <a:pt x="68" y="8"/>
                  </a:cubicBezTo>
                  <a:cubicBezTo>
                    <a:pt x="67" y="8"/>
                    <a:pt x="67" y="9"/>
                    <a:pt x="65" y="7"/>
                  </a:cubicBezTo>
                  <a:cubicBezTo>
                    <a:pt x="64" y="6"/>
                    <a:pt x="63" y="6"/>
                    <a:pt x="62" y="5"/>
                  </a:cubicBezTo>
                  <a:cubicBezTo>
                    <a:pt x="61" y="5"/>
                    <a:pt x="59" y="3"/>
                    <a:pt x="58" y="3"/>
                  </a:cubicBezTo>
                  <a:cubicBezTo>
                    <a:pt x="58" y="3"/>
                    <a:pt x="55" y="3"/>
                    <a:pt x="54" y="3"/>
                  </a:cubicBezTo>
                  <a:cubicBezTo>
                    <a:pt x="53" y="4"/>
                    <a:pt x="51" y="4"/>
                    <a:pt x="51" y="4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0" y="1"/>
                    <a:pt x="49" y="1"/>
                    <a:pt x="4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136" name="Freeform 138"/>
            <p:cNvSpPr>
              <a:spLocks/>
            </p:cNvSpPr>
            <p:nvPr/>
          </p:nvSpPr>
          <p:spPr bwMode="auto">
            <a:xfrm>
              <a:off x="4691063" y="4706938"/>
              <a:ext cx="331788" cy="320675"/>
            </a:xfrm>
            <a:custGeom>
              <a:avLst/>
              <a:gdLst>
                <a:gd name="T0" fmla="*/ 105 w 114"/>
                <a:gd name="T1" fmla="*/ 63 h 110"/>
                <a:gd name="T2" fmla="*/ 106 w 114"/>
                <a:gd name="T3" fmla="*/ 59 h 110"/>
                <a:gd name="T4" fmla="*/ 106 w 114"/>
                <a:gd name="T5" fmla="*/ 55 h 110"/>
                <a:gd name="T6" fmla="*/ 111 w 114"/>
                <a:gd name="T7" fmla="*/ 50 h 110"/>
                <a:gd name="T8" fmla="*/ 111 w 114"/>
                <a:gd name="T9" fmla="*/ 44 h 110"/>
                <a:gd name="T10" fmla="*/ 111 w 114"/>
                <a:gd name="T11" fmla="*/ 39 h 110"/>
                <a:gd name="T12" fmla="*/ 111 w 114"/>
                <a:gd name="T13" fmla="*/ 31 h 110"/>
                <a:gd name="T14" fmla="*/ 113 w 114"/>
                <a:gd name="T15" fmla="*/ 27 h 110"/>
                <a:gd name="T16" fmla="*/ 111 w 114"/>
                <a:gd name="T17" fmla="*/ 19 h 110"/>
                <a:gd name="T18" fmla="*/ 108 w 114"/>
                <a:gd name="T19" fmla="*/ 17 h 110"/>
                <a:gd name="T20" fmla="*/ 105 w 114"/>
                <a:gd name="T21" fmla="*/ 14 h 110"/>
                <a:gd name="T22" fmla="*/ 88 w 114"/>
                <a:gd name="T23" fmla="*/ 2 h 110"/>
                <a:gd name="T24" fmla="*/ 86 w 114"/>
                <a:gd name="T25" fmla="*/ 1 h 110"/>
                <a:gd name="T26" fmla="*/ 82 w 114"/>
                <a:gd name="T27" fmla="*/ 2 h 110"/>
                <a:gd name="T28" fmla="*/ 77 w 114"/>
                <a:gd name="T29" fmla="*/ 4 h 110"/>
                <a:gd name="T30" fmla="*/ 68 w 114"/>
                <a:gd name="T31" fmla="*/ 6 h 110"/>
                <a:gd name="T32" fmla="*/ 63 w 114"/>
                <a:gd name="T33" fmla="*/ 13 h 110"/>
                <a:gd name="T34" fmla="*/ 64 w 114"/>
                <a:gd name="T35" fmla="*/ 16 h 110"/>
                <a:gd name="T36" fmla="*/ 65 w 114"/>
                <a:gd name="T37" fmla="*/ 25 h 110"/>
                <a:gd name="T38" fmla="*/ 64 w 114"/>
                <a:gd name="T39" fmla="*/ 36 h 110"/>
                <a:gd name="T40" fmla="*/ 65 w 114"/>
                <a:gd name="T41" fmla="*/ 42 h 110"/>
                <a:gd name="T42" fmla="*/ 67 w 114"/>
                <a:gd name="T43" fmla="*/ 46 h 110"/>
                <a:gd name="T44" fmla="*/ 74 w 114"/>
                <a:gd name="T45" fmla="*/ 47 h 110"/>
                <a:gd name="T46" fmla="*/ 75 w 114"/>
                <a:gd name="T47" fmla="*/ 53 h 110"/>
                <a:gd name="T48" fmla="*/ 76 w 114"/>
                <a:gd name="T49" fmla="*/ 58 h 110"/>
                <a:gd name="T50" fmla="*/ 73 w 114"/>
                <a:gd name="T51" fmla="*/ 57 h 110"/>
                <a:gd name="T52" fmla="*/ 69 w 114"/>
                <a:gd name="T53" fmla="*/ 58 h 110"/>
                <a:gd name="T54" fmla="*/ 66 w 114"/>
                <a:gd name="T55" fmla="*/ 53 h 110"/>
                <a:gd name="T56" fmla="*/ 63 w 114"/>
                <a:gd name="T57" fmla="*/ 49 h 110"/>
                <a:gd name="T58" fmla="*/ 59 w 114"/>
                <a:gd name="T59" fmla="*/ 47 h 110"/>
                <a:gd name="T60" fmla="*/ 55 w 114"/>
                <a:gd name="T61" fmla="*/ 44 h 110"/>
                <a:gd name="T62" fmla="*/ 49 w 114"/>
                <a:gd name="T63" fmla="*/ 42 h 110"/>
                <a:gd name="T64" fmla="*/ 43 w 114"/>
                <a:gd name="T65" fmla="*/ 42 h 110"/>
                <a:gd name="T66" fmla="*/ 37 w 114"/>
                <a:gd name="T67" fmla="*/ 40 h 110"/>
                <a:gd name="T68" fmla="*/ 33 w 114"/>
                <a:gd name="T69" fmla="*/ 34 h 110"/>
                <a:gd name="T70" fmla="*/ 29 w 114"/>
                <a:gd name="T71" fmla="*/ 35 h 110"/>
                <a:gd name="T72" fmla="*/ 24 w 114"/>
                <a:gd name="T73" fmla="*/ 33 h 110"/>
                <a:gd name="T74" fmla="*/ 19 w 114"/>
                <a:gd name="T75" fmla="*/ 33 h 110"/>
                <a:gd name="T76" fmla="*/ 20 w 114"/>
                <a:gd name="T77" fmla="*/ 42 h 110"/>
                <a:gd name="T78" fmla="*/ 20 w 114"/>
                <a:gd name="T79" fmla="*/ 53 h 110"/>
                <a:gd name="T80" fmla="*/ 2 w 114"/>
                <a:gd name="T81" fmla="*/ 93 h 110"/>
                <a:gd name="T82" fmla="*/ 23 w 114"/>
                <a:gd name="T83" fmla="*/ 105 h 110"/>
                <a:gd name="T84" fmla="*/ 34 w 114"/>
                <a:gd name="T85" fmla="*/ 109 h 110"/>
                <a:gd name="T86" fmla="*/ 39 w 114"/>
                <a:gd name="T87" fmla="*/ 110 h 110"/>
                <a:gd name="T88" fmla="*/ 43 w 114"/>
                <a:gd name="T89" fmla="*/ 108 h 110"/>
                <a:gd name="T90" fmla="*/ 47 w 114"/>
                <a:gd name="T91" fmla="*/ 109 h 110"/>
                <a:gd name="T92" fmla="*/ 49 w 114"/>
                <a:gd name="T93" fmla="*/ 107 h 110"/>
                <a:gd name="T94" fmla="*/ 56 w 114"/>
                <a:gd name="T95" fmla="*/ 102 h 110"/>
                <a:gd name="T96" fmla="*/ 61 w 114"/>
                <a:gd name="T97" fmla="*/ 96 h 110"/>
                <a:gd name="T98" fmla="*/ 64 w 114"/>
                <a:gd name="T99" fmla="*/ 94 h 110"/>
                <a:gd name="T100" fmla="*/ 69 w 114"/>
                <a:gd name="T101" fmla="*/ 88 h 110"/>
                <a:gd name="T102" fmla="*/ 72 w 114"/>
                <a:gd name="T103" fmla="*/ 86 h 110"/>
                <a:gd name="T104" fmla="*/ 76 w 114"/>
                <a:gd name="T105" fmla="*/ 84 h 110"/>
                <a:gd name="T106" fmla="*/ 81 w 114"/>
                <a:gd name="T107" fmla="*/ 85 h 110"/>
                <a:gd name="T108" fmla="*/ 107 w 114"/>
                <a:gd name="T109" fmla="*/ 6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4" h="110">
                  <a:moveTo>
                    <a:pt x="107" y="65"/>
                  </a:moveTo>
                  <a:cubicBezTo>
                    <a:pt x="106" y="65"/>
                    <a:pt x="106" y="65"/>
                    <a:pt x="106" y="65"/>
                  </a:cubicBezTo>
                  <a:cubicBezTo>
                    <a:pt x="105" y="65"/>
                    <a:pt x="106" y="65"/>
                    <a:pt x="106" y="64"/>
                  </a:cubicBezTo>
                  <a:cubicBezTo>
                    <a:pt x="105" y="64"/>
                    <a:pt x="105" y="63"/>
                    <a:pt x="105" y="63"/>
                  </a:cubicBezTo>
                  <a:cubicBezTo>
                    <a:pt x="105" y="63"/>
                    <a:pt x="105" y="61"/>
                    <a:pt x="105" y="61"/>
                  </a:cubicBezTo>
                  <a:cubicBezTo>
                    <a:pt x="105" y="61"/>
                    <a:pt x="105" y="61"/>
                    <a:pt x="105" y="61"/>
                  </a:cubicBezTo>
                  <a:cubicBezTo>
                    <a:pt x="105" y="61"/>
                    <a:pt x="105" y="60"/>
                    <a:pt x="105" y="60"/>
                  </a:cubicBezTo>
                  <a:cubicBezTo>
                    <a:pt x="105" y="60"/>
                    <a:pt x="106" y="60"/>
                    <a:pt x="106" y="59"/>
                  </a:cubicBezTo>
                  <a:cubicBezTo>
                    <a:pt x="106" y="59"/>
                    <a:pt x="107" y="58"/>
                    <a:pt x="107" y="58"/>
                  </a:cubicBezTo>
                  <a:cubicBezTo>
                    <a:pt x="107" y="57"/>
                    <a:pt x="107" y="57"/>
                    <a:pt x="107" y="56"/>
                  </a:cubicBezTo>
                  <a:cubicBezTo>
                    <a:pt x="107" y="56"/>
                    <a:pt x="107" y="56"/>
                    <a:pt x="107" y="56"/>
                  </a:cubicBezTo>
                  <a:cubicBezTo>
                    <a:pt x="107" y="55"/>
                    <a:pt x="106" y="55"/>
                    <a:pt x="106" y="55"/>
                  </a:cubicBezTo>
                  <a:cubicBezTo>
                    <a:pt x="106" y="55"/>
                    <a:pt x="106" y="53"/>
                    <a:pt x="106" y="53"/>
                  </a:cubicBezTo>
                  <a:cubicBezTo>
                    <a:pt x="106" y="53"/>
                    <a:pt x="107" y="52"/>
                    <a:pt x="108" y="52"/>
                  </a:cubicBezTo>
                  <a:cubicBezTo>
                    <a:pt x="108" y="52"/>
                    <a:pt x="109" y="51"/>
                    <a:pt x="109" y="51"/>
                  </a:cubicBezTo>
                  <a:cubicBezTo>
                    <a:pt x="110" y="51"/>
                    <a:pt x="110" y="50"/>
                    <a:pt x="111" y="50"/>
                  </a:cubicBezTo>
                  <a:cubicBezTo>
                    <a:pt x="111" y="50"/>
                    <a:pt x="112" y="50"/>
                    <a:pt x="113" y="50"/>
                  </a:cubicBezTo>
                  <a:cubicBezTo>
                    <a:pt x="113" y="50"/>
                    <a:pt x="113" y="49"/>
                    <a:pt x="113" y="48"/>
                  </a:cubicBezTo>
                  <a:cubicBezTo>
                    <a:pt x="113" y="47"/>
                    <a:pt x="112" y="47"/>
                    <a:pt x="111" y="46"/>
                  </a:cubicBezTo>
                  <a:cubicBezTo>
                    <a:pt x="111" y="46"/>
                    <a:pt x="111" y="45"/>
                    <a:pt x="111" y="44"/>
                  </a:cubicBezTo>
                  <a:cubicBezTo>
                    <a:pt x="111" y="44"/>
                    <a:pt x="111" y="44"/>
                    <a:pt x="111" y="43"/>
                  </a:cubicBezTo>
                  <a:cubicBezTo>
                    <a:pt x="110" y="42"/>
                    <a:pt x="110" y="41"/>
                    <a:pt x="110" y="40"/>
                  </a:cubicBezTo>
                  <a:cubicBezTo>
                    <a:pt x="111" y="40"/>
                    <a:pt x="111" y="40"/>
                    <a:pt x="111" y="39"/>
                  </a:cubicBezTo>
                  <a:cubicBezTo>
                    <a:pt x="111" y="39"/>
                    <a:pt x="111" y="39"/>
                    <a:pt x="111" y="39"/>
                  </a:cubicBezTo>
                  <a:cubicBezTo>
                    <a:pt x="111" y="38"/>
                    <a:pt x="111" y="38"/>
                    <a:pt x="111" y="38"/>
                  </a:cubicBezTo>
                  <a:cubicBezTo>
                    <a:pt x="111" y="37"/>
                    <a:pt x="111" y="37"/>
                    <a:pt x="111" y="36"/>
                  </a:cubicBezTo>
                  <a:cubicBezTo>
                    <a:pt x="111" y="35"/>
                    <a:pt x="111" y="34"/>
                    <a:pt x="111" y="33"/>
                  </a:cubicBezTo>
                  <a:cubicBezTo>
                    <a:pt x="111" y="32"/>
                    <a:pt x="111" y="31"/>
                    <a:pt x="111" y="31"/>
                  </a:cubicBezTo>
                  <a:cubicBezTo>
                    <a:pt x="111" y="31"/>
                    <a:pt x="112" y="31"/>
                    <a:pt x="113" y="31"/>
                  </a:cubicBezTo>
                  <a:cubicBezTo>
                    <a:pt x="113" y="30"/>
                    <a:pt x="114" y="30"/>
                    <a:pt x="114" y="30"/>
                  </a:cubicBezTo>
                  <a:cubicBezTo>
                    <a:pt x="113" y="29"/>
                    <a:pt x="114" y="29"/>
                    <a:pt x="113" y="28"/>
                  </a:cubicBezTo>
                  <a:cubicBezTo>
                    <a:pt x="113" y="28"/>
                    <a:pt x="113" y="28"/>
                    <a:pt x="113" y="27"/>
                  </a:cubicBezTo>
                  <a:cubicBezTo>
                    <a:pt x="113" y="26"/>
                    <a:pt x="113" y="25"/>
                    <a:pt x="113" y="24"/>
                  </a:cubicBezTo>
                  <a:cubicBezTo>
                    <a:pt x="113" y="23"/>
                    <a:pt x="112" y="23"/>
                    <a:pt x="111" y="23"/>
                  </a:cubicBezTo>
                  <a:cubicBezTo>
                    <a:pt x="111" y="22"/>
                    <a:pt x="112" y="20"/>
                    <a:pt x="111" y="19"/>
                  </a:cubicBezTo>
                  <a:cubicBezTo>
                    <a:pt x="111" y="19"/>
                    <a:pt x="111" y="19"/>
                    <a:pt x="111" y="19"/>
                  </a:cubicBezTo>
                  <a:cubicBezTo>
                    <a:pt x="111" y="19"/>
                    <a:pt x="110" y="19"/>
                    <a:pt x="110" y="19"/>
                  </a:cubicBezTo>
                  <a:cubicBezTo>
                    <a:pt x="110" y="19"/>
                    <a:pt x="110" y="19"/>
                    <a:pt x="110" y="19"/>
                  </a:cubicBezTo>
                  <a:cubicBezTo>
                    <a:pt x="110" y="18"/>
                    <a:pt x="109" y="18"/>
                    <a:pt x="109" y="18"/>
                  </a:cubicBezTo>
                  <a:cubicBezTo>
                    <a:pt x="109" y="18"/>
                    <a:pt x="108" y="17"/>
                    <a:pt x="108" y="17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8" y="16"/>
                    <a:pt x="108" y="16"/>
                    <a:pt x="107" y="15"/>
                  </a:cubicBezTo>
                  <a:cubicBezTo>
                    <a:pt x="107" y="15"/>
                    <a:pt x="107" y="15"/>
                    <a:pt x="107" y="15"/>
                  </a:cubicBezTo>
                  <a:cubicBezTo>
                    <a:pt x="106" y="14"/>
                    <a:pt x="106" y="14"/>
                    <a:pt x="105" y="14"/>
                  </a:cubicBezTo>
                  <a:cubicBezTo>
                    <a:pt x="103" y="13"/>
                    <a:pt x="101" y="13"/>
                    <a:pt x="100" y="12"/>
                  </a:cubicBezTo>
                  <a:cubicBezTo>
                    <a:pt x="99" y="10"/>
                    <a:pt x="96" y="10"/>
                    <a:pt x="94" y="8"/>
                  </a:cubicBezTo>
                  <a:cubicBezTo>
                    <a:pt x="91" y="7"/>
                    <a:pt x="91" y="7"/>
                    <a:pt x="91" y="6"/>
                  </a:cubicBezTo>
                  <a:cubicBezTo>
                    <a:pt x="91" y="5"/>
                    <a:pt x="88" y="4"/>
                    <a:pt x="88" y="2"/>
                  </a:cubicBezTo>
                  <a:cubicBezTo>
                    <a:pt x="88" y="1"/>
                    <a:pt x="88" y="0"/>
                    <a:pt x="88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1"/>
                    <a:pt x="86" y="0"/>
                    <a:pt x="86" y="1"/>
                  </a:cubicBezTo>
                  <a:cubicBezTo>
                    <a:pt x="86" y="1"/>
                    <a:pt x="85" y="1"/>
                    <a:pt x="85" y="1"/>
                  </a:cubicBezTo>
                  <a:cubicBezTo>
                    <a:pt x="85" y="1"/>
                    <a:pt x="85" y="1"/>
                    <a:pt x="85" y="1"/>
                  </a:cubicBezTo>
                  <a:cubicBezTo>
                    <a:pt x="84" y="1"/>
                    <a:pt x="84" y="1"/>
                    <a:pt x="84" y="2"/>
                  </a:cubicBezTo>
                  <a:cubicBezTo>
                    <a:pt x="83" y="2"/>
                    <a:pt x="82" y="2"/>
                    <a:pt x="82" y="2"/>
                  </a:cubicBezTo>
                  <a:cubicBezTo>
                    <a:pt x="81" y="2"/>
                    <a:pt x="81" y="2"/>
                    <a:pt x="80" y="3"/>
                  </a:cubicBezTo>
                  <a:cubicBezTo>
                    <a:pt x="80" y="3"/>
                    <a:pt x="80" y="4"/>
                    <a:pt x="79" y="4"/>
                  </a:cubicBezTo>
                  <a:cubicBezTo>
                    <a:pt x="79" y="4"/>
                    <a:pt x="78" y="4"/>
                    <a:pt x="78" y="4"/>
                  </a:cubicBezTo>
                  <a:cubicBezTo>
                    <a:pt x="77" y="4"/>
                    <a:pt x="77" y="4"/>
                    <a:pt x="77" y="4"/>
                  </a:cubicBezTo>
                  <a:cubicBezTo>
                    <a:pt x="77" y="4"/>
                    <a:pt x="76" y="4"/>
                    <a:pt x="76" y="4"/>
                  </a:cubicBezTo>
                  <a:cubicBezTo>
                    <a:pt x="75" y="4"/>
                    <a:pt x="73" y="4"/>
                    <a:pt x="71" y="4"/>
                  </a:cubicBezTo>
                  <a:cubicBezTo>
                    <a:pt x="71" y="4"/>
                    <a:pt x="69" y="3"/>
                    <a:pt x="68" y="4"/>
                  </a:cubicBezTo>
                  <a:cubicBezTo>
                    <a:pt x="68" y="5"/>
                    <a:pt x="68" y="5"/>
                    <a:pt x="68" y="6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7" y="7"/>
                    <a:pt x="67" y="7"/>
                    <a:pt x="67" y="7"/>
                  </a:cubicBezTo>
                  <a:cubicBezTo>
                    <a:pt x="66" y="9"/>
                    <a:pt x="65" y="10"/>
                    <a:pt x="65" y="11"/>
                  </a:cubicBezTo>
                  <a:cubicBezTo>
                    <a:pt x="64" y="12"/>
                    <a:pt x="64" y="12"/>
                    <a:pt x="63" y="13"/>
                  </a:cubicBezTo>
                  <a:cubicBezTo>
                    <a:pt x="63" y="13"/>
                    <a:pt x="63" y="13"/>
                    <a:pt x="62" y="13"/>
                  </a:cubicBezTo>
                  <a:cubicBezTo>
                    <a:pt x="62" y="13"/>
                    <a:pt x="62" y="13"/>
                    <a:pt x="62" y="14"/>
                  </a:cubicBezTo>
                  <a:cubicBezTo>
                    <a:pt x="62" y="14"/>
                    <a:pt x="63" y="14"/>
                    <a:pt x="63" y="15"/>
                  </a:cubicBezTo>
                  <a:cubicBezTo>
                    <a:pt x="63" y="15"/>
                    <a:pt x="63" y="15"/>
                    <a:pt x="64" y="16"/>
                  </a:cubicBezTo>
                  <a:cubicBezTo>
                    <a:pt x="64" y="16"/>
                    <a:pt x="65" y="17"/>
                    <a:pt x="65" y="18"/>
                  </a:cubicBezTo>
                  <a:cubicBezTo>
                    <a:pt x="65" y="19"/>
                    <a:pt x="65" y="21"/>
                    <a:pt x="65" y="22"/>
                  </a:cubicBezTo>
                  <a:cubicBezTo>
                    <a:pt x="65" y="23"/>
                    <a:pt x="65" y="23"/>
                    <a:pt x="65" y="24"/>
                  </a:cubicBezTo>
                  <a:cubicBezTo>
                    <a:pt x="65" y="25"/>
                    <a:pt x="65" y="25"/>
                    <a:pt x="65" y="25"/>
                  </a:cubicBezTo>
                  <a:cubicBezTo>
                    <a:pt x="65" y="26"/>
                    <a:pt x="65" y="26"/>
                    <a:pt x="66" y="26"/>
                  </a:cubicBezTo>
                  <a:cubicBezTo>
                    <a:pt x="66" y="28"/>
                    <a:pt x="65" y="29"/>
                    <a:pt x="65" y="30"/>
                  </a:cubicBezTo>
                  <a:cubicBezTo>
                    <a:pt x="64" y="31"/>
                    <a:pt x="65" y="33"/>
                    <a:pt x="64" y="34"/>
                  </a:cubicBezTo>
                  <a:cubicBezTo>
                    <a:pt x="64" y="35"/>
                    <a:pt x="64" y="36"/>
                    <a:pt x="64" y="36"/>
                  </a:cubicBezTo>
                  <a:cubicBezTo>
                    <a:pt x="64" y="37"/>
                    <a:pt x="63" y="37"/>
                    <a:pt x="63" y="38"/>
                  </a:cubicBezTo>
                  <a:cubicBezTo>
                    <a:pt x="63" y="39"/>
                    <a:pt x="63" y="40"/>
                    <a:pt x="63" y="40"/>
                  </a:cubicBezTo>
                  <a:cubicBezTo>
                    <a:pt x="63" y="41"/>
                    <a:pt x="64" y="41"/>
                    <a:pt x="64" y="41"/>
                  </a:cubicBezTo>
                  <a:cubicBezTo>
                    <a:pt x="64" y="42"/>
                    <a:pt x="64" y="42"/>
                    <a:pt x="65" y="42"/>
                  </a:cubicBezTo>
                  <a:cubicBezTo>
                    <a:pt x="65" y="43"/>
                    <a:pt x="65" y="43"/>
                    <a:pt x="66" y="43"/>
                  </a:cubicBezTo>
                  <a:cubicBezTo>
                    <a:pt x="66" y="43"/>
                    <a:pt x="66" y="44"/>
                    <a:pt x="67" y="44"/>
                  </a:cubicBezTo>
                  <a:cubicBezTo>
                    <a:pt x="67" y="45"/>
                    <a:pt x="67" y="44"/>
                    <a:pt x="67" y="45"/>
                  </a:cubicBezTo>
                  <a:cubicBezTo>
                    <a:pt x="67" y="45"/>
                    <a:pt x="67" y="46"/>
                    <a:pt x="67" y="46"/>
                  </a:cubicBezTo>
                  <a:cubicBezTo>
                    <a:pt x="68" y="47"/>
                    <a:pt x="69" y="47"/>
                    <a:pt x="70" y="48"/>
                  </a:cubicBezTo>
                  <a:cubicBezTo>
                    <a:pt x="70" y="48"/>
                    <a:pt x="71" y="49"/>
                    <a:pt x="71" y="49"/>
                  </a:cubicBezTo>
                  <a:cubicBezTo>
                    <a:pt x="71" y="49"/>
                    <a:pt x="71" y="49"/>
                    <a:pt x="72" y="49"/>
                  </a:cubicBezTo>
                  <a:cubicBezTo>
                    <a:pt x="72" y="48"/>
                    <a:pt x="73" y="47"/>
                    <a:pt x="74" y="47"/>
                  </a:cubicBezTo>
                  <a:cubicBezTo>
                    <a:pt x="74" y="47"/>
                    <a:pt x="75" y="46"/>
                    <a:pt x="75" y="46"/>
                  </a:cubicBezTo>
                  <a:cubicBezTo>
                    <a:pt x="77" y="45"/>
                    <a:pt x="75" y="49"/>
                    <a:pt x="75" y="49"/>
                  </a:cubicBezTo>
                  <a:cubicBezTo>
                    <a:pt x="74" y="50"/>
                    <a:pt x="74" y="51"/>
                    <a:pt x="74" y="52"/>
                  </a:cubicBezTo>
                  <a:cubicBezTo>
                    <a:pt x="74" y="52"/>
                    <a:pt x="75" y="53"/>
                    <a:pt x="75" y="53"/>
                  </a:cubicBezTo>
                  <a:cubicBezTo>
                    <a:pt x="75" y="54"/>
                    <a:pt x="75" y="54"/>
                    <a:pt x="75" y="55"/>
                  </a:cubicBezTo>
                  <a:cubicBezTo>
                    <a:pt x="75" y="55"/>
                    <a:pt x="75" y="55"/>
                    <a:pt x="75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6" y="56"/>
                    <a:pt x="76" y="57"/>
                    <a:pt x="76" y="58"/>
                  </a:cubicBezTo>
                  <a:cubicBezTo>
                    <a:pt x="76" y="58"/>
                    <a:pt x="76" y="59"/>
                    <a:pt x="76" y="60"/>
                  </a:cubicBezTo>
                  <a:cubicBezTo>
                    <a:pt x="76" y="60"/>
                    <a:pt x="75" y="59"/>
                    <a:pt x="75" y="59"/>
                  </a:cubicBezTo>
                  <a:cubicBezTo>
                    <a:pt x="75" y="59"/>
                    <a:pt x="75" y="59"/>
                    <a:pt x="75" y="59"/>
                  </a:cubicBezTo>
                  <a:cubicBezTo>
                    <a:pt x="74" y="58"/>
                    <a:pt x="74" y="57"/>
                    <a:pt x="73" y="57"/>
                  </a:cubicBezTo>
                  <a:cubicBezTo>
                    <a:pt x="72" y="57"/>
                    <a:pt x="72" y="57"/>
                    <a:pt x="72" y="57"/>
                  </a:cubicBezTo>
                  <a:cubicBezTo>
                    <a:pt x="72" y="57"/>
                    <a:pt x="72" y="57"/>
                    <a:pt x="71" y="57"/>
                  </a:cubicBezTo>
                  <a:cubicBezTo>
                    <a:pt x="71" y="56"/>
                    <a:pt x="71" y="57"/>
                    <a:pt x="70" y="58"/>
                  </a:cubicBezTo>
                  <a:cubicBezTo>
                    <a:pt x="70" y="58"/>
                    <a:pt x="70" y="58"/>
                    <a:pt x="69" y="58"/>
                  </a:cubicBezTo>
                  <a:cubicBezTo>
                    <a:pt x="69" y="58"/>
                    <a:pt x="68" y="58"/>
                    <a:pt x="68" y="58"/>
                  </a:cubicBezTo>
                  <a:cubicBezTo>
                    <a:pt x="67" y="57"/>
                    <a:pt x="68" y="57"/>
                    <a:pt x="68" y="56"/>
                  </a:cubicBezTo>
                  <a:cubicBezTo>
                    <a:pt x="68" y="56"/>
                    <a:pt x="68" y="55"/>
                    <a:pt x="68" y="55"/>
                  </a:cubicBezTo>
                  <a:cubicBezTo>
                    <a:pt x="67" y="54"/>
                    <a:pt x="67" y="54"/>
                    <a:pt x="66" y="53"/>
                  </a:cubicBezTo>
                  <a:cubicBezTo>
                    <a:pt x="66" y="53"/>
                    <a:pt x="66" y="53"/>
                    <a:pt x="65" y="52"/>
                  </a:cubicBezTo>
                  <a:cubicBezTo>
                    <a:pt x="65" y="52"/>
                    <a:pt x="65" y="52"/>
                    <a:pt x="65" y="51"/>
                  </a:cubicBezTo>
                  <a:cubicBezTo>
                    <a:pt x="65" y="51"/>
                    <a:pt x="65" y="51"/>
                    <a:pt x="64" y="50"/>
                  </a:cubicBezTo>
                  <a:cubicBezTo>
                    <a:pt x="64" y="50"/>
                    <a:pt x="64" y="49"/>
                    <a:pt x="63" y="49"/>
                  </a:cubicBezTo>
                  <a:cubicBezTo>
                    <a:pt x="63" y="49"/>
                    <a:pt x="63" y="48"/>
                    <a:pt x="62" y="48"/>
                  </a:cubicBezTo>
                  <a:cubicBezTo>
                    <a:pt x="62" y="48"/>
                    <a:pt x="62" y="48"/>
                    <a:pt x="61" y="49"/>
                  </a:cubicBezTo>
                  <a:cubicBezTo>
                    <a:pt x="61" y="48"/>
                    <a:pt x="60" y="48"/>
                    <a:pt x="60" y="48"/>
                  </a:cubicBezTo>
                  <a:cubicBezTo>
                    <a:pt x="59" y="48"/>
                    <a:pt x="59" y="47"/>
                    <a:pt x="59" y="47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7" y="47"/>
                    <a:pt x="57" y="48"/>
                    <a:pt x="56" y="48"/>
                  </a:cubicBezTo>
                  <a:cubicBezTo>
                    <a:pt x="56" y="47"/>
                    <a:pt x="55" y="47"/>
                    <a:pt x="55" y="46"/>
                  </a:cubicBezTo>
                  <a:cubicBezTo>
                    <a:pt x="54" y="46"/>
                    <a:pt x="55" y="45"/>
                    <a:pt x="55" y="44"/>
                  </a:cubicBezTo>
                  <a:cubicBezTo>
                    <a:pt x="55" y="43"/>
                    <a:pt x="55" y="43"/>
                    <a:pt x="54" y="43"/>
                  </a:cubicBezTo>
                  <a:cubicBezTo>
                    <a:pt x="53" y="43"/>
                    <a:pt x="53" y="43"/>
                    <a:pt x="52" y="42"/>
                  </a:cubicBezTo>
                  <a:cubicBezTo>
                    <a:pt x="52" y="42"/>
                    <a:pt x="52" y="40"/>
                    <a:pt x="51" y="40"/>
                  </a:cubicBezTo>
                  <a:cubicBezTo>
                    <a:pt x="49" y="39"/>
                    <a:pt x="49" y="41"/>
                    <a:pt x="49" y="42"/>
                  </a:cubicBezTo>
                  <a:cubicBezTo>
                    <a:pt x="49" y="43"/>
                    <a:pt x="49" y="44"/>
                    <a:pt x="48" y="44"/>
                  </a:cubicBezTo>
                  <a:cubicBezTo>
                    <a:pt x="47" y="44"/>
                    <a:pt x="46" y="44"/>
                    <a:pt x="46" y="44"/>
                  </a:cubicBezTo>
                  <a:cubicBezTo>
                    <a:pt x="45" y="44"/>
                    <a:pt x="45" y="43"/>
                    <a:pt x="44" y="43"/>
                  </a:cubicBezTo>
                  <a:cubicBezTo>
                    <a:pt x="44" y="42"/>
                    <a:pt x="43" y="42"/>
                    <a:pt x="43" y="42"/>
                  </a:cubicBezTo>
                  <a:cubicBezTo>
                    <a:pt x="42" y="42"/>
                    <a:pt x="42" y="42"/>
                    <a:pt x="41" y="42"/>
                  </a:cubicBezTo>
                  <a:cubicBezTo>
                    <a:pt x="41" y="41"/>
                    <a:pt x="40" y="41"/>
                    <a:pt x="39" y="41"/>
                  </a:cubicBezTo>
                  <a:cubicBezTo>
                    <a:pt x="39" y="41"/>
                    <a:pt x="38" y="41"/>
                    <a:pt x="38" y="41"/>
                  </a:cubicBezTo>
                  <a:cubicBezTo>
                    <a:pt x="37" y="41"/>
                    <a:pt x="37" y="40"/>
                    <a:pt x="37" y="40"/>
                  </a:cubicBezTo>
                  <a:cubicBezTo>
                    <a:pt x="36" y="40"/>
                    <a:pt x="36" y="41"/>
                    <a:pt x="35" y="40"/>
                  </a:cubicBezTo>
                  <a:cubicBezTo>
                    <a:pt x="35" y="40"/>
                    <a:pt x="34" y="39"/>
                    <a:pt x="34" y="39"/>
                  </a:cubicBezTo>
                  <a:cubicBezTo>
                    <a:pt x="34" y="38"/>
                    <a:pt x="34" y="37"/>
                    <a:pt x="34" y="35"/>
                  </a:cubicBezTo>
                  <a:cubicBezTo>
                    <a:pt x="34" y="35"/>
                    <a:pt x="34" y="34"/>
                    <a:pt x="33" y="34"/>
                  </a:cubicBezTo>
                  <a:cubicBezTo>
                    <a:pt x="32" y="34"/>
                    <a:pt x="31" y="34"/>
                    <a:pt x="31" y="34"/>
                  </a:cubicBezTo>
                  <a:cubicBezTo>
                    <a:pt x="31" y="35"/>
                    <a:pt x="30" y="35"/>
                    <a:pt x="30" y="35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30" y="35"/>
                    <a:pt x="29" y="35"/>
                  </a:cubicBezTo>
                  <a:cubicBezTo>
                    <a:pt x="29" y="36"/>
                    <a:pt x="28" y="35"/>
                    <a:pt x="27" y="35"/>
                  </a:cubicBezTo>
                  <a:cubicBezTo>
                    <a:pt x="26" y="35"/>
                    <a:pt x="26" y="36"/>
                    <a:pt x="26" y="37"/>
                  </a:cubicBezTo>
                  <a:cubicBezTo>
                    <a:pt x="26" y="37"/>
                    <a:pt x="25" y="38"/>
                    <a:pt x="24" y="37"/>
                  </a:cubicBezTo>
                  <a:cubicBezTo>
                    <a:pt x="24" y="36"/>
                    <a:pt x="25" y="34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3" y="33"/>
                    <a:pt x="23" y="32"/>
                    <a:pt x="23" y="32"/>
                  </a:cubicBezTo>
                  <a:cubicBezTo>
                    <a:pt x="22" y="32"/>
                    <a:pt x="22" y="31"/>
                    <a:pt x="21" y="31"/>
                  </a:cubicBezTo>
                  <a:cubicBezTo>
                    <a:pt x="20" y="31"/>
                    <a:pt x="20" y="32"/>
                    <a:pt x="19" y="33"/>
                  </a:cubicBezTo>
                  <a:cubicBezTo>
                    <a:pt x="19" y="33"/>
                    <a:pt x="20" y="33"/>
                    <a:pt x="20" y="33"/>
                  </a:cubicBezTo>
                  <a:cubicBezTo>
                    <a:pt x="20" y="33"/>
                    <a:pt x="21" y="34"/>
                    <a:pt x="21" y="36"/>
                  </a:cubicBezTo>
                  <a:cubicBezTo>
                    <a:pt x="21" y="37"/>
                    <a:pt x="22" y="38"/>
                    <a:pt x="21" y="39"/>
                  </a:cubicBezTo>
                  <a:cubicBezTo>
                    <a:pt x="20" y="40"/>
                    <a:pt x="20" y="42"/>
                    <a:pt x="20" y="42"/>
                  </a:cubicBezTo>
                  <a:cubicBezTo>
                    <a:pt x="20" y="42"/>
                    <a:pt x="21" y="44"/>
                    <a:pt x="21" y="45"/>
                  </a:cubicBezTo>
                  <a:cubicBezTo>
                    <a:pt x="21" y="46"/>
                    <a:pt x="19" y="47"/>
                    <a:pt x="20" y="48"/>
                  </a:cubicBezTo>
                  <a:cubicBezTo>
                    <a:pt x="20" y="49"/>
                    <a:pt x="20" y="50"/>
                    <a:pt x="20" y="50"/>
                  </a:cubicBezTo>
                  <a:cubicBezTo>
                    <a:pt x="19" y="51"/>
                    <a:pt x="20" y="53"/>
                    <a:pt x="20" y="53"/>
                  </a:cubicBezTo>
                  <a:cubicBezTo>
                    <a:pt x="21" y="54"/>
                    <a:pt x="21" y="54"/>
                    <a:pt x="21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2" y="92"/>
                    <a:pt x="2" y="93"/>
                  </a:cubicBezTo>
                  <a:cubicBezTo>
                    <a:pt x="2" y="93"/>
                    <a:pt x="5" y="96"/>
                    <a:pt x="5" y="97"/>
                  </a:cubicBezTo>
                  <a:cubicBezTo>
                    <a:pt x="6" y="98"/>
                    <a:pt x="7" y="100"/>
                    <a:pt x="8" y="101"/>
                  </a:cubicBezTo>
                  <a:cubicBezTo>
                    <a:pt x="9" y="101"/>
                    <a:pt x="12" y="104"/>
                    <a:pt x="13" y="105"/>
                  </a:cubicBezTo>
                  <a:cubicBezTo>
                    <a:pt x="16" y="105"/>
                    <a:pt x="19" y="105"/>
                    <a:pt x="23" y="105"/>
                  </a:cubicBezTo>
                  <a:cubicBezTo>
                    <a:pt x="30" y="105"/>
                    <a:pt x="32" y="107"/>
                    <a:pt x="32" y="107"/>
                  </a:cubicBezTo>
                  <a:cubicBezTo>
                    <a:pt x="32" y="107"/>
                    <a:pt x="31" y="108"/>
                    <a:pt x="31" y="108"/>
                  </a:cubicBezTo>
                  <a:cubicBezTo>
                    <a:pt x="31" y="108"/>
                    <a:pt x="32" y="109"/>
                    <a:pt x="32" y="109"/>
                  </a:cubicBezTo>
                  <a:cubicBezTo>
                    <a:pt x="33" y="109"/>
                    <a:pt x="34" y="109"/>
                    <a:pt x="34" y="109"/>
                  </a:cubicBezTo>
                  <a:cubicBezTo>
                    <a:pt x="35" y="109"/>
                    <a:pt x="35" y="109"/>
                    <a:pt x="36" y="109"/>
                  </a:cubicBezTo>
                  <a:cubicBezTo>
                    <a:pt x="37" y="109"/>
                    <a:pt x="37" y="109"/>
                    <a:pt x="37" y="109"/>
                  </a:cubicBezTo>
                  <a:cubicBezTo>
                    <a:pt x="37" y="109"/>
                    <a:pt x="38" y="110"/>
                    <a:pt x="38" y="110"/>
                  </a:cubicBezTo>
                  <a:cubicBezTo>
                    <a:pt x="38" y="110"/>
                    <a:pt x="39" y="110"/>
                    <a:pt x="39" y="110"/>
                  </a:cubicBezTo>
                  <a:cubicBezTo>
                    <a:pt x="39" y="110"/>
                    <a:pt x="39" y="109"/>
                    <a:pt x="40" y="109"/>
                  </a:cubicBezTo>
                  <a:cubicBezTo>
                    <a:pt x="40" y="109"/>
                    <a:pt x="40" y="109"/>
                    <a:pt x="40" y="109"/>
                  </a:cubicBezTo>
                  <a:cubicBezTo>
                    <a:pt x="41" y="109"/>
                    <a:pt x="41" y="109"/>
                    <a:pt x="41" y="108"/>
                  </a:cubicBezTo>
                  <a:cubicBezTo>
                    <a:pt x="41" y="108"/>
                    <a:pt x="42" y="108"/>
                    <a:pt x="43" y="108"/>
                  </a:cubicBezTo>
                  <a:cubicBezTo>
                    <a:pt x="43" y="108"/>
                    <a:pt x="43" y="109"/>
                    <a:pt x="44" y="109"/>
                  </a:cubicBezTo>
                  <a:cubicBezTo>
                    <a:pt x="44" y="109"/>
                    <a:pt x="45" y="109"/>
                    <a:pt x="45" y="109"/>
                  </a:cubicBezTo>
                  <a:cubicBezTo>
                    <a:pt x="46" y="110"/>
                    <a:pt x="46" y="110"/>
                    <a:pt x="46" y="109"/>
                  </a:cubicBezTo>
                  <a:cubicBezTo>
                    <a:pt x="47" y="109"/>
                    <a:pt x="47" y="109"/>
                    <a:pt x="47" y="109"/>
                  </a:cubicBezTo>
                  <a:cubicBezTo>
                    <a:pt x="47" y="108"/>
                    <a:pt x="47" y="108"/>
                    <a:pt x="48" y="108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9" y="108"/>
                    <a:pt x="49" y="108"/>
                    <a:pt x="49" y="107"/>
                  </a:cubicBezTo>
                  <a:cubicBezTo>
                    <a:pt x="50" y="107"/>
                    <a:pt x="50" y="107"/>
                    <a:pt x="50" y="106"/>
                  </a:cubicBezTo>
                  <a:cubicBezTo>
                    <a:pt x="51" y="106"/>
                    <a:pt x="52" y="105"/>
                    <a:pt x="53" y="105"/>
                  </a:cubicBezTo>
                  <a:cubicBezTo>
                    <a:pt x="54" y="104"/>
                    <a:pt x="54" y="104"/>
                    <a:pt x="55" y="103"/>
                  </a:cubicBezTo>
                  <a:cubicBezTo>
                    <a:pt x="55" y="103"/>
                    <a:pt x="56" y="102"/>
                    <a:pt x="56" y="102"/>
                  </a:cubicBezTo>
                  <a:cubicBezTo>
                    <a:pt x="57" y="100"/>
                    <a:pt x="57" y="99"/>
                    <a:pt x="58" y="98"/>
                  </a:cubicBezTo>
                  <a:cubicBezTo>
                    <a:pt x="58" y="97"/>
                    <a:pt x="59" y="97"/>
                    <a:pt x="59" y="97"/>
                  </a:cubicBezTo>
                  <a:cubicBezTo>
                    <a:pt x="60" y="97"/>
                    <a:pt x="60" y="96"/>
                    <a:pt x="60" y="96"/>
                  </a:cubicBezTo>
                  <a:cubicBezTo>
                    <a:pt x="61" y="96"/>
                    <a:pt x="61" y="96"/>
                    <a:pt x="61" y="96"/>
                  </a:cubicBezTo>
                  <a:cubicBezTo>
                    <a:pt x="61" y="96"/>
                    <a:pt x="61" y="96"/>
                    <a:pt x="61" y="96"/>
                  </a:cubicBezTo>
                  <a:cubicBezTo>
                    <a:pt x="62" y="96"/>
                    <a:pt x="62" y="96"/>
                    <a:pt x="62" y="96"/>
                  </a:cubicBezTo>
                  <a:cubicBezTo>
                    <a:pt x="62" y="96"/>
                    <a:pt x="63" y="95"/>
                    <a:pt x="63" y="95"/>
                  </a:cubicBezTo>
                  <a:cubicBezTo>
                    <a:pt x="63" y="95"/>
                    <a:pt x="64" y="95"/>
                    <a:pt x="64" y="94"/>
                  </a:cubicBezTo>
                  <a:cubicBezTo>
                    <a:pt x="65" y="93"/>
                    <a:pt x="65" y="92"/>
                    <a:pt x="66" y="91"/>
                  </a:cubicBezTo>
                  <a:cubicBezTo>
                    <a:pt x="66" y="90"/>
                    <a:pt x="66" y="90"/>
                    <a:pt x="67" y="89"/>
                  </a:cubicBezTo>
                  <a:cubicBezTo>
                    <a:pt x="67" y="89"/>
                    <a:pt x="67" y="88"/>
                    <a:pt x="68" y="88"/>
                  </a:cubicBezTo>
                  <a:cubicBezTo>
                    <a:pt x="68" y="88"/>
                    <a:pt x="68" y="88"/>
                    <a:pt x="69" y="88"/>
                  </a:cubicBezTo>
                  <a:cubicBezTo>
                    <a:pt x="69" y="88"/>
                    <a:pt x="69" y="88"/>
                    <a:pt x="70" y="88"/>
                  </a:cubicBezTo>
                  <a:cubicBezTo>
                    <a:pt x="70" y="87"/>
                    <a:pt x="71" y="87"/>
                    <a:pt x="71" y="87"/>
                  </a:cubicBezTo>
                  <a:cubicBezTo>
                    <a:pt x="71" y="86"/>
                    <a:pt x="72" y="86"/>
                    <a:pt x="72" y="86"/>
                  </a:cubicBezTo>
                  <a:cubicBezTo>
                    <a:pt x="72" y="86"/>
                    <a:pt x="72" y="86"/>
                    <a:pt x="72" y="86"/>
                  </a:cubicBezTo>
                  <a:cubicBezTo>
                    <a:pt x="72" y="86"/>
                    <a:pt x="72" y="86"/>
                    <a:pt x="72" y="86"/>
                  </a:cubicBezTo>
                  <a:cubicBezTo>
                    <a:pt x="73" y="85"/>
                    <a:pt x="73" y="85"/>
                    <a:pt x="74" y="85"/>
                  </a:cubicBezTo>
                  <a:cubicBezTo>
                    <a:pt x="74" y="85"/>
                    <a:pt x="74" y="84"/>
                    <a:pt x="74" y="84"/>
                  </a:cubicBezTo>
                  <a:cubicBezTo>
                    <a:pt x="75" y="84"/>
                    <a:pt x="75" y="84"/>
                    <a:pt x="76" y="84"/>
                  </a:cubicBezTo>
                  <a:cubicBezTo>
                    <a:pt x="76" y="84"/>
                    <a:pt x="77" y="85"/>
                    <a:pt x="77" y="85"/>
                  </a:cubicBezTo>
                  <a:cubicBezTo>
                    <a:pt x="78" y="85"/>
                    <a:pt x="78" y="85"/>
                    <a:pt x="79" y="85"/>
                  </a:cubicBezTo>
                  <a:cubicBezTo>
                    <a:pt x="79" y="85"/>
                    <a:pt x="80" y="85"/>
                    <a:pt x="81" y="85"/>
                  </a:cubicBezTo>
                  <a:cubicBezTo>
                    <a:pt x="81" y="85"/>
                    <a:pt x="81" y="85"/>
                    <a:pt x="81" y="85"/>
                  </a:cubicBezTo>
                  <a:cubicBezTo>
                    <a:pt x="81" y="81"/>
                    <a:pt x="81" y="81"/>
                    <a:pt x="81" y="81"/>
                  </a:cubicBezTo>
                  <a:cubicBezTo>
                    <a:pt x="80" y="76"/>
                    <a:pt x="80" y="76"/>
                    <a:pt x="80" y="76"/>
                  </a:cubicBezTo>
                  <a:cubicBezTo>
                    <a:pt x="107" y="66"/>
                    <a:pt x="107" y="66"/>
                    <a:pt x="107" y="66"/>
                  </a:cubicBezTo>
                  <a:cubicBezTo>
                    <a:pt x="107" y="66"/>
                    <a:pt x="107" y="66"/>
                    <a:pt x="107" y="66"/>
                  </a:cubicBezTo>
                  <a:cubicBezTo>
                    <a:pt x="107" y="66"/>
                    <a:pt x="107" y="66"/>
                    <a:pt x="107" y="6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137" name="Freeform 139"/>
            <p:cNvSpPr>
              <a:spLocks/>
            </p:cNvSpPr>
            <p:nvPr/>
          </p:nvSpPr>
          <p:spPr bwMode="auto">
            <a:xfrm>
              <a:off x="4997450" y="4749801"/>
              <a:ext cx="87313" cy="250825"/>
            </a:xfrm>
            <a:custGeom>
              <a:avLst/>
              <a:gdLst>
                <a:gd name="T0" fmla="*/ 30 w 30"/>
                <a:gd name="T1" fmla="*/ 61 h 86"/>
                <a:gd name="T2" fmla="*/ 26 w 30"/>
                <a:gd name="T3" fmla="*/ 52 h 86"/>
                <a:gd name="T4" fmla="*/ 23 w 30"/>
                <a:gd name="T5" fmla="*/ 51 h 86"/>
                <a:gd name="T6" fmla="*/ 21 w 30"/>
                <a:gd name="T7" fmla="*/ 51 h 86"/>
                <a:gd name="T8" fmla="*/ 19 w 30"/>
                <a:gd name="T9" fmla="*/ 52 h 86"/>
                <a:gd name="T10" fmla="*/ 17 w 30"/>
                <a:gd name="T11" fmla="*/ 51 h 86"/>
                <a:gd name="T12" fmla="*/ 17 w 30"/>
                <a:gd name="T13" fmla="*/ 49 h 86"/>
                <a:gd name="T14" fmla="*/ 16 w 30"/>
                <a:gd name="T15" fmla="*/ 46 h 86"/>
                <a:gd name="T16" fmla="*/ 16 w 30"/>
                <a:gd name="T17" fmla="*/ 44 h 86"/>
                <a:gd name="T18" fmla="*/ 15 w 30"/>
                <a:gd name="T19" fmla="*/ 42 h 86"/>
                <a:gd name="T20" fmla="*/ 15 w 30"/>
                <a:gd name="T21" fmla="*/ 39 h 86"/>
                <a:gd name="T22" fmla="*/ 13 w 30"/>
                <a:gd name="T23" fmla="*/ 32 h 86"/>
                <a:gd name="T24" fmla="*/ 14 w 30"/>
                <a:gd name="T25" fmla="*/ 30 h 86"/>
                <a:gd name="T26" fmla="*/ 15 w 30"/>
                <a:gd name="T27" fmla="*/ 28 h 86"/>
                <a:gd name="T28" fmla="*/ 15 w 30"/>
                <a:gd name="T29" fmla="*/ 23 h 86"/>
                <a:gd name="T30" fmla="*/ 14 w 30"/>
                <a:gd name="T31" fmla="*/ 18 h 86"/>
                <a:gd name="T32" fmla="*/ 14 w 30"/>
                <a:gd name="T33" fmla="*/ 15 h 86"/>
                <a:gd name="T34" fmla="*/ 12 w 30"/>
                <a:gd name="T35" fmla="*/ 11 h 86"/>
                <a:gd name="T36" fmla="*/ 12 w 30"/>
                <a:gd name="T37" fmla="*/ 9 h 86"/>
                <a:gd name="T38" fmla="*/ 11 w 30"/>
                <a:gd name="T39" fmla="*/ 7 h 86"/>
                <a:gd name="T40" fmla="*/ 11 w 30"/>
                <a:gd name="T41" fmla="*/ 5 h 86"/>
                <a:gd name="T42" fmla="*/ 10 w 30"/>
                <a:gd name="T43" fmla="*/ 2 h 86"/>
                <a:gd name="T44" fmla="*/ 4 w 30"/>
                <a:gd name="T45" fmla="*/ 1 h 86"/>
                <a:gd name="T46" fmla="*/ 2 w 30"/>
                <a:gd name="T47" fmla="*/ 0 h 86"/>
                <a:gd name="T48" fmla="*/ 3 w 30"/>
                <a:gd name="T49" fmla="*/ 2 h 86"/>
                <a:gd name="T50" fmla="*/ 5 w 30"/>
                <a:gd name="T51" fmla="*/ 4 h 86"/>
                <a:gd name="T52" fmla="*/ 6 w 30"/>
                <a:gd name="T53" fmla="*/ 4 h 86"/>
                <a:gd name="T54" fmla="*/ 6 w 30"/>
                <a:gd name="T55" fmla="*/ 8 h 86"/>
                <a:gd name="T56" fmla="*/ 8 w 30"/>
                <a:gd name="T57" fmla="*/ 12 h 86"/>
                <a:gd name="T58" fmla="*/ 9 w 30"/>
                <a:gd name="T59" fmla="*/ 15 h 86"/>
                <a:gd name="T60" fmla="*/ 6 w 30"/>
                <a:gd name="T61" fmla="*/ 16 h 86"/>
                <a:gd name="T62" fmla="*/ 6 w 30"/>
                <a:gd name="T63" fmla="*/ 21 h 86"/>
                <a:gd name="T64" fmla="*/ 6 w 30"/>
                <a:gd name="T65" fmla="*/ 24 h 86"/>
                <a:gd name="T66" fmla="*/ 5 w 30"/>
                <a:gd name="T67" fmla="*/ 25 h 86"/>
                <a:gd name="T68" fmla="*/ 6 w 30"/>
                <a:gd name="T69" fmla="*/ 29 h 86"/>
                <a:gd name="T70" fmla="*/ 8 w 30"/>
                <a:gd name="T71" fmla="*/ 33 h 86"/>
                <a:gd name="T72" fmla="*/ 6 w 30"/>
                <a:gd name="T73" fmla="*/ 35 h 86"/>
                <a:gd name="T74" fmla="*/ 3 w 30"/>
                <a:gd name="T75" fmla="*/ 37 h 86"/>
                <a:gd name="T76" fmla="*/ 1 w 30"/>
                <a:gd name="T77" fmla="*/ 40 h 86"/>
                <a:gd name="T78" fmla="*/ 2 w 30"/>
                <a:gd name="T79" fmla="*/ 41 h 86"/>
                <a:gd name="T80" fmla="*/ 1 w 30"/>
                <a:gd name="T81" fmla="*/ 44 h 86"/>
                <a:gd name="T82" fmla="*/ 0 w 30"/>
                <a:gd name="T83" fmla="*/ 46 h 86"/>
                <a:gd name="T84" fmla="*/ 0 w 30"/>
                <a:gd name="T85" fmla="*/ 48 h 86"/>
                <a:gd name="T86" fmla="*/ 1 w 30"/>
                <a:gd name="T87" fmla="*/ 50 h 86"/>
                <a:gd name="T88" fmla="*/ 2 w 30"/>
                <a:gd name="T89" fmla="*/ 51 h 86"/>
                <a:gd name="T90" fmla="*/ 4 w 30"/>
                <a:gd name="T91" fmla="*/ 51 h 86"/>
                <a:gd name="T92" fmla="*/ 12 w 30"/>
                <a:gd name="T93" fmla="*/ 56 h 86"/>
                <a:gd name="T94" fmla="*/ 16 w 30"/>
                <a:gd name="T95" fmla="*/ 57 h 86"/>
                <a:gd name="T96" fmla="*/ 17 w 30"/>
                <a:gd name="T97" fmla="*/ 64 h 86"/>
                <a:gd name="T98" fmla="*/ 15 w 30"/>
                <a:gd name="T99" fmla="*/ 72 h 86"/>
                <a:gd name="T100" fmla="*/ 16 w 30"/>
                <a:gd name="T101" fmla="*/ 76 h 86"/>
                <a:gd name="T102" fmla="*/ 22 w 30"/>
                <a:gd name="T103" fmla="*/ 83 h 86"/>
                <a:gd name="T104" fmla="*/ 24 w 30"/>
                <a:gd name="T105" fmla="*/ 81 h 86"/>
                <a:gd name="T106" fmla="*/ 24 w 30"/>
                <a:gd name="T107" fmla="*/ 75 h 86"/>
                <a:gd name="T108" fmla="*/ 29 w 30"/>
                <a:gd name="T109" fmla="*/ 72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0" h="86">
                  <a:moveTo>
                    <a:pt x="29" y="66"/>
                  </a:moveTo>
                  <a:cubicBezTo>
                    <a:pt x="29" y="65"/>
                    <a:pt x="30" y="62"/>
                    <a:pt x="30" y="61"/>
                  </a:cubicBezTo>
                  <a:cubicBezTo>
                    <a:pt x="30" y="59"/>
                    <a:pt x="28" y="58"/>
                    <a:pt x="28" y="57"/>
                  </a:cubicBezTo>
                  <a:cubicBezTo>
                    <a:pt x="27" y="55"/>
                    <a:pt x="27" y="53"/>
                    <a:pt x="26" y="52"/>
                  </a:cubicBezTo>
                  <a:cubicBezTo>
                    <a:pt x="25" y="51"/>
                    <a:pt x="24" y="50"/>
                    <a:pt x="23" y="49"/>
                  </a:cubicBezTo>
                  <a:cubicBezTo>
                    <a:pt x="23" y="50"/>
                    <a:pt x="23" y="51"/>
                    <a:pt x="23" y="51"/>
                  </a:cubicBezTo>
                  <a:cubicBezTo>
                    <a:pt x="23" y="52"/>
                    <a:pt x="23" y="53"/>
                    <a:pt x="22" y="53"/>
                  </a:cubicBezTo>
                  <a:cubicBezTo>
                    <a:pt x="22" y="53"/>
                    <a:pt x="22" y="52"/>
                    <a:pt x="21" y="51"/>
                  </a:cubicBezTo>
                  <a:cubicBezTo>
                    <a:pt x="21" y="51"/>
                    <a:pt x="20" y="51"/>
                    <a:pt x="20" y="51"/>
                  </a:cubicBezTo>
                  <a:cubicBezTo>
                    <a:pt x="19" y="51"/>
                    <a:pt x="19" y="52"/>
                    <a:pt x="19" y="52"/>
                  </a:cubicBezTo>
                  <a:cubicBezTo>
                    <a:pt x="19" y="52"/>
                    <a:pt x="18" y="52"/>
                    <a:pt x="18" y="52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7" y="50"/>
                    <a:pt x="17" y="49"/>
                    <a:pt x="17" y="49"/>
                  </a:cubicBezTo>
                  <a:cubicBezTo>
                    <a:pt x="17" y="49"/>
                    <a:pt x="17" y="48"/>
                    <a:pt x="17" y="48"/>
                  </a:cubicBezTo>
                  <a:cubicBezTo>
                    <a:pt x="17" y="47"/>
                    <a:pt x="17" y="47"/>
                    <a:pt x="16" y="46"/>
                  </a:cubicBezTo>
                  <a:cubicBezTo>
                    <a:pt x="16" y="46"/>
                    <a:pt x="16" y="45"/>
                    <a:pt x="16" y="45"/>
                  </a:cubicBezTo>
                  <a:cubicBezTo>
                    <a:pt x="16" y="45"/>
                    <a:pt x="16" y="44"/>
                    <a:pt x="16" y="44"/>
                  </a:cubicBezTo>
                  <a:cubicBezTo>
                    <a:pt x="15" y="44"/>
                    <a:pt x="15" y="43"/>
                    <a:pt x="15" y="43"/>
                  </a:cubicBezTo>
                  <a:cubicBezTo>
                    <a:pt x="15" y="43"/>
                    <a:pt x="15" y="42"/>
                    <a:pt x="15" y="42"/>
                  </a:cubicBezTo>
                  <a:cubicBezTo>
                    <a:pt x="15" y="42"/>
                    <a:pt x="15" y="41"/>
                    <a:pt x="15" y="41"/>
                  </a:cubicBezTo>
                  <a:cubicBezTo>
                    <a:pt x="15" y="40"/>
                    <a:pt x="15" y="39"/>
                    <a:pt x="15" y="39"/>
                  </a:cubicBezTo>
                  <a:cubicBezTo>
                    <a:pt x="15" y="37"/>
                    <a:pt x="14" y="36"/>
                    <a:pt x="14" y="35"/>
                  </a:cubicBezTo>
                  <a:cubicBezTo>
                    <a:pt x="13" y="34"/>
                    <a:pt x="13" y="33"/>
                    <a:pt x="13" y="32"/>
                  </a:cubicBezTo>
                  <a:cubicBezTo>
                    <a:pt x="13" y="32"/>
                    <a:pt x="13" y="31"/>
                    <a:pt x="14" y="31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0"/>
                    <a:pt x="15" y="30"/>
                    <a:pt x="15" y="30"/>
                  </a:cubicBezTo>
                  <a:cubicBezTo>
                    <a:pt x="15" y="29"/>
                    <a:pt x="15" y="28"/>
                    <a:pt x="15" y="28"/>
                  </a:cubicBezTo>
                  <a:cubicBezTo>
                    <a:pt x="15" y="27"/>
                    <a:pt x="15" y="27"/>
                    <a:pt x="15" y="26"/>
                  </a:cubicBezTo>
                  <a:cubicBezTo>
                    <a:pt x="15" y="25"/>
                    <a:pt x="15" y="24"/>
                    <a:pt x="15" y="23"/>
                  </a:cubicBezTo>
                  <a:cubicBezTo>
                    <a:pt x="15" y="22"/>
                    <a:pt x="15" y="21"/>
                    <a:pt x="15" y="21"/>
                  </a:cubicBezTo>
                  <a:cubicBezTo>
                    <a:pt x="15" y="20"/>
                    <a:pt x="14" y="19"/>
                    <a:pt x="14" y="18"/>
                  </a:cubicBezTo>
                  <a:cubicBezTo>
                    <a:pt x="14" y="18"/>
                    <a:pt x="14" y="17"/>
                    <a:pt x="14" y="16"/>
                  </a:cubicBezTo>
                  <a:cubicBezTo>
                    <a:pt x="14" y="16"/>
                    <a:pt x="14" y="15"/>
                    <a:pt x="14" y="15"/>
                  </a:cubicBezTo>
                  <a:cubicBezTo>
                    <a:pt x="14" y="14"/>
                    <a:pt x="14" y="12"/>
                    <a:pt x="13" y="12"/>
                  </a:cubicBezTo>
                  <a:cubicBezTo>
                    <a:pt x="13" y="11"/>
                    <a:pt x="13" y="11"/>
                    <a:pt x="12" y="11"/>
                  </a:cubicBezTo>
                  <a:cubicBezTo>
                    <a:pt x="12" y="11"/>
                    <a:pt x="12" y="10"/>
                    <a:pt x="12" y="10"/>
                  </a:cubicBezTo>
                  <a:cubicBezTo>
                    <a:pt x="12" y="10"/>
                    <a:pt x="12" y="9"/>
                    <a:pt x="12" y="9"/>
                  </a:cubicBezTo>
                  <a:cubicBezTo>
                    <a:pt x="12" y="9"/>
                    <a:pt x="11" y="8"/>
                    <a:pt x="11" y="8"/>
                  </a:cubicBezTo>
                  <a:cubicBezTo>
                    <a:pt x="11" y="8"/>
                    <a:pt x="11" y="7"/>
                    <a:pt x="11" y="7"/>
                  </a:cubicBezTo>
                  <a:cubicBezTo>
                    <a:pt x="11" y="7"/>
                    <a:pt x="11" y="7"/>
                    <a:pt x="11" y="6"/>
                  </a:cubicBezTo>
                  <a:cubicBezTo>
                    <a:pt x="11" y="6"/>
                    <a:pt x="11" y="5"/>
                    <a:pt x="11" y="5"/>
                  </a:cubicBezTo>
                  <a:cubicBezTo>
                    <a:pt x="11" y="4"/>
                    <a:pt x="11" y="4"/>
                    <a:pt x="11" y="3"/>
                  </a:cubicBezTo>
                  <a:cubicBezTo>
                    <a:pt x="10" y="3"/>
                    <a:pt x="10" y="2"/>
                    <a:pt x="10" y="2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5" y="2"/>
                    <a:pt x="4" y="1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2"/>
                  </a:cubicBezTo>
                  <a:cubicBezTo>
                    <a:pt x="3" y="2"/>
                    <a:pt x="4" y="3"/>
                    <a:pt x="4" y="3"/>
                  </a:cubicBezTo>
                  <a:cubicBezTo>
                    <a:pt x="4" y="3"/>
                    <a:pt x="5" y="3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5"/>
                    <a:pt x="6" y="7"/>
                    <a:pt x="6" y="8"/>
                  </a:cubicBezTo>
                  <a:cubicBezTo>
                    <a:pt x="7" y="8"/>
                    <a:pt x="8" y="8"/>
                    <a:pt x="8" y="9"/>
                  </a:cubicBezTo>
                  <a:cubicBezTo>
                    <a:pt x="8" y="10"/>
                    <a:pt x="8" y="11"/>
                    <a:pt x="8" y="12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9" y="14"/>
                    <a:pt x="8" y="14"/>
                    <a:pt x="9" y="15"/>
                  </a:cubicBezTo>
                  <a:cubicBezTo>
                    <a:pt x="9" y="15"/>
                    <a:pt x="8" y="15"/>
                    <a:pt x="8" y="16"/>
                  </a:cubicBezTo>
                  <a:cubicBezTo>
                    <a:pt x="7" y="16"/>
                    <a:pt x="6" y="16"/>
                    <a:pt x="6" y="16"/>
                  </a:cubicBezTo>
                  <a:cubicBezTo>
                    <a:pt x="6" y="16"/>
                    <a:pt x="6" y="17"/>
                    <a:pt x="6" y="18"/>
                  </a:cubicBezTo>
                  <a:cubicBezTo>
                    <a:pt x="6" y="19"/>
                    <a:pt x="6" y="20"/>
                    <a:pt x="6" y="21"/>
                  </a:cubicBezTo>
                  <a:cubicBezTo>
                    <a:pt x="6" y="22"/>
                    <a:pt x="6" y="22"/>
                    <a:pt x="6" y="23"/>
                  </a:cubicBezTo>
                  <a:cubicBezTo>
                    <a:pt x="6" y="23"/>
                    <a:pt x="6" y="23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5"/>
                    <a:pt x="6" y="25"/>
                    <a:pt x="5" y="25"/>
                  </a:cubicBezTo>
                  <a:cubicBezTo>
                    <a:pt x="5" y="26"/>
                    <a:pt x="5" y="27"/>
                    <a:pt x="6" y="28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6" y="30"/>
                    <a:pt x="6" y="31"/>
                    <a:pt x="6" y="31"/>
                  </a:cubicBezTo>
                  <a:cubicBezTo>
                    <a:pt x="7" y="32"/>
                    <a:pt x="8" y="32"/>
                    <a:pt x="8" y="33"/>
                  </a:cubicBezTo>
                  <a:cubicBezTo>
                    <a:pt x="8" y="34"/>
                    <a:pt x="8" y="35"/>
                    <a:pt x="8" y="35"/>
                  </a:cubicBezTo>
                  <a:cubicBezTo>
                    <a:pt x="7" y="35"/>
                    <a:pt x="6" y="35"/>
                    <a:pt x="6" y="35"/>
                  </a:cubicBezTo>
                  <a:cubicBezTo>
                    <a:pt x="5" y="35"/>
                    <a:pt x="5" y="36"/>
                    <a:pt x="4" y="36"/>
                  </a:cubicBezTo>
                  <a:cubicBezTo>
                    <a:pt x="4" y="36"/>
                    <a:pt x="3" y="37"/>
                    <a:pt x="3" y="37"/>
                  </a:cubicBezTo>
                  <a:cubicBezTo>
                    <a:pt x="2" y="37"/>
                    <a:pt x="1" y="38"/>
                    <a:pt x="1" y="38"/>
                  </a:cubicBezTo>
                  <a:cubicBezTo>
                    <a:pt x="1" y="38"/>
                    <a:pt x="1" y="40"/>
                    <a:pt x="1" y="40"/>
                  </a:cubicBezTo>
                  <a:cubicBezTo>
                    <a:pt x="1" y="40"/>
                    <a:pt x="2" y="40"/>
                    <a:pt x="2" y="41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2" y="42"/>
                    <a:pt x="2" y="42"/>
                    <a:pt x="2" y="43"/>
                  </a:cubicBezTo>
                  <a:cubicBezTo>
                    <a:pt x="2" y="43"/>
                    <a:pt x="1" y="44"/>
                    <a:pt x="1" y="44"/>
                  </a:cubicBezTo>
                  <a:cubicBezTo>
                    <a:pt x="1" y="45"/>
                    <a:pt x="0" y="45"/>
                    <a:pt x="0" y="45"/>
                  </a:cubicBezTo>
                  <a:cubicBezTo>
                    <a:pt x="0" y="45"/>
                    <a:pt x="0" y="46"/>
                    <a:pt x="0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0" y="48"/>
                    <a:pt x="0" y="48"/>
                  </a:cubicBezTo>
                  <a:cubicBezTo>
                    <a:pt x="0" y="48"/>
                    <a:pt x="0" y="49"/>
                    <a:pt x="1" y="49"/>
                  </a:cubicBezTo>
                  <a:cubicBezTo>
                    <a:pt x="1" y="50"/>
                    <a:pt x="0" y="50"/>
                    <a:pt x="1" y="50"/>
                  </a:cubicBezTo>
                  <a:cubicBezTo>
                    <a:pt x="1" y="50"/>
                    <a:pt x="1" y="50"/>
                    <a:pt x="2" y="50"/>
                  </a:cubicBez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9" y="58"/>
                    <a:pt x="11" y="56"/>
                    <a:pt x="12" y="56"/>
                  </a:cubicBezTo>
                  <a:cubicBezTo>
                    <a:pt x="13" y="56"/>
                    <a:pt x="14" y="55"/>
                    <a:pt x="15" y="55"/>
                  </a:cubicBezTo>
                  <a:cubicBezTo>
                    <a:pt x="15" y="55"/>
                    <a:pt x="16" y="55"/>
                    <a:pt x="16" y="57"/>
                  </a:cubicBezTo>
                  <a:cubicBezTo>
                    <a:pt x="17" y="58"/>
                    <a:pt x="16" y="59"/>
                    <a:pt x="17" y="61"/>
                  </a:cubicBezTo>
                  <a:cubicBezTo>
                    <a:pt x="18" y="62"/>
                    <a:pt x="19" y="63"/>
                    <a:pt x="17" y="64"/>
                  </a:cubicBezTo>
                  <a:cubicBezTo>
                    <a:pt x="16" y="66"/>
                    <a:pt x="15" y="67"/>
                    <a:pt x="15" y="68"/>
                  </a:cubicBezTo>
                  <a:cubicBezTo>
                    <a:pt x="15" y="70"/>
                    <a:pt x="16" y="71"/>
                    <a:pt x="15" y="72"/>
                  </a:cubicBezTo>
                  <a:cubicBezTo>
                    <a:pt x="14" y="72"/>
                    <a:pt x="14" y="73"/>
                    <a:pt x="15" y="74"/>
                  </a:cubicBezTo>
                  <a:cubicBezTo>
                    <a:pt x="15" y="74"/>
                    <a:pt x="15" y="75"/>
                    <a:pt x="16" y="76"/>
                  </a:cubicBezTo>
                  <a:cubicBezTo>
                    <a:pt x="17" y="78"/>
                    <a:pt x="18" y="78"/>
                    <a:pt x="19" y="79"/>
                  </a:cubicBezTo>
                  <a:cubicBezTo>
                    <a:pt x="20" y="80"/>
                    <a:pt x="22" y="82"/>
                    <a:pt x="22" y="83"/>
                  </a:cubicBezTo>
                  <a:cubicBezTo>
                    <a:pt x="21" y="84"/>
                    <a:pt x="22" y="86"/>
                    <a:pt x="23" y="85"/>
                  </a:cubicBezTo>
                  <a:cubicBezTo>
                    <a:pt x="24" y="84"/>
                    <a:pt x="25" y="82"/>
                    <a:pt x="24" y="81"/>
                  </a:cubicBezTo>
                  <a:cubicBezTo>
                    <a:pt x="23" y="80"/>
                    <a:pt x="22" y="80"/>
                    <a:pt x="22" y="79"/>
                  </a:cubicBezTo>
                  <a:cubicBezTo>
                    <a:pt x="23" y="77"/>
                    <a:pt x="23" y="76"/>
                    <a:pt x="24" y="75"/>
                  </a:cubicBezTo>
                  <a:cubicBezTo>
                    <a:pt x="25" y="74"/>
                    <a:pt x="28" y="74"/>
                    <a:pt x="28" y="74"/>
                  </a:cubicBezTo>
                  <a:cubicBezTo>
                    <a:pt x="28" y="74"/>
                    <a:pt x="29" y="74"/>
                    <a:pt x="29" y="72"/>
                  </a:cubicBezTo>
                  <a:cubicBezTo>
                    <a:pt x="28" y="71"/>
                    <a:pt x="28" y="68"/>
                    <a:pt x="29" y="6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138" name="Freeform 140"/>
            <p:cNvSpPr>
              <a:spLocks/>
            </p:cNvSpPr>
            <p:nvPr/>
          </p:nvSpPr>
          <p:spPr bwMode="auto">
            <a:xfrm>
              <a:off x="5026025" y="4756151"/>
              <a:ext cx="38100" cy="149225"/>
            </a:xfrm>
            <a:custGeom>
              <a:avLst/>
              <a:gdLst>
                <a:gd name="T0" fmla="*/ 1 w 13"/>
                <a:gd name="T1" fmla="*/ 1 h 51"/>
                <a:gd name="T2" fmla="*/ 1 w 13"/>
                <a:gd name="T3" fmla="*/ 3 h 51"/>
                <a:gd name="T4" fmla="*/ 1 w 13"/>
                <a:gd name="T5" fmla="*/ 4 h 51"/>
                <a:gd name="T6" fmla="*/ 1 w 13"/>
                <a:gd name="T7" fmla="*/ 5 h 51"/>
                <a:gd name="T8" fmla="*/ 1 w 13"/>
                <a:gd name="T9" fmla="*/ 6 h 51"/>
                <a:gd name="T10" fmla="*/ 2 w 13"/>
                <a:gd name="T11" fmla="*/ 7 h 51"/>
                <a:gd name="T12" fmla="*/ 2 w 13"/>
                <a:gd name="T13" fmla="*/ 8 h 51"/>
                <a:gd name="T14" fmla="*/ 2 w 13"/>
                <a:gd name="T15" fmla="*/ 9 h 51"/>
                <a:gd name="T16" fmla="*/ 3 w 13"/>
                <a:gd name="T17" fmla="*/ 10 h 51"/>
                <a:gd name="T18" fmla="*/ 4 w 13"/>
                <a:gd name="T19" fmla="*/ 13 h 51"/>
                <a:gd name="T20" fmla="*/ 4 w 13"/>
                <a:gd name="T21" fmla="*/ 14 h 51"/>
                <a:gd name="T22" fmla="*/ 4 w 13"/>
                <a:gd name="T23" fmla="*/ 16 h 51"/>
                <a:gd name="T24" fmla="*/ 5 w 13"/>
                <a:gd name="T25" fmla="*/ 19 h 51"/>
                <a:gd name="T26" fmla="*/ 5 w 13"/>
                <a:gd name="T27" fmla="*/ 21 h 51"/>
                <a:gd name="T28" fmla="*/ 5 w 13"/>
                <a:gd name="T29" fmla="*/ 24 h 51"/>
                <a:gd name="T30" fmla="*/ 5 w 13"/>
                <a:gd name="T31" fmla="*/ 26 h 51"/>
                <a:gd name="T32" fmla="*/ 5 w 13"/>
                <a:gd name="T33" fmla="*/ 28 h 51"/>
                <a:gd name="T34" fmla="*/ 4 w 13"/>
                <a:gd name="T35" fmla="*/ 28 h 51"/>
                <a:gd name="T36" fmla="*/ 4 w 13"/>
                <a:gd name="T37" fmla="*/ 29 h 51"/>
                <a:gd name="T38" fmla="*/ 3 w 13"/>
                <a:gd name="T39" fmla="*/ 30 h 51"/>
                <a:gd name="T40" fmla="*/ 4 w 13"/>
                <a:gd name="T41" fmla="*/ 33 h 51"/>
                <a:gd name="T42" fmla="*/ 5 w 13"/>
                <a:gd name="T43" fmla="*/ 37 h 51"/>
                <a:gd name="T44" fmla="*/ 5 w 13"/>
                <a:gd name="T45" fmla="*/ 39 h 51"/>
                <a:gd name="T46" fmla="*/ 5 w 13"/>
                <a:gd name="T47" fmla="*/ 40 h 51"/>
                <a:gd name="T48" fmla="*/ 5 w 13"/>
                <a:gd name="T49" fmla="*/ 41 h 51"/>
                <a:gd name="T50" fmla="*/ 6 w 13"/>
                <a:gd name="T51" fmla="*/ 42 h 51"/>
                <a:gd name="T52" fmla="*/ 6 w 13"/>
                <a:gd name="T53" fmla="*/ 43 h 51"/>
                <a:gd name="T54" fmla="*/ 6 w 13"/>
                <a:gd name="T55" fmla="*/ 44 h 51"/>
                <a:gd name="T56" fmla="*/ 7 w 13"/>
                <a:gd name="T57" fmla="*/ 46 h 51"/>
                <a:gd name="T58" fmla="*/ 7 w 13"/>
                <a:gd name="T59" fmla="*/ 47 h 51"/>
                <a:gd name="T60" fmla="*/ 7 w 13"/>
                <a:gd name="T61" fmla="*/ 48 h 51"/>
                <a:gd name="T62" fmla="*/ 7 w 13"/>
                <a:gd name="T63" fmla="*/ 49 h 51"/>
                <a:gd name="T64" fmla="*/ 8 w 13"/>
                <a:gd name="T65" fmla="*/ 50 h 51"/>
                <a:gd name="T66" fmla="*/ 9 w 13"/>
                <a:gd name="T67" fmla="*/ 50 h 51"/>
                <a:gd name="T68" fmla="*/ 10 w 13"/>
                <a:gd name="T69" fmla="*/ 49 h 51"/>
                <a:gd name="T70" fmla="*/ 11 w 13"/>
                <a:gd name="T71" fmla="*/ 49 h 51"/>
                <a:gd name="T72" fmla="*/ 12 w 13"/>
                <a:gd name="T73" fmla="*/ 51 h 51"/>
                <a:gd name="T74" fmla="*/ 13 w 13"/>
                <a:gd name="T75" fmla="*/ 49 h 51"/>
                <a:gd name="T76" fmla="*/ 13 w 13"/>
                <a:gd name="T77" fmla="*/ 47 h 51"/>
                <a:gd name="T78" fmla="*/ 12 w 13"/>
                <a:gd name="T79" fmla="*/ 47 h 51"/>
                <a:gd name="T80" fmla="*/ 10 w 13"/>
                <a:gd name="T81" fmla="*/ 44 h 51"/>
                <a:gd name="T82" fmla="*/ 9 w 13"/>
                <a:gd name="T83" fmla="*/ 38 h 51"/>
                <a:gd name="T84" fmla="*/ 10 w 13"/>
                <a:gd name="T85" fmla="*/ 34 h 51"/>
                <a:gd name="T86" fmla="*/ 7 w 13"/>
                <a:gd name="T87" fmla="*/ 30 h 51"/>
                <a:gd name="T88" fmla="*/ 10 w 13"/>
                <a:gd name="T89" fmla="*/ 26 h 51"/>
                <a:gd name="T90" fmla="*/ 12 w 13"/>
                <a:gd name="T91" fmla="*/ 22 h 51"/>
                <a:gd name="T92" fmla="*/ 10 w 13"/>
                <a:gd name="T93" fmla="*/ 19 h 51"/>
                <a:gd name="T94" fmla="*/ 9 w 13"/>
                <a:gd name="T95" fmla="*/ 16 h 51"/>
                <a:gd name="T96" fmla="*/ 8 w 13"/>
                <a:gd name="T97" fmla="*/ 10 h 51"/>
                <a:gd name="T98" fmla="*/ 7 w 13"/>
                <a:gd name="T99" fmla="*/ 4 h 51"/>
                <a:gd name="T100" fmla="*/ 3 w 13"/>
                <a:gd name="T101" fmla="*/ 0 h 51"/>
                <a:gd name="T102" fmla="*/ 0 w 13"/>
                <a:gd name="T103" fmla="*/ 0 h 51"/>
                <a:gd name="T104" fmla="*/ 1 w 13"/>
                <a:gd name="T105" fmla="*/ 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" h="51">
                  <a:moveTo>
                    <a:pt x="1" y="1"/>
                  </a:moveTo>
                  <a:cubicBezTo>
                    <a:pt x="1" y="2"/>
                    <a:pt x="1" y="2"/>
                    <a:pt x="1" y="3"/>
                  </a:cubicBezTo>
                  <a:cubicBezTo>
                    <a:pt x="1" y="3"/>
                    <a:pt x="1" y="4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6"/>
                    <a:pt x="1" y="6"/>
                  </a:cubicBezTo>
                  <a:cubicBezTo>
                    <a:pt x="1" y="6"/>
                    <a:pt x="2" y="7"/>
                    <a:pt x="2" y="7"/>
                  </a:cubicBezTo>
                  <a:cubicBezTo>
                    <a:pt x="2" y="7"/>
                    <a:pt x="2" y="8"/>
                    <a:pt x="2" y="8"/>
                  </a:cubicBezTo>
                  <a:cubicBezTo>
                    <a:pt x="2" y="8"/>
                    <a:pt x="2" y="9"/>
                    <a:pt x="2" y="9"/>
                  </a:cubicBezTo>
                  <a:cubicBezTo>
                    <a:pt x="3" y="9"/>
                    <a:pt x="3" y="9"/>
                    <a:pt x="3" y="10"/>
                  </a:cubicBezTo>
                  <a:cubicBezTo>
                    <a:pt x="4" y="10"/>
                    <a:pt x="4" y="12"/>
                    <a:pt x="4" y="13"/>
                  </a:cubicBezTo>
                  <a:cubicBezTo>
                    <a:pt x="4" y="13"/>
                    <a:pt x="4" y="14"/>
                    <a:pt x="4" y="14"/>
                  </a:cubicBezTo>
                  <a:cubicBezTo>
                    <a:pt x="4" y="15"/>
                    <a:pt x="4" y="16"/>
                    <a:pt x="4" y="16"/>
                  </a:cubicBezTo>
                  <a:cubicBezTo>
                    <a:pt x="4" y="17"/>
                    <a:pt x="5" y="18"/>
                    <a:pt x="5" y="19"/>
                  </a:cubicBezTo>
                  <a:cubicBezTo>
                    <a:pt x="5" y="19"/>
                    <a:pt x="5" y="20"/>
                    <a:pt x="5" y="21"/>
                  </a:cubicBezTo>
                  <a:cubicBezTo>
                    <a:pt x="5" y="22"/>
                    <a:pt x="5" y="23"/>
                    <a:pt x="5" y="24"/>
                  </a:cubicBezTo>
                  <a:cubicBezTo>
                    <a:pt x="5" y="25"/>
                    <a:pt x="5" y="25"/>
                    <a:pt x="5" y="26"/>
                  </a:cubicBezTo>
                  <a:cubicBezTo>
                    <a:pt x="5" y="26"/>
                    <a:pt x="5" y="27"/>
                    <a:pt x="5" y="28"/>
                  </a:cubicBezTo>
                  <a:cubicBezTo>
                    <a:pt x="5" y="28"/>
                    <a:pt x="4" y="28"/>
                    <a:pt x="4" y="28"/>
                  </a:cubicBezTo>
                  <a:cubicBezTo>
                    <a:pt x="4" y="28"/>
                    <a:pt x="4" y="28"/>
                    <a:pt x="4" y="29"/>
                  </a:cubicBezTo>
                  <a:cubicBezTo>
                    <a:pt x="3" y="29"/>
                    <a:pt x="3" y="30"/>
                    <a:pt x="3" y="30"/>
                  </a:cubicBezTo>
                  <a:cubicBezTo>
                    <a:pt x="3" y="31"/>
                    <a:pt x="3" y="32"/>
                    <a:pt x="4" y="33"/>
                  </a:cubicBezTo>
                  <a:cubicBezTo>
                    <a:pt x="4" y="34"/>
                    <a:pt x="5" y="35"/>
                    <a:pt x="5" y="37"/>
                  </a:cubicBezTo>
                  <a:cubicBezTo>
                    <a:pt x="5" y="37"/>
                    <a:pt x="5" y="38"/>
                    <a:pt x="5" y="39"/>
                  </a:cubicBezTo>
                  <a:cubicBezTo>
                    <a:pt x="5" y="39"/>
                    <a:pt x="5" y="40"/>
                    <a:pt x="5" y="40"/>
                  </a:cubicBezTo>
                  <a:cubicBezTo>
                    <a:pt x="5" y="40"/>
                    <a:pt x="5" y="41"/>
                    <a:pt x="5" y="41"/>
                  </a:cubicBezTo>
                  <a:cubicBezTo>
                    <a:pt x="5" y="41"/>
                    <a:pt x="5" y="42"/>
                    <a:pt x="6" y="42"/>
                  </a:cubicBezTo>
                  <a:cubicBezTo>
                    <a:pt x="6" y="42"/>
                    <a:pt x="6" y="43"/>
                    <a:pt x="6" y="43"/>
                  </a:cubicBezTo>
                  <a:cubicBezTo>
                    <a:pt x="6" y="43"/>
                    <a:pt x="6" y="44"/>
                    <a:pt x="6" y="44"/>
                  </a:cubicBezTo>
                  <a:cubicBezTo>
                    <a:pt x="7" y="45"/>
                    <a:pt x="7" y="45"/>
                    <a:pt x="7" y="46"/>
                  </a:cubicBezTo>
                  <a:cubicBezTo>
                    <a:pt x="7" y="46"/>
                    <a:pt x="7" y="47"/>
                    <a:pt x="7" y="47"/>
                  </a:cubicBezTo>
                  <a:cubicBezTo>
                    <a:pt x="7" y="47"/>
                    <a:pt x="7" y="48"/>
                    <a:pt x="7" y="48"/>
                  </a:cubicBezTo>
                  <a:cubicBezTo>
                    <a:pt x="7" y="48"/>
                    <a:pt x="7" y="48"/>
                    <a:pt x="7" y="49"/>
                  </a:cubicBezTo>
                  <a:cubicBezTo>
                    <a:pt x="7" y="49"/>
                    <a:pt x="7" y="49"/>
                    <a:pt x="8" y="50"/>
                  </a:cubicBezTo>
                  <a:cubicBezTo>
                    <a:pt x="8" y="50"/>
                    <a:pt x="9" y="50"/>
                    <a:pt x="9" y="50"/>
                  </a:cubicBezTo>
                  <a:cubicBezTo>
                    <a:pt x="9" y="50"/>
                    <a:pt x="9" y="49"/>
                    <a:pt x="10" y="49"/>
                  </a:cubicBezTo>
                  <a:cubicBezTo>
                    <a:pt x="10" y="49"/>
                    <a:pt x="11" y="49"/>
                    <a:pt x="11" y="49"/>
                  </a:cubicBezTo>
                  <a:cubicBezTo>
                    <a:pt x="12" y="50"/>
                    <a:pt x="12" y="51"/>
                    <a:pt x="12" y="51"/>
                  </a:cubicBezTo>
                  <a:cubicBezTo>
                    <a:pt x="13" y="51"/>
                    <a:pt x="13" y="50"/>
                    <a:pt x="13" y="49"/>
                  </a:cubicBezTo>
                  <a:cubicBezTo>
                    <a:pt x="13" y="49"/>
                    <a:pt x="13" y="48"/>
                    <a:pt x="13" y="47"/>
                  </a:cubicBezTo>
                  <a:cubicBezTo>
                    <a:pt x="13" y="47"/>
                    <a:pt x="12" y="47"/>
                    <a:pt x="12" y="47"/>
                  </a:cubicBezTo>
                  <a:cubicBezTo>
                    <a:pt x="11" y="46"/>
                    <a:pt x="10" y="46"/>
                    <a:pt x="10" y="44"/>
                  </a:cubicBezTo>
                  <a:cubicBezTo>
                    <a:pt x="9" y="42"/>
                    <a:pt x="9" y="39"/>
                    <a:pt x="9" y="38"/>
                  </a:cubicBezTo>
                  <a:cubicBezTo>
                    <a:pt x="9" y="36"/>
                    <a:pt x="11" y="36"/>
                    <a:pt x="10" y="34"/>
                  </a:cubicBezTo>
                  <a:cubicBezTo>
                    <a:pt x="8" y="32"/>
                    <a:pt x="7" y="31"/>
                    <a:pt x="7" y="30"/>
                  </a:cubicBezTo>
                  <a:cubicBezTo>
                    <a:pt x="8" y="29"/>
                    <a:pt x="10" y="26"/>
                    <a:pt x="10" y="26"/>
                  </a:cubicBezTo>
                  <a:cubicBezTo>
                    <a:pt x="10" y="26"/>
                    <a:pt x="11" y="24"/>
                    <a:pt x="12" y="22"/>
                  </a:cubicBezTo>
                  <a:cubicBezTo>
                    <a:pt x="11" y="21"/>
                    <a:pt x="10" y="20"/>
                    <a:pt x="10" y="19"/>
                  </a:cubicBezTo>
                  <a:cubicBezTo>
                    <a:pt x="8" y="18"/>
                    <a:pt x="9" y="17"/>
                    <a:pt x="9" y="16"/>
                  </a:cubicBezTo>
                  <a:cubicBezTo>
                    <a:pt x="9" y="15"/>
                    <a:pt x="8" y="12"/>
                    <a:pt x="8" y="10"/>
                  </a:cubicBezTo>
                  <a:cubicBezTo>
                    <a:pt x="8" y="7"/>
                    <a:pt x="7" y="7"/>
                    <a:pt x="7" y="4"/>
                  </a:cubicBezTo>
                  <a:cubicBezTo>
                    <a:pt x="7" y="1"/>
                    <a:pt x="4" y="0"/>
                    <a:pt x="3" y="0"/>
                  </a:cubicBezTo>
                  <a:cubicBezTo>
                    <a:pt x="3" y="1"/>
                    <a:pt x="2" y="0"/>
                    <a:pt x="0" y="0"/>
                  </a:cubicBezTo>
                  <a:cubicBezTo>
                    <a:pt x="0" y="0"/>
                    <a:pt x="0" y="1"/>
                    <a:pt x="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139" name="Freeform 141"/>
            <p:cNvSpPr>
              <a:spLocks/>
            </p:cNvSpPr>
            <p:nvPr/>
          </p:nvSpPr>
          <p:spPr bwMode="auto">
            <a:xfrm>
              <a:off x="5280025" y="4832351"/>
              <a:ext cx="215900" cy="442913"/>
            </a:xfrm>
            <a:custGeom>
              <a:avLst/>
              <a:gdLst>
                <a:gd name="T0" fmla="*/ 12 w 74"/>
                <a:gd name="T1" fmla="*/ 56 h 152"/>
                <a:gd name="T2" fmla="*/ 9 w 74"/>
                <a:gd name="T3" fmla="*/ 60 h 152"/>
                <a:gd name="T4" fmla="*/ 10 w 74"/>
                <a:gd name="T5" fmla="*/ 67 h 152"/>
                <a:gd name="T6" fmla="*/ 10 w 74"/>
                <a:gd name="T7" fmla="*/ 73 h 152"/>
                <a:gd name="T8" fmla="*/ 12 w 74"/>
                <a:gd name="T9" fmla="*/ 81 h 152"/>
                <a:gd name="T10" fmla="*/ 13 w 74"/>
                <a:gd name="T11" fmla="*/ 91 h 152"/>
                <a:gd name="T12" fmla="*/ 9 w 74"/>
                <a:gd name="T13" fmla="*/ 95 h 152"/>
                <a:gd name="T14" fmla="*/ 6 w 74"/>
                <a:gd name="T15" fmla="*/ 100 h 152"/>
                <a:gd name="T16" fmla="*/ 3 w 74"/>
                <a:gd name="T17" fmla="*/ 106 h 152"/>
                <a:gd name="T18" fmla="*/ 1 w 74"/>
                <a:gd name="T19" fmla="*/ 111 h 152"/>
                <a:gd name="T20" fmla="*/ 2 w 74"/>
                <a:gd name="T21" fmla="*/ 119 h 152"/>
                <a:gd name="T22" fmla="*/ 4 w 74"/>
                <a:gd name="T23" fmla="*/ 125 h 152"/>
                <a:gd name="T24" fmla="*/ 4 w 74"/>
                <a:gd name="T25" fmla="*/ 130 h 152"/>
                <a:gd name="T26" fmla="*/ 4 w 74"/>
                <a:gd name="T27" fmla="*/ 139 h 152"/>
                <a:gd name="T28" fmla="*/ 7 w 74"/>
                <a:gd name="T29" fmla="*/ 143 h 152"/>
                <a:gd name="T30" fmla="*/ 15 w 74"/>
                <a:gd name="T31" fmla="*/ 151 h 152"/>
                <a:gd name="T32" fmla="*/ 22 w 74"/>
                <a:gd name="T33" fmla="*/ 151 h 152"/>
                <a:gd name="T34" fmla="*/ 33 w 74"/>
                <a:gd name="T35" fmla="*/ 146 h 152"/>
                <a:gd name="T36" fmla="*/ 38 w 74"/>
                <a:gd name="T37" fmla="*/ 139 h 152"/>
                <a:gd name="T38" fmla="*/ 40 w 74"/>
                <a:gd name="T39" fmla="*/ 133 h 152"/>
                <a:gd name="T40" fmla="*/ 42 w 74"/>
                <a:gd name="T41" fmla="*/ 125 h 152"/>
                <a:gd name="T42" fmla="*/ 44 w 74"/>
                <a:gd name="T43" fmla="*/ 117 h 152"/>
                <a:gd name="T44" fmla="*/ 47 w 74"/>
                <a:gd name="T45" fmla="*/ 109 h 152"/>
                <a:gd name="T46" fmla="*/ 49 w 74"/>
                <a:gd name="T47" fmla="*/ 102 h 152"/>
                <a:gd name="T48" fmla="*/ 52 w 74"/>
                <a:gd name="T49" fmla="*/ 96 h 152"/>
                <a:gd name="T50" fmla="*/ 55 w 74"/>
                <a:gd name="T51" fmla="*/ 86 h 152"/>
                <a:gd name="T52" fmla="*/ 60 w 74"/>
                <a:gd name="T53" fmla="*/ 72 h 152"/>
                <a:gd name="T54" fmla="*/ 64 w 74"/>
                <a:gd name="T55" fmla="*/ 57 h 152"/>
                <a:gd name="T56" fmla="*/ 67 w 74"/>
                <a:gd name="T57" fmla="*/ 56 h 152"/>
                <a:gd name="T58" fmla="*/ 67 w 74"/>
                <a:gd name="T59" fmla="*/ 51 h 152"/>
                <a:gd name="T60" fmla="*/ 66 w 74"/>
                <a:gd name="T61" fmla="*/ 46 h 152"/>
                <a:gd name="T62" fmla="*/ 65 w 74"/>
                <a:gd name="T63" fmla="*/ 41 h 152"/>
                <a:gd name="T64" fmla="*/ 68 w 74"/>
                <a:gd name="T65" fmla="*/ 40 h 152"/>
                <a:gd name="T66" fmla="*/ 72 w 74"/>
                <a:gd name="T67" fmla="*/ 41 h 152"/>
                <a:gd name="T68" fmla="*/ 73 w 74"/>
                <a:gd name="T69" fmla="*/ 35 h 152"/>
                <a:gd name="T70" fmla="*/ 72 w 74"/>
                <a:gd name="T71" fmla="*/ 32 h 152"/>
                <a:gd name="T72" fmla="*/ 72 w 74"/>
                <a:gd name="T73" fmla="*/ 19 h 152"/>
                <a:gd name="T74" fmla="*/ 69 w 74"/>
                <a:gd name="T75" fmla="*/ 13 h 152"/>
                <a:gd name="T76" fmla="*/ 67 w 74"/>
                <a:gd name="T77" fmla="*/ 10 h 152"/>
                <a:gd name="T78" fmla="*/ 66 w 74"/>
                <a:gd name="T79" fmla="*/ 7 h 152"/>
                <a:gd name="T80" fmla="*/ 64 w 74"/>
                <a:gd name="T81" fmla="*/ 2 h 152"/>
                <a:gd name="T82" fmla="*/ 60 w 74"/>
                <a:gd name="T83" fmla="*/ 4 h 152"/>
                <a:gd name="T84" fmla="*/ 59 w 74"/>
                <a:gd name="T85" fmla="*/ 10 h 152"/>
                <a:gd name="T86" fmla="*/ 57 w 74"/>
                <a:gd name="T87" fmla="*/ 16 h 152"/>
                <a:gd name="T88" fmla="*/ 54 w 74"/>
                <a:gd name="T89" fmla="*/ 19 h 152"/>
                <a:gd name="T90" fmla="*/ 49 w 74"/>
                <a:gd name="T91" fmla="*/ 18 h 152"/>
                <a:gd name="T92" fmla="*/ 49 w 74"/>
                <a:gd name="T93" fmla="*/ 24 h 152"/>
                <a:gd name="T94" fmla="*/ 47 w 74"/>
                <a:gd name="T95" fmla="*/ 27 h 152"/>
                <a:gd name="T96" fmla="*/ 48 w 74"/>
                <a:gd name="T97" fmla="*/ 31 h 152"/>
                <a:gd name="T98" fmla="*/ 43 w 74"/>
                <a:gd name="T99" fmla="*/ 34 h 152"/>
                <a:gd name="T100" fmla="*/ 43 w 74"/>
                <a:gd name="T101" fmla="*/ 33 h 152"/>
                <a:gd name="T102" fmla="*/ 41 w 74"/>
                <a:gd name="T103" fmla="*/ 35 h 152"/>
                <a:gd name="T104" fmla="*/ 40 w 74"/>
                <a:gd name="T105" fmla="*/ 40 h 152"/>
                <a:gd name="T106" fmla="*/ 35 w 74"/>
                <a:gd name="T107" fmla="*/ 39 h 152"/>
                <a:gd name="T108" fmla="*/ 34 w 74"/>
                <a:gd name="T109" fmla="*/ 44 h 152"/>
                <a:gd name="T110" fmla="*/ 28 w 74"/>
                <a:gd name="T111" fmla="*/ 43 h 152"/>
                <a:gd name="T112" fmla="*/ 26 w 74"/>
                <a:gd name="T113" fmla="*/ 46 h 152"/>
                <a:gd name="T114" fmla="*/ 22 w 74"/>
                <a:gd name="T115" fmla="*/ 46 h 152"/>
                <a:gd name="T116" fmla="*/ 16 w 74"/>
                <a:gd name="T117" fmla="*/ 47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4" h="152">
                  <a:moveTo>
                    <a:pt x="15" y="47"/>
                  </a:moveTo>
                  <a:cubicBezTo>
                    <a:pt x="15" y="48"/>
                    <a:pt x="15" y="48"/>
                    <a:pt x="15" y="48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5" y="50"/>
                    <a:pt x="15" y="51"/>
                    <a:pt x="15" y="52"/>
                  </a:cubicBezTo>
                  <a:cubicBezTo>
                    <a:pt x="15" y="53"/>
                    <a:pt x="15" y="53"/>
                    <a:pt x="14" y="54"/>
                  </a:cubicBezTo>
                  <a:cubicBezTo>
                    <a:pt x="13" y="54"/>
                    <a:pt x="13" y="55"/>
                    <a:pt x="12" y="5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2" y="56"/>
                    <a:pt x="11" y="57"/>
                    <a:pt x="11" y="57"/>
                  </a:cubicBezTo>
                  <a:cubicBezTo>
                    <a:pt x="11" y="57"/>
                    <a:pt x="11" y="57"/>
                    <a:pt x="11" y="57"/>
                  </a:cubicBezTo>
                  <a:cubicBezTo>
                    <a:pt x="11" y="57"/>
                    <a:pt x="11" y="58"/>
                    <a:pt x="11" y="58"/>
                  </a:cubicBezTo>
                  <a:cubicBezTo>
                    <a:pt x="10" y="58"/>
                    <a:pt x="10" y="58"/>
                    <a:pt x="10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10" y="60"/>
                    <a:pt x="9" y="60"/>
                    <a:pt x="9" y="60"/>
                  </a:cubicBezTo>
                  <a:cubicBezTo>
                    <a:pt x="9" y="60"/>
                    <a:pt x="9" y="60"/>
                    <a:pt x="9" y="60"/>
                  </a:cubicBezTo>
                  <a:cubicBezTo>
                    <a:pt x="9" y="60"/>
                    <a:pt x="9" y="60"/>
                    <a:pt x="9" y="61"/>
                  </a:cubicBezTo>
                  <a:cubicBezTo>
                    <a:pt x="9" y="61"/>
                    <a:pt x="9" y="62"/>
                    <a:pt x="9" y="62"/>
                  </a:cubicBezTo>
                  <a:cubicBezTo>
                    <a:pt x="9" y="62"/>
                    <a:pt x="9" y="63"/>
                    <a:pt x="9" y="63"/>
                  </a:cubicBezTo>
                  <a:cubicBezTo>
                    <a:pt x="9" y="63"/>
                    <a:pt x="9" y="64"/>
                    <a:pt x="9" y="64"/>
                  </a:cubicBezTo>
                  <a:cubicBezTo>
                    <a:pt x="10" y="65"/>
                    <a:pt x="10" y="65"/>
                    <a:pt x="10" y="65"/>
                  </a:cubicBezTo>
                  <a:cubicBezTo>
                    <a:pt x="10" y="66"/>
                    <a:pt x="10" y="66"/>
                    <a:pt x="10" y="67"/>
                  </a:cubicBezTo>
                  <a:cubicBezTo>
                    <a:pt x="10" y="67"/>
                    <a:pt x="10" y="68"/>
                    <a:pt x="10" y="68"/>
                  </a:cubicBezTo>
                  <a:cubicBezTo>
                    <a:pt x="10" y="68"/>
                    <a:pt x="10" y="69"/>
                    <a:pt x="9" y="69"/>
                  </a:cubicBezTo>
                  <a:cubicBezTo>
                    <a:pt x="9" y="69"/>
                    <a:pt x="9" y="69"/>
                    <a:pt x="9" y="69"/>
                  </a:cubicBezTo>
                  <a:cubicBezTo>
                    <a:pt x="9" y="70"/>
                    <a:pt x="9" y="70"/>
                    <a:pt x="9" y="70"/>
                  </a:cubicBezTo>
                  <a:cubicBezTo>
                    <a:pt x="9" y="71"/>
                    <a:pt x="9" y="71"/>
                    <a:pt x="9" y="72"/>
                  </a:cubicBezTo>
                  <a:cubicBezTo>
                    <a:pt x="9" y="72"/>
                    <a:pt x="9" y="72"/>
                    <a:pt x="9" y="72"/>
                  </a:cubicBezTo>
                  <a:cubicBezTo>
                    <a:pt x="9" y="72"/>
                    <a:pt x="10" y="73"/>
                    <a:pt x="10" y="73"/>
                  </a:cubicBezTo>
                  <a:cubicBezTo>
                    <a:pt x="10" y="73"/>
                    <a:pt x="10" y="74"/>
                    <a:pt x="10" y="74"/>
                  </a:cubicBezTo>
                  <a:cubicBezTo>
                    <a:pt x="10" y="74"/>
                    <a:pt x="10" y="74"/>
                    <a:pt x="11" y="75"/>
                  </a:cubicBezTo>
                  <a:cubicBezTo>
                    <a:pt x="11" y="75"/>
                    <a:pt x="11" y="75"/>
                    <a:pt x="11" y="75"/>
                  </a:cubicBezTo>
                  <a:cubicBezTo>
                    <a:pt x="11" y="75"/>
                    <a:pt x="11" y="76"/>
                    <a:pt x="11" y="76"/>
                  </a:cubicBezTo>
                  <a:cubicBezTo>
                    <a:pt x="11" y="77"/>
                    <a:pt x="11" y="77"/>
                    <a:pt x="11" y="78"/>
                  </a:cubicBezTo>
                  <a:cubicBezTo>
                    <a:pt x="11" y="78"/>
                    <a:pt x="11" y="80"/>
                    <a:pt x="11" y="80"/>
                  </a:cubicBezTo>
                  <a:cubicBezTo>
                    <a:pt x="11" y="81"/>
                    <a:pt x="12" y="81"/>
                    <a:pt x="12" y="81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2" y="83"/>
                    <a:pt x="12" y="83"/>
                    <a:pt x="12" y="84"/>
                  </a:cubicBezTo>
                  <a:cubicBezTo>
                    <a:pt x="12" y="84"/>
                    <a:pt x="12" y="84"/>
                    <a:pt x="13" y="84"/>
                  </a:cubicBezTo>
                  <a:cubicBezTo>
                    <a:pt x="13" y="85"/>
                    <a:pt x="13" y="86"/>
                    <a:pt x="13" y="87"/>
                  </a:cubicBezTo>
                  <a:cubicBezTo>
                    <a:pt x="13" y="87"/>
                    <a:pt x="13" y="88"/>
                    <a:pt x="13" y="88"/>
                  </a:cubicBezTo>
                  <a:cubicBezTo>
                    <a:pt x="13" y="89"/>
                    <a:pt x="13" y="89"/>
                    <a:pt x="13" y="89"/>
                  </a:cubicBezTo>
                  <a:cubicBezTo>
                    <a:pt x="12" y="90"/>
                    <a:pt x="13" y="90"/>
                    <a:pt x="13" y="91"/>
                  </a:cubicBezTo>
                  <a:cubicBezTo>
                    <a:pt x="12" y="91"/>
                    <a:pt x="12" y="91"/>
                    <a:pt x="12" y="91"/>
                  </a:cubicBezTo>
                  <a:cubicBezTo>
                    <a:pt x="12" y="91"/>
                    <a:pt x="12" y="92"/>
                    <a:pt x="12" y="92"/>
                  </a:cubicBezTo>
                  <a:cubicBezTo>
                    <a:pt x="11" y="92"/>
                    <a:pt x="11" y="92"/>
                    <a:pt x="11" y="93"/>
                  </a:cubicBezTo>
                  <a:cubicBezTo>
                    <a:pt x="10" y="93"/>
                    <a:pt x="10" y="93"/>
                    <a:pt x="10" y="93"/>
                  </a:cubicBezTo>
                  <a:cubicBezTo>
                    <a:pt x="10" y="93"/>
                    <a:pt x="10" y="93"/>
                    <a:pt x="10" y="94"/>
                  </a:cubicBezTo>
                  <a:cubicBezTo>
                    <a:pt x="10" y="94"/>
                    <a:pt x="10" y="94"/>
                    <a:pt x="10" y="94"/>
                  </a:cubicBezTo>
                  <a:cubicBezTo>
                    <a:pt x="10" y="95"/>
                    <a:pt x="10" y="95"/>
                    <a:pt x="9" y="95"/>
                  </a:cubicBezTo>
                  <a:cubicBezTo>
                    <a:pt x="9" y="96"/>
                    <a:pt x="9" y="96"/>
                    <a:pt x="9" y="96"/>
                  </a:cubicBezTo>
                  <a:cubicBezTo>
                    <a:pt x="9" y="96"/>
                    <a:pt x="9" y="96"/>
                    <a:pt x="9" y="97"/>
                  </a:cubicBezTo>
                  <a:cubicBezTo>
                    <a:pt x="9" y="97"/>
                    <a:pt x="9" y="97"/>
                    <a:pt x="9" y="97"/>
                  </a:cubicBezTo>
                  <a:cubicBezTo>
                    <a:pt x="9" y="97"/>
                    <a:pt x="9" y="98"/>
                    <a:pt x="8" y="98"/>
                  </a:cubicBezTo>
                  <a:cubicBezTo>
                    <a:pt x="8" y="98"/>
                    <a:pt x="8" y="98"/>
                    <a:pt x="7" y="99"/>
                  </a:cubicBezTo>
                  <a:cubicBezTo>
                    <a:pt x="7" y="99"/>
                    <a:pt x="7" y="99"/>
                    <a:pt x="6" y="99"/>
                  </a:cubicBezTo>
                  <a:cubicBezTo>
                    <a:pt x="6" y="100"/>
                    <a:pt x="6" y="100"/>
                    <a:pt x="6" y="100"/>
                  </a:cubicBezTo>
                  <a:cubicBezTo>
                    <a:pt x="6" y="100"/>
                    <a:pt x="6" y="100"/>
                    <a:pt x="6" y="101"/>
                  </a:cubicBezTo>
                  <a:cubicBezTo>
                    <a:pt x="5" y="101"/>
                    <a:pt x="5" y="101"/>
                    <a:pt x="5" y="102"/>
                  </a:cubicBezTo>
                  <a:cubicBezTo>
                    <a:pt x="5" y="102"/>
                    <a:pt x="6" y="103"/>
                    <a:pt x="5" y="103"/>
                  </a:cubicBezTo>
                  <a:cubicBezTo>
                    <a:pt x="5" y="104"/>
                    <a:pt x="5" y="104"/>
                    <a:pt x="5" y="104"/>
                  </a:cubicBezTo>
                  <a:cubicBezTo>
                    <a:pt x="5" y="104"/>
                    <a:pt x="5" y="104"/>
                    <a:pt x="4" y="104"/>
                  </a:cubicBezTo>
                  <a:cubicBezTo>
                    <a:pt x="4" y="104"/>
                    <a:pt x="4" y="105"/>
                    <a:pt x="3" y="105"/>
                  </a:cubicBezTo>
                  <a:cubicBezTo>
                    <a:pt x="3" y="105"/>
                    <a:pt x="3" y="106"/>
                    <a:pt x="3" y="106"/>
                  </a:cubicBezTo>
                  <a:cubicBezTo>
                    <a:pt x="3" y="107"/>
                    <a:pt x="3" y="107"/>
                    <a:pt x="3" y="108"/>
                  </a:cubicBezTo>
                  <a:cubicBezTo>
                    <a:pt x="3" y="108"/>
                    <a:pt x="3" y="108"/>
                    <a:pt x="2" y="109"/>
                  </a:cubicBezTo>
                  <a:cubicBezTo>
                    <a:pt x="2" y="109"/>
                    <a:pt x="2" y="109"/>
                    <a:pt x="2" y="109"/>
                  </a:cubicBezTo>
                  <a:cubicBezTo>
                    <a:pt x="2" y="109"/>
                    <a:pt x="1" y="109"/>
                    <a:pt x="1" y="109"/>
                  </a:cubicBezTo>
                  <a:cubicBezTo>
                    <a:pt x="1" y="110"/>
                    <a:pt x="1" y="110"/>
                    <a:pt x="1" y="110"/>
                  </a:cubicBezTo>
                  <a:cubicBezTo>
                    <a:pt x="1" y="110"/>
                    <a:pt x="1" y="110"/>
                    <a:pt x="1" y="110"/>
                  </a:cubicBezTo>
                  <a:cubicBezTo>
                    <a:pt x="1" y="111"/>
                    <a:pt x="1" y="111"/>
                    <a:pt x="1" y="111"/>
                  </a:cubicBezTo>
                  <a:cubicBezTo>
                    <a:pt x="1" y="112"/>
                    <a:pt x="1" y="112"/>
                    <a:pt x="1" y="113"/>
                  </a:cubicBezTo>
                  <a:cubicBezTo>
                    <a:pt x="1" y="114"/>
                    <a:pt x="0" y="115"/>
                    <a:pt x="1" y="116"/>
                  </a:cubicBezTo>
                  <a:cubicBezTo>
                    <a:pt x="1" y="116"/>
                    <a:pt x="1" y="116"/>
                    <a:pt x="1" y="116"/>
                  </a:cubicBezTo>
                  <a:cubicBezTo>
                    <a:pt x="1" y="116"/>
                    <a:pt x="1" y="117"/>
                    <a:pt x="1" y="117"/>
                  </a:cubicBezTo>
                  <a:cubicBezTo>
                    <a:pt x="1" y="117"/>
                    <a:pt x="1" y="117"/>
                    <a:pt x="1" y="117"/>
                  </a:cubicBezTo>
                  <a:cubicBezTo>
                    <a:pt x="1" y="117"/>
                    <a:pt x="1" y="118"/>
                    <a:pt x="1" y="118"/>
                  </a:cubicBezTo>
                  <a:cubicBezTo>
                    <a:pt x="1" y="118"/>
                    <a:pt x="2" y="118"/>
                    <a:pt x="2" y="119"/>
                  </a:cubicBezTo>
                  <a:cubicBezTo>
                    <a:pt x="2" y="119"/>
                    <a:pt x="2" y="120"/>
                    <a:pt x="2" y="120"/>
                  </a:cubicBezTo>
                  <a:cubicBezTo>
                    <a:pt x="2" y="121"/>
                    <a:pt x="3" y="122"/>
                    <a:pt x="3" y="122"/>
                  </a:cubicBezTo>
                  <a:cubicBezTo>
                    <a:pt x="3" y="122"/>
                    <a:pt x="3" y="123"/>
                    <a:pt x="3" y="123"/>
                  </a:cubicBezTo>
                  <a:cubicBezTo>
                    <a:pt x="3" y="123"/>
                    <a:pt x="3" y="123"/>
                    <a:pt x="3" y="123"/>
                  </a:cubicBezTo>
                  <a:cubicBezTo>
                    <a:pt x="3" y="123"/>
                    <a:pt x="3" y="123"/>
                    <a:pt x="3" y="124"/>
                  </a:cubicBezTo>
                  <a:cubicBezTo>
                    <a:pt x="3" y="124"/>
                    <a:pt x="4" y="124"/>
                    <a:pt x="4" y="124"/>
                  </a:cubicBezTo>
                  <a:cubicBezTo>
                    <a:pt x="4" y="124"/>
                    <a:pt x="4" y="125"/>
                    <a:pt x="4" y="125"/>
                  </a:cubicBezTo>
                  <a:cubicBezTo>
                    <a:pt x="4" y="126"/>
                    <a:pt x="4" y="126"/>
                    <a:pt x="4" y="126"/>
                  </a:cubicBezTo>
                  <a:cubicBezTo>
                    <a:pt x="4" y="127"/>
                    <a:pt x="5" y="127"/>
                    <a:pt x="5" y="128"/>
                  </a:cubicBezTo>
                  <a:cubicBezTo>
                    <a:pt x="5" y="128"/>
                    <a:pt x="5" y="128"/>
                    <a:pt x="5" y="128"/>
                  </a:cubicBezTo>
                  <a:cubicBezTo>
                    <a:pt x="5" y="128"/>
                    <a:pt x="5" y="128"/>
                    <a:pt x="5" y="128"/>
                  </a:cubicBezTo>
                  <a:cubicBezTo>
                    <a:pt x="5" y="129"/>
                    <a:pt x="5" y="129"/>
                    <a:pt x="5" y="130"/>
                  </a:cubicBezTo>
                  <a:cubicBezTo>
                    <a:pt x="5" y="130"/>
                    <a:pt x="5" y="130"/>
                    <a:pt x="5" y="130"/>
                  </a:cubicBezTo>
                  <a:cubicBezTo>
                    <a:pt x="5" y="130"/>
                    <a:pt x="4" y="130"/>
                    <a:pt x="4" y="130"/>
                  </a:cubicBezTo>
                  <a:cubicBezTo>
                    <a:pt x="4" y="130"/>
                    <a:pt x="4" y="131"/>
                    <a:pt x="4" y="131"/>
                  </a:cubicBezTo>
                  <a:cubicBezTo>
                    <a:pt x="4" y="131"/>
                    <a:pt x="4" y="131"/>
                    <a:pt x="4" y="131"/>
                  </a:cubicBezTo>
                  <a:cubicBezTo>
                    <a:pt x="4" y="132"/>
                    <a:pt x="4" y="133"/>
                    <a:pt x="4" y="134"/>
                  </a:cubicBezTo>
                  <a:cubicBezTo>
                    <a:pt x="4" y="135"/>
                    <a:pt x="4" y="136"/>
                    <a:pt x="4" y="137"/>
                  </a:cubicBezTo>
                  <a:cubicBezTo>
                    <a:pt x="4" y="137"/>
                    <a:pt x="4" y="137"/>
                    <a:pt x="4" y="137"/>
                  </a:cubicBezTo>
                  <a:cubicBezTo>
                    <a:pt x="4" y="137"/>
                    <a:pt x="4" y="138"/>
                    <a:pt x="4" y="138"/>
                  </a:cubicBezTo>
                  <a:cubicBezTo>
                    <a:pt x="4" y="138"/>
                    <a:pt x="4" y="138"/>
                    <a:pt x="4" y="139"/>
                  </a:cubicBezTo>
                  <a:cubicBezTo>
                    <a:pt x="4" y="139"/>
                    <a:pt x="5" y="140"/>
                    <a:pt x="5" y="140"/>
                  </a:cubicBezTo>
                  <a:cubicBezTo>
                    <a:pt x="5" y="140"/>
                    <a:pt x="5" y="141"/>
                    <a:pt x="5" y="141"/>
                  </a:cubicBezTo>
                  <a:cubicBezTo>
                    <a:pt x="5" y="141"/>
                    <a:pt x="5" y="141"/>
                    <a:pt x="5" y="141"/>
                  </a:cubicBezTo>
                  <a:cubicBezTo>
                    <a:pt x="6" y="141"/>
                    <a:pt x="6" y="141"/>
                    <a:pt x="6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6" y="142"/>
                    <a:pt x="6" y="142"/>
                    <a:pt x="7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7" y="144"/>
                    <a:pt x="7" y="144"/>
                    <a:pt x="7" y="144"/>
                  </a:cubicBezTo>
                  <a:cubicBezTo>
                    <a:pt x="7" y="145"/>
                    <a:pt x="8" y="147"/>
                    <a:pt x="9" y="147"/>
                  </a:cubicBezTo>
                  <a:cubicBezTo>
                    <a:pt x="10" y="148"/>
                    <a:pt x="10" y="148"/>
                    <a:pt x="11" y="148"/>
                  </a:cubicBezTo>
                  <a:cubicBezTo>
                    <a:pt x="12" y="149"/>
                    <a:pt x="13" y="149"/>
                    <a:pt x="13" y="149"/>
                  </a:cubicBezTo>
                  <a:cubicBezTo>
                    <a:pt x="14" y="149"/>
                    <a:pt x="14" y="149"/>
                    <a:pt x="14" y="150"/>
                  </a:cubicBezTo>
                  <a:cubicBezTo>
                    <a:pt x="14" y="150"/>
                    <a:pt x="14" y="150"/>
                    <a:pt x="15" y="150"/>
                  </a:cubicBezTo>
                  <a:cubicBezTo>
                    <a:pt x="15" y="150"/>
                    <a:pt x="15" y="151"/>
                    <a:pt x="15" y="151"/>
                  </a:cubicBezTo>
                  <a:cubicBezTo>
                    <a:pt x="16" y="151"/>
                    <a:pt x="16" y="151"/>
                    <a:pt x="17" y="151"/>
                  </a:cubicBezTo>
                  <a:cubicBezTo>
                    <a:pt x="17" y="151"/>
                    <a:pt x="17" y="152"/>
                    <a:pt x="18" y="152"/>
                  </a:cubicBezTo>
                  <a:cubicBezTo>
                    <a:pt x="18" y="152"/>
                    <a:pt x="19" y="152"/>
                    <a:pt x="19" y="152"/>
                  </a:cubicBezTo>
                  <a:cubicBezTo>
                    <a:pt x="20" y="152"/>
                    <a:pt x="20" y="152"/>
                    <a:pt x="20" y="152"/>
                  </a:cubicBezTo>
                  <a:cubicBezTo>
                    <a:pt x="20" y="152"/>
                    <a:pt x="20" y="152"/>
                    <a:pt x="21" y="151"/>
                  </a:cubicBezTo>
                  <a:cubicBezTo>
                    <a:pt x="21" y="151"/>
                    <a:pt x="21" y="151"/>
                    <a:pt x="22" y="151"/>
                  </a:cubicBezTo>
                  <a:cubicBezTo>
                    <a:pt x="22" y="151"/>
                    <a:pt x="22" y="151"/>
                    <a:pt x="22" y="151"/>
                  </a:cubicBezTo>
                  <a:cubicBezTo>
                    <a:pt x="23" y="150"/>
                    <a:pt x="23" y="151"/>
                    <a:pt x="23" y="150"/>
                  </a:cubicBezTo>
                  <a:cubicBezTo>
                    <a:pt x="23" y="150"/>
                    <a:pt x="24" y="150"/>
                    <a:pt x="24" y="150"/>
                  </a:cubicBezTo>
                  <a:cubicBezTo>
                    <a:pt x="24" y="149"/>
                    <a:pt x="25" y="149"/>
                    <a:pt x="25" y="149"/>
                  </a:cubicBezTo>
                  <a:cubicBezTo>
                    <a:pt x="26" y="148"/>
                    <a:pt x="26" y="148"/>
                    <a:pt x="27" y="148"/>
                  </a:cubicBezTo>
                  <a:cubicBezTo>
                    <a:pt x="27" y="147"/>
                    <a:pt x="27" y="147"/>
                    <a:pt x="28" y="146"/>
                  </a:cubicBezTo>
                  <a:cubicBezTo>
                    <a:pt x="29" y="146"/>
                    <a:pt x="30" y="146"/>
                    <a:pt x="30" y="146"/>
                  </a:cubicBezTo>
                  <a:cubicBezTo>
                    <a:pt x="31" y="146"/>
                    <a:pt x="32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4" y="146"/>
                    <a:pt x="34" y="146"/>
                    <a:pt x="34" y="146"/>
                  </a:cubicBezTo>
                  <a:cubicBezTo>
                    <a:pt x="34" y="146"/>
                    <a:pt x="35" y="145"/>
                    <a:pt x="35" y="145"/>
                  </a:cubicBezTo>
                  <a:cubicBezTo>
                    <a:pt x="36" y="144"/>
                    <a:pt x="36" y="143"/>
                    <a:pt x="37" y="142"/>
                  </a:cubicBezTo>
                  <a:cubicBezTo>
                    <a:pt x="37" y="142"/>
                    <a:pt x="37" y="141"/>
                    <a:pt x="37" y="141"/>
                  </a:cubicBezTo>
                  <a:cubicBezTo>
                    <a:pt x="37" y="141"/>
                    <a:pt x="37" y="140"/>
                    <a:pt x="37" y="140"/>
                  </a:cubicBezTo>
                  <a:cubicBezTo>
                    <a:pt x="38" y="140"/>
                    <a:pt x="37" y="139"/>
                    <a:pt x="38" y="139"/>
                  </a:cubicBezTo>
                  <a:cubicBezTo>
                    <a:pt x="38" y="139"/>
                    <a:pt x="38" y="139"/>
                    <a:pt x="38" y="139"/>
                  </a:cubicBezTo>
                  <a:cubicBezTo>
                    <a:pt x="38" y="138"/>
                    <a:pt x="38" y="138"/>
                    <a:pt x="38" y="138"/>
                  </a:cubicBezTo>
                  <a:cubicBezTo>
                    <a:pt x="38" y="137"/>
                    <a:pt x="38" y="137"/>
                    <a:pt x="38" y="137"/>
                  </a:cubicBezTo>
                  <a:cubicBezTo>
                    <a:pt x="38" y="136"/>
                    <a:pt x="38" y="136"/>
                    <a:pt x="39" y="135"/>
                  </a:cubicBezTo>
                  <a:cubicBezTo>
                    <a:pt x="39" y="135"/>
                    <a:pt x="39" y="135"/>
                    <a:pt x="39" y="134"/>
                  </a:cubicBezTo>
                  <a:cubicBezTo>
                    <a:pt x="39" y="134"/>
                    <a:pt x="40" y="134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1" y="131"/>
                    <a:pt x="41" y="131"/>
                    <a:pt x="41" y="130"/>
                  </a:cubicBezTo>
                  <a:cubicBezTo>
                    <a:pt x="41" y="130"/>
                    <a:pt x="41" y="130"/>
                    <a:pt x="41" y="129"/>
                  </a:cubicBezTo>
                  <a:cubicBezTo>
                    <a:pt x="41" y="129"/>
                    <a:pt x="41" y="129"/>
                    <a:pt x="41" y="128"/>
                  </a:cubicBezTo>
                  <a:cubicBezTo>
                    <a:pt x="41" y="128"/>
                    <a:pt x="41" y="128"/>
                    <a:pt x="41" y="127"/>
                  </a:cubicBezTo>
                  <a:cubicBezTo>
                    <a:pt x="41" y="127"/>
                    <a:pt x="41" y="126"/>
                    <a:pt x="42" y="126"/>
                  </a:cubicBezTo>
                  <a:cubicBezTo>
                    <a:pt x="42" y="126"/>
                    <a:pt x="42" y="125"/>
                    <a:pt x="42" y="125"/>
                  </a:cubicBezTo>
                  <a:cubicBezTo>
                    <a:pt x="42" y="125"/>
                    <a:pt x="42" y="125"/>
                    <a:pt x="42" y="125"/>
                  </a:cubicBezTo>
                  <a:cubicBezTo>
                    <a:pt x="42" y="124"/>
                    <a:pt x="42" y="124"/>
                    <a:pt x="42" y="123"/>
                  </a:cubicBezTo>
                  <a:cubicBezTo>
                    <a:pt x="42" y="122"/>
                    <a:pt x="43" y="122"/>
                    <a:pt x="43" y="121"/>
                  </a:cubicBezTo>
                  <a:cubicBezTo>
                    <a:pt x="43" y="120"/>
                    <a:pt x="44" y="120"/>
                    <a:pt x="44" y="119"/>
                  </a:cubicBezTo>
                  <a:cubicBezTo>
                    <a:pt x="44" y="119"/>
                    <a:pt x="44" y="119"/>
                    <a:pt x="44" y="118"/>
                  </a:cubicBezTo>
                  <a:cubicBezTo>
                    <a:pt x="44" y="118"/>
                    <a:pt x="44" y="118"/>
                    <a:pt x="44" y="118"/>
                  </a:cubicBezTo>
                  <a:cubicBezTo>
                    <a:pt x="44" y="118"/>
                    <a:pt x="44" y="117"/>
                    <a:pt x="44" y="117"/>
                  </a:cubicBezTo>
                  <a:cubicBezTo>
                    <a:pt x="44" y="117"/>
                    <a:pt x="44" y="117"/>
                    <a:pt x="45" y="116"/>
                  </a:cubicBezTo>
                  <a:cubicBezTo>
                    <a:pt x="45" y="116"/>
                    <a:pt x="45" y="116"/>
                    <a:pt x="45" y="116"/>
                  </a:cubicBezTo>
                  <a:cubicBezTo>
                    <a:pt x="45" y="116"/>
                    <a:pt x="45" y="115"/>
                    <a:pt x="45" y="115"/>
                  </a:cubicBezTo>
                  <a:cubicBezTo>
                    <a:pt x="45" y="115"/>
                    <a:pt x="45" y="115"/>
                    <a:pt x="45" y="115"/>
                  </a:cubicBezTo>
                  <a:cubicBezTo>
                    <a:pt x="45" y="114"/>
                    <a:pt x="45" y="113"/>
                    <a:pt x="46" y="112"/>
                  </a:cubicBezTo>
                  <a:cubicBezTo>
                    <a:pt x="46" y="111"/>
                    <a:pt x="46" y="111"/>
                    <a:pt x="46" y="111"/>
                  </a:cubicBezTo>
                  <a:cubicBezTo>
                    <a:pt x="46" y="110"/>
                    <a:pt x="46" y="110"/>
                    <a:pt x="47" y="109"/>
                  </a:cubicBezTo>
                  <a:cubicBezTo>
                    <a:pt x="47" y="109"/>
                    <a:pt x="47" y="108"/>
                    <a:pt x="47" y="108"/>
                  </a:cubicBezTo>
                  <a:cubicBezTo>
                    <a:pt x="47" y="108"/>
                    <a:pt x="47" y="107"/>
                    <a:pt x="47" y="107"/>
                  </a:cubicBezTo>
                  <a:cubicBezTo>
                    <a:pt x="48" y="107"/>
                    <a:pt x="48" y="107"/>
                    <a:pt x="48" y="107"/>
                  </a:cubicBezTo>
                  <a:cubicBezTo>
                    <a:pt x="48" y="106"/>
                    <a:pt x="48" y="106"/>
                    <a:pt x="48" y="105"/>
                  </a:cubicBezTo>
                  <a:cubicBezTo>
                    <a:pt x="48" y="105"/>
                    <a:pt x="49" y="104"/>
                    <a:pt x="49" y="104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9" y="103"/>
                    <a:pt x="49" y="102"/>
                    <a:pt x="49" y="102"/>
                  </a:cubicBezTo>
                  <a:cubicBezTo>
                    <a:pt x="49" y="102"/>
                    <a:pt x="49" y="102"/>
                    <a:pt x="49" y="102"/>
                  </a:cubicBezTo>
                  <a:cubicBezTo>
                    <a:pt x="49" y="101"/>
                    <a:pt x="50" y="101"/>
                    <a:pt x="50" y="101"/>
                  </a:cubicBezTo>
                  <a:cubicBezTo>
                    <a:pt x="50" y="100"/>
                    <a:pt x="50" y="100"/>
                    <a:pt x="50" y="99"/>
                  </a:cubicBezTo>
                  <a:cubicBezTo>
                    <a:pt x="51" y="99"/>
                    <a:pt x="50" y="99"/>
                    <a:pt x="51" y="98"/>
                  </a:cubicBezTo>
                  <a:cubicBezTo>
                    <a:pt x="51" y="98"/>
                    <a:pt x="51" y="98"/>
                    <a:pt x="51" y="98"/>
                  </a:cubicBezTo>
                  <a:cubicBezTo>
                    <a:pt x="51" y="98"/>
                    <a:pt x="51" y="98"/>
                    <a:pt x="51" y="97"/>
                  </a:cubicBezTo>
                  <a:cubicBezTo>
                    <a:pt x="51" y="97"/>
                    <a:pt x="51" y="96"/>
                    <a:pt x="52" y="96"/>
                  </a:cubicBezTo>
                  <a:cubicBezTo>
                    <a:pt x="52" y="95"/>
                    <a:pt x="52" y="95"/>
                    <a:pt x="52" y="94"/>
                  </a:cubicBezTo>
                  <a:cubicBezTo>
                    <a:pt x="52" y="94"/>
                    <a:pt x="52" y="93"/>
                    <a:pt x="52" y="93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3" y="91"/>
                    <a:pt x="53" y="91"/>
                    <a:pt x="54" y="90"/>
                  </a:cubicBezTo>
                  <a:cubicBezTo>
                    <a:pt x="54" y="90"/>
                    <a:pt x="54" y="90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4" y="88"/>
                    <a:pt x="55" y="87"/>
                    <a:pt x="55" y="86"/>
                  </a:cubicBezTo>
                  <a:cubicBezTo>
                    <a:pt x="55" y="85"/>
                    <a:pt x="56" y="85"/>
                    <a:pt x="56" y="84"/>
                  </a:cubicBezTo>
                  <a:cubicBezTo>
                    <a:pt x="56" y="84"/>
                    <a:pt x="56" y="83"/>
                    <a:pt x="56" y="83"/>
                  </a:cubicBezTo>
                  <a:cubicBezTo>
                    <a:pt x="57" y="82"/>
                    <a:pt x="57" y="82"/>
                    <a:pt x="57" y="81"/>
                  </a:cubicBezTo>
                  <a:cubicBezTo>
                    <a:pt x="57" y="80"/>
                    <a:pt x="58" y="80"/>
                    <a:pt x="58" y="79"/>
                  </a:cubicBezTo>
                  <a:cubicBezTo>
                    <a:pt x="58" y="78"/>
                    <a:pt x="58" y="78"/>
                    <a:pt x="58" y="77"/>
                  </a:cubicBezTo>
                  <a:cubicBezTo>
                    <a:pt x="59" y="76"/>
                    <a:pt x="59" y="75"/>
                    <a:pt x="59" y="74"/>
                  </a:cubicBezTo>
                  <a:cubicBezTo>
                    <a:pt x="60" y="74"/>
                    <a:pt x="60" y="73"/>
                    <a:pt x="60" y="72"/>
                  </a:cubicBezTo>
                  <a:cubicBezTo>
                    <a:pt x="60" y="71"/>
                    <a:pt x="61" y="70"/>
                    <a:pt x="61" y="69"/>
                  </a:cubicBezTo>
                  <a:cubicBezTo>
                    <a:pt x="61" y="68"/>
                    <a:pt x="62" y="66"/>
                    <a:pt x="63" y="64"/>
                  </a:cubicBezTo>
                  <a:cubicBezTo>
                    <a:pt x="63" y="63"/>
                    <a:pt x="63" y="62"/>
                    <a:pt x="63" y="62"/>
                  </a:cubicBezTo>
                  <a:cubicBezTo>
                    <a:pt x="63" y="61"/>
                    <a:pt x="63" y="61"/>
                    <a:pt x="63" y="60"/>
                  </a:cubicBezTo>
                  <a:cubicBezTo>
                    <a:pt x="63" y="60"/>
                    <a:pt x="63" y="60"/>
                    <a:pt x="63" y="60"/>
                  </a:cubicBezTo>
                  <a:cubicBezTo>
                    <a:pt x="63" y="59"/>
                    <a:pt x="63" y="59"/>
                    <a:pt x="63" y="59"/>
                  </a:cubicBezTo>
                  <a:cubicBezTo>
                    <a:pt x="63" y="58"/>
                    <a:pt x="63" y="58"/>
                    <a:pt x="64" y="57"/>
                  </a:cubicBezTo>
                  <a:cubicBezTo>
                    <a:pt x="64" y="57"/>
                    <a:pt x="64" y="57"/>
                    <a:pt x="64" y="56"/>
                  </a:cubicBezTo>
                  <a:cubicBezTo>
                    <a:pt x="64" y="56"/>
                    <a:pt x="64" y="56"/>
                    <a:pt x="65" y="56"/>
                  </a:cubicBezTo>
                  <a:cubicBezTo>
                    <a:pt x="65" y="56"/>
                    <a:pt x="65" y="55"/>
                    <a:pt x="65" y="55"/>
                  </a:cubicBezTo>
                  <a:cubicBezTo>
                    <a:pt x="66" y="55"/>
                    <a:pt x="66" y="56"/>
                    <a:pt x="66" y="56"/>
                  </a:cubicBezTo>
                  <a:cubicBezTo>
                    <a:pt x="66" y="56"/>
                    <a:pt x="65" y="57"/>
                    <a:pt x="66" y="57"/>
                  </a:cubicBezTo>
                  <a:cubicBezTo>
                    <a:pt x="66" y="57"/>
                    <a:pt x="66" y="57"/>
                    <a:pt x="67" y="57"/>
                  </a:cubicBezTo>
                  <a:cubicBezTo>
                    <a:pt x="67" y="57"/>
                    <a:pt x="67" y="56"/>
                    <a:pt x="67" y="56"/>
                  </a:cubicBezTo>
                  <a:cubicBezTo>
                    <a:pt x="67" y="56"/>
                    <a:pt x="67" y="56"/>
                    <a:pt x="67" y="56"/>
                  </a:cubicBezTo>
                  <a:cubicBezTo>
                    <a:pt x="67" y="55"/>
                    <a:pt x="67" y="55"/>
                    <a:pt x="68" y="55"/>
                  </a:cubicBezTo>
                  <a:cubicBezTo>
                    <a:pt x="68" y="54"/>
                    <a:pt x="68" y="54"/>
                    <a:pt x="68" y="54"/>
                  </a:cubicBezTo>
                  <a:cubicBezTo>
                    <a:pt x="67" y="54"/>
                    <a:pt x="67" y="54"/>
                    <a:pt x="67" y="54"/>
                  </a:cubicBezTo>
                  <a:cubicBezTo>
                    <a:pt x="65" y="54"/>
                    <a:pt x="66" y="53"/>
                    <a:pt x="66" y="52"/>
                  </a:cubicBezTo>
                  <a:cubicBezTo>
                    <a:pt x="66" y="52"/>
                    <a:pt x="66" y="52"/>
                    <a:pt x="66" y="51"/>
                  </a:cubicBezTo>
                  <a:cubicBezTo>
                    <a:pt x="67" y="51"/>
                    <a:pt x="67" y="51"/>
                    <a:pt x="67" y="51"/>
                  </a:cubicBezTo>
                  <a:cubicBezTo>
                    <a:pt x="67" y="50"/>
                    <a:pt x="67" y="50"/>
                    <a:pt x="67" y="50"/>
                  </a:cubicBezTo>
                  <a:cubicBezTo>
                    <a:pt x="67" y="49"/>
                    <a:pt x="67" y="49"/>
                    <a:pt x="67" y="49"/>
                  </a:cubicBezTo>
                  <a:cubicBezTo>
                    <a:pt x="67" y="48"/>
                    <a:pt x="67" y="48"/>
                    <a:pt x="67" y="47"/>
                  </a:cubicBezTo>
                  <a:cubicBezTo>
                    <a:pt x="67" y="47"/>
                    <a:pt x="67" y="47"/>
                    <a:pt x="66" y="47"/>
                  </a:cubicBezTo>
                  <a:cubicBezTo>
                    <a:pt x="66" y="47"/>
                    <a:pt x="66" y="47"/>
                    <a:pt x="66" y="46"/>
                  </a:cubicBezTo>
                  <a:cubicBezTo>
                    <a:pt x="66" y="46"/>
                    <a:pt x="66" y="46"/>
                    <a:pt x="66" y="46"/>
                  </a:cubicBezTo>
                  <a:cubicBezTo>
                    <a:pt x="66" y="46"/>
                    <a:pt x="66" y="46"/>
                    <a:pt x="66" y="46"/>
                  </a:cubicBezTo>
                  <a:cubicBezTo>
                    <a:pt x="65" y="46"/>
                    <a:pt x="65" y="45"/>
                    <a:pt x="65" y="45"/>
                  </a:cubicBezTo>
                  <a:cubicBezTo>
                    <a:pt x="65" y="45"/>
                    <a:pt x="65" y="45"/>
                    <a:pt x="65" y="44"/>
                  </a:cubicBezTo>
                  <a:cubicBezTo>
                    <a:pt x="65" y="44"/>
                    <a:pt x="65" y="43"/>
                    <a:pt x="65" y="43"/>
                  </a:cubicBezTo>
                  <a:cubicBezTo>
                    <a:pt x="65" y="43"/>
                    <a:pt x="65" y="42"/>
                    <a:pt x="65" y="42"/>
                  </a:cubicBezTo>
                  <a:cubicBezTo>
                    <a:pt x="65" y="42"/>
                    <a:pt x="65" y="42"/>
                    <a:pt x="65" y="42"/>
                  </a:cubicBezTo>
                  <a:cubicBezTo>
                    <a:pt x="65" y="41"/>
                    <a:pt x="65" y="41"/>
                    <a:pt x="65" y="41"/>
                  </a:cubicBezTo>
                  <a:cubicBezTo>
                    <a:pt x="65" y="41"/>
                    <a:pt x="65" y="41"/>
                    <a:pt x="65" y="41"/>
                  </a:cubicBezTo>
                  <a:cubicBezTo>
                    <a:pt x="64" y="41"/>
                    <a:pt x="64" y="41"/>
                    <a:pt x="64" y="40"/>
                  </a:cubicBezTo>
                  <a:cubicBezTo>
                    <a:pt x="65" y="40"/>
                    <a:pt x="65" y="40"/>
                    <a:pt x="65" y="39"/>
                  </a:cubicBezTo>
                  <a:cubicBezTo>
                    <a:pt x="65" y="39"/>
                    <a:pt x="66" y="39"/>
                    <a:pt x="66" y="39"/>
                  </a:cubicBezTo>
                  <a:cubicBezTo>
                    <a:pt x="66" y="39"/>
                    <a:pt x="66" y="39"/>
                    <a:pt x="66" y="39"/>
                  </a:cubicBezTo>
                  <a:cubicBezTo>
                    <a:pt x="67" y="39"/>
                    <a:pt x="67" y="39"/>
                    <a:pt x="67" y="39"/>
                  </a:cubicBezTo>
                  <a:cubicBezTo>
                    <a:pt x="67" y="39"/>
                    <a:pt x="68" y="39"/>
                    <a:pt x="68" y="39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40"/>
                    <a:pt x="68" y="41"/>
                    <a:pt x="68" y="41"/>
                  </a:cubicBezTo>
                  <a:cubicBezTo>
                    <a:pt x="68" y="41"/>
                    <a:pt x="69" y="42"/>
                    <a:pt x="69" y="42"/>
                  </a:cubicBezTo>
                  <a:cubicBezTo>
                    <a:pt x="69" y="42"/>
                    <a:pt x="69" y="43"/>
                    <a:pt x="69" y="43"/>
                  </a:cubicBezTo>
                  <a:cubicBezTo>
                    <a:pt x="70" y="43"/>
                    <a:pt x="70" y="44"/>
                    <a:pt x="71" y="44"/>
                  </a:cubicBezTo>
                  <a:cubicBezTo>
                    <a:pt x="71" y="44"/>
                    <a:pt x="71" y="43"/>
                    <a:pt x="71" y="43"/>
                  </a:cubicBezTo>
                  <a:cubicBezTo>
                    <a:pt x="72" y="43"/>
                    <a:pt x="72" y="42"/>
                    <a:pt x="72" y="41"/>
                  </a:cubicBezTo>
                  <a:cubicBezTo>
                    <a:pt x="72" y="41"/>
                    <a:pt x="72" y="41"/>
                    <a:pt x="72" y="40"/>
                  </a:cubicBezTo>
                  <a:cubicBezTo>
                    <a:pt x="72" y="40"/>
                    <a:pt x="72" y="40"/>
                    <a:pt x="73" y="39"/>
                  </a:cubicBezTo>
                  <a:cubicBezTo>
                    <a:pt x="73" y="39"/>
                    <a:pt x="73" y="38"/>
                    <a:pt x="73" y="38"/>
                  </a:cubicBezTo>
                  <a:cubicBezTo>
                    <a:pt x="73" y="38"/>
                    <a:pt x="73" y="38"/>
                    <a:pt x="73" y="37"/>
                  </a:cubicBezTo>
                  <a:cubicBezTo>
                    <a:pt x="73" y="37"/>
                    <a:pt x="73" y="37"/>
                    <a:pt x="73" y="37"/>
                  </a:cubicBezTo>
                  <a:cubicBezTo>
                    <a:pt x="73" y="36"/>
                    <a:pt x="74" y="36"/>
                    <a:pt x="73" y="35"/>
                  </a:cubicBezTo>
                  <a:cubicBezTo>
                    <a:pt x="73" y="35"/>
                    <a:pt x="73" y="35"/>
                    <a:pt x="73" y="35"/>
                  </a:cubicBezTo>
                  <a:cubicBezTo>
                    <a:pt x="73" y="35"/>
                    <a:pt x="73" y="35"/>
                    <a:pt x="73" y="34"/>
                  </a:cubicBezTo>
                  <a:cubicBezTo>
                    <a:pt x="73" y="34"/>
                    <a:pt x="73" y="34"/>
                    <a:pt x="73" y="34"/>
                  </a:cubicBezTo>
                  <a:cubicBezTo>
                    <a:pt x="73" y="34"/>
                    <a:pt x="73" y="34"/>
                    <a:pt x="73" y="34"/>
                  </a:cubicBezTo>
                  <a:cubicBezTo>
                    <a:pt x="73" y="34"/>
                    <a:pt x="72" y="34"/>
                    <a:pt x="72" y="34"/>
                  </a:cubicBezTo>
                  <a:cubicBezTo>
                    <a:pt x="72" y="33"/>
                    <a:pt x="72" y="33"/>
                    <a:pt x="72" y="33"/>
                  </a:cubicBezTo>
                  <a:cubicBezTo>
                    <a:pt x="72" y="33"/>
                    <a:pt x="72" y="33"/>
                    <a:pt x="72" y="33"/>
                  </a:cubicBezTo>
                  <a:cubicBezTo>
                    <a:pt x="72" y="32"/>
                    <a:pt x="72" y="32"/>
                    <a:pt x="72" y="32"/>
                  </a:cubicBezTo>
                  <a:cubicBezTo>
                    <a:pt x="72" y="31"/>
                    <a:pt x="72" y="31"/>
                    <a:pt x="72" y="31"/>
                  </a:cubicBezTo>
                  <a:cubicBezTo>
                    <a:pt x="72" y="30"/>
                    <a:pt x="72" y="30"/>
                    <a:pt x="72" y="29"/>
                  </a:cubicBezTo>
                  <a:cubicBezTo>
                    <a:pt x="72" y="28"/>
                    <a:pt x="72" y="28"/>
                    <a:pt x="73" y="27"/>
                  </a:cubicBezTo>
                  <a:cubicBezTo>
                    <a:pt x="73" y="26"/>
                    <a:pt x="73" y="25"/>
                    <a:pt x="73" y="24"/>
                  </a:cubicBezTo>
                  <a:cubicBezTo>
                    <a:pt x="73" y="24"/>
                    <a:pt x="73" y="23"/>
                    <a:pt x="73" y="23"/>
                  </a:cubicBezTo>
                  <a:cubicBezTo>
                    <a:pt x="72" y="22"/>
                    <a:pt x="72" y="22"/>
                    <a:pt x="72" y="21"/>
                  </a:cubicBezTo>
                  <a:cubicBezTo>
                    <a:pt x="72" y="20"/>
                    <a:pt x="72" y="19"/>
                    <a:pt x="72" y="19"/>
                  </a:cubicBezTo>
                  <a:cubicBezTo>
                    <a:pt x="72" y="18"/>
                    <a:pt x="72" y="18"/>
                    <a:pt x="72" y="17"/>
                  </a:cubicBezTo>
                  <a:cubicBezTo>
                    <a:pt x="72" y="17"/>
                    <a:pt x="72" y="17"/>
                    <a:pt x="71" y="17"/>
                  </a:cubicBezTo>
                  <a:cubicBezTo>
                    <a:pt x="71" y="17"/>
                    <a:pt x="71" y="17"/>
                    <a:pt x="71" y="16"/>
                  </a:cubicBezTo>
                  <a:cubicBezTo>
                    <a:pt x="71" y="16"/>
                    <a:pt x="71" y="15"/>
                    <a:pt x="70" y="15"/>
                  </a:cubicBezTo>
                  <a:cubicBezTo>
                    <a:pt x="70" y="15"/>
                    <a:pt x="69" y="14"/>
                    <a:pt x="69" y="14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68" y="12"/>
                    <a:pt x="68" y="12"/>
                    <a:pt x="68" y="12"/>
                  </a:cubicBezTo>
                  <a:cubicBezTo>
                    <a:pt x="68" y="12"/>
                    <a:pt x="68" y="12"/>
                    <a:pt x="68" y="12"/>
                  </a:cubicBezTo>
                  <a:cubicBezTo>
                    <a:pt x="68" y="11"/>
                    <a:pt x="68" y="11"/>
                    <a:pt x="68" y="11"/>
                  </a:cubicBezTo>
                  <a:cubicBezTo>
                    <a:pt x="68" y="11"/>
                    <a:pt x="68" y="11"/>
                    <a:pt x="68" y="11"/>
                  </a:cubicBezTo>
                  <a:cubicBezTo>
                    <a:pt x="68" y="11"/>
                    <a:pt x="68" y="11"/>
                    <a:pt x="68" y="11"/>
                  </a:cubicBezTo>
                  <a:cubicBezTo>
                    <a:pt x="67" y="10"/>
                    <a:pt x="67" y="10"/>
                    <a:pt x="68" y="10"/>
                  </a:cubicBezTo>
                  <a:cubicBezTo>
                    <a:pt x="67" y="10"/>
                    <a:pt x="68" y="10"/>
                    <a:pt x="67" y="10"/>
                  </a:cubicBezTo>
                  <a:cubicBezTo>
                    <a:pt x="67" y="10"/>
                    <a:pt x="67" y="10"/>
                    <a:pt x="67" y="10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67" y="9"/>
                    <a:pt x="67" y="8"/>
                    <a:pt x="67" y="8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66" y="7"/>
                    <a:pt x="66" y="7"/>
                    <a:pt x="66" y="7"/>
                  </a:cubicBezTo>
                  <a:cubicBezTo>
                    <a:pt x="66" y="7"/>
                    <a:pt x="65" y="6"/>
                    <a:pt x="65" y="6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5" y="6"/>
                    <a:pt x="65" y="5"/>
                    <a:pt x="65" y="5"/>
                  </a:cubicBezTo>
                  <a:cubicBezTo>
                    <a:pt x="64" y="5"/>
                    <a:pt x="64" y="5"/>
                    <a:pt x="64" y="5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3"/>
                    <a:pt x="64" y="3"/>
                    <a:pt x="64" y="2"/>
                  </a:cubicBezTo>
                  <a:cubicBezTo>
                    <a:pt x="64" y="2"/>
                    <a:pt x="64" y="2"/>
                    <a:pt x="64" y="2"/>
                  </a:cubicBezTo>
                  <a:cubicBezTo>
                    <a:pt x="64" y="2"/>
                    <a:pt x="64" y="2"/>
                    <a:pt x="64" y="2"/>
                  </a:cubicBezTo>
                  <a:cubicBezTo>
                    <a:pt x="63" y="1"/>
                    <a:pt x="63" y="1"/>
                    <a:pt x="63" y="1"/>
                  </a:cubicBezTo>
                  <a:cubicBezTo>
                    <a:pt x="63" y="1"/>
                    <a:pt x="62" y="0"/>
                    <a:pt x="62" y="1"/>
                  </a:cubicBezTo>
                  <a:cubicBezTo>
                    <a:pt x="61" y="1"/>
                    <a:pt x="61" y="1"/>
                    <a:pt x="61" y="2"/>
                  </a:cubicBezTo>
                  <a:cubicBezTo>
                    <a:pt x="61" y="2"/>
                    <a:pt x="61" y="3"/>
                    <a:pt x="61" y="3"/>
                  </a:cubicBezTo>
                  <a:cubicBezTo>
                    <a:pt x="61" y="3"/>
                    <a:pt x="61" y="4"/>
                    <a:pt x="61" y="4"/>
                  </a:cubicBezTo>
                  <a:cubicBezTo>
                    <a:pt x="61" y="4"/>
                    <a:pt x="61" y="4"/>
                    <a:pt x="60" y="4"/>
                  </a:cubicBezTo>
                  <a:cubicBezTo>
                    <a:pt x="60" y="4"/>
                    <a:pt x="60" y="4"/>
                    <a:pt x="60" y="4"/>
                  </a:cubicBezTo>
                  <a:cubicBezTo>
                    <a:pt x="60" y="4"/>
                    <a:pt x="60" y="5"/>
                    <a:pt x="60" y="5"/>
                  </a:cubicBezTo>
                  <a:cubicBezTo>
                    <a:pt x="59" y="5"/>
                    <a:pt x="60" y="5"/>
                    <a:pt x="59" y="6"/>
                  </a:cubicBezTo>
                  <a:cubicBezTo>
                    <a:pt x="59" y="6"/>
                    <a:pt x="58" y="6"/>
                    <a:pt x="58" y="6"/>
                  </a:cubicBezTo>
                  <a:cubicBezTo>
                    <a:pt x="57" y="6"/>
                    <a:pt x="58" y="7"/>
                    <a:pt x="59" y="7"/>
                  </a:cubicBezTo>
                  <a:cubicBezTo>
                    <a:pt x="59" y="8"/>
                    <a:pt x="60" y="8"/>
                    <a:pt x="60" y="9"/>
                  </a:cubicBezTo>
                  <a:cubicBezTo>
                    <a:pt x="60" y="9"/>
                    <a:pt x="60" y="10"/>
                    <a:pt x="59" y="10"/>
                  </a:cubicBezTo>
                  <a:cubicBezTo>
                    <a:pt x="59" y="10"/>
                    <a:pt x="59" y="10"/>
                    <a:pt x="59" y="11"/>
                  </a:cubicBezTo>
                  <a:cubicBezTo>
                    <a:pt x="59" y="11"/>
                    <a:pt x="59" y="11"/>
                    <a:pt x="59" y="12"/>
                  </a:cubicBezTo>
                  <a:cubicBezTo>
                    <a:pt x="59" y="12"/>
                    <a:pt x="59" y="12"/>
                    <a:pt x="58" y="12"/>
                  </a:cubicBezTo>
                  <a:cubicBezTo>
                    <a:pt x="58" y="12"/>
                    <a:pt x="58" y="12"/>
                    <a:pt x="58" y="12"/>
                  </a:cubicBezTo>
                  <a:cubicBezTo>
                    <a:pt x="58" y="12"/>
                    <a:pt x="58" y="13"/>
                    <a:pt x="58" y="13"/>
                  </a:cubicBezTo>
                  <a:cubicBezTo>
                    <a:pt x="57" y="13"/>
                    <a:pt x="57" y="14"/>
                    <a:pt x="57" y="14"/>
                  </a:cubicBezTo>
                  <a:cubicBezTo>
                    <a:pt x="56" y="15"/>
                    <a:pt x="57" y="15"/>
                    <a:pt x="57" y="16"/>
                  </a:cubicBezTo>
                  <a:cubicBezTo>
                    <a:pt x="56" y="16"/>
                    <a:pt x="56" y="16"/>
                    <a:pt x="56" y="16"/>
                  </a:cubicBezTo>
                  <a:cubicBezTo>
                    <a:pt x="56" y="16"/>
                    <a:pt x="56" y="17"/>
                    <a:pt x="56" y="17"/>
                  </a:cubicBezTo>
                  <a:cubicBezTo>
                    <a:pt x="56" y="17"/>
                    <a:pt x="56" y="17"/>
                    <a:pt x="55" y="17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55" y="18"/>
                    <a:pt x="55" y="18"/>
                    <a:pt x="55" y="18"/>
                  </a:cubicBezTo>
                  <a:cubicBezTo>
                    <a:pt x="54" y="18"/>
                    <a:pt x="54" y="18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4" y="19"/>
                    <a:pt x="54" y="20"/>
                    <a:pt x="53" y="20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3" y="20"/>
                    <a:pt x="52" y="20"/>
                    <a:pt x="52" y="20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51" y="20"/>
                    <a:pt x="51" y="19"/>
                    <a:pt x="51" y="19"/>
                  </a:cubicBezTo>
                  <a:cubicBezTo>
                    <a:pt x="51" y="19"/>
                    <a:pt x="50" y="18"/>
                    <a:pt x="50" y="18"/>
                  </a:cubicBezTo>
                  <a:cubicBezTo>
                    <a:pt x="50" y="18"/>
                    <a:pt x="49" y="18"/>
                    <a:pt x="49" y="18"/>
                  </a:cubicBezTo>
                  <a:cubicBezTo>
                    <a:pt x="49" y="18"/>
                    <a:pt x="49" y="18"/>
                    <a:pt x="49" y="19"/>
                  </a:cubicBezTo>
                  <a:cubicBezTo>
                    <a:pt x="49" y="19"/>
                    <a:pt x="49" y="19"/>
                    <a:pt x="49" y="19"/>
                  </a:cubicBezTo>
                  <a:cubicBezTo>
                    <a:pt x="49" y="19"/>
                    <a:pt x="49" y="20"/>
                    <a:pt x="49" y="20"/>
                  </a:cubicBezTo>
                  <a:cubicBezTo>
                    <a:pt x="49" y="21"/>
                    <a:pt x="49" y="21"/>
                    <a:pt x="49" y="21"/>
                  </a:cubicBezTo>
                  <a:cubicBezTo>
                    <a:pt x="49" y="21"/>
                    <a:pt x="49" y="22"/>
                    <a:pt x="49" y="22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49" y="23"/>
                    <a:pt x="50" y="23"/>
                    <a:pt x="49" y="24"/>
                  </a:cubicBezTo>
                  <a:cubicBezTo>
                    <a:pt x="49" y="24"/>
                    <a:pt x="49" y="24"/>
                    <a:pt x="49" y="24"/>
                  </a:cubicBezTo>
                  <a:cubicBezTo>
                    <a:pt x="49" y="25"/>
                    <a:pt x="49" y="25"/>
                    <a:pt x="49" y="25"/>
                  </a:cubicBezTo>
                  <a:cubicBezTo>
                    <a:pt x="48" y="26"/>
                    <a:pt x="49" y="26"/>
                    <a:pt x="49" y="26"/>
                  </a:cubicBezTo>
                  <a:cubicBezTo>
                    <a:pt x="49" y="26"/>
                    <a:pt x="48" y="26"/>
                    <a:pt x="48" y="26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47" y="25"/>
                    <a:pt x="48" y="25"/>
                    <a:pt x="47" y="26"/>
                  </a:cubicBezTo>
                  <a:cubicBezTo>
                    <a:pt x="47" y="26"/>
                    <a:pt x="47" y="26"/>
                    <a:pt x="47" y="27"/>
                  </a:cubicBezTo>
                  <a:cubicBezTo>
                    <a:pt x="47" y="27"/>
                    <a:pt x="47" y="27"/>
                    <a:pt x="47" y="28"/>
                  </a:cubicBezTo>
                  <a:cubicBezTo>
                    <a:pt x="47" y="28"/>
                    <a:pt x="47" y="29"/>
                    <a:pt x="47" y="29"/>
                  </a:cubicBezTo>
                  <a:cubicBezTo>
                    <a:pt x="47" y="29"/>
                    <a:pt x="47" y="29"/>
                    <a:pt x="47" y="29"/>
                  </a:cubicBezTo>
                  <a:cubicBezTo>
                    <a:pt x="48" y="30"/>
                    <a:pt x="48" y="30"/>
                    <a:pt x="49" y="31"/>
                  </a:cubicBezTo>
                  <a:cubicBezTo>
                    <a:pt x="49" y="31"/>
                    <a:pt x="50" y="31"/>
                    <a:pt x="49" y="31"/>
                  </a:cubicBezTo>
                  <a:cubicBezTo>
                    <a:pt x="49" y="31"/>
                    <a:pt x="48" y="31"/>
                    <a:pt x="48" y="31"/>
                  </a:cubicBezTo>
                  <a:cubicBezTo>
                    <a:pt x="48" y="31"/>
                    <a:pt x="48" y="31"/>
                    <a:pt x="48" y="31"/>
                  </a:cubicBezTo>
                  <a:cubicBezTo>
                    <a:pt x="47" y="31"/>
                    <a:pt x="47" y="31"/>
                    <a:pt x="47" y="32"/>
                  </a:cubicBezTo>
                  <a:cubicBezTo>
                    <a:pt x="46" y="32"/>
                    <a:pt x="46" y="32"/>
                    <a:pt x="46" y="33"/>
                  </a:cubicBezTo>
                  <a:cubicBezTo>
                    <a:pt x="46" y="33"/>
                    <a:pt x="46" y="33"/>
                    <a:pt x="45" y="33"/>
                  </a:cubicBezTo>
                  <a:cubicBezTo>
                    <a:pt x="45" y="33"/>
                    <a:pt x="45" y="33"/>
                    <a:pt x="45" y="34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44" y="35"/>
                    <a:pt x="44" y="35"/>
                    <a:pt x="44" y="36"/>
                  </a:cubicBezTo>
                  <a:cubicBezTo>
                    <a:pt x="44" y="36"/>
                    <a:pt x="44" y="35"/>
                    <a:pt x="43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4" y="33"/>
                    <a:pt x="44" y="33"/>
                    <a:pt x="44" y="33"/>
                  </a:cubicBezTo>
                  <a:cubicBezTo>
                    <a:pt x="45" y="32"/>
                    <a:pt x="45" y="32"/>
                    <a:pt x="45" y="31"/>
                  </a:cubicBezTo>
                  <a:cubicBezTo>
                    <a:pt x="44" y="31"/>
                    <a:pt x="44" y="32"/>
                    <a:pt x="43" y="32"/>
                  </a:cubicBezTo>
                  <a:cubicBezTo>
                    <a:pt x="43" y="32"/>
                    <a:pt x="43" y="32"/>
                    <a:pt x="43" y="32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2" y="33"/>
                    <a:pt x="43" y="33"/>
                    <a:pt x="42" y="34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2" y="35"/>
                    <a:pt x="42" y="35"/>
                    <a:pt x="41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0" y="36"/>
                    <a:pt x="40" y="36"/>
                    <a:pt x="40" y="37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41" y="39"/>
                    <a:pt x="41" y="39"/>
                    <a:pt x="41" y="39"/>
                  </a:cubicBezTo>
                  <a:cubicBezTo>
                    <a:pt x="41" y="39"/>
                    <a:pt x="40" y="40"/>
                    <a:pt x="40" y="40"/>
                  </a:cubicBezTo>
                  <a:cubicBezTo>
                    <a:pt x="40" y="39"/>
                    <a:pt x="40" y="38"/>
                    <a:pt x="40" y="38"/>
                  </a:cubicBezTo>
                  <a:cubicBezTo>
                    <a:pt x="40" y="38"/>
                    <a:pt x="40" y="37"/>
                    <a:pt x="40" y="37"/>
                  </a:cubicBezTo>
                  <a:cubicBezTo>
                    <a:pt x="39" y="37"/>
                    <a:pt x="39" y="37"/>
                    <a:pt x="39" y="37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8" y="39"/>
                    <a:pt x="37" y="39"/>
                    <a:pt x="37" y="39"/>
                  </a:cubicBezTo>
                  <a:cubicBezTo>
                    <a:pt x="36" y="39"/>
                    <a:pt x="36" y="39"/>
                    <a:pt x="35" y="39"/>
                  </a:cubicBezTo>
                  <a:cubicBezTo>
                    <a:pt x="35" y="39"/>
                    <a:pt x="35" y="39"/>
                    <a:pt x="35" y="39"/>
                  </a:cubicBezTo>
                  <a:cubicBezTo>
                    <a:pt x="34" y="39"/>
                    <a:pt x="34" y="39"/>
                    <a:pt x="34" y="40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33" y="40"/>
                    <a:pt x="33" y="40"/>
                    <a:pt x="33" y="41"/>
                  </a:cubicBezTo>
                  <a:cubicBezTo>
                    <a:pt x="33" y="41"/>
                    <a:pt x="33" y="41"/>
                    <a:pt x="33" y="42"/>
                  </a:cubicBezTo>
                  <a:cubicBezTo>
                    <a:pt x="33" y="42"/>
                    <a:pt x="33" y="42"/>
                    <a:pt x="34" y="42"/>
                  </a:cubicBezTo>
                  <a:cubicBezTo>
                    <a:pt x="34" y="42"/>
                    <a:pt x="34" y="43"/>
                    <a:pt x="34" y="43"/>
                  </a:cubicBezTo>
                  <a:cubicBezTo>
                    <a:pt x="34" y="43"/>
                    <a:pt x="34" y="43"/>
                    <a:pt x="34" y="44"/>
                  </a:cubicBezTo>
                  <a:cubicBezTo>
                    <a:pt x="34" y="44"/>
                    <a:pt x="33" y="44"/>
                    <a:pt x="33" y="44"/>
                  </a:cubicBezTo>
                  <a:cubicBezTo>
                    <a:pt x="32" y="44"/>
                    <a:pt x="32" y="43"/>
                    <a:pt x="32" y="43"/>
                  </a:cubicBezTo>
                  <a:cubicBezTo>
                    <a:pt x="31" y="43"/>
                    <a:pt x="31" y="42"/>
                    <a:pt x="31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29" y="43"/>
                    <a:pt x="29" y="43"/>
                  </a:cubicBezTo>
                  <a:cubicBezTo>
                    <a:pt x="29" y="43"/>
                    <a:pt x="28" y="44"/>
                    <a:pt x="28" y="43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27" y="43"/>
                    <a:pt x="27" y="43"/>
                    <a:pt x="27" y="43"/>
                  </a:cubicBezTo>
                  <a:cubicBezTo>
                    <a:pt x="27" y="43"/>
                    <a:pt x="27" y="43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6" y="44"/>
                    <a:pt x="26" y="44"/>
                    <a:pt x="26" y="45"/>
                  </a:cubicBezTo>
                  <a:cubicBezTo>
                    <a:pt x="26" y="45"/>
                    <a:pt x="26" y="45"/>
                    <a:pt x="26" y="46"/>
                  </a:cubicBezTo>
                  <a:cubicBezTo>
                    <a:pt x="26" y="46"/>
                    <a:pt x="25" y="46"/>
                    <a:pt x="25" y="46"/>
                  </a:cubicBezTo>
                  <a:cubicBezTo>
                    <a:pt x="25" y="46"/>
                    <a:pt x="25" y="46"/>
                    <a:pt x="24" y="46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23" y="45"/>
                    <a:pt x="23" y="46"/>
                    <a:pt x="23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3" y="46"/>
                    <a:pt x="22" y="46"/>
                    <a:pt x="22" y="47"/>
                  </a:cubicBezTo>
                  <a:cubicBezTo>
                    <a:pt x="22" y="47"/>
                    <a:pt x="22" y="46"/>
                    <a:pt x="22" y="46"/>
                  </a:cubicBezTo>
                  <a:cubicBezTo>
                    <a:pt x="22" y="46"/>
                    <a:pt x="21" y="45"/>
                    <a:pt x="21" y="46"/>
                  </a:cubicBezTo>
                  <a:cubicBezTo>
                    <a:pt x="21" y="46"/>
                    <a:pt x="21" y="46"/>
                    <a:pt x="20" y="47"/>
                  </a:cubicBezTo>
                  <a:cubicBezTo>
                    <a:pt x="20" y="47"/>
                    <a:pt x="20" y="47"/>
                    <a:pt x="19" y="47"/>
                  </a:cubicBezTo>
                  <a:cubicBezTo>
                    <a:pt x="19" y="47"/>
                    <a:pt x="19" y="47"/>
                    <a:pt x="18" y="47"/>
                  </a:cubicBezTo>
                  <a:cubicBezTo>
                    <a:pt x="18" y="47"/>
                    <a:pt x="18" y="47"/>
                    <a:pt x="17" y="47"/>
                  </a:cubicBezTo>
                  <a:cubicBezTo>
                    <a:pt x="17" y="47"/>
                    <a:pt x="17" y="47"/>
                    <a:pt x="16" y="47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6" y="46"/>
                    <a:pt x="16" y="46"/>
                    <a:pt x="15" y="46"/>
                  </a:cubicBezTo>
                  <a:lnTo>
                    <a:pt x="15" y="47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140" name="Freeform 142"/>
            <p:cNvSpPr>
              <a:spLocks/>
            </p:cNvSpPr>
            <p:nvPr/>
          </p:nvSpPr>
          <p:spPr bwMode="auto">
            <a:xfrm>
              <a:off x="5614988" y="5119688"/>
              <a:ext cx="17463" cy="17463"/>
            </a:xfrm>
            <a:custGeom>
              <a:avLst/>
              <a:gdLst>
                <a:gd name="T0" fmla="*/ 0 w 6"/>
                <a:gd name="T1" fmla="*/ 2 h 6"/>
                <a:gd name="T2" fmla="*/ 1 w 6"/>
                <a:gd name="T3" fmla="*/ 4 h 6"/>
                <a:gd name="T4" fmla="*/ 1 w 6"/>
                <a:gd name="T5" fmla="*/ 4 h 6"/>
                <a:gd name="T6" fmla="*/ 2 w 6"/>
                <a:gd name="T7" fmla="*/ 5 h 6"/>
                <a:gd name="T8" fmla="*/ 3 w 6"/>
                <a:gd name="T9" fmla="*/ 5 h 6"/>
                <a:gd name="T10" fmla="*/ 4 w 6"/>
                <a:gd name="T11" fmla="*/ 6 h 6"/>
                <a:gd name="T12" fmla="*/ 5 w 6"/>
                <a:gd name="T13" fmla="*/ 5 h 6"/>
                <a:gd name="T14" fmla="*/ 6 w 6"/>
                <a:gd name="T15" fmla="*/ 5 h 6"/>
                <a:gd name="T16" fmla="*/ 5 w 6"/>
                <a:gd name="T17" fmla="*/ 2 h 6"/>
                <a:gd name="T18" fmla="*/ 4 w 6"/>
                <a:gd name="T19" fmla="*/ 1 h 6"/>
                <a:gd name="T20" fmla="*/ 3 w 6"/>
                <a:gd name="T21" fmla="*/ 1 h 6"/>
                <a:gd name="T22" fmla="*/ 3 w 6"/>
                <a:gd name="T23" fmla="*/ 0 h 6"/>
                <a:gd name="T24" fmla="*/ 2 w 6"/>
                <a:gd name="T25" fmla="*/ 0 h 6"/>
                <a:gd name="T26" fmla="*/ 1 w 6"/>
                <a:gd name="T27" fmla="*/ 1 h 6"/>
                <a:gd name="T28" fmla="*/ 1 w 6"/>
                <a:gd name="T29" fmla="*/ 1 h 6"/>
                <a:gd name="T30" fmla="*/ 1 w 6"/>
                <a:gd name="T31" fmla="*/ 2 h 6"/>
                <a:gd name="T32" fmla="*/ 0 w 6"/>
                <a:gd name="T33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" h="6">
                  <a:moveTo>
                    <a:pt x="0" y="2"/>
                  </a:moveTo>
                  <a:cubicBezTo>
                    <a:pt x="0" y="3"/>
                    <a:pt x="1" y="3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5"/>
                    <a:pt x="4" y="5"/>
                    <a:pt x="4" y="6"/>
                  </a:cubicBezTo>
                  <a:cubicBezTo>
                    <a:pt x="4" y="6"/>
                    <a:pt x="5" y="6"/>
                    <a:pt x="5" y="5"/>
                  </a:cubicBezTo>
                  <a:cubicBezTo>
                    <a:pt x="5" y="5"/>
                    <a:pt x="5" y="5"/>
                    <a:pt x="6" y="5"/>
                  </a:cubicBezTo>
                  <a:cubicBezTo>
                    <a:pt x="6" y="4"/>
                    <a:pt x="6" y="3"/>
                    <a:pt x="5" y="2"/>
                  </a:cubicBezTo>
                  <a:cubicBezTo>
                    <a:pt x="5" y="2"/>
                    <a:pt x="4" y="1"/>
                    <a:pt x="4" y="1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0" y="2"/>
                    <a:pt x="0" y="2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141" name="Freeform 143"/>
            <p:cNvSpPr>
              <a:spLocks/>
            </p:cNvSpPr>
            <p:nvPr/>
          </p:nvSpPr>
          <p:spPr bwMode="auto">
            <a:xfrm>
              <a:off x="5676900" y="5091113"/>
              <a:ext cx="17463" cy="20638"/>
            </a:xfrm>
            <a:custGeom>
              <a:avLst/>
              <a:gdLst>
                <a:gd name="T0" fmla="*/ 3 w 6"/>
                <a:gd name="T1" fmla="*/ 0 h 7"/>
                <a:gd name="T2" fmla="*/ 2 w 6"/>
                <a:gd name="T3" fmla="*/ 0 h 7"/>
                <a:gd name="T4" fmla="*/ 1 w 6"/>
                <a:gd name="T5" fmla="*/ 1 h 7"/>
                <a:gd name="T6" fmla="*/ 1 w 6"/>
                <a:gd name="T7" fmla="*/ 1 h 7"/>
                <a:gd name="T8" fmla="*/ 1 w 6"/>
                <a:gd name="T9" fmla="*/ 2 h 7"/>
                <a:gd name="T10" fmla="*/ 1 w 6"/>
                <a:gd name="T11" fmla="*/ 2 h 7"/>
                <a:gd name="T12" fmla="*/ 1 w 6"/>
                <a:gd name="T13" fmla="*/ 2 h 7"/>
                <a:gd name="T14" fmla="*/ 0 w 6"/>
                <a:gd name="T15" fmla="*/ 3 h 7"/>
                <a:gd name="T16" fmla="*/ 0 w 6"/>
                <a:gd name="T17" fmla="*/ 3 h 7"/>
                <a:gd name="T18" fmla="*/ 0 w 6"/>
                <a:gd name="T19" fmla="*/ 5 h 7"/>
                <a:gd name="T20" fmla="*/ 0 w 6"/>
                <a:gd name="T21" fmla="*/ 6 h 7"/>
                <a:gd name="T22" fmla="*/ 1 w 6"/>
                <a:gd name="T23" fmla="*/ 6 h 7"/>
                <a:gd name="T24" fmla="*/ 2 w 6"/>
                <a:gd name="T25" fmla="*/ 7 h 7"/>
                <a:gd name="T26" fmla="*/ 3 w 6"/>
                <a:gd name="T27" fmla="*/ 6 h 7"/>
                <a:gd name="T28" fmla="*/ 3 w 6"/>
                <a:gd name="T29" fmla="*/ 6 h 7"/>
                <a:gd name="T30" fmla="*/ 3 w 6"/>
                <a:gd name="T31" fmla="*/ 6 h 7"/>
                <a:gd name="T32" fmla="*/ 4 w 6"/>
                <a:gd name="T33" fmla="*/ 5 h 7"/>
                <a:gd name="T34" fmla="*/ 4 w 6"/>
                <a:gd name="T35" fmla="*/ 5 h 7"/>
                <a:gd name="T36" fmla="*/ 4 w 6"/>
                <a:gd name="T37" fmla="*/ 5 h 7"/>
                <a:gd name="T38" fmla="*/ 4 w 6"/>
                <a:gd name="T39" fmla="*/ 5 h 7"/>
                <a:gd name="T40" fmla="*/ 5 w 6"/>
                <a:gd name="T41" fmla="*/ 4 h 7"/>
                <a:gd name="T42" fmla="*/ 5 w 6"/>
                <a:gd name="T43" fmla="*/ 3 h 7"/>
                <a:gd name="T44" fmla="*/ 5 w 6"/>
                <a:gd name="T45" fmla="*/ 3 h 7"/>
                <a:gd name="T46" fmla="*/ 6 w 6"/>
                <a:gd name="T47" fmla="*/ 2 h 7"/>
                <a:gd name="T48" fmla="*/ 6 w 6"/>
                <a:gd name="T49" fmla="*/ 1 h 7"/>
                <a:gd name="T50" fmla="*/ 5 w 6"/>
                <a:gd name="T51" fmla="*/ 1 h 7"/>
                <a:gd name="T52" fmla="*/ 5 w 6"/>
                <a:gd name="T53" fmla="*/ 1 h 7"/>
                <a:gd name="T54" fmla="*/ 5 w 6"/>
                <a:gd name="T55" fmla="*/ 0 h 7"/>
                <a:gd name="T56" fmla="*/ 3 w 6"/>
                <a:gd name="T5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" h="7">
                  <a:moveTo>
                    <a:pt x="3" y="0"/>
                  </a:move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2" y="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7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4" y="6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5"/>
                    <a:pt x="5" y="4"/>
                    <a:pt x="5" y="4"/>
                  </a:cubicBezTo>
                  <a:cubicBezTo>
                    <a:pt x="5" y="4"/>
                    <a:pt x="5" y="4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2"/>
                    <a:pt x="6" y="2"/>
                  </a:cubicBezTo>
                  <a:cubicBezTo>
                    <a:pt x="6" y="2"/>
                    <a:pt x="6" y="2"/>
                    <a:pt x="6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0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142" name="Freeform 144"/>
            <p:cNvSpPr>
              <a:spLocks/>
            </p:cNvSpPr>
            <p:nvPr/>
          </p:nvSpPr>
          <p:spPr bwMode="auto">
            <a:xfrm>
              <a:off x="5272088" y="3832226"/>
              <a:ext cx="290513" cy="212725"/>
            </a:xfrm>
            <a:custGeom>
              <a:avLst/>
              <a:gdLst>
                <a:gd name="T0" fmla="*/ 86 w 100"/>
                <a:gd name="T1" fmla="*/ 1 h 73"/>
                <a:gd name="T2" fmla="*/ 84 w 100"/>
                <a:gd name="T3" fmla="*/ 2 h 73"/>
                <a:gd name="T4" fmla="*/ 81 w 100"/>
                <a:gd name="T5" fmla="*/ 3 h 73"/>
                <a:gd name="T6" fmla="*/ 76 w 100"/>
                <a:gd name="T7" fmla="*/ 4 h 73"/>
                <a:gd name="T8" fmla="*/ 73 w 100"/>
                <a:gd name="T9" fmla="*/ 4 h 73"/>
                <a:gd name="T10" fmla="*/ 66 w 100"/>
                <a:gd name="T11" fmla="*/ 5 h 73"/>
                <a:gd name="T12" fmla="*/ 63 w 100"/>
                <a:gd name="T13" fmla="*/ 6 h 73"/>
                <a:gd name="T14" fmla="*/ 60 w 100"/>
                <a:gd name="T15" fmla="*/ 6 h 73"/>
                <a:gd name="T16" fmla="*/ 58 w 100"/>
                <a:gd name="T17" fmla="*/ 7 h 73"/>
                <a:gd name="T18" fmla="*/ 54 w 100"/>
                <a:gd name="T19" fmla="*/ 8 h 73"/>
                <a:gd name="T20" fmla="*/ 51 w 100"/>
                <a:gd name="T21" fmla="*/ 10 h 73"/>
                <a:gd name="T22" fmla="*/ 48 w 100"/>
                <a:gd name="T23" fmla="*/ 14 h 73"/>
                <a:gd name="T24" fmla="*/ 46 w 100"/>
                <a:gd name="T25" fmla="*/ 19 h 73"/>
                <a:gd name="T26" fmla="*/ 43 w 100"/>
                <a:gd name="T27" fmla="*/ 23 h 73"/>
                <a:gd name="T28" fmla="*/ 39 w 100"/>
                <a:gd name="T29" fmla="*/ 24 h 73"/>
                <a:gd name="T30" fmla="*/ 36 w 100"/>
                <a:gd name="T31" fmla="*/ 22 h 73"/>
                <a:gd name="T32" fmla="*/ 29 w 100"/>
                <a:gd name="T33" fmla="*/ 20 h 73"/>
                <a:gd name="T34" fmla="*/ 25 w 100"/>
                <a:gd name="T35" fmla="*/ 20 h 73"/>
                <a:gd name="T36" fmla="*/ 18 w 100"/>
                <a:gd name="T37" fmla="*/ 20 h 73"/>
                <a:gd name="T38" fmla="*/ 13 w 100"/>
                <a:gd name="T39" fmla="*/ 19 h 73"/>
                <a:gd name="T40" fmla="*/ 7 w 100"/>
                <a:gd name="T41" fmla="*/ 19 h 73"/>
                <a:gd name="T42" fmla="*/ 6 w 100"/>
                <a:gd name="T43" fmla="*/ 18 h 73"/>
                <a:gd name="T44" fmla="*/ 3 w 100"/>
                <a:gd name="T45" fmla="*/ 22 h 73"/>
                <a:gd name="T46" fmla="*/ 3 w 100"/>
                <a:gd name="T47" fmla="*/ 23 h 73"/>
                <a:gd name="T48" fmla="*/ 4 w 100"/>
                <a:gd name="T49" fmla="*/ 27 h 73"/>
                <a:gd name="T50" fmla="*/ 3 w 100"/>
                <a:gd name="T51" fmla="*/ 29 h 73"/>
                <a:gd name="T52" fmla="*/ 0 w 100"/>
                <a:gd name="T53" fmla="*/ 30 h 73"/>
                <a:gd name="T54" fmla="*/ 1 w 100"/>
                <a:gd name="T55" fmla="*/ 37 h 73"/>
                <a:gd name="T56" fmla="*/ 0 w 100"/>
                <a:gd name="T57" fmla="*/ 42 h 73"/>
                <a:gd name="T58" fmla="*/ 2 w 100"/>
                <a:gd name="T59" fmla="*/ 45 h 73"/>
                <a:gd name="T60" fmla="*/ 4 w 100"/>
                <a:gd name="T61" fmla="*/ 52 h 73"/>
                <a:gd name="T62" fmla="*/ 6 w 100"/>
                <a:gd name="T63" fmla="*/ 58 h 73"/>
                <a:gd name="T64" fmla="*/ 7 w 100"/>
                <a:gd name="T65" fmla="*/ 63 h 73"/>
                <a:gd name="T66" fmla="*/ 8 w 100"/>
                <a:gd name="T67" fmla="*/ 68 h 73"/>
                <a:gd name="T68" fmla="*/ 11 w 100"/>
                <a:gd name="T69" fmla="*/ 71 h 73"/>
                <a:gd name="T70" fmla="*/ 17 w 100"/>
                <a:gd name="T71" fmla="*/ 72 h 73"/>
                <a:gd name="T72" fmla="*/ 23 w 100"/>
                <a:gd name="T73" fmla="*/ 71 h 73"/>
                <a:gd name="T74" fmla="*/ 26 w 100"/>
                <a:gd name="T75" fmla="*/ 68 h 73"/>
                <a:gd name="T76" fmla="*/ 32 w 100"/>
                <a:gd name="T77" fmla="*/ 64 h 73"/>
                <a:gd name="T78" fmla="*/ 42 w 100"/>
                <a:gd name="T79" fmla="*/ 63 h 73"/>
                <a:gd name="T80" fmla="*/ 50 w 100"/>
                <a:gd name="T81" fmla="*/ 58 h 73"/>
                <a:gd name="T82" fmla="*/ 58 w 100"/>
                <a:gd name="T83" fmla="*/ 56 h 73"/>
                <a:gd name="T84" fmla="*/ 64 w 100"/>
                <a:gd name="T85" fmla="*/ 50 h 73"/>
                <a:gd name="T86" fmla="*/ 74 w 100"/>
                <a:gd name="T87" fmla="*/ 46 h 73"/>
                <a:gd name="T88" fmla="*/ 85 w 100"/>
                <a:gd name="T89" fmla="*/ 43 h 73"/>
                <a:gd name="T90" fmla="*/ 92 w 100"/>
                <a:gd name="T91" fmla="*/ 37 h 73"/>
                <a:gd name="T92" fmla="*/ 93 w 100"/>
                <a:gd name="T93" fmla="*/ 32 h 73"/>
                <a:gd name="T94" fmla="*/ 100 w 100"/>
                <a:gd name="T95" fmla="*/ 28 h 73"/>
                <a:gd name="T96" fmla="*/ 87 w 100"/>
                <a:gd name="T97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00" h="73">
                  <a:moveTo>
                    <a:pt x="87" y="0"/>
                  </a:moveTo>
                  <a:cubicBezTo>
                    <a:pt x="87" y="1"/>
                    <a:pt x="86" y="1"/>
                    <a:pt x="86" y="1"/>
                  </a:cubicBezTo>
                  <a:cubicBezTo>
                    <a:pt x="86" y="1"/>
                    <a:pt x="85" y="1"/>
                    <a:pt x="85" y="1"/>
                  </a:cubicBezTo>
                  <a:cubicBezTo>
                    <a:pt x="84" y="1"/>
                    <a:pt x="84" y="2"/>
                    <a:pt x="84" y="2"/>
                  </a:cubicBezTo>
                  <a:cubicBezTo>
                    <a:pt x="83" y="2"/>
                    <a:pt x="83" y="2"/>
                    <a:pt x="82" y="2"/>
                  </a:cubicBezTo>
                  <a:cubicBezTo>
                    <a:pt x="82" y="2"/>
                    <a:pt x="81" y="2"/>
                    <a:pt x="81" y="3"/>
                  </a:cubicBezTo>
                  <a:cubicBezTo>
                    <a:pt x="80" y="3"/>
                    <a:pt x="79" y="3"/>
                    <a:pt x="78" y="3"/>
                  </a:cubicBezTo>
                  <a:cubicBezTo>
                    <a:pt x="77" y="3"/>
                    <a:pt x="77" y="4"/>
                    <a:pt x="76" y="4"/>
                  </a:cubicBezTo>
                  <a:cubicBezTo>
                    <a:pt x="76" y="4"/>
                    <a:pt x="76" y="4"/>
                    <a:pt x="75" y="4"/>
                  </a:cubicBezTo>
                  <a:cubicBezTo>
                    <a:pt x="75" y="4"/>
                    <a:pt x="74" y="4"/>
                    <a:pt x="73" y="4"/>
                  </a:cubicBezTo>
                  <a:cubicBezTo>
                    <a:pt x="71" y="4"/>
                    <a:pt x="70" y="4"/>
                    <a:pt x="68" y="4"/>
                  </a:cubicBezTo>
                  <a:cubicBezTo>
                    <a:pt x="67" y="4"/>
                    <a:pt x="66" y="4"/>
                    <a:pt x="66" y="5"/>
                  </a:cubicBezTo>
                  <a:cubicBezTo>
                    <a:pt x="65" y="5"/>
                    <a:pt x="65" y="5"/>
                    <a:pt x="64" y="5"/>
                  </a:cubicBezTo>
                  <a:cubicBezTo>
                    <a:pt x="64" y="5"/>
                    <a:pt x="64" y="5"/>
                    <a:pt x="63" y="6"/>
                  </a:cubicBezTo>
                  <a:cubicBezTo>
                    <a:pt x="63" y="6"/>
                    <a:pt x="63" y="6"/>
                    <a:pt x="63" y="6"/>
                  </a:cubicBezTo>
                  <a:cubicBezTo>
                    <a:pt x="62" y="6"/>
                    <a:pt x="61" y="6"/>
                    <a:pt x="60" y="6"/>
                  </a:cubicBezTo>
                  <a:cubicBezTo>
                    <a:pt x="60" y="6"/>
                    <a:pt x="60" y="7"/>
                    <a:pt x="59" y="7"/>
                  </a:cubicBezTo>
                  <a:cubicBezTo>
                    <a:pt x="59" y="7"/>
                    <a:pt x="59" y="7"/>
                    <a:pt x="58" y="7"/>
                  </a:cubicBezTo>
                  <a:cubicBezTo>
                    <a:pt x="57" y="7"/>
                    <a:pt x="57" y="7"/>
                    <a:pt x="56" y="7"/>
                  </a:cubicBezTo>
                  <a:cubicBezTo>
                    <a:pt x="55" y="7"/>
                    <a:pt x="55" y="8"/>
                    <a:pt x="54" y="8"/>
                  </a:cubicBezTo>
                  <a:cubicBezTo>
                    <a:pt x="53" y="9"/>
                    <a:pt x="53" y="9"/>
                    <a:pt x="52" y="9"/>
                  </a:cubicBezTo>
                  <a:cubicBezTo>
                    <a:pt x="52" y="10"/>
                    <a:pt x="51" y="10"/>
                    <a:pt x="51" y="10"/>
                  </a:cubicBezTo>
                  <a:cubicBezTo>
                    <a:pt x="51" y="11"/>
                    <a:pt x="50" y="12"/>
                    <a:pt x="50" y="12"/>
                  </a:cubicBezTo>
                  <a:cubicBezTo>
                    <a:pt x="49" y="13"/>
                    <a:pt x="49" y="13"/>
                    <a:pt x="48" y="14"/>
                  </a:cubicBezTo>
                  <a:cubicBezTo>
                    <a:pt x="48" y="15"/>
                    <a:pt x="48" y="16"/>
                    <a:pt x="47" y="17"/>
                  </a:cubicBezTo>
                  <a:cubicBezTo>
                    <a:pt x="47" y="18"/>
                    <a:pt x="46" y="18"/>
                    <a:pt x="46" y="19"/>
                  </a:cubicBezTo>
                  <a:cubicBezTo>
                    <a:pt x="46" y="20"/>
                    <a:pt x="45" y="21"/>
                    <a:pt x="45" y="21"/>
                  </a:cubicBezTo>
                  <a:cubicBezTo>
                    <a:pt x="45" y="22"/>
                    <a:pt x="44" y="23"/>
                    <a:pt x="43" y="23"/>
                  </a:cubicBezTo>
                  <a:cubicBezTo>
                    <a:pt x="43" y="24"/>
                    <a:pt x="43" y="24"/>
                    <a:pt x="41" y="24"/>
                  </a:cubicBezTo>
                  <a:cubicBezTo>
                    <a:pt x="41" y="24"/>
                    <a:pt x="40" y="24"/>
                    <a:pt x="39" y="24"/>
                  </a:cubicBezTo>
                  <a:cubicBezTo>
                    <a:pt x="39" y="24"/>
                    <a:pt x="38" y="23"/>
                    <a:pt x="38" y="23"/>
                  </a:cubicBezTo>
                  <a:cubicBezTo>
                    <a:pt x="37" y="23"/>
                    <a:pt x="37" y="23"/>
                    <a:pt x="36" y="22"/>
                  </a:cubicBezTo>
                  <a:cubicBezTo>
                    <a:pt x="35" y="22"/>
                    <a:pt x="35" y="22"/>
                    <a:pt x="34" y="22"/>
                  </a:cubicBezTo>
                  <a:cubicBezTo>
                    <a:pt x="32" y="21"/>
                    <a:pt x="31" y="20"/>
                    <a:pt x="29" y="20"/>
                  </a:cubicBezTo>
                  <a:cubicBezTo>
                    <a:pt x="29" y="20"/>
                    <a:pt x="28" y="20"/>
                    <a:pt x="27" y="20"/>
                  </a:cubicBezTo>
                  <a:cubicBezTo>
                    <a:pt x="27" y="20"/>
                    <a:pt x="26" y="20"/>
                    <a:pt x="25" y="20"/>
                  </a:cubicBezTo>
                  <a:cubicBezTo>
                    <a:pt x="23" y="20"/>
                    <a:pt x="22" y="20"/>
                    <a:pt x="20" y="20"/>
                  </a:cubicBezTo>
                  <a:cubicBezTo>
                    <a:pt x="19" y="20"/>
                    <a:pt x="19" y="20"/>
                    <a:pt x="18" y="20"/>
                  </a:cubicBezTo>
                  <a:cubicBezTo>
                    <a:pt x="17" y="20"/>
                    <a:pt x="16" y="19"/>
                    <a:pt x="16" y="19"/>
                  </a:cubicBezTo>
                  <a:cubicBezTo>
                    <a:pt x="15" y="19"/>
                    <a:pt x="14" y="19"/>
                    <a:pt x="13" y="19"/>
                  </a:cubicBezTo>
                  <a:cubicBezTo>
                    <a:pt x="12" y="19"/>
                    <a:pt x="12" y="20"/>
                    <a:pt x="11" y="20"/>
                  </a:cubicBezTo>
                  <a:cubicBezTo>
                    <a:pt x="9" y="20"/>
                    <a:pt x="8" y="19"/>
                    <a:pt x="7" y="19"/>
                  </a:cubicBezTo>
                  <a:cubicBezTo>
                    <a:pt x="7" y="19"/>
                    <a:pt x="7" y="19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5" y="17"/>
                    <a:pt x="4" y="18"/>
                    <a:pt x="3" y="19"/>
                  </a:cubicBezTo>
                  <a:cubicBezTo>
                    <a:pt x="3" y="19"/>
                    <a:pt x="2" y="21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3"/>
                    <a:pt x="4" y="24"/>
                    <a:pt x="4" y="24"/>
                  </a:cubicBezTo>
                  <a:cubicBezTo>
                    <a:pt x="4" y="25"/>
                    <a:pt x="4" y="26"/>
                    <a:pt x="4" y="27"/>
                  </a:cubicBezTo>
                  <a:cubicBezTo>
                    <a:pt x="4" y="27"/>
                    <a:pt x="4" y="28"/>
                    <a:pt x="4" y="28"/>
                  </a:cubicBezTo>
                  <a:cubicBezTo>
                    <a:pt x="3" y="29"/>
                    <a:pt x="3" y="28"/>
                    <a:pt x="3" y="29"/>
                  </a:cubicBezTo>
                  <a:cubicBezTo>
                    <a:pt x="2" y="29"/>
                    <a:pt x="1" y="29"/>
                    <a:pt x="1" y="30"/>
                  </a:cubicBezTo>
                  <a:cubicBezTo>
                    <a:pt x="1" y="30"/>
                    <a:pt x="1" y="30"/>
                    <a:pt x="0" y="30"/>
                  </a:cubicBezTo>
                  <a:cubicBezTo>
                    <a:pt x="1" y="31"/>
                    <a:pt x="1" y="33"/>
                    <a:pt x="1" y="34"/>
                  </a:cubicBezTo>
                  <a:cubicBezTo>
                    <a:pt x="1" y="35"/>
                    <a:pt x="1" y="36"/>
                    <a:pt x="1" y="37"/>
                  </a:cubicBezTo>
                  <a:cubicBezTo>
                    <a:pt x="0" y="38"/>
                    <a:pt x="1" y="38"/>
                    <a:pt x="1" y="40"/>
                  </a:cubicBezTo>
                  <a:cubicBezTo>
                    <a:pt x="1" y="41"/>
                    <a:pt x="1" y="41"/>
                    <a:pt x="0" y="42"/>
                  </a:cubicBezTo>
                  <a:cubicBezTo>
                    <a:pt x="0" y="43"/>
                    <a:pt x="0" y="43"/>
                    <a:pt x="1" y="44"/>
                  </a:cubicBezTo>
                  <a:cubicBezTo>
                    <a:pt x="1" y="44"/>
                    <a:pt x="2" y="45"/>
                    <a:pt x="2" y="45"/>
                  </a:cubicBezTo>
                  <a:cubicBezTo>
                    <a:pt x="2" y="46"/>
                    <a:pt x="3" y="49"/>
                    <a:pt x="3" y="50"/>
                  </a:cubicBezTo>
                  <a:cubicBezTo>
                    <a:pt x="3" y="51"/>
                    <a:pt x="3" y="51"/>
                    <a:pt x="4" y="52"/>
                  </a:cubicBezTo>
                  <a:cubicBezTo>
                    <a:pt x="4" y="53"/>
                    <a:pt x="5" y="56"/>
                    <a:pt x="5" y="56"/>
                  </a:cubicBezTo>
                  <a:cubicBezTo>
                    <a:pt x="5" y="57"/>
                    <a:pt x="5" y="57"/>
                    <a:pt x="6" y="58"/>
                  </a:cubicBezTo>
                  <a:cubicBezTo>
                    <a:pt x="6" y="59"/>
                    <a:pt x="7" y="59"/>
                    <a:pt x="7" y="60"/>
                  </a:cubicBezTo>
                  <a:cubicBezTo>
                    <a:pt x="7" y="60"/>
                    <a:pt x="7" y="62"/>
                    <a:pt x="7" y="63"/>
                  </a:cubicBezTo>
                  <a:cubicBezTo>
                    <a:pt x="7" y="64"/>
                    <a:pt x="5" y="64"/>
                    <a:pt x="6" y="65"/>
                  </a:cubicBezTo>
                  <a:cubicBezTo>
                    <a:pt x="7" y="67"/>
                    <a:pt x="8" y="68"/>
                    <a:pt x="8" y="68"/>
                  </a:cubicBezTo>
                  <a:cubicBezTo>
                    <a:pt x="8" y="69"/>
                    <a:pt x="8" y="70"/>
                    <a:pt x="9" y="70"/>
                  </a:cubicBezTo>
                  <a:cubicBezTo>
                    <a:pt x="9" y="71"/>
                    <a:pt x="10" y="71"/>
                    <a:pt x="11" y="71"/>
                  </a:cubicBezTo>
                  <a:cubicBezTo>
                    <a:pt x="11" y="71"/>
                    <a:pt x="12" y="72"/>
                    <a:pt x="13" y="72"/>
                  </a:cubicBezTo>
                  <a:cubicBezTo>
                    <a:pt x="14" y="73"/>
                    <a:pt x="15" y="72"/>
                    <a:pt x="17" y="72"/>
                  </a:cubicBezTo>
                  <a:cubicBezTo>
                    <a:pt x="19" y="71"/>
                    <a:pt x="20" y="70"/>
                    <a:pt x="21" y="70"/>
                  </a:cubicBezTo>
                  <a:cubicBezTo>
                    <a:pt x="22" y="71"/>
                    <a:pt x="22" y="71"/>
                    <a:pt x="23" y="71"/>
                  </a:cubicBezTo>
                  <a:cubicBezTo>
                    <a:pt x="24" y="70"/>
                    <a:pt x="23" y="70"/>
                    <a:pt x="24" y="69"/>
                  </a:cubicBezTo>
                  <a:cubicBezTo>
                    <a:pt x="25" y="69"/>
                    <a:pt x="25" y="68"/>
                    <a:pt x="26" y="68"/>
                  </a:cubicBezTo>
                  <a:cubicBezTo>
                    <a:pt x="27" y="67"/>
                    <a:pt x="28" y="66"/>
                    <a:pt x="29" y="66"/>
                  </a:cubicBezTo>
                  <a:cubicBezTo>
                    <a:pt x="29" y="65"/>
                    <a:pt x="30" y="64"/>
                    <a:pt x="32" y="64"/>
                  </a:cubicBezTo>
                  <a:cubicBezTo>
                    <a:pt x="34" y="63"/>
                    <a:pt x="35" y="63"/>
                    <a:pt x="38" y="64"/>
                  </a:cubicBezTo>
                  <a:cubicBezTo>
                    <a:pt x="40" y="64"/>
                    <a:pt x="40" y="64"/>
                    <a:pt x="42" y="63"/>
                  </a:cubicBezTo>
                  <a:cubicBezTo>
                    <a:pt x="44" y="61"/>
                    <a:pt x="45" y="61"/>
                    <a:pt x="46" y="61"/>
                  </a:cubicBezTo>
                  <a:cubicBezTo>
                    <a:pt x="47" y="60"/>
                    <a:pt x="47" y="60"/>
                    <a:pt x="50" y="58"/>
                  </a:cubicBezTo>
                  <a:cubicBezTo>
                    <a:pt x="52" y="57"/>
                    <a:pt x="52" y="56"/>
                    <a:pt x="54" y="56"/>
                  </a:cubicBezTo>
                  <a:cubicBezTo>
                    <a:pt x="55" y="56"/>
                    <a:pt x="56" y="57"/>
                    <a:pt x="58" y="56"/>
                  </a:cubicBezTo>
                  <a:cubicBezTo>
                    <a:pt x="59" y="56"/>
                    <a:pt x="61" y="56"/>
                    <a:pt x="61" y="54"/>
                  </a:cubicBezTo>
                  <a:cubicBezTo>
                    <a:pt x="62" y="53"/>
                    <a:pt x="63" y="51"/>
                    <a:pt x="64" y="50"/>
                  </a:cubicBezTo>
                  <a:cubicBezTo>
                    <a:pt x="66" y="49"/>
                    <a:pt x="69" y="48"/>
                    <a:pt x="71" y="48"/>
                  </a:cubicBezTo>
                  <a:cubicBezTo>
                    <a:pt x="72" y="48"/>
                    <a:pt x="72" y="48"/>
                    <a:pt x="74" y="46"/>
                  </a:cubicBezTo>
                  <a:cubicBezTo>
                    <a:pt x="76" y="45"/>
                    <a:pt x="77" y="46"/>
                    <a:pt x="79" y="45"/>
                  </a:cubicBezTo>
                  <a:cubicBezTo>
                    <a:pt x="82" y="44"/>
                    <a:pt x="84" y="44"/>
                    <a:pt x="85" y="43"/>
                  </a:cubicBezTo>
                  <a:cubicBezTo>
                    <a:pt x="87" y="41"/>
                    <a:pt x="89" y="41"/>
                    <a:pt x="90" y="40"/>
                  </a:cubicBezTo>
                  <a:cubicBezTo>
                    <a:pt x="91" y="39"/>
                    <a:pt x="92" y="38"/>
                    <a:pt x="92" y="37"/>
                  </a:cubicBezTo>
                  <a:cubicBezTo>
                    <a:pt x="92" y="37"/>
                    <a:pt x="92" y="37"/>
                    <a:pt x="92" y="36"/>
                  </a:cubicBezTo>
                  <a:cubicBezTo>
                    <a:pt x="92" y="35"/>
                    <a:pt x="92" y="33"/>
                    <a:pt x="93" y="32"/>
                  </a:cubicBezTo>
                  <a:cubicBezTo>
                    <a:pt x="94" y="30"/>
                    <a:pt x="96" y="29"/>
                    <a:pt x="99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87" y="0"/>
                    <a:pt x="87" y="0"/>
                    <a:pt x="8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143" name="Freeform 145"/>
            <p:cNvSpPr>
              <a:spLocks/>
            </p:cNvSpPr>
            <p:nvPr/>
          </p:nvSpPr>
          <p:spPr bwMode="auto">
            <a:xfrm>
              <a:off x="5538788" y="4051301"/>
              <a:ext cx="9525" cy="7938"/>
            </a:xfrm>
            <a:custGeom>
              <a:avLst/>
              <a:gdLst>
                <a:gd name="T0" fmla="*/ 1 w 3"/>
                <a:gd name="T1" fmla="*/ 1 h 3"/>
                <a:gd name="T2" fmla="*/ 1 w 3"/>
                <a:gd name="T3" fmla="*/ 1 h 3"/>
                <a:gd name="T4" fmla="*/ 0 w 3"/>
                <a:gd name="T5" fmla="*/ 1 h 3"/>
                <a:gd name="T6" fmla="*/ 0 w 3"/>
                <a:gd name="T7" fmla="*/ 1 h 3"/>
                <a:gd name="T8" fmla="*/ 0 w 3"/>
                <a:gd name="T9" fmla="*/ 2 h 3"/>
                <a:gd name="T10" fmla="*/ 1 w 3"/>
                <a:gd name="T11" fmla="*/ 3 h 3"/>
                <a:gd name="T12" fmla="*/ 2 w 3"/>
                <a:gd name="T13" fmla="*/ 3 h 3"/>
                <a:gd name="T14" fmla="*/ 3 w 3"/>
                <a:gd name="T15" fmla="*/ 3 h 3"/>
                <a:gd name="T16" fmla="*/ 3 w 3"/>
                <a:gd name="T17" fmla="*/ 3 h 3"/>
                <a:gd name="T18" fmla="*/ 3 w 3"/>
                <a:gd name="T19" fmla="*/ 2 h 3"/>
                <a:gd name="T20" fmla="*/ 3 w 3"/>
                <a:gd name="T21" fmla="*/ 2 h 3"/>
                <a:gd name="T22" fmla="*/ 1 w 3"/>
                <a:gd name="T2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" h="3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1" y="3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0"/>
                    <a:pt x="2" y="1"/>
                    <a:pt x="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144" name="Freeform 146"/>
            <p:cNvSpPr>
              <a:spLocks/>
            </p:cNvSpPr>
            <p:nvPr/>
          </p:nvSpPr>
          <p:spPr bwMode="auto">
            <a:xfrm>
              <a:off x="5580063" y="4038601"/>
              <a:ext cx="28575" cy="14288"/>
            </a:xfrm>
            <a:custGeom>
              <a:avLst/>
              <a:gdLst>
                <a:gd name="T0" fmla="*/ 8 w 10"/>
                <a:gd name="T1" fmla="*/ 1 h 5"/>
                <a:gd name="T2" fmla="*/ 8 w 10"/>
                <a:gd name="T3" fmla="*/ 1 h 5"/>
                <a:gd name="T4" fmla="*/ 9 w 10"/>
                <a:gd name="T5" fmla="*/ 1 h 5"/>
                <a:gd name="T6" fmla="*/ 9 w 10"/>
                <a:gd name="T7" fmla="*/ 2 h 5"/>
                <a:gd name="T8" fmla="*/ 10 w 10"/>
                <a:gd name="T9" fmla="*/ 2 h 5"/>
                <a:gd name="T10" fmla="*/ 9 w 10"/>
                <a:gd name="T11" fmla="*/ 4 h 5"/>
                <a:gd name="T12" fmla="*/ 8 w 10"/>
                <a:gd name="T13" fmla="*/ 4 h 5"/>
                <a:gd name="T14" fmla="*/ 7 w 10"/>
                <a:gd name="T15" fmla="*/ 3 h 5"/>
                <a:gd name="T16" fmla="*/ 6 w 10"/>
                <a:gd name="T17" fmla="*/ 3 h 5"/>
                <a:gd name="T18" fmla="*/ 5 w 10"/>
                <a:gd name="T19" fmla="*/ 4 h 5"/>
                <a:gd name="T20" fmla="*/ 4 w 10"/>
                <a:gd name="T21" fmla="*/ 4 h 5"/>
                <a:gd name="T22" fmla="*/ 4 w 10"/>
                <a:gd name="T23" fmla="*/ 4 h 5"/>
                <a:gd name="T24" fmla="*/ 2 w 10"/>
                <a:gd name="T25" fmla="*/ 4 h 5"/>
                <a:gd name="T26" fmla="*/ 1 w 10"/>
                <a:gd name="T27" fmla="*/ 4 h 5"/>
                <a:gd name="T28" fmla="*/ 1 w 10"/>
                <a:gd name="T29" fmla="*/ 0 h 5"/>
                <a:gd name="T30" fmla="*/ 3 w 10"/>
                <a:gd name="T31" fmla="*/ 0 h 5"/>
                <a:gd name="T32" fmla="*/ 4 w 10"/>
                <a:gd name="T33" fmla="*/ 1 h 5"/>
                <a:gd name="T34" fmla="*/ 5 w 10"/>
                <a:gd name="T35" fmla="*/ 1 h 5"/>
                <a:gd name="T36" fmla="*/ 8 w 10"/>
                <a:gd name="T37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" h="5">
                  <a:moveTo>
                    <a:pt x="8" y="1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9" y="1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10" y="2"/>
                    <a:pt x="10" y="2"/>
                  </a:cubicBezTo>
                  <a:cubicBezTo>
                    <a:pt x="10" y="3"/>
                    <a:pt x="10" y="3"/>
                    <a:pt x="9" y="4"/>
                  </a:cubicBezTo>
                  <a:cubicBezTo>
                    <a:pt x="9" y="4"/>
                    <a:pt x="8" y="4"/>
                    <a:pt x="8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5"/>
                    <a:pt x="2" y="4"/>
                  </a:cubicBezTo>
                  <a:cubicBezTo>
                    <a:pt x="2" y="4"/>
                    <a:pt x="2" y="4"/>
                    <a:pt x="1" y="4"/>
                  </a:cubicBezTo>
                  <a:cubicBezTo>
                    <a:pt x="1" y="3"/>
                    <a:pt x="0" y="1"/>
                    <a:pt x="1" y="0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5" y="1"/>
                    <a:pt x="5" y="1"/>
                  </a:cubicBezTo>
                  <a:cubicBezTo>
                    <a:pt x="6" y="1"/>
                    <a:pt x="7" y="1"/>
                    <a:pt x="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145" name="Freeform 147"/>
            <p:cNvSpPr>
              <a:spLocks/>
            </p:cNvSpPr>
            <p:nvPr/>
          </p:nvSpPr>
          <p:spPr bwMode="auto">
            <a:xfrm>
              <a:off x="5221288" y="3124201"/>
              <a:ext cx="90488" cy="76200"/>
            </a:xfrm>
            <a:custGeom>
              <a:avLst/>
              <a:gdLst>
                <a:gd name="T0" fmla="*/ 30 w 31"/>
                <a:gd name="T1" fmla="*/ 24 h 26"/>
                <a:gd name="T2" fmla="*/ 30 w 31"/>
                <a:gd name="T3" fmla="*/ 23 h 26"/>
                <a:gd name="T4" fmla="*/ 30 w 31"/>
                <a:gd name="T5" fmla="*/ 21 h 26"/>
                <a:gd name="T6" fmla="*/ 29 w 31"/>
                <a:gd name="T7" fmla="*/ 20 h 26"/>
                <a:gd name="T8" fmla="*/ 30 w 31"/>
                <a:gd name="T9" fmla="*/ 20 h 26"/>
                <a:gd name="T10" fmla="*/ 29 w 31"/>
                <a:gd name="T11" fmla="*/ 19 h 26"/>
                <a:gd name="T12" fmla="*/ 27 w 31"/>
                <a:gd name="T13" fmla="*/ 18 h 26"/>
                <a:gd name="T14" fmla="*/ 26 w 31"/>
                <a:gd name="T15" fmla="*/ 18 h 26"/>
                <a:gd name="T16" fmla="*/ 26 w 31"/>
                <a:gd name="T17" fmla="*/ 17 h 26"/>
                <a:gd name="T18" fmla="*/ 24 w 31"/>
                <a:gd name="T19" fmla="*/ 15 h 26"/>
                <a:gd name="T20" fmla="*/ 23 w 31"/>
                <a:gd name="T21" fmla="*/ 12 h 26"/>
                <a:gd name="T22" fmla="*/ 23 w 31"/>
                <a:gd name="T23" fmla="*/ 11 h 26"/>
                <a:gd name="T24" fmla="*/ 22 w 31"/>
                <a:gd name="T25" fmla="*/ 10 h 26"/>
                <a:gd name="T26" fmla="*/ 21 w 31"/>
                <a:gd name="T27" fmla="*/ 8 h 26"/>
                <a:gd name="T28" fmla="*/ 20 w 31"/>
                <a:gd name="T29" fmla="*/ 8 h 26"/>
                <a:gd name="T30" fmla="*/ 18 w 31"/>
                <a:gd name="T31" fmla="*/ 7 h 26"/>
                <a:gd name="T32" fmla="*/ 18 w 31"/>
                <a:gd name="T33" fmla="*/ 5 h 26"/>
                <a:gd name="T34" fmla="*/ 18 w 31"/>
                <a:gd name="T35" fmla="*/ 4 h 26"/>
                <a:gd name="T36" fmla="*/ 18 w 31"/>
                <a:gd name="T37" fmla="*/ 3 h 26"/>
                <a:gd name="T38" fmla="*/ 16 w 31"/>
                <a:gd name="T39" fmla="*/ 2 h 26"/>
                <a:gd name="T40" fmla="*/ 15 w 31"/>
                <a:gd name="T41" fmla="*/ 2 h 26"/>
                <a:gd name="T42" fmla="*/ 14 w 31"/>
                <a:gd name="T43" fmla="*/ 2 h 26"/>
                <a:gd name="T44" fmla="*/ 13 w 31"/>
                <a:gd name="T45" fmla="*/ 0 h 26"/>
                <a:gd name="T46" fmla="*/ 11 w 31"/>
                <a:gd name="T47" fmla="*/ 0 h 26"/>
                <a:gd name="T48" fmla="*/ 10 w 31"/>
                <a:gd name="T49" fmla="*/ 0 h 26"/>
                <a:gd name="T50" fmla="*/ 10 w 31"/>
                <a:gd name="T51" fmla="*/ 1 h 26"/>
                <a:gd name="T52" fmla="*/ 7 w 31"/>
                <a:gd name="T53" fmla="*/ 1 h 26"/>
                <a:gd name="T54" fmla="*/ 6 w 31"/>
                <a:gd name="T55" fmla="*/ 1 h 26"/>
                <a:gd name="T56" fmla="*/ 4 w 31"/>
                <a:gd name="T57" fmla="*/ 2 h 26"/>
                <a:gd name="T58" fmla="*/ 4 w 31"/>
                <a:gd name="T59" fmla="*/ 2 h 26"/>
                <a:gd name="T60" fmla="*/ 0 w 31"/>
                <a:gd name="T61" fmla="*/ 2 h 26"/>
                <a:gd name="T62" fmla="*/ 2 w 31"/>
                <a:gd name="T63" fmla="*/ 7 h 26"/>
                <a:gd name="T64" fmla="*/ 3 w 31"/>
                <a:gd name="T65" fmla="*/ 12 h 26"/>
                <a:gd name="T66" fmla="*/ 8 w 31"/>
                <a:gd name="T67" fmla="*/ 14 h 26"/>
                <a:gd name="T68" fmla="*/ 12 w 31"/>
                <a:gd name="T69" fmla="*/ 16 h 26"/>
                <a:gd name="T70" fmla="*/ 14 w 31"/>
                <a:gd name="T71" fmla="*/ 16 h 26"/>
                <a:gd name="T72" fmla="*/ 16 w 31"/>
                <a:gd name="T73" fmla="*/ 16 h 26"/>
                <a:gd name="T74" fmla="*/ 16 w 31"/>
                <a:gd name="T75" fmla="*/ 17 h 26"/>
                <a:gd name="T76" fmla="*/ 18 w 31"/>
                <a:gd name="T77" fmla="*/ 18 h 26"/>
                <a:gd name="T78" fmla="*/ 19 w 31"/>
                <a:gd name="T79" fmla="*/ 19 h 26"/>
                <a:gd name="T80" fmla="*/ 20 w 31"/>
                <a:gd name="T81" fmla="*/ 19 h 26"/>
                <a:gd name="T82" fmla="*/ 24 w 31"/>
                <a:gd name="T83" fmla="*/ 20 h 26"/>
                <a:gd name="T84" fmla="*/ 24 w 31"/>
                <a:gd name="T85" fmla="*/ 21 h 26"/>
                <a:gd name="T86" fmla="*/ 25 w 31"/>
                <a:gd name="T87" fmla="*/ 22 h 26"/>
                <a:gd name="T88" fmla="*/ 26 w 31"/>
                <a:gd name="T89" fmla="*/ 24 h 26"/>
                <a:gd name="T90" fmla="*/ 27 w 31"/>
                <a:gd name="T91" fmla="*/ 25 h 26"/>
                <a:gd name="T92" fmla="*/ 27 w 31"/>
                <a:gd name="T93" fmla="*/ 26 h 26"/>
                <a:gd name="T94" fmla="*/ 30 w 31"/>
                <a:gd name="T95" fmla="*/ 26 h 26"/>
                <a:gd name="T96" fmla="*/ 31 w 31"/>
                <a:gd name="T97" fmla="*/ 2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1" h="26">
                  <a:moveTo>
                    <a:pt x="31" y="24"/>
                  </a:moveTo>
                  <a:cubicBezTo>
                    <a:pt x="30" y="24"/>
                    <a:pt x="31" y="24"/>
                    <a:pt x="30" y="24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30" y="24"/>
                    <a:pt x="30" y="24"/>
                    <a:pt x="30" y="23"/>
                  </a:cubicBezTo>
                  <a:cubicBezTo>
                    <a:pt x="29" y="23"/>
                    <a:pt x="31" y="22"/>
                    <a:pt x="31" y="22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0" y="21"/>
                    <a:pt x="29" y="21"/>
                    <a:pt x="29" y="21"/>
                  </a:cubicBezTo>
                  <a:cubicBezTo>
                    <a:pt x="29" y="21"/>
                    <a:pt x="29" y="21"/>
                    <a:pt x="29" y="20"/>
                  </a:cubicBezTo>
                  <a:cubicBezTo>
                    <a:pt x="29" y="20"/>
                    <a:pt x="29" y="20"/>
                    <a:pt x="30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0" y="19"/>
                    <a:pt x="30" y="19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29" y="18"/>
                    <a:pt x="29" y="18"/>
                    <a:pt x="28" y="18"/>
                  </a:cubicBezTo>
                  <a:cubicBezTo>
                    <a:pt x="28" y="18"/>
                    <a:pt x="28" y="18"/>
                    <a:pt x="27" y="18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7" y="18"/>
                    <a:pt x="27" y="18"/>
                    <a:pt x="26" y="18"/>
                  </a:cubicBezTo>
                  <a:cubicBezTo>
                    <a:pt x="26" y="18"/>
                    <a:pt x="26" y="18"/>
                    <a:pt x="26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7"/>
                    <a:pt x="25" y="16"/>
                    <a:pt x="25" y="16"/>
                  </a:cubicBezTo>
                  <a:cubicBezTo>
                    <a:pt x="25" y="15"/>
                    <a:pt x="25" y="15"/>
                    <a:pt x="24" y="15"/>
                  </a:cubicBezTo>
                  <a:cubicBezTo>
                    <a:pt x="24" y="14"/>
                    <a:pt x="23" y="14"/>
                    <a:pt x="23" y="14"/>
                  </a:cubicBezTo>
                  <a:cubicBezTo>
                    <a:pt x="23" y="13"/>
                    <a:pt x="23" y="13"/>
                    <a:pt x="23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3" y="12"/>
                    <a:pt x="23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1"/>
                    <a:pt x="23" y="11"/>
                    <a:pt x="22" y="10"/>
                  </a:cubicBezTo>
                  <a:cubicBezTo>
                    <a:pt x="22" y="10"/>
                    <a:pt x="22" y="9"/>
                    <a:pt x="22" y="9"/>
                  </a:cubicBezTo>
                  <a:cubicBezTo>
                    <a:pt x="22" y="9"/>
                    <a:pt x="21" y="9"/>
                    <a:pt x="21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8"/>
                    <a:pt x="20" y="8"/>
                    <a:pt x="19" y="7"/>
                  </a:cubicBezTo>
                  <a:cubicBezTo>
                    <a:pt x="19" y="7"/>
                    <a:pt x="18" y="7"/>
                    <a:pt x="18" y="7"/>
                  </a:cubicBezTo>
                  <a:cubicBezTo>
                    <a:pt x="18" y="6"/>
                    <a:pt x="18" y="6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8" y="5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8" y="3"/>
                  </a:cubicBezTo>
                  <a:cubicBezTo>
                    <a:pt x="18" y="3"/>
                    <a:pt x="18" y="3"/>
                    <a:pt x="17" y="2"/>
                  </a:cubicBezTo>
                  <a:cubicBezTo>
                    <a:pt x="17" y="2"/>
                    <a:pt x="16" y="2"/>
                    <a:pt x="16" y="2"/>
                  </a:cubicBezTo>
                  <a:cubicBezTo>
                    <a:pt x="15" y="2"/>
                    <a:pt x="15" y="2"/>
                    <a:pt x="15" y="3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4" y="3"/>
                    <a:pt x="14" y="2"/>
                    <a:pt x="14" y="2"/>
                  </a:cubicBezTo>
                  <a:cubicBezTo>
                    <a:pt x="14" y="2"/>
                    <a:pt x="13" y="1"/>
                    <a:pt x="13" y="1"/>
                  </a:cubicBezTo>
                  <a:cubicBezTo>
                    <a:pt x="13" y="1"/>
                    <a:pt x="13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1"/>
                    <a:pt x="8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5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1" y="2"/>
                    <a:pt x="0" y="2"/>
                  </a:cubicBezTo>
                  <a:cubicBezTo>
                    <a:pt x="1" y="4"/>
                    <a:pt x="1" y="4"/>
                    <a:pt x="1" y="5"/>
                  </a:cubicBezTo>
                  <a:cubicBezTo>
                    <a:pt x="2" y="5"/>
                    <a:pt x="2" y="6"/>
                    <a:pt x="2" y="7"/>
                  </a:cubicBezTo>
                  <a:cubicBezTo>
                    <a:pt x="2" y="9"/>
                    <a:pt x="3" y="11"/>
                    <a:pt x="3" y="11"/>
                  </a:cubicBezTo>
                  <a:cubicBezTo>
                    <a:pt x="3" y="11"/>
                    <a:pt x="2" y="12"/>
                    <a:pt x="3" y="12"/>
                  </a:cubicBezTo>
                  <a:cubicBezTo>
                    <a:pt x="5" y="13"/>
                    <a:pt x="5" y="12"/>
                    <a:pt x="6" y="13"/>
                  </a:cubicBezTo>
                  <a:cubicBezTo>
                    <a:pt x="6" y="13"/>
                    <a:pt x="8" y="13"/>
                    <a:pt x="8" y="14"/>
                  </a:cubicBezTo>
                  <a:cubicBezTo>
                    <a:pt x="9" y="14"/>
                    <a:pt x="10" y="14"/>
                    <a:pt x="11" y="14"/>
                  </a:cubicBezTo>
                  <a:cubicBezTo>
                    <a:pt x="11" y="15"/>
                    <a:pt x="12" y="16"/>
                    <a:pt x="12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3" y="16"/>
                    <a:pt x="14" y="16"/>
                    <a:pt x="14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7" y="18"/>
                    <a:pt x="18" y="18"/>
                  </a:cubicBezTo>
                  <a:cubicBezTo>
                    <a:pt x="18" y="18"/>
                    <a:pt x="18" y="19"/>
                    <a:pt x="18" y="19"/>
                  </a:cubicBezTo>
                  <a:cubicBezTo>
                    <a:pt x="18" y="19"/>
                    <a:pt x="19" y="19"/>
                    <a:pt x="19" y="19"/>
                  </a:cubicBezTo>
                  <a:cubicBezTo>
                    <a:pt x="19" y="19"/>
                    <a:pt x="19" y="19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1" y="19"/>
                    <a:pt x="22" y="19"/>
                    <a:pt x="22" y="19"/>
                  </a:cubicBezTo>
                  <a:cubicBezTo>
                    <a:pt x="23" y="19"/>
                    <a:pt x="23" y="19"/>
                    <a:pt x="24" y="20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1"/>
                    <a:pt x="25" y="21"/>
                    <a:pt x="25" y="21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6" y="22"/>
                    <a:pt x="26" y="23"/>
                    <a:pt x="26" y="23"/>
                  </a:cubicBezTo>
                  <a:cubicBezTo>
                    <a:pt x="26" y="23"/>
                    <a:pt x="26" y="23"/>
                    <a:pt x="26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7" y="24"/>
                    <a:pt x="27" y="24"/>
                    <a:pt x="27" y="25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29" y="26"/>
                    <a:pt x="29" y="26"/>
                    <a:pt x="30" y="26"/>
                  </a:cubicBezTo>
                  <a:cubicBezTo>
                    <a:pt x="30" y="26"/>
                    <a:pt x="31" y="25"/>
                    <a:pt x="31" y="25"/>
                  </a:cubicBezTo>
                  <a:cubicBezTo>
                    <a:pt x="31" y="25"/>
                    <a:pt x="31" y="25"/>
                    <a:pt x="31" y="2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146" name="Freeform 148"/>
            <p:cNvSpPr>
              <a:spLocks/>
            </p:cNvSpPr>
            <p:nvPr/>
          </p:nvSpPr>
          <p:spPr bwMode="auto">
            <a:xfrm>
              <a:off x="5116513" y="3044826"/>
              <a:ext cx="184150" cy="85725"/>
            </a:xfrm>
            <a:custGeom>
              <a:avLst/>
              <a:gdLst>
                <a:gd name="T0" fmla="*/ 50 w 63"/>
                <a:gd name="T1" fmla="*/ 26 h 29"/>
                <a:gd name="T2" fmla="*/ 52 w 63"/>
                <a:gd name="T3" fmla="*/ 25 h 29"/>
                <a:gd name="T4" fmla="*/ 54 w 63"/>
                <a:gd name="T5" fmla="*/ 26 h 29"/>
                <a:gd name="T6" fmla="*/ 57 w 63"/>
                <a:gd name="T7" fmla="*/ 27 h 29"/>
                <a:gd name="T8" fmla="*/ 61 w 63"/>
                <a:gd name="T9" fmla="*/ 28 h 29"/>
                <a:gd name="T10" fmla="*/ 63 w 63"/>
                <a:gd name="T11" fmla="*/ 27 h 29"/>
                <a:gd name="T12" fmla="*/ 61 w 63"/>
                <a:gd name="T13" fmla="*/ 24 h 29"/>
                <a:gd name="T14" fmla="*/ 61 w 63"/>
                <a:gd name="T15" fmla="*/ 24 h 29"/>
                <a:gd name="T16" fmla="*/ 59 w 63"/>
                <a:gd name="T17" fmla="*/ 22 h 29"/>
                <a:gd name="T18" fmla="*/ 59 w 63"/>
                <a:gd name="T19" fmla="*/ 21 h 29"/>
                <a:gd name="T20" fmla="*/ 60 w 63"/>
                <a:gd name="T21" fmla="*/ 20 h 29"/>
                <a:gd name="T22" fmla="*/ 58 w 63"/>
                <a:gd name="T23" fmla="*/ 18 h 29"/>
                <a:gd name="T24" fmla="*/ 56 w 63"/>
                <a:gd name="T25" fmla="*/ 17 h 29"/>
                <a:gd name="T26" fmla="*/ 55 w 63"/>
                <a:gd name="T27" fmla="*/ 17 h 29"/>
                <a:gd name="T28" fmla="*/ 53 w 63"/>
                <a:gd name="T29" fmla="*/ 16 h 29"/>
                <a:gd name="T30" fmla="*/ 53 w 63"/>
                <a:gd name="T31" fmla="*/ 13 h 29"/>
                <a:gd name="T32" fmla="*/ 51 w 63"/>
                <a:gd name="T33" fmla="*/ 12 h 29"/>
                <a:gd name="T34" fmla="*/ 50 w 63"/>
                <a:gd name="T35" fmla="*/ 12 h 29"/>
                <a:gd name="T36" fmla="*/ 47 w 63"/>
                <a:gd name="T37" fmla="*/ 11 h 29"/>
                <a:gd name="T38" fmla="*/ 46 w 63"/>
                <a:gd name="T39" fmla="*/ 10 h 29"/>
                <a:gd name="T40" fmla="*/ 44 w 63"/>
                <a:gd name="T41" fmla="*/ 10 h 29"/>
                <a:gd name="T42" fmla="*/ 39 w 63"/>
                <a:gd name="T43" fmla="*/ 11 h 29"/>
                <a:gd name="T44" fmla="*/ 37 w 63"/>
                <a:gd name="T45" fmla="*/ 12 h 29"/>
                <a:gd name="T46" fmla="*/ 34 w 63"/>
                <a:gd name="T47" fmla="*/ 11 h 29"/>
                <a:gd name="T48" fmla="*/ 32 w 63"/>
                <a:gd name="T49" fmla="*/ 9 h 29"/>
                <a:gd name="T50" fmla="*/ 29 w 63"/>
                <a:gd name="T51" fmla="*/ 8 h 29"/>
                <a:gd name="T52" fmla="*/ 27 w 63"/>
                <a:gd name="T53" fmla="*/ 6 h 29"/>
                <a:gd name="T54" fmla="*/ 26 w 63"/>
                <a:gd name="T55" fmla="*/ 5 h 29"/>
                <a:gd name="T56" fmla="*/ 23 w 63"/>
                <a:gd name="T57" fmla="*/ 5 h 29"/>
                <a:gd name="T58" fmla="*/ 21 w 63"/>
                <a:gd name="T59" fmla="*/ 5 h 29"/>
                <a:gd name="T60" fmla="*/ 17 w 63"/>
                <a:gd name="T61" fmla="*/ 5 h 29"/>
                <a:gd name="T62" fmla="*/ 13 w 63"/>
                <a:gd name="T63" fmla="*/ 4 h 29"/>
                <a:gd name="T64" fmla="*/ 11 w 63"/>
                <a:gd name="T65" fmla="*/ 3 h 29"/>
                <a:gd name="T66" fmla="*/ 8 w 63"/>
                <a:gd name="T67" fmla="*/ 1 h 29"/>
                <a:gd name="T68" fmla="*/ 7 w 63"/>
                <a:gd name="T69" fmla="*/ 1 h 29"/>
                <a:gd name="T70" fmla="*/ 3 w 63"/>
                <a:gd name="T71" fmla="*/ 1 h 29"/>
                <a:gd name="T72" fmla="*/ 1 w 63"/>
                <a:gd name="T73" fmla="*/ 1 h 29"/>
                <a:gd name="T74" fmla="*/ 0 w 63"/>
                <a:gd name="T75" fmla="*/ 2 h 29"/>
                <a:gd name="T76" fmla="*/ 8 w 63"/>
                <a:gd name="T77" fmla="*/ 6 h 29"/>
                <a:gd name="T78" fmla="*/ 15 w 63"/>
                <a:gd name="T79" fmla="*/ 11 h 29"/>
                <a:gd name="T80" fmla="*/ 18 w 63"/>
                <a:gd name="T81" fmla="*/ 18 h 29"/>
                <a:gd name="T82" fmla="*/ 22 w 63"/>
                <a:gd name="T83" fmla="*/ 24 h 29"/>
                <a:gd name="T84" fmla="*/ 28 w 63"/>
                <a:gd name="T85" fmla="*/ 23 h 29"/>
                <a:gd name="T86" fmla="*/ 33 w 63"/>
                <a:gd name="T87" fmla="*/ 27 h 29"/>
                <a:gd name="T88" fmla="*/ 39 w 63"/>
                <a:gd name="T89" fmla="*/ 29 h 29"/>
                <a:gd name="T90" fmla="*/ 40 w 63"/>
                <a:gd name="T91" fmla="*/ 29 h 29"/>
                <a:gd name="T92" fmla="*/ 43 w 63"/>
                <a:gd name="T93" fmla="*/ 28 h 29"/>
                <a:gd name="T94" fmla="*/ 46 w 63"/>
                <a:gd name="T95" fmla="*/ 28 h 29"/>
                <a:gd name="T96" fmla="*/ 47 w 63"/>
                <a:gd name="T97" fmla="*/ 27 h 29"/>
                <a:gd name="T98" fmla="*/ 47 w 63"/>
                <a:gd name="T99" fmla="*/ 27 h 29"/>
                <a:gd name="T100" fmla="*/ 48 w 63"/>
                <a:gd name="T101" fmla="*/ 2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29">
                  <a:moveTo>
                    <a:pt x="49" y="26"/>
                  </a:moveTo>
                  <a:cubicBezTo>
                    <a:pt x="49" y="26"/>
                    <a:pt x="49" y="26"/>
                    <a:pt x="50" y="26"/>
                  </a:cubicBezTo>
                  <a:cubicBezTo>
                    <a:pt x="50" y="26"/>
                    <a:pt x="50" y="26"/>
                    <a:pt x="50" y="26"/>
                  </a:cubicBezTo>
                  <a:cubicBezTo>
                    <a:pt x="51" y="26"/>
                    <a:pt x="50" y="25"/>
                    <a:pt x="51" y="25"/>
                  </a:cubicBezTo>
                  <a:cubicBezTo>
                    <a:pt x="51" y="25"/>
                    <a:pt x="51" y="25"/>
                    <a:pt x="51" y="25"/>
                  </a:cubicBezTo>
                  <a:cubicBezTo>
                    <a:pt x="51" y="25"/>
                    <a:pt x="51" y="25"/>
                    <a:pt x="52" y="25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53" y="25"/>
                    <a:pt x="53" y="25"/>
                    <a:pt x="54" y="26"/>
                  </a:cubicBezTo>
                  <a:cubicBezTo>
                    <a:pt x="54" y="26"/>
                    <a:pt x="54" y="26"/>
                    <a:pt x="54" y="26"/>
                  </a:cubicBezTo>
                  <a:cubicBezTo>
                    <a:pt x="55" y="26"/>
                    <a:pt x="55" y="26"/>
                    <a:pt x="55" y="26"/>
                  </a:cubicBezTo>
                  <a:cubicBezTo>
                    <a:pt x="55" y="27"/>
                    <a:pt x="57" y="27"/>
                    <a:pt x="57" y="27"/>
                  </a:cubicBezTo>
                  <a:cubicBezTo>
                    <a:pt x="58" y="27"/>
                    <a:pt x="58" y="27"/>
                    <a:pt x="59" y="27"/>
                  </a:cubicBezTo>
                  <a:cubicBezTo>
                    <a:pt x="59" y="27"/>
                    <a:pt x="59" y="27"/>
                    <a:pt x="59" y="27"/>
                  </a:cubicBezTo>
                  <a:cubicBezTo>
                    <a:pt x="60" y="28"/>
                    <a:pt x="60" y="28"/>
                    <a:pt x="61" y="28"/>
                  </a:cubicBezTo>
                  <a:cubicBezTo>
                    <a:pt x="61" y="29"/>
                    <a:pt x="61" y="28"/>
                    <a:pt x="62" y="28"/>
                  </a:cubicBezTo>
                  <a:cubicBezTo>
                    <a:pt x="62" y="28"/>
                    <a:pt x="62" y="29"/>
                    <a:pt x="62" y="28"/>
                  </a:cubicBezTo>
                  <a:cubicBezTo>
                    <a:pt x="63" y="28"/>
                    <a:pt x="63" y="28"/>
                    <a:pt x="63" y="27"/>
                  </a:cubicBezTo>
                  <a:cubicBezTo>
                    <a:pt x="63" y="27"/>
                    <a:pt x="63" y="27"/>
                    <a:pt x="63" y="26"/>
                  </a:cubicBezTo>
                  <a:cubicBezTo>
                    <a:pt x="63" y="26"/>
                    <a:pt x="63" y="26"/>
                    <a:pt x="62" y="25"/>
                  </a:cubicBezTo>
                  <a:cubicBezTo>
                    <a:pt x="62" y="25"/>
                    <a:pt x="62" y="25"/>
                    <a:pt x="61" y="24"/>
                  </a:cubicBezTo>
                  <a:cubicBezTo>
                    <a:pt x="61" y="24"/>
                    <a:pt x="61" y="24"/>
                    <a:pt x="61" y="24"/>
                  </a:cubicBezTo>
                  <a:cubicBezTo>
                    <a:pt x="61" y="24"/>
                    <a:pt x="61" y="24"/>
                    <a:pt x="61" y="24"/>
                  </a:cubicBezTo>
                  <a:cubicBezTo>
                    <a:pt x="61" y="24"/>
                    <a:pt x="61" y="24"/>
                    <a:pt x="61" y="24"/>
                  </a:cubicBezTo>
                  <a:cubicBezTo>
                    <a:pt x="60" y="24"/>
                    <a:pt x="60" y="23"/>
                    <a:pt x="60" y="23"/>
                  </a:cubicBezTo>
                  <a:cubicBezTo>
                    <a:pt x="59" y="23"/>
                    <a:pt x="59" y="23"/>
                    <a:pt x="59" y="22"/>
                  </a:cubicBezTo>
                  <a:cubicBezTo>
                    <a:pt x="59" y="22"/>
                    <a:pt x="59" y="22"/>
                    <a:pt x="59" y="22"/>
                  </a:cubicBezTo>
                  <a:cubicBezTo>
                    <a:pt x="59" y="22"/>
                    <a:pt x="59" y="22"/>
                    <a:pt x="59" y="22"/>
                  </a:cubicBezTo>
                  <a:cubicBezTo>
                    <a:pt x="59" y="22"/>
                    <a:pt x="59" y="22"/>
                    <a:pt x="59" y="22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9" y="21"/>
                    <a:pt x="59" y="21"/>
                    <a:pt x="59" y="20"/>
                  </a:cubicBezTo>
                  <a:cubicBezTo>
                    <a:pt x="60" y="20"/>
                    <a:pt x="60" y="21"/>
                    <a:pt x="60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19"/>
                    <a:pt x="59" y="19"/>
                    <a:pt x="59" y="19"/>
                  </a:cubicBezTo>
                  <a:cubicBezTo>
                    <a:pt x="58" y="18"/>
                    <a:pt x="58" y="18"/>
                    <a:pt x="58" y="18"/>
                  </a:cubicBezTo>
                  <a:cubicBezTo>
                    <a:pt x="58" y="18"/>
                    <a:pt x="58" y="18"/>
                    <a:pt x="58" y="18"/>
                  </a:cubicBezTo>
                  <a:cubicBezTo>
                    <a:pt x="58" y="18"/>
                    <a:pt x="57" y="18"/>
                    <a:pt x="57" y="17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57" y="17"/>
                    <a:pt x="57" y="17"/>
                    <a:pt x="56" y="17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6" y="17"/>
                    <a:pt x="55" y="17"/>
                    <a:pt x="55" y="17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54" y="16"/>
                    <a:pt x="54" y="16"/>
                    <a:pt x="54" y="16"/>
                  </a:cubicBezTo>
                  <a:cubicBezTo>
                    <a:pt x="54" y="16"/>
                    <a:pt x="53" y="16"/>
                    <a:pt x="53" y="16"/>
                  </a:cubicBezTo>
                  <a:cubicBezTo>
                    <a:pt x="53" y="15"/>
                    <a:pt x="53" y="15"/>
                    <a:pt x="53" y="15"/>
                  </a:cubicBezTo>
                  <a:cubicBezTo>
                    <a:pt x="53" y="15"/>
                    <a:pt x="53" y="14"/>
                    <a:pt x="53" y="14"/>
                  </a:cubicBezTo>
                  <a:cubicBezTo>
                    <a:pt x="53" y="14"/>
                    <a:pt x="53" y="13"/>
                    <a:pt x="53" y="13"/>
                  </a:cubicBezTo>
                  <a:cubicBezTo>
                    <a:pt x="53" y="13"/>
                    <a:pt x="53" y="12"/>
                    <a:pt x="52" y="12"/>
                  </a:cubicBezTo>
                  <a:cubicBezTo>
                    <a:pt x="52" y="12"/>
                    <a:pt x="52" y="12"/>
                    <a:pt x="51" y="12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51" y="12"/>
                    <a:pt x="51" y="12"/>
                    <a:pt x="50" y="12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11"/>
                    <a:pt x="49" y="11"/>
                    <a:pt x="48" y="11"/>
                  </a:cubicBezTo>
                  <a:cubicBezTo>
                    <a:pt x="48" y="11"/>
                    <a:pt x="48" y="11"/>
                    <a:pt x="47" y="11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7" y="10"/>
                    <a:pt x="47" y="10"/>
                    <a:pt x="47" y="11"/>
                  </a:cubicBezTo>
                  <a:cubicBezTo>
                    <a:pt x="47" y="10"/>
                    <a:pt x="46" y="10"/>
                    <a:pt x="46" y="10"/>
                  </a:cubicBezTo>
                  <a:cubicBezTo>
                    <a:pt x="46" y="10"/>
                    <a:pt x="46" y="10"/>
                    <a:pt x="46" y="1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9"/>
                    <a:pt x="45" y="10"/>
                    <a:pt x="44" y="10"/>
                  </a:cubicBezTo>
                  <a:cubicBezTo>
                    <a:pt x="44" y="11"/>
                    <a:pt x="43" y="11"/>
                    <a:pt x="42" y="11"/>
                  </a:cubicBezTo>
                  <a:cubicBezTo>
                    <a:pt x="42" y="11"/>
                    <a:pt x="41" y="10"/>
                    <a:pt x="41" y="10"/>
                  </a:cubicBezTo>
                  <a:cubicBezTo>
                    <a:pt x="40" y="10"/>
                    <a:pt x="40" y="10"/>
                    <a:pt x="39" y="11"/>
                  </a:cubicBezTo>
                  <a:cubicBezTo>
                    <a:pt x="39" y="11"/>
                    <a:pt x="39" y="11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37" y="12"/>
                    <a:pt x="36" y="12"/>
                    <a:pt x="36" y="12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5" y="12"/>
                    <a:pt x="35" y="11"/>
                    <a:pt x="34" y="11"/>
                  </a:cubicBezTo>
                  <a:cubicBezTo>
                    <a:pt x="34" y="11"/>
                    <a:pt x="34" y="11"/>
                    <a:pt x="34" y="1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3" y="9"/>
                    <a:pt x="33" y="9"/>
                    <a:pt x="32" y="9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1" y="8"/>
                    <a:pt x="31" y="8"/>
                    <a:pt x="30" y="8"/>
                  </a:cubicBezTo>
                  <a:cubicBezTo>
                    <a:pt x="30" y="8"/>
                    <a:pt x="30" y="8"/>
                    <a:pt x="29" y="8"/>
                  </a:cubicBezTo>
                  <a:cubicBezTo>
                    <a:pt x="29" y="8"/>
                    <a:pt x="29" y="8"/>
                    <a:pt x="28" y="7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6" y="6"/>
                    <a:pt x="26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5"/>
                    <a:pt x="25" y="5"/>
                    <a:pt x="25" y="5"/>
                  </a:cubicBezTo>
                  <a:cubicBezTo>
                    <a:pt x="24" y="5"/>
                    <a:pt x="24" y="5"/>
                    <a:pt x="23" y="5"/>
                  </a:cubicBezTo>
                  <a:cubicBezTo>
                    <a:pt x="23" y="5"/>
                    <a:pt x="23" y="5"/>
                    <a:pt x="22" y="5"/>
                  </a:cubicBezTo>
                  <a:cubicBezTo>
                    <a:pt x="22" y="5"/>
                    <a:pt x="21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20" y="5"/>
                    <a:pt x="19" y="5"/>
                  </a:cubicBezTo>
                  <a:cubicBezTo>
                    <a:pt x="18" y="5"/>
                    <a:pt x="18" y="5"/>
                    <a:pt x="17" y="5"/>
                  </a:cubicBezTo>
                  <a:cubicBezTo>
                    <a:pt x="17" y="5"/>
                    <a:pt x="16" y="5"/>
                    <a:pt x="15" y="5"/>
                  </a:cubicBezTo>
                  <a:cubicBezTo>
                    <a:pt x="15" y="5"/>
                    <a:pt x="14" y="5"/>
                    <a:pt x="14" y="5"/>
                  </a:cubicBezTo>
                  <a:cubicBezTo>
                    <a:pt x="14" y="5"/>
                    <a:pt x="14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2" y="4"/>
                  </a:cubicBezTo>
                  <a:cubicBezTo>
                    <a:pt x="12" y="3"/>
                    <a:pt x="11" y="3"/>
                    <a:pt x="11" y="3"/>
                  </a:cubicBezTo>
                  <a:cubicBezTo>
                    <a:pt x="11" y="2"/>
                    <a:pt x="10" y="2"/>
                    <a:pt x="10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6" y="1"/>
                    <a:pt x="5" y="1"/>
                  </a:cubicBezTo>
                  <a:cubicBezTo>
                    <a:pt x="5" y="1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3"/>
                    <a:pt x="2" y="3"/>
                    <a:pt x="3" y="4"/>
                  </a:cubicBezTo>
                  <a:cubicBezTo>
                    <a:pt x="4" y="4"/>
                    <a:pt x="4" y="4"/>
                    <a:pt x="5" y="5"/>
                  </a:cubicBezTo>
                  <a:cubicBezTo>
                    <a:pt x="5" y="6"/>
                    <a:pt x="6" y="5"/>
                    <a:pt x="8" y="6"/>
                  </a:cubicBezTo>
                  <a:cubicBezTo>
                    <a:pt x="10" y="7"/>
                    <a:pt x="11" y="8"/>
                    <a:pt x="11" y="8"/>
                  </a:cubicBezTo>
                  <a:cubicBezTo>
                    <a:pt x="12" y="9"/>
                    <a:pt x="12" y="9"/>
                    <a:pt x="13" y="10"/>
                  </a:cubicBezTo>
                  <a:cubicBezTo>
                    <a:pt x="14" y="10"/>
                    <a:pt x="14" y="10"/>
                    <a:pt x="15" y="11"/>
                  </a:cubicBezTo>
                  <a:cubicBezTo>
                    <a:pt x="15" y="12"/>
                    <a:pt x="15" y="12"/>
                    <a:pt x="16" y="13"/>
                  </a:cubicBezTo>
                  <a:cubicBezTo>
                    <a:pt x="16" y="14"/>
                    <a:pt x="16" y="15"/>
                    <a:pt x="17" y="16"/>
                  </a:cubicBezTo>
                  <a:cubicBezTo>
                    <a:pt x="18" y="17"/>
                    <a:pt x="18" y="18"/>
                    <a:pt x="18" y="18"/>
                  </a:cubicBezTo>
                  <a:cubicBezTo>
                    <a:pt x="18" y="19"/>
                    <a:pt x="18" y="21"/>
                    <a:pt x="18" y="21"/>
                  </a:cubicBezTo>
                  <a:cubicBezTo>
                    <a:pt x="18" y="22"/>
                    <a:pt x="17" y="23"/>
                    <a:pt x="17" y="24"/>
                  </a:cubicBezTo>
                  <a:cubicBezTo>
                    <a:pt x="18" y="24"/>
                    <a:pt x="21" y="24"/>
                    <a:pt x="22" y="24"/>
                  </a:cubicBezTo>
                  <a:cubicBezTo>
                    <a:pt x="22" y="24"/>
                    <a:pt x="24" y="25"/>
                    <a:pt x="25" y="25"/>
                  </a:cubicBezTo>
                  <a:cubicBezTo>
                    <a:pt x="25" y="24"/>
                    <a:pt x="24" y="25"/>
                    <a:pt x="26" y="24"/>
                  </a:cubicBezTo>
                  <a:cubicBezTo>
                    <a:pt x="27" y="24"/>
                    <a:pt x="28" y="23"/>
                    <a:pt x="28" y="23"/>
                  </a:cubicBezTo>
                  <a:cubicBezTo>
                    <a:pt x="28" y="23"/>
                    <a:pt x="28" y="23"/>
                    <a:pt x="30" y="24"/>
                  </a:cubicBezTo>
                  <a:cubicBezTo>
                    <a:pt x="31" y="25"/>
                    <a:pt x="33" y="25"/>
                    <a:pt x="33" y="26"/>
                  </a:cubicBezTo>
                  <a:cubicBezTo>
                    <a:pt x="33" y="26"/>
                    <a:pt x="32" y="27"/>
                    <a:pt x="33" y="27"/>
                  </a:cubicBezTo>
                  <a:cubicBezTo>
                    <a:pt x="34" y="28"/>
                    <a:pt x="36" y="27"/>
                    <a:pt x="36" y="29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7" y="29"/>
                    <a:pt x="38" y="29"/>
                    <a:pt x="39" y="29"/>
                  </a:cubicBezTo>
                  <a:cubicBezTo>
                    <a:pt x="39" y="29"/>
                    <a:pt x="39" y="29"/>
                    <a:pt x="40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1" y="29"/>
                    <a:pt x="41" y="29"/>
                    <a:pt x="41" y="28"/>
                  </a:cubicBezTo>
                  <a:cubicBezTo>
                    <a:pt x="41" y="28"/>
                    <a:pt x="41" y="28"/>
                    <a:pt x="42" y="28"/>
                  </a:cubicBezTo>
                  <a:cubicBezTo>
                    <a:pt x="42" y="28"/>
                    <a:pt x="42" y="28"/>
                    <a:pt x="43" y="28"/>
                  </a:cubicBezTo>
                  <a:cubicBezTo>
                    <a:pt x="43" y="28"/>
                    <a:pt x="43" y="28"/>
                    <a:pt x="43" y="28"/>
                  </a:cubicBezTo>
                  <a:cubicBezTo>
                    <a:pt x="44" y="28"/>
                    <a:pt x="44" y="28"/>
                    <a:pt x="45" y="28"/>
                  </a:cubicBezTo>
                  <a:cubicBezTo>
                    <a:pt x="45" y="28"/>
                    <a:pt x="45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6" y="27"/>
                    <a:pt x="47" y="27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48" y="27"/>
                    <a:pt x="48" y="27"/>
                    <a:pt x="49" y="27"/>
                  </a:cubicBezTo>
                  <a:cubicBezTo>
                    <a:pt x="49" y="26"/>
                    <a:pt x="49" y="26"/>
                    <a:pt x="49" y="2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147" name="Freeform 149"/>
            <p:cNvSpPr>
              <a:spLocks/>
            </p:cNvSpPr>
            <p:nvPr/>
          </p:nvSpPr>
          <p:spPr bwMode="auto">
            <a:xfrm>
              <a:off x="5256213" y="3170238"/>
              <a:ext cx="44450" cy="30163"/>
            </a:xfrm>
            <a:custGeom>
              <a:avLst/>
              <a:gdLst>
                <a:gd name="T0" fmla="*/ 14 w 15"/>
                <a:gd name="T1" fmla="*/ 8 h 10"/>
                <a:gd name="T2" fmla="*/ 14 w 15"/>
                <a:gd name="T3" fmla="*/ 8 h 10"/>
                <a:gd name="T4" fmla="*/ 14 w 15"/>
                <a:gd name="T5" fmla="*/ 7 h 10"/>
                <a:gd name="T6" fmla="*/ 13 w 15"/>
                <a:gd name="T7" fmla="*/ 6 h 10"/>
                <a:gd name="T8" fmla="*/ 13 w 15"/>
                <a:gd name="T9" fmla="*/ 5 h 10"/>
                <a:gd name="T10" fmla="*/ 12 w 15"/>
                <a:gd name="T11" fmla="*/ 5 h 10"/>
                <a:gd name="T12" fmla="*/ 12 w 15"/>
                <a:gd name="T13" fmla="*/ 4 h 10"/>
                <a:gd name="T14" fmla="*/ 12 w 15"/>
                <a:gd name="T15" fmla="*/ 4 h 10"/>
                <a:gd name="T16" fmla="*/ 10 w 15"/>
                <a:gd name="T17" fmla="*/ 3 h 10"/>
                <a:gd name="T18" fmla="*/ 8 w 15"/>
                <a:gd name="T19" fmla="*/ 3 h 10"/>
                <a:gd name="T20" fmla="*/ 8 w 15"/>
                <a:gd name="T21" fmla="*/ 3 h 10"/>
                <a:gd name="T22" fmla="*/ 7 w 15"/>
                <a:gd name="T23" fmla="*/ 3 h 10"/>
                <a:gd name="T24" fmla="*/ 6 w 15"/>
                <a:gd name="T25" fmla="*/ 3 h 10"/>
                <a:gd name="T26" fmla="*/ 6 w 15"/>
                <a:gd name="T27" fmla="*/ 2 h 10"/>
                <a:gd name="T28" fmla="*/ 5 w 15"/>
                <a:gd name="T29" fmla="*/ 1 h 10"/>
                <a:gd name="T30" fmla="*/ 4 w 15"/>
                <a:gd name="T31" fmla="*/ 1 h 10"/>
                <a:gd name="T32" fmla="*/ 4 w 15"/>
                <a:gd name="T33" fmla="*/ 1 h 10"/>
                <a:gd name="T34" fmla="*/ 4 w 15"/>
                <a:gd name="T35" fmla="*/ 0 h 10"/>
                <a:gd name="T36" fmla="*/ 3 w 15"/>
                <a:gd name="T37" fmla="*/ 0 h 10"/>
                <a:gd name="T38" fmla="*/ 2 w 15"/>
                <a:gd name="T39" fmla="*/ 0 h 10"/>
                <a:gd name="T40" fmla="*/ 0 w 15"/>
                <a:gd name="T41" fmla="*/ 0 h 10"/>
                <a:gd name="T42" fmla="*/ 0 w 15"/>
                <a:gd name="T43" fmla="*/ 0 h 10"/>
                <a:gd name="T44" fmla="*/ 0 w 15"/>
                <a:gd name="T45" fmla="*/ 0 h 10"/>
                <a:gd name="T46" fmla="*/ 0 w 15"/>
                <a:gd name="T47" fmla="*/ 0 h 10"/>
                <a:gd name="T48" fmla="*/ 0 w 15"/>
                <a:gd name="T49" fmla="*/ 1 h 10"/>
                <a:gd name="T50" fmla="*/ 0 w 15"/>
                <a:gd name="T51" fmla="*/ 1 h 10"/>
                <a:gd name="T52" fmla="*/ 1 w 15"/>
                <a:gd name="T53" fmla="*/ 1 h 10"/>
                <a:gd name="T54" fmla="*/ 1 w 15"/>
                <a:gd name="T55" fmla="*/ 1 h 10"/>
                <a:gd name="T56" fmla="*/ 2 w 15"/>
                <a:gd name="T57" fmla="*/ 2 h 10"/>
                <a:gd name="T58" fmla="*/ 2 w 15"/>
                <a:gd name="T59" fmla="*/ 2 h 10"/>
                <a:gd name="T60" fmla="*/ 2 w 15"/>
                <a:gd name="T61" fmla="*/ 2 h 10"/>
                <a:gd name="T62" fmla="*/ 2 w 15"/>
                <a:gd name="T63" fmla="*/ 2 h 10"/>
                <a:gd name="T64" fmla="*/ 3 w 15"/>
                <a:gd name="T65" fmla="*/ 3 h 10"/>
                <a:gd name="T66" fmla="*/ 3 w 15"/>
                <a:gd name="T67" fmla="*/ 3 h 10"/>
                <a:gd name="T68" fmla="*/ 4 w 15"/>
                <a:gd name="T69" fmla="*/ 3 h 10"/>
                <a:gd name="T70" fmla="*/ 5 w 15"/>
                <a:gd name="T71" fmla="*/ 4 h 10"/>
                <a:gd name="T72" fmla="*/ 6 w 15"/>
                <a:gd name="T73" fmla="*/ 5 h 10"/>
                <a:gd name="T74" fmla="*/ 7 w 15"/>
                <a:gd name="T75" fmla="*/ 6 h 10"/>
                <a:gd name="T76" fmla="*/ 7 w 15"/>
                <a:gd name="T77" fmla="*/ 6 h 10"/>
                <a:gd name="T78" fmla="*/ 8 w 15"/>
                <a:gd name="T79" fmla="*/ 7 h 10"/>
                <a:gd name="T80" fmla="*/ 9 w 15"/>
                <a:gd name="T81" fmla="*/ 8 h 10"/>
                <a:gd name="T82" fmla="*/ 9 w 15"/>
                <a:gd name="T83" fmla="*/ 8 h 10"/>
                <a:gd name="T84" fmla="*/ 10 w 15"/>
                <a:gd name="T85" fmla="*/ 8 h 10"/>
                <a:gd name="T86" fmla="*/ 10 w 15"/>
                <a:gd name="T87" fmla="*/ 8 h 10"/>
                <a:gd name="T88" fmla="*/ 11 w 15"/>
                <a:gd name="T89" fmla="*/ 9 h 10"/>
                <a:gd name="T90" fmla="*/ 11 w 15"/>
                <a:gd name="T91" fmla="*/ 9 h 10"/>
                <a:gd name="T92" fmla="*/ 11 w 15"/>
                <a:gd name="T93" fmla="*/ 9 h 10"/>
                <a:gd name="T94" fmla="*/ 12 w 15"/>
                <a:gd name="T95" fmla="*/ 9 h 10"/>
                <a:gd name="T96" fmla="*/ 12 w 15"/>
                <a:gd name="T97" fmla="*/ 9 h 10"/>
                <a:gd name="T98" fmla="*/ 12 w 15"/>
                <a:gd name="T99" fmla="*/ 9 h 10"/>
                <a:gd name="T100" fmla="*/ 13 w 15"/>
                <a:gd name="T101" fmla="*/ 9 h 10"/>
                <a:gd name="T102" fmla="*/ 13 w 15"/>
                <a:gd name="T103" fmla="*/ 10 h 10"/>
                <a:gd name="T104" fmla="*/ 14 w 15"/>
                <a:gd name="T105" fmla="*/ 10 h 10"/>
                <a:gd name="T106" fmla="*/ 15 w 15"/>
                <a:gd name="T107" fmla="*/ 10 h 10"/>
                <a:gd name="T108" fmla="*/ 15 w 15"/>
                <a:gd name="T109" fmla="*/ 10 h 10"/>
                <a:gd name="T110" fmla="*/ 15 w 15"/>
                <a:gd name="T111" fmla="*/ 9 h 10"/>
                <a:gd name="T112" fmla="*/ 14 w 15"/>
                <a:gd name="T113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" h="10">
                  <a:moveTo>
                    <a:pt x="14" y="8"/>
                  </a:moveTo>
                  <a:cubicBezTo>
                    <a:pt x="14" y="8"/>
                    <a:pt x="14" y="8"/>
                    <a:pt x="14" y="8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6"/>
                    <a:pt x="13" y="6"/>
                  </a:cubicBezTo>
                  <a:cubicBezTo>
                    <a:pt x="13" y="6"/>
                    <a:pt x="13" y="6"/>
                    <a:pt x="13" y="5"/>
                  </a:cubicBezTo>
                  <a:cubicBezTo>
                    <a:pt x="13" y="5"/>
                    <a:pt x="12" y="5"/>
                    <a:pt x="12" y="5"/>
                  </a:cubicBezTo>
                  <a:cubicBezTo>
                    <a:pt x="12" y="5"/>
                    <a:pt x="12" y="5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3"/>
                    <a:pt x="11" y="3"/>
                    <a:pt x="10" y="3"/>
                  </a:cubicBezTo>
                  <a:cubicBezTo>
                    <a:pt x="10" y="3"/>
                    <a:pt x="9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6" y="3"/>
                    <a:pt x="6" y="3"/>
                  </a:cubicBezTo>
                  <a:cubicBezTo>
                    <a:pt x="6" y="3"/>
                    <a:pt x="6" y="2"/>
                    <a:pt x="6" y="2"/>
                  </a:cubicBezTo>
                  <a:cubicBezTo>
                    <a:pt x="5" y="2"/>
                    <a:pt x="5" y="2"/>
                    <a:pt x="5" y="1"/>
                  </a:cubicBezTo>
                  <a:cubicBezTo>
                    <a:pt x="5" y="1"/>
                    <a:pt x="5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4" y="3"/>
                  </a:cubicBezTo>
                  <a:cubicBezTo>
                    <a:pt x="4" y="4"/>
                    <a:pt x="5" y="4"/>
                    <a:pt x="5" y="4"/>
                  </a:cubicBezTo>
                  <a:cubicBezTo>
                    <a:pt x="5" y="4"/>
                    <a:pt x="6" y="4"/>
                    <a:pt x="6" y="5"/>
                  </a:cubicBezTo>
                  <a:cubicBezTo>
                    <a:pt x="6" y="5"/>
                    <a:pt x="6" y="5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7"/>
                    <a:pt x="7" y="6"/>
                    <a:pt x="8" y="7"/>
                  </a:cubicBezTo>
                  <a:cubicBezTo>
                    <a:pt x="8" y="7"/>
                    <a:pt x="8" y="7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10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0" y="9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1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3" y="9"/>
                    <a:pt x="13" y="9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0"/>
                    <a:pt x="15" y="10"/>
                    <a:pt x="15" y="9"/>
                  </a:cubicBezTo>
                  <a:cubicBezTo>
                    <a:pt x="15" y="8"/>
                    <a:pt x="15" y="8"/>
                    <a:pt x="14" y="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148" name="Freeform 150"/>
            <p:cNvSpPr>
              <a:spLocks/>
            </p:cNvSpPr>
            <p:nvPr/>
          </p:nvSpPr>
          <p:spPr bwMode="auto">
            <a:xfrm>
              <a:off x="5256213" y="3100388"/>
              <a:ext cx="152400" cy="117475"/>
            </a:xfrm>
            <a:custGeom>
              <a:avLst/>
              <a:gdLst>
                <a:gd name="T0" fmla="*/ 21 w 52"/>
                <a:gd name="T1" fmla="*/ 31 h 40"/>
                <a:gd name="T2" fmla="*/ 23 w 52"/>
                <a:gd name="T3" fmla="*/ 29 h 40"/>
                <a:gd name="T4" fmla="*/ 25 w 52"/>
                <a:gd name="T5" fmla="*/ 28 h 40"/>
                <a:gd name="T6" fmla="*/ 28 w 52"/>
                <a:gd name="T7" fmla="*/ 26 h 40"/>
                <a:gd name="T8" fmla="*/ 32 w 52"/>
                <a:gd name="T9" fmla="*/ 25 h 40"/>
                <a:gd name="T10" fmla="*/ 34 w 52"/>
                <a:gd name="T11" fmla="*/ 27 h 40"/>
                <a:gd name="T12" fmla="*/ 33 w 52"/>
                <a:gd name="T13" fmla="*/ 29 h 40"/>
                <a:gd name="T14" fmla="*/ 34 w 52"/>
                <a:gd name="T15" fmla="*/ 31 h 40"/>
                <a:gd name="T16" fmla="*/ 32 w 52"/>
                <a:gd name="T17" fmla="*/ 35 h 40"/>
                <a:gd name="T18" fmla="*/ 36 w 52"/>
                <a:gd name="T19" fmla="*/ 37 h 40"/>
                <a:gd name="T20" fmla="*/ 38 w 52"/>
                <a:gd name="T21" fmla="*/ 39 h 40"/>
                <a:gd name="T22" fmla="*/ 42 w 52"/>
                <a:gd name="T23" fmla="*/ 38 h 40"/>
                <a:gd name="T24" fmla="*/ 41 w 52"/>
                <a:gd name="T25" fmla="*/ 32 h 40"/>
                <a:gd name="T26" fmla="*/ 42 w 52"/>
                <a:gd name="T27" fmla="*/ 32 h 40"/>
                <a:gd name="T28" fmla="*/ 44 w 52"/>
                <a:gd name="T29" fmla="*/ 28 h 40"/>
                <a:gd name="T30" fmla="*/ 43 w 52"/>
                <a:gd name="T31" fmla="*/ 21 h 40"/>
                <a:gd name="T32" fmla="*/ 49 w 52"/>
                <a:gd name="T33" fmla="*/ 17 h 40"/>
                <a:gd name="T34" fmla="*/ 48 w 52"/>
                <a:gd name="T35" fmla="*/ 15 h 40"/>
                <a:gd name="T36" fmla="*/ 43 w 52"/>
                <a:gd name="T37" fmla="*/ 13 h 40"/>
                <a:gd name="T38" fmla="*/ 32 w 52"/>
                <a:gd name="T39" fmla="*/ 1 h 40"/>
                <a:gd name="T40" fmla="*/ 31 w 52"/>
                <a:gd name="T41" fmla="*/ 3 h 40"/>
                <a:gd name="T42" fmla="*/ 30 w 52"/>
                <a:gd name="T43" fmla="*/ 4 h 40"/>
                <a:gd name="T44" fmla="*/ 27 w 52"/>
                <a:gd name="T45" fmla="*/ 5 h 40"/>
                <a:gd name="T46" fmla="*/ 24 w 52"/>
                <a:gd name="T47" fmla="*/ 8 h 40"/>
                <a:gd name="T48" fmla="*/ 21 w 52"/>
                <a:gd name="T49" fmla="*/ 6 h 40"/>
                <a:gd name="T50" fmla="*/ 18 w 52"/>
                <a:gd name="T51" fmla="*/ 3 h 40"/>
                <a:gd name="T52" fmla="*/ 16 w 52"/>
                <a:gd name="T53" fmla="*/ 1 h 40"/>
                <a:gd name="T54" fmla="*/ 12 w 52"/>
                <a:gd name="T55" fmla="*/ 0 h 40"/>
                <a:gd name="T56" fmla="*/ 11 w 52"/>
                <a:gd name="T57" fmla="*/ 1 h 40"/>
                <a:gd name="T58" fmla="*/ 11 w 52"/>
                <a:gd name="T59" fmla="*/ 3 h 40"/>
                <a:gd name="T60" fmla="*/ 13 w 52"/>
                <a:gd name="T61" fmla="*/ 5 h 40"/>
                <a:gd name="T62" fmla="*/ 15 w 52"/>
                <a:gd name="T63" fmla="*/ 7 h 40"/>
                <a:gd name="T64" fmla="*/ 13 w 52"/>
                <a:gd name="T65" fmla="*/ 9 h 40"/>
                <a:gd name="T66" fmla="*/ 7 w 52"/>
                <a:gd name="T67" fmla="*/ 7 h 40"/>
                <a:gd name="T68" fmla="*/ 4 w 52"/>
                <a:gd name="T69" fmla="*/ 6 h 40"/>
                <a:gd name="T70" fmla="*/ 2 w 52"/>
                <a:gd name="T71" fmla="*/ 7 h 40"/>
                <a:gd name="T72" fmla="*/ 0 w 52"/>
                <a:gd name="T73" fmla="*/ 8 h 40"/>
                <a:gd name="T74" fmla="*/ 3 w 52"/>
                <a:gd name="T75" fmla="*/ 11 h 40"/>
                <a:gd name="T76" fmla="*/ 5 w 52"/>
                <a:gd name="T77" fmla="*/ 10 h 40"/>
                <a:gd name="T78" fmla="*/ 6 w 52"/>
                <a:gd name="T79" fmla="*/ 12 h 40"/>
                <a:gd name="T80" fmla="*/ 7 w 52"/>
                <a:gd name="T81" fmla="*/ 15 h 40"/>
                <a:gd name="T82" fmla="*/ 10 w 52"/>
                <a:gd name="T83" fmla="*/ 17 h 40"/>
                <a:gd name="T84" fmla="*/ 11 w 52"/>
                <a:gd name="T85" fmla="*/ 20 h 40"/>
                <a:gd name="T86" fmla="*/ 13 w 52"/>
                <a:gd name="T87" fmla="*/ 24 h 40"/>
                <a:gd name="T88" fmla="*/ 15 w 52"/>
                <a:gd name="T89" fmla="*/ 26 h 40"/>
                <a:gd name="T90" fmla="*/ 18 w 52"/>
                <a:gd name="T91" fmla="*/ 27 h 40"/>
                <a:gd name="T92" fmla="*/ 17 w 52"/>
                <a:gd name="T93" fmla="*/ 29 h 40"/>
                <a:gd name="T94" fmla="*/ 18 w 52"/>
                <a:gd name="T95" fmla="*/ 32 h 40"/>
                <a:gd name="T96" fmla="*/ 19 w 52"/>
                <a:gd name="T97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2" h="40">
                  <a:moveTo>
                    <a:pt x="20" y="33"/>
                  </a:moveTo>
                  <a:cubicBezTo>
                    <a:pt x="20" y="33"/>
                    <a:pt x="20" y="33"/>
                    <a:pt x="20" y="32"/>
                  </a:cubicBezTo>
                  <a:cubicBezTo>
                    <a:pt x="20" y="32"/>
                    <a:pt x="21" y="32"/>
                    <a:pt x="21" y="32"/>
                  </a:cubicBezTo>
                  <a:cubicBezTo>
                    <a:pt x="21" y="32"/>
                    <a:pt x="21" y="32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29"/>
                    <a:pt x="23" y="29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3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8"/>
                    <a:pt x="25" y="28"/>
                    <a:pt x="25" y="28"/>
                  </a:cubicBezTo>
                  <a:cubicBezTo>
                    <a:pt x="25" y="28"/>
                    <a:pt x="25" y="28"/>
                    <a:pt x="25" y="28"/>
                  </a:cubicBezTo>
                  <a:cubicBezTo>
                    <a:pt x="25" y="28"/>
                    <a:pt x="26" y="28"/>
                    <a:pt x="26" y="28"/>
                  </a:cubicBezTo>
                  <a:cubicBezTo>
                    <a:pt x="26" y="27"/>
                    <a:pt x="26" y="27"/>
                    <a:pt x="27" y="27"/>
                  </a:cubicBezTo>
                  <a:cubicBezTo>
                    <a:pt x="27" y="26"/>
                    <a:pt x="27" y="26"/>
                    <a:pt x="28" y="26"/>
                  </a:cubicBezTo>
                  <a:cubicBezTo>
                    <a:pt x="28" y="25"/>
                    <a:pt x="29" y="25"/>
                    <a:pt x="29" y="25"/>
                  </a:cubicBezTo>
                  <a:cubicBezTo>
                    <a:pt x="29" y="24"/>
                    <a:pt x="29" y="24"/>
                    <a:pt x="30" y="24"/>
                  </a:cubicBezTo>
                  <a:cubicBezTo>
                    <a:pt x="30" y="24"/>
                    <a:pt x="31" y="24"/>
                    <a:pt x="31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6"/>
                    <a:pt x="32" y="26"/>
                    <a:pt x="33" y="26"/>
                  </a:cubicBezTo>
                  <a:cubicBezTo>
                    <a:pt x="33" y="26"/>
                    <a:pt x="33" y="26"/>
                    <a:pt x="33" y="27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34" y="28"/>
                    <a:pt x="34" y="28"/>
                    <a:pt x="34" y="28"/>
                  </a:cubicBezTo>
                  <a:cubicBezTo>
                    <a:pt x="34" y="28"/>
                    <a:pt x="34" y="28"/>
                    <a:pt x="34" y="28"/>
                  </a:cubicBezTo>
                  <a:cubicBezTo>
                    <a:pt x="34" y="28"/>
                    <a:pt x="34" y="28"/>
                    <a:pt x="33" y="28"/>
                  </a:cubicBezTo>
                  <a:cubicBezTo>
                    <a:pt x="33" y="29"/>
                    <a:pt x="33" y="28"/>
                    <a:pt x="33" y="29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33" y="29"/>
                    <a:pt x="33" y="29"/>
                    <a:pt x="33" y="30"/>
                  </a:cubicBezTo>
                  <a:cubicBezTo>
                    <a:pt x="33" y="30"/>
                    <a:pt x="33" y="30"/>
                    <a:pt x="33" y="31"/>
                  </a:cubicBezTo>
                  <a:cubicBezTo>
                    <a:pt x="33" y="31"/>
                    <a:pt x="34" y="31"/>
                    <a:pt x="34" y="31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33" y="32"/>
                    <a:pt x="33" y="32"/>
                    <a:pt x="33" y="33"/>
                  </a:cubicBezTo>
                  <a:cubicBezTo>
                    <a:pt x="32" y="33"/>
                    <a:pt x="32" y="33"/>
                    <a:pt x="32" y="34"/>
                  </a:cubicBezTo>
                  <a:cubicBezTo>
                    <a:pt x="31" y="34"/>
                    <a:pt x="31" y="35"/>
                    <a:pt x="32" y="35"/>
                  </a:cubicBezTo>
                  <a:cubicBezTo>
                    <a:pt x="32" y="35"/>
                    <a:pt x="33" y="35"/>
                    <a:pt x="33" y="36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5" y="36"/>
                    <a:pt x="35" y="37"/>
                    <a:pt x="36" y="37"/>
                  </a:cubicBezTo>
                  <a:cubicBezTo>
                    <a:pt x="36" y="37"/>
                    <a:pt x="36" y="37"/>
                    <a:pt x="36" y="37"/>
                  </a:cubicBezTo>
                  <a:cubicBezTo>
                    <a:pt x="36" y="37"/>
                    <a:pt x="36" y="37"/>
                    <a:pt x="36" y="37"/>
                  </a:cubicBezTo>
                  <a:cubicBezTo>
                    <a:pt x="37" y="37"/>
                    <a:pt x="37" y="37"/>
                    <a:pt x="37" y="38"/>
                  </a:cubicBezTo>
                  <a:cubicBezTo>
                    <a:pt x="37" y="38"/>
                    <a:pt x="38" y="38"/>
                    <a:pt x="38" y="38"/>
                  </a:cubicBezTo>
                  <a:cubicBezTo>
                    <a:pt x="38" y="38"/>
                    <a:pt x="38" y="39"/>
                    <a:pt x="38" y="39"/>
                  </a:cubicBezTo>
                  <a:cubicBezTo>
                    <a:pt x="38" y="39"/>
                    <a:pt x="39" y="39"/>
                    <a:pt x="39" y="39"/>
                  </a:cubicBezTo>
                  <a:cubicBezTo>
                    <a:pt x="39" y="39"/>
                    <a:pt x="39" y="40"/>
                    <a:pt x="39" y="40"/>
                  </a:cubicBezTo>
                  <a:cubicBezTo>
                    <a:pt x="39" y="40"/>
                    <a:pt x="40" y="40"/>
                    <a:pt x="41" y="40"/>
                  </a:cubicBezTo>
                  <a:cubicBezTo>
                    <a:pt x="41" y="39"/>
                    <a:pt x="41" y="39"/>
                    <a:pt x="42" y="38"/>
                  </a:cubicBezTo>
                  <a:cubicBezTo>
                    <a:pt x="42" y="37"/>
                    <a:pt x="41" y="37"/>
                    <a:pt x="41" y="37"/>
                  </a:cubicBezTo>
                  <a:cubicBezTo>
                    <a:pt x="41" y="36"/>
                    <a:pt x="41" y="36"/>
                    <a:pt x="41" y="35"/>
                  </a:cubicBezTo>
                  <a:cubicBezTo>
                    <a:pt x="40" y="35"/>
                    <a:pt x="40" y="34"/>
                    <a:pt x="40" y="34"/>
                  </a:cubicBezTo>
                  <a:cubicBezTo>
                    <a:pt x="40" y="33"/>
                    <a:pt x="41" y="33"/>
                    <a:pt x="41" y="32"/>
                  </a:cubicBezTo>
                  <a:cubicBezTo>
                    <a:pt x="41" y="32"/>
                    <a:pt x="40" y="32"/>
                    <a:pt x="40" y="31"/>
                  </a:cubicBezTo>
                  <a:cubicBezTo>
                    <a:pt x="40" y="31"/>
                    <a:pt x="41" y="31"/>
                    <a:pt x="41" y="30"/>
                  </a:cubicBezTo>
                  <a:cubicBezTo>
                    <a:pt x="41" y="30"/>
                    <a:pt x="42" y="30"/>
                    <a:pt x="42" y="31"/>
                  </a:cubicBezTo>
                  <a:cubicBezTo>
                    <a:pt x="42" y="31"/>
                    <a:pt x="42" y="31"/>
                    <a:pt x="42" y="32"/>
                  </a:cubicBezTo>
                  <a:cubicBezTo>
                    <a:pt x="42" y="32"/>
                    <a:pt x="43" y="31"/>
                    <a:pt x="43" y="31"/>
                  </a:cubicBezTo>
                  <a:cubicBezTo>
                    <a:pt x="43" y="31"/>
                    <a:pt x="43" y="30"/>
                    <a:pt x="43" y="29"/>
                  </a:cubicBezTo>
                  <a:cubicBezTo>
                    <a:pt x="43" y="29"/>
                    <a:pt x="43" y="28"/>
                    <a:pt x="44" y="29"/>
                  </a:cubicBezTo>
                  <a:cubicBezTo>
                    <a:pt x="44" y="29"/>
                    <a:pt x="44" y="28"/>
                    <a:pt x="44" y="28"/>
                  </a:cubicBezTo>
                  <a:cubicBezTo>
                    <a:pt x="44" y="27"/>
                    <a:pt x="43" y="27"/>
                    <a:pt x="43" y="26"/>
                  </a:cubicBezTo>
                  <a:cubicBezTo>
                    <a:pt x="42" y="26"/>
                    <a:pt x="43" y="25"/>
                    <a:pt x="42" y="25"/>
                  </a:cubicBezTo>
                  <a:cubicBezTo>
                    <a:pt x="42" y="25"/>
                    <a:pt x="43" y="24"/>
                    <a:pt x="43" y="23"/>
                  </a:cubicBezTo>
                  <a:cubicBezTo>
                    <a:pt x="44" y="23"/>
                    <a:pt x="43" y="23"/>
                    <a:pt x="43" y="21"/>
                  </a:cubicBezTo>
                  <a:cubicBezTo>
                    <a:pt x="43" y="20"/>
                    <a:pt x="43" y="19"/>
                    <a:pt x="44" y="19"/>
                  </a:cubicBezTo>
                  <a:cubicBezTo>
                    <a:pt x="44" y="18"/>
                    <a:pt x="45" y="18"/>
                    <a:pt x="46" y="18"/>
                  </a:cubicBezTo>
                  <a:cubicBezTo>
                    <a:pt x="48" y="18"/>
                    <a:pt x="47" y="18"/>
                    <a:pt x="48" y="18"/>
                  </a:cubicBezTo>
                  <a:cubicBezTo>
                    <a:pt x="48" y="17"/>
                    <a:pt x="48" y="17"/>
                    <a:pt x="49" y="17"/>
                  </a:cubicBezTo>
                  <a:cubicBezTo>
                    <a:pt x="50" y="17"/>
                    <a:pt x="50" y="18"/>
                    <a:pt x="51" y="18"/>
                  </a:cubicBezTo>
                  <a:cubicBezTo>
                    <a:pt x="52" y="19"/>
                    <a:pt x="51" y="17"/>
                    <a:pt x="50" y="17"/>
                  </a:cubicBezTo>
                  <a:cubicBezTo>
                    <a:pt x="50" y="17"/>
                    <a:pt x="50" y="16"/>
                    <a:pt x="49" y="16"/>
                  </a:cubicBezTo>
                  <a:cubicBezTo>
                    <a:pt x="49" y="15"/>
                    <a:pt x="48" y="15"/>
                    <a:pt x="48" y="15"/>
                  </a:cubicBezTo>
                  <a:cubicBezTo>
                    <a:pt x="47" y="15"/>
                    <a:pt x="47" y="15"/>
                    <a:pt x="46" y="15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4" y="14"/>
                    <a:pt x="45" y="14"/>
                    <a:pt x="45" y="13"/>
                  </a:cubicBezTo>
                  <a:cubicBezTo>
                    <a:pt x="44" y="13"/>
                    <a:pt x="44" y="13"/>
                    <a:pt x="43" y="13"/>
                  </a:cubicBezTo>
                  <a:cubicBezTo>
                    <a:pt x="43" y="12"/>
                    <a:pt x="41" y="11"/>
                    <a:pt x="39" y="9"/>
                  </a:cubicBezTo>
                  <a:cubicBezTo>
                    <a:pt x="38" y="7"/>
                    <a:pt x="39" y="7"/>
                    <a:pt x="38" y="6"/>
                  </a:cubicBezTo>
                  <a:cubicBezTo>
                    <a:pt x="37" y="5"/>
                    <a:pt x="36" y="4"/>
                    <a:pt x="35" y="3"/>
                  </a:cubicBezTo>
                  <a:cubicBezTo>
                    <a:pt x="34" y="3"/>
                    <a:pt x="33" y="2"/>
                    <a:pt x="32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2" y="1"/>
                    <a:pt x="32" y="1"/>
                    <a:pt x="32" y="2"/>
                  </a:cubicBezTo>
                  <a:cubicBezTo>
                    <a:pt x="32" y="2"/>
                    <a:pt x="32" y="2"/>
                    <a:pt x="31" y="2"/>
                  </a:cubicBezTo>
                  <a:cubicBezTo>
                    <a:pt x="31" y="2"/>
                    <a:pt x="31" y="2"/>
                    <a:pt x="31" y="3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0" y="3"/>
                    <a:pt x="30" y="3"/>
                    <a:pt x="30" y="4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29" y="5"/>
                    <a:pt x="30" y="5"/>
                    <a:pt x="29" y="5"/>
                  </a:cubicBezTo>
                  <a:cubicBezTo>
                    <a:pt x="29" y="5"/>
                    <a:pt x="28" y="4"/>
                    <a:pt x="28" y="4"/>
                  </a:cubicBezTo>
                  <a:cubicBezTo>
                    <a:pt x="28" y="4"/>
                    <a:pt x="28" y="5"/>
                    <a:pt x="28" y="5"/>
                  </a:cubicBezTo>
                  <a:cubicBezTo>
                    <a:pt x="28" y="5"/>
                    <a:pt x="27" y="5"/>
                    <a:pt x="27" y="5"/>
                  </a:cubicBezTo>
                  <a:cubicBezTo>
                    <a:pt x="27" y="5"/>
                    <a:pt x="27" y="5"/>
                    <a:pt x="27" y="6"/>
                  </a:cubicBezTo>
                  <a:cubicBezTo>
                    <a:pt x="27" y="6"/>
                    <a:pt x="27" y="6"/>
                    <a:pt x="27" y="7"/>
                  </a:cubicBezTo>
                  <a:cubicBezTo>
                    <a:pt x="26" y="7"/>
                    <a:pt x="26" y="7"/>
                    <a:pt x="26" y="8"/>
                  </a:cubicBezTo>
                  <a:cubicBezTo>
                    <a:pt x="26" y="8"/>
                    <a:pt x="25" y="8"/>
                    <a:pt x="24" y="8"/>
                  </a:cubicBezTo>
                  <a:cubicBezTo>
                    <a:pt x="24" y="8"/>
                    <a:pt x="24" y="7"/>
                    <a:pt x="24" y="7"/>
                  </a:cubicBezTo>
                  <a:cubicBezTo>
                    <a:pt x="23" y="7"/>
                    <a:pt x="23" y="8"/>
                    <a:pt x="23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1" y="7"/>
                    <a:pt x="21" y="7"/>
                    <a:pt x="21" y="6"/>
                  </a:cubicBezTo>
                  <a:cubicBezTo>
                    <a:pt x="21" y="6"/>
                    <a:pt x="21" y="6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20" y="4"/>
                    <a:pt x="19" y="4"/>
                  </a:cubicBezTo>
                  <a:cubicBezTo>
                    <a:pt x="19" y="4"/>
                    <a:pt x="19" y="3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3"/>
                    <a:pt x="18" y="3"/>
                    <a:pt x="17" y="3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6" y="2"/>
                    <a:pt x="16" y="2"/>
                    <a:pt x="16" y="1"/>
                  </a:cubicBezTo>
                  <a:cubicBezTo>
                    <a:pt x="15" y="1"/>
                    <a:pt x="15" y="1"/>
                    <a:pt x="14" y="1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2" y="0"/>
                    <a:pt x="12" y="0"/>
                  </a:cubicBezTo>
                  <a:cubicBezTo>
                    <a:pt x="12" y="0"/>
                    <a:pt x="11" y="0"/>
                    <a:pt x="11" y="0"/>
                  </a:cubicBezTo>
                  <a:cubicBezTo>
                    <a:pt x="11" y="0"/>
                    <a:pt x="11" y="0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2"/>
                    <a:pt x="12" y="1"/>
                    <a:pt x="11" y="1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1" y="2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4"/>
                    <a:pt x="11" y="4"/>
                    <a:pt x="12" y="4"/>
                  </a:cubicBezTo>
                  <a:cubicBezTo>
                    <a:pt x="12" y="4"/>
                    <a:pt x="12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9"/>
                    <a:pt x="15" y="9"/>
                    <a:pt x="14" y="9"/>
                  </a:cubicBezTo>
                  <a:cubicBezTo>
                    <a:pt x="14" y="10"/>
                    <a:pt x="14" y="9"/>
                    <a:pt x="14" y="9"/>
                  </a:cubicBezTo>
                  <a:cubicBezTo>
                    <a:pt x="13" y="9"/>
                    <a:pt x="13" y="10"/>
                    <a:pt x="13" y="9"/>
                  </a:cubicBezTo>
                  <a:cubicBezTo>
                    <a:pt x="12" y="9"/>
                    <a:pt x="12" y="9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0" y="8"/>
                    <a:pt x="10" y="8"/>
                    <a:pt x="9" y="8"/>
                  </a:cubicBezTo>
                  <a:cubicBezTo>
                    <a:pt x="9" y="8"/>
                    <a:pt x="7" y="8"/>
                    <a:pt x="7" y="7"/>
                  </a:cubicBezTo>
                  <a:cubicBezTo>
                    <a:pt x="7" y="7"/>
                    <a:pt x="7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5" y="6"/>
                    <a:pt x="5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3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1" y="8"/>
                  </a:cubicBezTo>
                  <a:cubicBezTo>
                    <a:pt x="1" y="8"/>
                    <a:pt x="1" y="9"/>
                    <a:pt x="1" y="9"/>
                  </a:cubicBezTo>
                  <a:cubicBezTo>
                    <a:pt x="1" y="9"/>
                    <a:pt x="2" y="10"/>
                    <a:pt x="2" y="10"/>
                  </a:cubicBezTo>
                  <a:cubicBezTo>
                    <a:pt x="2" y="10"/>
                    <a:pt x="2" y="11"/>
                    <a:pt x="3" y="11"/>
                  </a:cubicBezTo>
                  <a:cubicBezTo>
                    <a:pt x="3" y="11"/>
                    <a:pt x="3" y="11"/>
                    <a:pt x="3" y="10"/>
                  </a:cubicBezTo>
                  <a:cubicBezTo>
                    <a:pt x="3" y="10"/>
                    <a:pt x="3" y="10"/>
                    <a:pt x="3" y="11"/>
                  </a:cubicBezTo>
                  <a:cubicBezTo>
                    <a:pt x="3" y="10"/>
                    <a:pt x="3" y="10"/>
                    <a:pt x="4" y="10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6" y="14"/>
                    <a:pt x="6" y="15"/>
                  </a:cubicBezTo>
                  <a:cubicBezTo>
                    <a:pt x="6" y="15"/>
                    <a:pt x="7" y="15"/>
                    <a:pt x="7" y="15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7"/>
                    <a:pt x="10" y="17"/>
                    <a:pt x="10" y="17"/>
                  </a:cubicBezTo>
                  <a:cubicBezTo>
                    <a:pt x="10" y="17"/>
                    <a:pt x="10" y="18"/>
                    <a:pt x="10" y="18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1"/>
                    <a:pt x="11" y="21"/>
                    <a:pt x="11" y="22"/>
                  </a:cubicBezTo>
                  <a:cubicBezTo>
                    <a:pt x="11" y="22"/>
                    <a:pt x="12" y="22"/>
                    <a:pt x="12" y="23"/>
                  </a:cubicBezTo>
                  <a:cubicBezTo>
                    <a:pt x="13" y="23"/>
                    <a:pt x="13" y="23"/>
                    <a:pt x="13" y="24"/>
                  </a:cubicBezTo>
                  <a:cubicBezTo>
                    <a:pt x="13" y="24"/>
                    <a:pt x="14" y="25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7" y="26"/>
                    <a:pt x="17" y="27"/>
                  </a:cubicBezTo>
                  <a:cubicBezTo>
                    <a:pt x="17" y="27"/>
                    <a:pt x="17" y="27"/>
                    <a:pt x="18" y="27"/>
                  </a:cubicBezTo>
                  <a:cubicBezTo>
                    <a:pt x="18" y="27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7" y="29"/>
                    <a:pt x="18" y="29"/>
                    <a:pt x="18" y="29"/>
                  </a:cubicBezTo>
                  <a:cubicBezTo>
                    <a:pt x="18" y="29"/>
                    <a:pt x="18" y="29"/>
                    <a:pt x="19" y="30"/>
                  </a:cubicBezTo>
                  <a:cubicBezTo>
                    <a:pt x="19" y="30"/>
                    <a:pt x="17" y="31"/>
                    <a:pt x="18" y="31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9" y="32"/>
                    <a:pt x="18" y="32"/>
                    <a:pt x="19" y="32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19" y="34"/>
                    <a:pt x="20" y="34"/>
                    <a:pt x="20" y="3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149" name="Freeform 151"/>
            <p:cNvSpPr>
              <a:spLocks/>
            </p:cNvSpPr>
            <p:nvPr/>
          </p:nvSpPr>
          <p:spPr bwMode="auto">
            <a:xfrm>
              <a:off x="5241925" y="3170238"/>
              <a:ext cx="577850" cy="473075"/>
            </a:xfrm>
            <a:custGeom>
              <a:avLst/>
              <a:gdLst>
                <a:gd name="T0" fmla="*/ 190 w 198"/>
                <a:gd name="T1" fmla="*/ 146 h 162"/>
                <a:gd name="T2" fmla="*/ 198 w 198"/>
                <a:gd name="T3" fmla="*/ 142 h 162"/>
                <a:gd name="T4" fmla="*/ 193 w 198"/>
                <a:gd name="T5" fmla="*/ 138 h 162"/>
                <a:gd name="T6" fmla="*/ 191 w 198"/>
                <a:gd name="T7" fmla="*/ 129 h 162"/>
                <a:gd name="T8" fmla="*/ 185 w 198"/>
                <a:gd name="T9" fmla="*/ 125 h 162"/>
                <a:gd name="T10" fmla="*/ 179 w 198"/>
                <a:gd name="T11" fmla="*/ 121 h 162"/>
                <a:gd name="T12" fmla="*/ 173 w 198"/>
                <a:gd name="T13" fmla="*/ 113 h 162"/>
                <a:gd name="T14" fmla="*/ 171 w 198"/>
                <a:gd name="T15" fmla="*/ 108 h 162"/>
                <a:gd name="T16" fmla="*/ 178 w 198"/>
                <a:gd name="T17" fmla="*/ 97 h 162"/>
                <a:gd name="T18" fmla="*/ 168 w 198"/>
                <a:gd name="T19" fmla="*/ 91 h 162"/>
                <a:gd name="T20" fmla="*/ 166 w 198"/>
                <a:gd name="T21" fmla="*/ 80 h 162"/>
                <a:gd name="T22" fmla="*/ 162 w 198"/>
                <a:gd name="T23" fmla="*/ 72 h 162"/>
                <a:gd name="T24" fmla="*/ 164 w 198"/>
                <a:gd name="T25" fmla="*/ 68 h 162"/>
                <a:gd name="T26" fmla="*/ 160 w 198"/>
                <a:gd name="T27" fmla="*/ 63 h 162"/>
                <a:gd name="T28" fmla="*/ 161 w 198"/>
                <a:gd name="T29" fmla="*/ 57 h 162"/>
                <a:gd name="T30" fmla="*/ 163 w 198"/>
                <a:gd name="T31" fmla="*/ 49 h 162"/>
                <a:gd name="T32" fmla="*/ 161 w 198"/>
                <a:gd name="T33" fmla="*/ 40 h 162"/>
                <a:gd name="T34" fmla="*/ 154 w 198"/>
                <a:gd name="T35" fmla="*/ 34 h 162"/>
                <a:gd name="T36" fmla="*/ 147 w 198"/>
                <a:gd name="T37" fmla="*/ 28 h 162"/>
                <a:gd name="T38" fmla="*/ 140 w 198"/>
                <a:gd name="T39" fmla="*/ 23 h 162"/>
                <a:gd name="T40" fmla="*/ 129 w 198"/>
                <a:gd name="T41" fmla="*/ 22 h 162"/>
                <a:gd name="T42" fmla="*/ 124 w 198"/>
                <a:gd name="T43" fmla="*/ 20 h 162"/>
                <a:gd name="T44" fmla="*/ 115 w 198"/>
                <a:gd name="T45" fmla="*/ 17 h 162"/>
                <a:gd name="T46" fmla="*/ 102 w 198"/>
                <a:gd name="T47" fmla="*/ 21 h 162"/>
                <a:gd name="T48" fmla="*/ 94 w 198"/>
                <a:gd name="T49" fmla="*/ 28 h 162"/>
                <a:gd name="T50" fmla="*/ 52 w 198"/>
                <a:gd name="T51" fmla="*/ 25 h 162"/>
                <a:gd name="T52" fmla="*/ 41 w 198"/>
                <a:gd name="T53" fmla="*/ 13 h 162"/>
                <a:gd name="T54" fmla="*/ 38 w 198"/>
                <a:gd name="T55" fmla="*/ 6 h 162"/>
                <a:gd name="T56" fmla="*/ 37 w 198"/>
                <a:gd name="T57" fmla="*/ 1 h 162"/>
                <a:gd name="T58" fmla="*/ 29 w 198"/>
                <a:gd name="T59" fmla="*/ 5 h 162"/>
                <a:gd name="T60" fmla="*/ 24 w 198"/>
                <a:gd name="T61" fmla="*/ 9 h 162"/>
                <a:gd name="T62" fmla="*/ 17 w 198"/>
                <a:gd name="T63" fmla="*/ 9 h 162"/>
                <a:gd name="T64" fmla="*/ 12 w 198"/>
                <a:gd name="T65" fmla="*/ 6 h 162"/>
                <a:gd name="T66" fmla="*/ 6 w 198"/>
                <a:gd name="T67" fmla="*/ 1 h 162"/>
                <a:gd name="T68" fmla="*/ 1 w 198"/>
                <a:gd name="T69" fmla="*/ 8 h 162"/>
                <a:gd name="T70" fmla="*/ 5 w 198"/>
                <a:gd name="T71" fmla="*/ 20 h 162"/>
                <a:gd name="T72" fmla="*/ 13 w 198"/>
                <a:gd name="T73" fmla="*/ 31 h 162"/>
                <a:gd name="T74" fmla="*/ 16 w 198"/>
                <a:gd name="T75" fmla="*/ 37 h 162"/>
                <a:gd name="T76" fmla="*/ 24 w 198"/>
                <a:gd name="T77" fmla="*/ 43 h 162"/>
                <a:gd name="T78" fmla="*/ 24 w 198"/>
                <a:gd name="T79" fmla="*/ 49 h 162"/>
                <a:gd name="T80" fmla="*/ 23 w 198"/>
                <a:gd name="T81" fmla="*/ 54 h 162"/>
                <a:gd name="T82" fmla="*/ 22 w 198"/>
                <a:gd name="T83" fmla="*/ 61 h 162"/>
                <a:gd name="T84" fmla="*/ 25 w 198"/>
                <a:gd name="T85" fmla="*/ 67 h 162"/>
                <a:gd name="T86" fmla="*/ 29 w 198"/>
                <a:gd name="T87" fmla="*/ 73 h 162"/>
                <a:gd name="T88" fmla="*/ 36 w 198"/>
                <a:gd name="T89" fmla="*/ 78 h 162"/>
                <a:gd name="T90" fmla="*/ 42 w 198"/>
                <a:gd name="T91" fmla="*/ 82 h 162"/>
                <a:gd name="T92" fmla="*/ 46 w 198"/>
                <a:gd name="T93" fmla="*/ 93 h 162"/>
                <a:gd name="T94" fmla="*/ 48 w 198"/>
                <a:gd name="T95" fmla="*/ 96 h 162"/>
                <a:gd name="T96" fmla="*/ 50 w 198"/>
                <a:gd name="T97" fmla="*/ 103 h 162"/>
                <a:gd name="T98" fmla="*/ 56 w 198"/>
                <a:gd name="T99" fmla="*/ 109 h 162"/>
                <a:gd name="T100" fmla="*/ 64 w 198"/>
                <a:gd name="T101" fmla="*/ 106 h 162"/>
                <a:gd name="T102" fmla="*/ 76 w 198"/>
                <a:gd name="T103" fmla="*/ 117 h 162"/>
                <a:gd name="T104" fmla="*/ 89 w 198"/>
                <a:gd name="T105" fmla="*/ 131 h 162"/>
                <a:gd name="T106" fmla="*/ 123 w 198"/>
                <a:gd name="T107" fmla="*/ 143 h 162"/>
                <a:gd name="T108" fmla="*/ 128 w 198"/>
                <a:gd name="T109" fmla="*/ 141 h 162"/>
                <a:gd name="T110" fmla="*/ 142 w 198"/>
                <a:gd name="T111" fmla="*/ 153 h 162"/>
                <a:gd name="T112" fmla="*/ 167 w 198"/>
                <a:gd name="T113" fmla="*/ 159 h 162"/>
                <a:gd name="T114" fmla="*/ 184 w 198"/>
                <a:gd name="T115" fmla="*/ 16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98" h="162">
                  <a:moveTo>
                    <a:pt x="184" y="158"/>
                  </a:moveTo>
                  <a:cubicBezTo>
                    <a:pt x="184" y="157"/>
                    <a:pt x="185" y="157"/>
                    <a:pt x="185" y="157"/>
                  </a:cubicBezTo>
                  <a:cubicBezTo>
                    <a:pt x="185" y="156"/>
                    <a:pt x="185" y="156"/>
                    <a:pt x="185" y="155"/>
                  </a:cubicBezTo>
                  <a:cubicBezTo>
                    <a:pt x="185" y="155"/>
                    <a:pt x="185" y="155"/>
                    <a:pt x="185" y="154"/>
                  </a:cubicBezTo>
                  <a:cubicBezTo>
                    <a:pt x="185" y="154"/>
                    <a:pt x="185" y="154"/>
                    <a:pt x="185" y="153"/>
                  </a:cubicBezTo>
                  <a:cubicBezTo>
                    <a:pt x="185" y="152"/>
                    <a:pt x="185" y="152"/>
                    <a:pt x="185" y="151"/>
                  </a:cubicBezTo>
                  <a:cubicBezTo>
                    <a:pt x="186" y="150"/>
                    <a:pt x="186" y="149"/>
                    <a:pt x="186" y="149"/>
                  </a:cubicBezTo>
                  <a:cubicBezTo>
                    <a:pt x="187" y="148"/>
                    <a:pt x="187" y="148"/>
                    <a:pt x="187" y="148"/>
                  </a:cubicBezTo>
                  <a:cubicBezTo>
                    <a:pt x="188" y="148"/>
                    <a:pt x="188" y="148"/>
                    <a:pt x="188" y="148"/>
                  </a:cubicBezTo>
                  <a:cubicBezTo>
                    <a:pt x="189" y="148"/>
                    <a:pt x="189" y="147"/>
                    <a:pt x="190" y="146"/>
                  </a:cubicBezTo>
                  <a:cubicBezTo>
                    <a:pt x="190" y="146"/>
                    <a:pt x="190" y="146"/>
                    <a:pt x="190" y="146"/>
                  </a:cubicBezTo>
                  <a:cubicBezTo>
                    <a:pt x="191" y="146"/>
                    <a:pt x="191" y="146"/>
                    <a:pt x="191" y="146"/>
                  </a:cubicBezTo>
                  <a:cubicBezTo>
                    <a:pt x="192" y="146"/>
                    <a:pt x="193" y="146"/>
                    <a:pt x="193" y="146"/>
                  </a:cubicBezTo>
                  <a:cubicBezTo>
                    <a:pt x="194" y="146"/>
                    <a:pt x="194" y="146"/>
                    <a:pt x="194" y="146"/>
                  </a:cubicBezTo>
                  <a:cubicBezTo>
                    <a:pt x="194" y="146"/>
                    <a:pt x="195" y="146"/>
                    <a:pt x="195" y="146"/>
                  </a:cubicBezTo>
                  <a:cubicBezTo>
                    <a:pt x="195" y="146"/>
                    <a:pt x="196" y="146"/>
                    <a:pt x="196" y="146"/>
                  </a:cubicBezTo>
                  <a:cubicBezTo>
                    <a:pt x="196" y="146"/>
                    <a:pt x="196" y="146"/>
                    <a:pt x="196" y="146"/>
                  </a:cubicBezTo>
                  <a:cubicBezTo>
                    <a:pt x="197" y="146"/>
                    <a:pt x="197" y="146"/>
                    <a:pt x="197" y="146"/>
                  </a:cubicBezTo>
                  <a:cubicBezTo>
                    <a:pt x="197" y="145"/>
                    <a:pt x="198" y="144"/>
                    <a:pt x="198" y="144"/>
                  </a:cubicBezTo>
                  <a:cubicBezTo>
                    <a:pt x="198" y="143"/>
                    <a:pt x="198" y="142"/>
                    <a:pt x="198" y="142"/>
                  </a:cubicBezTo>
                  <a:cubicBezTo>
                    <a:pt x="198" y="141"/>
                    <a:pt x="198" y="141"/>
                    <a:pt x="198" y="140"/>
                  </a:cubicBezTo>
                  <a:cubicBezTo>
                    <a:pt x="198" y="140"/>
                    <a:pt x="198" y="139"/>
                    <a:pt x="198" y="139"/>
                  </a:cubicBezTo>
                  <a:cubicBezTo>
                    <a:pt x="198" y="139"/>
                    <a:pt x="198" y="139"/>
                    <a:pt x="198" y="139"/>
                  </a:cubicBezTo>
                  <a:cubicBezTo>
                    <a:pt x="198" y="138"/>
                    <a:pt x="198" y="138"/>
                    <a:pt x="197" y="138"/>
                  </a:cubicBezTo>
                  <a:cubicBezTo>
                    <a:pt x="197" y="138"/>
                    <a:pt x="197" y="137"/>
                    <a:pt x="197" y="137"/>
                  </a:cubicBezTo>
                  <a:cubicBezTo>
                    <a:pt x="196" y="137"/>
                    <a:pt x="196" y="137"/>
                    <a:pt x="196" y="137"/>
                  </a:cubicBezTo>
                  <a:cubicBezTo>
                    <a:pt x="196" y="137"/>
                    <a:pt x="195" y="137"/>
                    <a:pt x="195" y="137"/>
                  </a:cubicBezTo>
                  <a:cubicBezTo>
                    <a:pt x="195" y="137"/>
                    <a:pt x="195" y="138"/>
                    <a:pt x="195" y="138"/>
                  </a:cubicBezTo>
                  <a:cubicBezTo>
                    <a:pt x="194" y="138"/>
                    <a:pt x="194" y="138"/>
                    <a:pt x="194" y="138"/>
                  </a:cubicBezTo>
                  <a:cubicBezTo>
                    <a:pt x="193" y="138"/>
                    <a:pt x="193" y="138"/>
                    <a:pt x="193" y="138"/>
                  </a:cubicBezTo>
                  <a:cubicBezTo>
                    <a:pt x="193" y="138"/>
                    <a:pt x="192" y="137"/>
                    <a:pt x="192" y="137"/>
                  </a:cubicBezTo>
                  <a:cubicBezTo>
                    <a:pt x="192" y="137"/>
                    <a:pt x="192" y="136"/>
                    <a:pt x="192" y="135"/>
                  </a:cubicBezTo>
                  <a:cubicBezTo>
                    <a:pt x="192" y="134"/>
                    <a:pt x="192" y="134"/>
                    <a:pt x="192" y="133"/>
                  </a:cubicBezTo>
                  <a:cubicBezTo>
                    <a:pt x="192" y="133"/>
                    <a:pt x="192" y="133"/>
                    <a:pt x="192" y="133"/>
                  </a:cubicBezTo>
                  <a:cubicBezTo>
                    <a:pt x="192" y="132"/>
                    <a:pt x="192" y="133"/>
                    <a:pt x="192" y="132"/>
                  </a:cubicBezTo>
                  <a:cubicBezTo>
                    <a:pt x="192" y="132"/>
                    <a:pt x="192" y="132"/>
                    <a:pt x="192" y="132"/>
                  </a:cubicBezTo>
                  <a:cubicBezTo>
                    <a:pt x="192" y="132"/>
                    <a:pt x="191" y="131"/>
                    <a:pt x="191" y="131"/>
                  </a:cubicBezTo>
                  <a:cubicBezTo>
                    <a:pt x="191" y="131"/>
                    <a:pt x="191" y="131"/>
                    <a:pt x="191" y="131"/>
                  </a:cubicBezTo>
                  <a:cubicBezTo>
                    <a:pt x="191" y="130"/>
                    <a:pt x="191" y="130"/>
                    <a:pt x="191" y="130"/>
                  </a:cubicBezTo>
                  <a:cubicBezTo>
                    <a:pt x="191" y="130"/>
                    <a:pt x="191" y="130"/>
                    <a:pt x="191" y="129"/>
                  </a:cubicBezTo>
                  <a:cubicBezTo>
                    <a:pt x="191" y="129"/>
                    <a:pt x="191" y="129"/>
                    <a:pt x="191" y="128"/>
                  </a:cubicBezTo>
                  <a:cubicBezTo>
                    <a:pt x="191" y="128"/>
                    <a:pt x="191" y="128"/>
                    <a:pt x="191" y="128"/>
                  </a:cubicBezTo>
                  <a:cubicBezTo>
                    <a:pt x="191" y="128"/>
                    <a:pt x="191" y="128"/>
                    <a:pt x="191" y="128"/>
                  </a:cubicBezTo>
                  <a:cubicBezTo>
                    <a:pt x="191" y="127"/>
                    <a:pt x="191" y="127"/>
                    <a:pt x="191" y="127"/>
                  </a:cubicBezTo>
                  <a:cubicBezTo>
                    <a:pt x="191" y="127"/>
                    <a:pt x="190" y="127"/>
                    <a:pt x="190" y="127"/>
                  </a:cubicBezTo>
                  <a:cubicBezTo>
                    <a:pt x="189" y="127"/>
                    <a:pt x="189" y="127"/>
                    <a:pt x="189" y="127"/>
                  </a:cubicBezTo>
                  <a:cubicBezTo>
                    <a:pt x="188" y="126"/>
                    <a:pt x="188" y="126"/>
                    <a:pt x="188" y="126"/>
                  </a:cubicBezTo>
                  <a:cubicBezTo>
                    <a:pt x="187" y="126"/>
                    <a:pt x="187" y="126"/>
                    <a:pt x="187" y="126"/>
                  </a:cubicBezTo>
                  <a:cubicBezTo>
                    <a:pt x="187" y="125"/>
                    <a:pt x="187" y="125"/>
                    <a:pt x="186" y="125"/>
                  </a:cubicBezTo>
                  <a:cubicBezTo>
                    <a:pt x="186" y="125"/>
                    <a:pt x="186" y="125"/>
                    <a:pt x="185" y="125"/>
                  </a:cubicBezTo>
                  <a:cubicBezTo>
                    <a:pt x="184" y="125"/>
                    <a:pt x="184" y="124"/>
                    <a:pt x="183" y="124"/>
                  </a:cubicBezTo>
                  <a:cubicBezTo>
                    <a:pt x="183" y="124"/>
                    <a:pt x="183" y="124"/>
                    <a:pt x="183" y="123"/>
                  </a:cubicBezTo>
                  <a:cubicBezTo>
                    <a:pt x="182" y="123"/>
                    <a:pt x="182" y="123"/>
                    <a:pt x="182" y="123"/>
                  </a:cubicBezTo>
                  <a:cubicBezTo>
                    <a:pt x="182" y="123"/>
                    <a:pt x="182" y="123"/>
                    <a:pt x="182" y="123"/>
                  </a:cubicBezTo>
                  <a:cubicBezTo>
                    <a:pt x="182" y="123"/>
                    <a:pt x="181" y="123"/>
                    <a:pt x="181" y="123"/>
                  </a:cubicBezTo>
                  <a:cubicBezTo>
                    <a:pt x="181" y="123"/>
                    <a:pt x="181" y="122"/>
                    <a:pt x="181" y="122"/>
                  </a:cubicBezTo>
                  <a:cubicBezTo>
                    <a:pt x="181" y="122"/>
                    <a:pt x="181" y="122"/>
                    <a:pt x="181" y="122"/>
                  </a:cubicBezTo>
                  <a:cubicBezTo>
                    <a:pt x="180" y="122"/>
                    <a:pt x="180" y="122"/>
                    <a:pt x="179" y="121"/>
                  </a:cubicBezTo>
                  <a:cubicBezTo>
                    <a:pt x="179" y="121"/>
                    <a:pt x="179" y="121"/>
                    <a:pt x="179" y="121"/>
                  </a:cubicBezTo>
                  <a:cubicBezTo>
                    <a:pt x="179" y="121"/>
                    <a:pt x="179" y="121"/>
                    <a:pt x="179" y="121"/>
                  </a:cubicBezTo>
                  <a:cubicBezTo>
                    <a:pt x="179" y="120"/>
                    <a:pt x="178" y="120"/>
                    <a:pt x="178" y="120"/>
                  </a:cubicBezTo>
                  <a:cubicBezTo>
                    <a:pt x="178" y="120"/>
                    <a:pt x="178" y="120"/>
                    <a:pt x="178" y="120"/>
                  </a:cubicBezTo>
                  <a:cubicBezTo>
                    <a:pt x="178" y="119"/>
                    <a:pt x="177" y="119"/>
                    <a:pt x="177" y="119"/>
                  </a:cubicBezTo>
                  <a:cubicBezTo>
                    <a:pt x="177" y="119"/>
                    <a:pt x="176" y="118"/>
                    <a:pt x="176" y="118"/>
                  </a:cubicBezTo>
                  <a:cubicBezTo>
                    <a:pt x="176" y="117"/>
                    <a:pt x="175" y="117"/>
                    <a:pt x="175" y="116"/>
                  </a:cubicBezTo>
                  <a:cubicBezTo>
                    <a:pt x="175" y="116"/>
                    <a:pt x="175" y="116"/>
                    <a:pt x="174" y="115"/>
                  </a:cubicBezTo>
                  <a:cubicBezTo>
                    <a:pt x="174" y="115"/>
                    <a:pt x="174" y="115"/>
                    <a:pt x="174" y="114"/>
                  </a:cubicBezTo>
                  <a:cubicBezTo>
                    <a:pt x="174" y="114"/>
                    <a:pt x="174" y="114"/>
                    <a:pt x="174" y="114"/>
                  </a:cubicBezTo>
                  <a:cubicBezTo>
                    <a:pt x="173" y="113"/>
                    <a:pt x="173" y="113"/>
                    <a:pt x="173" y="113"/>
                  </a:cubicBezTo>
                  <a:cubicBezTo>
                    <a:pt x="173" y="113"/>
                    <a:pt x="173" y="113"/>
                    <a:pt x="173" y="113"/>
                  </a:cubicBezTo>
                  <a:cubicBezTo>
                    <a:pt x="173" y="113"/>
                    <a:pt x="173" y="113"/>
                    <a:pt x="173" y="112"/>
                  </a:cubicBezTo>
                  <a:cubicBezTo>
                    <a:pt x="173" y="112"/>
                    <a:pt x="173" y="112"/>
                    <a:pt x="173" y="112"/>
                  </a:cubicBezTo>
                  <a:cubicBezTo>
                    <a:pt x="173" y="112"/>
                    <a:pt x="173" y="111"/>
                    <a:pt x="173" y="111"/>
                  </a:cubicBezTo>
                  <a:cubicBezTo>
                    <a:pt x="173" y="111"/>
                    <a:pt x="172" y="111"/>
                    <a:pt x="172" y="111"/>
                  </a:cubicBezTo>
                  <a:cubicBezTo>
                    <a:pt x="172" y="111"/>
                    <a:pt x="172" y="111"/>
                    <a:pt x="172" y="111"/>
                  </a:cubicBezTo>
                  <a:cubicBezTo>
                    <a:pt x="172" y="111"/>
                    <a:pt x="172" y="110"/>
                    <a:pt x="172" y="110"/>
                  </a:cubicBezTo>
                  <a:cubicBezTo>
                    <a:pt x="172" y="110"/>
                    <a:pt x="172" y="110"/>
                    <a:pt x="172" y="110"/>
                  </a:cubicBezTo>
                  <a:cubicBezTo>
                    <a:pt x="172" y="110"/>
                    <a:pt x="172" y="110"/>
                    <a:pt x="172" y="110"/>
                  </a:cubicBezTo>
                  <a:cubicBezTo>
                    <a:pt x="172" y="109"/>
                    <a:pt x="171" y="109"/>
                    <a:pt x="171" y="109"/>
                  </a:cubicBezTo>
                  <a:cubicBezTo>
                    <a:pt x="171" y="109"/>
                    <a:pt x="171" y="109"/>
                    <a:pt x="171" y="108"/>
                  </a:cubicBezTo>
                  <a:cubicBezTo>
                    <a:pt x="171" y="108"/>
                    <a:pt x="171" y="108"/>
                    <a:pt x="171" y="108"/>
                  </a:cubicBezTo>
                  <a:cubicBezTo>
                    <a:pt x="171" y="108"/>
                    <a:pt x="171" y="107"/>
                    <a:pt x="171" y="107"/>
                  </a:cubicBezTo>
                  <a:cubicBezTo>
                    <a:pt x="171" y="107"/>
                    <a:pt x="171" y="106"/>
                    <a:pt x="172" y="106"/>
                  </a:cubicBezTo>
                  <a:cubicBezTo>
                    <a:pt x="172" y="106"/>
                    <a:pt x="172" y="105"/>
                    <a:pt x="172" y="105"/>
                  </a:cubicBezTo>
                  <a:cubicBezTo>
                    <a:pt x="173" y="105"/>
                    <a:pt x="173" y="104"/>
                    <a:pt x="174" y="104"/>
                  </a:cubicBezTo>
                  <a:cubicBezTo>
                    <a:pt x="174" y="103"/>
                    <a:pt x="174" y="103"/>
                    <a:pt x="174" y="103"/>
                  </a:cubicBezTo>
                  <a:cubicBezTo>
                    <a:pt x="175" y="103"/>
                    <a:pt x="175" y="102"/>
                    <a:pt x="175" y="102"/>
                  </a:cubicBezTo>
                  <a:cubicBezTo>
                    <a:pt x="175" y="101"/>
                    <a:pt x="176" y="100"/>
                    <a:pt x="177" y="100"/>
                  </a:cubicBezTo>
                  <a:cubicBezTo>
                    <a:pt x="177" y="99"/>
                    <a:pt x="177" y="99"/>
                    <a:pt x="177" y="99"/>
                  </a:cubicBezTo>
                  <a:cubicBezTo>
                    <a:pt x="177" y="98"/>
                    <a:pt x="178" y="98"/>
                    <a:pt x="178" y="97"/>
                  </a:cubicBezTo>
                  <a:cubicBezTo>
                    <a:pt x="178" y="97"/>
                    <a:pt x="178" y="97"/>
                    <a:pt x="178" y="96"/>
                  </a:cubicBezTo>
                  <a:cubicBezTo>
                    <a:pt x="177" y="96"/>
                    <a:pt x="177" y="96"/>
                    <a:pt x="177" y="95"/>
                  </a:cubicBezTo>
                  <a:cubicBezTo>
                    <a:pt x="177" y="95"/>
                    <a:pt x="177" y="94"/>
                    <a:pt x="177" y="94"/>
                  </a:cubicBezTo>
                  <a:cubicBezTo>
                    <a:pt x="177" y="93"/>
                    <a:pt x="176" y="93"/>
                    <a:pt x="176" y="93"/>
                  </a:cubicBezTo>
                  <a:cubicBezTo>
                    <a:pt x="176" y="93"/>
                    <a:pt x="175" y="92"/>
                    <a:pt x="175" y="92"/>
                  </a:cubicBezTo>
                  <a:cubicBezTo>
                    <a:pt x="174" y="92"/>
                    <a:pt x="174" y="92"/>
                    <a:pt x="174" y="92"/>
                  </a:cubicBezTo>
                  <a:cubicBezTo>
                    <a:pt x="173" y="92"/>
                    <a:pt x="173" y="92"/>
                    <a:pt x="173" y="91"/>
                  </a:cubicBezTo>
                  <a:cubicBezTo>
                    <a:pt x="172" y="91"/>
                    <a:pt x="172" y="91"/>
                    <a:pt x="172" y="91"/>
                  </a:cubicBezTo>
                  <a:cubicBezTo>
                    <a:pt x="171" y="91"/>
                    <a:pt x="171" y="91"/>
                    <a:pt x="171" y="91"/>
                  </a:cubicBezTo>
                  <a:cubicBezTo>
                    <a:pt x="170" y="91"/>
                    <a:pt x="169" y="91"/>
                    <a:pt x="168" y="91"/>
                  </a:cubicBezTo>
                  <a:cubicBezTo>
                    <a:pt x="168" y="91"/>
                    <a:pt x="167" y="91"/>
                    <a:pt x="167" y="91"/>
                  </a:cubicBezTo>
                  <a:cubicBezTo>
                    <a:pt x="167" y="91"/>
                    <a:pt x="167" y="90"/>
                    <a:pt x="167" y="90"/>
                  </a:cubicBezTo>
                  <a:cubicBezTo>
                    <a:pt x="167" y="89"/>
                    <a:pt x="167" y="89"/>
                    <a:pt x="167" y="88"/>
                  </a:cubicBezTo>
                  <a:cubicBezTo>
                    <a:pt x="167" y="88"/>
                    <a:pt x="167" y="87"/>
                    <a:pt x="167" y="87"/>
                  </a:cubicBezTo>
                  <a:cubicBezTo>
                    <a:pt x="167" y="86"/>
                    <a:pt x="167" y="85"/>
                    <a:pt x="167" y="84"/>
                  </a:cubicBezTo>
                  <a:cubicBezTo>
                    <a:pt x="167" y="84"/>
                    <a:pt x="167" y="83"/>
                    <a:pt x="167" y="83"/>
                  </a:cubicBezTo>
                  <a:cubicBezTo>
                    <a:pt x="167" y="82"/>
                    <a:pt x="167" y="82"/>
                    <a:pt x="167" y="82"/>
                  </a:cubicBezTo>
                  <a:cubicBezTo>
                    <a:pt x="167" y="82"/>
                    <a:pt x="167" y="82"/>
                    <a:pt x="167" y="81"/>
                  </a:cubicBezTo>
                  <a:cubicBezTo>
                    <a:pt x="167" y="81"/>
                    <a:pt x="167" y="81"/>
                    <a:pt x="167" y="81"/>
                  </a:cubicBezTo>
                  <a:cubicBezTo>
                    <a:pt x="167" y="81"/>
                    <a:pt x="166" y="81"/>
                    <a:pt x="166" y="80"/>
                  </a:cubicBezTo>
                  <a:cubicBezTo>
                    <a:pt x="166" y="80"/>
                    <a:pt x="166" y="80"/>
                    <a:pt x="166" y="79"/>
                  </a:cubicBezTo>
                  <a:cubicBezTo>
                    <a:pt x="166" y="79"/>
                    <a:pt x="165" y="79"/>
                    <a:pt x="165" y="78"/>
                  </a:cubicBezTo>
                  <a:cubicBezTo>
                    <a:pt x="165" y="77"/>
                    <a:pt x="164" y="76"/>
                    <a:pt x="164" y="76"/>
                  </a:cubicBezTo>
                  <a:cubicBezTo>
                    <a:pt x="164" y="75"/>
                    <a:pt x="163" y="75"/>
                    <a:pt x="163" y="75"/>
                  </a:cubicBezTo>
                  <a:cubicBezTo>
                    <a:pt x="163" y="75"/>
                    <a:pt x="163" y="75"/>
                    <a:pt x="163" y="75"/>
                  </a:cubicBezTo>
                  <a:cubicBezTo>
                    <a:pt x="163" y="74"/>
                    <a:pt x="163" y="74"/>
                    <a:pt x="163" y="74"/>
                  </a:cubicBezTo>
                  <a:cubicBezTo>
                    <a:pt x="163" y="74"/>
                    <a:pt x="163" y="74"/>
                    <a:pt x="163" y="74"/>
                  </a:cubicBezTo>
                  <a:cubicBezTo>
                    <a:pt x="162" y="74"/>
                    <a:pt x="162" y="74"/>
                    <a:pt x="162" y="73"/>
                  </a:cubicBezTo>
                  <a:cubicBezTo>
                    <a:pt x="162" y="73"/>
                    <a:pt x="162" y="73"/>
                    <a:pt x="162" y="73"/>
                  </a:cubicBezTo>
                  <a:cubicBezTo>
                    <a:pt x="162" y="73"/>
                    <a:pt x="162" y="73"/>
                    <a:pt x="162" y="72"/>
                  </a:cubicBezTo>
                  <a:cubicBezTo>
                    <a:pt x="162" y="72"/>
                    <a:pt x="163" y="72"/>
                    <a:pt x="163" y="72"/>
                  </a:cubicBezTo>
                  <a:cubicBezTo>
                    <a:pt x="163" y="72"/>
                    <a:pt x="163" y="71"/>
                    <a:pt x="163" y="71"/>
                  </a:cubicBezTo>
                  <a:cubicBezTo>
                    <a:pt x="163" y="71"/>
                    <a:pt x="163" y="71"/>
                    <a:pt x="163" y="71"/>
                  </a:cubicBezTo>
                  <a:cubicBezTo>
                    <a:pt x="163" y="71"/>
                    <a:pt x="163" y="70"/>
                    <a:pt x="163" y="70"/>
                  </a:cubicBezTo>
                  <a:cubicBezTo>
                    <a:pt x="163" y="70"/>
                    <a:pt x="163" y="70"/>
                    <a:pt x="164" y="70"/>
                  </a:cubicBezTo>
                  <a:cubicBezTo>
                    <a:pt x="164" y="69"/>
                    <a:pt x="164" y="69"/>
                    <a:pt x="164" y="69"/>
                  </a:cubicBezTo>
                  <a:cubicBezTo>
                    <a:pt x="164" y="69"/>
                    <a:pt x="165" y="69"/>
                    <a:pt x="165" y="68"/>
                  </a:cubicBezTo>
                  <a:cubicBezTo>
                    <a:pt x="165" y="68"/>
                    <a:pt x="164" y="68"/>
                    <a:pt x="164" y="68"/>
                  </a:cubicBezTo>
                  <a:cubicBezTo>
                    <a:pt x="164" y="68"/>
                    <a:pt x="164" y="68"/>
                    <a:pt x="164" y="68"/>
                  </a:cubicBezTo>
                  <a:cubicBezTo>
                    <a:pt x="164" y="68"/>
                    <a:pt x="164" y="68"/>
                    <a:pt x="164" y="68"/>
                  </a:cubicBezTo>
                  <a:cubicBezTo>
                    <a:pt x="164" y="68"/>
                    <a:pt x="163" y="68"/>
                    <a:pt x="163" y="68"/>
                  </a:cubicBezTo>
                  <a:cubicBezTo>
                    <a:pt x="163" y="68"/>
                    <a:pt x="163" y="67"/>
                    <a:pt x="163" y="67"/>
                  </a:cubicBezTo>
                  <a:cubicBezTo>
                    <a:pt x="162" y="67"/>
                    <a:pt x="162" y="67"/>
                    <a:pt x="162" y="67"/>
                  </a:cubicBezTo>
                  <a:cubicBezTo>
                    <a:pt x="162" y="67"/>
                    <a:pt x="162" y="67"/>
                    <a:pt x="161" y="67"/>
                  </a:cubicBezTo>
                  <a:cubicBezTo>
                    <a:pt x="161" y="67"/>
                    <a:pt x="161" y="67"/>
                    <a:pt x="161" y="67"/>
                  </a:cubicBezTo>
                  <a:cubicBezTo>
                    <a:pt x="161" y="66"/>
                    <a:pt x="161" y="66"/>
                    <a:pt x="161" y="66"/>
                  </a:cubicBezTo>
                  <a:cubicBezTo>
                    <a:pt x="161" y="66"/>
                    <a:pt x="160" y="66"/>
                    <a:pt x="160" y="65"/>
                  </a:cubicBezTo>
                  <a:cubicBezTo>
                    <a:pt x="160" y="65"/>
                    <a:pt x="160" y="65"/>
                    <a:pt x="160" y="65"/>
                  </a:cubicBezTo>
                  <a:cubicBezTo>
                    <a:pt x="160" y="65"/>
                    <a:pt x="160" y="65"/>
                    <a:pt x="160" y="65"/>
                  </a:cubicBezTo>
                  <a:cubicBezTo>
                    <a:pt x="160" y="64"/>
                    <a:pt x="160" y="64"/>
                    <a:pt x="160" y="63"/>
                  </a:cubicBezTo>
                  <a:cubicBezTo>
                    <a:pt x="160" y="63"/>
                    <a:pt x="160" y="62"/>
                    <a:pt x="160" y="62"/>
                  </a:cubicBezTo>
                  <a:cubicBezTo>
                    <a:pt x="160" y="62"/>
                    <a:pt x="159" y="61"/>
                    <a:pt x="160" y="61"/>
                  </a:cubicBezTo>
                  <a:cubicBezTo>
                    <a:pt x="160" y="61"/>
                    <a:pt x="160" y="61"/>
                    <a:pt x="160" y="61"/>
                  </a:cubicBezTo>
                  <a:cubicBezTo>
                    <a:pt x="160" y="61"/>
                    <a:pt x="161" y="61"/>
                    <a:pt x="161" y="60"/>
                  </a:cubicBezTo>
                  <a:cubicBezTo>
                    <a:pt x="161" y="60"/>
                    <a:pt x="161" y="60"/>
                    <a:pt x="161" y="60"/>
                  </a:cubicBezTo>
                  <a:cubicBezTo>
                    <a:pt x="162" y="60"/>
                    <a:pt x="162" y="60"/>
                    <a:pt x="163" y="60"/>
                  </a:cubicBezTo>
                  <a:cubicBezTo>
                    <a:pt x="163" y="60"/>
                    <a:pt x="163" y="60"/>
                    <a:pt x="163" y="60"/>
                  </a:cubicBezTo>
                  <a:cubicBezTo>
                    <a:pt x="163" y="60"/>
                    <a:pt x="163" y="59"/>
                    <a:pt x="163" y="59"/>
                  </a:cubicBezTo>
                  <a:cubicBezTo>
                    <a:pt x="163" y="59"/>
                    <a:pt x="163" y="58"/>
                    <a:pt x="162" y="58"/>
                  </a:cubicBezTo>
                  <a:cubicBezTo>
                    <a:pt x="162" y="58"/>
                    <a:pt x="162" y="57"/>
                    <a:pt x="161" y="57"/>
                  </a:cubicBezTo>
                  <a:cubicBezTo>
                    <a:pt x="161" y="56"/>
                    <a:pt x="162" y="56"/>
                    <a:pt x="162" y="56"/>
                  </a:cubicBezTo>
                  <a:cubicBezTo>
                    <a:pt x="162" y="55"/>
                    <a:pt x="162" y="55"/>
                    <a:pt x="162" y="55"/>
                  </a:cubicBezTo>
                  <a:cubicBezTo>
                    <a:pt x="162" y="55"/>
                    <a:pt x="162" y="55"/>
                    <a:pt x="162" y="55"/>
                  </a:cubicBezTo>
                  <a:cubicBezTo>
                    <a:pt x="163" y="55"/>
                    <a:pt x="163" y="55"/>
                    <a:pt x="163" y="55"/>
                  </a:cubicBezTo>
                  <a:cubicBezTo>
                    <a:pt x="163" y="54"/>
                    <a:pt x="163" y="54"/>
                    <a:pt x="163" y="53"/>
                  </a:cubicBezTo>
                  <a:cubicBezTo>
                    <a:pt x="163" y="53"/>
                    <a:pt x="163" y="53"/>
                    <a:pt x="163" y="52"/>
                  </a:cubicBezTo>
                  <a:cubicBezTo>
                    <a:pt x="163" y="52"/>
                    <a:pt x="164" y="51"/>
                    <a:pt x="163" y="51"/>
                  </a:cubicBezTo>
                  <a:cubicBezTo>
                    <a:pt x="163" y="51"/>
                    <a:pt x="163" y="51"/>
                    <a:pt x="163" y="51"/>
                  </a:cubicBezTo>
                  <a:cubicBezTo>
                    <a:pt x="163" y="50"/>
                    <a:pt x="163" y="50"/>
                    <a:pt x="163" y="50"/>
                  </a:cubicBezTo>
                  <a:cubicBezTo>
                    <a:pt x="163" y="50"/>
                    <a:pt x="163" y="49"/>
                    <a:pt x="163" y="49"/>
                  </a:cubicBezTo>
                  <a:cubicBezTo>
                    <a:pt x="163" y="48"/>
                    <a:pt x="163" y="48"/>
                    <a:pt x="163" y="47"/>
                  </a:cubicBezTo>
                  <a:cubicBezTo>
                    <a:pt x="163" y="47"/>
                    <a:pt x="163" y="47"/>
                    <a:pt x="164" y="47"/>
                  </a:cubicBezTo>
                  <a:cubicBezTo>
                    <a:pt x="164" y="47"/>
                    <a:pt x="164" y="46"/>
                    <a:pt x="164" y="46"/>
                  </a:cubicBezTo>
                  <a:cubicBezTo>
                    <a:pt x="164" y="46"/>
                    <a:pt x="164" y="45"/>
                    <a:pt x="163" y="45"/>
                  </a:cubicBezTo>
                  <a:cubicBezTo>
                    <a:pt x="163" y="45"/>
                    <a:pt x="163" y="45"/>
                    <a:pt x="163" y="45"/>
                  </a:cubicBezTo>
                  <a:cubicBezTo>
                    <a:pt x="163" y="44"/>
                    <a:pt x="163" y="44"/>
                    <a:pt x="163" y="44"/>
                  </a:cubicBezTo>
                  <a:cubicBezTo>
                    <a:pt x="163" y="43"/>
                    <a:pt x="163" y="43"/>
                    <a:pt x="163" y="42"/>
                  </a:cubicBezTo>
                  <a:cubicBezTo>
                    <a:pt x="163" y="42"/>
                    <a:pt x="163" y="42"/>
                    <a:pt x="162" y="42"/>
                  </a:cubicBezTo>
                  <a:cubicBezTo>
                    <a:pt x="162" y="41"/>
                    <a:pt x="162" y="41"/>
                    <a:pt x="162" y="41"/>
                  </a:cubicBezTo>
                  <a:cubicBezTo>
                    <a:pt x="162" y="41"/>
                    <a:pt x="161" y="41"/>
                    <a:pt x="161" y="40"/>
                  </a:cubicBezTo>
                  <a:cubicBezTo>
                    <a:pt x="161" y="40"/>
                    <a:pt x="161" y="40"/>
                    <a:pt x="161" y="39"/>
                  </a:cubicBezTo>
                  <a:cubicBezTo>
                    <a:pt x="161" y="39"/>
                    <a:pt x="161" y="39"/>
                    <a:pt x="161" y="38"/>
                  </a:cubicBezTo>
                  <a:cubicBezTo>
                    <a:pt x="161" y="38"/>
                    <a:pt x="161" y="38"/>
                    <a:pt x="161" y="38"/>
                  </a:cubicBezTo>
                  <a:cubicBezTo>
                    <a:pt x="161" y="38"/>
                    <a:pt x="161" y="37"/>
                    <a:pt x="161" y="37"/>
                  </a:cubicBezTo>
                  <a:cubicBezTo>
                    <a:pt x="161" y="36"/>
                    <a:pt x="161" y="35"/>
                    <a:pt x="160" y="34"/>
                  </a:cubicBezTo>
                  <a:cubicBezTo>
                    <a:pt x="160" y="34"/>
                    <a:pt x="160" y="34"/>
                    <a:pt x="159" y="34"/>
                  </a:cubicBezTo>
                  <a:cubicBezTo>
                    <a:pt x="159" y="34"/>
                    <a:pt x="158" y="34"/>
                    <a:pt x="157" y="34"/>
                  </a:cubicBezTo>
                  <a:cubicBezTo>
                    <a:pt x="157" y="34"/>
                    <a:pt x="157" y="34"/>
                    <a:pt x="156" y="34"/>
                  </a:cubicBezTo>
                  <a:cubicBezTo>
                    <a:pt x="156" y="34"/>
                    <a:pt x="156" y="34"/>
                    <a:pt x="156" y="34"/>
                  </a:cubicBezTo>
                  <a:cubicBezTo>
                    <a:pt x="155" y="34"/>
                    <a:pt x="155" y="34"/>
                    <a:pt x="154" y="34"/>
                  </a:cubicBezTo>
                  <a:cubicBezTo>
                    <a:pt x="154" y="35"/>
                    <a:pt x="153" y="35"/>
                    <a:pt x="153" y="35"/>
                  </a:cubicBezTo>
                  <a:cubicBezTo>
                    <a:pt x="153" y="34"/>
                    <a:pt x="153" y="34"/>
                    <a:pt x="153" y="34"/>
                  </a:cubicBezTo>
                  <a:cubicBezTo>
                    <a:pt x="152" y="34"/>
                    <a:pt x="152" y="34"/>
                    <a:pt x="152" y="33"/>
                  </a:cubicBezTo>
                  <a:cubicBezTo>
                    <a:pt x="152" y="33"/>
                    <a:pt x="152" y="33"/>
                    <a:pt x="152" y="33"/>
                  </a:cubicBezTo>
                  <a:cubicBezTo>
                    <a:pt x="152" y="33"/>
                    <a:pt x="151" y="32"/>
                    <a:pt x="151" y="32"/>
                  </a:cubicBezTo>
                  <a:cubicBezTo>
                    <a:pt x="151" y="32"/>
                    <a:pt x="151" y="32"/>
                    <a:pt x="151" y="31"/>
                  </a:cubicBezTo>
                  <a:cubicBezTo>
                    <a:pt x="151" y="31"/>
                    <a:pt x="150" y="31"/>
                    <a:pt x="150" y="31"/>
                  </a:cubicBezTo>
                  <a:cubicBezTo>
                    <a:pt x="150" y="31"/>
                    <a:pt x="149" y="31"/>
                    <a:pt x="149" y="30"/>
                  </a:cubicBezTo>
                  <a:cubicBezTo>
                    <a:pt x="148" y="30"/>
                    <a:pt x="148" y="30"/>
                    <a:pt x="148" y="29"/>
                  </a:cubicBezTo>
                  <a:cubicBezTo>
                    <a:pt x="147" y="29"/>
                    <a:pt x="147" y="29"/>
                    <a:pt x="147" y="28"/>
                  </a:cubicBezTo>
                  <a:cubicBezTo>
                    <a:pt x="146" y="28"/>
                    <a:pt x="146" y="28"/>
                    <a:pt x="145" y="27"/>
                  </a:cubicBezTo>
                  <a:cubicBezTo>
                    <a:pt x="145" y="27"/>
                    <a:pt x="145" y="27"/>
                    <a:pt x="144" y="26"/>
                  </a:cubicBezTo>
                  <a:cubicBezTo>
                    <a:pt x="144" y="26"/>
                    <a:pt x="144" y="26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3" y="26"/>
                    <a:pt x="143" y="26"/>
                    <a:pt x="142" y="25"/>
                  </a:cubicBezTo>
                  <a:cubicBezTo>
                    <a:pt x="142" y="25"/>
                    <a:pt x="142" y="25"/>
                    <a:pt x="142" y="25"/>
                  </a:cubicBezTo>
                  <a:cubicBezTo>
                    <a:pt x="141" y="25"/>
                    <a:pt x="141" y="24"/>
                    <a:pt x="141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0" y="23"/>
                    <a:pt x="140" y="23"/>
                    <a:pt x="140" y="23"/>
                  </a:cubicBezTo>
                  <a:cubicBezTo>
                    <a:pt x="139" y="23"/>
                    <a:pt x="139" y="22"/>
                    <a:pt x="138" y="22"/>
                  </a:cubicBezTo>
                  <a:cubicBezTo>
                    <a:pt x="138" y="22"/>
                    <a:pt x="138" y="22"/>
                    <a:pt x="137" y="22"/>
                  </a:cubicBezTo>
                  <a:cubicBezTo>
                    <a:pt x="137" y="22"/>
                    <a:pt x="136" y="22"/>
                    <a:pt x="136" y="22"/>
                  </a:cubicBezTo>
                  <a:cubicBezTo>
                    <a:pt x="135" y="22"/>
                    <a:pt x="135" y="23"/>
                    <a:pt x="135" y="23"/>
                  </a:cubicBezTo>
                  <a:cubicBezTo>
                    <a:pt x="134" y="23"/>
                    <a:pt x="134" y="23"/>
                    <a:pt x="133" y="23"/>
                  </a:cubicBezTo>
                  <a:cubicBezTo>
                    <a:pt x="133" y="23"/>
                    <a:pt x="133" y="23"/>
                    <a:pt x="132" y="23"/>
                  </a:cubicBezTo>
                  <a:cubicBezTo>
                    <a:pt x="132" y="23"/>
                    <a:pt x="131" y="23"/>
                    <a:pt x="131" y="23"/>
                  </a:cubicBezTo>
                  <a:cubicBezTo>
                    <a:pt x="131" y="23"/>
                    <a:pt x="130" y="23"/>
                    <a:pt x="130" y="23"/>
                  </a:cubicBezTo>
                  <a:cubicBezTo>
                    <a:pt x="130" y="22"/>
                    <a:pt x="130" y="22"/>
                    <a:pt x="130" y="22"/>
                  </a:cubicBezTo>
                  <a:cubicBezTo>
                    <a:pt x="129" y="22"/>
                    <a:pt x="129" y="22"/>
                    <a:pt x="129" y="22"/>
                  </a:cubicBezTo>
                  <a:cubicBezTo>
                    <a:pt x="129" y="22"/>
                    <a:pt x="129" y="22"/>
                    <a:pt x="129" y="22"/>
                  </a:cubicBezTo>
                  <a:cubicBezTo>
                    <a:pt x="128" y="22"/>
                    <a:pt x="128" y="22"/>
                    <a:pt x="128" y="22"/>
                  </a:cubicBezTo>
                  <a:cubicBezTo>
                    <a:pt x="128" y="21"/>
                    <a:pt x="128" y="21"/>
                    <a:pt x="128" y="22"/>
                  </a:cubicBezTo>
                  <a:cubicBezTo>
                    <a:pt x="128" y="21"/>
                    <a:pt x="127" y="21"/>
                    <a:pt x="127" y="21"/>
                  </a:cubicBezTo>
                  <a:cubicBezTo>
                    <a:pt x="127" y="21"/>
                    <a:pt x="127" y="21"/>
                    <a:pt x="127" y="21"/>
                  </a:cubicBezTo>
                  <a:cubicBezTo>
                    <a:pt x="126" y="21"/>
                    <a:pt x="126" y="21"/>
                    <a:pt x="126" y="21"/>
                  </a:cubicBezTo>
                  <a:cubicBezTo>
                    <a:pt x="126" y="21"/>
                    <a:pt x="126" y="21"/>
                    <a:pt x="126" y="21"/>
                  </a:cubicBezTo>
                  <a:cubicBezTo>
                    <a:pt x="125" y="21"/>
                    <a:pt x="125" y="21"/>
                    <a:pt x="125" y="21"/>
                  </a:cubicBezTo>
                  <a:cubicBezTo>
                    <a:pt x="125" y="21"/>
                    <a:pt x="125" y="20"/>
                    <a:pt x="124" y="20"/>
                  </a:cubicBezTo>
                  <a:cubicBezTo>
                    <a:pt x="124" y="20"/>
                    <a:pt x="124" y="20"/>
                    <a:pt x="124" y="20"/>
                  </a:cubicBezTo>
                  <a:cubicBezTo>
                    <a:pt x="123" y="20"/>
                    <a:pt x="123" y="20"/>
                    <a:pt x="123" y="19"/>
                  </a:cubicBezTo>
                  <a:cubicBezTo>
                    <a:pt x="123" y="19"/>
                    <a:pt x="123" y="19"/>
                    <a:pt x="123" y="19"/>
                  </a:cubicBezTo>
                  <a:cubicBezTo>
                    <a:pt x="123" y="19"/>
                    <a:pt x="122" y="19"/>
                    <a:pt x="122" y="18"/>
                  </a:cubicBezTo>
                  <a:cubicBezTo>
                    <a:pt x="122" y="18"/>
                    <a:pt x="122" y="18"/>
                    <a:pt x="122" y="18"/>
                  </a:cubicBezTo>
                  <a:cubicBezTo>
                    <a:pt x="121" y="17"/>
                    <a:pt x="121" y="16"/>
                    <a:pt x="120" y="16"/>
                  </a:cubicBezTo>
                  <a:cubicBezTo>
                    <a:pt x="119" y="16"/>
                    <a:pt x="119" y="17"/>
                    <a:pt x="119" y="17"/>
                  </a:cubicBezTo>
                  <a:cubicBezTo>
                    <a:pt x="118" y="17"/>
                    <a:pt x="118" y="17"/>
                    <a:pt x="118" y="17"/>
                  </a:cubicBezTo>
                  <a:cubicBezTo>
                    <a:pt x="118" y="17"/>
                    <a:pt x="117" y="17"/>
                    <a:pt x="117" y="17"/>
                  </a:cubicBezTo>
                  <a:cubicBezTo>
                    <a:pt x="117" y="17"/>
                    <a:pt x="117" y="17"/>
                    <a:pt x="116" y="17"/>
                  </a:cubicBezTo>
                  <a:cubicBezTo>
                    <a:pt x="116" y="17"/>
                    <a:pt x="115" y="17"/>
                    <a:pt x="115" y="17"/>
                  </a:cubicBezTo>
                  <a:cubicBezTo>
                    <a:pt x="115" y="17"/>
                    <a:pt x="115" y="17"/>
                    <a:pt x="114" y="17"/>
                  </a:cubicBezTo>
                  <a:cubicBezTo>
                    <a:pt x="114" y="17"/>
                    <a:pt x="114" y="17"/>
                    <a:pt x="114" y="17"/>
                  </a:cubicBezTo>
                  <a:cubicBezTo>
                    <a:pt x="113" y="17"/>
                    <a:pt x="113" y="18"/>
                    <a:pt x="112" y="18"/>
                  </a:cubicBezTo>
                  <a:cubicBezTo>
                    <a:pt x="112" y="18"/>
                    <a:pt x="112" y="18"/>
                    <a:pt x="111" y="18"/>
                  </a:cubicBezTo>
                  <a:cubicBezTo>
                    <a:pt x="111" y="19"/>
                    <a:pt x="110" y="19"/>
                    <a:pt x="110" y="19"/>
                  </a:cubicBezTo>
                  <a:cubicBezTo>
                    <a:pt x="109" y="19"/>
                    <a:pt x="109" y="19"/>
                    <a:pt x="108" y="19"/>
                  </a:cubicBezTo>
                  <a:cubicBezTo>
                    <a:pt x="108" y="19"/>
                    <a:pt x="108" y="19"/>
                    <a:pt x="107" y="19"/>
                  </a:cubicBezTo>
                  <a:cubicBezTo>
                    <a:pt x="107" y="19"/>
                    <a:pt x="107" y="19"/>
                    <a:pt x="106" y="19"/>
                  </a:cubicBezTo>
                  <a:cubicBezTo>
                    <a:pt x="105" y="19"/>
                    <a:pt x="104" y="19"/>
                    <a:pt x="104" y="20"/>
                  </a:cubicBezTo>
                  <a:cubicBezTo>
                    <a:pt x="103" y="20"/>
                    <a:pt x="103" y="20"/>
                    <a:pt x="102" y="21"/>
                  </a:cubicBezTo>
                  <a:cubicBezTo>
                    <a:pt x="102" y="21"/>
                    <a:pt x="101" y="21"/>
                    <a:pt x="101" y="22"/>
                  </a:cubicBezTo>
                  <a:cubicBezTo>
                    <a:pt x="101" y="22"/>
                    <a:pt x="101" y="22"/>
                    <a:pt x="100" y="22"/>
                  </a:cubicBezTo>
                  <a:cubicBezTo>
                    <a:pt x="100" y="22"/>
                    <a:pt x="100" y="22"/>
                    <a:pt x="100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100" y="23"/>
                    <a:pt x="99" y="23"/>
                    <a:pt x="99" y="24"/>
                  </a:cubicBezTo>
                  <a:cubicBezTo>
                    <a:pt x="98" y="25"/>
                    <a:pt x="97" y="25"/>
                    <a:pt x="96" y="26"/>
                  </a:cubicBezTo>
                  <a:cubicBezTo>
                    <a:pt x="96" y="27"/>
                    <a:pt x="96" y="27"/>
                    <a:pt x="95" y="27"/>
                  </a:cubicBezTo>
                  <a:cubicBezTo>
                    <a:pt x="95" y="27"/>
                    <a:pt x="94" y="27"/>
                    <a:pt x="94" y="27"/>
                  </a:cubicBezTo>
                  <a:cubicBezTo>
                    <a:pt x="94" y="28"/>
                    <a:pt x="94" y="28"/>
                    <a:pt x="94" y="28"/>
                  </a:cubicBezTo>
                  <a:cubicBezTo>
                    <a:pt x="95" y="29"/>
                    <a:pt x="94" y="29"/>
                    <a:pt x="94" y="30"/>
                  </a:cubicBezTo>
                  <a:cubicBezTo>
                    <a:pt x="94" y="31"/>
                    <a:pt x="93" y="31"/>
                    <a:pt x="91" y="31"/>
                  </a:cubicBezTo>
                  <a:cubicBezTo>
                    <a:pt x="89" y="32"/>
                    <a:pt x="90" y="32"/>
                    <a:pt x="89" y="32"/>
                  </a:cubicBezTo>
                  <a:cubicBezTo>
                    <a:pt x="88" y="32"/>
                    <a:pt x="87" y="32"/>
                    <a:pt x="85" y="33"/>
                  </a:cubicBezTo>
                  <a:cubicBezTo>
                    <a:pt x="83" y="33"/>
                    <a:pt x="81" y="34"/>
                    <a:pt x="79" y="34"/>
                  </a:cubicBezTo>
                  <a:cubicBezTo>
                    <a:pt x="77" y="35"/>
                    <a:pt x="76" y="34"/>
                    <a:pt x="73" y="34"/>
                  </a:cubicBezTo>
                  <a:cubicBezTo>
                    <a:pt x="71" y="33"/>
                    <a:pt x="71" y="33"/>
                    <a:pt x="69" y="33"/>
                  </a:cubicBezTo>
                  <a:cubicBezTo>
                    <a:pt x="67" y="32"/>
                    <a:pt x="61" y="28"/>
                    <a:pt x="59" y="26"/>
                  </a:cubicBezTo>
                  <a:cubicBezTo>
                    <a:pt x="58" y="24"/>
                    <a:pt x="58" y="25"/>
                    <a:pt x="56" y="25"/>
                  </a:cubicBezTo>
                  <a:cubicBezTo>
                    <a:pt x="55" y="25"/>
                    <a:pt x="54" y="25"/>
                    <a:pt x="52" y="25"/>
                  </a:cubicBezTo>
                  <a:cubicBezTo>
                    <a:pt x="51" y="24"/>
                    <a:pt x="50" y="24"/>
                    <a:pt x="48" y="22"/>
                  </a:cubicBezTo>
                  <a:cubicBezTo>
                    <a:pt x="47" y="20"/>
                    <a:pt x="47" y="18"/>
                    <a:pt x="46" y="16"/>
                  </a:cubicBezTo>
                  <a:cubicBezTo>
                    <a:pt x="46" y="16"/>
                    <a:pt x="46" y="16"/>
                    <a:pt x="46" y="16"/>
                  </a:cubicBezTo>
                  <a:cubicBezTo>
                    <a:pt x="45" y="16"/>
                    <a:pt x="44" y="16"/>
                    <a:pt x="44" y="16"/>
                  </a:cubicBezTo>
                  <a:cubicBezTo>
                    <a:pt x="44" y="16"/>
                    <a:pt x="44" y="15"/>
                    <a:pt x="44" y="15"/>
                  </a:cubicBezTo>
                  <a:cubicBezTo>
                    <a:pt x="44" y="15"/>
                    <a:pt x="43" y="15"/>
                    <a:pt x="43" y="15"/>
                  </a:cubicBezTo>
                  <a:cubicBezTo>
                    <a:pt x="43" y="15"/>
                    <a:pt x="43" y="14"/>
                    <a:pt x="43" y="14"/>
                  </a:cubicBezTo>
                  <a:cubicBezTo>
                    <a:pt x="43" y="14"/>
                    <a:pt x="42" y="14"/>
                    <a:pt x="42" y="14"/>
                  </a:cubicBezTo>
                  <a:cubicBezTo>
                    <a:pt x="42" y="13"/>
                    <a:pt x="42" y="13"/>
                    <a:pt x="41" y="13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0" y="13"/>
                    <a:pt x="40" y="12"/>
                    <a:pt x="39" y="12"/>
                  </a:cubicBezTo>
                  <a:cubicBezTo>
                    <a:pt x="39" y="12"/>
                    <a:pt x="39" y="12"/>
                    <a:pt x="38" y="12"/>
                  </a:cubicBezTo>
                  <a:cubicBezTo>
                    <a:pt x="38" y="11"/>
                    <a:pt x="37" y="11"/>
                    <a:pt x="37" y="11"/>
                  </a:cubicBezTo>
                  <a:cubicBezTo>
                    <a:pt x="36" y="11"/>
                    <a:pt x="36" y="10"/>
                    <a:pt x="37" y="10"/>
                  </a:cubicBezTo>
                  <a:cubicBezTo>
                    <a:pt x="37" y="9"/>
                    <a:pt x="37" y="9"/>
                    <a:pt x="38" y="9"/>
                  </a:cubicBezTo>
                  <a:cubicBezTo>
                    <a:pt x="38" y="8"/>
                    <a:pt x="38" y="8"/>
                    <a:pt x="39" y="8"/>
                  </a:cubicBezTo>
                  <a:cubicBezTo>
                    <a:pt x="39" y="8"/>
                    <a:pt x="39" y="8"/>
                    <a:pt x="39" y="7"/>
                  </a:cubicBezTo>
                  <a:cubicBezTo>
                    <a:pt x="39" y="7"/>
                    <a:pt x="38" y="7"/>
                    <a:pt x="38" y="7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8" y="4"/>
                    <a:pt x="38" y="5"/>
                    <a:pt x="38" y="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9" y="4"/>
                    <a:pt x="39" y="4"/>
                    <a:pt x="39" y="3"/>
                  </a:cubicBezTo>
                  <a:cubicBezTo>
                    <a:pt x="39" y="3"/>
                    <a:pt x="39" y="3"/>
                    <a:pt x="38" y="3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7" y="2"/>
                    <a:pt x="37" y="2"/>
                    <a:pt x="37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7" y="1"/>
                    <a:pt x="37" y="1"/>
                    <a:pt x="36" y="1"/>
                  </a:cubicBezTo>
                  <a:cubicBezTo>
                    <a:pt x="36" y="0"/>
                    <a:pt x="35" y="0"/>
                    <a:pt x="35" y="0"/>
                  </a:cubicBezTo>
                  <a:cubicBezTo>
                    <a:pt x="34" y="0"/>
                    <a:pt x="34" y="0"/>
                    <a:pt x="34" y="1"/>
                  </a:cubicBezTo>
                  <a:cubicBezTo>
                    <a:pt x="34" y="1"/>
                    <a:pt x="33" y="1"/>
                    <a:pt x="33" y="2"/>
                  </a:cubicBezTo>
                  <a:cubicBezTo>
                    <a:pt x="32" y="2"/>
                    <a:pt x="32" y="2"/>
                    <a:pt x="32" y="3"/>
                  </a:cubicBezTo>
                  <a:cubicBezTo>
                    <a:pt x="31" y="3"/>
                    <a:pt x="31" y="3"/>
                    <a:pt x="31" y="4"/>
                  </a:cubicBezTo>
                  <a:cubicBezTo>
                    <a:pt x="31" y="4"/>
                    <a:pt x="30" y="4"/>
                    <a:pt x="30" y="4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4"/>
                    <a:pt x="29" y="4"/>
                    <a:pt x="29" y="5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7" y="5"/>
                    <a:pt x="27" y="6"/>
                    <a:pt x="27" y="6"/>
                  </a:cubicBezTo>
                  <a:cubicBezTo>
                    <a:pt x="27" y="6"/>
                    <a:pt x="27" y="6"/>
                    <a:pt x="26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8"/>
                    <a:pt x="25" y="8"/>
                    <a:pt x="25" y="8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5" y="10"/>
                    <a:pt x="24" y="10"/>
                    <a:pt x="24" y="9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2" y="10"/>
                    <a:pt x="22" y="10"/>
                    <a:pt x="21" y="10"/>
                  </a:cubicBezTo>
                  <a:cubicBezTo>
                    <a:pt x="21" y="10"/>
                    <a:pt x="21" y="10"/>
                    <a:pt x="20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10"/>
                    <a:pt x="19" y="10"/>
                    <a:pt x="18" y="10"/>
                  </a:cubicBezTo>
                  <a:cubicBezTo>
                    <a:pt x="18" y="10"/>
                    <a:pt x="18" y="10"/>
                    <a:pt x="18" y="9"/>
                  </a:cubicBezTo>
                  <a:cubicBezTo>
                    <a:pt x="18" y="9"/>
                    <a:pt x="17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5" y="9"/>
                    <a:pt x="15" y="8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2" y="6"/>
                    <a:pt x="12" y="7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4"/>
                    <a:pt x="10" y="4"/>
                    <a:pt x="10" y="4"/>
                  </a:cubicBezTo>
                  <a:cubicBezTo>
                    <a:pt x="10" y="4"/>
                    <a:pt x="9" y="4"/>
                    <a:pt x="9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6" y="2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0"/>
                    <a:pt x="5" y="0"/>
                  </a:cubicBezTo>
                  <a:cubicBezTo>
                    <a:pt x="4" y="1"/>
                    <a:pt x="3" y="1"/>
                    <a:pt x="3" y="2"/>
                  </a:cubicBezTo>
                  <a:cubicBezTo>
                    <a:pt x="3" y="3"/>
                    <a:pt x="3" y="4"/>
                    <a:pt x="3" y="4"/>
                  </a:cubicBezTo>
                  <a:cubicBezTo>
                    <a:pt x="2" y="4"/>
                    <a:pt x="2" y="3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3" y="9"/>
                    <a:pt x="3" y="10"/>
                  </a:cubicBezTo>
                  <a:cubicBezTo>
                    <a:pt x="4" y="10"/>
                    <a:pt x="5" y="11"/>
                    <a:pt x="4" y="11"/>
                  </a:cubicBezTo>
                  <a:cubicBezTo>
                    <a:pt x="4" y="12"/>
                    <a:pt x="4" y="12"/>
                    <a:pt x="4" y="13"/>
                  </a:cubicBezTo>
                  <a:cubicBezTo>
                    <a:pt x="4" y="13"/>
                    <a:pt x="5" y="14"/>
                    <a:pt x="5" y="14"/>
                  </a:cubicBezTo>
                  <a:cubicBezTo>
                    <a:pt x="5" y="14"/>
                    <a:pt x="5" y="14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6"/>
                    <a:pt x="7" y="16"/>
                    <a:pt x="7" y="16"/>
                  </a:cubicBezTo>
                  <a:cubicBezTo>
                    <a:pt x="7" y="16"/>
                    <a:pt x="7" y="17"/>
                    <a:pt x="6" y="17"/>
                  </a:cubicBezTo>
                  <a:cubicBezTo>
                    <a:pt x="6" y="17"/>
                    <a:pt x="4" y="17"/>
                    <a:pt x="4" y="18"/>
                  </a:cubicBezTo>
                  <a:cubicBezTo>
                    <a:pt x="4" y="19"/>
                    <a:pt x="5" y="19"/>
                    <a:pt x="5" y="20"/>
                  </a:cubicBezTo>
                  <a:cubicBezTo>
                    <a:pt x="5" y="20"/>
                    <a:pt x="5" y="21"/>
                    <a:pt x="6" y="21"/>
                  </a:cubicBezTo>
                  <a:cubicBezTo>
                    <a:pt x="7" y="21"/>
                    <a:pt x="7" y="21"/>
                    <a:pt x="8" y="22"/>
                  </a:cubicBezTo>
                  <a:cubicBezTo>
                    <a:pt x="8" y="22"/>
                    <a:pt x="7" y="24"/>
                    <a:pt x="8" y="24"/>
                  </a:cubicBezTo>
                  <a:cubicBezTo>
                    <a:pt x="8" y="25"/>
                    <a:pt x="10" y="26"/>
                    <a:pt x="10" y="26"/>
                  </a:cubicBezTo>
                  <a:cubicBezTo>
                    <a:pt x="10" y="27"/>
                    <a:pt x="11" y="27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9"/>
                    <a:pt x="12" y="29"/>
                    <a:pt x="12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0"/>
                    <a:pt x="13" y="30"/>
                    <a:pt x="13" y="31"/>
                  </a:cubicBezTo>
                  <a:cubicBezTo>
                    <a:pt x="13" y="31"/>
                    <a:pt x="12" y="31"/>
                    <a:pt x="12" y="31"/>
                  </a:cubicBezTo>
                  <a:cubicBezTo>
                    <a:pt x="11" y="32"/>
                    <a:pt x="12" y="32"/>
                    <a:pt x="12" y="32"/>
                  </a:cubicBezTo>
                  <a:cubicBezTo>
                    <a:pt x="13" y="33"/>
                    <a:pt x="12" y="32"/>
                    <a:pt x="13" y="32"/>
                  </a:cubicBezTo>
                  <a:cubicBezTo>
                    <a:pt x="13" y="32"/>
                    <a:pt x="13" y="33"/>
                    <a:pt x="13" y="33"/>
                  </a:cubicBezTo>
                  <a:cubicBezTo>
                    <a:pt x="13" y="33"/>
                    <a:pt x="13" y="34"/>
                    <a:pt x="13" y="34"/>
                  </a:cubicBezTo>
                  <a:cubicBezTo>
                    <a:pt x="14" y="34"/>
                    <a:pt x="14" y="34"/>
                    <a:pt x="14" y="35"/>
                  </a:cubicBezTo>
                  <a:cubicBezTo>
                    <a:pt x="14" y="35"/>
                    <a:pt x="14" y="36"/>
                    <a:pt x="14" y="36"/>
                  </a:cubicBezTo>
                  <a:cubicBezTo>
                    <a:pt x="14" y="36"/>
                    <a:pt x="14" y="37"/>
                    <a:pt x="15" y="37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7"/>
                    <a:pt x="15" y="37"/>
                    <a:pt x="16" y="37"/>
                  </a:cubicBezTo>
                  <a:cubicBezTo>
                    <a:pt x="16" y="37"/>
                    <a:pt x="16" y="37"/>
                    <a:pt x="17" y="38"/>
                  </a:cubicBezTo>
                  <a:cubicBezTo>
                    <a:pt x="17" y="38"/>
                    <a:pt x="17" y="38"/>
                    <a:pt x="17" y="39"/>
                  </a:cubicBezTo>
                  <a:cubicBezTo>
                    <a:pt x="18" y="39"/>
                    <a:pt x="18" y="40"/>
                    <a:pt x="18" y="41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8" y="42"/>
                    <a:pt x="19" y="42"/>
                    <a:pt x="19" y="42"/>
                  </a:cubicBezTo>
                  <a:cubicBezTo>
                    <a:pt x="19" y="42"/>
                    <a:pt x="19" y="42"/>
                    <a:pt x="20" y="42"/>
                  </a:cubicBezTo>
                  <a:cubicBezTo>
                    <a:pt x="20" y="42"/>
                    <a:pt x="21" y="42"/>
                    <a:pt x="21" y="42"/>
                  </a:cubicBezTo>
                  <a:cubicBezTo>
                    <a:pt x="21" y="43"/>
                    <a:pt x="22" y="43"/>
                    <a:pt x="22" y="44"/>
                  </a:cubicBezTo>
                  <a:cubicBezTo>
                    <a:pt x="23" y="44"/>
                    <a:pt x="23" y="44"/>
                    <a:pt x="23" y="43"/>
                  </a:cubicBezTo>
                  <a:cubicBezTo>
                    <a:pt x="24" y="43"/>
                    <a:pt x="24" y="43"/>
                    <a:pt x="24" y="43"/>
                  </a:cubicBezTo>
                  <a:cubicBezTo>
                    <a:pt x="24" y="43"/>
                    <a:pt x="24" y="43"/>
                    <a:pt x="25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26" y="43"/>
                    <a:pt x="26" y="43"/>
                    <a:pt x="26" y="44"/>
                  </a:cubicBezTo>
                  <a:cubicBezTo>
                    <a:pt x="27" y="44"/>
                    <a:pt x="27" y="45"/>
                    <a:pt x="26" y="45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6" y="45"/>
                    <a:pt x="25" y="45"/>
                    <a:pt x="25" y="45"/>
                  </a:cubicBezTo>
                  <a:cubicBezTo>
                    <a:pt x="25" y="45"/>
                    <a:pt x="25" y="46"/>
                    <a:pt x="24" y="46"/>
                  </a:cubicBezTo>
                  <a:cubicBezTo>
                    <a:pt x="24" y="46"/>
                    <a:pt x="23" y="46"/>
                    <a:pt x="23" y="46"/>
                  </a:cubicBezTo>
                  <a:cubicBezTo>
                    <a:pt x="23" y="47"/>
                    <a:pt x="24" y="47"/>
                    <a:pt x="24" y="47"/>
                  </a:cubicBezTo>
                  <a:cubicBezTo>
                    <a:pt x="24" y="48"/>
                    <a:pt x="24" y="48"/>
                    <a:pt x="24" y="49"/>
                  </a:cubicBezTo>
                  <a:cubicBezTo>
                    <a:pt x="25" y="49"/>
                    <a:pt x="25" y="49"/>
                    <a:pt x="25" y="49"/>
                  </a:cubicBezTo>
                  <a:cubicBezTo>
                    <a:pt x="25" y="50"/>
                    <a:pt x="26" y="50"/>
                    <a:pt x="26" y="50"/>
                  </a:cubicBezTo>
                  <a:cubicBezTo>
                    <a:pt x="26" y="50"/>
                    <a:pt x="26" y="51"/>
                    <a:pt x="26" y="51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5" y="52"/>
                    <a:pt x="25" y="52"/>
                    <a:pt x="24" y="52"/>
                  </a:cubicBezTo>
                  <a:cubicBezTo>
                    <a:pt x="24" y="52"/>
                    <a:pt x="24" y="52"/>
                    <a:pt x="24" y="53"/>
                  </a:cubicBezTo>
                  <a:cubicBezTo>
                    <a:pt x="24" y="53"/>
                    <a:pt x="24" y="53"/>
                    <a:pt x="24" y="54"/>
                  </a:cubicBezTo>
                  <a:cubicBezTo>
                    <a:pt x="23" y="54"/>
                    <a:pt x="23" y="54"/>
                    <a:pt x="23" y="54"/>
                  </a:cubicBezTo>
                  <a:cubicBezTo>
                    <a:pt x="23" y="54"/>
                    <a:pt x="23" y="54"/>
                    <a:pt x="23" y="54"/>
                  </a:cubicBezTo>
                  <a:cubicBezTo>
                    <a:pt x="22" y="54"/>
                    <a:pt x="23" y="55"/>
                    <a:pt x="23" y="55"/>
                  </a:cubicBezTo>
                  <a:cubicBezTo>
                    <a:pt x="23" y="55"/>
                    <a:pt x="23" y="55"/>
                    <a:pt x="23" y="56"/>
                  </a:cubicBezTo>
                  <a:cubicBezTo>
                    <a:pt x="23" y="56"/>
                    <a:pt x="23" y="57"/>
                    <a:pt x="23" y="57"/>
                  </a:cubicBezTo>
                  <a:cubicBezTo>
                    <a:pt x="23" y="57"/>
                    <a:pt x="22" y="57"/>
                    <a:pt x="22" y="57"/>
                  </a:cubicBezTo>
                  <a:cubicBezTo>
                    <a:pt x="21" y="57"/>
                    <a:pt x="21" y="57"/>
                    <a:pt x="21" y="58"/>
                  </a:cubicBezTo>
                  <a:cubicBezTo>
                    <a:pt x="21" y="58"/>
                    <a:pt x="21" y="59"/>
                    <a:pt x="21" y="59"/>
                  </a:cubicBezTo>
                  <a:cubicBezTo>
                    <a:pt x="21" y="59"/>
                    <a:pt x="21" y="60"/>
                    <a:pt x="22" y="60"/>
                  </a:cubicBezTo>
                  <a:cubicBezTo>
                    <a:pt x="22" y="60"/>
                    <a:pt x="22" y="60"/>
                    <a:pt x="22" y="60"/>
                  </a:cubicBezTo>
                  <a:cubicBezTo>
                    <a:pt x="22" y="60"/>
                    <a:pt x="22" y="60"/>
                    <a:pt x="22" y="61"/>
                  </a:cubicBezTo>
                  <a:cubicBezTo>
                    <a:pt x="22" y="61"/>
                    <a:pt x="22" y="61"/>
                    <a:pt x="22" y="61"/>
                  </a:cubicBezTo>
                  <a:cubicBezTo>
                    <a:pt x="22" y="62"/>
                    <a:pt x="22" y="62"/>
                    <a:pt x="22" y="62"/>
                  </a:cubicBezTo>
                  <a:cubicBezTo>
                    <a:pt x="21" y="62"/>
                    <a:pt x="21" y="64"/>
                    <a:pt x="22" y="64"/>
                  </a:cubicBezTo>
                  <a:cubicBezTo>
                    <a:pt x="22" y="64"/>
                    <a:pt x="22" y="64"/>
                    <a:pt x="22" y="64"/>
                  </a:cubicBezTo>
                  <a:cubicBezTo>
                    <a:pt x="22" y="64"/>
                    <a:pt x="22" y="64"/>
                    <a:pt x="22" y="64"/>
                  </a:cubicBezTo>
                  <a:cubicBezTo>
                    <a:pt x="22" y="65"/>
                    <a:pt x="23" y="65"/>
                    <a:pt x="23" y="65"/>
                  </a:cubicBezTo>
                  <a:cubicBezTo>
                    <a:pt x="23" y="65"/>
                    <a:pt x="23" y="65"/>
                    <a:pt x="23" y="65"/>
                  </a:cubicBezTo>
                  <a:cubicBezTo>
                    <a:pt x="23" y="66"/>
                    <a:pt x="23" y="66"/>
                    <a:pt x="23" y="66"/>
                  </a:cubicBezTo>
                  <a:cubicBezTo>
                    <a:pt x="24" y="66"/>
                    <a:pt x="24" y="66"/>
                    <a:pt x="24" y="66"/>
                  </a:cubicBezTo>
                  <a:cubicBezTo>
                    <a:pt x="24" y="66"/>
                    <a:pt x="24" y="67"/>
                    <a:pt x="24" y="67"/>
                  </a:cubicBezTo>
                  <a:cubicBezTo>
                    <a:pt x="24" y="67"/>
                    <a:pt x="25" y="67"/>
                    <a:pt x="25" y="67"/>
                  </a:cubicBezTo>
                  <a:cubicBezTo>
                    <a:pt x="25" y="68"/>
                    <a:pt x="26" y="68"/>
                    <a:pt x="26" y="68"/>
                  </a:cubicBezTo>
                  <a:cubicBezTo>
                    <a:pt x="26" y="68"/>
                    <a:pt x="26" y="68"/>
                    <a:pt x="27" y="68"/>
                  </a:cubicBezTo>
                  <a:cubicBezTo>
                    <a:pt x="27" y="68"/>
                    <a:pt x="27" y="69"/>
                    <a:pt x="27" y="69"/>
                  </a:cubicBezTo>
                  <a:cubicBezTo>
                    <a:pt x="28" y="69"/>
                    <a:pt x="28" y="69"/>
                    <a:pt x="28" y="70"/>
                  </a:cubicBezTo>
                  <a:cubicBezTo>
                    <a:pt x="28" y="70"/>
                    <a:pt x="28" y="70"/>
                    <a:pt x="28" y="70"/>
                  </a:cubicBezTo>
                  <a:cubicBezTo>
                    <a:pt x="28" y="70"/>
                    <a:pt x="28" y="71"/>
                    <a:pt x="28" y="71"/>
                  </a:cubicBezTo>
                  <a:cubicBezTo>
                    <a:pt x="29" y="71"/>
                    <a:pt x="28" y="71"/>
                    <a:pt x="29" y="71"/>
                  </a:cubicBezTo>
                  <a:cubicBezTo>
                    <a:pt x="29" y="71"/>
                    <a:pt x="29" y="72"/>
                    <a:pt x="29" y="72"/>
                  </a:cubicBezTo>
                  <a:cubicBezTo>
                    <a:pt x="29" y="72"/>
                    <a:pt x="29" y="72"/>
                    <a:pt x="29" y="73"/>
                  </a:cubicBezTo>
                  <a:cubicBezTo>
                    <a:pt x="29" y="73"/>
                    <a:pt x="29" y="73"/>
                    <a:pt x="29" y="73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8" y="75"/>
                    <a:pt x="28" y="75"/>
                    <a:pt x="29" y="75"/>
                  </a:cubicBezTo>
                  <a:cubicBezTo>
                    <a:pt x="29" y="75"/>
                    <a:pt x="30" y="75"/>
                    <a:pt x="31" y="75"/>
                  </a:cubicBezTo>
                  <a:cubicBezTo>
                    <a:pt x="31" y="75"/>
                    <a:pt x="32" y="75"/>
                    <a:pt x="32" y="75"/>
                  </a:cubicBezTo>
                  <a:cubicBezTo>
                    <a:pt x="32" y="75"/>
                    <a:pt x="32" y="75"/>
                    <a:pt x="32" y="75"/>
                  </a:cubicBezTo>
                  <a:cubicBezTo>
                    <a:pt x="33" y="75"/>
                    <a:pt x="33" y="76"/>
                    <a:pt x="33" y="76"/>
                  </a:cubicBezTo>
                  <a:cubicBezTo>
                    <a:pt x="34" y="76"/>
                    <a:pt x="34" y="77"/>
                    <a:pt x="35" y="77"/>
                  </a:cubicBezTo>
                  <a:cubicBezTo>
                    <a:pt x="35" y="77"/>
                    <a:pt x="35" y="78"/>
                    <a:pt x="36" y="78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8"/>
                    <a:pt x="36" y="78"/>
                    <a:pt x="37" y="78"/>
                  </a:cubicBezTo>
                  <a:cubicBezTo>
                    <a:pt x="37" y="79"/>
                    <a:pt x="37" y="79"/>
                    <a:pt x="37" y="79"/>
                  </a:cubicBezTo>
                  <a:cubicBezTo>
                    <a:pt x="37" y="79"/>
                    <a:pt x="37" y="79"/>
                    <a:pt x="38" y="79"/>
                  </a:cubicBezTo>
                  <a:cubicBezTo>
                    <a:pt x="38" y="79"/>
                    <a:pt x="38" y="79"/>
                    <a:pt x="38" y="80"/>
                  </a:cubicBezTo>
                  <a:cubicBezTo>
                    <a:pt x="38" y="80"/>
                    <a:pt x="39" y="80"/>
                    <a:pt x="39" y="80"/>
                  </a:cubicBezTo>
                  <a:cubicBezTo>
                    <a:pt x="40" y="80"/>
                    <a:pt x="40" y="80"/>
                    <a:pt x="40" y="80"/>
                  </a:cubicBezTo>
                  <a:cubicBezTo>
                    <a:pt x="40" y="80"/>
                    <a:pt x="40" y="80"/>
                    <a:pt x="40" y="81"/>
                  </a:cubicBezTo>
                  <a:cubicBezTo>
                    <a:pt x="40" y="81"/>
                    <a:pt x="41" y="80"/>
                    <a:pt x="41" y="81"/>
                  </a:cubicBezTo>
                  <a:cubicBezTo>
                    <a:pt x="41" y="81"/>
                    <a:pt x="41" y="81"/>
                    <a:pt x="41" y="81"/>
                  </a:cubicBezTo>
                  <a:cubicBezTo>
                    <a:pt x="41" y="82"/>
                    <a:pt x="42" y="82"/>
                    <a:pt x="42" y="82"/>
                  </a:cubicBezTo>
                  <a:cubicBezTo>
                    <a:pt x="42" y="82"/>
                    <a:pt x="42" y="83"/>
                    <a:pt x="42" y="83"/>
                  </a:cubicBezTo>
                  <a:cubicBezTo>
                    <a:pt x="42" y="83"/>
                    <a:pt x="43" y="83"/>
                    <a:pt x="43" y="83"/>
                  </a:cubicBezTo>
                  <a:cubicBezTo>
                    <a:pt x="43" y="84"/>
                    <a:pt x="44" y="85"/>
                    <a:pt x="44" y="85"/>
                  </a:cubicBezTo>
                  <a:cubicBezTo>
                    <a:pt x="44" y="86"/>
                    <a:pt x="45" y="86"/>
                    <a:pt x="45" y="86"/>
                  </a:cubicBezTo>
                  <a:cubicBezTo>
                    <a:pt x="45" y="86"/>
                    <a:pt x="45" y="87"/>
                    <a:pt x="45" y="87"/>
                  </a:cubicBezTo>
                  <a:cubicBezTo>
                    <a:pt x="46" y="87"/>
                    <a:pt x="46" y="88"/>
                    <a:pt x="46" y="88"/>
                  </a:cubicBezTo>
                  <a:cubicBezTo>
                    <a:pt x="46" y="89"/>
                    <a:pt x="46" y="90"/>
                    <a:pt x="46" y="91"/>
                  </a:cubicBezTo>
                  <a:cubicBezTo>
                    <a:pt x="46" y="91"/>
                    <a:pt x="46" y="91"/>
                    <a:pt x="46" y="91"/>
                  </a:cubicBezTo>
                  <a:cubicBezTo>
                    <a:pt x="46" y="92"/>
                    <a:pt x="46" y="92"/>
                    <a:pt x="46" y="92"/>
                  </a:cubicBezTo>
                  <a:cubicBezTo>
                    <a:pt x="46" y="92"/>
                    <a:pt x="46" y="92"/>
                    <a:pt x="46" y="93"/>
                  </a:cubicBezTo>
                  <a:cubicBezTo>
                    <a:pt x="46" y="93"/>
                    <a:pt x="46" y="93"/>
                    <a:pt x="46" y="94"/>
                  </a:cubicBezTo>
                  <a:cubicBezTo>
                    <a:pt x="46" y="94"/>
                    <a:pt x="46" y="94"/>
                    <a:pt x="46" y="94"/>
                  </a:cubicBezTo>
                  <a:cubicBezTo>
                    <a:pt x="46" y="94"/>
                    <a:pt x="46" y="94"/>
                    <a:pt x="45" y="95"/>
                  </a:cubicBezTo>
                  <a:cubicBezTo>
                    <a:pt x="45" y="95"/>
                    <a:pt x="45" y="95"/>
                    <a:pt x="45" y="95"/>
                  </a:cubicBezTo>
                  <a:cubicBezTo>
                    <a:pt x="45" y="96"/>
                    <a:pt x="45" y="96"/>
                    <a:pt x="45" y="96"/>
                  </a:cubicBezTo>
                  <a:cubicBezTo>
                    <a:pt x="45" y="96"/>
                    <a:pt x="45" y="97"/>
                    <a:pt x="45" y="97"/>
                  </a:cubicBezTo>
                  <a:cubicBezTo>
                    <a:pt x="45" y="97"/>
                    <a:pt x="46" y="97"/>
                    <a:pt x="46" y="97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6"/>
                    <a:pt x="47" y="96"/>
                    <a:pt x="47" y="96"/>
                  </a:cubicBezTo>
                  <a:cubicBezTo>
                    <a:pt x="47" y="96"/>
                    <a:pt x="47" y="96"/>
                    <a:pt x="48" y="96"/>
                  </a:cubicBezTo>
                  <a:cubicBezTo>
                    <a:pt x="48" y="96"/>
                    <a:pt x="48" y="96"/>
                    <a:pt x="48" y="96"/>
                  </a:cubicBezTo>
                  <a:cubicBezTo>
                    <a:pt x="49" y="96"/>
                    <a:pt x="49" y="96"/>
                    <a:pt x="49" y="97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49" y="99"/>
                    <a:pt x="49" y="99"/>
                  </a:cubicBezTo>
                  <a:cubicBezTo>
                    <a:pt x="49" y="99"/>
                    <a:pt x="49" y="99"/>
                    <a:pt x="49" y="100"/>
                  </a:cubicBezTo>
                  <a:cubicBezTo>
                    <a:pt x="49" y="100"/>
                    <a:pt x="49" y="100"/>
                    <a:pt x="49" y="101"/>
                  </a:cubicBezTo>
                  <a:cubicBezTo>
                    <a:pt x="50" y="101"/>
                    <a:pt x="50" y="101"/>
                    <a:pt x="50" y="101"/>
                  </a:cubicBezTo>
                  <a:cubicBezTo>
                    <a:pt x="50" y="101"/>
                    <a:pt x="50" y="102"/>
                    <a:pt x="50" y="102"/>
                  </a:cubicBezTo>
                  <a:cubicBezTo>
                    <a:pt x="50" y="102"/>
                    <a:pt x="50" y="102"/>
                    <a:pt x="50" y="102"/>
                  </a:cubicBezTo>
                  <a:cubicBezTo>
                    <a:pt x="50" y="102"/>
                    <a:pt x="50" y="103"/>
                    <a:pt x="50" y="103"/>
                  </a:cubicBezTo>
                  <a:cubicBezTo>
                    <a:pt x="50" y="103"/>
                    <a:pt x="51" y="103"/>
                    <a:pt x="51" y="103"/>
                  </a:cubicBezTo>
                  <a:cubicBezTo>
                    <a:pt x="52" y="103"/>
                    <a:pt x="52" y="103"/>
                    <a:pt x="53" y="104"/>
                  </a:cubicBezTo>
                  <a:cubicBezTo>
                    <a:pt x="53" y="104"/>
                    <a:pt x="53" y="104"/>
                    <a:pt x="53" y="105"/>
                  </a:cubicBezTo>
                  <a:cubicBezTo>
                    <a:pt x="53" y="105"/>
                    <a:pt x="53" y="105"/>
                    <a:pt x="53" y="105"/>
                  </a:cubicBezTo>
                  <a:cubicBezTo>
                    <a:pt x="53" y="105"/>
                    <a:pt x="53" y="105"/>
                    <a:pt x="53" y="105"/>
                  </a:cubicBezTo>
                  <a:cubicBezTo>
                    <a:pt x="54" y="106"/>
                    <a:pt x="54" y="106"/>
                    <a:pt x="54" y="107"/>
                  </a:cubicBezTo>
                  <a:cubicBezTo>
                    <a:pt x="54" y="107"/>
                    <a:pt x="54" y="107"/>
                    <a:pt x="54" y="107"/>
                  </a:cubicBezTo>
                  <a:cubicBezTo>
                    <a:pt x="54" y="108"/>
                    <a:pt x="54" y="108"/>
                    <a:pt x="55" y="108"/>
                  </a:cubicBezTo>
                  <a:cubicBezTo>
                    <a:pt x="55" y="108"/>
                    <a:pt x="55" y="108"/>
                    <a:pt x="55" y="108"/>
                  </a:cubicBezTo>
                  <a:cubicBezTo>
                    <a:pt x="55" y="108"/>
                    <a:pt x="55" y="108"/>
                    <a:pt x="56" y="109"/>
                  </a:cubicBezTo>
                  <a:cubicBezTo>
                    <a:pt x="57" y="109"/>
                    <a:pt x="58" y="109"/>
                    <a:pt x="57" y="109"/>
                  </a:cubicBezTo>
                  <a:cubicBezTo>
                    <a:pt x="57" y="108"/>
                    <a:pt x="56" y="107"/>
                    <a:pt x="56" y="107"/>
                  </a:cubicBezTo>
                  <a:cubicBezTo>
                    <a:pt x="56" y="107"/>
                    <a:pt x="56" y="107"/>
                    <a:pt x="57" y="107"/>
                  </a:cubicBezTo>
                  <a:cubicBezTo>
                    <a:pt x="58" y="107"/>
                    <a:pt x="59" y="107"/>
                    <a:pt x="59" y="106"/>
                  </a:cubicBezTo>
                  <a:cubicBezTo>
                    <a:pt x="58" y="105"/>
                    <a:pt x="58" y="104"/>
                    <a:pt x="58" y="104"/>
                  </a:cubicBezTo>
                  <a:cubicBezTo>
                    <a:pt x="57" y="103"/>
                    <a:pt x="57" y="101"/>
                    <a:pt x="58" y="102"/>
                  </a:cubicBezTo>
                  <a:cubicBezTo>
                    <a:pt x="59" y="103"/>
                    <a:pt x="59" y="103"/>
                    <a:pt x="59" y="104"/>
                  </a:cubicBezTo>
                  <a:cubicBezTo>
                    <a:pt x="60" y="104"/>
                    <a:pt x="60" y="104"/>
                    <a:pt x="61" y="104"/>
                  </a:cubicBezTo>
                  <a:cubicBezTo>
                    <a:pt x="61" y="104"/>
                    <a:pt x="62" y="104"/>
                    <a:pt x="62" y="105"/>
                  </a:cubicBezTo>
                  <a:cubicBezTo>
                    <a:pt x="62" y="105"/>
                    <a:pt x="63" y="105"/>
                    <a:pt x="64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5" y="107"/>
                    <a:pt x="65" y="106"/>
                    <a:pt x="66" y="106"/>
                  </a:cubicBezTo>
                  <a:cubicBezTo>
                    <a:pt x="67" y="106"/>
                    <a:pt x="67" y="105"/>
                    <a:pt x="68" y="105"/>
                  </a:cubicBezTo>
                  <a:cubicBezTo>
                    <a:pt x="69" y="105"/>
                    <a:pt x="70" y="105"/>
                    <a:pt x="70" y="106"/>
                  </a:cubicBezTo>
                  <a:cubicBezTo>
                    <a:pt x="70" y="106"/>
                    <a:pt x="69" y="106"/>
                    <a:pt x="71" y="108"/>
                  </a:cubicBezTo>
                  <a:cubicBezTo>
                    <a:pt x="73" y="109"/>
                    <a:pt x="73" y="109"/>
                    <a:pt x="73" y="110"/>
                  </a:cubicBezTo>
                  <a:cubicBezTo>
                    <a:pt x="74" y="112"/>
                    <a:pt x="74" y="113"/>
                    <a:pt x="75" y="113"/>
                  </a:cubicBezTo>
                  <a:cubicBezTo>
                    <a:pt x="75" y="113"/>
                    <a:pt x="76" y="114"/>
                    <a:pt x="76" y="114"/>
                  </a:cubicBezTo>
                  <a:cubicBezTo>
                    <a:pt x="76" y="115"/>
                    <a:pt x="76" y="116"/>
                    <a:pt x="76" y="116"/>
                  </a:cubicBezTo>
                  <a:cubicBezTo>
                    <a:pt x="76" y="116"/>
                    <a:pt x="75" y="117"/>
                    <a:pt x="76" y="117"/>
                  </a:cubicBezTo>
                  <a:cubicBezTo>
                    <a:pt x="77" y="117"/>
                    <a:pt x="77" y="117"/>
                    <a:pt x="77" y="117"/>
                  </a:cubicBezTo>
                  <a:cubicBezTo>
                    <a:pt x="78" y="117"/>
                    <a:pt x="78" y="117"/>
                    <a:pt x="78" y="118"/>
                  </a:cubicBezTo>
                  <a:cubicBezTo>
                    <a:pt x="78" y="119"/>
                    <a:pt x="78" y="119"/>
                    <a:pt x="78" y="119"/>
                  </a:cubicBezTo>
                  <a:cubicBezTo>
                    <a:pt x="78" y="120"/>
                    <a:pt x="79" y="120"/>
                    <a:pt x="79" y="120"/>
                  </a:cubicBezTo>
                  <a:cubicBezTo>
                    <a:pt x="79" y="120"/>
                    <a:pt x="80" y="120"/>
                    <a:pt x="80" y="121"/>
                  </a:cubicBezTo>
                  <a:cubicBezTo>
                    <a:pt x="80" y="121"/>
                    <a:pt x="80" y="123"/>
                    <a:pt x="81" y="124"/>
                  </a:cubicBezTo>
                  <a:cubicBezTo>
                    <a:pt x="81" y="125"/>
                    <a:pt x="82" y="126"/>
                    <a:pt x="82" y="126"/>
                  </a:cubicBezTo>
                  <a:cubicBezTo>
                    <a:pt x="82" y="126"/>
                    <a:pt x="83" y="127"/>
                    <a:pt x="83" y="128"/>
                  </a:cubicBezTo>
                  <a:cubicBezTo>
                    <a:pt x="83" y="129"/>
                    <a:pt x="84" y="130"/>
                    <a:pt x="85" y="130"/>
                  </a:cubicBezTo>
                  <a:cubicBezTo>
                    <a:pt x="86" y="131"/>
                    <a:pt x="88" y="131"/>
                    <a:pt x="89" y="131"/>
                  </a:cubicBezTo>
                  <a:cubicBezTo>
                    <a:pt x="91" y="131"/>
                    <a:pt x="92" y="132"/>
                    <a:pt x="93" y="132"/>
                  </a:cubicBezTo>
                  <a:cubicBezTo>
                    <a:pt x="94" y="133"/>
                    <a:pt x="94" y="132"/>
                    <a:pt x="95" y="134"/>
                  </a:cubicBezTo>
                  <a:cubicBezTo>
                    <a:pt x="96" y="136"/>
                    <a:pt x="94" y="136"/>
                    <a:pt x="98" y="138"/>
                  </a:cubicBezTo>
                  <a:cubicBezTo>
                    <a:pt x="101" y="139"/>
                    <a:pt x="103" y="139"/>
                    <a:pt x="104" y="141"/>
                  </a:cubicBezTo>
                  <a:cubicBezTo>
                    <a:pt x="105" y="142"/>
                    <a:pt x="105" y="142"/>
                    <a:pt x="107" y="143"/>
                  </a:cubicBezTo>
                  <a:cubicBezTo>
                    <a:pt x="108" y="143"/>
                    <a:pt x="110" y="143"/>
                    <a:pt x="112" y="143"/>
                  </a:cubicBezTo>
                  <a:cubicBezTo>
                    <a:pt x="114" y="144"/>
                    <a:pt x="114" y="145"/>
                    <a:pt x="116" y="145"/>
                  </a:cubicBezTo>
                  <a:cubicBezTo>
                    <a:pt x="117" y="145"/>
                    <a:pt x="118" y="146"/>
                    <a:pt x="119" y="145"/>
                  </a:cubicBezTo>
                  <a:cubicBezTo>
                    <a:pt x="120" y="145"/>
                    <a:pt x="121" y="143"/>
                    <a:pt x="121" y="143"/>
                  </a:cubicBezTo>
                  <a:cubicBezTo>
                    <a:pt x="122" y="143"/>
                    <a:pt x="123" y="143"/>
                    <a:pt x="123" y="143"/>
                  </a:cubicBezTo>
                  <a:cubicBezTo>
                    <a:pt x="124" y="143"/>
                    <a:pt x="125" y="143"/>
                    <a:pt x="125" y="143"/>
                  </a:cubicBezTo>
                  <a:cubicBezTo>
                    <a:pt x="125" y="143"/>
                    <a:pt x="125" y="143"/>
                    <a:pt x="124" y="143"/>
                  </a:cubicBezTo>
                  <a:cubicBezTo>
                    <a:pt x="124" y="144"/>
                    <a:pt x="123" y="144"/>
                    <a:pt x="123" y="145"/>
                  </a:cubicBezTo>
                  <a:cubicBezTo>
                    <a:pt x="123" y="145"/>
                    <a:pt x="123" y="146"/>
                    <a:pt x="125" y="145"/>
                  </a:cubicBezTo>
                  <a:cubicBezTo>
                    <a:pt x="126" y="144"/>
                    <a:pt x="127" y="144"/>
                    <a:pt x="128" y="144"/>
                  </a:cubicBezTo>
                  <a:cubicBezTo>
                    <a:pt x="129" y="144"/>
                    <a:pt x="129" y="145"/>
                    <a:pt x="129" y="143"/>
                  </a:cubicBezTo>
                  <a:cubicBezTo>
                    <a:pt x="130" y="142"/>
                    <a:pt x="131" y="142"/>
                    <a:pt x="131" y="141"/>
                  </a:cubicBezTo>
                  <a:cubicBezTo>
                    <a:pt x="131" y="141"/>
                    <a:pt x="132" y="140"/>
                    <a:pt x="131" y="140"/>
                  </a:cubicBezTo>
                  <a:cubicBezTo>
                    <a:pt x="131" y="140"/>
                    <a:pt x="131" y="140"/>
                    <a:pt x="130" y="140"/>
                  </a:cubicBezTo>
                  <a:cubicBezTo>
                    <a:pt x="129" y="141"/>
                    <a:pt x="129" y="141"/>
                    <a:pt x="128" y="141"/>
                  </a:cubicBezTo>
                  <a:cubicBezTo>
                    <a:pt x="127" y="142"/>
                    <a:pt x="126" y="142"/>
                    <a:pt x="126" y="142"/>
                  </a:cubicBezTo>
                  <a:cubicBezTo>
                    <a:pt x="125" y="142"/>
                    <a:pt x="125" y="142"/>
                    <a:pt x="125" y="141"/>
                  </a:cubicBezTo>
                  <a:cubicBezTo>
                    <a:pt x="126" y="141"/>
                    <a:pt x="126" y="140"/>
                    <a:pt x="126" y="140"/>
                  </a:cubicBezTo>
                  <a:cubicBezTo>
                    <a:pt x="127" y="141"/>
                    <a:pt x="128" y="141"/>
                    <a:pt x="129" y="140"/>
                  </a:cubicBezTo>
                  <a:cubicBezTo>
                    <a:pt x="129" y="139"/>
                    <a:pt x="129" y="138"/>
                    <a:pt x="130" y="138"/>
                  </a:cubicBezTo>
                  <a:cubicBezTo>
                    <a:pt x="132" y="138"/>
                    <a:pt x="134" y="138"/>
                    <a:pt x="135" y="139"/>
                  </a:cubicBezTo>
                  <a:cubicBezTo>
                    <a:pt x="136" y="139"/>
                    <a:pt x="136" y="139"/>
                    <a:pt x="137" y="140"/>
                  </a:cubicBezTo>
                  <a:cubicBezTo>
                    <a:pt x="139" y="141"/>
                    <a:pt x="140" y="144"/>
                    <a:pt x="140" y="146"/>
                  </a:cubicBezTo>
                  <a:cubicBezTo>
                    <a:pt x="140" y="147"/>
                    <a:pt x="140" y="148"/>
                    <a:pt x="141" y="150"/>
                  </a:cubicBezTo>
                  <a:cubicBezTo>
                    <a:pt x="141" y="151"/>
                    <a:pt x="141" y="153"/>
                    <a:pt x="142" y="153"/>
                  </a:cubicBezTo>
                  <a:cubicBezTo>
                    <a:pt x="143" y="154"/>
                    <a:pt x="144" y="154"/>
                    <a:pt x="145" y="154"/>
                  </a:cubicBezTo>
                  <a:cubicBezTo>
                    <a:pt x="146" y="154"/>
                    <a:pt x="147" y="154"/>
                    <a:pt x="147" y="154"/>
                  </a:cubicBezTo>
                  <a:cubicBezTo>
                    <a:pt x="148" y="155"/>
                    <a:pt x="148" y="155"/>
                    <a:pt x="148" y="155"/>
                  </a:cubicBezTo>
                  <a:cubicBezTo>
                    <a:pt x="149" y="155"/>
                    <a:pt x="149" y="155"/>
                    <a:pt x="149" y="156"/>
                  </a:cubicBezTo>
                  <a:cubicBezTo>
                    <a:pt x="150" y="156"/>
                    <a:pt x="150" y="156"/>
                    <a:pt x="151" y="156"/>
                  </a:cubicBezTo>
                  <a:cubicBezTo>
                    <a:pt x="152" y="156"/>
                    <a:pt x="152" y="156"/>
                    <a:pt x="154" y="156"/>
                  </a:cubicBezTo>
                  <a:cubicBezTo>
                    <a:pt x="156" y="157"/>
                    <a:pt x="158" y="158"/>
                    <a:pt x="159" y="158"/>
                  </a:cubicBezTo>
                  <a:cubicBezTo>
                    <a:pt x="160" y="158"/>
                    <a:pt x="161" y="158"/>
                    <a:pt x="162" y="158"/>
                  </a:cubicBezTo>
                  <a:cubicBezTo>
                    <a:pt x="163" y="158"/>
                    <a:pt x="164" y="158"/>
                    <a:pt x="164" y="158"/>
                  </a:cubicBezTo>
                  <a:cubicBezTo>
                    <a:pt x="165" y="159"/>
                    <a:pt x="166" y="158"/>
                    <a:pt x="167" y="159"/>
                  </a:cubicBezTo>
                  <a:cubicBezTo>
                    <a:pt x="168" y="159"/>
                    <a:pt x="170" y="159"/>
                    <a:pt x="171" y="159"/>
                  </a:cubicBezTo>
                  <a:cubicBezTo>
                    <a:pt x="172" y="159"/>
                    <a:pt x="173" y="160"/>
                    <a:pt x="172" y="159"/>
                  </a:cubicBezTo>
                  <a:cubicBezTo>
                    <a:pt x="172" y="159"/>
                    <a:pt x="172" y="159"/>
                    <a:pt x="172" y="159"/>
                  </a:cubicBezTo>
                  <a:cubicBezTo>
                    <a:pt x="172" y="158"/>
                    <a:pt x="172" y="157"/>
                    <a:pt x="173" y="158"/>
                  </a:cubicBezTo>
                  <a:cubicBezTo>
                    <a:pt x="174" y="158"/>
                    <a:pt x="174" y="158"/>
                    <a:pt x="174" y="158"/>
                  </a:cubicBezTo>
                  <a:cubicBezTo>
                    <a:pt x="174" y="159"/>
                    <a:pt x="174" y="159"/>
                    <a:pt x="175" y="159"/>
                  </a:cubicBezTo>
                  <a:cubicBezTo>
                    <a:pt x="175" y="160"/>
                    <a:pt x="176" y="159"/>
                    <a:pt x="178" y="160"/>
                  </a:cubicBezTo>
                  <a:cubicBezTo>
                    <a:pt x="180" y="160"/>
                    <a:pt x="181" y="161"/>
                    <a:pt x="182" y="162"/>
                  </a:cubicBezTo>
                  <a:cubicBezTo>
                    <a:pt x="183" y="162"/>
                    <a:pt x="182" y="161"/>
                    <a:pt x="184" y="160"/>
                  </a:cubicBezTo>
                  <a:cubicBezTo>
                    <a:pt x="184" y="160"/>
                    <a:pt x="184" y="160"/>
                    <a:pt x="184" y="160"/>
                  </a:cubicBezTo>
                  <a:cubicBezTo>
                    <a:pt x="184" y="159"/>
                    <a:pt x="184" y="159"/>
                    <a:pt x="184" y="15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150" name="Freeform 152"/>
            <p:cNvSpPr>
              <a:spLocks/>
            </p:cNvSpPr>
            <p:nvPr/>
          </p:nvSpPr>
          <p:spPr bwMode="auto">
            <a:xfrm>
              <a:off x="5705475" y="3208338"/>
              <a:ext cx="361950" cy="292100"/>
            </a:xfrm>
            <a:custGeom>
              <a:avLst/>
              <a:gdLst>
                <a:gd name="T0" fmla="*/ 17 w 124"/>
                <a:gd name="T1" fmla="*/ 96 h 100"/>
                <a:gd name="T2" fmla="*/ 22 w 124"/>
                <a:gd name="T3" fmla="*/ 98 h 100"/>
                <a:gd name="T4" fmla="*/ 30 w 124"/>
                <a:gd name="T5" fmla="*/ 100 h 100"/>
                <a:gd name="T6" fmla="*/ 38 w 124"/>
                <a:gd name="T7" fmla="*/ 100 h 100"/>
                <a:gd name="T8" fmla="*/ 46 w 124"/>
                <a:gd name="T9" fmla="*/ 99 h 100"/>
                <a:gd name="T10" fmla="*/ 53 w 124"/>
                <a:gd name="T11" fmla="*/ 98 h 100"/>
                <a:gd name="T12" fmla="*/ 61 w 124"/>
                <a:gd name="T13" fmla="*/ 96 h 100"/>
                <a:gd name="T14" fmla="*/ 62 w 124"/>
                <a:gd name="T15" fmla="*/ 91 h 100"/>
                <a:gd name="T16" fmla="*/ 63 w 124"/>
                <a:gd name="T17" fmla="*/ 83 h 100"/>
                <a:gd name="T18" fmla="*/ 68 w 124"/>
                <a:gd name="T19" fmla="*/ 80 h 100"/>
                <a:gd name="T20" fmla="*/ 73 w 124"/>
                <a:gd name="T21" fmla="*/ 78 h 100"/>
                <a:gd name="T22" fmla="*/ 77 w 124"/>
                <a:gd name="T23" fmla="*/ 74 h 100"/>
                <a:gd name="T24" fmla="*/ 82 w 124"/>
                <a:gd name="T25" fmla="*/ 76 h 100"/>
                <a:gd name="T26" fmla="*/ 86 w 124"/>
                <a:gd name="T27" fmla="*/ 70 h 100"/>
                <a:gd name="T28" fmla="*/ 86 w 124"/>
                <a:gd name="T29" fmla="*/ 61 h 100"/>
                <a:gd name="T30" fmla="*/ 91 w 124"/>
                <a:gd name="T31" fmla="*/ 59 h 100"/>
                <a:gd name="T32" fmla="*/ 91 w 124"/>
                <a:gd name="T33" fmla="*/ 55 h 100"/>
                <a:gd name="T34" fmla="*/ 94 w 124"/>
                <a:gd name="T35" fmla="*/ 51 h 100"/>
                <a:gd name="T36" fmla="*/ 97 w 124"/>
                <a:gd name="T37" fmla="*/ 45 h 100"/>
                <a:gd name="T38" fmla="*/ 101 w 124"/>
                <a:gd name="T39" fmla="*/ 40 h 100"/>
                <a:gd name="T40" fmla="*/ 99 w 124"/>
                <a:gd name="T41" fmla="*/ 33 h 100"/>
                <a:gd name="T42" fmla="*/ 99 w 124"/>
                <a:gd name="T43" fmla="*/ 24 h 100"/>
                <a:gd name="T44" fmla="*/ 108 w 124"/>
                <a:gd name="T45" fmla="*/ 19 h 100"/>
                <a:gd name="T46" fmla="*/ 119 w 124"/>
                <a:gd name="T47" fmla="*/ 19 h 100"/>
                <a:gd name="T48" fmla="*/ 123 w 124"/>
                <a:gd name="T49" fmla="*/ 15 h 100"/>
                <a:gd name="T50" fmla="*/ 114 w 124"/>
                <a:gd name="T51" fmla="*/ 12 h 100"/>
                <a:gd name="T52" fmla="*/ 108 w 124"/>
                <a:gd name="T53" fmla="*/ 13 h 100"/>
                <a:gd name="T54" fmla="*/ 104 w 124"/>
                <a:gd name="T55" fmla="*/ 17 h 100"/>
                <a:gd name="T56" fmla="*/ 100 w 124"/>
                <a:gd name="T57" fmla="*/ 20 h 100"/>
                <a:gd name="T58" fmla="*/ 95 w 124"/>
                <a:gd name="T59" fmla="*/ 12 h 100"/>
                <a:gd name="T60" fmla="*/ 91 w 124"/>
                <a:gd name="T61" fmla="*/ 7 h 100"/>
                <a:gd name="T62" fmla="*/ 87 w 124"/>
                <a:gd name="T63" fmla="*/ 1 h 100"/>
                <a:gd name="T64" fmla="*/ 82 w 124"/>
                <a:gd name="T65" fmla="*/ 6 h 100"/>
                <a:gd name="T66" fmla="*/ 80 w 124"/>
                <a:gd name="T67" fmla="*/ 11 h 100"/>
                <a:gd name="T68" fmla="*/ 75 w 124"/>
                <a:gd name="T69" fmla="*/ 15 h 100"/>
                <a:gd name="T70" fmla="*/ 71 w 124"/>
                <a:gd name="T71" fmla="*/ 13 h 100"/>
                <a:gd name="T72" fmla="*/ 64 w 124"/>
                <a:gd name="T73" fmla="*/ 19 h 100"/>
                <a:gd name="T74" fmla="*/ 58 w 124"/>
                <a:gd name="T75" fmla="*/ 15 h 100"/>
                <a:gd name="T76" fmla="*/ 49 w 124"/>
                <a:gd name="T77" fmla="*/ 13 h 100"/>
                <a:gd name="T78" fmla="*/ 42 w 124"/>
                <a:gd name="T79" fmla="*/ 11 h 100"/>
                <a:gd name="T80" fmla="*/ 36 w 124"/>
                <a:gd name="T81" fmla="*/ 15 h 100"/>
                <a:gd name="T82" fmla="*/ 33 w 124"/>
                <a:gd name="T83" fmla="*/ 20 h 100"/>
                <a:gd name="T84" fmla="*/ 32 w 124"/>
                <a:gd name="T85" fmla="*/ 26 h 100"/>
                <a:gd name="T86" fmla="*/ 26 w 124"/>
                <a:gd name="T87" fmla="*/ 29 h 100"/>
                <a:gd name="T88" fmla="*/ 22 w 124"/>
                <a:gd name="T89" fmla="*/ 32 h 100"/>
                <a:gd name="T90" fmla="*/ 18 w 124"/>
                <a:gd name="T91" fmla="*/ 37 h 100"/>
                <a:gd name="T92" fmla="*/ 14 w 124"/>
                <a:gd name="T93" fmla="*/ 36 h 100"/>
                <a:gd name="T94" fmla="*/ 7 w 124"/>
                <a:gd name="T95" fmla="*/ 34 h 100"/>
                <a:gd name="T96" fmla="*/ 4 w 124"/>
                <a:gd name="T97" fmla="*/ 34 h 100"/>
                <a:gd name="T98" fmla="*/ 4 w 124"/>
                <a:gd name="T99" fmla="*/ 40 h 100"/>
                <a:gd name="T100" fmla="*/ 3 w 124"/>
                <a:gd name="T101" fmla="*/ 45 h 100"/>
                <a:gd name="T102" fmla="*/ 1 w 124"/>
                <a:gd name="T103" fmla="*/ 48 h 100"/>
                <a:gd name="T104" fmla="*/ 1 w 124"/>
                <a:gd name="T105" fmla="*/ 52 h 100"/>
                <a:gd name="T106" fmla="*/ 4 w 124"/>
                <a:gd name="T107" fmla="*/ 55 h 100"/>
                <a:gd name="T108" fmla="*/ 5 w 124"/>
                <a:gd name="T109" fmla="*/ 57 h 100"/>
                <a:gd name="T110" fmla="*/ 3 w 124"/>
                <a:gd name="T111" fmla="*/ 60 h 100"/>
                <a:gd name="T112" fmla="*/ 5 w 124"/>
                <a:gd name="T113" fmla="*/ 63 h 100"/>
                <a:gd name="T114" fmla="*/ 8 w 124"/>
                <a:gd name="T115" fmla="*/ 69 h 100"/>
                <a:gd name="T116" fmla="*/ 8 w 124"/>
                <a:gd name="T117" fmla="*/ 78 h 100"/>
                <a:gd name="T118" fmla="*/ 16 w 124"/>
                <a:gd name="T119" fmla="*/ 79 h 100"/>
                <a:gd name="T120" fmla="*/ 18 w 124"/>
                <a:gd name="T121" fmla="*/ 86 h 100"/>
                <a:gd name="T122" fmla="*/ 13 w 124"/>
                <a:gd name="T123" fmla="*/ 9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4" h="100">
                  <a:moveTo>
                    <a:pt x="13" y="94"/>
                  </a:moveTo>
                  <a:cubicBezTo>
                    <a:pt x="13" y="95"/>
                    <a:pt x="13" y="95"/>
                    <a:pt x="14" y="95"/>
                  </a:cubicBezTo>
                  <a:cubicBezTo>
                    <a:pt x="14" y="95"/>
                    <a:pt x="14" y="95"/>
                    <a:pt x="14" y="95"/>
                  </a:cubicBezTo>
                  <a:cubicBezTo>
                    <a:pt x="15" y="95"/>
                    <a:pt x="15" y="96"/>
                    <a:pt x="15" y="96"/>
                  </a:cubicBezTo>
                  <a:cubicBezTo>
                    <a:pt x="15" y="96"/>
                    <a:pt x="16" y="96"/>
                    <a:pt x="16" y="96"/>
                  </a:cubicBezTo>
                  <a:cubicBezTo>
                    <a:pt x="16" y="96"/>
                    <a:pt x="16" y="96"/>
                    <a:pt x="17" y="96"/>
                  </a:cubicBezTo>
                  <a:cubicBezTo>
                    <a:pt x="17" y="96"/>
                    <a:pt x="18" y="96"/>
                    <a:pt x="18" y="96"/>
                  </a:cubicBezTo>
                  <a:cubicBezTo>
                    <a:pt x="18" y="96"/>
                    <a:pt x="18" y="97"/>
                    <a:pt x="19" y="97"/>
                  </a:cubicBezTo>
                  <a:cubicBezTo>
                    <a:pt x="19" y="97"/>
                    <a:pt x="19" y="97"/>
                    <a:pt x="20" y="97"/>
                  </a:cubicBezTo>
                  <a:cubicBezTo>
                    <a:pt x="20" y="97"/>
                    <a:pt x="20" y="98"/>
                    <a:pt x="21" y="98"/>
                  </a:cubicBezTo>
                  <a:cubicBezTo>
                    <a:pt x="21" y="98"/>
                    <a:pt x="21" y="98"/>
                    <a:pt x="22" y="98"/>
                  </a:cubicBezTo>
                  <a:cubicBezTo>
                    <a:pt x="22" y="98"/>
                    <a:pt x="22" y="98"/>
                    <a:pt x="22" y="98"/>
                  </a:cubicBezTo>
                  <a:cubicBezTo>
                    <a:pt x="22" y="99"/>
                    <a:pt x="22" y="99"/>
                    <a:pt x="22" y="99"/>
                  </a:cubicBezTo>
                  <a:cubicBezTo>
                    <a:pt x="23" y="99"/>
                    <a:pt x="23" y="99"/>
                    <a:pt x="23" y="99"/>
                  </a:cubicBezTo>
                  <a:cubicBezTo>
                    <a:pt x="23" y="99"/>
                    <a:pt x="24" y="100"/>
                    <a:pt x="24" y="100"/>
                  </a:cubicBezTo>
                  <a:cubicBezTo>
                    <a:pt x="24" y="100"/>
                    <a:pt x="25" y="100"/>
                    <a:pt x="25" y="100"/>
                  </a:cubicBezTo>
                  <a:cubicBezTo>
                    <a:pt x="25" y="100"/>
                    <a:pt x="26" y="100"/>
                    <a:pt x="26" y="100"/>
                  </a:cubicBezTo>
                  <a:cubicBezTo>
                    <a:pt x="28" y="100"/>
                    <a:pt x="29" y="100"/>
                    <a:pt x="30" y="100"/>
                  </a:cubicBezTo>
                  <a:cubicBezTo>
                    <a:pt x="31" y="100"/>
                    <a:pt x="31" y="100"/>
                    <a:pt x="32" y="100"/>
                  </a:cubicBezTo>
                  <a:cubicBezTo>
                    <a:pt x="33" y="100"/>
                    <a:pt x="33" y="99"/>
                    <a:pt x="34" y="99"/>
                  </a:cubicBezTo>
                  <a:cubicBezTo>
                    <a:pt x="34" y="99"/>
                    <a:pt x="35" y="99"/>
                    <a:pt x="36" y="99"/>
                  </a:cubicBezTo>
                  <a:cubicBezTo>
                    <a:pt x="36" y="99"/>
                    <a:pt x="37" y="99"/>
                    <a:pt x="37" y="99"/>
                  </a:cubicBezTo>
                  <a:cubicBezTo>
                    <a:pt x="37" y="99"/>
                    <a:pt x="38" y="99"/>
                    <a:pt x="38" y="100"/>
                  </a:cubicBezTo>
                  <a:cubicBezTo>
                    <a:pt x="38" y="100"/>
                    <a:pt x="38" y="100"/>
                    <a:pt x="38" y="100"/>
                  </a:cubicBezTo>
                  <a:cubicBezTo>
                    <a:pt x="39" y="100"/>
                    <a:pt x="39" y="100"/>
                    <a:pt x="39" y="100"/>
                  </a:cubicBezTo>
                  <a:cubicBezTo>
                    <a:pt x="39" y="100"/>
                    <a:pt x="40" y="100"/>
                    <a:pt x="41" y="100"/>
                  </a:cubicBezTo>
                  <a:cubicBezTo>
                    <a:pt x="41" y="100"/>
                    <a:pt x="42" y="100"/>
                    <a:pt x="42" y="100"/>
                  </a:cubicBezTo>
                  <a:cubicBezTo>
                    <a:pt x="43" y="99"/>
                    <a:pt x="42" y="99"/>
                    <a:pt x="43" y="98"/>
                  </a:cubicBezTo>
                  <a:cubicBezTo>
                    <a:pt x="43" y="98"/>
                    <a:pt x="44" y="98"/>
                    <a:pt x="45" y="98"/>
                  </a:cubicBezTo>
                  <a:cubicBezTo>
                    <a:pt x="45" y="99"/>
                    <a:pt x="45" y="99"/>
                    <a:pt x="46" y="99"/>
                  </a:cubicBezTo>
                  <a:cubicBezTo>
                    <a:pt x="46" y="99"/>
                    <a:pt x="46" y="99"/>
                    <a:pt x="46" y="99"/>
                  </a:cubicBezTo>
                  <a:cubicBezTo>
                    <a:pt x="47" y="99"/>
                    <a:pt x="47" y="99"/>
                    <a:pt x="47" y="99"/>
                  </a:cubicBezTo>
                  <a:cubicBezTo>
                    <a:pt x="47" y="99"/>
                    <a:pt x="48" y="99"/>
                    <a:pt x="48" y="99"/>
                  </a:cubicBezTo>
                  <a:cubicBezTo>
                    <a:pt x="49" y="99"/>
                    <a:pt x="49" y="99"/>
                    <a:pt x="50" y="99"/>
                  </a:cubicBezTo>
                  <a:cubicBezTo>
                    <a:pt x="50" y="99"/>
                    <a:pt x="51" y="99"/>
                    <a:pt x="51" y="99"/>
                  </a:cubicBezTo>
                  <a:cubicBezTo>
                    <a:pt x="52" y="99"/>
                    <a:pt x="52" y="99"/>
                    <a:pt x="53" y="98"/>
                  </a:cubicBezTo>
                  <a:cubicBezTo>
                    <a:pt x="54" y="98"/>
                    <a:pt x="54" y="98"/>
                    <a:pt x="54" y="98"/>
                  </a:cubicBezTo>
                  <a:cubicBezTo>
                    <a:pt x="55" y="98"/>
                    <a:pt x="55" y="97"/>
                    <a:pt x="56" y="97"/>
                  </a:cubicBezTo>
                  <a:cubicBezTo>
                    <a:pt x="56" y="97"/>
                    <a:pt x="56" y="97"/>
                    <a:pt x="57" y="97"/>
                  </a:cubicBezTo>
                  <a:cubicBezTo>
                    <a:pt x="57" y="97"/>
                    <a:pt x="57" y="97"/>
                    <a:pt x="57" y="97"/>
                  </a:cubicBezTo>
                  <a:cubicBezTo>
                    <a:pt x="58" y="97"/>
                    <a:pt x="58" y="97"/>
                    <a:pt x="59" y="97"/>
                  </a:cubicBezTo>
                  <a:cubicBezTo>
                    <a:pt x="60" y="97"/>
                    <a:pt x="60" y="96"/>
                    <a:pt x="61" y="96"/>
                  </a:cubicBezTo>
                  <a:cubicBezTo>
                    <a:pt x="61" y="96"/>
                    <a:pt x="62" y="95"/>
                    <a:pt x="62" y="95"/>
                  </a:cubicBezTo>
                  <a:cubicBezTo>
                    <a:pt x="62" y="95"/>
                    <a:pt x="62" y="94"/>
                    <a:pt x="62" y="94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62" y="93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1"/>
                  </a:cubicBezTo>
                  <a:cubicBezTo>
                    <a:pt x="62" y="91"/>
                    <a:pt x="62" y="90"/>
                    <a:pt x="62" y="90"/>
                  </a:cubicBezTo>
                  <a:cubicBezTo>
                    <a:pt x="62" y="90"/>
                    <a:pt x="62" y="89"/>
                    <a:pt x="62" y="89"/>
                  </a:cubicBezTo>
                  <a:cubicBezTo>
                    <a:pt x="62" y="89"/>
                    <a:pt x="62" y="89"/>
                    <a:pt x="62" y="88"/>
                  </a:cubicBezTo>
                  <a:cubicBezTo>
                    <a:pt x="62" y="88"/>
                    <a:pt x="62" y="87"/>
                    <a:pt x="62" y="86"/>
                  </a:cubicBezTo>
                  <a:cubicBezTo>
                    <a:pt x="62" y="85"/>
                    <a:pt x="62" y="84"/>
                    <a:pt x="62" y="83"/>
                  </a:cubicBezTo>
                  <a:cubicBezTo>
                    <a:pt x="62" y="83"/>
                    <a:pt x="63" y="83"/>
                    <a:pt x="63" y="83"/>
                  </a:cubicBezTo>
                  <a:cubicBezTo>
                    <a:pt x="64" y="82"/>
                    <a:pt x="64" y="82"/>
                    <a:pt x="64" y="82"/>
                  </a:cubicBezTo>
                  <a:cubicBezTo>
                    <a:pt x="64" y="82"/>
                    <a:pt x="64" y="81"/>
                    <a:pt x="64" y="81"/>
                  </a:cubicBezTo>
                  <a:cubicBezTo>
                    <a:pt x="64" y="81"/>
                    <a:pt x="64" y="81"/>
                    <a:pt x="64" y="81"/>
                  </a:cubicBezTo>
                  <a:cubicBezTo>
                    <a:pt x="65" y="81"/>
                    <a:pt x="65" y="81"/>
                    <a:pt x="65" y="81"/>
                  </a:cubicBezTo>
                  <a:cubicBezTo>
                    <a:pt x="65" y="80"/>
                    <a:pt x="64" y="80"/>
                    <a:pt x="65" y="80"/>
                  </a:cubicBezTo>
                  <a:cubicBezTo>
                    <a:pt x="66" y="80"/>
                    <a:pt x="67" y="80"/>
                    <a:pt x="68" y="80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70" y="81"/>
                    <a:pt x="71" y="81"/>
                    <a:pt x="71" y="80"/>
                  </a:cubicBezTo>
                  <a:cubicBezTo>
                    <a:pt x="71" y="79"/>
                    <a:pt x="71" y="79"/>
                    <a:pt x="71" y="79"/>
                  </a:cubicBezTo>
                  <a:cubicBezTo>
                    <a:pt x="71" y="78"/>
                    <a:pt x="71" y="78"/>
                    <a:pt x="72" y="78"/>
                  </a:cubicBezTo>
                  <a:cubicBezTo>
                    <a:pt x="72" y="78"/>
                    <a:pt x="72" y="78"/>
                    <a:pt x="73" y="78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4" y="77"/>
                    <a:pt x="75" y="77"/>
                    <a:pt x="75" y="76"/>
                  </a:cubicBezTo>
                  <a:cubicBezTo>
                    <a:pt x="76" y="76"/>
                    <a:pt x="75" y="76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7" y="75"/>
                    <a:pt x="76" y="74"/>
                    <a:pt x="77" y="74"/>
                  </a:cubicBezTo>
                  <a:cubicBezTo>
                    <a:pt x="77" y="74"/>
                    <a:pt x="78" y="75"/>
                    <a:pt x="78" y="75"/>
                  </a:cubicBezTo>
                  <a:cubicBezTo>
                    <a:pt x="78" y="75"/>
                    <a:pt x="79" y="75"/>
                    <a:pt x="79" y="75"/>
                  </a:cubicBezTo>
                  <a:cubicBezTo>
                    <a:pt x="79" y="74"/>
                    <a:pt x="79" y="74"/>
                    <a:pt x="79" y="74"/>
                  </a:cubicBezTo>
                  <a:cubicBezTo>
                    <a:pt x="80" y="74"/>
                    <a:pt x="80" y="74"/>
                    <a:pt x="81" y="75"/>
                  </a:cubicBezTo>
                  <a:cubicBezTo>
                    <a:pt x="81" y="75"/>
                    <a:pt x="81" y="75"/>
                    <a:pt x="82" y="76"/>
                  </a:cubicBezTo>
                  <a:cubicBezTo>
                    <a:pt x="82" y="76"/>
                    <a:pt x="82" y="76"/>
                    <a:pt x="82" y="76"/>
                  </a:cubicBezTo>
                  <a:cubicBezTo>
                    <a:pt x="83" y="77"/>
                    <a:pt x="83" y="77"/>
                    <a:pt x="83" y="77"/>
                  </a:cubicBezTo>
                  <a:cubicBezTo>
                    <a:pt x="83" y="77"/>
                    <a:pt x="84" y="76"/>
                    <a:pt x="84" y="76"/>
                  </a:cubicBezTo>
                  <a:cubicBezTo>
                    <a:pt x="84" y="76"/>
                    <a:pt x="85" y="76"/>
                    <a:pt x="85" y="76"/>
                  </a:cubicBezTo>
                  <a:cubicBezTo>
                    <a:pt x="86" y="75"/>
                    <a:pt x="86" y="75"/>
                    <a:pt x="86" y="75"/>
                  </a:cubicBezTo>
                  <a:cubicBezTo>
                    <a:pt x="86" y="74"/>
                    <a:pt x="86" y="73"/>
                    <a:pt x="86" y="72"/>
                  </a:cubicBezTo>
                  <a:cubicBezTo>
                    <a:pt x="86" y="72"/>
                    <a:pt x="86" y="71"/>
                    <a:pt x="86" y="70"/>
                  </a:cubicBezTo>
                  <a:cubicBezTo>
                    <a:pt x="86" y="69"/>
                    <a:pt x="85" y="69"/>
                    <a:pt x="85" y="68"/>
                  </a:cubicBezTo>
                  <a:cubicBezTo>
                    <a:pt x="84" y="68"/>
                    <a:pt x="85" y="66"/>
                    <a:pt x="85" y="66"/>
                  </a:cubicBezTo>
                  <a:cubicBezTo>
                    <a:pt x="85" y="65"/>
                    <a:pt x="85" y="65"/>
                    <a:pt x="85" y="64"/>
                  </a:cubicBezTo>
                  <a:cubicBezTo>
                    <a:pt x="85" y="64"/>
                    <a:pt x="85" y="63"/>
                    <a:pt x="85" y="63"/>
                  </a:cubicBezTo>
                  <a:cubicBezTo>
                    <a:pt x="85" y="63"/>
                    <a:pt x="85" y="63"/>
                    <a:pt x="85" y="62"/>
                  </a:cubicBezTo>
                  <a:cubicBezTo>
                    <a:pt x="86" y="62"/>
                    <a:pt x="86" y="62"/>
                    <a:pt x="86" y="61"/>
                  </a:cubicBezTo>
                  <a:cubicBezTo>
                    <a:pt x="87" y="61"/>
                    <a:pt x="87" y="61"/>
                    <a:pt x="88" y="61"/>
                  </a:cubicBezTo>
                  <a:cubicBezTo>
                    <a:pt x="88" y="61"/>
                    <a:pt x="88" y="61"/>
                    <a:pt x="89" y="61"/>
                  </a:cubicBezTo>
                  <a:cubicBezTo>
                    <a:pt x="89" y="61"/>
                    <a:pt x="89" y="60"/>
                    <a:pt x="90" y="60"/>
                  </a:cubicBezTo>
                  <a:cubicBezTo>
                    <a:pt x="90" y="60"/>
                    <a:pt x="90" y="60"/>
                    <a:pt x="90" y="60"/>
                  </a:cubicBezTo>
                  <a:cubicBezTo>
                    <a:pt x="90" y="60"/>
                    <a:pt x="90" y="60"/>
                    <a:pt x="90" y="60"/>
                  </a:cubicBezTo>
                  <a:cubicBezTo>
                    <a:pt x="91" y="60"/>
                    <a:pt x="91" y="59"/>
                    <a:pt x="91" y="59"/>
                  </a:cubicBezTo>
                  <a:cubicBezTo>
                    <a:pt x="91" y="59"/>
                    <a:pt x="91" y="59"/>
                    <a:pt x="91" y="59"/>
                  </a:cubicBezTo>
                  <a:cubicBezTo>
                    <a:pt x="91" y="59"/>
                    <a:pt x="91" y="59"/>
                    <a:pt x="91" y="58"/>
                  </a:cubicBezTo>
                  <a:cubicBezTo>
                    <a:pt x="91" y="58"/>
                    <a:pt x="92" y="58"/>
                    <a:pt x="92" y="58"/>
                  </a:cubicBezTo>
                  <a:cubicBezTo>
                    <a:pt x="93" y="58"/>
                    <a:pt x="92" y="57"/>
                    <a:pt x="92" y="56"/>
                  </a:cubicBezTo>
                  <a:cubicBezTo>
                    <a:pt x="92" y="56"/>
                    <a:pt x="92" y="56"/>
                    <a:pt x="91" y="56"/>
                  </a:cubicBezTo>
                  <a:cubicBezTo>
                    <a:pt x="91" y="55"/>
                    <a:pt x="91" y="55"/>
                    <a:pt x="91" y="55"/>
                  </a:cubicBezTo>
                  <a:cubicBezTo>
                    <a:pt x="91" y="54"/>
                    <a:pt x="91" y="54"/>
                    <a:pt x="90" y="53"/>
                  </a:cubicBezTo>
                  <a:cubicBezTo>
                    <a:pt x="90" y="53"/>
                    <a:pt x="88" y="52"/>
                    <a:pt x="88" y="50"/>
                  </a:cubicBezTo>
                  <a:cubicBezTo>
                    <a:pt x="89" y="50"/>
                    <a:pt x="89" y="50"/>
                    <a:pt x="90" y="50"/>
                  </a:cubicBezTo>
                  <a:cubicBezTo>
                    <a:pt x="91" y="50"/>
                    <a:pt x="91" y="50"/>
                    <a:pt x="92" y="50"/>
                  </a:cubicBezTo>
                  <a:cubicBezTo>
                    <a:pt x="92" y="50"/>
                    <a:pt x="92" y="51"/>
                    <a:pt x="93" y="51"/>
                  </a:cubicBezTo>
                  <a:cubicBezTo>
                    <a:pt x="93" y="51"/>
                    <a:pt x="93" y="51"/>
                    <a:pt x="94" y="51"/>
                  </a:cubicBezTo>
                  <a:cubicBezTo>
                    <a:pt x="94" y="51"/>
                    <a:pt x="95" y="51"/>
                    <a:pt x="95" y="51"/>
                  </a:cubicBezTo>
                  <a:cubicBezTo>
                    <a:pt x="96" y="51"/>
                    <a:pt x="96" y="51"/>
                    <a:pt x="96" y="51"/>
                  </a:cubicBezTo>
                  <a:cubicBezTo>
                    <a:pt x="97" y="51"/>
                    <a:pt x="97" y="51"/>
                    <a:pt x="97" y="50"/>
                  </a:cubicBezTo>
                  <a:cubicBezTo>
                    <a:pt x="98" y="50"/>
                    <a:pt x="98" y="50"/>
                    <a:pt x="98" y="49"/>
                  </a:cubicBezTo>
                  <a:cubicBezTo>
                    <a:pt x="98" y="48"/>
                    <a:pt x="98" y="48"/>
                    <a:pt x="97" y="47"/>
                  </a:cubicBezTo>
                  <a:cubicBezTo>
                    <a:pt x="97" y="46"/>
                    <a:pt x="96" y="46"/>
                    <a:pt x="97" y="45"/>
                  </a:cubicBezTo>
                  <a:cubicBezTo>
                    <a:pt x="97" y="44"/>
                    <a:pt x="98" y="43"/>
                    <a:pt x="98" y="43"/>
                  </a:cubicBezTo>
                  <a:cubicBezTo>
                    <a:pt x="99" y="43"/>
                    <a:pt x="99" y="42"/>
                    <a:pt x="99" y="42"/>
                  </a:cubicBezTo>
                  <a:cubicBezTo>
                    <a:pt x="99" y="41"/>
                    <a:pt x="99" y="41"/>
                    <a:pt x="99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40"/>
                    <a:pt x="100" y="40"/>
                    <a:pt x="100" y="40"/>
                  </a:cubicBezTo>
                  <a:cubicBezTo>
                    <a:pt x="100" y="40"/>
                    <a:pt x="100" y="40"/>
                    <a:pt x="101" y="40"/>
                  </a:cubicBezTo>
                  <a:cubicBezTo>
                    <a:pt x="101" y="39"/>
                    <a:pt x="101" y="39"/>
                    <a:pt x="101" y="38"/>
                  </a:cubicBezTo>
                  <a:cubicBezTo>
                    <a:pt x="100" y="38"/>
                    <a:pt x="100" y="38"/>
                    <a:pt x="100" y="38"/>
                  </a:cubicBezTo>
                  <a:cubicBezTo>
                    <a:pt x="100" y="38"/>
                    <a:pt x="100" y="37"/>
                    <a:pt x="100" y="37"/>
                  </a:cubicBezTo>
                  <a:cubicBezTo>
                    <a:pt x="100" y="37"/>
                    <a:pt x="100" y="36"/>
                    <a:pt x="100" y="36"/>
                  </a:cubicBezTo>
                  <a:cubicBezTo>
                    <a:pt x="100" y="35"/>
                    <a:pt x="100" y="35"/>
                    <a:pt x="99" y="34"/>
                  </a:cubicBezTo>
                  <a:cubicBezTo>
                    <a:pt x="99" y="34"/>
                    <a:pt x="99" y="33"/>
                    <a:pt x="99" y="33"/>
                  </a:cubicBezTo>
                  <a:cubicBezTo>
                    <a:pt x="99" y="32"/>
                    <a:pt x="98" y="32"/>
                    <a:pt x="98" y="31"/>
                  </a:cubicBezTo>
                  <a:cubicBezTo>
                    <a:pt x="97" y="31"/>
                    <a:pt x="97" y="31"/>
                    <a:pt x="97" y="30"/>
                  </a:cubicBezTo>
                  <a:cubicBezTo>
                    <a:pt x="97" y="30"/>
                    <a:pt x="97" y="30"/>
                    <a:pt x="97" y="30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5" y="28"/>
                    <a:pt x="96" y="26"/>
                    <a:pt x="96" y="25"/>
                  </a:cubicBezTo>
                  <a:cubicBezTo>
                    <a:pt x="97" y="24"/>
                    <a:pt x="99" y="24"/>
                    <a:pt x="99" y="24"/>
                  </a:cubicBezTo>
                  <a:cubicBezTo>
                    <a:pt x="100" y="23"/>
                    <a:pt x="100" y="23"/>
                    <a:pt x="101" y="22"/>
                  </a:cubicBezTo>
                  <a:cubicBezTo>
                    <a:pt x="101" y="22"/>
                    <a:pt x="101" y="21"/>
                    <a:pt x="102" y="21"/>
                  </a:cubicBezTo>
                  <a:cubicBezTo>
                    <a:pt x="102" y="21"/>
                    <a:pt x="103" y="21"/>
                    <a:pt x="103" y="21"/>
                  </a:cubicBezTo>
                  <a:cubicBezTo>
                    <a:pt x="103" y="21"/>
                    <a:pt x="103" y="21"/>
                    <a:pt x="104" y="21"/>
                  </a:cubicBezTo>
                  <a:cubicBezTo>
                    <a:pt x="104" y="21"/>
                    <a:pt x="105" y="20"/>
                    <a:pt x="105" y="20"/>
                  </a:cubicBezTo>
                  <a:cubicBezTo>
                    <a:pt x="106" y="20"/>
                    <a:pt x="107" y="20"/>
                    <a:pt x="108" y="19"/>
                  </a:cubicBezTo>
                  <a:cubicBezTo>
                    <a:pt x="110" y="18"/>
                    <a:pt x="111" y="18"/>
                    <a:pt x="112" y="18"/>
                  </a:cubicBezTo>
                  <a:cubicBezTo>
                    <a:pt x="113" y="18"/>
                    <a:pt x="115" y="18"/>
                    <a:pt x="116" y="18"/>
                  </a:cubicBezTo>
                  <a:cubicBezTo>
                    <a:pt x="116" y="18"/>
                    <a:pt x="116" y="18"/>
                    <a:pt x="117" y="18"/>
                  </a:cubicBezTo>
                  <a:cubicBezTo>
                    <a:pt x="117" y="18"/>
                    <a:pt x="117" y="18"/>
                    <a:pt x="117" y="18"/>
                  </a:cubicBezTo>
                  <a:cubicBezTo>
                    <a:pt x="117" y="18"/>
                    <a:pt x="118" y="18"/>
                    <a:pt x="118" y="18"/>
                  </a:cubicBezTo>
                  <a:cubicBezTo>
                    <a:pt x="118" y="19"/>
                    <a:pt x="118" y="19"/>
                    <a:pt x="119" y="19"/>
                  </a:cubicBezTo>
                  <a:cubicBezTo>
                    <a:pt x="119" y="19"/>
                    <a:pt x="119" y="19"/>
                    <a:pt x="119" y="19"/>
                  </a:cubicBezTo>
                  <a:cubicBezTo>
                    <a:pt x="120" y="19"/>
                    <a:pt x="120" y="19"/>
                    <a:pt x="120" y="19"/>
                  </a:cubicBezTo>
                  <a:cubicBezTo>
                    <a:pt x="120" y="19"/>
                    <a:pt x="121" y="19"/>
                    <a:pt x="121" y="19"/>
                  </a:cubicBezTo>
                  <a:cubicBezTo>
                    <a:pt x="121" y="19"/>
                    <a:pt x="122" y="18"/>
                    <a:pt x="122" y="18"/>
                  </a:cubicBezTo>
                  <a:cubicBezTo>
                    <a:pt x="122" y="17"/>
                    <a:pt x="122" y="17"/>
                    <a:pt x="122" y="16"/>
                  </a:cubicBezTo>
                  <a:cubicBezTo>
                    <a:pt x="122" y="16"/>
                    <a:pt x="123" y="15"/>
                    <a:pt x="123" y="15"/>
                  </a:cubicBezTo>
                  <a:cubicBezTo>
                    <a:pt x="124" y="14"/>
                    <a:pt x="124" y="15"/>
                    <a:pt x="123" y="14"/>
                  </a:cubicBezTo>
                  <a:cubicBezTo>
                    <a:pt x="123" y="14"/>
                    <a:pt x="123" y="14"/>
                    <a:pt x="122" y="14"/>
                  </a:cubicBezTo>
                  <a:cubicBezTo>
                    <a:pt x="122" y="14"/>
                    <a:pt x="122" y="14"/>
                    <a:pt x="121" y="14"/>
                  </a:cubicBezTo>
                  <a:cubicBezTo>
                    <a:pt x="120" y="14"/>
                    <a:pt x="119" y="14"/>
                    <a:pt x="117" y="14"/>
                  </a:cubicBezTo>
                  <a:cubicBezTo>
                    <a:pt x="117" y="14"/>
                    <a:pt x="115" y="15"/>
                    <a:pt x="114" y="14"/>
                  </a:cubicBezTo>
                  <a:cubicBezTo>
                    <a:pt x="114" y="13"/>
                    <a:pt x="114" y="13"/>
                    <a:pt x="114" y="12"/>
                  </a:cubicBezTo>
                  <a:cubicBezTo>
                    <a:pt x="114" y="12"/>
                    <a:pt x="114" y="12"/>
                    <a:pt x="113" y="12"/>
                  </a:cubicBezTo>
                  <a:cubicBezTo>
                    <a:pt x="113" y="12"/>
                    <a:pt x="112" y="12"/>
                    <a:pt x="112" y="12"/>
                  </a:cubicBezTo>
                  <a:cubicBezTo>
                    <a:pt x="112" y="12"/>
                    <a:pt x="112" y="12"/>
                    <a:pt x="111" y="12"/>
                  </a:cubicBezTo>
                  <a:cubicBezTo>
                    <a:pt x="111" y="12"/>
                    <a:pt x="110" y="12"/>
                    <a:pt x="110" y="12"/>
                  </a:cubicBezTo>
                  <a:cubicBezTo>
                    <a:pt x="109" y="12"/>
                    <a:pt x="109" y="13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7" y="13"/>
                    <a:pt x="107" y="14"/>
                    <a:pt x="107" y="14"/>
                  </a:cubicBezTo>
                  <a:cubicBezTo>
                    <a:pt x="107" y="15"/>
                    <a:pt x="106" y="15"/>
                    <a:pt x="106" y="16"/>
                  </a:cubicBezTo>
                  <a:cubicBezTo>
                    <a:pt x="106" y="16"/>
                    <a:pt x="106" y="16"/>
                    <a:pt x="106" y="16"/>
                  </a:cubicBezTo>
                  <a:cubicBezTo>
                    <a:pt x="106" y="17"/>
                    <a:pt x="106" y="17"/>
                    <a:pt x="106" y="17"/>
                  </a:cubicBezTo>
                  <a:cubicBezTo>
                    <a:pt x="105" y="17"/>
                    <a:pt x="105" y="17"/>
                    <a:pt x="104" y="17"/>
                  </a:cubicBezTo>
                  <a:cubicBezTo>
                    <a:pt x="104" y="17"/>
                    <a:pt x="104" y="17"/>
                    <a:pt x="104" y="17"/>
                  </a:cubicBezTo>
                  <a:cubicBezTo>
                    <a:pt x="103" y="17"/>
                    <a:pt x="103" y="17"/>
                    <a:pt x="103" y="17"/>
                  </a:cubicBezTo>
                  <a:cubicBezTo>
                    <a:pt x="103" y="17"/>
                    <a:pt x="103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9"/>
                    <a:pt x="101" y="19"/>
                    <a:pt x="101" y="19"/>
                  </a:cubicBezTo>
                  <a:cubicBezTo>
                    <a:pt x="101" y="20"/>
                    <a:pt x="100" y="20"/>
                    <a:pt x="100" y="20"/>
                  </a:cubicBezTo>
                  <a:cubicBezTo>
                    <a:pt x="100" y="20"/>
                    <a:pt x="100" y="20"/>
                    <a:pt x="99" y="20"/>
                  </a:cubicBezTo>
                  <a:cubicBezTo>
                    <a:pt x="99" y="20"/>
                    <a:pt x="98" y="20"/>
                    <a:pt x="97" y="20"/>
                  </a:cubicBezTo>
                  <a:cubicBezTo>
                    <a:pt x="97" y="20"/>
                    <a:pt x="97" y="20"/>
                    <a:pt x="96" y="20"/>
                  </a:cubicBezTo>
                  <a:cubicBezTo>
                    <a:pt x="96" y="19"/>
                    <a:pt x="96" y="19"/>
                    <a:pt x="95" y="18"/>
                  </a:cubicBezTo>
                  <a:cubicBezTo>
                    <a:pt x="95" y="17"/>
                    <a:pt x="95" y="15"/>
                    <a:pt x="95" y="14"/>
                  </a:cubicBezTo>
                  <a:cubicBezTo>
                    <a:pt x="95" y="13"/>
                    <a:pt x="95" y="13"/>
                    <a:pt x="95" y="12"/>
                  </a:cubicBezTo>
                  <a:cubicBezTo>
                    <a:pt x="95" y="12"/>
                    <a:pt x="95" y="11"/>
                    <a:pt x="95" y="11"/>
                  </a:cubicBezTo>
                  <a:cubicBezTo>
                    <a:pt x="95" y="11"/>
                    <a:pt x="95" y="10"/>
                    <a:pt x="94" y="10"/>
                  </a:cubicBezTo>
                  <a:cubicBezTo>
                    <a:pt x="94" y="10"/>
                    <a:pt x="94" y="9"/>
                    <a:pt x="94" y="9"/>
                  </a:cubicBezTo>
                  <a:cubicBezTo>
                    <a:pt x="94" y="9"/>
                    <a:pt x="94" y="8"/>
                    <a:pt x="93" y="8"/>
                  </a:cubicBezTo>
                  <a:cubicBezTo>
                    <a:pt x="93" y="8"/>
                    <a:pt x="92" y="8"/>
                    <a:pt x="92" y="8"/>
                  </a:cubicBezTo>
                  <a:cubicBezTo>
                    <a:pt x="91" y="8"/>
                    <a:pt x="91" y="7"/>
                    <a:pt x="91" y="7"/>
                  </a:cubicBezTo>
                  <a:cubicBezTo>
                    <a:pt x="90" y="6"/>
                    <a:pt x="90" y="6"/>
                    <a:pt x="90" y="5"/>
                  </a:cubicBezTo>
                  <a:cubicBezTo>
                    <a:pt x="90" y="4"/>
                    <a:pt x="90" y="4"/>
                    <a:pt x="90" y="3"/>
                  </a:cubicBezTo>
                  <a:cubicBezTo>
                    <a:pt x="90" y="3"/>
                    <a:pt x="90" y="2"/>
                    <a:pt x="89" y="2"/>
                  </a:cubicBezTo>
                  <a:cubicBezTo>
                    <a:pt x="89" y="2"/>
                    <a:pt x="89" y="2"/>
                    <a:pt x="89" y="2"/>
                  </a:cubicBezTo>
                  <a:cubicBezTo>
                    <a:pt x="88" y="2"/>
                    <a:pt x="88" y="1"/>
                    <a:pt x="88" y="1"/>
                  </a:cubicBezTo>
                  <a:cubicBezTo>
                    <a:pt x="88" y="1"/>
                    <a:pt x="87" y="1"/>
                    <a:pt x="87" y="1"/>
                  </a:cubicBezTo>
                  <a:cubicBezTo>
                    <a:pt x="87" y="1"/>
                    <a:pt x="87" y="1"/>
                    <a:pt x="86" y="1"/>
                  </a:cubicBezTo>
                  <a:cubicBezTo>
                    <a:pt x="86" y="0"/>
                    <a:pt x="86" y="0"/>
                    <a:pt x="85" y="1"/>
                  </a:cubicBezTo>
                  <a:cubicBezTo>
                    <a:pt x="85" y="1"/>
                    <a:pt x="85" y="1"/>
                    <a:pt x="85" y="1"/>
                  </a:cubicBezTo>
                  <a:cubicBezTo>
                    <a:pt x="85" y="1"/>
                    <a:pt x="85" y="1"/>
                    <a:pt x="85" y="1"/>
                  </a:cubicBezTo>
                  <a:cubicBezTo>
                    <a:pt x="84" y="1"/>
                    <a:pt x="83" y="3"/>
                    <a:pt x="83" y="4"/>
                  </a:cubicBezTo>
                  <a:cubicBezTo>
                    <a:pt x="83" y="4"/>
                    <a:pt x="82" y="5"/>
                    <a:pt x="82" y="6"/>
                  </a:cubicBezTo>
                  <a:cubicBezTo>
                    <a:pt x="81" y="6"/>
                    <a:pt x="81" y="6"/>
                    <a:pt x="81" y="7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82" y="9"/>
                    <a:pt x="82" y="10"/>
                    <a:pt x="82" y="10"/>
                  </a:cubicBezTo>
                  <a:cubicBezTo>
                    <a:pt x="82" y="11"/>
                    <a:pt x="83" y="11"/>
                    <a:pt x="82" y="11"/>
                  </a:cubicBezTo>
                  <a:cubicBezTo>
                    <a:pt x="82" y="11"/>
                    <a:pt x="81" y="11"/>
                    <a:pt x="81" y="11"/>
                  </a:cubicBezTo>
                  <a:cubicBezTo>
                    <a:pt x="81" y="11"/>
                    <a:pt x="81" y="11"/>
                    <a:pt x="80" y="11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79" y="12"/>
                    <a:pt x="79" y="12"/>
                    <a:pt x="78" y="12"/>
                  </a:cubicBezTo>
                  <a:cubicBezTo>
                    <a:pt x="78" y="12"/>
                    <a:pt x="77" y="12"/>
                    <a:pt x="76" y="12"/>
                  </a:cubicBezTo>
                  <a:cubicBezTo>
                    <a:pt x="76" y="12"/>
                    <a:pt x="75" y="12"/>
                    <a:pt x="75" y="12"/>
                  </a:cubicBezTo>
                  <a:cubicBezTo>
                    <a:pt x="75" y="13"/>
                    <a:pt x="75" y="14"/>
                    <a:pt x="75" y="14"/>
                  </a:cubicBezTo>
                  <a:cubicBezTo>
                    <a:pt x="75" y="15"/>
                    <a:pt x="75" y="15"/>
                    <a:pt x="75" y="15"/>
                  </a:cubicBezTo>
                  <a:cubicBezTo>
                    <a:pt x="74" y="15"/>
                    <a:pt x="74" y="15"/>
                    <a:pt x="74" y="15"/>
                  </a:cubicBezTo>
                  <a:cubicBezTo>
                    <a:pt x="73" y="15"/>
                    <a:pt x="73" y="15"/>
                    <a:pt x="73" y="14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1" y="14"/>
                    <a:pt x="71" y="14"/>
                    <a:pt x="71" y="13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0" y="13"/>
                    <a:pt x="69" y="13"/>
                    <a:pt x="69" y="13"/>
                  </a:cubicBezTo>
                  <a:cubicBezTo>
                    <a:pt x="68" y="14"/>
                    <a:pt x="68" y="14"/>
                    <a:pt x="68" y="15"/>
                  </a:cubicBezTo>
                  <a:cubicBezTo>
                    <a:pt x="67" y="15"/>
                    <a:pt x="67" y="16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5" y="17"/>
                    <a:pt x="65" y="18"/>
                  </a:cubicBezTo>
                  <a:cubicBezTo>
                    <a:pt x="65" y="18"/>
                    <a:pt x="64" y="19"/>
                    <a:pt x="64" y="19"/>
                  </a:cubicBezTo>
                  <a:cubicBezTo>
                    <a:pt x="63" y="19"/>
                    <a:pt x="63" y="18"/>
                    <a:pt x="63" y="18"/>
                  </a:cubicBezTo>
                  <a:cubicBezTo>
                    <a:pt x="62" y="18"/>
                    <a:pt x="62" y="17"/>
                    <a:pt x="62" y="17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62" y="16"/>
                    <a:pt x="62" y="16"/>
                    <a:pt x="61" y="15"/>
                  </a:cubicBezTo>
                  <a:cubicBezTo>
                    <a:pt x="61" y="15"/>
                    <a:pt x="60" y="15"/>
                    <a:pt x="59" y="15"/>
                  </a:cubicBezTo>
                  <a:cubicBezTo>
                    <a:pt x="58" y="15"/>
                    <a:pt x="58" y="15"/>
                    <a:pt x="58" y="15"/>
                  </a:cubicBezTo>
                  <a:cubicBezTo>
                    <a:pt x="57" y="15"/>
                    <a:pt x="57" y="15"/>
                    <a:pt x="57" y="16"/>
                  </a:cubicBezTo>
                  <a:cubicBezTo>
                    <a:pt x="57" y="16"/>
                    <a:pt x="56" y="16"/>
                    <a:pt x="56" y="15"/>
                  </a:cubicBezTo>
                  <a:cubicBezTo>
                    <a:pt x="55" y="15"/>
                    <a:pt x="54" y="14"/>
                    <a:pt x="53" y="14"/>
                  </a:cubicBezTo>
                  <a:cubicBezTo>
                    <a:pt x="53" y="14"/>
                    <a:pt x="52" y="14"/>
                    <a:pt x="51" y="14"/>
                  </a:cubicBezTo>
                  <a:cubicBezTo>
                    <a:pt x="51" y="14"/>
                    <a:pt x="51" y="13"/>
                    <a:pt x="50" y="13"/>
                  </a:cubicBezTo>
                  <a:cubicBezTo>
                    <a:pt x="50" y="13"/>
                    <a:pt x="50" y="13"/>
                    <a:pt x="49" y="13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49" y="13"/>
                    <a:pt x="48" y="13"/>
                    <a:pt x="48" y="12"/>
                  </a:cubicBezTo>
                  <a:cubicBezTo>
                    <a:pt x="48" y="12"/>
                    <a:pt x="47" y="12"/>
                    <a:pt x="47" y="12"/>
                  </a:cubicBezTo>
                  <a:cubicBezTo>
                    <a:pt x="46" y="12"/>
                    <a:pt x="46" y="12"/>
                    <a:pt x="45" y="12"/>
                  </a:cubicBezTo>
                  <a:cubicBezTo>
                    <a:pt x="44" y="12"/>
                    <a:pt x="44" y="12"/>
                    <a:pt x="44" y="11"/>
                  </a:cubicBezTo>
                  <a:cubicBezTo>
                    <a:pt x="43" y="11"/>
                    <a:pt x="43" y="11"/>
                    <a:pt x="42" y="11"/>
                  </a:cubicBezTo>
                  <a:cubicBezTo>
                    <a:pt x="42" y="11"/>
                    <a:pt x="42" y="12"/>
                    <a:pt x="42" y="12"/>
                  </a:cubicBezTo>
                  <a:cubicBezTo>
                    <a:pt x="41" y="12"/>
                    <a:pt x="42" y="13"/>
                    <a:pt x="41" y="13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1" y="14"/>
                    <a:pt x="41" y="14"/>
                    <a:pt x="41" y="14"/>
                  </a:cubicBezTo>
                  <a:cubicBezTo>
                    <a:pt x="41" y="15"/>
                    <a:pt x="39" y="15"/>
                    <a:pt x="38" y="15"/>
                  </a:cubicBezTo>
                  <a:cubicBezTo>
                    <a:pt x="37" y="15"/>
                    <a:pt x="36" y="14"/>
                    <a:pt x="36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4" y="16"/>
                    <a:pt x="35" y="16"/>
                    <a:pt x="35" y="16"/>
                  </a:cubicBezTo>
                  <a:cubicBezTo>
                    <a:pt x="35" y="16"/>
                    <a:pt x="34" y="17"/>
                    <a:pt x="34" y="17"/>
                  </a:cubicBezTo>
                  <a:cubicBezTo>
                    <a:pt x="34" y="18"/>
                    <a:pt x="34" y="18"/>
                    <a:pt x="34" y="19"/>
                  </a:cubicBezTo>
                  <a:cubicBezTo>
                    <a:pt x="34" y="19"/>
                    <a:pt x="34" y="19"/>
                    <a:pt x="33" y="20"/>
                  </a:cubicBezTo>
                  <a:cubicBezTo>
                    <a:pt x="33" y="20"/>
                    <a:pt x="33" y="20"/>
                    <a:pt x="34" y="20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34" y="22"/>
                    <a:pt x="35" y="22"/>
                    <a:pt x="35" y="22"/>
                  </a:cubicBezTo>
                  <a:cubicBezTo>
                    <a:pt x="35" y="23"/>
                    <a:pt x="35" y="24"/>
                    <a:pt x="34" y="25"/>
                  </a:cubicBezTo>
                  <a:cubicBezTo>
                    <a:pt x="34" y="26"/>
                    <a:pt x="34" y="25"/>
                    <a:pt x="33" y="26"/>
                  </a:cubicBezTo>
                  <a:cubicBezTo>
                    <a:pt x="33" y="26"/>
                    <a:pt x="32" y="26"/>
                    <a:pt x="32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2" y="26"/>
                    <a:pt x="31" y="27"/>
                    <a:pt x="31" y="27"/>
                  </a:cubicBezTo>
                  <a:cubicBezTo>
                    <a:pt x="31" y="27"/>
                    <a:pt x="30" y="27"/>
                    <a:pt x="30" y="28"/>
                  </a:cubicBezTo>
                  <a:cubicBezTo>
                    <a:pt x="30" y="29"/>
                    <a:pt x="30" y="29"/>
                    <a:pt x="29" y="29"/>
                  </a:cubicBezTo>
                  <a:cubicBezTo>
                    <a:pt x="28" y="28"/>
                    <a:pt x="27" y="28"/>
                    <a:pt x="27" y="29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5" y="30"/>
                    <a:pt x="24" y="29"/>
                    <a:pt x="24" y="30"/>
                  </a:cubicBezTo>
                  <a:cubicBezTo>
                    <a:pt x="23" y="30"/>
                    <a:pt x="23" y="30"/>
                    <a:pt x="22" y="30"/>
                  </a:cubicBezTo>
                  <a:cubicBezTo>
                    <a:pt x="22" y="30"/>
                    <a:pt x="22" y="31"/>
                    <a:pt x="22" y="31"/>
                  </a:cubicBezTo>
                  <a:cubicBezTo>
                    <a:pt x="22" y="31"/>
                    <a:pt x="22" y="32"/>
                    <a:pt x="22" y="32"/>
                  </a:cubicBezTo>
                  <a:cubicBezTo>
                    <a:pt x="22" y="32"/>
                    <a:pt x="22" y="33"/>
                    <a:pt x="22" y="33"/>
                  </a:cubicBezTo>
                  <a:cubicBezTo>
                    <a:pt x="22" y="33"/>
                    <a:pt x="22" y="33"/>
                    <a:pt x="22" y="34"/>
                  </a:cubicBezTo>
                  <a:cubicBezTo>
                    <a:pt x="22" y="34"/>
                    <a:pt x="22" y="35"/>
                    <a:pt x="22" y="35"/>
                  </a:cubicBezTo>
                  <a:cubicBezTo>
                    <a:pt x="22" y="35"/>
                    <a:pt x="21" y="35"/>
                    <a:pt x="21" y="35"/>
                  </a:cubicBezTo>
                  <a:cubicBezTo>
                    <a:pt x="20" y="35"/>
                    <a:pt x="21" y="36"/>
                    <a:pt x="20" y="37"/>
                  </a:cubicBezTo>
                  <a:cubicBezTo>
                    <a:pt x="20" y="38"/>
                    <a:pt x="19" y="37"/>
                    <a:pt x="18" y="37"/>
                  </a:cubicBezTo>
                  <a:cubicBezTo>
                    <a:pt x="18" y="37"/>
                    <a:pt x="17" y="36"/>
                    <a:pt x="17" y="36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5" y="39"/>
                    <a:pt x="15" y="38"/>
                    <a:pt x="15" y="38"/>
                  </a:cubicBezTo>
                  <a:cubicBezTo>
                    <a:pt x="15" y="37"/>
                    <a:pt x="15" y="37"/>
                    <a:pt x="14" y="36"/>
                  </a:cubicBezTo>
                  <a:cubicBezTo>
                    <a:pt x="14" y="36"/>
                    <a:pt x="13" y="36"/>
                    <a:pt x="13" y="36"/>
                  </a:cubicBezTo>
                  <a:cubicBezTo>
                    <a:pt x="12" y="35"/>
                    <a:pt x="12" y="35"/>
                    <a:pt x="11" y="35"/>
                  </a:cubicBezTo>
                  <a:cubicBezTo>
                    <a:pt x="11" y="35"/>
                    <a:pt x="11" y="35"/>
                    <a:pt x="10" y="35"/>
                  </a:cubicBezTo>
                  <a:cubicBezTo>
                    <a:pt x="10" y="35"/>
                    <a:pt x="10" y="35"/>
                    <a:pt x="9" y="35"/>
                  </a:cubicBezTo>
                  <a:cubicBezTo>
                    <a:pt x="9" y="35"/>
                    <a:pt x="8" y="35"/>
                    <a:pt x="7" y="35"/>
                  </a:cubicBezTo>
                  <a:cubicBezTo>
                    <a:pt x="7" y="35"/>
                    <a:pt x="7" y="34"/>
                    <a:pt x="7" y="34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6" y="34"/>
                    <a:pt x="5" y="33"/>
                    <a:pt x="5" y="33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3"/>
                    <a:pt x="5" y="34"/>
                    <a:pt x="5" y="34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4" y="35"/>
                    <a:pt x="4" y="35"/>
                    <a:pt x="4" y="36"/>
                  </a:cubicBezTo>
                  <a:cubicBezTo>
                    <a:pt x="4" y="36"/>
                    <a:pt x="4" y="37"/>
                    <a:pt x="4" y="37"/>
                  </a:cubicBezTo>
                  <a:cubicBezTo>
                    <a:pt x="4" y="37"/>
                    <a:pt x="4" y="37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5" y="38"/>
                    <a:pt x="4" y="39"/>
                    <a:pt x="4" y="39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1"/>
                    <a:pt x="4" y="41"/>
                    <a:pt x="4" y="42"/>
                  </a:cubicBezTo>
                  <a:cubicBezTo>
                    <a:pt x="4" y="42"/>
                    <a:pt x="4" y="42"/>
                    <a:pt x="3" y="42"/>
                  </a:cubicBezTo>
                  <a:cubicBezTo>
                    <a:pt x="3" y="42"/>
                    <a:pt x="3" y="42"/>
                    <a:pt x="3" y="42"/>
                  </a:cubicBezTo>
                  <a:cubicBezTo>
                    <a:pt x="3" y="42"/>
                    <a:pt x="3" y="42"/>
                    <a:pt x="3" y="43"/>
                  </a:cubicBezTo>
                  <a:cubicBezTo>
                    <a:pt x="3" y="43"/>
                    <a:pt x="2" y="43"/>
                    <a:pt x="2" y="44"/>
                  </a:cubicBezTo>
                  <a:cubicBezTo>
                    <a:pt x="3" y="44"/>
                    <a:pt x="3" y="45"/>
                    <a:pt x="3" y="45"/>
                  </a:cubicBezTo>
                  <a:cubicBezTo>
                    <a:pt x="4" y="45"/>
                    <a:pt x="4" y="46"/>
                    <a:pt x="4" y="46"/>
                  </a:cubicBezTo>
                  <a:cubicBezTo>
                    <a:pt x="4" y="46"/>
                    <a:pt x="4" y="47"/>
                    <a:pt x="4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3" y="47"/>
                    <a:pt x="3" y="47"/>
                    <a:pt x="2" y="47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2" y="48"/>
                    <a:pt x="1" y="48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0" y="48"/>
                    <a:pt x="1" y="49"/>
                    <a:pt x="1" y="49"/>
                  </a:cubicBezTo>
                  <a:cubicBezTo>
                    <a:pt x="1" y="49"/>
                    <a:pt x="1" y="50"/>
                    <a:pt x="1" y="50"/>
                  </a:cubicBezTo>
                  <a:cubicBezTo>
                    <a:pt x="1" y="51"/>
                    <a:pt x="1" y="51"/>
                    <a:pt x="1" y="52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1" y="53"/>
                    <a:pt x="2" y="53"/>
                    <a:pt x="2" y="53"/>
                  </a:cubicBezTo>
                  <a:cubicBezTo>
                    <a:pt x="2" y="53"/>
                    <a:pt x="2" y="53"/>
                    <a:pt x="2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3" y="54"/>
                    <a:pt x="3" y="54"/>
                    <a:pt x="3" y="54"/>
                  </a:cubicBezTo>
                  <a:cubicBezTo>
                    <a:pt x="3" y="54"/>
                    <a:pt x="3" y="54"/>
                    <a:pt x="4" y="54"/>
                  </a:cubicBezTo>
                  <a:cubicBezTo>
                    <a:pt x="4" y="54"/>
                    <a:pt x="4" y="55"/>
                    <a:pt x="4" y="55"/>
                  </a:cubicBezTo>
                  <a:cubicBezTo>
                    <a:pt x="4" y="55"/>
                    <a:pt x="5" y="55"/>
                    <a:pt x="5" y="55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5" y="55"/>
                    <a:pt x="6" y="55"/>
                    <a:pt x="6" y="55"/>
                  </a:cubicBezTo>
                  <a:cubicBezTo>
                    <a:pt x="6" y="56"/>
                    <a:pt x="5" y="56"/>
                    <a:pt x="5" y="56"/>
                  </a:cubicBezTo>
                  <a:cubicBezTo>
                    <a:pt x="5" y="56"/>
                    <a:pt x="5" y="56"/>
                    <a:pt x="5" y="57"/>
                  </a:cubicBezTo>
                  <a:cubicBezTo>
                    <a:pt x="4" y="57"/>
                    <a:pt x="4" y="57"/>
                    <a:pt x="4" y="57"/>
                  </a:cubicBezTo>
                  <a:cubicBezTo>
                    <a:pt x="4" y="57"/>
                    <a:pt x="4" y="58"/>
                    <a:pt x="4" y="58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4" y="58"/>
                    <a:pt x="4" y="59"/>
                    <a:pt x="4" y="59"/>
                  </a:cubicBezTo>
                  <a:cubicBezTo>
                    <a:pt x="4" y="59"/>
                    <a:pt x="3" y="59"/>
                    <a:pt x="3" y="59"/>
                  </a:cubicBezTo>
                  <a:cubicBezTo>
                    <a:pt x="3" y="60"/>
                    <a:pt x="3" y="60"/>
                    <a:pt x="3" y="60"/>
                  </a:cubicBezTo>
                  <a:cubicBezTo>
                    <a:pt x="3" y="60"/>
                    <a:pt x="3" y="60"/>
                    <a:pt x="3" y="60"/>
                  </a:cubicBezTo>
                  <a:cubicBezTo>
                    <a:pt x="3" y="61"/>
                    <a:pt x="3" y="61"/>
                    <a:pt x="4" y="61"/>
                  </a:cubicBezTo>
                  <a:cubicBezTo>
                    <a:pt x="4" y="61"/>
                    <a:pt x="4" y="61"/>
                    <a:pt x="4" y="61"/>
                  </a:cubicBezTo>
                  <a:cubicBezTo>
                    <a:pt x="4" y="61"/>
                    <a:pt x="4" y="61"/>
                    <a:pt x="4" y="62"/>
                  </a:cubicBezTo>
                  <a:cubicBezTo>
                    <a:pt x="4" y="62"/>
                    <a:pt x="4" y="62"/>
                    <a:pt x="4" y="62"/>
                  </a:cubicBezTo>
                  <a:cubicBezTo>
                    <a:pt x="4" y="62"/>
                    <a:pt x="5" y="62"/>
                    <a:pt x="5" y="63"/>
                  </a:cubicBezTo>
                  <a:cubicBezTo>
                    <a:pt x="5" y="63"/>
                    <a:pt x="6" y="64"/>
                    <a:pt x="6" y="65"/>
                  </a:cubicBezTo>
                  <a:cubicBezTo>
                    <a:pt x="6" y="66"/>
                    <a:pt x="7" y="66"/>
                    <a:pt x="7" y="66"/>
                  </a:cubicBezTo>
                  <a:cubicBezTo>
                    <a:pt x="7" y="67"/>
                    <a:pt x="7" y="67"/>
                    <a:pt x="7" y="67"/>
                  </a:cubicBezTo>
                  <a:cubicBezTo>
                    <a:pt x="7" y="68"/>
                    <a:pt x="8" y="68"/>
                    <a:pt x="8" y="68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8" y="69"/>
                    <a:pt x="8" y="69"/>
                    <a:pt x="8" y="69"/>
                  </a:cubicBezTo>
                  <a:cubicBezTo>
                    <a:pt x="8" y="69"/>
                    <a:pt x="8" y="69"/>
                    <a:pt x="8" y="70"/>
                  </a:cubicBezTo>
                  <a:cubicBezTo>
                    <a:pt x="8" y="70"/>
                    <a:pt x="8" y="71"/>
                    <a:pt x="8" y="71"/>
                  </a:cubicBezTo>
                  <a:cubicBezTo>
                    <a:pt x="8" y="72"/>
                    <a:pt x="8" y="73"/>
                    <a:pt x="8" y="74"/>
                  </a:cubicBezTo>
                  <a:cubicBezTo>
                    <a:pt x="8" y="74"/>
                    <a:pt x="8" y="75"/>
                    <a:pt x="8" y="75"/>
                  </a:cubicBezTo>
                  <a:cubicBezTo>
                    <a:pt x="8" y="76"/>
                    <a:pt x="8" y="76"/>
                    <a:pt x="8" y="77"/>
                  </a:cubicBezTo>
                  <a:cubicBezTo>
                    <a:pt x="8" y="77"/>
                    <a:pt x="8" y="78"/>
                    <a:pt x="8" y="78"/>
                  </a:cubicBezTo>
                  <a:cubicBezTo>
                    <a:pt x="8" y="78"/>
                    <a:pt x="9" y="78"/>
                    <a:pt x="9" y="78"/>
                  </a:cubicBezTo>
                  <a:cubicBezTo>
                    <a:pt x="10" y="78"/>
                    <a:pt x="11" y="78"/>
                    <a:pt x="12" y="78"/>
                  </a:cubicBezTo>
                  <a:cubicBezTo>
                    <a:pt x="12" y="78"/>
                    <a:pt x="12" y="78"/>
                    <a:pt x="13" y="78"/>
                  </a:cubicBezTo>
                  <a:cubicBezTo>
                    <a:pt x="13" y="78"/>
                    <a:pt x="13" y="78"/>
                    <a:pt x="14" y="78"/>
                  </a:cubicBezTo>
                  <a:cubicBezTo>
                    <a:pt x="14" y="79"/>
                    <a:pt x="14" y="79"/>
                    <a:pt x="15" y="79"/>
                  </a:cubicBezTo>
                  <a:cubicBezTo>
                    <a:pt x="15" y="79"/>
                    <a:pt x="15" y="79"/>
                    <a:pt x="16" y="79"/>
                  </a:cubicBezTo>
                  <a:cubicBezTo>
                    <a:pt x="16" y="79"/>
                    <a:pt x="17" y="80"/>
                    <a:pt x="17" y="80"/>
                  </a:cubicBezTo>
                  <a:cubicBezTo>
                    <a:pt x="17" y="80"/>
                    <a:pt x="18" y="80"/>
                    <a:pt x="18" y="81"/>
                  </a:cubicBezTo>
                  <a:cubicBezTo>
                    <a:pt x="18" y="81"/>
                    <a:pt x="18" y="82"/>
                    <a:pt x="18" y="82"/>
                  </a:cubicBezTo>
                  <a:cubicBezTo>
                    <a:pt x="18" y="83"/>
                    <a:pt x="18" y="83"/>
                    <a:pt x="19" y="83"/>
                  </a:cubicBezTo>
                  <a:cubicBezTo>
                    <a:pt x="19" y="84"/>
                    <a:pt x="19" y="84"/>
                    <a:pt x="19" y="84"/>
                  </a:cubicBezTo>
                  <a:cubicBezTo>
                    <a:pt x="19" y="85"/>
                    <a:pt x="18" y="85"/>
                    <a:pt x="18" y="86"/>
                  </a:cubicBezTo>
                  <a:cubicBezTo>
                    <a:pt x="18" y="86"/>
                    <a:pt x="18" y="86"/>
                    <a:pt x="18" y="87"/>
                  </a:cubicBezTo>
                  <a:cubicBezTo>
                    <a:pt x="17" y="87"/>
                    <a:pt x="16" y="88"/>
                    <a:pt x="16" y="89"/>
                  </a:cubicBezTo>
                  <a:cubicBezTo>
                    <a:pt x="16" y="89"/>
                    <a:pt x="16" y="90"/>
                    <a:pt x="15" y="90"/>
                  </a:cubicBezTo>
                  <a:cubicBezTo>
                    <a:pt x="15" y="90"/>
                    <a:pt x="15" y="90"/>
                    <a:pt x="15" y="91"/>
                  </a:cubicBezTo>
                  <a:cubicBezTo>
                    <a:pt x="14" y="91"/>
                    <a:pt x="14" y="92"/>
                    <a:pt x="13" y="92"/>
                  </a:cubicBezTo>
                  <a:cubicBezTo>
                    <a:pt x="13" y="92"/>
                    <a:pt x="13" y="93"/>
                    <a:pt x="13" y="93"/>
                  </a:cubicBezTo>
                  <a:cubicBezTo>
                    <a:pt x="12" y="93"/>
                    <a:pt x="12" y="93"/>
                    <a:pt x="12" y="93"/>
                  </a:cubicBezTo>
                  <a:cubicBezTo>
                    <a:pt x="13" y="94"/>
                    <a:pt x="13" y="94"/>
                    <a:pt x="13" y="9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151" name="Freeform 153"/>
            <p:cNvSpPr>
              <a:spLocks/>
            </p:cNvSpPr>
            <p:nvPr/>
          </p:nvSpPr>
          <p:spPr bwMode="auto">
            <a:xfrm>
              <a:off x="5740400" y="3257551"/>
              <a:ext cx="417513" cy="428625"/>
            </a:xfrm>
            <a:custGeom>
              <a:avLst/>
              <a:gdLst>
                <a:gd name="T0" fmla="*/ 82 w 143"/>
                <a:gd name="T1" fmla="*/ 141 h 147"/>
                <a:gd name="T2" fmla="*/ 92 w 143"/>
                <a:gd name="T3" fmla="*/ 142 h 147"/>
                <a:gd name="T4" fmla="*/ 100 w 143"/>
                <a:gd name="T5" fmla="*/ 139 h 147"/>
                <a:gd name="T6" fmla="*/ 102 w 143"/>
                <a:gd name="T7" fmla="*/ 135 h 147"/>
                <a:gd name="T8" fmla="*/ 98 w 143"/>
                <a:gd name="T9" fmla="*/ 128 h 147"/>
                <a:gd name="T10" fmla="*/ 93 w 143"/>
                <a:gd name="T11" fmla="*/ 121 h 147"/>
                <a:gd name="T12" fmla="*/ 90 w 143"/>
                <a:gd name="T13" fmla="*/ 115 h 147"/>
                <a:gd name="T14" fmla="*/ 87 w 143"/>
                <a:gd name="T15" fmla="*/ 106 h 147"/>
                <a:gd name="T16" fmla="*/ 95 w 143"/>
                <a:gd name="T17" fmla="*/ 100 h 147"/>
                <a:gd name="T18" fmla="*/ 102 w 143"/>
                <a:gd name="T19" fmla="*/ 101 h 147"/>
                <a:gd name="T20" fmla="*/ 111 w 143"/>
                <a:gd name="T21" fmla="*/ 92 h 147"/>
                <a:gd name="T22" fmla="*/ 116 w 143"/>
                <a:gd name="T23" fmla="*/ 79 h 147"/>
                <a:gd name="T24" fmla="*/ 122 w 143"/>
                <a:gd name="T25" fmla="*/ 71 h 147"/>
                <a:gd name="T26" fmla="*/ 124 w 143"/>
                <a:gd name="T27" fmla="*/ 63 h 147"/>
                <a:gd name="T28" fmla="*/ 124 w 143"/>
                <a:gd name="T29" fmla="*/ 56 h 147"/>
                <a:gd name="T30" fmla="*/ 128 w 143"/>
                <a:gd name="T31" fmla="*/ 53 h 147"/>
                <a:gd name="T32" fmla="*/ 122 w 143"/>
                <a:gd name="T33" fmla="*/ 47 h 147"/>
                <a:gd name="T34" fmla="*/ 116 w 143"/>
                <a:gd name="T35" fmla="*/ 42 h 147"/>
                <a:gd name="T36" fmla="*/ 115 w 143"/>
                <a:gd name="T37" fmla="*/ 33 h 147"/>
                <a:gd name="T38" fmla="*/ 114 w 143"/>
                <a:gd name="T39" fmla="*/ 28 h 147"/>
                <a:gd name="T40" fmla="*/ 124 w 143"/>
                <a:gd name="T41" fmla="*/ 27 h 147"/>
                <a:gd name="T42" fmla="*/ 131 w 143"/>
                <a:gd name="T43" fmla="*/ 27 h 147"/>
                <a:gd name="T44" fmla="*/ 138 w 143"/>
                <a:gd name="T45" fmla="*/ 22 h 147"/>
                <a:gd name="T46" fmla="*/ 141 w 143"/>
                <a:gd name="T47" fmla="*/ 17 h 147"/>
                <a:gd name="T48" fmla="*/ 135 w 143"/>
                <a:gd name="T49" fmla="*/ 15 h 147"/>
                <a:gd name="T50" fmla="*/ 127 w 143"/>
                <a:gd name="T51" fmla="*/ 11 h 147"/>
                <a:gd name="T52" fmla="*/ 120 w 143"/>
                <a:gd name="T53" fmla="*/ 3 h 147"/>
                <a:gd name="T54" fmla="*/ 112 w 143"/>
                <a:gd name="T55" fmla="*/ 0 h 147"/>
                <a:gd name="T56" fmla="*/ 106 w 143"/>
                <a:gd name="T57" fmla="*/ 1 h 147"/>
                <a:gd name="T58" fmla="*/ 91 w 143"/>
                <a:gd name="T59" fmla="*/ 4 h 147"/>
                <a:gd name="T60" fmla="*/ 86 w 143"/>
                <a:gd name="T61" fmla="*/ 14 h 147"/>
                <a:gd name="T62" fmla="*/ 88 w 143"/>
                <a:gd name="T63" fmla="*/ 23 h 147"/>
                <a:gd name="T64" fmla="*/ 85 w 143"/>
                <a:gd name="T65" fmla="*/ 33 h 147"/>
                <a:gd name="T66" fmla="*/ 78 w 143"/>
                <a:gd name="T67" fmla="*/ 36 h 147"/>
                <a:gd name="T68" fmla="*/ 78 w 143"/>
                <a:gd name="T69" fmla="*/ 43 h 147"/>
                <a:gd name="T70" fmla="*/ 73 w 143"/>
                <a:gd name="T71" fmla="*/ 47 h 147"/>
                <a:gd name="T72" fmla="*/ 71 w 143"/>
                <a:gd name="T73" fmla="*/ 60 h 147"/>
                <a:gd name="T74" fmla="*/ 64 w 143"/>
                <a:gd name="T75" fmla="*/ 58 h 147"/>
                <a:gd name="T76" fmla="*/ 59 w 143"/>
                <a:gd name="T77" fmla="*/ 63 h 147"/>
                <a:gd name="T78" fmla="*/ 52 w 143"/>
                <a:gd name="T79" fmla="*/ 65 h 147"/>
                <a:gd name="T80" fmla="*/ 50 w 143"/>
                <a:gd name="T81" fmla="*/ 75 h 147"/>
                <a:gd name="T82" fmla="*/ 45 w 143"/>
                <a:gd name="T83" fmla="*/ 80 h 147"/>
                <a:gd name="T84" fmla="*/ 34 w 143"/>
                <a:gd name="T85" fmla="*/ 82 h 147"/>
                <a:gd name="T86" fmla="*/ 26 w 143"/>
                <a:gd name="T87" fmla="*/ 83 h 147"/>
                <a:gd name="T88" fmla="*/ 12 w 143"/>
                <a:gd name="T89" fmla="*/ 83 h 147"/>
                <a:gd name="T90" fmla="*/ 6 w 143"/>
                <a:gd name="T91" fmla="*/ 79 h 147"/>
                <a:gd name="T92" fmla="*/ 0 w 143"/>
                <a:gd name="T93" fmla="*/ 77 h 147"/>
                <a:gd name="T94" fmla="*/ 1 w 143"/>
                <a:gd name="T95" fmla="*/ 81 h 147"/>
                <a:gd name="T96" fmla="*/ 3 w 143"/>
                <a:gd name="T97" fmla="*/ 85 h 147"/>
                <a:gd name="T98" fmla="*/ 8 w 143"/>
                <a:gd name="T99" fmla="*/ 91 h 147"/>
                <a:gd name="T100" fmla="*/ 14 w 143"/>
                <a:gd name="T101" fmla="*/ 95 h 147"/>
                <a:gd name="T102" fmla="*/ 20 w 143"/>
                <a:gd name="T103" fmla="*/ 98 h 147"/>
                <a:gd name="T104" fmla="*/ 21 w 143"/>
                <a:gd name="T105" fmla="*/ 103 h 147"/>
                <a:gd name="T106" fmla="*/ 25 w 143"/>
                <a:gd name="T107" fmla="*/ 107 h 147"/>
                <a:gd name="T108" fmla="*/ 26 w 143"/>
                <a:gd name="T109" fmla="*/ 116 h 147"/>
                <a:gd name="T110" fmla="*/ 19 w 143"/>
                <a:gd name="T111" fmla="*/ 116 h 147"/>
                <a:gd name="T112" fmla="*/ 14 w 143"/>
                <a:gd name="T113" fmla="*/ 127 h 147"/>
                <a:gd name="T114" fmla="*/ 20 w 143"/>
                <a:gd name="T115" fmla="*/ 131 h 147"/>
                <a:gd name="T116" fmla="*/ 36 w 143"/>
                <a:gd name="T117" fmla="*/ 128 h 147"/>
                <a:gd name="T118" fmla="*/ 55 w 143"/>
                <a:gd name="T119" fmla="*/ 128 h 147"/>
                <a:gd name="T120" fmla="*/ 66 w 143"/>
                <a:gd name="T121" fmla="*/ 136 h 147"/>
                <a:gd name="T122" fmla="*/ 76 w 143"/>
                <a:gd name="T123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43" h="147">
                  <a:moveTo>
                    <a:pt x="76" y="146"/>
                  </a:moveTo>
                  <a:cubicBezTo>
                    <a:pt x="76" y="146"/>
                    <a:pt x="76" y="145"/>
                    <a:pt x="76" y="145"/>
                  </a:cubicBezTo>
                  <a:cubicBezTo>
                    <a:pt x="77" y="145"/>
                    <a:pt x="77" y="145"/>
                    <a:pt x="78" y="145"/>
                  </a:cubicBezTo>
                  <a:cubicBezTo>
                    <a:pt x="78" y="144"/>
                    <a:pt x="79" y="144"/>
                    <a:pt x="79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1" y="144"/>
                    <a:pt x="81" y="144"/>
                    <a:pt x="82" y="144"/>
                  </a:cubicBezTo>
                  <a:cubicBezTo>
                    <a:pt x="82" y="143"/>
                    <a:pt x="82" y="143"/>
                    <a:pt x="82" y="142"/>
                  </a:cubicBezTo>
                  <a:cubicBezTo>
                    <a:pt x="82" y="142"/>
                    <a:pt x="82" y="141"/>
                    <a:pt x="82" y="141"/>
                  </a:cubicBezTo>
                  <a:cubicBezTo>
                    <a:pt x="83" y="141"/>
                    <a:pt x="83" y="140"/>
                    <a:pt x="84" y="140"/>
                  </a:cubicBezTo>
                  <a:cubicBezTo>
                    <a:pt x="84" y="140"/>
                    <a:pt x="84" y="140"/>
                    <a:pt x="84" y="140"/>
                  </a:cubicBezTo>
                  <a:cubicBezTo>
                    <a:pt x="84" y="140"/>
                    <a:pt x="84" y="140"/>
                    <a:pt x="85" y="140"/>
                  </a:cubicBezTo>
                  <a:cubicBezTo>
                    <a:pt x="85" y="140"/>
                    <a:pt x="86" y="141"/>
                    <a:pt x="86" y="141"/>
                  </a:cubicBezTo>
                  <a:cubicBezTo>
                    <a:pt x="87" y="141"/>
                    <a:pt x="87" y="141"/>
                    <a:pt x="88" y="141"/>
                  </a:cubicBezTo>
                  <a:cubicBezTo>
                    <a:pt x="88" y="141"/>
                    <a:pt x="89" y="141"/>
                    <a:pt x="89" y="141"/>
                  </a:cubicBezTo>
                  <a:cubicBezTo>
                    <a:pt x="90" y="141"/>
                    <a:pt x="90" y="141"/>
                    <a:pt x="90" y="141"/>
                  </a:cubicBezTo>
                  <a:cubicBezTo>
                    <a:pt x="91" y="142"/>
                    <a:pt x="91" y="143"/>
                    <a:pt x="92" y="142"/>
                  </a:cubicBezTo>
                  <a:cubicBezTo>
                    <a:pt x="93" y="142"/>
                    <a:pt x="93" y="142"/>
                    <a:pt x="93" y="142"/>
                  </a:cubicBezTo>
                  <a:cubicBezTo>
                    <a:pt x="94" y="142"/>
                    <a:pt x="94" y="142"/>
                    <a:pt x="95" y="142"/>
                  </a:cubicBezTo>
                  <a:cubicBezTo>
                    <a:pt x="95" y="142"/>
                    <a:pt x="95" y="141"/>
                    <a:pt x="95" y="141"/>
                  </a:cubicBezTo>
                  <a:cubicBezTo>
                    <a:pt x="96" y="141"/>
                    <a:pt x="96" y="141"/>
                    <a:pt x="96" y="141"/>
                  </a:cubicBezTo>
                  <a:cubicBezTo>
                    <a:pt x="97" y="140"/>
                    <a:pt x="97" y="140"/>
                    <a:pt x="98" y="139"/>
                  </a:cubicBezTo>
                  <a:cubicBezTo>
                    <a:pt x="98" y="139"/>
                    <a:pt x="99" y="138"/>
                    <a:pt x="99" y="138"/>
                  </a:cubicBezTo>
                  <a:cubicBezTo>
                    <a:pt x="99" y="138"/>
                    <a:pt x="99" y="139"/>
                    <a:pt x="99" y="139"/>
                  </a:cubicBezTo>
                  <a:cubicBezTo>
                    <a:pt x="99" y="139"/>
                    <a:pt x="100" y="139"/>
                    <a:pt x="100" y="139"/>
                  </a:cubicBezTo>
                  <a:cubicBezTo>
                    <a:pt x="100" y="140"/>
                    <a:pt x="100" y="140"/>
                    <a:pt x="100" y="140"/>
                  </a:cubicBezTo>
                  <a:cubicBezTo>
                    <a:pt x="101" y="140"/>
                    <a:pt x="101" y="141"/>
                    <a:pt x="101" y="141"/>
                  </a:cubicBezTo>
                  <a:cubicBezTo>
                    <a:pt x="101" y="141"/>
                    <a:pt x="102" y="140"/>
                    <a:pt x="102" y="139"/>
                  </a:cubicBezTo>
                  <a:cubicBezTo>
                    <a:pt x="102" y="139"/>
                    <a:pt x="102" y="138"/>
                    <a:pt x="102" y="138"/>
                  </a:cubicBezTo>
                  <a:cubicBezTo>
                    <a:pt x="102" y="138"/>
                    <a:pt x="102" y="138"/>
                    <a:pt x="102" y="138"/>
                  </a:cubicBezTo>
                  <a:cubicBezTo>
                    <a:pt x="102" y="138"/>
                    <a:pt x="102" y="137"/>
                    <a:pt x="102" y="137"/>
                  </a:cubicBezTo>
                  <a:cubicBezTo>
                    <a:pt x="101" y="137"/>
                    <a:pt x="101" y="137"/>
                    <a:pt x="101" y="136"/>
                  </a:cubicBezTo>
                  <a:cubicBezTo>
                    <a:pt x="101" y="136"/>
                    <a:pt x="102" y="135"/>
                    <a:pt x="102" y="135"/>
                  </a:cubicBezTo>
                  <a:cubicBezTo>
                    <a:pt x="102" y="134"/>
                    <a:pt x="102" y="134"/>
                    <a:pt x="102" y="133"/>
                  </a:cubicBezTo>
                  <a:cubicBezTo>
                    <a:pt x="102" y="133"/>
                    <a:pt x="102" y="133"/>
                    <a:pt x="101" y="132"/>
                  </a:cubicBezTo>
                  <a:cubicBezTo>
                    <a:pt x="101" y="132"/>
                    <a:pt x="101" y="131"/>
                    <a:pt x="101" y="131"/>
                  </a:cubicBezTo>
                  <a:cubicBezTo>
                    <a:pt x="100" y="131"/>
                    <a:pt x="100" y="131"/>
                    <a:pt x="100" y="131"/>
                  </a:cubicBezTo>
                  <a:cubicBezTo>
                    <a:pt x="100" y="130"/>
                    <a:pt x="100" y="130"/>
                    <a:pt x="100" y="130"/>
                  </a:cubicBezTo>
                  <a:cubicBezTo>
                    <a:pt x="99" y="130"/>
                    <a:pt x="99" y="130"/>
                    <a:pt x="99" y="130"/>
                  </a:cubicBezTo>
                  <a:cubicBezTo>
                    <a:pt x="99" y="129"/>
                    <a:pt x="99" y="129"/>
                    <a:pt x="99" y="129"/>
                  </a:cubicBezTo>
                  <a:cubicBezTo>
                    <a:pt x="99" y="129"/>
                    <a:pt x="98" y="128"/>
                    <a:pt x="98" y="128"/>
                  </a:cubicBezTo>
                  <a:cubicBezTo>
                    <a:pt x="98" y="128"/>
                    <a:pt x="98" y="128"/>
                    <a:pt x="98" y="127"/>
                  </a:cubicBezTo>
                  <a:cubicBezTo>
                    <a:pt x="98" y="127"/>
                    <a:pt x="98" y="127"/>
                    <a:pt x="98" y="126"/>
                  </a:cubicBezTo>
                  <a:cubicBezTo>
                    <a:pt x="98" y="126"/>
                    <a:pt x="97" y="126"/>
                    <a:pt x="97" y="126"/>
                  </a:cubicBezTo>
                  <a:cubicBezTo>
                    <a:pt x="97" y="125"/>
                    <a:pt x="97" y="125"/>
                    <a:pt x="97" y="125"/>
                  </a:cubicBezTo>
                  <a:cubicBezTo>
                    <a:pt x="97" y="125"/>
                    <a:pt x="96" y="125"/>
                    <a:pt x="96" y="125"/>
                  </a:cubicBezTo>
                  <a:cubicBezTo>
                    <a:pt x="95" y="125"/>
                    <a:pt x="95" y="125"/>
                    <a:pt x="94" y="124"/>
                  </a:cubicBezTo>
                  <a:cubicBezTo>
                    <a:pt x="94" y="124"/>
                    <a:pt x="93" y="123"/>
                    <a:pt x="93" y="123"/>
                  </a:cubicBezTo>
                  <a:cubicBezTo>
                    <a:pt x="92" y="122"/>
                    <a:pt x="93" y="122"/>
                    <a:pt x="93" y="121"/>
                  </a:cubicBezTo>
                  <a:cubicBezTo>
                    <a:pt x="92" y="121"/>
                    <a:pt x="92" y="121"/>
                    <a:pt x="92" y="120"/>
                  </a:cubicBezTo>
                  <a:cubicBezTo>
                    <a:pt x="92" y="120"/>
                    <a:pt x="92" y="119"/>
                    <a:pt x="92" y="119"/>
                  </a:cubicBezTo>
                  <a:cubicBezTo>
                    <a:pt x="92" y="119"/>
                    <a:pt x="92" y="118"/>
                    <a:pt x="92" y="118"/>
                  </a:cubicBezTo>
                  <a:cubicBezTo>
                    <a:pt x="92" y="118"/>
                    <a:pt x="92" y="117"/>
                    <a:pt x="92" y="117"/>
                  </a:cubicBezTo>
                  <a:cubicBezTo>
                    <a:pt x="92" y="117"/>
                    <a:pt x="92" y="117"/>
                    <a:pt x="92" y="117"/>
                  </a:cubicBezTo>
                  <a:cubicBezTo>
                    <a:pt x="92" y="117"/>
                    <a:pt x="92" y="117"/>
                    <a:pt x="92" y="116"/>
                  </a:cubicBezTo>
                  <a:cubicBezTo>
                    <a:pt x="91" y="116"/>
                    <a:pt x="91" y="116"/>
                    <a:pt x="91" y="116"/>
                  </a:cubicBezTo>
                  <a:cubicBezTo>
                    <a:pt x="91" y="116"/>
                    <a:pt x="91" y="115"/>
                    <a:pt x="90" y="115"/>
                  </a:cubicBezTo>
                  <a:cubicBezTo>
                    <a:pt x="89" y="115"/>
                    <a:pt x="89" y="115"/>
                    <a:pt x="88" y="115"/>
                  </a:cubicBezTo>
                  <a:cubicBezTo>
                    <a:pt x="88" y="115"/>
                    <a:pt x="87" y="115"/>
                    <a:pt x="87" y="114"/>
                  </a:cubicBezTo>
                  <a:cubicBezTo>
                    <a:pt x="86" y="114"/>
                    <a:pt x="86" y="113"/>
                    <a:pt x="86" y="112"/>
                  </a:cubicBezTo>
                  <a:cubicBezTo>
                    <a:pt x="86" y="112"/>
                    <a:pt x="86" y="112"/>
                    <a:pt x="86" y="112"/>
                  </a:cubicBezTo>
                  <a:cubicBezTo>
                    <a:pt x="86" y="112"/>
                    <a:pt x="85" y="112"/>
                    <a:pt x="85" y="112"/>
                  </a:cubicBezTo>
                  <a:cubicBezTo>
                    <a:pt x="85" y="112"/>
                    <a:pt x="85" y="111"/>
                    <a:pt x="85" y="111"/>
                  </a:cubicBezTo>
                  <a:cubicBezTo>
                    <a:pt x="85" y="110"/>
                    <a:pt x="85" y="110"/>
                    <a:pt x="85" y="109"/>
                  </a:cubicBezTo>
                  <a:cubicBezTo>
                    <a:pt x="85" y="108"/>
                    <a:pt x="86" y="107"/>
                    <a:pt x="87" y="106"/>
                  </a:cubicBezTo>
                  <a:cubicBezTo>
                    <a:pt x="87" y="105"/>
                    <a:pt x="88" y="104"/>
                    <a:pt x="88" y="103"/>
                  </a:cubicBezTo>
                  <a:cubicBezTo>
                    <a:pt x="88" y="102"/>
                    <a:pt x="89" y="101"/>
                    <a:pt x="90" y="100"/>
                  </a:cubicBezTo>
                  <a:cubicBezTo>
                    <a:pt x="91" y="100"/>
                    <a:pt x="91" y="100"/>
                    <a:pt x="91" y="100"/>
                  </a:cubicBezTo>
                  <a:cubicBezTo>
                    <a:pt x="91" y="100"/>
                    <a:pt x="92" y="99"/>
                    <a:pt x="92" y="99"/>
                  </a:cubicBezTo>
                  <a:cubicBezTo>
                    <a:pt x="92" y="99"/>
                    <a:pt x="93" y="99"/>
                    <a:pt x="94" y="99"/>
                  </a:cubicBezTo>
                  <a:cubicBezTo>
                    <a:pt x="94" y="99"/>
                    <a:pt x="94" y="99"/>
                    <a:pt x="94" y="99"/>
                  </a:cubicBezTo>
                  <a:cubicBezTo>
                    <a:pt x="94" y="99"/>
                    <a:pt x="95" y="100"/>
                    <a:pt x="95" y="100"/>
                  </a:cubicBezTo>
                  <a:cubicBezTo>
                    <a:pt x="95" y="100"/>
                    <a:pt x="95" y="100"/>
                    <a:pt x="95" y="100"/>
                  </a:cubicBezTo>
                  <a:cubicBezTo>
                    <a:pt x="95" y="100"/>
                    <a:pt x="95" y="101"/>
                    <a:pt x="96" y="101"/>
                  </a:cubicBezTo>
                  <a:cubicBezTo>
                    <a:pt x="96" y="101"/>
                    <a:pt x="96" y="101"/>
                    <a:pt x="96" y="101"/>
                  </a:cubicBezTo>
                  <a:cubicBezTo>
                    <a:pt x="97" y="102"/>
                    <a:pt x="97" y="102"/>
                    <a:pt x="97" y="102"/>
                  </a:cubicBezTo>
                  <a:cubicBezTo>
                    <a:pt x="98" y="102"/>
                    <a:pt x="98" y="102"/>
                    <a:pt x="98" y="102"/>
                  </a:cubicBezTo>
                  <a:cubicBezTo>
                    <a:pt x="99" y="102"/>
                    <a:pt x="99" y="102"/>
                    <a:pt x="99" y="102"/>
                  </a:cubicBezTo>
                  <a:cubicBezTo>
                    <a:pt x="100" y="102"/>
                    <a:pt x="100" y="102"/>
                    <a:pt x="100" y="102"/>
                  </a:cubicBezTo>
                  <a:cubicBezTo>
                    <a:pt x="101" y="102"/>
                    <a:pt x="101" y="102"/>
                    <a:pt x="101" y="101"/>
                  </a:cubicBezTo>
                  <a:cubicBezTo>
                    <a:pt x="102" y="101"/>
                    <a:pt x="102" y="101"/>
                    <a:pt x="102" y="101"/>
                  </a:cubicBezTo>
                  <a:cubicBezTo>
                    <a:pt x="102" y="101"/>
                    <a:pt x="103" y="101"/>
                    <a:pt x="104" y="101"/>
                  </a:cubicBezTo>
                  <a:cubicBezTo>
                    <a:pt x="104" y="101"/>
                    <a:pt x="104" y="102"/>
                    <a:pt x="105" y="101"/>
                  </a:cubicBezTo>
                  <a:cubicBezTo>
                    <a:pt x="105" y="101"/>
                    <a:pt x="105" y="101"/>
                    <a:pt x="105" y="100"/>
                  </a:cubicBezTo>
                  <a:cubicBezTo>
                    <a:pt x="105" y="100"/>
                    <a:pt x="105" y="100"/>
                    <a:pt x="105" y="99"/>
                  </a:cubicBezTo>
                  <a:cubicBezTo>
                    <a:pt x="106" y="99"/>
                    <a:pt x="106" y="98"/>
                    <a:pt x="106" y="98"/>
                  </a:cubicBezTo>
                  <a:cubicBezTo>
                    <a:pt x="107" y="97"/>
                    <a:pt x="107" y="96"/>
                    <a:pt x="108" y="96"/>
                  </a:cubicBezTo>
                  <a:cubicBezTo>
                    <a:pt x="108" y="95"/>
                    <a:pt x="109" y="94"/>
                    <a:pt x="109" y="94"/>
                  </a:cubicBezTo>
                  <a:cubicBezTo>
                    <a:pt x="110" y="93"/>
                    <a:pt x="110" y="93"/>
                    <a:pt x="111" y="92"/>
                  </a:cubicBezTo>
                  <a:cubicBezTo>
                    <a:pt x="111" y="91"/>
                    <a:pt x="111" y="91"/>
                    <a:pt x="112" y="91"/>
                  </a:cubicBezTo>
                  <a:cubicBezTo>
                    <a:pt x="112" y="91"/>
                    <a:pt x="112" y="91"/>
                    <a:pt x="112" y="91"/>
                  </a:cubicBezTo>
                  <a:cubicBezTo>
                    <a:pt x="113" y="90"/>
                    <a:pt x="113" y="90"/>
                    <a:pt x="114" y="89"/>
                  </a:cubicBezTo>
                  <a:cubicBezTo>
                    <a:pt x="114" y="89"/>
                    <a:pt x="115" y="88"/>
                    <a:pt x="115" y="88"/>
                  </a:cubicBezTo>
                  <a:cubicBezTo>
                    <a:pt x="115" y="87"/>
                    <a:pt x="115" y="87"/>
                    <a:pt x="115" y="86"/>
                  </a:cubicBezTo>
                  <a:cubicBezTo>
                    <a:pt x="115" y="85"/>
                    <a:pt x="115" y="85"/>
                    <a:pt x="115" y="85"/>
                  </a:cubicBezTo>
                  <a:cubicBezTo>
                    <a:pt x="116" y="84"/>
                    <a:pt x="116" y="84"/>
                    <a:pt x="116" y="83"/>
                  </a:cubicBezTo>
                  <a:cubicBezTo>
                    <a:pt x="116" y="82"/>
                    <a:pt x="116" y="81"/>
                    <a:pt x="116" y="79"/>
                  </a:cubicBezTo>
                  <a:cubicBezTo>
                    <a:pt x="117" y="79"/>
                    <a:pt x="117" y="78"/>
                    <a:pt x="117" y="78"/>
                  </a:cubicBezTo>
                  <a:cubicBezTo>
                    <a:pt x="118" y="77"/>
                    <a:pt x="118" y="77"/>
                    <a:pt x="119" y="77"/>
                  </a:cubicBezTo>
                  <a:cubicBezTo>
                    <a:pt x="119" y="77"/>
                    <a:pt x="119" y="77"/>
                    <a:pt x="119" y="77"/>
                  </a:cubicBezTo>
                  <a:cubicBezTo>
                    <a:pt x="119" y="77"/>
                    <a:pt x="120" y="77"/>
                    <a:pt x="120" y="77"/>
                  </a:cubicBezTo>
                  <a:cubicBezTo>
                    <a:pt x="120" y="77"/>
                    <a:pt x="120" y="77"/>
                    <a:pt x="120" y="77"/>
                  </a:cubicBezTo>
                  <a:cubicBezTo>
                    <a:pt x="120" y="76"/>
                    <a:pt x="120" y="76"/>
                    <a:pt x="120" y="75"/>
                  </a:cubicBezTo>
                  <a:cubicBezTo>
                    <a:pt x="120" y="74"/>
                    <a:pt x="120" y="73"/>
                    <a:pt x="121" y="72"/>
                  </a:cubicBezTo>
                  <a:cubicBezTo>
                    <a:pt x="121" y="71"/>
                    <a:pt x="121" y="71"/>
                    <a:pt x="122" y="71"/>
                  </a:cubicBezTo>
                  <a:cubicBezTo>
                    <a:pt x="122" y="70"/>
                    <a:pt x="122" y="69"/>
                    <a:pt x="123" y="69"/>
                  </a:cubicBezTo>
                  <a:cubicBezTo>
                    <a:pt x="123" y="69"/>
                    <a:pt x="124" y="69"/>
                    <a:pt x="124" y="69"/>
                  </a:cubicBezTo>
                  <a:cubicBezTo>
                    <a:pt x="124" y="69"/>
                    <a:pt x="124" y="68"/>
                    <a:pt x="124" y="68"/>
                  </a:cubicBezTo>
                  <a:cubicBezTo>
                    <a:pt x="125" y="68"/>
                    <a:pt x="124" y="68"/>
                    <a:pt x="124" y="67"/>
                  </a:cubicBezTo>
                  <a:cubicBezTo>
                    <a:pt x="125" y="67"/>
                    <a:pt x="125" y="67"/>
                    <a:pt x="125" y="67"/>
                  </a:cubicBezTo>
                  <a:cubicBezTo>
                    <a:pt x="125" y="66"/>
                    <a:pt x="125" y="66"/>
                    <a:pt x="125" y="65"/>
                  </a:cubicBezTo>
                  <a:cubicBezTo>
                    <a:pt x="125" y="65"/>
                    <a:pt x="125" y="65"/>
                    <a:pt x="124" y="64"/>
                  </a:cubicBezTo>
                  <a:cubicBezTo>
                    <a:pt x="124" y="64"/>
                    <a:pt x="124" y="64"/>
                    <a:pt x="124" y="63"/>
                  </a:cubicBezTo>
                  <a:cubicBezTo>
                    <a:pt x="124" y="63"/>
                    <a:pt x="124" y="62"/>
                    <a:pt x="124" y="62"/>
                  </a:cubicBezTo>
                  <a:cubicBezTo>
                    <a:pt x="124" y="61"/>
                    <a:pt x="124" y="61"/>
                    <a:pt x="124" y="60"/>
                  </a:cubicBezTo>
                  <a:cubicBezTo>
                    <a:pt x="123" y="60"/>
                    <a:pt x="123" y="60"/>
                    <a:pt x="123" y="60"/>
                  </a:cubicBezTo>
                  <a:cubicBezTo>
                    <a:pt x="123" y="60"/>
                    <a:pt x="123" y="59"/>
                    <a:pt x="122" y="59"/>
                  </a:cubicBezTo>
                  <a:cubicBezTo>
                    <a:pt x="122" y="59"/>
                    <a:pt x="122" y="59"/>
                    <a:pt x="122" y="58"/>
                  </a:cubicBezTo>
                  <a:cubicBezTo>
                    <a:pt x="122" y="58"/>
                    <a:pt x="122" y="58"/>
                    <a:pt x="123" y="58"/>
                  </a:cubicBezTo>
                  <a:cubicBezTo>
                    <a:pt x="123" y="57"/>
                    <a:pt x="124" y="57"/>
                    <a:pt x="124" y="57"/>
                  </a:cubicBezTo>
                  <a:cubicBezTo>
                    <a:pt x="124" y="57"/>
                    <a:pt x="124" y="56"/>
                    <a:pt x="124" y="56"/>
                  </a:cubicBezTo>
                  <a:cubicBezTo>
                    <a:pt x="125" y="56"/>
                    <a:pt x="125" y="56"/>
                    <a:pt x="125" y="56"/>
                  </a:cubicBezTo>
                  <a:cubicBezTo>
                    <a:pt x="125" y="56"/>
                    <a:pt x="125" y="56"/>
                    <a:pt x="125" y="56"/>
                  </a:cubicBezTo>
                  <a:cubicBezTo>
                    <a:pt x="125" y="56"/>
                    <a:pt x="125" y="56"/>
                    <a:pt x="126" y="56"/>
                  </a:cubicBezTo>
                  <a:cubicBezTo>
                    <a:pt x="126" y="55"/>
                    <a:pt x="126" y="55"/>
                    <a:pt x="126" y="55"/>
                  </a:cubicBezTo>
                  <a:cubicBezTo>
                    <a:pt x="126" y="55"/>
                    <a:pt x="127" y="55"/>
                    <a:pt x="127" y="55"/>
                  </a:cubicBezTo>
                  <a:cubicBezTo>
                    <a:pt x="127" y="55"/>
                    <a:pt x="127" y="55"/>
                    <a:pt x="127" y="55"/>
                  </a:cubicBezTo>
                  <a:cubicBezTo>
                    <a:pt x="127" y="55"/>
                    <a:pt x="128" y="55"/>
                    <a:pt x="128" y="55"/>
                  </a:cubicBezTo>
                  <a:cubicBezTo>
                    <a:pt x="128" y="54"/>
                    <a:pt x="128" y="54"/>
                    <a:pt x="128" y="53"/>
                  </a:cubicBezTo>
                  <a:cubicBezTo>
                    <a:pt x="128" y="52"/>
                    <a:pt x="128" y="52"/>
                    <a:pt x="127" y="52"/>
                  </a:cubicBezTo>
                  <a:cubicBezTo>
                    <a:pt x="127" y="52"/>
                    <a:pt x="126" y="51"/>
                    <a:pt x="126" y="51"/>
                  </a:cubicBezTo>
                  <a:cubicBezTo>
                    <a:pt x="125" y="51"/>
                    <a:pt x="125" y="50"/>
                    <a:pt x="125" y="50"/>
                  </a:cubicBezTo>
                  <a:cubicBezTo>
                    <a:pt x="125" y="50"/>
                    <a:pt x="124" y="50"/>
                    <a:pt x="124" y="50"/>
                  </a:cubicBezTo>
                  <a:cubicBezTo>
                    <a:pt x="124" y="50"/>
                    <a:pt x="123" y="50"/>
                    <a:pt x="123" y="50"/>
                  </a:cubicBezTo>
                  <a:cubicBezTo>
                    <a:pt x="123" y="49"/>
                    <a:pt x="123" y="49"/>
                    <a:pt x="122" y="49"/>
                  </a:cubicBezTo>
                  <a:cubicBezTo>
                    <a:pt x="122" y="49"/>
                    <a:pt x="122" y="48"/>
                    <a:pt x="122" y="48"/>
                  </a:cubicBezTo>
                  <a:cubicBezTo>
                    <a:pt x="122" y="47"/>
                    <a:pt x="122" y="47"/>
                    <a:pt x="122" y="47"/>
                  </a:cubicBezTo>
                  <a:cubicBezTo>
                    <a:pt x="122" y="46"/>
                    <a:pt x="122" y="46"/>
                    <a:pt x="121" y="46"/>
                  </a:cubicBezTo>
                  <a:cubicBezTo>
                    <a:pt x="121" y="46"/>
                    <a:pt x="121" y="45"/>
                    <a:pt x="121" y="45"/>
                  </a:cubicBezTo>
                  <a:cubicBezTo>
                    <a:pt x="121" y="45"/>
                    <a:pt x="120" y="45"/>
                    <a:pt x="120" y="45"/>
                  </a:cubicBezTo>
                  <a:cubicBezTo>
                    <a:pt x="119" y="45"/>
                    <a:pt x="119" y="45"/>
                    <a:pt x="118" y="45"/>
                  </a:cubicBezTo>
                  <a:cubicBezTo>
                    <a:pt x="117" y="45"/>
                    <a:pt x="117" y="45"/>
                    <a:pt x="116" y="44"/>
                  </a:cubicBezTo>
                  <a:cubicBezTo>
                    <a:pt x="116" y="44"/>
                    <a:pt x="116" y="44"/>
                    <a:pt x="116" y="43"/>
                  </a:cubicBezTo>
                  <a:cubicBezTo>
                    <a:pt x="116" y="43"/>
                    <a:pt x="116" y="42"/>
                    <a:pt x="116" y="42"/>
                  </a:cubicBezTo>
                  <a:cubicBezTo>
                    <a:pt x="116" y="42"/>
                    <a:pt x="116" y="42"/>
                    <a:pt x="116" y="42"/>
                  </a:cubicBezTo>
                  <a:cubicBezTo>
                    <a:pt x="115" y="41"/>
                    <a:pt x="115" y="41"/>
                    <a:pt x="115" y="40"/>
                  </a:cubicBezTo>
                  <a:cubicBezTo>
                    <a:pt x="115" y="40"/>
                    <a:pt x="116" y="40"/>
                    <a:pt x="116" y="39"/>
                  </a:cubicBezTo>
                  <a:cubicBezTo>
                    <a:pt x="116" y="38"/>
                    <a:pt x="115" y="38"/>
                    <a:pt x="115" y="38"/>
                  </a:cubicBezTo>
                  <a:cubicBezTo>
                    <a:pt x="114" y="37"/>
                    <a:pt x="114" y="37"/>
                    <a:pt x="114" y="36"/>
                  </a:cubicBezTo>
                  <a:cubicBezTo>
                    <a:pt x="114" y="36"/>
                    <a:pt x="115" y="36"/>
                    <a:pt x="115" y="36"/>
                  </a:cubicBezTo>
                  <a:cubicBezTo>
                    <a:pt x="115" y="35"/>
                    <a:pt x="115" y="36"/>
                    <a:pt x="116" y="35"/>
                  </a:cubicBezTo>
                  <a:cubicBezTo>
                    <a:pt x="116" y="35"/>
                    <a:pt x="115" y="34"/>
                    <a:pt x="115" y="34"/>
                  </a:cubicBezTo>
                  <a:cubicBezTo>
                    <a:pt x="115" y="33"/>
                    <a:pt x="115" y="33"/>
                    <a:pt x="115" y="33"/>
                  </a:cubicBezTo>
                  <a:cubicBezTo>
                    <a:pt x="114" y="33"/>
                    <a:pt x="114" y="32"/>
                    <a:pt x="114" y="32"/>
                  </a:cubicBezTo>
                  <a:cubicBezTo>
                    <a:pt x="114" y="32"/>
                    <a:pt x="114" y="32"/>
                    <a:pt x="114" y="32"/>
                  </a:cubicBezTo>
                  <a:cubicBezTo>
                    <a:pt x="113" y="32"/>
                    <a:pt x="113" y="32"/>
                    <a:pt x="113" y="32"/>
                  </a:cubicBezTo>
                  <a:cubicBezTo>
                    <a:pt x="113" y="32"/>
                    <a:pt x="112" y="32"/>
                    <a:pt x="112" y="31"/>
                  </a:cubicBezTo>
                  <a:cubicBezTo>
                    <a:pt x="112" y="31"/>
                    <a:pt x="112" y="30"/>
                    <a:pt x="112" y="30"/>
                  </a:cubicBezTo>
                  <a:cubicBezTo>
                    <a:pt x="112" y="29"/>
                    <a:pt x="112" y="29"/>
                    <a:pt x="113" y="29"/>
                  </a:cubicBezTo>
                  <a:cubicBezTo>
                    <a:pt x="114" y="29"/>
                    <a:pt x="114" y="29"/>
                    <a:pt x="114" y="28"/>
                  </a:cubicBezTo>
                  <a:cubicBezTo>
                    <a:pt x="114" y="28"/>
                    <a:pt x="114" y="28"/>
                    <a:pt x="114" y="28"/>
                  </a:cubicBezTo>
                  <a:cubicBezTo>
                    <a:pt x="114" y="27"/>
                    <a:pt x="113" y="27"/>
                    <a:pt x="113" y="27"/>
                  </a:cubicBezTo>
                  <a:cubicBezTo>
                    <a:pt x="114" y="26"/>
                    <a:pt x="114" y="27"/>
                    <a:pt x="115" y="27"/>
                  </a:cubicBezTo>
                  <a:cubicBezTo>
                    <a:pt x="115" y="27"/>
                    <a:pt x="116" y="26"/>
                    <a:pt x="116" y="27"/>
                  </a:cubicBezTo>
                  <a:cubicBezTo>
                    <a:pt x="117" y="27"/>
                    <a:pt x="117" y="27"/>
                    <a:pt x="117" y="27"/>
                  </a:cubicBezTo>
                  <a:cubicBezTo>
                    <a:pt x="118" y="27"/>
                    <a:pt x="118" y="27"/>
                    <a:pt x="119" y="28"/>
                  </a:cubicBezTo>
                  <a:cubicBezTo>
                    <a:pt x="120" y="28"/>
                    <a:pt x="121" y="27"/>
                    <a:pt x="122" y="27"/>
                  </a:cubicBezTo>
                  <a:cubicBezTo>
                    <a:pt x="123" y="27"/>
                    <a:pt x="123" y="27"/>
                    <a:pt x="124" y="27"/>
                  </a:cubicBezTo>
                  <a:cubicBezTo>
                    <a:pt x="124" y="27"/>
                    <a:pt x="124" y="27"/>
                    <a:pt x="124" y="27"/>
                  </a:cubicBezTo>
                  <a:cubicBezTo>
                    <a:pt x="125" y="28"/>
                    <a:pt x="125" y="28"/>
                    <a:pt x="125" y="28"/>
                  </a:cubicBezTo>
                  <a:cubicBezTo>
                    <a:pt x="126" y="28"/>
                    <a:pt x="126" y="28"/>
                    <a:pt x="127" y="28"/>
                  </a:cubicBezTo>
                  <a:cubicBezTo>
                    <a:pt x="127" y="28"/>
                    <a:pt x="128" y="28"/>
                    <a:pt x="128" y="28"/>
                  </a:cubicBezTo>
                  <a:cubicBezTo>
                    <a:pt x="128" y="27"/>
                    <a:pt x="128" y="27"/>
                    <a:pt x="129" y="27"/>
                  </a:cubicBezTo>
                  <a:cubicBezTo>
                    <a:pt x="129" y="27"/>
                    <a:pt x="129" y="27"/>
                    <a:pt x="129" y="27"/>
                  </a:cubicBezTo>
                  <a:cubicBezTo>
                    <a:pt x="130" y="27"/>
                    <a:pt x="130" y="27"/>
                    <a:pt x="130" y="27"/>
                  </a:cubicBezTo>
                  <a:cubicBezTo>
                    <a:pt x="130" y="27"/>
                    <a:pt x="131" y="27"/>
                    <a:pt x="131" y="27"/>
                  </a:cubicBezTo>
                  <a:cubicBezTo>
                    <a:pt x="131" y="27"/>
                    <a:pt x="131" y="27"/>
                    <a:pt x="131" y="27"/>
                  </a:cubicBezTo>
                  <a:cubicBezTo>
                    <a:pt x="131" y="27"/>
                    <a:pt x="131" y="26"/>
                    <a:pt x="132" y="26"/>
                  </a:cubicBezTo>
                  <a:cubicBezTo>
                    <a:pt x="132" y="26"/>
                    <a:pt x="132" y="26"/>
                    <a:pt x="132" y="26"/>
                  </a:cubicBezTo>
                  <a:cubicBezTo>
                    <a:pt x="133" y="25"/>
                    <a:pt x="133" y="25"/>
                    <a:pt x="134" y="24"/>
                  </a:cubicBezTo>
                  <a:cubicBezTo>
                    <a:pt x="134" y="24"/>
                    <a:pt x="135" y="24"/>
                    <a:pt x="135" y="24"/>
                  </a:cubicBezTo>
                  <a:cubicBezTo>
                    <a:pt x="135" y="24"/>
                    <a:pt x="136" y="24"/>
                    <a:pt x="136" y="24"/>
                  </a:cubicBezTo>
                  <a:cubicBezTo>
                    <a:pt x="137" y="24"/>
                    <a:pt x="136" y="24"/>
                    <a:pt x="137" y="24"/>
                  </a:cubicBezTo>
                  <a:cubicBezTo>
                    <a:pt x="137" y="24"/>
                    <a:pt x="137" y="23"/>
                    <a:pt x="137" y="23"/>
                  </a:cubicBezTo>
                  <a:cubicBezTo>
                    <a:pt x="138" y="23"/>
                    <a:pt x="138" y="23"/>
                    <a:pt x="138" y="22"/>
                  </a:cubicBezTo>
                  <a:cubicBezTo>
                    <a:pt x="138" y="22"/>
                    <a:pt x="138" y="22"/>
                    <a:pt x="139" y="22"/>
                  </a:cubicBezTo>
                  <a:cubicBezTo>
                    <a:pt x="139" y="22"/>
                    <a:pt x="139" y="21"/>
                    <a:pt x="139" y="21"/>
                  </a:cubicBezTo>
                  <a:cubicBezTo>
                    <a:pt x="140" y="20"/>
                    <a:pt x="140" y="21"/>
                    <a:pt x="141" y="20"/>
                  </a:cubicBezTo>
                  <a:cubicBezTo>
                    <a:pt x="141" y="20"/>
                    <a:pt x="142" y="20"/>
                    <a:pt x="142" y="19"/>
                  </a:cubicBezTo>
                  <a:cubicBezTo>
                    <a:pt x="142" y="19"/>
                    <a:pt x="142" y="19"/>
                    <a:pt x="143" y="19"/>
                  </a:cubicBezTo>
                  <a:cubicBezTo>
                    <a:pt x="143" y="18"/>
                    <a:pt x="143" y="18"/>
                    <a:pt x="143" y="18"/>
                  </a:cubicBezTo>
                  <a:cubicBezTo>
                    <a:pt x="143" y="17"/>
                    <a:pt x="143" y="17"/>
                    <a:pt x="142" y="17"/>
                  </a:cubicBezTo>
                  <a:cubicBezTo>
                    <a:pt x="142" y="17"/>
                    <a:pt x="142" y="17"/>
                    <a:pt x="141" y="17"/>
                  </a:cubicBezTo>
                  <a:cubicBezTo>
                    <a:pt x="141" y="17"/>
                    <a:pt x="141" y="17"/>
                    <a:pt x="140" y="17"/>
                  </a:cubicBezTo>
                  <a:cubicBezTo>
                    <a:pt x="140" y="17"/>
                    <a:pt x="140" y="17"/>
                    <a:pt x="140" y="17"/>
                  </a:cubicBezTo>
                  <a:cubicBezTo>
                    <a:pt x="139" y="17"/>
                    <a:pt x="139" y="17"/>
                    <a:pt x="139" y="17"/>
                  </a:cubicBezTo>
                  <a:cubicBezTo>
                    <a:pt x="139" y="16"/>
                    <a:pt x="139" y="16"/>
                    <a:pt x="139" y="16"/>
                  </a:cubicBezTo>
                  <a:cubicBezTo>
                    <a:pt x="138" y="16"/>
                    <a:pt x="138" y="16"/>
                    <a:pt x="138" y="16"/>
                  </a:cubicBezTo>
                  <a:cubicBezTo>
                    <a:pt x="138" y="16"/>
                    <a:pt x="137" y="15"/>
                    <a:pt x="137" y="15"/>
                  </a:cubicBezTo>
                  <a:cubicBezTo>
                    <a:pt x="137" y="15"/>
                    <a:pt x="137" y="15"/>
                    <a:pt x="136" y="15"/>
                  </a:cubicBezTo>
                  <a:cubicBezTo>
                    <a:pt x="136" y="15"/>
                    <a:pt x="136" y="15"/>
                    <a:pt x="135" y="15"/>
                  </a:cubicBezTo>
                  <a:cubicBezTo>
                    <a:pt x="135" y="15"/>
                    <a:pt x="135" y="14"/>
                    <a:pt x="134" y="14"/>
                  </a:cubicBezTo>
                  <a:cubicBezTo>
                    <a:pt x="134" y="13"/>
                    <a:pt x="134" y="13"/>
                    <a:pt x="133" y="13"/>
                  </a:cubicBezTo>
                  <a:cubicBezTo>
                    <a:pt x="133" y="13"/>
                    <a:pt x="133" y="13"/>
                    <a:pt x="133" y="13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1" y="12"/>
                    <a:pt x="130" y="13"/>
                    <a:pt x="129" y="13"/>
                  </a:cubicBezTo>
                  <a:cubicBezTo>
                    <a:pt x="129" y="13"/>
                    <a:pt x="128" y="13"/>
                    <a:pt x="128" y="13"/>
                  </a:cubicBezTo>
                  <a:cubicBezTo>
                    <a:pt x="128" y="12"/>
                    <a:pt x="128" y="12"/>
                    <a:pt x="128" y="12"/>
                  </a:cubicBezTo>
                  <a:cubicBezTo>
                    <a:pt x="128" y="12"/>
                    <a:pt x="127" y="11"/>
                    <a:pt x="127" y="11"/>
                  </a:cubicBezTo>
                  <a:cubicBezTo>
                    <a:pt x="127" y="11"/>
                    <a:pt x="126" y="11"/>
                    <a:pt x="126" y="10"/>
                  </a:cubicBezTo>
                  <a:cubicBezTo>
                    <a:pt x="125" y="10"/>
                    <a:pt x="126" y="9"/>
                    <a:pt x="126" y="9"/>
                  </a:cubicBezTo>
                  <a:cubicBezTo>
                    <a:pt x="126" y="8"/>
                    <a:pt x="126" y="7"/>
                    <a:pt x="126" y="7"/>
                  </a:cubicBezTo>
                  <a:cubicBezTo>
                    <a:pt x="126" y="7"/>
                    <a:pt x="126" y="6"/>
                    <a:pt x="125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4" y="5"/>
                    <a:pt x="123" y="3"/>
                    <a:pt x="122" y="3"/>
                  </a:cubicBezTo>
                  <a:cubicBezTo>
                    <a:pt x="122" y="3"/>
                    <a:pt x="121" y="3"/>
                    <a:pt x="120" y="3"/>
                  </a:cubicBezTo>
                  <a:cubicBezTo>
                    <a:pt x="120" y="3"/>
                    <a:pt x="119" y="4"/>
                    <a:pt x="118" y="3"/>
                  </a:cubicBezTo>
                  <a:cubicBezTo>
                    <a:pt x="118" y="3"/>
                    <a:pt x="118" y="3"/>
                    <a:pt x="118" y="3"/>
                  </a:cubicBezTo>
                  <a:cubicBezTo>
                    <a:pt x="118" y="2"/>
                    <a:pt x="118" y="2"/>
                    <a:pt x="117" y="2"/>
                  </a:cubicBezTo>
                  <a:cubicBezTo>
                    <a:pt x="117" y="2"/>
                    <a:pt x="117" y="1"/>
                    <a:pt x="116" y="1"/>
                  </a:cubicBezTo>
                  <a:cubicBezTo>
                    <a:pt x="116" y="1"/>
                    <a:pt x="116" y="0"/>
                    <a:pt x="116" y="0"/>
                  </a:cubicBezTo>
                  <a:cubicBezTo>
                    <a:pt x="115" y="0"/>
                    <a:pt x="115" y="0"/>
                    <a:pt x="114" y="0"/>
                  </a:cubicBezTo>
                  <a:cubicBezTo>
                    <a:pt x="114" y="0"/>
                    <a:pt x="114" y="1"/>
                    <a:pt x="113" y="1"/>
                  </a:cubicBezTo>
                  <a:cubicBezTo>
                    <a:pt x="113" y="1"/>
                    <a:pt x="113" y="0"/>
                    <a:pt x="112" y="0"/>
                  </a:cubicBezTo>
                  <a:cubicBezTo>
                    <a:pt x="112" y="0"/>
                    <a:pt x="111" y="0"/>
                    <a:pt x="111" y="0"/>
                  </a:cubicBezTo>
                  <a:cubicBezTo>
                    <a:pt x="111" y="0"/>
                    <a:pt x="110" y="0"/>
                    <a:pt x="110" y="0"/>
                  </a:cubicBezTo>
                  <a:cubicBezTo>
                    <a:pt x="110" y="0"/>
                    <a:pt x="110" y="0"/>
                    <a:pt x="110" y="1"/>
                  </a:cubicBezTo>
                  <a:cubicBezTo>
                    <a:pt x="110" y="1"/>
                    <a:pt x="109" y="2"/>
                    <a:pt x="109" y="2"/>
                  </a:cubicBezTo>
                  <a:cubicBezTo>
                    <a:pt x="109" y="2"/>
                    <a:pt x="108" y="2"/>
                    <a:pt x="108" y="2"/>
                  </a:cubicBezTo>
                  <a:cubicBezTo>
                    <a:pt x="108" y="2"/>
                    <a:pt x="108" y="2"/>
                    <a:pt x="107" y="2"/>
                  </a:cubicBezTo>
                  <a:cubicBezTo>
                    <a:pt x="107" y="2"/>
                    <a:pt x="107" y="2"/>
                    <a:pt x="107" y="2"/>
                  </a:cubicBezTo>
                  <a:cubicBezTo>
                    <a:pt x="106" y="2"/>
                    <a:pt x="106" y="2"/>
                    <a:pt x="106" y="1"/>
                  </a:cubicBezTo>
                  <a:cubicBezTo>
                    <a:pt x="106" y="1"/>
                    <a:pt x="105" y="1"/>
                    <a:pt x="105" y="1"/>
                  </a:cubicBezTo>
                  <a:cubicBezTo>
                    <a:pt x="105" y="1"/>
                    <a:pt x="105" y="1"/>
                    <a:pt x="105" y="1"/>
                  </a:cubicBezTo>
                  <a:cubicBezTo>
                    <a:pt x="104" y="1"/>
                    <a:pt x="104" y="1"/>
                    <a:pt x="104" y="1"/>
                  </a:cubicBezTo>
                  <a:cubicBezTo>
                    <a:pt x="103" y="1"/>
                    <a:pt x="101" y="1"/>
                    <a:pt x="100" y="1"/>
                  </a:cubicBezTo>
                  <a:cubicBezTo>
                    <a:pt x="99" y="1"/>
                    <a:pt x="98" y="1"/>
                    <a:pt x="96" y="2"/>
                  </a:cubicBezTo>
                  <a:cubicBezTo>
                    <a:pt x="95" y="3"/>
                    <a:pt x="94" y="3"/>
                    <a:pt x="93" y="3"/>
                  </a:cubicBezTo>
                  <a:cubicBezTo>
                    <a:pt x="93" y="3"/>
                    <a:pt x="92" y="4"/>
                    <a:pt x="92" y="4"/>
                  </a:cubicBezTo>
                  <a:cubicBezTo>
                    <a:pt x="91" y="4"/>
                    <a:pt x="91" y="4"/>
                    <a:pt x="91" y="4"/>
                  </a:cubicBezTo>
                  <a:cubicBezTo>
                    <a:pt x="91" y="4"/>
                    <a:pt x="90" y="4"/>
                    <a:pt x="90" y="4"/>
                  </a:cubicBezTo>
                  <a:cubicBezTo>
                    <a:pt x="89" y="4"/>
                    <a:pt x="89" y="5"/>
                    <a:pt x="89" y="5"/>
                  </a:cubicBezTo>
                  <a:cubicBezTo>
                    <a:pt x="88" y="6"/>
                    <a:pt x="88" y="6"/>
                    <a:pt x="87" y="7"/>
                  </a:cubicBezTo>
                  <a:cubicBezTo>
                    <a:pt x="87" y="7"/>
                    <a:pt x="85" y="7"/>
                    <a:pt x="84" y="8"/>
                  </a:cubicBezTo>
                  <a:cubicBezTo>
                    <a:pt x="84" y="9"/>
                    <a:pt x="83" y="11"/>
                    <a:pt x="84" y="12"/>
                  </a:cubicBezTo>
                  <a:cubicBezTo>
                    <a:pt x="84" y="12"/>
                    <a:pt x="84" y="12"/>
                    <a:pt x="85" y="13"/>
                  </a:cubicBezTo>
                  <a:cubicBezTo>
                    <a:pt x="85" y="13"/>
                    <a:pt x="85" y="13"/>
                    <a:pt x="85" y="13"/>
                  </a:cubicBezTo>
                  <a:cubicBezTo>
                    <a:pt x="85" y="14"/>
                    <a:pt x="85" y="14"/>
                    <a:pt x="86" y="14"/>
                  </a:cubicBezTo>
                  <a:cubicBezTo>
                    <a:pt x="86" y="15"/>
                    <a:pt x="87" y="15"/>
                    <a:pt x="87" y="16"/>
                  </a:cubicBezTo>
                  <a:cubicBezTo>
                    <a:pt x="87" y="16"/>
                    <a:pt x="87" y="17"/>
                    <a:pt x="87" y="17"/>
                  </a:cubicBezTo>
                  <a:cubicBezTo>
                    <a:pt x="88" y="18"/>
                    <a:pt x="88" y="18"/>
                    <a:pt x="88" y="19"/>
                  </a:cubicBezTo>
                  <a:cubicBezTo>
                    <a:pt x="88" y="19"/>
                    <a:pt x="88" y="20"/>
                    <a:pt x="88" y="20"/>
                  </a:cubicBezTo>
                  <a:cubicBezTo>
                    <a:pt x="88" y="20"/>
                    <a:pt x="88" y="21"/>
                    <a:pt x="88" y="21"/>
                  </a:cubicBezTo>
                  <a:cubicBezTo>
                    <a:pt x="88" y="21"/>
                    <a:pt x="88" y="21"/>
                    <a:pt x="89" y="21"/>
                  </a:cubicBezTo>
                  <a:cubicBezTo>
                    <a:pt x="89" y="22"/>
                    <a:pt x="89" y="22"/>
                    <a:pt x="89" y="23"/>
                  </a:cubicBezTo>
                  <a:cubicBezTo>
                    <a:pt x="88" y="23"/>
                    <a:pt x="88" y="23"/>
                    <a:pt x="88" y="23"/>
                  </a:cubicBezTo>
                  <a:cubicBezTo>
                    <a:pt x="88" y="23"/>
                    <a:pt x="88" y="23"/>
                    <a:pt x="88" y="24"/>
                  </a:cubicBezTo>
                  <a:cubicBezTo>
                    <a:pt x="88" y="24"/>
                    <a:pt x="88" y="24"/>
                    <a:pt x="87" y="24"/>
                  </a:cubicBezTo>
                  <a:cubicBezTo>
                    <a:pt x="87" y="24"/>
                    <a:pt x="87" y="24"/>
                    <a:pt x="87" y="25"/>
                  </a:cubicBezTo>
                  <a:cubicBezTo>
                    <a:pt x="87" y="25"/>
                    <a:pt x="87" y="26"/>
                    <a:pt x="86" y="26"/>
                  </a:cubicBezTo>
                  <a:cubicBezTo>
                    <a:pt x="86" y="26"/>
                    <a:pt x="85" y="27"/>
                    <a:pt x="85" y="28"/>
                  </a:cubicBezTo>
                  <a:cubicBezTo>
                    <a:pt x="84" y="29"/>
                    <a:pt x="85" y="29"/>
                    <a:pt x="85" y="30"/>
                  </a:cubicBezTo>
                  <a:cubicBezTo>
                    <a:pt x="86" y="31"/>
                    <a:pt x="86" y="31"/>
                    <a:pt x="86" y="32"/>
                  </a:cubicBezTo>
                  <a:cubicBezTo>
                    <a:pt x="86" y="33"/>
                    <a:pt x="86" y="33"/>
                    <a:pt x="85" y="33"/>
                  </a:cubicBezTo>
                  <a:cubicBezTo>
                    <a:pt x="85" y="34"/>
                    <a:pt x="85" y="34"/>
                    <a:pt x="84" y="34"/>
                  </a:cubicBezTo>
                  <a:cubicBezTo>
                    <a:pt x="84" y="34"/>
                    <a:pt x="84" y="34"/>
                    <a:pt x="83" y="34"/>
                  </a:cubicBezTo>
                  <a:cubicBezTo>
                    <a:pt x="83" y="34"/>
                    <a:pt x="82" y="34"/>
                    <a:pt x="82" y="34"/>
                  </a:cubicBezTo>
                  <a:cubicBezTo>
                    <a:pt x="81" y="34"/>
                    <a:pt x="81" y="34"/>
                    <a:pt x="81" y="34"/>
                  </a:cubicBezTo>
                  <a:cubicBezTo>
                    <a:pt x="80" y="34"/>
                    <a:pt x="80" y="33"/>
                    <a:pt x="80" y="33"/>
                  </a:cubicBezTo>
                  <a:cubicBezTo>
                    <a:pt x="79" y="33"/>
                    <a:pt x="79" y="33"/>
                    <a:pt x="78" y="33"/>
                  </a:cubicBezTo>
                  <a:cubicBezTo>
                    <a:pt x="77" y="33"/>
                    <a:pt x="77" y="33"/>
                    <a:pt x="76" y="33"/>
                  </a:cubicBezTo>
                  <a:cubicBezTo>
                    <a:pt x="76" y="35"/>
                    <a:pt x="78" y="36"/>
                    <a:pt x="78" y="36"/>
                  </a:cubicBezTo>
                  <a:cubicBezTo>
                    <a:pt x="79" y="37"/>
                    <a:pt x="79" y="37"/>
                    <a:pt x="79" y="38"/>
                  </a:cubicBezTo>
                  <a:cubicBezTo>
                    <a:pt x="79" y="38"/>
                    <a:pt x="79" y="38"/>
                    <a:pt x="79" y="39"/>
                  </a:cubicBezTo>
                  <a:cubicBezTo>
                    <a:pt x="80" y="39"/>
                    <a:pt x="80" y="39"/>
                    <a:pt x="80" y="39"/>
                  </a:cubicBezTo>
                  <a:cubicBezTo>
                    <a:pt x="80" y="40"/>
                    <a:pt x="81" y="41"/>
                    <a:pt x="80" y="41"/>
                  </a:cubicBezTo>
                  <a:cubicBezTo>
                    <a:pt x="80" y="41"/>
                    <a:pt x="79" y="41"/>
                    <a:pt x="79" y="41"/>
                  </a:cubicBezTo>
                  <a:cubicBezTo>
                    <a:pt x="79" y="42"/>
                    <a:pt x="79" y="42"/>
                    <a:pt x="79" y="42"/>
                  </a:cubicBezTo>
                  <a:cubicBezTo>
                    <a:pt x="79" y="42"/>
                    <a:pt x="79" y="42"/>
                    <a:pt x="79" y="42"/>
                  </a:cubicBezTo>
                  <a:cubicBezTo>
                    <a:pt x="79" y="42"/>
                    <a:pt x="79" y="43"/>
                    <a:pt x="78" y="43"/>
                  </a:cubicBezTo>
                  <a:cubicBezTo>
                    <a:pt x="78" y="43"/>
                    <a:pt x="78" y="43"/>
                    <a:pt x="78" y="43"/>
                  </a:cubicBezTo>
                  <a:cubicBezTo>
                    <a:pt x="78" y="43"/>
                    <a:pt x="78" y="43"/>
                    <a:pt x="78" y="43"/>
                  </a:cubicBezTo>
                  <a:cubicBezTo>
                    <a:pt x="77" y="43"/>
                    <a:pt x="77" y="44"/>
                    <a:pt x="77" y="44"/>
                  </a:cubicBezTo>
                  <a:cubicBezTo>
                    <a:pt x="76" y="44"/>
                    <a:pt x="76" y="44"/>
                    <a:pt x="76" y="44"/>
                  </a:cubicBezTo>
                  <a:cubicBezTo>
                    <a:pt x="75" y="44"/>
                    <a:pt x="75" y="44"/>
                    <a:pt x="74" y="44"/>
                  </a:cubicBezTo>
                  <a:cubicBezTo>
                    <a:pt x="74" y="45"/>
                    <a:pt x="74" y="45"/>
                    <a:pt x="73" y="45"/>
                  </a:cubicBezTo>
                  <a:cubicBezTo>
                    <a:pt x="73" y="46"/>
                    <a:pt x="73" y="46"/>
                    <a:pt x="73" y="46"/>
                  </a:cubicBezTo>
                  <a:cubicBezTo>
                    <a:pt x="73" y="46"/>
                    <a:pt x="73" y="47"/>
                    <a:pt x="73" y="47"/>
                  </a:cubicBezTo>
                  <a:cubicBezTo>
                    <a:pt x="73" y="48"/>
                    <a:pt x="73" y="48"/>
                    <a:pt x="73" y="49"/>
                  </a:cubicBezTo>
                  <a:cubicBezTo>
                    <a:pt x="73" y="49"/>
                    <a:pt x="72" y="51"/>
                    <a:pt x="73" y="51"/>
                  </a:cubicBezTo>
                  <a:cubicBezTo>
                    <a:pt x="73" y="52"/>
                    <a:pt x="74" y="52"/>
                    <a:pt x="74" y="53"/>
                  </a:cubicBezTo>
                  <a:cubicBezTo>
                    <a:pt x="74" y="54"/>
                    <a:pt x="74" y="55"/>
                    <a:pt x="74" y="55"/>
                  </a:cubicBezTo>
                  <a:cubicBezTo>
                    <a:pt x="74" y="56"/>
                    <a:pt x="74" y="57"/>
                    <a:pt x="74" y="58"/>
                  </a:cubicBezTo>
                  <a:cubicBezTo>
                    <a:pt x="74" y="58"/>
                    <a:pt x="74" y="58"/>
                    <a:pt x="73" y="59"/>
                  </a:cubicBezTo>
                  <a:cubicBezTo>
                    <a:pt x="73" y="59"/>
                    <a:pt x="72" y="59"/>
                    <a:pt x="72" y="59"/>
                  </a:cubicBezTo>
                  <a:cubicBezTo>
                    <a:pt x="72" y="59"/>
                    <a:pt x="71" y="60"/>
                    <a:pt x="71" y="60"/>
                  </a:cubicBezTo>
                  <a:cubicBezTo>
                    <a:pt x="71" y="60"/>
                    <a:pt x="71" y="60"/>
                    <a:pt x="70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69" y="58"/>
                    <a:pt x="69" y="58"/>
                    <a:pt x="69" y="58"/>
                  </a:cubicBezTo>
                  <a:cubicBezTo>
                    <a:pt x="68" y="57"/>
                    <a:pt x="68" y="57"/>
                    <a:pt x="67" y="57"/>
                  </a:cubicBezTo>
                  <a:cubicBezTo>
                    <a:pt x="67" y="57"/>
                    <a:pt x="67" y="57"/>
                    <a:pt x="67" y="58"/>
                  </a:cubicBezTo>
                  <a:cubicBezTo>
                    <a:pt x="67" y="58"/>
                    <a:pt x="66" y="58"/>
                    <a:pt x="66" y="58"/>
                  </a:cubicBezTo>
                  <a:cubicBezTo>
                    <a:pt x="66" y="58"/>
                    <a:pt x="65" y="57"/>
                    <a:pt x="65" y="57"/>
                  </a:cubicBezTo>
                  <a:cubicBezTo>
                    <a:pt x="64" y="57"/>
                    <a:pt x="65" y="58"/>
                    <a:pt x="64" y="58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3" y="59"/>
                    <a:pt x="64" y="59"/>
                    <a:pt x="63" y="59"/>
                  </a:cubicBezTo>
                  <a:cubicBezTo>
                    <a:pt x="63" y="60"/>
                    <a:pt x="62" y="60"/>
                    <a:pt x="61" y="60"/>
                  </a:cubicBezTo>
                  <a:cubicBezTo>
                    <a:pt x="61" y="60"/>
                    <a:pt x="61" y="60"/>
                    <a:pt x="61" y="60"/>
                  </a:cubicBezTo>
                  <a:cubicBezTo>
                    <a:pt x="61" y="60"/>
                    <a:pt x="61" y="60"/>
                    <a:pt x="61" y="61"/>
                  </a:cubicBezTo>
                  <a:cubicBezTo>
                    <a:pt x="60" y="61"/>
                    <a:pt x="60" y="61"/>
                    <a:pt x="60" y="61"/>
                  </a:cubicBezTo>
                  <a:cubicBezTo>
                    <a:pt x="59" y="61"/>
                    <a:pt x="59" y="61"/>
                    <a:pt x="59" y="62"/>
                  </a:cubicBezTo>
                  <a:cubicBezTo>
                    <a:pt x="59" y="62"/>
                    <a:pt x="59" y="62"/>
                    <a:pt x="59" y="63"/>
                  </a:cubicBezTo>
                  <a:cubicBezTo>
                    <a:pt x="59" y="64"/>
                    <a:pt x="58" y="64"/>
                    <a:pt x="57" y="64"/>
                  </a:cubicBezTo>
                  <a:cubicBezTo>
                    <a:pt x="57" y="64"/>
                    <a:pt x="57" y="64"/>
                    <a:pt x="56" y="64"/>
                  </a:cubicBezTo>
                  <a:cubicBezTo>
                    <a:pt x="56" y="64"/>
                    <a:pt x="56" y="64"/>
                    <a:pt x="56" y="63"/>
                  </a:cubicBezTo>
                  <a:cubicBezTo>
                    <a:pt x="55" y="63"/>
                    <a:pt x="54" y="63"/>
                    <a:pt x="53" y="63"/>
                  </a:cubicBezTo>
                  <a:cubicBezTo>
                    <a:pt x="52" y="63"/>
                    <a:pt x="53" y="63"/>
                    <a:pt x="53" y="64"/>
                  </a:cubicBezTo>
                  <a:cubicBezTo>
                    <a:pt x="53" y="64"/>
                    <a:pt x="53" y="64"/>
                    <a:pt x="52" y="64"/>
                  </a:cubicBezTo>
                  <a:cubicBezTo>
                    <a:pt x="52" y="64"/>
                    <a:pt x="52" y="64"/>
                    <a:pt x="52" y="64"/>
                  </a:cubicBezTo>
                  <a:cubicBezTo>
                    <a:pt x="52" y="64"/>
                    <a:pt x="52" y="65"/>
                    <a:pt x="52" y="65"/>
                  </a:cubicBezTo>
                  <a:cubicBezTo>
                    <a:pt x="52" y="65"/>
                    <a:pt x="52" y="65"/>
                    <a:pt x="51" y="66"/>
                  </a:cubicBezTo>
                  <a:cubicBezTo>
                    <a:pt x="51" y="66"/>
                    <a:pt x="50" y="66"/>
                    <a:pt x="50" y="66"/>
                  </a:cubicBezTo>
                  <a:cubicBezTo>
                    <a:pt x="50" y="67"/>
                    <a:pt x="50" y="68"/>
                    <a:pt x="50" y="69"/>
                  </a:cubicBezTo>
                  <a:cubicBezTo>
                    <a:pt x="50" y="70"/>
                    <a:pt x="50" y="71"/>
                    <a:pt x="50" y="71"/>
                  </a:cubicBezTo>
                  <a:cubicBezTo>
                    <a:pt x="50" y="72"/>
                    <a:pt x="50" y="72"/>
                    <a:pt x="50" y="72"/>
                  </a:cubicBezTo>
                  <a:cubicBezTo>
                    <a:pt x="50" y="72"/>
                    <a:pt x="50" y="73"/>
                    <a:pt x="50" y="73"/>
                  </a:cubicBezTo>
                  <a:cubicBezTo>
                    <a:pt x="50" y="73"/>
                    <a:pt x="50" y="74"/>
                    <a:pt x="50" y="74"/>
                  </a:cubicBezTo>
                  <a:cubicBezTo>
                    <a:pt x="50" y="74"/>
                    <a:pt x="50" y="75"/>
                    <a:pt x="50" y="75"/>
                  </a:cubicBezTo>
                  <a:cubicBezTo>
                    <a:pt x="50" y="75"/>
                    <a:pt x="50" y="75"/>
                    <a:pt x="50" y="75"/>
                  </a:cubicBezTo>
                  <a:cubicBezTo>
                    <a:pt x="50" y="75"/>
                    <a:pt x="50" y="76"/>
                    <a:pt x="50" y="76"/>
                  </a:cubicBezTo>
                  <a:cubicBezTo>
                    <a:pt x="50" y="76"/>
                    <a:pt x="50" y="76"/>
                    <a:pt x="50" y="77"/>
                  </a:cubicBezTo>
                  <a:cubicBezTo>
                    <a:pt x="50" y="77"/>
                    <a:pt x="50" y="78"/>
                    <a:pt x="50" y="78"/>
                  </a:cubicBezTo>
                  <a:cubicBezTo>
                    <a:pt x="50" y="78"/>
                    <a:pt x="49" y="79"/>
                    <a:pt x="49" y="79"/>
                  </a:cubicBezTo>
                  <a:cubicBezTo>
                    <a:pt x="48" y="79"/>
                    <a:pt x="48" y="80"/>
                    <a:pt x="47" y="80"/>
                  </a:cubicBezTo>
                  <a:cubicBezTo>
                    <a:pt x="46" y="80"/>
                    <a:pt x="46" y="80"/>
                    <a:pt x="45" y="80"/>
                  </a:cubicBezTo>
                  <a:cubicBezTo>
                    <a:pt x="45" y="80"/>
                    <a:pt x="45" y="80"/>
                    <a:pt x="45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3" y="80"/>
                    <a:pt x="43" y="81"/>
                    <a:pt x="42" y="81"/>
                  </a:cubicBezTo>
                  <a:cubicBezTo>
                    <a:pt x="42" y="81"/>
                    <a:pt x="42" y="81"/>
                    <a:pt x="41" y="81"/>
                  </a:cubicBezTo>
                  <a:cubicBezTo>
                    <a:pt x="40" y="82"/>
                    <a:pt x="40" y="82"/>
                    <a:pt x="39" y="82"/>
                  </a:cubicBezTo>
                  <a:cubicBezTo>
                    <a:pt x="39" y="82"/>
                    <a:pt x="38" y="82"/>
                    <a:pt x="38" y="82"/>
                  </a:cubicBezTo>
                  <a:cubicBezTo>
                    <a:pt x="37" y="82"/>
                    <a:pt x="37" y="82"/>
                    <a:pt x="36" y="82"/>
                  </a:cubicBezTo>
                  <a:cubicBezTo>
                    <a:pt x="36" y="82"/>
                    <a:pt x="35" y="82"/>
                    <a:pt x="35" y="82"/>
                  </a:cubicBezTo>
                  <a:cubicBezTo>
                    <a:pt x="35" y="82"/>
                    <a:pt x="35" y="82"/>
                    <a:pt x="34" y="82"/>
                  </a:cubicBezTo>
                  <a:cubicBezTo>
                    <a:pt x="34" y="82"/>
                    <a:pt x="34" y="82"/>
                    <a:pt x="34" y="82"/>
                  </a:cubicBezTo>
                  <a:cubicBezTo>
                    <a:pt x="33" y="82"/>
                    <a:pt x="33" y="82"/>
                    <a:pt x="33" y="81"/>
                  </a:cubicBezTo>
                  <a:cubicBezTo>
                    <a:pt x="32" y="81"/>
                    <a:pt x="31" y="81"/>
                    <a:pt x="31" y="81"/>
                  </a:cubicBezTo>
                  <a:cubicBezTo>
                    <a:pt x="30" y="82"/>
                    <a:pt x="31" y="82"/>
                    <a:pt x="30" y="83"/>
                  </a:cubicBezTo>
                  <a:cubicBezTo>
                    <a:pt x="30" y="83"/>
                    <a:pt x="29" y="83"/>
                    <a:pt x="29" y="83"/>
                  </a:cubicBezTo>
                  <a:cubicBezTo>
                    <a:pt x="28" y="83"/>
                    <a:pt x="27" y="83"/>
                    <a:pt x="27" y="83"/>
                  </a:cubicBezTo>
                  <a:cubicBezTo>
                    <a:pt x="27" y="83"/>
                    <a:pt x="27" y="83"/>
                    <a:pt x="26" y="83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26" y="82"/>
                    <a:pt x="25" y="82"/>
                    <a:pt x="25" y="82"/>
                  </a:cubicBezTo>
                  <a:cubicBezTo>
                    <a:pt x="25" y="82"/>
                    <a:pt x="24" y="82"/>
                    <a:pt x="24" y="82"/>
                  </a:cubicBezTo>
                  <a:cubicBezTo>
                    <a:pt x="23" y="82"/>
                    <a:pt x="22" y="82"/>
                    <a:pt x="22" y="82"/>
                  </a:cubicBezTo>
                  <a:cubicBezTo>
                    <a:pt x="21" y="82"/>
                    <a:pt x="21" y="83"/>
                    <a:pt x="20" y="83"/>
                  </a:cubicBezTo>
                  <a:cubicBezTo>
                    <a:pt x="19" y="83"/>
                    <a:pt x="19" y="83"/>
                    <a:pt x="18" y="83"/>
                  </a:cubicBezTo>
                  <a:cubicBezTo>
                    <a:pt x="17" y="83"/>
                    <a:pt x="16" y="83"/>
                    <a:pt x="14" y="83"/>
                  </a:cubicBezTo>
                  <a:cubicBezTo>
                    <a:pt x="14" y="83"/>
                    <a:pt x="13" y="83"/>
                    <a:pt x="13" y="83"/>
                  </a:cubicBezTo>
                  <a:cubicBezTo>
                    <a:pt x="13" y="83"/>
                    <a:pt x="12" y="83"/>
                    <a:pt x="12" y="83"/>
                  </a:cubicBezTo>
                  <a:cubicBezTo>
                    <a:pt x="12" y="83"/>
                    <a:pt x="11" y="82"/>
                    <a:pt x="11" y="82"/>
                  </a:cubicBezTo>
                  <a:cubicBezTo>
                    <a:pt x="11" y="82"/>
                    <a:pt x="11" y="82"/>
                    <a:pt x="10" y="82"/>
                  </a:cubicBezTo>
                  <a:cubicBezTo>
                    <a:pt x="10" y="82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9" y="81"/>
                    <a:pt x="9" y="81"/>
                    <a:pt x="9" y="81"/>
                  </a:cubicBezTo>
                  <a:cubicBezTo>
                    <a:pt x="8" y="81"/>
                    <a:pt x="8" y="80"/>
                    <a:pt x="8" y="80"/>
                  </a:cubicBezTo>
                  <a:cubicBezTo>
                    <a:pt x="7" y="80"/>
                    <a:pt x="7" y="80"/>
                    <a:pt x="7" y="80"/>
                  </a:cubicBezTo>
                  <a:cubicBezTo>
                    <a:pt x="6" y="80"/>
                    <a:pt x="6" y="79"/>
                    <a:pt x="6" y="79"/>
                  </a:cubicBezTo>
                  <a:cubicBezTo>
                    <a:pt x="6" y="79"/>
                    <a:pt x="5" y="79"/>
                    <a:pt x="5" y="79"/>
                  </a:cubicBezTo>
                  <a:cubicBezTo>
                    <a:pt x="4" y="79"/>
                    <a:pt x="4" y="79"/>
                    <a:pt x="4" y="79"/>
                  </a:cubicBezTo>
                  <a:cubicBezTo>
                    <a:pt x="4" y="79"/>
                    <a:pt x="3" y="79"/>
                    <a:pt x="3" y="79"/>
                  </a:cubicBezTo>
                  <a:cubicBezTo>
                    <a:pt x="3" y="79"/>
                    <a:pt x="3" y="78"/>
                    <a:pt x="2" y="78"/>
                  </a:cubicBezTo>
                  <a:cubicBezTo>
                    <a:pt x="2" y="78"/>
                    <a:pt x="2" y="78"/>
                    <a:pt x="2" y="78"/>
                  </a:cubicBezTo>
                  <a:cubicBezTo>
                    <a:pt x="1" y="78"/>
                    <a:pt x="1" y="78"/>
                    <a:pt x="1" y="77"/>
                  </a:cubicBezTo>
                  <a:cubicBezTo>
                    <a:pt x="1" y="77"/>
                    <a:pt x="1" y="77"/>
                    <a:pt x="0" y="76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1" y="79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2" y="81"/>
                    <a:pt x="2" y="81"/>
                  </a:cubicBezTo>
                  <a:cubicBezTo>
                    <a:pt x="2" y="81"/>
                    <a:pt x="2" y="82"/>
                    <a:pt x="2" y="82"/>
                  </a:cubicBezTo>
                  <a:cubicBezTo>
                    <a:pt x="2" y="82"/>
                    <a:pt x="2" y="82"/>
                    <a:pt x="2" y="82"/>
                  </a:cubicBezTo>
                  <a:cubicBezTo>
                    <a:pt x="2" y="83"/>
                    <a:pt x="2" y="83"/>
                    <a:pt x="2" y="83"/>
                  </a:cubicBezTo>
                  <a:cubicBezTo>
                    <a:pt x="2" y="83"/>
                    <a:pt x="2" y="83"/>
                    <a:pt x="2" y="83"/>
                  </a:cubicBezTo>
                  <a:cubicBezTo>
                    <a:pt x="2" y="83"/>
                    <a:pt x="2" y="83"/>
                    <a:pt x="3" y="84"/>
                  </a:cubicBezTo>
                  <a:cubicBezTo>
                    <a:pt x="3" y="84"/>
                    <a:pt x="3" y="84"/>
                    <a:pt x="3" y="84"/>
                  </a:cubicBezTo>
                  <a:cubicBezTo>
                    <a:pt x="3" y="85"/>
                    <a:pt x="3" y="85"/>
                    <a:pt x="3" y="85"/>
                  </a:cubicBezTo>
                  <a:cubicBezTo>
                    <a:pt x="4" y="86"/>
                    <a:pt x="4" y="86"/>
                    <a:pt x="4" y="86"/>
                  </a:cubicBezTo>
                  <a:cubicBezTo>
                    <a:pt x="4" y="87"/>
                    <a:pt x="5" y="87"/>
                    <a:pt x="5" y="88"/>
                  </a:cubicBezTo>
                  <a:cubicBezTo>
                    <a:pt x="5" y="88"/>
                    <a:pt x="6" y="89"/>
                    <a:pt x="6" y="89"/>
                  </a:cubicBezTo>
                  <a:cubicBezTo>
                    <a:pt x="6" y="89"/>
                    <a:pt x="7" y="89"/>
                    <a:pt x="7" y="90"/>
                  </a:cubicBezTo>
                  <a:cubicBezTo>
                    <a:pt x="7" y="90"/>
                    <a:pt x="7" y="90"/>
                    <a:pt x="7" y="90"/>
                  </a:cubicBezTo>
                  <a:cubicBezTo>
                    <a:pt x="7" y="90"/>
                    <a:pt x="8" y="90"/>
                    <a:pt x="8" y="91"/>
                  </a:cubicBezTo>
                  <a:cubicBezTo>
                    <a:pt x="8" y="91"/>
                    <a:pt x="8" y="91"/>
                    <a:pt x="8" y="91"/>
                  </a:cubicBezTo>
                  <a:cubicBezTo>
                    <a:pt x="8" y="91"/>
                    <a:pt x="8" y="91"/>
                    <a:pt x="8" y="91"/>
                  </a:cubicBezTo>
                  <a:cubicBezTo>
                    <a:pt x="9" y="92"/>
                    <a:pt x="9" y="92"/>
                    <a:pt x="10" y="92"/>
                  </a:cubicBezTo>
                  <a:cubicBezTo>
                    <a:pt x="10" y="92"/>
                    <a:pt x="10" y="92"/>
                    <a:pt x="10" y="92"/>
                  </a:cubicBezTo>
                  <a:cubicBezTo>
                    <a:pt x="10" y="92"/>
                    <a:pt x="10" y="93"/>
                    <a:pt x="10" y="93"/>
                  </a:cubicBezTo>
                  <a:cubicBezTo>
                    <a:pt x="10" y="93"/>
                    <a:pt x="11" y="93"/>
                    <a:pt x="11" y="93"/>
                  </a:cubicBezTo>
                  <a:cubicBezTo>
                    <a:pt x="11" y="93"/>
                    <a:pt x="11" y="93"/>
                    <a:pt x="11" y="93"/>
                  </a:cubicBezTo>
                  <a:cubicBezTo>
                    <a:pt x="11" y="93"/>
                    <a:pt x="11" y="93"/>
                    <a:pt x="12" y="93"/>
                  </a:cubicBezTo>
                  <a:cubicBezTo>
                    <a:pt x="12" y="94"/>
                    <a:pt x="12" y="94"/>
                    <a:pt x="12" y="94"/>
                  </a:cubicBezTo>
                  <a:cubicBezTo>
                    <a:pt x="13" y="94"/>
                    <a:pt x="13" y="95"/>
                    <a:pt x="14" y="95"/>
                  </a:cubicBezTo>
                  <a:cubicBezTo>
                    <a:pt x="15" y="95"/>
                    <a:pt x="15" y="95"/>
                    <a:pt x="15" y="95"/>
                  </a:cubicBezTo>
                  <a:cubicBezTo>
                    <a:pt x="16" y="95"/>
                    <a:pt x="16" y="95"/>
                    <a:pt x="16" y="96"/>
                  </a:cubicBezTo>
                  <a:cubicBezTo>
                    <a:pt x="16" y="96"/>
                    <a:pt x="16" y="96"/>
                    <a:pt x="17" y="96"/>
                  </a:cubicBezTo>
                  <a:cubicBezTo>
                    <a:pt x="17" y="96"/>
                    <a:pt x="17" y="96"/>
                    <a:pt x="18" y="97"/>
                  </a:cubicBezTo>
                  <a:cubicBezTo>
                    <a:pt x="18" y="97"/>
                    <a:pt x="18" y="97"/>
                    <a:pt x="19" y="97"/>
                  </a:cubicBezTo>
                  <a:cubicBezTo>
                    <a:pt x="19" y="97"/>
                    <a:pt x="20" y="97"/>
                    <a:pt x="20" y="97"/>
                  </a:cubicBezTo>
                  <a:cubicBezTo>
                    <a:pt x="20" y="97"/>
                    <a:pt x="20" y="97"/>
                    <a:pt x="20" y="98"/>
                  </a:cubicBezTo>
                  <a:cubicBezTo>
                    <a:pt x="20" y="98"/>
                    <a:pt x="20" y="98"/>
                    <a:pt x="20" y="98"/>
                  </a:cubicBezTo>
                  <a:cubicBezTo>
                    <a:pt x="20" y="98"/>
                    <a:pt x="20" y="98"/>
                    <a:pt x="20" y="98"/>
                  </a:cubicBezTo>
                  <a:cubicBezTo>
                    <a:pt x="20" y="99"/>
                    <a:pt x="20" y="99"/>
                    <a:pt x="20" y="99"/>
                  </a:cubicBezTo>
                  <a:cubicBezTo>
                    <a:pt x="20" y="100"/>
                    <a:pt x="20" y="100"/>
                    <a:pt x="20" y="100"/>
                  </a:cubicBezTo>
                  <a:cubicBezTo>
                    <a:pt x="20" y="100"/>
                    <a:pt x="20" y="100"/>
                    <a:pt x="20" y="101"/>
                  </a:cubicBezTo>
                  <a:cubicBezTo>
                    <a:pt x="20" y="101"/>
                    <a:pt x="20" y="101"/>
                    <a:pt x="20" y="101"/>
                  </a:cubicBezTo>
                  <a:cubicBezTo>
                    <a:pt x="20" y="101"/>
                    <a:pt x="21" y="102"/>
                    <a:pt x="21" y="102"/>
                  </a:cubicBezTo>
                  <a:cubicBezTo>
                    <a:pt x="21" y="102"/>
                    <a:pt x="21" y="102"/>
                    <a:pt x="21" y="102"/>
                  </a:cubicBezTo>
                  <a:cubicBezTo>
                    <a:pt x="21" y="103"/>
                    <a:pt x="21" y="102"/>
                    <a:pt x="21" y="103"/>
                  </a:cubicBezTo>
                  <a:cubicBezTo>
                    <a:pt x="21" y="103"/>
                    <a:pt x="21" y="103"/>
                    <a:pt x="21" y="103"/>
                  </a:cubicBezTo>
                  <a:cubicBezTo>
                    <a:pt x="21" y="104"/>
                    <a:pt x="21" y="104"/>
                    <a:pt x="21" y="105"/>
                  </a:cubicBezTo>
                  <a:cubicBezTo>
                    <a:pt x="21" y="106"/>
                    <a:pt x="21" y="107"/>
                    <a:pt x="21" y="107"/>
                  </a:cubicBezTo>
                  <a:cubicBezTo>
                    <a:pt x="21" y="107"/>
                    <a:pt x="22" y="108"/>
                    <a:pt x="22" y="108"/>
                  </a:cubicBezTo>
                  <a:cubicBezTo>
                    <a:pt x="22" y="108"/>
                    <a:pt x="22" y="108"/>
                    <a:pt x="23" y="108"/>
                  </a:cubicBezTo>
                  <a:cubicBezTo>
                    <a:pt x="23" y="108"/>
                    <a:pt x="23" y="108"/>
                    <a:pt x="24" y="108"/>
                  </a:cubicBezTo>
                  <a:cubicBezTo>
                    <a:pt x="24" y="108"/>
                    <a:pt x="24" y="107"/>
                    <a:pt x="24" y="107"/>
                  </a:cubicBezTo>
                  <a:cubicBezTo>
                    <a:pt x="24" y="107"/>
                    <a:pt x="25" y="107"/>
                    <a:pt x="25" y="107"/>
                  </a:cubicBezTo>
                  <a:cubicBezTo>
                    <a:pt x="25" y="107"/>
                    <a:pt x="25" y="107"/>
                    <a:pt x="26" y="107"/>
                  </a:cubicBezTo>
                  <a:cubicBezTo>
                    <a:pt x="26" y="107"/>
                    <a:pt x="26" y="108"/>
                    <a:pt x="26" y="108"/>
                  </a:cubicBezTo>
                  <a:cubicBezTo>
                    <a:pt x="27" y="108"/>
                    <a:pt x="27" y="108"/>
                    <a:pt x="27" y="109"/>
                  </a:cubicBezTo>
                  <a:cubicBezTo>
                    <a:pt x="27" y="109"/>
                    <a:pt x="27" y="109"/>
                    <a:pt x="27" y="109"/>
                  </a:cubicBezTo>
                  <a:cubicBezTo>
                    <a:pt x="27" y="109"/>
                    <a:pt x="27" y="110"/>
                    <a:pt x="27" y="110"/>
                  </a:cubicBezTo>
                  <a:cubicBezTo>
                    <a:pt x="27" y="111"/>
                    <a:pt x="27" y="111"/>
                    <a:pt x="27" y="112"/>
                  </a:cubicBezTo>
                  <a:cubicBezTo>
                    <a:pt x="27" y="112"/>
                    <a:pt x="27" y="113"/>
                    <a:pt x="27" y="114"/>
                  </a:cubicBezTo>
                  <a:cubicBezTo>
                    <a:pt x="27" y="114"/>
                    <a:pt x="26" y="115"/>
                    <a:pt x="26" y="116"/>
                  </a:cubicBezTo>
                  <a:cubicBezTo>
                    <a:pt x="26" y="116"/>
                    <a:pt x="26" y="116"/>
                    <a:pt x="25" y="116"/>
                  </a:cubicBezTo>
                  <a:cubicBezTo>
                    <a:pt x="25" y="116"/>
                    <a:pt x="25" y="116"/>
                    <a:pt x="25" y="116"/>
                  </a:cubicBezTo>
                  <a:cubicBezTo>
                    <a:pt x="25" y="116"/>
                    <a:pt x="24" y="116"/>
                    <a:pt x="24" y="116"/>
                  </a:cubicBezTo>
                  <a:cubicBezTo>
                    <a:pt x="24" y="116"/>
                    <a:pt x="23" y="116"/>
                    <a:pt x="23" y="116"/>
                  </a:cubicBezTo>
                  <a:cubicBezTo>
                    <a:pt x="23" y="116"/>
                    <a:pt x="23" y="116"/>
                    <a:pt x="22" y="116"/>
                  </a:cubicBezTo>
                  <a:cubicBezTo>
                    <a:pt x="22" y="116"/>
                    <a:pt x="21" y="116"/>
                    <a:pt x="20" y="116"/>
                  </a:cubicBezTo>
                  <a:cubicBezTo>
                    <a:pt x="20" y="116"/>
                    <a:pt x="20" y="116"/>
                    <a:pt x="19" y="116"/>
                  </a:cubicBezTo>
                  <a:cubicBezTo>
                    <a:pt x="19" y="116"/>
                    <a:pt x="19" y="116"/>
                    <a:pt x="19" y="116"/>
                  </a:cubicBezTo>
                  <a:cubicBezTo>
                    <a:pt x="18" y="117"/>
                    <a:pt x="18" y="118"/>
                    <a:pt x="17" y="118"/>
                  </a:cubicBezTo>
                  <a:cubicBezTo>
                    <a:pt x="17" y="118"/>
                    <a:pt x="17" y="118"/>
                    <a:pt x="16" y="118"/>
                  </a:cubicBezTo>
                  <a:cubicBezTo>
                    <a:pt x="16" y="118"/>
                    <a:pt x="16" y="118"/>
                    <a:pt x="15" y="119"/>
                  </a:cubicBezTo>
                  <a:cubicBezTo>
                    <a:pt x="15" y="119"/>
                    <a:pt x="15" y="120"/>
                    <a:pt x="14" y="121"/>
                  </a:cubicBezTo>
                  <a:cubicBezTo>
                    <a:pt x="14" y="122"/>
                    <a:pt x="14" y="122"/>
                    <a:pt x="14" y="123"/>
                  </a:cubicBezTo>
                  <a:cubicBezTo>
                    <a:pt x="14" y="124"/>
                    <a:pt x="14" y="124"/>
                    <a:pt x="14" y="124"/>
                  </a:cubicBezTo>
                  <a:cubicBezTo>
                    <a:pt x="14" y="125"/>
                    <a:pt x="14" y="125"/>
                    <a:pt x="14" y="125"/>
                  </a:cubicBezTo>
                  <a:cubicBezTo>
                    <a:pt x="14" y="126"/>
                    <a:pt x="14" y="126"/>
                    <a:pt x="14" y="127"/>
                  </a:cubicBezTo>
                  <a:cubicBezTo>
                    <a:pt x="14" y="127"/>
                    <a:pt x="13" y="127"/>
                    <a:pt x="13" y="128"/>
                  </a:cubicBezTo>
                  <a:cubicBezTo>
                    <a:pt x="13" y="129"/>
                    <a:pt x="13" y="129"/>
                    <a:pt x="13" y="130"/>
                  </a:cubicBezTo>
                  <a:cubicBezTo>
                    <a:pt x="14" y="130"/>
                    <a:pt x="15" y="130"/>
                    <a:pt x="15" y="130"/>
                  </a:cubicBezTo>
                  <a:cubicBezTo>
                    <a:pt x="15" y="131"/>
                    <a:pt x="15" y="131"/>
                    <a:pt x="15" y="131"/>
                  </a:cubicBezTo>
                  <a:cubicBezTo>
                    <a:pt x="15" y="132"/>
                    <a:pt x="15" y="132"/>
                    <a:pt x="16" y="131"/>
                  </a:cubicBezTo>
                  <a:cubicBezTo>
                    <a:pt x="17" y="131"/>
                    <a:pt x="18" y="131"/>
                    <a:pt x="18" y="130"/>
                  </a:cubicBezTo>
                  <a:cubicBezTo>
                    <a:pt x="18" y="130"/>
                    <a:pt x="18" y="130"/>
                    <a:pt x="19" y="130"/>
                  </a:cubicBezTo>
                  <a:cubicBezTo>
                    <a:pt x="19" y="130"/>
                    <a:pt x="20" y="131"/>
                    <a:pt x="20" y="131"/>
                  </a:cubicBezTo>
                  <a:cubicBezTo>
                    <a:pt x="21" y="130"/>
                    <a:pt x="22" y="129"/>
                    <a:pt x="23" y="129"/>
                  </a:cubicBezTo>
                  <a:cubicBezTo>
                    <a:pt x="23" y="130"/>
                    <a:pt x="25" y="130"/>
                    <a:pt x="26" y="130"/>
                  </a:cubicBezTo>
                  <a:cubicBezTo>
                    <a:pt x="26" y="130"/>
                    <a:pt x="26" y="130"/>
                    <a:pt x="27" y="130"/>
                  </a:cubicBezTo>
                  <a:cubicBezTo>
                    <a:pt x="28" y="130"/>
                    <a:pt x="29" y="130"/>
                    <a:pt x="29" y="130"/>
                  </a:cubicBezTo>
                  <a:cubicBezTo>
                    <a:pt x="30" y="130"/>
                    <a:pt x="31" y="131"/>
                    <a:pt x="31" y="130"/>
                  </a:cubicBezTo>
                  <a:cubicBezTo>
                    <a:pt x="31" y="130"/>
                    <a:pt x="31" y="130"/>
                    <a:pt x="31" y="130"/>
                  </a:cubicBezTo>
                  <a:cubicBezTo>
                    <a:pt x="31" y="129"/>
                    <a:pt x="32" y="129"/>
                    <a:pt x="32" y="129"/>
                  </a:cubicBezTo>
                  <a:cubicBezTo>
                    <a:pt x="33" y="128"/>
                    <a:pt x="35" y="128"/>
                    <a:pt x="36" y="128"/>
                  </a:cubicBezTo>
                  <a:cubicBezTo>
                    <a:pt x="36" y="128"/>
                    <a:pt x="37" y="128"/>
                    <a:pt x="38" y="129"/>
                  </a:cubicBezTo>
                  <a:cubicBezTo>
                    <a:pt x="39" y="129"/>
                    <a:pt x="40" y="129"/>
                    <a:pt x="41" y="129"/>
                  </a:cubicBezTo>
                  <a:cubicBezTo>
                    <a:pt x="41" y="130"/>
                    <a:pt x="41" y="129"/>
                    <a:pt x="41" y="130"/>
                  </a:cubicBezTo>
                  <a:cubicBezTo>
                    <a:pt x="42" y="131"/>
                    <a:pt x="43" y="131"/>
                    <a:pt x="43" y="130"/>
                  </a:cubicBezTo>
                  <a:cubicBezTo>
                    <a:pt x="43" y="129"/>
                    <a:pt x="42" y="129"/>
                    <a:pt x="43" y="129"/>
                  </a:cubicBezTo>
                  <a:cubicBezTo>
                    <a:pt x="45" y="129"/>
                    <a:pt x="44" y="129"/>
                    <a:pt x="46" y="129"/>
                  </a:cubicBezTo>
                  <a:cubicBezTo>
                    <a:pt x="48" y="129"/>
                    <a:pt x="49" y="129"/>
                    <a:pt x="50" y="128"/>
                  </a:cubicBezTo>
                  <a:cubicBezTo>
                    <a:pt x="52" y="128"/>
                    <a:pt x="54" y="128"/>
                    <a:pt x="55" y="128"/>
                  </a:cubicBezTo>
                  <a:cubicBezTo>
                    <a:pt x="55" y="127"/>
                    <a:pt x="56" y="127"/>
                    <a:pt x="57" y="128"/>
                  </a:cubicBezTo>
                  <a:cubicBezTo>
                    <a:pt x="58" y="128"/>
                    <a:pt x="58" y="129"/>
                    <a:pt x="59" y="129"/>
                  </a:cubicBezTo>
                  <a:cubicBezTo>
                    <a:pt x="59" y="129"/>
                    <a:pt x="60" y="129"/>
                    <a:pt x="60" y="130"/>
                  </a:cubicBezTo>
                  <a:cubicBezTo>
                    <a:pt x="61" y="130"/>
                    <a:pt x="61" y="131"/>
                    <a:pt x="61" y="131"/>
                  </a:cubicBezTo>
                  <a:cubicBezTo>
                    <a:pt x="61" y="132"/>
                    <a:pt x="61" y="133"/>
                    <a:pt x="61" y="133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62" y="134"/>
                    <a:pt x="64" y="135"/>
                    <a:pt x="65" y="135"/>
                  </a:cubicBezTo>
                  <a:cubicBezTo>
                    <a:pt x="65" y="135"/>
                    <a:pt x="66" y="135"/>
                    <a:pt x="66" y="136"/>
                  </a:cubicBezTo>
                  <a:cubicBezTo>
                    <a:pt x="66" y="137"/>
                    <a:pt x="66" y="137"/>
                    <a:pt x="67" y="137"/>
                  </a:cubicBezTo>
                  <a:cubicBezTo>
                    <a:pt x="67" y="138"/>
                    <a:pt x="68" y="140"/>
                    <a:pt x="68" y="141"/>
                  </a:cubicBezTo>
                  <a:cubicBezTo>
                    <a:pt x="69" y="142"/>
                    <a:pt x="69" y="143"/>
                    <a:pt x="70" y="144"/>
                  </a:cubicBezTo>
                  <a:cubicBezTo>
                    <a:pt x="70" y="144"/>
                    <a:pt x="71" y="144"/>
                    <a:pt x="71" y="145"/>
                  </a:cubicBezTo>
                  <a:cubicBezTo>
                    <a:pt x="72" y="145"/>
                    <a:pt x="72" y="145"/>
                    <a:pt x="73" y="145"/>
                  </a:cubicBezTo>
                  <a:cubicBezTo>
                    <a:pt x="74" y="145"/>
                    <a:pt x="75" y="146"/>
                    <a:pt x="75" y="146"/>
                  </a:cubicBezTo>
                  <a:cubicBezTo>
                    <a:pt x="75" y="146"/>
                    <a:pt x="76" y="147"/>
                    <a:pt x="76" y="147"/>
                  </a:cubicBezTo>
                  <a:cubicBezTo>
                    <a:pt x="76" y="147"/>
                    <a:pt x="76" y="147"/>
                    <a:pt x="76" y="147"/>
                  </a:cubicBezTo>
                  <a:cubicBezTo>
                    <a:pt x="76" y="146"/>
                    <a:pt x="76" y="146"/>
                    <a:pt x="76" y="14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152" name="Freeform 154"/>
            <p:cNvSpPr>
              <a:spLocks noEditPoints="1"/>
            </p:cNvSpPr>
            <p:nvPr/>
          </p:nvSpPr>
          <p:spPr bwMode="auto">
            <a:xfrm>
              <a:off x="5256213" y="2681288"/>
              <a:ext cx="1017588" cy="460375"/>
            </a:xfrm>
            <a:custGeom>
              <a:avLst/>
              <a:gdLst>
                <a:gd name="T0" fmla="*/ 323 w 349"/>
                <a:gd name="T1" fmla="*/ 109 h 158"/>
                <a:gd name="T2" fmla="*/ 342 w 349"/>
                <a:gd name="T3" fmla="*/ 68 h 158"/>
                <a:gd name="T4" fmla="*/ 292 w 349"/>
                <a:gd name="T5" fmla="*/ 49 h 158"/>
                <a:gd name="T6" fmla="*/ 231 w 349"/>
                <a:gd name="T7" fmla="*/ 10 h 158"/>
                <a:gd name="T8" fmla="*/ 214 w 349"/>
                <a:gd name="T9" fmla="*/ 19 h 158"/>
                <a:gd name="T10" fmla="*/ 196 w 349"/>
                <a:gd name="T11" fmla="*/ 11 h 158"/>
                <a:gd name="T12" fmla="*/ 186 w 349"/>
                <a:gd name="T13" fmla="*/ 6 h 158"/>
                <a:gd name="T14" fmla="*/ 166 w 349"/>
                <a:gd name="T15" fmla="*/ 1 h 158"/>
                <a:gd name="T16" fmla="*/ 144 w 349"/>
                <a:gd name="T17" fmla="*/ 8 h 158"/>
                <a:gd name="T18" fmla="*/ 110 w 349"/>
                <a:gd name="T19" fmla="*/ 14 h 158"/>
                <a:gd name="T20" fmla="*/ 115 w 349"/>
                <a:gd name="T21" fmla="*/ 26 h 158"/>
                <a:gd name="T22" fmla="*/ 105 w 349"/>
                <a:gd name="T23" fmla="*/ 36 h 158"/>
                <a:gd name="T24" fmla="*/ 106 w 349"/>
                <a:gd name="T25" fmla="*/ 50 h 158"/>
                <a:gd name="T26" fmla="*/ 85 w 349"/>
                <a:gd name="T27" fmla="*/ 47 h 158"/>
                <a:gd name="T28" fmla="*/ 66 w 349"/>
                <a:gd name="T29" fmla="*/ 50 h 158"/>
                <a:gd name="T30" fmla="*/ 43 w 349"/>
                <a:gd name="T31" fmla="*/ 39 h 158"/>
                <a:gd name="T32" fmla="*/ 25 w 349"/>
                <a:gd name="T33" fmla="*/ 45 h 158"/>
                <a:gd name="T34" fmla="*/ 14 w 349"/>
                <a:gd name="T35" fmla="*/ 54 h 158"/>
                <a:gd name="T36" fmla="*/ 3 w 349"/>
                <a:gd name="T37" fmla="*/ 54 h 158"/>
                <a:gd name="T38" fmla="*/ 1 w 349"/>
                <a:gd name="T39" fmla="*/ 74 h 158"/>
                <a:gd name="T40" fmla="*/ 11 w 349"/>
                <a:gd name="T41" fmla="*/ 80 h 158"/>
                <a:gd name="T42" fmla="*/ 28 w 349"/>
                <a:gd name="T43" fmla="*/ 96 h 158"/>
                <a:gd name="T44" fmla="*/ 61 w 349"/>
                <a:gd name="T45" fmla="*/ 92 h 158"/>
                <a:gd name="T46" fmla="*/ 72 w 349"/>
                <a:gd name="T47" fmla="*/ 111 h 158"/>
                <a:gd name="T48" fmla="*/ 54 w 349"/>
                <a:gd name="T49" fmla="*/ 106 h 158"/>
                <a:gd name="T50" fmla="*/ 49 w 349"/>
                <a:gd name="T51" fmla="*/ 116 h 158"/>
                <a:gd name="T52" fmla="*/ 59 w 349"/>
                <a:gd name="T53" fmla="*/ 134 h 158"/>
                <a:gd name="T54" fmla="*/ 70 w 349"/>
                <a:gd name="T55" fmla="*/ 141 h 158"/>
                <a:gd name="T56" fmla="*/ 87 w 349"/>
                <a:gd name="T57" fmla="*/ 144 h 158"/>
                <a:gd name="T58" fmla="*/ 112 w 349"/>
                <a:gd name="T59" fmla="*/ 104 h 158"/>
                <a:gd name="T60" fmla="*/ 122 w 349"/>
                <a:gd name="T61" fmla="*/ 100 h 158"/>
                <a:gd name="T62" fmla="*/ 127 w 349"/>
                <a:gd name="T63" fmla="*/ 110 h 158"/>
                <a:gd name="T64" fmla="*/ 212 w 349"/>
                <a:gd name="T65" fmla="*/ 158 h 158"/>
                <a:gd name="T66" fmla="*/ 218 w 349"/>
                <a:gd name="T67" fmla="*/ 151 h 158"/>
                <a:gd name="T68" fmla="*/ 223 w 349"/>
                <a:gd name="T69" fmla="*/ 146 h 158"/>
                <a:gd name="T70" fmla="*/ 228 w 349"/>
                <a:gd name="T71" fmla="*/ 143 h 158"/>
                <a:gd name="T72" fmla="*/ 233 w 349"/>
                <a:gd name="T73" fmla="*/ 135 h 158"/>
                <a:gd name="T74" fmla="*/ 244 w 349"/>
                <a:gd name="T75" fmla="*/ 137 h 158"/>
                <a:gd name="T76" fmla="*/ 250 w 349"/>
                <a:gd name="T77" fmla="*/ 137 h 158"/>
                <a:gd name="T78" fmla="*/ 255 w 349"/>
                <a:gd name="T79" fmla="*/ 129 h 158"/>
                <a:gd name="T80" fmla="*/ 262 w 349"/>
                <a:gd name="T81" fmla="*/ 132 h 158"/>
                <a:gd name="T82" fmla="*/ 273 w 349"/>
                <a:gd name="T83" fmla="*/ 133 h 158"/>
                <a:gd name="T84" fmla="*/ 287 w 349"/>
                <a:gd name="T85" fmla="*/ 133 h 158"/>
                <a:gd name="T86" fmla="*/ 303 w 349"/>
                <a:gd name="T87" fmla="*/ 137 h 158"/>
                <a:gd name="T88" fmla="*/ 311 w 349"/>
                <a:gd name="T89" fmla="*/ 140 h 158"/>
                <a:gd name="T90" fmla="*/ 126 w 349"/>
                <a:gd name="T91" fmla="*/ 96 h 158"/>
                <a:gd name="T92" fmla="*/ 128 w 349"/>
                <a:gd name="T93" fmla="*/ 92 h 158"/>
                <a:gd name="T94" fmla="*/ 283 w 349"/>
                <a:gd name="T95" fmla="*/ 96 h 158"/>
                <a:gd name="T96" fmla="*/ 273 w 349"/>
                <a:gd name="T97" fmla="*/ 95 h 158"/>
                <a:gd name="T98" fmla="*/ 261 w 349"/>
                <a:gd name="T99" fmla="*/ 94 h 158"/>
                <a:gd name="T100" fmla="*/ 253 w 349"/>
                <a:gd name="T101" fmla="*/ 96 h 158"/>
                <a:gd name="T102" fmla="*/ 248 w 349"/>
                <a:gd name="T103" fmla="*/ 101 h 158"/>
                <a:gd name="T104" fmla="*/ 249 w 349"/>
                <a:gd name="T105" fmla="*/ 110 h 158"/>
                <a:gd name="T106" fmla="*/ 243 w 349"/>
                <a:gd name="T107" fmla="*/ 106 h 158"/>
                <a:gd name="T108" fmla="*/ 242 w 349"/>
                <a:gd name="T109" fmla="*/ 99 h 158"/>
                <a:gd name="T110" fmla="*/ 246 w 349"/>
                <a:gd name="T111" fmla="*/ 94 h 158"/>
                <a:gd name="T112" fmla="*/ 253 w 349"/>
                <a:gd name="T113" fmla="*/ 92 h 158"/>
                <a:gd name="T114" fmla="*/ 262 w 349"/>
                <a:gd name="T115" fmla="*/ 93 h 158"/>
                <a:gd name="T116" fmla="*/ 269 w 349"/>
                <a:gd name="T117" fmla="*/ 94 h 158"/>
                <a:gd name="T118" fmla="*/ 276 w 349"/>
                <a:gd name="T119" fmla="*/ 94 h 158"/>
                <a:gd name="T120" fmla="*/ 285 w 349"/>
                <a:gd name="T121" fmla="*/ 9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49" h="158">
                  <a:moveTo>
                    <a:pt x="311" y="137"/>
                  </a:moveTo>
                  <a:cubicBezTo>
                    <a:pt x="310" y="136"/>
                    <a:pt x="311" y="136"/>
                    <a:pt x="312" y="135"/>
                  </a:cubicBezTo>
                  <a:cubicBezTo>
                    <a:pt x="314" y="134"/>
                    <a:pt x="312" y="134"/>
                    <a:pt x="312" y="133"/>
                  </a:cubicBezTo>
                  <a:cubicBezTo>
                    <a:pt x="312" y="132"/>
                    <a:pt x="313" y="132"/>
                    <a:pt x="313" y="131"/>
                  </a:cubicBezTo>
                  <a:cubicBezTo>
                    <a:pt x="314" y="131"/>
                    <a:pt x="315" y="131"/>
                    <a:pt x="313" y="130"/>
                  </a:cubicBezTo>
                  <a:cubicBezTo>
                    <a:pt x="312" y="129"/>
                    <a:pt x="309" y="128"/>
                    <a:pt x="309" y="124"/>
                  </a:cubicBezTo>
                  <a:cubicBezTo>
                    <a:pt x="309" y="119"/>
                    <a:pt x="306" y="117"/>
                    <a:pt x="306" y="116"/>
                  </a:cubicBezTo>
                  <a:cubicBezTo>
                    <a:pt x="306" y="114"/>
                    <a:pt x="306" y="114"/>
                    <a:pt x="305" y="113"/>
                  </a:cubicBezTo>
                  <a:cubicBezTo>
                    <a:pt x="305" y="113"/>
                    <a:pt x="303" y="113"/>
                    <a:pt x="301" y="113"/>
                  </a:cubicBezTo>
                  <a:cubicBezTo>
                    <a:pt x="298" y="113"/>
                    <a:pt x="300" y="112"/>
                    <a:pt x="300" y="110"/>
                  </a:cubicBezTo>
                  <a:cubicBezTo>
                    <a:pt x="301" y="109"/>
                    <a:pt x="301" y="110"/>
                    <a:pt x="303" y="110"/>
                  </a:cubicBezTo>
                  <a:cubicBezTo>
                    <a:pt x="305" y="110"/>
                    <a:pt x="309" y="109"/>
                    <a:pt x="312" y="107"/>
                  </a:cubicBezTo>
                  <a:cubicBezTo>
                    <a:pt x="316" y="105"/>
                    <a:pt x="315" y="108"/>
                    <a:pt x="315" y="109"/>
                  </a:cubicBezTo>
                  <a:cubicBezTo>
                    <a:pt x="316" y="109"/>
                    <a:pt x="317" y="109"/>
                    <a:pt x="319" y="109"/>
                  </a:cubicBezTo>
                  <a:cubicBezTo>
                    <a:pt x="321" y="109"/>
                    <a:pt x="321" y="110"/>
                    <a:pt x="323" y="109"/>
                  </a:cubicBezTo>
                  <a:cubicBezTo>
                    <a:pt x="324" y="109"/>
                    <a:pt x="322" y="107"/>
                    <a:pt x="321" y="106"/>
                  </a:cubicBezTo>
                  <a:cubicBezTo>
                    <a:pt x="320" y="105"/>
                    <a:pt x="319" y="105"/>
                    <a:pt x="319" y="105"/>
                  </a:cubicBezTo>
                  <a:cubicBezTo>
                    <a:pt x="319" y="105"/>
                    <a:pt x="319" y="96"/>
                    <a:pt x="319" y="93"/>
                  </a:cubicBezTo>
                  <a:cubicBezTo>
                    <a:pt x="319" y="89"/>
                    <a:pt x="318" y="89"/>
                    <a:pt x="319" y="88"/>
                  </a:cubicBezTo>
                  <a:cubicBezTo>
                    <a:pt x="320" y="87"/>
                    <a:pt x="322" y="88"/>
                    <a:pt x="324" y="88"/>
                  </a:cubicBezTo>
                  <a:cubicBezTo>
                    <a:pt x="325" y="89"/>
                    <a:pt x="328" y="90"/>
                    <a:pt x="330" y="90"/>
                  </a:cubicBezTo>
                  <a:cubicBezTo>
                    <a:pt x="332" y="89"/>
                    <a:pt x="333" y="90"/>
                    <a:pt x="334" y="90"/>
                  </a:cubicBezTo>
                  <a:cubicBezTo>
                    <a:pt x="336" y="91"/>
                    <a:pt x="336" y="91"/>
                    <a:pt x="337" y="90"/>
                  </a:cubicBezTo>
                  <a:cubicBezTo>
                    <a:pt x="338" y="89"/>
                    <a:pt x="339" y="90"/>
                    <a:pt x="340" y="89"/>
                  </a:cubicBezTo>
                  <a:cubicBezTo>
                    <a:pt x="341" y="89"/>
                    <a:pt x="340" y="86"/>
                    <a:pt x="339" y="84"/>
                  </a:cubicBezTo>
                  <a:cubicBezTo>
                    <a:pt x="338" y="83"/>
                    <a:pt x="336" y="78"/>
                    <a:pt x="336" y="76"/>
                  </a:cubicBezTo>
                  <a:cubicBezTo>
                    <a:pt x="336" y="75"/>
                    <a:pt x="337" y="74"/>
                    <a:pt x="338" y="73"/>
                  </a:cubicBezTo>
                  <a:cubicBezTo>
                    <a:pt x="338" y="72"/>
                    <a:pt x="339" y="74"/>
                    <a:pt x="340" y="74"/>
                  </a:cubicBezTo>
                  <a:cubicBezTo>
                    <a:pt x="341" y="74"/>
                    <a:pt x="342" y="73"/>
                    <a:pt x="344" y="71"/>
                  </a:cubicBezTo>
                  <a:cubicBezTo>
                    <a:pt x="346" y="69"/>
                    <a:pt x="343" y="69"/>
                    <a:pt x="342" y="68"/>
                  </a:cubicBezTo>
                  <a:cubicBezTo>
                    <a:pt x="342" y="67"/>
                    <a:pt x="345" y="67"/>
                    <a:pt x="347" y="67"/>
                  </a:cubicBezTo>
                  <a:cubicBezTo>
                    <a:pt x="349" y="66"/>
                    <a:pt x="345" y="65"/>
                    <a:pt x="344" y="65"/>
                  </a:cubicBezTo>
                  <a:cubicBezTo>
                    <a:pt x="343" y="64"/>
                    <a:pt x="343" y="63"/>
                    <a:pt x="342" y="62"/>
                  </a:cubicBezTo>
                  <a:cubicBezTo>
                    <a:pt x="341" y="61"/>
                    <a:pt x="340" y="60"/>
                    <a:pt x="339" y="60"/>
                  </a:cubicBezTo>
                  <a:cubicBezTo>
                    <a:pt x="338" y="60"/>
                    <a:pt x="337" y="61"/>
                    <a:pt x="335" y="63"/>
                  </a:cubicBezTo>
                  <a:cubicBezTo>
                    <a:pt x="334" y="64"/>
                    <a:pt x="333" y="63"/>
                    <a:pt x="332" y="62"/>
                  </a:cubicBezTo>
                  <a:cubicBezTo>
                    <a:pt x="330" y="62"/>
                    <a:pt x="329" y="62"/>
                    <a:pt x="327" y="61"/>
                  </a:cubicBezTo>
                  <a:cubicBezTo>
                    <a:pt x="325" y="60"/>
                    <a:pt x="324" y="58"/>
                    <a:pt x="321" y="57"/>
                  </a:cubicBezTo>
                  <a:cubicBezTo>
                    <a:pt x="319" y="55"/>
                    <a:pt x="317" y="56"/>
                    <a:pt x="315" y="53"/>
                  </a:cubicBezTo>
                  <a:cubicBezTo>
                    <a:pt x="314" y="50"/>
                    <a:pt x="314" y="50"/>
                    <a:pt x="313" y="48"/>
                  </a:cubicBezTo>
                  <a:cubicBezTo>
                    <a:pt x="312" y="47"/>
                    <a:pt x="309" y="47"/>
                    <a:pt x="306" y="47"/>
                  </a:cubicBezTo>
                  <a:cubicBezTo>
                    <a:pt x="304" y="46"/>
                    <a:pt x="304" y="47"/>
                    <a:pt x="302" y="48"/>
                  </a:cubicBezTo>
                  <a:cubicBezTo>
                    <a:pt x="301" y="48"/>
                    <a:pt x="301" y="48"/>
                    <a:pt x="300" y="49"/>
                  </a:cubicBezTo>
                  <a:cubicBezTo>
                    <a:pt x="299" y="50"/>
                    <a:pt x="298" y="50"/>
                    <a:pt x="296" y="49"/>
                  </a:cubicBezTo>
                  <a:cubicBezTo>
                    <a:pt x="295" y="49"/>
                    <a:pt x="293" y="49"/>
                    <a:pt x="292" y="49"/>
                  </a:cubicBezTo>
                  <a:cubicBezTo>
                    <a:pt x="291" y="50"/>
                    <a:pt x="290" y="49"/>
                    <a:pt x="290" y="48"/>
                  </a:cubicBezTo>
                  <a:cubicBezTo>
                    <a:pt x="290" y="48"/>
                    <a:pt x="289" y="47"/>
                    <a:pt x="288" y="48"/>
                  </a:cubicBezTo>
                  <a:cubicBezTo>
                    <a:pt x="287" y="48"/>
                    <a:pt x="287" y="47"/>
                    <a:pt x="286" y="46"/>
                  </a:cubicBezTo>
                  <a:cubicBezTo>
                    <a:pt x="286" y="45"/>
                    <a:pt x="285" y="45"/>
                    <a:pt x="284" y="44"/>
                  </a:cubicBezTo>
                  <a:cubicBezTo>
                    <a:pt x="283" y="43"/>
                    <a:pt x="283" y="44"/>
                    <a:pt x="282" y="44"/>
                  </a:cubicBezTo>
                  <a:cubicBezTo>
                    <a:pt x="282" y="44"/>
                    <a:pt x="280" y="44"/>
                    <a:pt x="280" y="44"/>
                  </a:cubicBezTo>
                  <a:cubicBezTo>
                    <a:pt x="280" y="44"/>
                    <a:pt x="280" y="45"/>
                    <a:pt x="281" y="46"/>
                  </a:cubicBezTo>
                  <a:cubicBezTo>
                    <a:pt x="281" y="47"/>
                    <a:pt x="280" y="47"/>
                    <a:pt x="279" y="47"/>
                  </a:cubicBezTo>
                  <a:cubicBezTo>
                    <a:pt x="278" y="47"/>
                    <a:pt x="278" y="48"/>
                    <a:pt x="278" y="48"/>
                  </a:cubicBezTo>
                  <a:cubicBezTo>
                    <a:pt x="249" y="21"/>
                    <a:pt x="249" y="21"/>
                    <a:pt x="249" y="21"/>
                  </a:cubicBezTo>
                  <a:cubicBezTo>
                    <a:pt x="234" y="14"/>
                    <a:pt x="234" y="14"/>
                    <a:pt x="234" y="14"/>
                  </a:cubicBezTo>
                  <a:cubicBezTo>
                    <a:pt x="233" y="14"/>
                    <a:pt x="234" y="14"/>
                    <a:pt x="234" y="13"/>
                  </a:cubicBezTo>
                  <a:cubicBezTo>
                    <a:pt x="235" y="13"/>
                    <a:pt x="236" y="13"/>
                    <a:pt x="235" y="12"/>
                  </a:cubicBezTo>
                  <a:cubicBezTo>
                    <a:pt x="235" y="11"/>
                    <a:pt x="235" y="10"/>
                    <a:pt x="234" y="10"/>
                  </a:cubicBezTo>
                  <a:cubicBezTo>
                    <a:pt x="233" y="10"/>
                    <a:pt x="232" y="10"/>
                    <a:pt x="231" y="10"/>
                  </a:cubicBezTo>
                  <a:cubicBezTo>
                    <a:pt x="231" y="10"/>
                    <a:pt x="231" y="11"/>
                    <a:pt x="231" y="11"/>
                  </a:cubicBezTo>
                  <a:cubicBezTo>
                    <a:pt x="231" y="11"/>
                    <a:pt x="230" y="11"/>
                    <a:pt x="230" y="11"/>
                  </a:cubicBezTo>
                  <a:cubicBezTo>
                    <a:pt x="230" y="11"/>
                    <a:pt x="229" y="11"/>
                    <a:pt x="229" y="11"/>
                  </a:cubicBezTo>
                  <a:cubicBezTo>
                    <a:pt x="229" y="11"/>
                    <a:pt x="229" y="12"/>
                    <a:pt x="229" y="12"/>
                  </a:cubicBezTo>
                  <a:cubicBezTo>
                    <a:pt x="228" y="12"/>
                    <a:pt x="228" y="13"/>
                    <a:pt x="227" y="13"/>
                  </a:cubicBezTo>
                  <a:cubicBezTo>
                    <a:pt x="227" y="13"/>
                    <a:pt x="227" y="13"/>
                    <a:pt x="227" y="13"/>
                  </a:cubicBezTo>
                  <a:cubicBezTo>
                    <a:pt x="227" y="14"/>
                    <a:pt x="227" y="14"/>
                    <a:pt x="226" y="15"/>
                  </a:cubicBezTo>
                  <a:cubicBezTo>
                    <a:pt x="226" y="15"/>
                    <a:pt x="224" y="15"/>
                    <a:pt x="223" y="15"/>
                  </a:cubicBezTo>
                  <a:cubicBezTo>
                    <a:pt x="223" y="15"/>
                    <a:pt x="222" y="15"/>
                    <a:pt x="221" y="15"/>
                  </a:cubicBezTo>
                  <a:cubicBezTo>
                    <a:pt x="221" y="16"/>
                    <a:pt x="221" y="16"/>
                    <a:pt x="220" y="16"/>
                  </a:cubicBezTo>
                  <a:cubicBezTo>
                    <a:pt x="220" y="17"/>
                    <a:pt x="220" y="17"/>
                    <a:pt x="220" y="18"/>
                  </a:cubicBezTo>
                  <a:cubicBezTo>
                    <a:pt x="220" y="18"/>
                    <a:pt x="220" y="18"/>
                    <a:pt x="219" y="19"/>
                  </a:cubicBezTo>
                  <a:cubicBezTo>
                    <a:pt x="219" y="20"/>
                    <a:pt x="219" y="20"/>
                    <a:pt x="218" y="20"/>
                  </a:cubicBezTo>
                  <a:cubicBezTo>
                    <a:pt x="218" y="20"/>
                    <a:pt x="217" y="19"/>
                    <a:pt x="216" y="19"/>
                  </a:cubicBezTo>
                  <a:cubicBezTo>
                    <a:pt x="216" y="19"/>
                    <a:pt x="215" y="19"/>
                    <a:pt x="214" y="19"/>
                  </a:cubicBezTo>
                  <a:cubicBezTo>
                    <a:pt x="214" y="19"/>
                    <a:pt x="213" y="19"/>
                    <a:pt x="213" y="19"/>
                  </a:cubicBezTo>
                  <a:cubicBezTo>
                    <a:pt x="213" y="19"/>
                    <a:pt x="213" y="20"/>
                    <a:pt x="212" y="20"/>
                  </a:cubicBezTo>
                  <a:cubicBezTo>
                    <a:pt x="211" y="20"/>
                    <a:pt x="208" y="19"/>
                    <a:pt x="210" y="18"/>
                  </a:cubicBezTo>
                  <a:cubicBezTo>
                    <a:pt x="210" y="18"/>
                    <a:pt x="210" y="18"/>
                    <a:pt x="210" y="17"/>
                  </a:cubicBezTo>
                  <a:cubicBezTo>
                    <a:pt x="210" y="17"/>
                    <a:pt x="210" y="17"/>
                    <a:pt x="210" y="17"/>
                  </a:cubicBezTo>
                  <a:cubicBezTo>
                    <a:pt x="211" y="16"/>
                    <a:pt x="211" y="16"/>
                    <a:pt x="211" y="16"/>
                  </a:cubicBezTo>
                  <a:cubicBezTo>
                    <a:pt x="211" y="15"/>
                    <a:pt x="209" y="15"/>
                    <a:pt x="208" y="15"/>
                  </a:cubicBezTo>
                  <a:cubicBezTo>
                    <a:pt x="207" y="15"/>
                    <a:pt x="206" y="15"/>
                    <a:pt x="205" y="15"/>
                  </a:cubicBezTo>
                  <a:cubicBezTo>
                    <a:pt x="205" y="15"/>
                    <a:pt x="204" y="15"/>
                    <a:pt x="204" y="15"/>
                  </a:cubicBezTo>
                  <a:cubicBezTo>
                    <a:pt x="203" y="15"/>
                    <a:pt x="203" y="14"/>
                    <a:pt x="203" y="14"/>
                  </a:cubicBezTo>
                  <a:cubicBezTo>
                    <a:pt x="202" y="14"/>
                    <a:pt x="201" y="14"/>
                    <a:pt x="200" y="14"/>
                  </a:cubicBezTo>
                  <a:cubicBezTo>
                    <a:pt x="199" y="14"/>
                    <a:pt x="198" y="14"/>
                    <a:pt x="198" y="13"/>
                  </a:cubicBezTo>
                  <a:cubicBezTo>
                    <a:pt x="197" y="13"/>
                    <a:pt x="197" y="12"/>
                    <a:pt x="197" y="12"/>
                  </a:cubicBezTo>
                  <a:cubicBezTo>
                    <a:pt x="197" y="12"/>
                    <a:pt x="197" y="12"/>
                    <a:pt x="197" y="11"/>
                  </a:cubicBezTo>
                  <a:cubicBezTo>
                    <a:pt x="196" y="11"/>
                    <a:pt x="196" y="11"/>
                    <a:pt x="196" y="11"/>
                  </a:cubicBezTo>
                  <a:cubicBezTo>
                    <a:pt x="195" y="11"/>
                    <a:pt x="195" y="12"/>
                    <a:pt x="195" y="12"/>
                  </a:cubicBezTo>
                  <a:cubicBezTo>
                    <a:pt x="194" y="12"/>
                    <a:pt x="194" y="12"/>
                    <a:pt x="194" y="12"/>
                  </a:cubicBezTo>
                  <a:cubicBezTo>
                    <a:pt x="194" y="12"/>
                    <a:pt x="193" y="13"/>
                    <a:pt x="193" y="13"/>
                  </a:cubicBezTo>
                  <a:cubicBezTo>
                    <a:pt x="193" y="13"/>
                    <a:pt x="192" y="13"/>
                    <a:pt x="192" y="13"/>
                  </a:cubicBezTo>
                  <a:cubicBezTo>
                    <a:pt x="191" y="12"/>
                    <a:pt x="190" y="12"/>
                    <a:pt x="189" y="12"/>
                  </a:cubicBezTo>
                  <a:cubicBezTo>
                    <a:pt x="189" y="12"/>
                    <a:pt x="190" y="11"/>
                    <a:pt x="190" y="11"/>
                  </a:cubicBezTo>
                  <a:cubicBezTo>
                    <a:pt x="189" y="11"/>
                    <a:pt x="189" y="11"/>
                    <a:pt x="188" y="11"/>
                  </a:cubicBezTo>
                  <a:cubicBezTo>
                    <a:pt x="188" y="11"/>
                    <a:pt x="188" y="11"/>
                    <a:pt x="188" y="11"/>
                  </a:cubicBezTo>
                  <a:cubicBezTo>
                    <a:pt x="188" y="11"/>
                    <a:pt x="188" y="12"/>
                    <a:pt x="188" y="12"/>
                  </a:cubicBezTo>
                  <a:cubicBezTo>
                    <a:pt x="188" y="12"/>
                    <a:pt x="187" y="11"/>
                    <a:pt x="187" y="11"/>
                  </a:cubicBezTo>
                  <a:cubicBezTo>
                    <a:pt x="187" y="11"/>
                    <a:pt x="188" y="11"/>
                    <a:pt x="188" y="11"/>
                  </a:cubicBezTo>
                  <a:cubicBezTo>
                    <a:pt x="188" y="10"/>
                    <a:pt x="187" y="10"/>
                    <a:pt x="187" y="10"/>
                  </a:cubicBezTo>
                  <a:cubicBezTo>
                    <a:pt x="187" y="10"/>
                    <a:pt x="186" y="9"/>
                    <a:pt x="187" y="8"/>
                  </a:cubicBezTo>
                  <a:cubicBezTo>
                    <a:pt x="187" y="8"/>
                    <a:pt x="187" y="8"/>
                    <a:pt x="187" y="7"/>
                  </a:cubicBezTo>
                  <a:cubicBezTo>
                    <a:pt x="187" y="7"/>
                    <a:pt x="187" y="6"/>
                    <a:pt x="186" y="6"/>
                  </a:cubicBezTo>
                  <a:cubicBezTo>
                    <a:pt x="186" y="6"/>
                    <a:pt x="185" y="6"/>
                    <a:pt x="185" y="5"/>
                  </a:cubicBezTo>
                  <a:cubicBezTo>
                    <a:pt x="185" y="5"/>
                    <a:pt x="184" y="4"/>
                    <a:pt x="184" y="3"/>
                  </a:cubicBezTo>
                  <a:cubicBezTo>
                    <a:pt x="183" y="2"/>
                    <a:pt x="182" y="2"/>
                    <a:pt x="182" y="1"/>
                  </a:cubicBezTo>
                  <a:cubicBezTo>
                    <a:pt x="182" y="1"/>
                    <a:pt x="182" y="1"/>
                    <a:pt x="181" y="0"/>
                  </a:cubicBezTo>
                  <a:cubicBezTo>
                    <a:pt x="181" y="0"/>
                    <a:pt x="180" y="0"/>
                    <a:pt x="180" y="0"/>
                  </a:cubicBezTo>
                  <a:cubicBezTo>
                    <a:pt x="179" y="0"/>
                    <a:pt x="179" y="1"/>
                    <a:pt x="178" y="1"/>
                  </a:cubicBezTo>
                  <a:cubicBezTo>
                    <a:pt x="178" y="2"/>
                    <a:pt x="178" y="2"/>
                    <a:pt x="178" y="2"/>
                  </a:cubicBezTo>
                  <a:cubicBezTo>
                    <a:pt x="178" y="2"/>
                    <a:pt x="177" y="2"/>
                    <a:pt x="177" y="2"/>
                  </a:cubicBezTo>
                  <a:cubicBezTo>
                    <a:pt x="177" y="2"/>
                    <a:pt x="177" y="2"/>
                    <a:pt x="176" y="2"/>
                  </a:cubicBezTo>
                  <a:cubicBezTo>
                    <a:pt x="176" y="2"/>
                    <a:pt x="176" y="2"/>
                    <a:pt x="175" y="2"/>
                  </a:cubicBezTo>
                  <a:cubicBezTo>
                    <a:pt x="175" y="2"/>
                    <a:pt x="175" y="2"/>
                    <a:pt x="174" y="2"/>
                  </a:cubicBezTo>
                  <a:cubicBezTo>
                    <a:pt x="173" y="2"/>
                    <a:pt x="173" y="2"/>
                    <a:pt x="172" y="2"/>
                  </a:cubicBezTo>
                  <a:cubicBezTo>
                    <a:pt x="172" y="1"/>
                    <a:pt x="171" y="1"/>
                    <a:pt x="171" y="0"/>
                  </a:cubicBezTo>
                  <a:cubicBezTo>
                    <a:pt x="170" y="0"/>
                    <a:pt x="170" y="1"/>
                    <a:pt x="169" y="1"/>
                  </a:cubicBezTo>
                  <a:cubicBezTo>
                    <a:pt x="168" y="1"/>
                    <a:pt x="167" y="1"/>
                    <a:pt x="166" y="1"/>
                  </a:cubicBezTo>
                  <a:cubicBezTo>
                    <a:pt x="165" y="1"/>
                    <a:pt x="164" y="1"/>
                    <a:pt x="164" y="1"/>
                  </a:cubicBezTo>
                  <a:cubicBezTo>
                    <a:pt x="163" y="1"/>
                    <a:pt x="163" y="1"/>
                    <a:pt x="163" y="1"/>
                  </a:cubicBezTo>
                  <a:cubicBezTo>
                    <a:pt x="163" y="1"/>
                    <a:pt x="162" y="1"/>
                    <a:pt x="162" y="1"/>
                  </a:cubicBezTo>
                  <a:cubicBezTo>
                    <a:pt x="162" y="1"/>
                    <a:pt x="162" y="1"/>
                    <a:pt x="162" y="1"/>
                  </a:cubicBezTo>
                  <a:cubicBezTo>
                    <a:pt x="161" y="2"/>
                    <a:pt x="159" y="3"/>
                    <a:pt x="159" y="5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7" y="5"/>
                    <a:pt x="157" y="5"/>
                    <a:pt x="156" y="5"/>
                  </a:cubicBezTo>
                  <a:cubicBezTo>
                    <a:pt x="156" y="5"/>
                    <a:pt x="156" y="6"/>
                    <a:pt x="155" y="6"/>
                  </a:cubicBezTo>
                  <a:cubicBezTo>
                    <a:pt x="155" y="6"/>
                    <a:pt x="154" y="6"/>
                    <a:pt x="154" y="6"/>
                  </a:cubicBezTo>
                  <a:cubicBezTo>
                    <a:pt x="153" y="6"/>
                    <a:pt x="152" y="6"/>
                    <a:pt x="151" y="6"/>
                  </a:cubicBezTo>
                  <a:cubicBezTo>
                    <a:pt x="150" y="6"/>
                    <a:pt x="150" y="7"/>
                    <a:pt x="149" y="8"/>
                  </a:cubicBezTo>
                  <a:cubicBezTo>
                    <a:pt x="149" y="8"/>
                    <a:pt x="149" y="8"/>
                    <a:pt x="149" y="8"/>
                  </a:cubicBezTo>
                  <a:cubicBezTo>
                    <a:pt x="149" y="8"/>
                    <a:pt x="148" y="8"/>
                    <a:pt x="148" y="8"/>
                  </a:cubicBezTo>
                  <a:cubicBezTo>
                    <a:pt x="147" y="8"/>
                    <a:pt x="147" y="8"/>
                    <a:pt x="147" y="8"/>
                  </a:cubicBezTo>
                  <a:cubicBezTo>
                    <a:pt x="146" y="8"/>
                    <a:pt x="145" y="8"/>
                    <a:pt x="144" y="8"/>
                  </a:cubicBezTo>
                  <a:cubicBezTo>
                    <a:pt x="143" y="8"/>
                    <a:pt x="141" y="8"/>
                    <a:pt x="140" y="8"/>
                  </a:cubicBezTo>
                  <a:cubicBezTo>
                    <a:pt x="139" y="8"/>
                    <a:pt x="139" y="9"/>
                    <a:pt x="138" y="9"/>
                  </a:cubicBezTo>
                  <a:cubicBezTo>
                    <a:pt x="138" y="9"/>
                    <a:pt x="138" y="10"/>
                    <a:pt x="138" y="10"/>
                  </a:cubicBezTo>
                  <a:cubicBezTo>
                    <a:pt x="137" y="10"/>
                    <a:pt x="137" y="10"/>
                    <a:pt x="137" y="10"/>
                  </a:cubicBezTo>
                  <a:cubicBezTo>
                    <a:pt x="136" y="11"/>
                    <a:pt x="137" y="11"/>
                    <a:pt x="136" y="11"/>
                  </a:cubicBezTo>
                  <a:cubicBezTo>
                    <a:pt x="135" y="11"/>
                    <a:pt x="134" y="11"/>
                    <a:pt x="134" y="11"/>
                  </a:cubicBezTo>
                  <a:cubicBezTo>
                    <a:pt x="133" y="11"/>
                    <a:pt x="133" y="12"/>
                    <a:pt x="133" y="12"/>
                  </a:cubicBezTo>
                  <a:cubicBezTo>
                    <a:pt x="132" y="12"/>
                    <a:pt x="132" y="12"/>
                    <a:pt x="131" y="12"/>
                  </a:cubicBezTo>
                  <a:cubicBezTo>
                    <a:pt x="130" y="12"/>
                    <a:pt x="128" y="12"/>
                    <a:pt x="126" y="12"/>
                  </a:cubicBezTo>
                  <a:cubicBezTo>
                    <a:pt x="126" y="12"/>
                    <a:pt x="125" y="11"/>
                    <a:pt x="124" y="12"/>
                  </a:cubicBezTo>
                  <a:cubicBezTo>
                    <a:pt x="123" y="12"/>
                    <a:pt x="123" y="14"/>
                    <a:pt x="122" y="14"/>
                  </a:cubicBezTo>
                  <a:cubicBezTo>
                    <a:pt x="121" y="16"/>
                    <a:pt x="118" y="15"/>
                    <a:pt x="117" y="15"/>
                  </a:cubicBezTo>
                  <a:cubicBezTo>
                    <a:pt x="115" y="15"/>
                    <a:pt x="114" y="15"/>
                    <a:pt x="113" y="15"/>
                  </a:cubicBezTo>
                  <a:cubicBezTo>
                    <a:pt x="112" y="15"/>
                    <a:pt x="112" y="15"/>
                    <a:pt x="111" y="15"/>
                  </a:cubicBezTo>
                  <a:cubicBezTo>
                    <a:pt x="111" y="14"/>
                    <a:pt x="110" y="14"/>
                    <a:pt x="110" y="14"/>
                  </a:cubicBezTo>
                  <a:cubicBezTo>
                    <a:pt x="110" y="14"/>
                    <a:pt x="109" y="14"/>
                    <a:pt x="108" y="14"/>
                  </a:cubicBezTo>
                  <a:cubicBezTo>
                    <a:pt x="108" y="14"/>
                    <a:pt x="108" y="14"/>
                    <a:pt x="108" y="15"/>
                  </a:cubicBezTo>
                  <a:cubicBezTo>
                    <a:pt x="107" y="15"/>
                    <a:pt x="107" y="15"/>
                    <a:pt x="107" y="15"/>
                  </a:cubicBezTo>
                  <a:cubicBezTo>
                    <a:pt x="107" y="15"/>
                    <a:pt x="107" y="16"/>
                    <a:pt x="106" y="16"/>
                  </a:cubicBezTo>
                  <a:cubicBezTo>
                    <a:pt x="106" y="16"/>
                    <a:pt x="106" y="16"/>
                    <a:pt x="105" y="16"/>
                  </a:cubicBezTo>
                  <a:cubicBezTo>
                    <a:pt x="106" y="17"/>
                    <a:pt x="107" y="17"/>
                    <a:pt x="107" y="18"/>
                  </a:cubicBezTo>
                  <a:cubicBezTo>
                    <a:pt x="108" y="18"/>
                    <a:pt x="108" y="19"/>
                    <a:pt x="109" y="19"/>
                  </a:cubicBezTo>
                  <a:cubicBezTo>
                    <a:pt x="110" y="19"/>
                    <a:pt x="111" y="19"/>
                    <a:pt x="111" y="20"/>
                  </a:cubicBezTo>
                  <a:cubicBezTo>
                    <a:pt x="111" y="21"/>
                    <a:pt x="111" y="20"/>
                    <a:pt x="110" y="21"/>
                  </a:cubicBezTo>
                  <a:cubicBezTo>
                    <a:pt x="110" y="22"/>
                    <a:pt x="113" y="21"/>
                    <a:pt x="113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6" y="24"/>
                    <a:pt x="116" y="24"/>
                    <a:pt x="117" y="25"/>
                  </a:cubicBezTo>
                  <a:cubicBezTo>
                    <a:pt x="118" y="26"/>
                    <a:pt x="116" y="26"/>
                    <a:pt x="115" y="26"/>
                  </a:cubicBezTo>
                  <a:cubicBezTo>
                    <a:pt x="114" y="26"/>
                    <a:pt x="114" y="26"/>
                    <a:pt x="113" y="25"/>
                  </a:cubicBezTo>
                  <a:cubicBezTo>
                    <a:pt x="112" y="25"/>
                    <a:pt x="112" y="24"/>
                    <a:pt x="111" y="25"/>
                  </a:cubicBezTo>
                  <a:cubicBezTo>
                    <a:pt x="111" y="25"/>
                    <a:pt x="111" y="26"/>
                    <a:pt x="110" y="26"/>
                  </a:cubicBezTo>
                  <a:cubicBezTo>
                    <a:pt x="110" y="26"/>
                    <a:pt x="109" y="25"/>
                    <a:pt x="109" y="26"/>
                  </a:cubicBezTo>
                  <a:cubicBezTo>
                    <a:pt x="109" y="26"/>
                    <a:pt x="109" y="27"/>
                    <a:pt x="109" y="27"/>
                  </a:cubicBezTo>
                  <a:cubicBezTo>
                    <a:pt x="108" y="27"/>
                    <a:pt x="108" y="27"/>
                    <a:pt x="108" y="27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8"/>
                    <a:pt x="108" y="28"/>
                    <a:pt x="108" y="28"/>
                  </a:cubicBezTo>
                  <a:cubicBezTo>
                    <a:pt x="108" y="29"/>
                    <a:pt x="109" y="29"/>
                    <a:pt x="109" y="30"/>
                  </a:cubicBezTo>
                  <a:cubicBezTo>
                    <a:pt x="109" y="30"/>
                    <a:pt x="110" y="31"/>
                    <a:pt x="110" y="31"/>
                  </a:cubicBezTo>
                  <a:cubicBezTo>
                    <a:pt x="110" y="31"/>
                    <a:pt x="110" y="32"/>
                    <a:pt x="110" y="32"/>
                  </a:cubicBezTo>
                  <a:cubicBezTo>
                    <a:pt x="110" y="32"/>
                    <a:pt x="111" y="32"/>
                    <a:pt x="111" y="33"/>
                  </a:cubicBezTo>
                  <a:cubicBezTo>
                    <a:pt x="110" y="35"/>
                    <a:pt x="109" y="34"/>
                    <a:pt x="108" y="34"/>
                  </a:cubicBezTo>
                  <a:cubicBezTo>
                    <a:pt x="107" y="34"/>
                    <a:pt x="107" y="34"/>
                    <a:pt x="106" y="35"/>
                  </a:cubicBezTo>
                  <a:cubicBezTo>
                    <a:pt x="106" y="35"/>
                    <a:pt x="106" y="36"/>
                    <a:pt x="105" y="36"/>
                  </a:cubicBezTo>
                  <a:cubicBezTo>
                    <a:pt x="105" y="37"/>
                    <a:pt x="107" y="37"/>
                    <a:pt x="107" y="37"/>
                  </a:cubicBezTo>
                  <a:cubicBezTo>
                    <a:pt x="107" y="37"/>
                    <a:pt x="107" y="38"/>
                    <a:pt x="107" y="38"/>
                  </a:cubicBezTo>
                  <a:cubicBezTo>
                    <a:pt x="108" y="38"/>
                    <a:pt x="111" y="38"/>
                    <a:pt x="112" y="38"/>
                  </a:cubicBezTo>
                  <a:cubicBezTo>
                    <a:pt x="112" y="38"/>
                    <a:pt x="113" y="38"/>
                    <a:pt x="113" y="39"/>
                  </a:cubicBezTo>
                  <a:cubicBezTo>
                    <a:pt x="114" y="39"/>
                    <a:pt x="115" y="40"/>
                    <a:pt x="115" y="40"/>
                  </a:cubicBezTo>
                  <a:cubicBezTo>
                    <a:pt x="115" y="41"/>
                    <a:pt x="116" y="41"/>
                    <a:pt x="116" y="41"/>
                  </a:cubicBezTo>
                  <a:cubicBezTo>
                    <a:pt x="116" y="41"/>
                    <a:pt x="117" y="42"/>
                    <a:pt x="117" y="42"/>
                  </a:cubicBezTo>
                  <a:cubicBezTo>
                    <a:pt x="117" y="42"/>
                    <a:pt x="118" y="42"/>
                    <a:pt x="118" y="43"/>
                  </a:cubicBezTo>
                  <a:cubicBezTo>
                    <a:pt x="119" y="43"/>
                    <a:pt x="121" y="44"/>
                    <a:pt x="121" y="45"/>
                  </a:cubicBezTo>
                  <a:cubicBezTo>
                    <a:pt x="120" y="47"/>
                    <a:pt x="118" y="47"/>
                    <a:pt x="118" y="48"/>
                  </a:cubicBezTo>
                  <a:cubicBezTo>
                    <a:pt x="117" y="49"/>
                    <a:pt x="117" y="49"/>
                    <a:pt x="116" y="49"/>
                  </a:cubicBezTo>
                  <a:cubicBezTo>
                    <a:pt x="116" y="49"/>
                    <a:pt x="115" y="49"/>
                    <a:pt x="115" y="49"/>
                  </a:cubicBezTo>
                  <a:cubicBezTo>
                    <a:pt x="113" y="49"/>
                    <a:pt x="110" y="45"/>
                    <a:pt x="109" y="49"/>
                  </a:cubicBezTo>
                  <a:cubicBezTo>
                    <a:pt x="109" y="49"/>
                    <a:pt x="108" y="50"/>
                    <a:pt x="108" y="50"/>
                  </a:cubicBezTo>
                  <a:cubicBezTo>
                    <a:pt x="108" y="51"/>
                    <a:pt x="106" y="50"/>
                    <a:pt x="106" y="50"/>
                  </a:cubicBezTo>
                  <a:cubicBezTo>
                    <a:pt x="105" y="49"/>
                    <a:pt x="104" y="49"/>
                    <a:pt x="104" y="49"/>
                  </a:cubicBezTo>
                  <a:cubicBezTo>
                    <a:pt x="104" y="49"/>
                    <a:pt x="104" y="50"/>
                    <a:pt x="103" y="50"/>
                  </a:cubicBezTo>
                  <a:cubicBezTo>
                    <a:pt x="103" y="50"/>
                    <a:pt x="103" y="50"/>
                    <a:pt x="103" y="50"/>
                  </a:cubicBezTo>
                  <a:cubicBezTo>
                    <a:pt x="101" y="50"/>
                    <a:pt x="99" y="50"/>
                    <a:pt x="98" y="49"/>
                  </a:cubicBezTo>
                  <a:cubicBezTo>
                    <a:pt x="97" y="49"/>
                    <a:pt x="97" y="48"/>
                    <a:pt x="97" y="48"/>
                  </a:cubicBezTo>
                  <a:cubicBezTo>
                    <a:pt x="97" y="47"/>
                    <a:pt x="96" y="47"/>
                    <a:pt x="96" y="47"/>
                  </a:cubicBezTo>
                  <a:cubicBezTo>
                    <a:pt x="95" y="46"/>
                    <a:pt x="95" y="46"/>
                    <a:pt x="95" y="46"/>
                  </a:cubicBezTo>
                  <a:cubicBezTo>
                    <a:pt x="94" y="45"/>
                    <a:pt x="94" y="45"/>
                    <a:pt x="94" y="45"/>
                  </a:cubicBezTo>
                  <a:cubicBezTo>
                    <a:pt x="93" y="45"/>
                    <a:pt x="92" y="45"/>
                    <a:pt x="92" y="45"/>
                  </a:cubicBezTo>
                  <a:cubicBezTo>
                    <a:pt x="91" y="45"/>
                    <a:pt x="91" y="46"/>
                    <a:pt x="91" y="46"/>
                  </a:cubicBezTo>
                  <a:cubicBezTo>
                    <a:pt x="90" y="46"/>
                    <a:pt x="90" y="44"/>
                    <a:pt x="89" y="45"/>
                  </a:cubicBezTo>
                  <a:cubicBezTo>
                    <a:pt x="88" y="45"/>
                    <a:pt x="88" y="46"/>
                    <a:pt x="88" y="46"/>
                  </a:cubicBezTo>
                  <a:cubicBezTo>
                    <a:pt x="87" y="46"/>
                    <a:pt x="87" y="46"/>
                    <a:pt x="87" y="47"/>
                  </a:cubicBezTo>
                  <a:cubicBezTo>
                    <a:pt x="87" y="47"/>
                    <a:pt x="87" y="47"/>
                    <a:pt x="87" y="47"/>
                  </a:cubicBezTo>
                  <a:cubicBezTo>
                    <a:pt x="86" y="47"/>
                    <a:pt x="86" y="47"/>
                    <a:pt x="85" y="47"/>
                  </a:cubicBezTo>
                  <a:cubicBezTo>
                    <a:pt x="85" y="47"/>
                    <a:pt x="85" y="46"/>
                    <a:pt x="85" y="46"/>
                  </a:cubicBezTo>
                  <a:cubicBezTo>
                    <a:pt x="84" y="46"/>
                    <a:pt x="84" y="45"/>
                    <a:pt x="84" y="45"/>
                  </a:cubicBezTo>
                  <a:cubicBezTo>
                    <a:pt x="83" y="45"/>
                    <a:pt x="83" y="46"/>
                    <a:pt x="83" y="46"/>
                  </a:cubicBezTo>
                  <a:cubicBezTo>
                    <a:pt x="82" y="47"/>
                    <a:pt x="81" y="46"/>
                    <a:pt x="80" y="46"/>
                  </a:cubicBezTo>
                  <a:cubicBezTo>
                    <a:pt x="79" y="46"/>
                    <a:pt x="79" y="46"/>
                    <a:pt x="79" y="47"/>
                  </a:cubicBezTo>
                  <a:cubicBezTo>
                    <a:pt x="79" y="47"/>
                    <a:pt x="79" y="48"/>
                    <a:pt x="78" y="48"/>
                  </a:cubicBezTo>
                  <a:cubicBezTo>
                    <a:pt x="78" y="49"/>
                    <a:pt x="77" y="48"/>
                    <a:pt x="77" y="49"/>
                  </a:cubicBezTo>
                  <a:cubicBezTo>
                    <a:pt x="76" y="49"/>
                    <a:pt x="75" y="50"/>
                    <a:pt x="75" y="50"/>
                  </a:cubicBezTo>
                  <a:cubicBezTo>
                    <a:pt x="74" y="51"/>
                    <a:pt x="75" y="51"/>
                    <a:pt x="74" y="51"/>
                  </a:cubicBezTo>
                  <a:cubicBezTo>
                    <a:pt x="73" y="51"/>
                    <a:pt x="72" y="51"/>
                    <a:pt x="72" y="52"/>
                  </a:cubicBezTo>
                  <a:cubicBezTo>
                    <a:pt x="71" y="52"/>
                    <a:pt x="72" y="53"/>
                    <a:pt x="70" y="53"/>
                  </a:cubicBezTo>
                  <a:cubicBezTo>
                    <a:pt x="70" y="53"/>
                    <a:pt x="70" y="52"/>
                    <a:pt x="70" y="52"/>
                  </a:cubicBezTo>
                  <a:cubicBezTo>
                    <a:pt x="70" y="52"/>
                    <a:pt x="69" y="52"/>
                    <a:pt x="69" y="52"/>
                  </a:cubicBezTo>
                  <a:cubicBezTo>
                    <a:pt x="68" y="52"/>
                    <a:pt x="68" y="51"/>
                    <a:pt x="68" y="50"/>
                  </a:cubicBezTo>
                  <a:cubicBezTo>
                    <a:pt x="67" y="50"/>
                    <a:pt x="67" y="50"/>
                    <a:pt x="66" y="50"/>
                  </a:cubicBezTo>
                  <a:cubicBezTo>
                    <a:pt x="66" y="49"/>
                    <a:pt x="66" y="49"/>
                    <a:pt x="65" y="48"/>
                  </a:cubicBezTo>
                  <a:cubicBezTo>
                    <a:pt x="65" y="48"/>
                    <a:pt x="64" y="47"/>
                    <a:pt x="64" y="47"/>
                  </a:cubicBezTo>
                  <a:cubicBezTo>
                    <a:pt x="63" y="46"/>
                    <a:pt x="63" y="46"/>
                    <a:pt x="62" y="46"/>
                  </a:cubicBezTo>
                  <a:cubicBezTo>
                    <a:pt x="62" y="46"/>
                    <a:pt x="62" y="46"/>
                    <a:pt x="61" y="46"/>
                  </a:cubicBezTo>
                  <a:cubicBezTo>
                    <a:pt x="61" y="46"/>
                    <a:pt x="61" y="46"/>
                    <a:pt x="61" y="47"/>
                  </a:cubicBezTo>
                  <a:cubicBezTo>
                    <a:pt x="60" y="47"/>
                    <a:pt x="60" y="46"/>
                    <a:pt x="59" y="46"/>
                  </a:cubicBezTo>
                  <a:cubicBezTo>
                    <a:pt x="59" y="46"/>
                    <a:pt x="58" y="46"/>
                    <a:pt x="57" y="46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57" y="45"/>
                    <a:pt x="57" y="44"/>
                    <a:pt x="57" y="44"/>
                  </a:cubicBezTo>
                  <a:cubicBezTo>
                    <a:pt x="56" y="44"/>
                    <a:pt x="56" y="44"/>
                    <a:pt x="55" y="44"/>
                  </a:cubicBezTo>
                  <a:cubicBezTo>
                    <a:pt x="53" y="42"/>
                    <a:pt x="50" y="42"/>
                    <a:pt x="47" y="42"/>
                  </a:cubicBezTo>
                  <a:cubicBezTo>
                    <a:pt x="46" y="42"/>
                    <a:pt x="46" y="42"/>
                    <a:pt x="46" y="42"/>
                  </a:cubicBezTo>
                  <a:cubicBezTo>
                    <a:pt x="45" y="42"/>
                    <a:pt x="45" y="42"/>
                    <a:pt x="45" y="42"/>
                  </a:cubicBezTo>
                  <a:cubicBezTo>
                    <a:pt x="45" y="41"/>
                    <a:pt x="44" y="41"/>
                    <a:pt x="44" y="40"/>
                  </a:cubicBezTo>
                  <a:cubicBezTo>
                    <a:pt x="44" y="40"/>
                    <a:pt x="43" y="40"/>
                    <a:pt x="43" y="39"/>
                  </a:cubicBezTo>
                  <a:cubicBezTo>
                    <a:pt x="43" y="39"/>
                    <a:pt x="43" y="39"/>
                    <a:pt x="43" y="38"/>
                  </a:cubicBezTo>
                  <a:cubicBezTo>
                    <a:pt x="42" y="38"/>
                    <a:pt x="42" y="38"/>
                    <a:pt x="41" y="38"/>
                  </a:cubicBezTo>
                  <a:cubicBezTo>
                    <a:pt x="41" y="38"/>
                    <a:pt x="40" y="38"/>
                    <a:pt x="40" y="39"/>
                  </a:cubicBezTo>
                  <a:cubicBezTo>
                    <a:pt x="39" y="39"/>
                    <a:pt x="40" y="39"/>
                    <a:pt x="39" y="39"/>
                  </a:cubicBezTo>
                  <a:cubicBezTo>
                    <a:pt x="39" y="39"/>
                    <a:pt x="38" y="39"/>
                    <a:pt x="38" y="39"/>
                  </a:cubicBezTo>
                  <a:cubicBezTo>
                    <a:pt x="38" y="39"/>
                    <a:pt x="38" y="39"/>
                    <a:pt x="37" y="39"/>
                  </a:cubicBezTo>
                  <a:cubicBezTo>
                    <a:pt x="36" y="39"/>
                    <a:pt x="37" y="40"/>
                    <a:pt x="36" y="41"/>
                  </a:cubicBezTo>
                  <a:cubicBezTo>
                    <a:pt x="36" y="42"/>
                    <a:pt x="35" y="42"/>
                    <a:pt x="34" y="41"/>
                  </a:cubicBezTo>
                  <a:cubicBezTo>
                    <a:pt x="34" y="41"/>
                    <a:pt x="33" y="41"/>
                    <a:pt x="33" y="40"/>
                  </a:cubicBezTo>
                  <a:cubicBezTo>
                    <a:pt x="32" y="40"/>
                    <a:pt x="32" y="39"/>
                    <a:pt x="32" y="39"/>
                  </a:cubicBezTo>
                  <a:cubicBezTo>
                    <a:pt x="31" y="39"/>
                    <a:pt x="30" y="39"/>
                    <a:pt x="30" y="39"/>
                  </a:cubicBezTo>
                  <a:cubicBezTo>
                    <a:pt x="29" y="39"/>
                    <a:pt x="29" y="38"/>
                    <a:pt x="28" y="38"/>
                  </a:cubicBezTo>
                  <a:cubicBezTo>
                    <a:pt x="27" y="39"/>
                    <a:pt x="26" y="41"/>
                    <a:pt x="26" y="42"/>
                  </a:cubicBezTo>
                  <a:cubicBezTo>
                    <a:pt x="26" y="43"/>
                    <a:pt x="26" y="43"/>
                    <a:pt x="26" y="44"/>
                  </a:cubicBezTo>
                  <a:cubicBezTo>
                    <a:pt x="26" y="44"/>
                    <a:pt x="25" y="45"/>
                    <a:pt x="25" y="45"/>
                  </a:cubicBezTo>
                  <a:cubicBezTo>
                    <a:pt x="25" y="45"/>
                    <a:pt x="24" y="45"/>
                    <a:pt x="24" y="45"/>
                  </a:cubicBezTo>
                  <a:cubicBezTo>
                    <a:pt x="23" y="45"/>
                    <a:pt x="23" y="46"/>
                    <a:pt x="22" y="46"/>
                  </a:cubicBezTo>
                  <a:cubicBezTo>
                    <a:pt x="21" y="46"/>
                    <a:pt x="20" y="46"/>
                    <a:pt x="20" y="46"/>
                  </a:cubicBezTo>
                  <a:cubicBezTo>
                    <a:pt x="17" y="46"/>
                    <a:pt x="20" y="48"/>
                    <a:pt x="19" y="49"/>
                  </a:cubicBezTo>
                  <a:cubicBezTo>
                    <a:pt x="19" y="49"/>
                    <a:pt x="18" y="48"/>
                    <a:pt x="17" y="49"/>
                  </a:cubicBezTo>
                  <a:cubicBezTo>
                    <a:pt x="17" y="49"/>
                    <a:pt x="16" y="50"/>
                    <a:pt x="16" y="50"/>
                  </a:cubicBezTo>
                  <a:cubicBezTo>
                    <a:pt x="16" y="50"/>
                    <a:pt x="15" y="51"/>
                    <a:pt x="15" y="51"/>
                  </a:cubicBezTo>
                  <a:cubicBezTo>
                    <a:pt x="15" y="51"/>
                    <a:pt x="14" y="50"/>
                    <a:pt x="14" y="50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3" y="49"/>
                    <a:pt x="12" y="50"/>
                    <a:pt x="12" y="50"/>
                  </a:cubicBezTo>
                  <a:cubicBezTo>
                    <a:pt x="12" y="50"/>
                    <a:pt x="12" y="51"/>
                    <a:pt x="12" y="51"/>
                  </a:cubicBezTo>
                  <a:cubicBezTo>
                    <a:pt x="13" y="52"/>
                    <a:pt x="13" y="52"/>
                    <a:pt x="13" y="52"/>
                  </a:cubicBezTo>
                  <a:cubicBezTo>
                    <a:pt x="13" y="52"/>
                    <a:pt x="13" y="52"/>
                    <a:pt x="13" y="52"/>
                  </a:cubicBezTo>
                  <a:cubicBezTo>
                    <a:pt x="13" y="53"/>
                    <a:pt x="13" y="53"/>
                    <a:pt x="14" y="53"/>
                  </a:cubicBezTo>
                  <a:cubicBezTo>
                    <a:pt x="14" y="53"/>
                    <a:pt x="14" y="53"/>
                    <a:pt x="14" y="54"/>
                  </a:cubicBezTo>
                  <a:cubicBezTo>
                    <a:pt x="14" y="54"/>
                    <a:pt x="14" y="54"/>
                    <a:pt x="14" y="55"/>
                  </a:cubicBezTo>
                  <a:cubicBezTo>
                    <a:pt x="15" y="55"/>
                    <a:pt x="15" y="56"/>
                    <a:pt x="16" y="56"/>
                  </a:cubicBezTo>
                  <a:cubicBezTo>
                    <a:pt x="16" y="56"/>
                    <a:pt x="16" y="56"/>
                    <a:pt x="16" y="57"/>
                  </a:cubicBezTo>
                  <a:cubicBezTo>
                    <a:pt x="16" y="57"/>
                    <a:pt x="16" y="57"/>
                    <a:pt x="16" y="57"/>
                  </a:cubicBezTo>
                  <a:cubicBezTo>
                    <a:pt x="17" y="57"/>
                    <a:pt x="17" y="58"/>
                    <a:pt x="17" y="58"/>
                  </a:cubicBezTo>
                  <a:cubicBezTo>
                    <a:pt x="16" y="59"/>
                    <a:pt x="16" y="59"/>
                    <a:pt x="16" y="59"/>
                  </a:cubicBezTo>
                  <a:cubicBezTo>
                    <a:pt x="15" y="59"/>
                    <a:pt x="14" y="59"/>
                    <a:pt x="13" y="58"/>
                  </a:cubicBezTo>
                  <a:cubicBezTo>
                    <a:pt x="12" y="58"/>
                    <a:pt x="12" y="58"/>
                    <a:pt x="11" y="57"/>
                  </a:cubicBezTo>
                  <a:cubicBezTo>
                    <a:pt x="11" y="57"/>
                    <a:pt x="10" y="56"/>
                    <a:pt x="10" y="56"/>
                  </a:cubicBezTo>
                  <a:cubicBezTo>
                    <a:pt x="9" y="55"/>
                    <a:pt x="9" y="56"/>
                    <a:pt x="8" y="55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6" y="53"/>
                    <a:pt x="6" y="53"/>
                    <a:pt x="5" y="52"/>
                  </a:cubicBezTo>
                  <a:cubicBezTo>
                    <a:pt x="5" y="52"/>
                    <a:pt x="4" y="52"/>
                    <a:pt x="4" y="53"/>
                  </a:cubicBezTo>
                  <a:cubicBezTo>
                    <a:pt x="4" y="53"/>
                    <a:pt x="4" y="54"/>
                    <a:pt x="3" y="54"/>
                  </a:cubicBezTo>
                  <a:cubicBezTo>
                    <a:pt x="3" y="54"/>
                    <a:pt x="3" y="54"/>
                    <a:pt x="2" y="54"/>
                  </a:cubicBezTo>
                  <a:cubicBezTo>
                    <a:pt x="2" y="54"/>
                    <a:pt x="3" y="57"/>
                    <a:pt x="2" y="57"/>
                  </a:cubicBezTo>
                  <a:cubicBezTo>
                    <a:pt x="1" y="58"/>
                    <a:pt x="1" y="57"/>
                    <a:pt x="1" y="58"/>
                  </a:cubicBezTo>
                  <a:cubicBezTo>
                    <a:pt x="0" y="58"/>
                    <a:pt x="0" y="59"/>
                    <a:pt x="0" y="59"/>
                  </a:cubicBezTo>
                  <a:cubicBezTo>
                    <a:pt x="0" y="60"/>
                    <a:pt x="0" y="61"/>
                    <a:pt x="0" y="61"/>
                  </a:cubicBezTo>
                  <a:cubicBezTo>
                    <a:pt x="0" y="62"/>
                    <a:pt x="0" y="62"/>
                    <a:pt x="0" y="63"/>
                  </a:cubicBezTo>
                  <a:cubicBezTo>
                    <a:pt x="0" y="63"/>
                    <a:pt x="0" y="64"/>
                    <a:pt x="1" y="64"/>
                  </a:cubicBezTo>
                  <a:cubicBezTo>
                    <a:pt x="1" y="64"/>
                    <a:pt x="1" y="65"/>
                    <a:pt x="1" y="65"/>
                  </a:cubicBezTo>
                  <a:cubicBezTo>
                    <a:pt x="1" y="65"/>
                    <a:pt x="1" y="65"/>
                    <a:pt x="2" y="65"/>
                  </a:cubicBezTo>
                  <a:cubicBezTo>
                    <a:pt x="2" y="65"/>
                    <a:pt x="2" y="65"/>
                    <a:pt x="3" y="65"/>
                  </a:cubicBezTo>
                  <a:cubicBezTo>
                    <a:pt x="3" y="66"/>
                    <a:pt x="2" y="68"/>
                    <a:pt x="2" y="69"/>
                  </a:cubicBezTo>
                  <a:cubicBezTo>
                    <a:pt x="1" y="69"/>
                    <a:pt x="1" y="70"/>
                    <a:pt x="1" y="70"/>
                  </a:cubicBezTo>
                  <a:cubicBezTo>
                    <a:pt x="1" y="71"/>
                    <a:pt x="0" y="71"/>
                    <a:pt x="0" y="72"/>
                  </a:cubicBezTo>
                  <a:cubicBezTo>
                    <a:pt x="0" y="72"/>
                    <a:pt x="0" y="73"/>
                    <a:pt x="1" y="73"/>
                  </a:cubicBezTo>
                  <a:cubicBezTo>
                    <a:pt x="1" y="74"/>
                    <a:pt x="1" y="74"/>
                    <a:pt x="1" y="74"/>
                  </a:cubicBezTo>
                  <a:cubicBezTo>
                    <a:pt x="2" y="74"/>
                    <a:pt x="2" y="74"/>
                    <a:pt x="2" y="75"/>
                  </a:cubicBezTo>
                  <a:cubicBezTo>
                    <a:pt x="2" y="75"/>
                    <a:pt x="2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4" y="75"/>
                    <a:pt x="4" y="76"/>
                  </a:cubicBezTo>
                  <a:cubicBezTo>
                    <a:pt x="4" y="76"/>
                    <a:pt x="5" y="76"/>
                    <a:pt x="5" y="77"/>
                  </a:cubicBezTo>
                  <a:cubicBezTo>
                    <a:pt x="6" y="77"/>
                    <a:pt x="5" y="77"/>
                    <a:pt x="6" y="78"/>
                  </a:cubicBezTo>
                  <a:cubicBezTo>
                    <a:pt x="6" y="78"/>
                    <a:pt x="6" y="78"/>
                    <a:pt x="6" y="79"/>
                  </a:cubicBezTo>
                  <a:cubicBezTo>
                    <a:pt x="6" y="79"/>
                    <a:pt x="6" y="79"/>
                    <a:pt x="6" y="79"/>
                  </a:cubicBezTo>
                  <a:cubicBezTo>
                    <a:pt x="7" y="79"/>
                    <a:pt x="7" y="79"/>
                    <a:pt x="7" y="79"/>
                  </a:cubicBezTo>
                  <a:cubicBezTo>
                    <a:pt x="7" y="79"/>
                    <a:pt x="7" y="80"/>
                    <a:pt x="7" y="80"/>
                  </a:cubicBezTo>
                  <a:cubicBezTo>
                    <a:pt x="8" y="80"/>
                    <a:pt x="8" y="80"/>
                    <a:pt x="8" y="81"/>
                  </a:cubicBezTo>
                  <a:cubicBezTo>
                    <a:pt x="9" y="81"/>
                    <a:pt x="9" y="81"/>
                    <a:pt x="9" y="81"/>
                  </a:cubicBezTo>
                  <a:cubicBezTo>
                    <a:pt x="9" y="82"/>
                    <a:pt x="9" y="83"/>
                    <a:pt x="10" y="82"/>
                  </a:cubicBezTo>
                  <a:cubicBezTo>
                    <a:pt x="10" y="81"/>
                    <a:pt x="9" y="81"/>
                    <a:pt x="10" y="81"/>
                  </a:cubicBezTo>
                  <a:cubicBezTo>
                    <a:pt x="10" y="80"/>
                    <a:pt x="10" y="80"/>
                    <a:pt x="11" y="80"/>
                  </a:cubicBezTo>
                  <a:cubicBezTo>
                    <a:pt x="12" y="80"/>
                    <a:pt x="13" y="80"/>
                    <a:pt x="14" y="80"/>
                  </a:cubicBezTo>
                  <a:cubicBezTo>
                    <a:pt x="15" y="80"/>
                    <a:pt x="16" y="81"/>
                    <a:pt x="16" y="82"/>
                  </a:cubicBezTo>
                  <a:cubicBezTo>
                    <a:pt x="17" y="82"/>
                    <a:pt x="17" y="83"/>
                    <a:pt x="18" y="83"/>
                  </a:cubicBezTo>
                  <a:cubicBezTo>
                    <a:pt x="18" y="84"/>
                    <a:pt x="19" y="84"/>
                    <a:pt x="19" y="85"/>
                  </a:cubicBezTo>
                  <a:cubicBezTo>
                    <a:pt x="20" y="85"/>
                    <a:pt x="20" y="86"/>
                    <a:pt x="20" y="86"/>
                  </a:cubicBezTo>
                  <a:cubicBezTo>
                    <a:pt x="21" y="87"/>
                    <a:pt x="21" y="87"/>
                    <a:pt x="21" y="88"/>
                  </a:cubicBezTo>
                  <a:cubicBezTo>
                    <a:pt x="22" y="88"/>
                    <a:pt x="22" y="88"/>
                    <a:pt x="22" y="88"/>
                  </a:cubicBezTo>
                  <a:cubicBezTo>
                    <a:pt x="22" y="89"/>
                    <a:pt x="22" y="89"/>
                    <a:pt x="22" y="89"/>
                  </a:cubicBezTo>
                  <a:cubicBezTo>
                    <a:pt x="22" y="90"/>
                    <a:pt x="23" y="90"/>
                    <a:pt x="23" y="90"/>
                  </a:cubicBezTo>
                  <a:cubicBezTo>
                    <a:pt x="23" y="90"/>
                    <a:pt x="23" y="91"/>
                    <a:pt x="23" y="91"/>
                  </a:cubicBezTo>
                  <a:cubicBezTo>
                    <a:pt x="23" y="91"/>
                    <a:pt x="24" y="91"/>
                    <a:pt x="24" y="92"/>
                  </a:cubicBezTo>
                  <a:cubicBezTo>
                    <a:pt x="23" y="93"/>
                    <a:pt x="22" y="92"/>
                    <a:pt x="21" y="92"/>
                  </a:cubicBezTo>
                  <a:cubicBezTo>
                    <a:pt x="22" y="92"/>
                    <a:pt x="22" y="93"/>
                    <a:pt x="23" y="94"/>
                  </a:cubicBezTo>
                  <a:cubicBezTo>
                    <a:pt x="24" y="94"/>
                    <a:pt x="25" y="95"/>
                    <a:pt x="25" y="95"/>
                  </a:cubicBezTo>
                  <a:cubicBezTo>
                    <a:pt x="26" y="95"/>
                    <a:pt x="27" y="95"/>
                    <a:pt x="28" y="96"/>
                  </a:cubicBezTo>
                  <a:cubicBezTo>
                    <a:pt x="28" y="96"/>
                    <a:pt x="28" y="96"/>
                    <a:pt x="28" y="96"/>
                  </a:cubicBezTo>
                  <a:cubicBezTo>
                    <a:pt x="28" y="95"/>
                    <a:pt x="28" y="95"/>
                    <a:pt x="29" y="95"/>
                  </a:cubicBezTo>
                  <a:cubicBezTo>
                    <a:pt x="29" y="94"/>
                    <a:pt x="30" y="94"/>
                    <a:pt x="31" y="94"/>
                  </a:cubicBezTo>
                  <a:cubicBezTo>
                    <a:pt x="32" y="94"/>
                    <a:pt x="32" y="94"/>
                    <a:pt x="33" y="93"/>
                  </a:cubicBezTo>
                  <a:cubicBezTo>
                    <a:pt x="34" y="93"/>
                    <a:pt x="35" y="92"/>
                    <a:pt x="36" y="92"/>
                  </a:cubicBezTo>
                  <a:cubicBezTo>
                    <a:pt x="37" y="91"/>
                    <a:pt x="38" y="91"/>
                    <a:pt x="39" y="91"/>
                  </a:cubicBezTo>
                  <a:cubicBezTo>
                    <a:pt x="40" y="90"/>
                    <a:pt x="41" y="89"/>
                    <a:pt x="41" y="89"/>
                  </a:cubicBezTo>
                  <a:cubicBezTo>
                    <a:pt x="45" y="88"/>
                    <a:pt x="45" y="88"/>
                    <a:pt x="45" y="88"/>
                  </a:cubicBezTo>
                  <a:cubicBezTo>
                    <a:pt x="45" y="88"/>
                    <a:pt x="46" y="88"/>
                    <a:pt x="48" y="89"/>
                  </a:cubicBezTo>
                  <a:cubicBezTo>
                    <a:pt x="48" y="89"/>
                    <a:pt x="49" y="89"/>
                    <a:pt x="49" y="89"/>
                  </a:cubicBezTo>
                  <a:cubicBezTo>
                    <a:pt x="50" y="89"/>
                    <a:pt x="50" y="90"/>
                    <a:pt x="51" y="90"/>
                  </a:cubicBezTo>
                  <a:cubicBezTo>
                    <a:pt x="52" y="91"/>
                    <a:pt x="52" y="90"/>
                    <a:pt x="53" y="90"/>
                  </a:cubicBezTo>
                  <a:cubicBezTo>
                    <a:pt x="54" y="90"/>
                    <a:pt x="54" y="90"/>
                    <a:pt x="55" y="89"/>
                  </a:cubicBezTo>
                  <a:cubicBezTo>
                    <a:pt x="56" y="89"/>
                    <a:pt x="57" y="89"/>
                    <a:pt x="59" y="90"/>
                  </a:cubicBezTo>
                  <a:cubicBezTo>
                    <a:pt x="60" y="91"/>
                    <a:pt x="60" y="91"/>
                    <a:pt x="61" y="92"/>
                  </a:cubicBezTo>
                  <a:cubicBezTo>
                    <a:pt x="62" y="93"/>
                    <a:pt x="62" y="94"/>
                    <a:pt x="63" y="95"/>
                  </a:cubicBezTo>
                  <a:cubicBezTo>
                    <a:pt x="64" y="96"/>
                    <a:pt x="64" y="97"/>
                    <a:pt x="64" y="99"/>
                  </a:cubicBezTo>
                  <a:cubicBezTo>
                    <a:pt x="64" y="101"/>
                    <a:pt x="63" y="101"/>
                    <a:pt x="63" y="101"/>
                  </a:cubicBezTo>
                  <a:cubicBezTo>
                    <a:pt x="63" y="102"/>
                    <a:pt x="63" y="102"/>
                    <a:pt x="63" y="103"/>
                  </a:cubicBezTo>
                  <a:cubicBezTo>
                    <a:pt x="63" y="103"/>
                    <a:pt x="63" y="104"/>
                    <a:pt x="64" y="105"/>
                  </a:cubicBezTo>
                  <a:cubicBezTo>
                    <a:pt x="64" y="105"/>
                    <a:pt x="65" y="106"/>
                    <a:pt x="65" y="106"/>
                  </a:cubicBezTo>
                  <a:cubicBezTo>
                    <a:pt x="66" y="107"/>
                    <a:pt x="67" y="106"/>
                    <a:pt x="69" y="107"/>
                  </a:cubicBezTo>
                  <a:cubicBezTo>
                    <a:pt x="70" y="107"/>
                    <a:pt x="70" y="106"/>
                    <a:pt x="71" y="106"/>
                  </a:cubicBezTo>
                  <a:cubicBezTo>
                    <a:pt x="72" y="105"/>
                    <a:pt x="72" y="105"/>
                    <a:pt x="73" y="105"/>
                  </a:cubicBezTo>
                  <a:cubicBezTo>
                    <a:pt x="73" y="105"/>
                    <a:pt x="73" y="105"/>
                    <a:pt x="74" y="106"/>
                  </a:cubicBezTo>
                  <a:cubicBezTo>
                    <a:pt x="74" y="106"/>
                    <a:pt x="73" y="107"/>
                    <a:pt x="74" y="107"/>
                  </a:cubicBezTo>
                  <a:cubicBezTo>
                    <a:pt x="75" y="108"/>
                    <a:pt x="74" y="108"/>
                    <a:pt x="74" y="109"/>
                  </a:cubicBezTo>
                  <a:cubicBezTo>
                    <a:pt x="75" y="110"/>
                    <a:pt x="75" y="109"/>
                    <a:pt x="75" y="110"/>
                  </a:cubicBezTo>
                  <a:cubicBezTo>
                    <a:pt x="76" y="111"/>
                    <a:pt x="75" y="111"/>
                    <a:pt x="74" y="111"/>
                  </a:cubicBezTo>
                  <a:cubicBezTo>
                    <a:pt x="74" y="111"/>
                    <a:pt x="73" y="111"/>
                    <a:pt x="72" y="111"/>
                  </a:cubicBezTo>
                  <a:cubicBezTo>
                    <a:pt x="72" y="111"/>
                    <a:pt x="72" y="111"/>
                    <a:pt x="71" y="111"/>
                  </a:cubicBezTo>
                  <a:cubicBezTo>
                    <a:pt x="70" y="111"/>
                    <a:pt x="70" y="111"/>
                    <a:pt x="69" y="112"/>
                  </a:cubicBezTo>
                  <a:cubicBezTo>
                    <a:pt x="69" y="112"/>
                    <a:pt x="69" y="115"/>
                    <a:pt x="68" y="116"/>
                  </a:cubicBezTo>
                  <a:cubicBezTo>
                    <a:pt x="68" y="116"/>
                    <a:pt x="68" y="117"/>
                    <a:pt x="67" y="116"/>
                  </a:cubicBezTo>
                  <a:cubicBezTo>
                    <a:pt x="67" y="116"/>
                    <a:pt x="67" y="116"/>
                    <a:pt x="67" y="115"/>
                  </a:cubicBezTo>
                  <a:cubicBezTo>
                    <a:pt x="67" y="115"/>
                    <a:pt x="67" y="114"/>
                    <a:pt x="68" y="113"/>
                  </a:cubicBezTo>
                  <a:cubicBezTo>
                    <a:pt x="69" y="111"/>
                    <a:pt x="69" y="111"/>
                    <a:pt x="69" y="110"/>
                  </a:cubicBezTo>
                  <a:cubicBezTo>
                    <a:pt x="70" y="110"/>
                    <a:pt x="71" y="110"/>
                    <a:pt x="71" y="110"/>
                  </a:cubicBezTo>
                  <a:cubicBezTo>
                    <a:pt x="71" y="110"/>
                    <a:pt x="72" y="110"/>
                    <a:pt x="73" y="109"/>
                  </a:cubicBezTo>
                  <a:cubicBezTo>
                    <a:pt x="73" y="108"/>
                    <a:pt x="72" y="108"/>
                    <a:pt x="72" y="108"/>
                  </a:cubicBezTo>
                  <a:cubicBezTo>
                    <a:pt x="72" y="107"/>
                    <a:pt x="71" y="108"/>
                    <a:pt x="70" y="108"/>
                  </a:cubicBezTo>
                  <a:cubicBezTo>
                    <a:pt x="70" y="108"/>
                    <a:pt x="70" y="108"/>
                    <a:pt x="68" y="108"/>
                  </a:cubicBezTo>
                  <a:cubicBezTo>
                    <a:pt x="67" y="108"/>
                    <a:pt x="66" y="108"/>
                    <a:pt x="64" y="107"/>
                  </a:cubicBezTo>
                  <a:cubicBezTo>
                    <a:pt x="62" y="107"/>
                    <a:pt x="60" y="107"/>
                    <a:pt x="57" y="107"/>
                  </a:cubicBezTo>
                  <a:cubicBezTo>
                    <a:pt x="53" y="106"/>
                    <a:pt x="55" y="106"/>
                    <a:pt x="54" y="106"/>
                  </a:cubicBezTo>
                  <a:cubicBezTo>
                    <a:pt x="53" y="106"/>
                    <a:pt x="53" y="106"/>
                    <a:pt x="53" y="106"/>
                  </a:cubicBezTo>
                  <a:cubicBezTo>
                    <a:pt x="52" y="105"/>
                    <a:pt x="52" y="106"/>
                    <a:pt x="51" y="107"/>
                  </a:cubicBezTo>
                  <a:cubicBezTo>
                    <a:pt x="50" y="107"/>
                    <a:pt x="51" y="107"/>
                    <a:pt x="50" y="106"/>
                  </a:cubicBezTo>
                  <a:cubicBezTo>
                    <a:pt x="50" y="106"/>
                    <a:pt x="50" y="106"/>
                    <a:pt x="49" y="107"/>
                  </a:cubicBezTo>
                  <a:cubicBezTo>
                    <a:pt x="49" y="108"/>
                    <a:pt x="49" y="108"/>
                    <a:pt x="48" y="109"/>
                  </a:cubicBezTo>
                  <a:cubicBezTo>
                    <a:pt x="48" y="110"/>
                    <a:pt x="48" y="109"/>
                    <a:pt x="49" y="110"/>
                  </a:cubicBezTo>
                  <a:cubicBezTo>
                    <a:pt x="49" y="111"/>
                    <a:pt x="48" y="110"/>
                    <a:pt x="48" y="110"/>
                  </a:cubicBezTo>
                  <a:cubicBezTo>
                    <a:pt x="47" y="110"/>
                    <a:pt x="47" y="111"/>
                    <a:pt x="47" y="111"/>
                  </a:cubicBezTo>
                  <a:cubicBezTo>
                    <a:pt x="46" y="111"/>
                    <a:pt x="47" y="112"/>
                    <a:pt x="47" y="112"/>
                  </a:cubicBezTo>
                  <a:cubicBezTo>
                    <a:pt x="47" y="113"/>
                    <a:pt x="48" y="112"/>
                    <a:pt x="49" y="113"/>
                  </a:cubicBezTo>
                  <a:cubicBezTo>
                    <a:pt x="50" y="114"/>
                    <a:pt x="50" y="114"/>
                    <a:pt x="51" y="114"/>
                  </a:cubicBezTo>
                  <a:cubicBezTo>
                    <a:pt x="52" y="115"/>
                    <a:pt x="51" y="115"/>
                    <a:pt x="52" y="115"/>
                  </a:cubicBezTo>
                  <a:cubicBezTo>
                    <a:pt x="53" y="116"/>
                    <a:pt x="52" y="116"/>
                    <a:pt x="52" y="116"/>
                  </a:cubicBezTo>
                  <a:cubicBezTo>
                    <a:pt x="52" y="116"/>
                    <a:pt x="52" y="115"/>
                    <a:pt x="51" y="115"/>
                  </a:cubicBezTo>
                  <a:cubicBezTo>
                    <a:pt x="51" y="115"/>
                    <a:pt x="49" y="116"/>
                    <a:pt x="49" y="116"/>
                  </a:cubicBezTo>
                  <a:cubicBezTo>
                    <a:pt x="48" y="116"/>
                    <a:pt x="48" y="116"/>
                    <a:pt x="47" y="115"/>
                  </a:cubicBezTo>
                  <a:cubicBezTo>
                    <a:pt x="46" y="114"/>
                    <a:pt x="46" y="114"/>
                    <a:pt x="46" y="114"/>
                  </a:cubicBezTo>
                  <a:cubicBezTo>
                    <a:pt x="45" y="114"/>
                    <a:pt x="44" y="114"/>
                    <a:pt x="43" y="115"/>
                  </a:cubicBezTo>
                  <a:cubicBezTo>
                    <a:pt x="42" y="115"/>
                    <a:pt x="42" y="115"/>
                    <a:pt x="42" y="115"/>
                  </a:cubicBezTo>
                  <a:cubicBezTo>
                    <a:pt x="41" y="115"/>
                    <a:pt x="41" y="115"/>
                    <a:pt x="41" y="115"/>
                  </a:cubicBezTo>
                  <a:cubicBezTo>
                    <a:pt x="40" y="116"/>
                    <a:pt x="41" y="116"/>
                    <a:pt x="42" y="117"/>
                  </a:cubicBezTo>
                  <a:cubicBezTo>
                    <a:pt x="43" y="118"/>
                    <a:pt x="43" y="118"/>
                    <a:pt x="44" y="118"/>
                  </a:cubicBezTo>
                  <a:cubicBezTo>
                    <a:pt x="45" y="118"/>
                    <a:pt x="45" y="119"/>
                    <a:pt x="46" y="119"/>
                  </a:cubicBezTo>
                  <a:cubicBezTo>
                    <a:pt x="46" y="120"/>
                    <a:pt x="47" y="120"/>
                    <a:pt x="47" y="121"/>
                  </a:cubicBezTo>
                  <a:cubicBezTo>
                    <a:pt x="48" y="122"/>
                    <a:pt x="49" y="123"/>
                    <a:pt x="49" y="124"/>
                  </a:cubicBezTo>
                  <a:cubicBezTo>
                    <a:pt x="50" y="125"/>
                    <a:pt x="51" y="125"/>
                    <a:pt x="52" y="126"/>
                  </a:cubicBezTo>
                  <a:cubicBezTo>
                    <a:pt x="53" y="127"/>
                    <a:pt x="52" y="128"/>
                    <a:pt x="53" y="129"/>
                  </a:cubicBezTo>
                  <a:cubicBezTo>
                    <a:pt x="53" y="130"/>
                    <a:pt x="53" y="130"/>
                    <a:pt x="54" y="130"/>
                  </a:cubicBezTo>
                  <a:cubicBezTo>
                    <a:pt x="55" y="130"/>
                    <a:pt x="56" y="130"/>
                    <a:pt x="57" y="130"/>
                  </a:cubicBezTo>
                  <a:cubicBezTo>
                    <a:pt x="57" y="131"/>
                    <a:pt x="58" y="134"/>
                    <a:pt x="59" y="134"/>
                  </a:cubicBezTo>
                  <a:cubicBezTo>
                    <a:pt x="59" y="134"/>
                    <a:pt x="60" y="134"/>
                    <a:pt x="61" y="134"/>
                  </a:cubicBezTo>
                  <a:cubicBezTo>
                    <a:pt x="62" y="133"/>
                    <a:pt x="62" y="134"/>
                    <a:pt x="62" y="134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4" y="134"/>
                    <a:pt x="64" y="134"/>
                    <a:pt x="64" y="134"/>
                  </a:cubicBezTo>
                  <a:cubicBezTo>
                    <a:pt x="65" y="134"/>
                    <a:pt x="65" y="134"/>
                    <a:pt x="66" y="135"/>
                  </a:cubicBezTo>
                  <a:cubicBezTo>
                    <a:pt x="67" y="136"/>
                    <a:pt x="67" y="137"/>
                    <a:pt x="67" y="138"/>
                  </a:cubicBezTo>
                  <a:cubicBezTo>
                    <a:pt x="67" y="139"/>
                    <a:pt x="66" y="140"/>
                    <a:pt x="66" y="140"/>
                  </a:cubicBezTo>
                  <a:cubicBezTo>
                    <a:pt x="65" y="141"/>
                    <a:pt x="65" y="142"/>
                    <a:pt x="65" y="142"/>
                  </a:cubicBezTo>
                  <a:cubicBezTo>
                    <a:pt x="66" y="143"/>
                    <a:pt x="66" y="143"/>
                    <a:pt x="66" y="144"/>
                  </a:cubicBezTo>
                  <a:cubicBezTo>
                    <a:pt x="66" y="144"/>
                    <a:pt x="66" y="144"/>
                    <a:pt x="66" y="144"/>
                  </a:cubicBezTo>
                  <a:cubicBezTo>
                    <a:pt x="66" y="143"/>
                    <a:pt x="66" y="143"/>
                    <a:pt x="66" y="143"/>
                  </a:cubicBezTo>
                  <a:cubicBezTo>
                    <a:pt x="66" y="143"/>
                    <a:pt x="66" y="143"/>
                    <a:pt x="66" y="143"/>
                  </a:cubicBezTo>
                  <a:cubicBezTo>
                    <a:pt x="66" y="143"/>
                    <a:pt x="67" y="143"/>
                    <a:pt x="67" y="142"/>
                  </a:cubicBezTo>
                  <a:cubicBezTo>
                    <a:pt x="67" y="142"/>
                    <a:pt x="67" y="142"/>
                    <a:pt x="68" y="142"/>
                  </a:cubicBezTo>
                  <a:cubicBezTo>
                    <a:pt x="68" y="142"/>
                    <a:pt x="69" y="141"/>
                    <a:pt x="70" y="141"/>
                  </a:cubicBezTo>
                  <a:cubicBezTo>
                    <a:pt x="71" y="141"/>
                    <a:pt x="72" y="140"/>
                    <a:pt x="73" y="140"/>
                  </a:cubicBezTo>
                  <a:cubicBezTo>
                    <a:pt x="74" y="140"/>
                    <a:pt x="75" y="140"/>
                    <a:pt x="76" y="140"/>
                  </a:cubicBezTo>
                  <a:cubicBezTo>
                    <a:pt x="76" y="140"/>
                    <a:pt x="77" y="139"/>
                    <a:pt x="78" y="140"/>
                  </a:cubicBezTo>
                  <a:cubicBezTo>
                    <a:pt x="78" y="140"/>
                    <a:pt x="78" y="140"/>
                    <a:pt x="79" y="140"/>
                  </a:cubicBezTo>
                  <a:cubicBezTo>
                    <a:pt x="79" y="140"/>
                    <a:pt x="79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1" y="140"/>
                    <a:pt x="81" y="141"/>
                    <a:pt x="81" y="141"/>
                  </a:cubicBezTo>
                  <a:cubicBezTo>
                    <a:pt x="81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3" y="141"/>
                    <a:pt x="83" y="141"/>
                  </a:cubicBezTo>
                  <a:cubicBezTo>
                    <a:pt x="83" y="141"/>
                    <a:pt x="84" y="141"/>
                    <a:pt x="84" y="141"/>
                  </a:cubicBezTo>
                  <a:cubicBezTo>
                    <a:pt x="84" y="141"/>
                    <a:pt x="84" y="141"/>
                    <a:pt x="85" y="142"/>
                  </a:cubicBezTo>
                  <a:cubicBezTo>
                    <a:pt x="85" y="142"/>
                    <a:pt x="85" y="142"/>
                    <a:pt x="85" y="142"/>
                  </a:cubicBezTo>
                  <a:cubicBezTo>
                    <a:pt x="85" y="142"/>
                    <a:pt x="86" y="142"/>
                    <a:pt x="86" y="142"/>
                  </a:cubicBezTo>
                  <a:cubicBezTo>
                    <a:pt x="86" y="143"/>
                    <a:pt x="87" y="143"/>
                    <a:pt x="87" y="144"/>
                  </a:cubicBezTo>
                  <a:cubicBezTo>
                    <a:pt x="88" y="144"/>
                    <a:pt x="88" y="144"/>
                    <a:pt x="88" y="145"/>
                  </a:cubicBezTo>
                  <a:cubicBezTo>
                    <a:pt x="88" y="145"/>
                    <a:pt x="88" y="145"/>
                    <a:pt x="89" y="145"/>
                  </a:cubicBezTo>
                  <a:cubicBezTo>
                    <a:pt x="89" y="146"/>
                    <a:pt x="89" y="146"/>
                    <a:pt x="90" y="147"/>
                  </a:cubicBezTo>
                  <a:cubicBezTo>
                    <a:pt x="90" y="147"/>
                    <a:pt x="91" y="147"/>
                    <a:pt x="91" y="148"/>
                  </a:cubicBezTo>
                  <a:cubicBezTo>
                    <a:pt x="91" y="148"/>
                    <a:pt x="92" y="148"/>
                    <a:pt x="92" y="148"/>
                  </a:cubicBezTo>
                  <a:cubicBezTo>
                    <a:pt x="92" y="149"/>
                    <a:pt x="92" y="149"/>
                    <a:pt x="93" y="149"/>
                  </a:cubicBezTo>
                  <a:cubicBezTo>
                    <a:pt x="93" y="149"/>
                    <a:pt x="93" y="149"/>
                    <a:pt x="93" y="149"/>
                  </a:cubicBezTo>
                  <a:cubicBezTo>
                    <a:pt x="93" y="149"/>
                    <a:pt x="93" y="149"/>
                    <a:pt x="93" y="149"/>
                  </a:cubicBezTo>
                  <a:cubicBezTo>
                    <a:pt x="94" y="150"/>
                    <a:pt x="94" y="150"/>
                    <a:pt x="95" y="151"/>
                  </a:cubicBezTo>
                  <a:cubicBezTo>
                    <a:pt x="95" y="151"/>
                    <a:pt x="95" y="151"/>
                    <a:pt x="96" y="151"/>
                  </a:cubicBezTo>
                  <a:cubicBezTo>
                    <a:pt x="96" y="151"/>
                    <a:pt x="96" y="151"/>
                    <a:pt x="96" y="151"/>
                  </a:cubicBezTo>
                  <a:cubicBezTo>
                    <a:pt x="97" y="151"/>
                    <a:pt x="98" y="151"/>
                    <a:pt x="98" y="151"/>
                  </a:cubicBezTo>
                  <a:cubicBezTo>
                    <a:pt x="99" y="151"/>
                    <a:pt x="99" y="151"/>
                    <a:pt x="99" y="151"/>
                  </a:cubicBezTo>
                  <a:cubicBezTo>
                    <a:pt x="91" y="111"/>
                    <a:pt x="91" y="111"/>
                    <a:pt x="91" y="111"/>
                  </a:cubicBezTo>
                  <a:cubicBezTo>
                    <a:pt x="112" y="104"/>
                    <a:pt x="112" y="104"/>
                    <a:pt x="112" y="104"/>
                  </a:cubicBezTo>
                  <a:cubicBezTo>
                    <a:pt x="112" y="104"/>
                    <a:pt x="112" y="104"/>
                    <a:pt x="112" y="104"/>
                  </a:cubicBezTo>
                  <a:cubicBezTo>
                    <a:pt x="112" y="104"/>
                    <a:pt x="112" y="103"/>
                    <a:pt x="112" y="103"/>
                  </a:cubicBezTo>
                  <a:cubicBezTo>
                    <a:pt x="112" y="102"/>
                    <a:pt x="112" y="102"/>
                    <a:pt x="112" y="101"/>
                  </a:cubicBezTo>
                  <a:cubicBezTo>
                    <a:pt x="112" y="101"/>
                    <a:pt x="113" y="101"/>
                    <a:pt x="113" y="101"/>
                  </a:cubicBezTo>
                  <a:cubicBezTo>
                    <a:pt x="114" y="101"/>
                    <a:pt x="114" y="100"/>
                    <a:pt x="114" y="100"/>
                  </a:cubicBezTo>
                  <a:cubicBezTo>
                    <a:pt x="115" y="100"/>
                    <a:pt x="115" y="100"/>
                    <a:pt x="116" y="100"/>
                  </a:cubicBezTo>
                  <a:cubicBezTo>
                    <a:pt x="117" y="100"/>
                    <a:pt x="117" y="101"/>
                    <a:pt x="117" y="101"/>
                  </a:cubicBezTo>
                  <a:cubicBezTo>
                    <a:pt x="118" y="102"/>
                    <a:pt x="118" y="102"/>
                    <a:pt x="119" y="102"/>
                  </a:cubicBezTo>
                  <a:cubicBezTo>
                    <a:pt x="120" y="102"/>
                    <a:pt x="120" y="101"/>
                    <a:pt x="120" y="101"/>
                  </a:cubicBezTo>
                  <a:cubicBezTo>
                    <a:pt x="120" y="100"/>
                    <a:pt x="120" y="100"/>
                    <a:pt x="120" y="99"/>
                  </a:cubicBezTo>
                  <a:cubicBezTo>
                    <a:pt x="120" y="98"/>
                    <a:pt x="120" y="98"/>
                    <a:pt x="119" y="98"/>
                  </a:cubicBezTo>
                  <a:cubicBezTo>
                    <a:pt x="119" y="97"/>
                    <a:pt x="119" y="97"/>
                    <a:pt x="119" y="97"/>
                  </a:cubicBezTo>
                  <a:cubicBezTo>
                    <a:pt x="119" y="97"/>
                    <a:pt x="120" y="97"/>
                    <a:pt x="121" y="98"/>
                  </a:cubicBezTo>
                  <a:cubicBezTo>
                    <a:pt x="121" y="98"/>
                    <a:pt x="121" y="99"/>
                    <a:pt x="121" y="99"/>
                  </a:cubicBezTo>
                  <a:cubicBezTo>
                    <a:pt x="121" y="100"/>
                    <a:pt x="122" y="100"/>
                    <a:pt x="122" y="100"/>
                  </a:cubicBezTo>
                  <a:cubicBezTo>
                    <a:pt x="123" y="100"/>
                    <a:pt x="123" y="99"/>
                    <a:pt x="124" y="99"/>
                  </a:cubicBezTo>
                  <a:cubicBezTo>
                    <a:pt x="124" y="98"/>
                    <a:pt x="125" y="99"/>
                    <a:pt x="125" y="99"/>
                  </a:cubicBezTo>
                  <a:cubicBezTo>
                    <a:pt x="126" y="99"/>
                    <a:pt x="127" y="99"/>
                    <a:pt x="127" y="99"/>
                  </a:cubicBezTo>
                  <a:cubicBezTo>
                    <a:pt x="127" y="99"/>
                    <a:pt x="128" y="99"/>
                    <a:pt x="129" y="99"/>
                  </a:cubicBezTo>
                  <a:cubicBezTo>
                    <a:pt x="129" y="100"/>
                    <a:pt x="128" y="100"/>
                    <a:pt x="128" y="100"/>
                  </a:cubicBezTo>
                  <a:cubicBezTo>
                    <a:pt x="128" y="100"/>
                    <a:pt x="128" y="101"/>
                    <a:pt x="127" y="102"/>
                  </a:cubicBezTo>
                  <a:cubicBezTo>
                    <a:pt x="127" y="102"/>
                    <a:pt x="126" y="101"/>
                    <a:pt x="125" y="101"/>
                  </a:cubicBezTo>
                  <a:cubicBezTo>
                    <a:pt x="125" y="101"/>
                    <a:pt x="124" y="101"/>
                    <a:pt x="124" y="101"/>
                  </a:cubicBezTo>
                  <a:cubicBezTo>
                    <a:pt x="123" y="101"/>
                    <a:pt x="123" y="101"/>
                    <a:pt x="122" y="101"/>
                  </a:cubicBezTo>
                  <a:cubicBezTo>
                    <a:pt x="122" y="102"/>
                    <a:pt x="122" y="102"/>
                    <a:pt x="122" y="102"/>
                  </a:cubicBezTo>
                  <a:cubicBezTo>
                    <a:pt x="121" y="102"/>
                    <a:pt x="122" y="103"/>
                    <a:pt x="122" y="104"/>
                  </a:cubicBezTo>
                  <a:cubicBezTo>
                    <a:pt x="123" y="105"/>
                    <a:pt x="123" y="104"/>
                    <a:pt x="123" y="104"/>
                  </a:cubicBezTo>
                  <a:cubicBezTo>
                    <a:pt x="124" y="104"/>
                    <a:pt x="124" y="104"/>
                    <a:pt x="124" y="105"/>
                  </a:cubicBezTo>
                  <a:cubicBezTo>
                    <a:pt x="125" y="105"/>
                    <a:pt x="125" y="107"/>
                    <a:pt x="125" y="107"/>
                  </a:cubicBezTo>
                  <a:cubicBezTo>
                    <a:pt x="125" y="108"/>
                    <a:pt x="126" y="110"/>
                    <a:pt x="127" y="110"/>
                  </a:cubicBezTo>
                  <a:cubicBezTo>
                    <a:pt x="127" y="111"/>
                    <a:pt x="127" y="111"/>
                    <a:pt x="127" y="112"/>
                  </a:cubicBezTo>
                  <a:cubicBezTo>
                    <a:pt x="136" y="116"/>
                    <a:pt x="136" y="116"/>
                    <a:pt x="136" y="116"/>
                  </a:cubicBezTo>
                  <a:cubicBezTo>
                    <a:pt x="148" y="127"/>
                    <a:pt x="148" y="127"/>
                    <a:pt x="148" y="127"/>
                  </a:cubicBezTo>
                  <a:cubicBezTo>
                    <a:pt x="158" y="125"/>
                    <a:pt x="158" y="125"/>
                    <a:pt x="158" y="125"/>
                  </a:cubicBezTo>
                  <a:cubicBezTo>
                    <a:pt x="169" y="126"/>
                    <a:pt x="169" y="126"/>
                    <a:pt x="169" y="126"/>
                  </a:cubicBezTo>
                  <a:cubicBezTo>
                    <a:pt x="172" y="124"/>
                    <a:pt x="172" y="124"/>
                    <a:pt x="172" y="124"/>
                  </a:cubicBezTo>
                  <a:cubicBezTo>
                    <a:pt x="172" y="124"/>
                    <a:pt x="177" y="127"/>
                    <a:pt x="179" y="128"/>
                  </a:cubicBezTo>
                  <a:cubicBezTo>
                    <a:pt x="181" y="130"/>
                    <a:pt x="184" y="133"/>
                    <a:pt x="184" y="133"/>
                  </a:cubicBezTo>
                  <a:cubicBezTo>
                    <a:pt x="186" y="132"/>
                    <a:pt x="186" y="132"/>
                    <a:pt x="186" y="132"/>
                  </a:cubicBezTo>
                  <a:cubicBezTo>
                    <a:pt x="188" y="143"/>
                    <a:pt x="188" y="143"/>
                    <a:pt x="188" y="143"/>
                  </a:cubicBezTo>
                  <a:cubicBezTo>
                    <a:pt x="191" y="144"/>
                    <a:pt x="191" y="144"/>
                    <a:pt x="191" y="144"/>
                  </a:cubicBezTo>
                  <a:cubicBezTo>
                    <a:pt x="196" y="153"/>
                    <a:pt x="196" y="153"/>
                    <a:pt x="196" y="153"/>
                  </a:cubicBezTo>
                  <a:cubicBezTo>
                    <a:pt x="196" y="153"/>
                    <a:pt x="206" y="151"/>
                    <a:pt x="207" y="152"/>
                  </a:cubicBezTo>
                  <a:cubicBezTo>
                    <a:pt x="207" y="153"/>
                    <a:pt x="209" y="155"/>
                    <a:pt x="209" y="155"/>
                  </a:cubicBezTo>
                  <a:cubicBezTo>
                    <a:pt x="209" y="155"/>
                    <a:pt x="210" y="157"/>
                    <a:pt x="212" y="158"/>
                  </a:cubicBezTo>
                  <a:cubicBezTo>
                    <a:pt x="213" y="158"/>
                    <a:pt x="215" y="158"/>
                    <a:pt x="214" y="156"/>
                  </a:cubicBezTo>
                  <a:cubicBezTo>
                    <a:pt x="214" y="156"/>
                    <a:pt x="214" y="155"/>
                    <a:pt x="214" y="154"/>
                  </a:cubicBezTo>
                  <a:cubicBezTo>
                    <a:pt x="214" y="154"/>
                    <a:pt x="214" y="154"/>
                    <a:pt x="214" y="154"/>
                  </a:cubicBezTo>
                  <a:cubicBezTo>
                    <a:pt x="214" y="154"/>
                    <a:pt x="214" y="154"/>
                    <a:pt x="214" y="154"/>
                  </a:cubicBezTo>
                  <a:cubicBezTo>
                    <a:pt x="214" y="154"/>
                    <a:pt x="214" y="154"/>
                    <a:pt x="215" y="154"/>
                  </a:cubicBezTo>
                  <a:cubicBezTo>
                    <a:pt x="215" y="154"/>
                    <a:pt x="215" y="153"/>
                    <a:pt x="215" y="153"/>
                  </a:cubicBezTo>
                  <a:cubicBezTo>
                    <a:pt x="215" y="153"/>
                    <a:pt x="215" y="153"/>
                    <a:pt x="215" y="153"/>
                  </a:cubicBezTo>
                  <a:cubicBezTo>
                    <a:pt x="216" y="153"/>
                    <a:pt x="216" y="153"/>
                    <a:pt x="216" y="153"/>
                  </a:cubicBezTo>
                  <a:cubicBezTo>
                    <a:pt x="216" y="153"/>
                    <a:pt x="216" y="152"/>
                    <a:pt x="216" y="152"/>
                  </a:cubicBezTo>
                  <a:cubicBezTo>
                    <a:pt x="216" y="152"/>
                    <a:pt x="216" y="152"/>
                    <a:pt x="216" y="152"/>
                  </a:cubicBezTo>
                  <a:cubicBezTo>
                    <a:pt x="216" y="152"/>
                    <a:pt x="217" y="152"/>
                    <a:pt x="217" y="152"/>
                  </a:cubicBezTo>
                  <a:cubicBezTo>
                    <a:pt x="217" y="152"/>
                    <a:pt x="217" y="152"/>
                    <a:pt x="217" y="152"/>
                  </a:cubicBezTo>
                  <a:cubicBezTo>
                    <a:pt x="217" y="152"/>
                    <a:pt x="217" y="152"/>
                    <a:pt x="217" y="152"/>
                  </a:cubicBezTo>
                  <a:cubicBezTo>
                    <a:pt x="217" y="152"/>
                    <a:pt x="217" y="151"/>
                    <a:pt x="217" y="151"/>
                  </a:cubicBezTo>
                  <a:cubicBezTo>
                    <a:pt x="217" y="151"/>
                    <a:pt x="217" y="151"/>
                    <a:pt x="218" y="151"/>
                  </a:cubicBezTo>
                  <a:cubicBezTo>
                    <a:pt x="218" y="151"/>
                    <a:pt x="218" y="151"/>
                    <a:pt x="218" y="151"/>
                  </a:cubicBezTo>
                  <a:cubicBezTo>
                    <a:pt x="218" y="150"/>
                    <a:pt x="218" y="150"/>
                    <a:pt x="218" y="150"/>
                  </a:cubicBezTo>
                  <a:cubicBezTo>
                    <a:pt x="218" y="150"/>
                    <a:pt x="218" y="150"/>
                    <a:pt x="218" y="150"/>
                  </a:cubicBezTo>
                  <a:cubicBezTo>
                    <a:pt x="218" y="149"/>
                    <a:pt x="218" y="149"/>
                    <a:pt x="218" y="149"/>
                  </a:cubicBezTo>
                  <a:cubicBezTo>
                    <a:pt x="219" y="149"/>
                    <a:pt x="218" y="148"/>
                    <a:pt x="219" y="148"/>
                  </a:cubicBezTo>
                  <a:cubicBezTo>
                    <a:pt x="219" y="148"/>
                    <a:pt x="219" y="148"/>
                    <a:pt x="220" y="148"/>
                  </a:cubicBezTo>
                  <a:cubicBezTo>
                    <a:pt x="220" y="148"/>
                    <a:pt x="220" y="148"/>
                    <a:pt x="220" y="148"/>
                  </a:cubicBezTo>
                  <a:cubicBezTo>
                    <a:pt x="220" y="148"/>
                    <a:pt x="220" y="147"/>
                    <a:pt x="220" y="147"/>
                  </a:cubicBezTo>
                  <a:cubicBezTo>
                    <a:pt x="221" y="147"/>
                    <a:pt x="221" y="147"/>
                    <a:pt x="221" y="147"/>
                  </a:cubicBezTo>
                  <a:cubicBezTo>
                    <a:pt x="221" y="147"/>
                    <a:pt x="221" y="147"/>
                    <a:pt x="221" y="147"/>
                  </a:cubicBezTo>
                  <a:cubicBezTo>
                    <a:pt x="221" y="147"/>
                    <a:pt x="222" y="147"/>
                    <a:pt x="222" y="147"/>
                  </a:cubicBezTo>
                  <a:cubicBezTo>
                    <a:pt x="222" y="147"/>
                    <a:pt x="222" y="147"/>
                    <a:pt x="222" y="147"/>
                  </a:cubicBezTo>
                  <a:cubicBezTo>
                    <a:pt x="222" y="146"/>
                    <a:pt x="222" y="146"/>
                    <a:pt x="222" y="146"/>
                  </a:cubicBezTo>
                  <a:cubicBezTo>
                    <a:pt x="222" y="146"/>
                    <a:pt x="222" y="146"/>
                    <a:pt x="223" y="146"/>
                  </a:cubicBezTo>
                  <a:cubicBezTo>
                    <a:pt x="223" y="146"/>
                    <a:pt x="223" y="146"/>
                    <a:pt x="223" y="146"/>
                  </a:cubicBezTo>
                  <a:cubicBezTo>
                    <a:pt x="223" y="146"/>
                    <a:pt x="223" y="146"/>
                    <a:pt x="223" y="146"/>
                  </a:cubicBezTo>
                  <a:cubicBezTo>
                    <a:pt x="223" y="146"/>
                    <a:pt x="223" y="146"/>
                    <a:pt x="223" y="146"/>
                  </a:cubicBezTo>
                  <a:cubicBezTo>
                    <a:pt x="223" y="146"/>
                    <a:pt x="224" y="146"/>
                    <a:pt x="224" y="145"/>
                  </a:cubicBezTo>
                  <a:cubicBezTo>
                    <a:pt x="224" y="145"/>
                    <a:pt x="224" y="145"/>
                    <a:pt x="224" y="145"/>
                  </a:cubicBezTo>
                  <a:cubicBezTo>
                    <a:pt x="224" y="145"/>
                    <a:pt x="224" y="145"/>
                    <a:pt x="224" y="145"/>
                  </a:cubicBezTo>
                  <a:cubicBezTo>
                    <a:pt x="225" y="145"/>
                    <a:pt x="225" y="145"/>
                    <a:pt x="225" y="144"/>
                  </a:cubicBezTo>
                  <a:cubicBezTo>
                    <a:pt x="225" y="144"/>
                    <a:pt x="226" y="144"/>
                    <a:pt x="226" y="144"/>
                  </a:cubicBezTo>
                  <a:cubicBezTo>
                    <a:pt x="226" y="143"/>
                    <a:pt x="226" y="143"/>
                    <a:pt x="226" y="143"/>
                  </a:cubicBezTo>
                  <a:cubicBezTo>
                    <a:pt x="226" y="143"/>
                    <a:pt x="226" y="143"/>
                    <a:pt x="226" y="143"/>
                  </a:cubicBezTo>
                  <a:cubicBezTo>
                    <a:pt x="226" y="143"/>
                    <a:pt x="227" y="143"/>
                    <a:pt x="227" y="143"/>
                  </a:cubicBezTo>
                  <a:cubicBezTo>
                    <a:pt x="227" y="143"/>
                    <a:pt x="227" y="143"/>
                    <a:pt x="227" y="143"/>
                  </a:cubicBezTo>
                  <a:cubicBezTo>
                    <a:pt x="227" y="143"/>
                    <a:pt x="227" y="143"/>
                    <a:pt x="227" y="143"/>
                  </a:cubicBezTo>
                  <a:cubicBezTo>
                    <a:pt x="227" y="143"/>
                    <a:pt x="227" y="143"/>
                    <a:pt x="227" y="143"/>
                  </a:cubicBezTo>
                  <a:cubicBezTo>
                    <a:pt x="227" y="143"/>
                    <a:pt x="228" y="143"/>
                    <a:pt x="228" y="143"/>
                  </a:cubicBezTo>
                  <a:cubicBezTo>
                    <a:pt x="228" y="143"/>
                    <a:pt x="228" y="143"/>
                    <a:pt x="228" y="143"/>
                  </a:cubicBezTo>
                  <a:cubicBezTo>
                    <a:pt x="228" y="143"/>
                    <a:pt x="228" y="143"/>
                    <a:pt x="228" y="143"/>
                  </a:cubicBezTo>
                  <a:cubicBezTo>
                    <a:pt x="228" y="143"/>
                    <a:pt x="228" y="142"/>
                    <a:pt x="228" y="142"/>
                  </a:cubicBezTo>
                  <a:cubicBezTo>
                    <a:pt x="229" y="142"/>
                    <a:pt x="229" y="142"/>
                    <a:pt x="229" y="141"/>
                  </a:cubicBezTo>
                  <a:cubicBezTo>
                    <a:pt x="229" y="141"/>
                    <a:pt x="229" y="141"/>
                    <a:pt x="229" y="141"/>
                  </a:cubicBezTo>
                  <a:cubicBezTo>
                    <a:pt x="229" y="140"/>
                    <a:pt x="229" y="140"/>
                    <a:pt x="229" y="140"/>
                  </a:cubicBezTo>
                  <a:cubicBezTo>
                    <a:pt x="229" y="140"/>
                    <a:pt x="229" y="140"/>
                    <a:pt x="229" y="140"/>
                  </a:cubicBezTo>
                  <a:cubicBezTo>
                    <a:pt x="229" y="139"/>
                    <a:pt x="229" y="139"/>
                    <a:pt x="229" y="139"/>
                  </a:cubicBezTo>
                  <a:cubicBezTo>
                    <a:pt x="229" y="139"/>
                    <a:pt x="229" y="139"/>
                    <a:pt x="229" y="138"/>
                  </a:cubicBezTo>
                  <a:cubicBezTo>
                    <a:pt x="229" y="138"/>
                    <a:pt x="230" y="138"/>
                    <a:pt x="230" y="137"/>
                  </a:cubicBezTo>
                  <a:cubicBezTo>
                    <a:pt x="230" y="137"/>
                    <a:pt x="230" y="137"/>
                    <a:pt x="230" y="137"/>
                  </a:cubicBezTo>
                  <a:cubicBezTo>
                    <a:pt x="230" y="137"/>
                    <a:pt x="230" y="137"/>
                    <a:pt x="230" y="136"/>
                  </a:cubicBezTo>
                  <a:cubicBezTo>
                    <a:pt x="230" y="136"/>
                    <a:pt x="231" y="136"/>
                    <a:pt x="231" y="136"/>
                  </a:cubicBezTo>
                  <a:cubicBezTo>
                    <a:pt x="231" y="136"/>
                    <a:pt x="231" y="136"/>
                    <a:pt x="232" y="135"/>
                  </a:cubicBezTo>
                  <a:cubicBezTo>
                    <a:pt x="232" y="135"/>
                    <a:pt x="232" y="135"/>
                    <a:pt x="232" y="135"/>
                  </a:cubicBezTo>
                  <a:cubicBezTo>
                    <a:pt x="233" y="135"/>
                    <a:pt x="233" y="135"/>
                    <a:pt x="233" y="135"/>
                  </a:cubicBezTo>
                  <a:cubicBezTo>
                    <a:pt x="234" y="135"/>
                    <a:pt x="234" y="135"/>
                    <a:pt x="235" y="135"/>
                  </a:cubicBezTo>
                  <a:cubicBezTo>
                    <a:pt x="235" y="135"/>
                    <a:pt x="235" y="135"/>
                    <a:pt x="236" y="135"/>
                  </a:cubicBezTo>
                  <a:cubicBezTo>
                    <a:pt x="236" y="135"/>
                    <a:pt x="236" y="135"/>
                    <a:pt x="236" y="135"/>
                  </a:cubicBezTo>
                  <a:cubicBezTo>
                    <a:pt x="237" y="135"/>
                    <a:pt x="237" y="135"/>
                    <a:pt x="237" y="135"/>
                  </a:cubicBezTo>
                  <a:cubicBezTo>
                    <a:pt x="238" y="135"/>
                    <a:pt x="238" y="135"/>
                    <a:pt x="238" y="135"/>
                  </a:cubicBezTo>
                  <a:cubicBezTo>
                    <a:pt x="238" y="135"/>
                    <a:pt x="238" y="135"/>
                    <a:pt x="239" y="135"/>
                  </a:cubicBezTo>
                  <a:cubicBezTo>
                    <a:pt x="239" y="135"/>
                    <a:pt x="239" y="135"/>
                    <a:pt x="239" y="135"/>
                  </a:cubicBezTo>
                  <a:cubicBezTo>
                    <a:pt x="239" y="136"/>
                    <a:pt x="239" y="136"/>
                    <a:pt x="239" y="136"/>
                  </a:cubicBezTo>
                  <a:cubicBezTo>
                    <a:pt x="240" y="135"/>
                    <a:pt x="240" y="136"/>
                    <a:pt x="241" y="135"/>
                  </a:cubicBezTo>
                  <a:cubicBezTo>
                    <a:pt x="241" y="135"/>
                    <a:pt x="241" y="136"/>
                    <a:pt x="242" y="136"/>
                  </a:cubicBezTo>
                  <a:cubicBezTo>
                    <a:pt x="242" y="136"/>
                    <a:pt x="242" y="136"/>
                    <a:pt x="242" y="136"/>
                  </a:cubicBezTo>
                  <a:cubicBezTo>
                    <a:pt x="242" y="136"/>
                    <a:pt x="242" y="136"/>
                    <a:pt x="242" y="136"/>
                  </a:cubicBezTo>
                  <a:cubicBezTo>
                    <a:pt x="243" y="136"/>
                    <a:pt x="243" y="136"/>
                    <a:pt x="243" y="136"/>
                  </a:cubicBezTo>
                  <a:cubicBezTo>
                    <a:pt x="243" y="136"/>
                    <a:pt x="243" y="136"/>
                    <a:pt x="243" y="136"/>
                  </a:cubicBezTo>
                  <a:cubicBezTo>
                    <a:pt x="244" y="137"/>
                    <a:pt x="244" y="137"/>
                    <a:pt x="244" y="137"/>
                  </a:cubicBezTo>
                  <a:cubicBezTo>
                    <a:pt x="244" y="137"/>
                    <a:pt x="244" y="137"/>
                    <a:pt x="244" y="137"/>
                  </a:cubicBezTo>
                  <a:cubicBezTo>
                    <a:pt x="244" y="137"/>
                    <a:pt x="245" y="137"/>
                    <a:pt x="245" y="137"/>
                  </a:cubicBezTo>
                  <a:cubicBezTo>
                    <a:pt x="245" y="137"/>
                    <a:pt x="245" y="137"/>
                    <a:pt x="246" y="137"/>
                  </a:cubicBezTo>
                  <a:cubicBezTo>
                    <a:pt x="246" y="137"/>
                    <a:pt x="246" y="137"/>
                    <a:pt x="246" y="137"/>
                  </a:cubicBezTo>
                  <a:cubicBezTo>
                    <a:pt x="247" y="138"/>
                    <a:pt x="247" y="138"/>
                    <a:pt x="247" y="138"/>
                  </a:cubicBezTo>
                  <a:cubicBezTo>
                    <a:pt x="247" y="138"/>
                    <a:pt x="248" y="138"/>
                    <a:pt x="248" y="138"/>
                  </a:cubicBezTo>
                  <a:cubicBezTo>
                    <a:pt x="248" y="138"/>
                    <a:pt x="248" y="138"/>
                    <a:pt x="248" y="138"/>
                  </a:cubicBezTo>
                  <a:cubicBezTo>
                    <a:pt x="249" y="138"/>
                    <a:pt x="249" y="138"/>
                    <a:pt x="249" y="138"/>
                  </a:cubicBezTo>
                  <a:cubicBezTo>
                    <a:pt x="249" y="138"/>
                    <a:pt x="249" y="138"/>
                    <a:pt x="249" y="138"/>
                  </a:cubicBezTo>
                  <a:cubicBezTo>
                    <a:pt x="250" y="138"/>
                    <a:pt x="250" y="139"/>
                    <a:pt x="250" y="139"/>
                  </a:cubicBezTo>
                  <a:cubicBezTo>
                    <a:pt x="250" y="139"/>
                    <a:pt x="250" y="139"/>
                    <a:pt x="250" y="139"/>
                  </a:cubicBezTo>
                  <a:cubicBezTo>
                    <a:pt x="250" y="139"/>
                    <a:pt x="250" y="139"/>
                    <a:pt x="251" y="139"/>
                  </a:cubicBezTo>
                  <a:cubicBezTo>
                    <a:pt x="251" y="138"/>
                    <a:pt x="251" y="138"/>
                    <a:pt x="251" y="138"/>
                  </a:cubicBezTo>
                  <a:cubicBezTo>
                    <a:pt x="251" y="138"/>
                    <a:pt x="250" y="138"/>
                    <a:pt x="250" y="137"/>
                  </a:cubicBezTo>
                  <a:cubicBezTo>
                    <a:pt x="250" y="137"/>
                    <a:pt x="250" y="137"/>
                    <a:pt x="250" y="137"/>
                  </a:cubicBezTo>
                  <a:cubicBezTo>
                    <a:pt x="250" y="137"/>
                    <a:pt x="250" y="136"/>
                    <a:pt x="250" y="136"/>
                  </a:cubicBezTo>
                  <a:cubicBezTo>
                    <a:pt x="250" y="136"/>
                    <a:pt x="250" y="136"/>
                    <a:pt x="250" y="136"/>
                  </a:cubicBezTo>
                  <a:cubicBezTo>
                    <a:pt x="250" y="136"/>
                    <a:pt x="250" y="136"/>
                    <a:pt x="250" y="135"/>
                  </a:cubicBezTo>
                  <a:cubicBezTo>
                    <a:pt x="250" y="135"/>
                    <a:pt x="250" y="135"/>
                    <a:pt x="250" y="135"/>
                  </a:cubicBezTo>
                  <a:cubicBezTo>
                    <a:pt x="250" y="135"/>
                    <a:pt x="250" y="135"/>
                    <a:pt x="250" y="134"/>
                  </a:cubicBezTo>
                  <a:cubicBezTo>
                    <a:pt x="250" y="134"/>
                    <a:pt x="250" y="134"/>
                    <a:pt x="250" y="133"/>
                  </a:cubicBezTo>
                  <a:cubicBezTo>
                    <a:pt x="250" y="133"/>
                    <a:pt x="250" y="133"/>
                    <a:pt x="250" y="133"/>
                  </a:cubicBezTo>
                  <a:cubicBezTo>
                    <a:pt x="250" y="132"/>
                    <a:pt x="250" y="132"/>
                    <a:pt x="251" y="132"/>
                  </a:cubicBezTo>
                  <a:cubicBezTo>
                    <a:pt x="251" y="132"/>
                    <a:pt x="251" y="132"/>
                    <a:pt x="251" y="132"/>
                  </a:cubicBezTo>
                  <a:cubicBezTo>
                    <a:pt x="251" y="131"/>
                    <a:pt x="251" y="131"/>
                    <a:pt x="251" y="131"/>
                  </a:cubicBezTo>
                  <a:cubicBezTo>
                    <a:pt x="252" y="131"/>
                    <a:pt x="252" y="131"/>
                    <a:pt x="252" y="131"/>
                  </a:cubicBezTo>
                  <a:cubicBezTo>
                    <a:pt x="253" y="131"/>
                    <a:pt x="253" y="131"/>
                    <a:pt x="253" y="131"/>
                  </a:cubicBezTo>
                  <a:cubicBezTo>
                    <a:pt x="253" y="130"/>
                    <a:pt x="253" y="130"/>
                    <a:pt x="253" y="130"/>
                  </a:cubicBezTo>
                  <a:cubicBezTo>
                    <a:pt x="253" y="130"/>
                    <a:pt x="253" y="130"/>
                    <a:pt x="254" y="129"/>
                  </a:cubicBezTo>
                  <a:cubicBezTo>
                    <a:pt x="254" y="129"/>
                    <a:pt x="254" y="129"/>
                    <a:pt x="255" y="129"/>
                  </a:cubicBezTo>
                  <a:cubicBezTo>
                    <a:pt x="255" y="129"/>
                    <a:pt x="255" y="129"/>
                    <a:pt x="255" y="129"/>
                  </a:cubicBezTo>
                  <a:cubicBezTo>
                    <a:pt x="255" y="129"/>
                    <a:pt x="255" y="129"/>
                    <a:pt x="255" y="129"/>
                  </a:cubicBezTo>
                  <a:cubicBezTo>
                    <a:pt x="256" y="129"/>
                    <a:pt x="256" y="129"/>
                    <a:pt x="256" y="129"/>
                  </a:cubicBezTo>
                  <a:cubicBezTo>
                    <a:pt x="256" y="129"/>
                    <a:pt x="256" y="129"/>
                    <a:pt x="256" y="129"/>
                  </a:cubicBezTo>
                  <a:cubicBezTo>
                    <a:pt x="256" y="130"/>
                    <a:pt x="256" y="130"/>
                    <a:pt x="257" y="130"/>
                  </a:cubicBezTo>
                  <a:cubicBezTo>
                    <a:pt x="257" y="130"/>
                    <a:pt x="257" y="130"/>
                    <a:pt x="257" y="130"/>
                  </a:cubicBezTo>
                  <a:cubicBezTo>
                    <a:pt x="257" y="130"/>
                    <a:pt x="257" y="130"/>
                    <a:pt x="257" y="130"/>
                  </a:cubicBezTo>
                  <a:cubicBezTo>
                    <a:pt x="257" y="130"/>
                    <a:pt x="257" y="130"/>
                    <a:pt x="257" y="130"/>
                  </a:cubicBezTo>
                  <a:cubicBezTo>
                    <a:pt x="257" y="130"/>
                    <a:pt x="257" y="130"/>
                    <a:pt x="257" y="130"/>
                  </a:cubicBezTo>
                  <a:cubicBezTo>
                    <a:pt x="257" y="130"/>
                    <a:pt x="258" y="130"/>
                    <a:pt x="258" y="130"/>
                  </a:cubicBezTo>
                  <a:cubicBezTo>
                    <a:pt x="258" y="130"/>
                    <a:pt x="258" y="131"/>
                    <a:pt x="258" y="131"/>
                  </a:cubicBezTo>
                  <a:cubicBezTo>
                    <a:pt x="259" y="131"/>
                    <a:pt x="259" y="131"/>
                    <a:pt x="259" y="131"/>
                  </a:cubicBezTo>
                  <a:cubicBezTo>
                    <a:pt x="259" y="131"/>
                    <a:pt x="259" y="131"/>
                    <a:pt x="260" y="131"/>
                  </a:cubicBezTo>
                  <a:cubicBezTo>
                    <a:pt x="260" y="131"/>
                    <a:pt x="260" y="131"/>
                    <a:pt x="261" y="132"/>
                  </a:cubicBezTo>
                  <a:cubicBezTo>
                    <a:pt x="261" y="132"/>
                    <a:pt x="261" y="132"/>
                    <a:pt x="262" y="132"/>
                  </a:cubicBezTo>
                  <a:cubicBezTo>
                    <a:pt x="262" y="132"/>
                    <a:pt x="262" y="132"/>
                    <a:pt x="262" y="132"/>
                  </a:cubicBezTo>
                  <a:cubicBezTo>
                    <a:pt x="262" y="132"/>
                    <a:pt x="263" y="132"/>
                    <a:pt x="263" y="132"/>
                  </a:cubicBezTo>
                  <a:cubicBezTo>
                    <a:pt x="263" y="132"/>
                    <a:pt x="263" y="133"/>
                    <a:pt x="264" y="133"/>
                  </a:cubicBezTo>
                  <a:cubicBezTo>
                    <a:pt x="264" y="133"/>
                    <a:pt x="264" y="133"/>
                    <a:pt x="264" y="133"/>
                  </a:cubicBezTo>
                  <a:cubicBezTo>
                    <a:pt x="264" y="133"/>
                    <a:pt x="265" y="133"/>
                    <a:pt x="265" y="133"/>
                  </a:cubicBezTo>
                  <a:cubicBezTo>
                    <a:pt x="265" y="133"/>
                    <a:pt x="265" y="133"/>
                    <a:pt x="265" y="134"/>
                  </a:cubicBezTo>
                  <a:cubicBezTo>
                    <a:pt x="266" y="134"/>
                    <a:pt x="266" y="134"/>
                    <a:pt x="266" y="134"/>
                  </a:cubicBezTo>
                  <a:cubicBezTo>
                    <a:pt x="266" y="134"/>
                    <a:pt x="267" y="134"/>
                    <a:pt x="267" y="134"/>
                  </a:cubicBezTo>
                  <a:cubicBezTo>
                    <a:pt x="268" y="134"/>
                    <a:pt x="268" y="134"/>
                    <a:pt x="269" y="134"/>
                  </a:cubicBezTo>
                  <a:cubicBezTo>
                    <a:pt x="269" y="134"/>
                    <a:pt x="270" y="134"/>
                    <a:pt x="270" y="134"/>
                  </a:cubicBezTo>
                  <a:cubicBezTo>
                    <a:pt x="270" y="134"/>
                    <a:pt x="270" y="134"/>
                    <a:pt x="270" y="134"/>
                  </a:cubicBezTo>
                  <a:cubicBezTo>
                    <a:pt x="270" y="133"/>
                    <a:pt x="271" y="133"/>
                    <a:pt x="271" y="133"/>
                  </a:cubicBezTo>
                  <a:cubicBezTo>
                    <a:pt x="271" y="133"/>
                    <a:pt x="271" y="133"/>
                    <a:pt x="272" y="133"/>
                  </a:cubicBezTo>
                  <a:cubicBezTo>
                    <a:pt x="272" y="133"/>
                    <a:pt x="272" y="133"/>
                    <a:pt x="273" y="133"/>
                  </a:cubicBezTo>
                  <a:cubicBezTo>
                    <a:pt x="273" y="133"/>
                    <a:pt x="273" y="133"/>
                    <a:pt x="273" y="133"/>
                  </a:cubicBezTo>
                  <a:cubicBezTo>
                    <a:pt x="274" y="133"/>
                    <a:pt x="274" y="133"/>
                    <a:pt x="274" y="133"/>
                  </a:cubicBezTo>
                  <a:cubicBezTo>
                    <a:pt x="274" y="133"/>
                    <a:pt x="275" y="133"/>
                    <a:pt x="275" y="133"/>
                  </a:cubicBezTo>
                  <a:cubicBezTo>
                    <a:pt x="276" y="133"/>
                    <a:pt x="277" y="133"/>
                    <a:pt x="277" y="133"/>
                  </a:cubicBezTo>
                  <a:cubicBezTo>
                    <a:pt x="277" y="133"/>
                    <a:pt x="277" y="133"/>
                    <a:pt x="278" y="133"/>
                  </a:cubicBezTo>
                  <a:cubicBezTo>
                    <a:pt x="278" y="133"/>
                    <a:pt x="278" y="133"/>
                    <a:pt x="278" y="133"/>
                  </a:cubicBezTo>
                  <a:cubicBezTo>
                    <a:pt x="278" y="133"/>
                    <a:pt x="279" y="133"/>
                    <a:pt x="280" y="133"/>
                  </a:cubicBezTo>
                  <a:cubicBezTo>
                    <a:pt x="280" y="133"/>
                    <a:pt x="280" y="132"/>
                    <a:pt x="280" y="132"/>
                  </a:cubicBezTo>
                  <a:cubicBezTo>
                    <a:pt x="281" y="132"/>
                    <a:pt x="281" y="132"/>
                    <a:pt x="281" y="132"/>
                  </a:cubicBezTo>
                  <a:cubicBezTo>
                    <a:pt x="282" y="132"/>
                    <a:pt x="282" y="132"/>
                    <a:pt x="283" y="132"/>
                  </a:cubicBezTo>
                  <a:cubicBezTo>
                    <a:pt x="283" y="132"/>
                    <a:pt x="283" y="132"/>
                    <a:pt x="284" y="132"/>
                  </a:cubicBezTo>
                  <a:cubicBezTo>
                    <a:pt x="284" y="132"/>
                    <a:pt x="284" y="132"/>
                    <a:pt x="284" y="132"/>
                  </a:cubicBezTo>
                  <a:cubicBezTo>
                    <a:pt x="284" y="133"/>
                    <a:pt x="285" y="132"/>
                    <a:pt x="285" y="133"/>
                  </a:cubicBezTo>
                  <a:cubicBezTo>
                    <a:pt x="285" y="133"/>
                    <a:pt x="285" y="133"/>
                    <a:pt x="285" y="133"/>
                  </a:cubicBezTo>
                  <a:cubicBezTo>
                    <a:pt x="286" y="133"/>
                    <a:pt x="286" y="133"/>
                    <a:pt x="286" y="133"/>
                  </a:cubicBezTo>
                  <a:cubicBezTo>
                    <a:pt x="286" y="133"/>
                    <a:pt x="287" y="133"/>
                    <a:pt x="287" y="133"/>
                  </a:cubicBezTo>
                  <a:cubicBezTo>
                    <a:pt x="287" y="133"/>
                    <a:pt x="287" y="133"/>
                    <a:pt x="287" y="133"/>
                  </a:cubicBezTo>
                  <a:cubicBezTo>
                    <a:pt x="288" y="134"/>
                    <a:pt x="288" y="134"/>
                    <a:pt x="288" y="134"/>
                  </a:cubicBezTo>
                  <a:cubicBezTo>
                    <a:pt x="289" y="134"/>
                    <a:pt x="290" y="134"/>
                    <a:pt x="291" y="134"/>
                  </a:cubicBezTo>
                  <a:cubicBezTo>
                    <a:pt x="292" y="134"/>
                    <a:pt x="292" y="135"/>
                    <a:pt x="293" y="135"/>
                  </a:cubicBezTo>
                  <a:cubicBezTo>
                    <a:pt x="293" y="135"/>
                    <a:pt x="294" y="135"/>
                    <a:pt x="294" y="135"/>
                  </a:cubicBezTo>
                  <a:cubicBezTo>
                    <a:pt x="295" y="135"/>
                    <a:pt x="295" y="135"/>
                    <a:pt x="296" y="135"/>
                  </a:cubicBezTo>
                  <a:cubicBezTo>
                    <a:pt x="297" y="135"/>
                    <a:pt x="297" y="135"/>
                    <a:pt x="297" y="135"/>
                  </a:cubicBezTo>
                  <a:cubicBezTo>
                    <a:pt x="298" y="135"/>
                    <a:pt x="298" y="135"/>
                    <a:pt x="298" y="135"/>
                  </a:cubicBezTo>
                  <a:cubicBezTo>
                    <a:pt x="298" y="135"/>
                    <a:pt x="298" y="135"/>
                    <a:pt x="298" y="135"/>
                  </a:cubicBezTo>
                  <a:cubicBezTo>
                    <a:pt x="299" y="135"/>
                    <a:pt x="299" y="135"/>
                    <a:pt x="300" y="135"/>
                  </a:cubicBezTo>
                  <a:cubicBezTo>
                    <a:pt x="300" y="136"/>
                    <a:pt x="300" y="136"/>
                    <a:pt x="300" y="136"/>
                  </a:cubicBezTo>
                  <a:cubicBezTo>
                    <a:pt x="300" y="136"/>
                    <a:pt x="300" y="136"/>
                    <a:pt x="300" y="136"/>
                  </a:cubicBezTo>
                  <a:cubicBezTo>
                    <a:pt x="300" y="136"/>
                    <a:pt x="301" y="136"/>
                    <a:pt x="301" y="136"/>
                  </a:cubicBezTo>
                  <a:cubicBezTo>
                    <a:pt x="301" y="136"/>
                    <a:pt x="302" y="136"/>
                    <a:pt x="302" y="136"/>
                  </a:cubicBezTo>
                  <a:cubicBezTo>
                    <a:pt x="302" y="136"/>
                    <a:pt x="303" y="136"/>
                    <a:pt x="303" y="137"/>
                  </a:cubicBezTo>
                  <a:cubicBezTo>
                    <a:pt x="303" y="137"/>
                    <a:pt x="304" y="137"/>
                    <a:pt x="304" y="137"/>
                  </a:cubicBezTo>
                  <a:cubicBezTo>
                    <a:pt x="304" y="137"/>
                    <a:pt x="304" y="137"/>
                    <a:pt x="304" y="137"/>
                  </a:cubicBezTo>
                  <a:cubicBezTo>
                    <a:pt x="305" y="138"/>
                    <a:pt x="305" y="138"/>
                    <a:pt x="305" y="138"/>
                  </a:cubicBezTo>
                  <a:cubicBezTo>
                    <a:pt x="305" y="138"/>
                    <a:pt x="305" y="138"/>
                    <a:pt x="305" y="138"/>
                  </a:cubicBezTo>
                  <a:cubicBezTo>
                    <a:pt x="305" y="138"/>
                    <a:pt x="305" y="138"/>
                    <a:pt x="306" y="138"/>
                  </a:cubicBezTo>
                  <a:cubicBezTo>
                    <a:pt x="306" y="138"/>
                    <a:pt x="306" y="138"/>
                    <a:pt x="306" y="138"/>
                  </a:cubicBezTo>
                  <a:cubicBezTo>
                    <a:pt x="306" y="139"/>
                    <a:pt x="307" y="139"/>
                    <a:pt x="307" y="139"/>
                  </a:cubicBezTo>
                  <a:cubicBezTo>
                    <a:pt x="307" y="139"/>
                    <a:pt x="308" y="139"/>
                    <a:pt x="309" y="139"/>
                  </a:cubicBezTo>
                  <a:cubicBezTo>
                    <a:pt x="309" y="139"/>
                    <a:pt x="309" y="139"/>
                    <a:pt x="309" y="139"/>
                  </a:cubicBezTo>
                  <a:cubicBezTo>
                    <a:pt x="309" y="139"/>
                    <a:pt x="309" y="139"/>
                    <a:pt x="309" y="139"/>
                  </a:cubicBezTo>
                  <a:cubicBezTo>
                    <a:pt x="309" y="139"/>
                    <a:pt x="309" y="139"/>
                    <a:pt x="309" y="139"/>
                  </a:cubicBezTo>
                  <a:cubicBezTo>
                    <a:pt x="309" y="139"/>
                    <a:pt x="310" y="139"/>
                    <a:pt x="310" y="139"/>
                  </a:cubicBezTo>
                  <a:cubicBezTo>
                    <a:pt x="310" y="139"/>
                    <a:pt x="310" y="139"/>
                    <a:pt x="310" y="139"/>
                  </a:cubicBezTo>
                  <a:cubicBezTo>
                    <a:pt x="310" y="139"/>
                    <a:pt x="310" y="140"/>
                    <a:pt x="311" y="140"/>
                  </a:cubicBezTo>
                  <a:cubicBezTo>
                    <a:pt x="311" y="140"/>
                    <a:pt x="311" y="140"/>
                    <a:pt x="311" y="140"/>
                  </a:cubicBezTo>
                  <a:cubicBezTo>
                    <a:pt x="311" y="140"/>
                    <a:pt x="311" y="140"/>
                    <a:pt x="311" y="140"/>
                  </a:cubicBezTo>
                  <a:cubicBezTo>
                    <a:pt x="311" y="140"/>
                    <a:pt x="311" y="140"/>
                    <a:pt x="311" y="140"/>
                  </a:cubicBezTo>
                  <a:cubicBezTo>
                    <a:pt x="312" y="140"/>
                    <a:pt x="312" y="140"/>
                    <a:pt x="312" y="140"/>
                  </a:cubicBezTo>
                  <a:cubicBezTo>
                    <a:pt x="312" y="140"/>
                    <a:pt x="312" y="140"/>
                    <a:pt x="312" y="141"/>
                  </a:cubicBezTo>
                  <a:cubicBezTo>
                    <a:pt x="312" y="141"/>
                    <a:pt x="312" y="141"/>
                    <a:pt x="313" y="141"/>
                  </a:cubicBezTo>
                  <a:cubicBezTo>
                    <a:pt x="313" y="141"/>
                    <a:pt x="313" y="141"/>
                    <a:pt x="313" y="141"/>
                  </a:cubicBezTo>
                  <a:cubicBezTo>
                    <a:pt x="314" y="139"/>
                    <a:pt x="311" y="138"/>
                    <a:pt x="311" y="137"/>
                  </a:cubicBezTo>
                  <a:close/>
                  <a:moveTo>
                    <a:pt x="132" y="95"/>
                  </a:moveTo>
                  <a:cubicBezTo>
                    <a:pt x="132" y="96"/>
                    <a:pt x="132" y="96"/>
                    <a:pt x="132" y="97"/>
                  </a:cubicBezTo>
                  <a:cubicBezTo>
                    <a:pt x="132" y="97"/>
                    <a:pt x="131" y="98"/>
                    <a:pt x="131" y="98"/>
                  </a:cubicBezTo>
                  <a:cubicBezTo>
                    <a:pt x="131" y="98"/>
                    <a:pt x="131" y="98"/>
                    <a:pt x="130" y="97"/>
                  </a:cubicBezTo>
                  <a:cubicBezTo>
                    <a:pt x="129" y="97"/>
                    <a:pt x="129" y="97"/>
                    <a:pt x="129" y="97"/>
                  </a:cubicBezTo>
                  <a:cubicBezTo>
                    <a:pt x="128" y="96"/>
                    <a:pt x="128" y="96"/>
                    <a:pt x="128" y="96"/>
                  </a:cubicBezTo>
                  <a:cubicBezTo>
                    <a:pt x="128" y="96"/>
                    <a:pt x="127" y="96"/>
                    <a:pt x="127" y="97"/>
                  </a:cubicBezTo>
                  <a:cubicBezTo>
                    <a:pt x="127" y="97"/>
                    <a:pt x="126" y="96"/>
                    <a:pt x="126" y="96"/>
                  </a:cubicBezTo>
                  <a:cubicBezTo>
                    <a:pt x="126" y="96"/>
                    <a:pt x="125" y="96"/>
                    <a:pt x="125" y="95"/>
                  </a:cubicBezTo>
                  <a:cubicBezTo>
                    <a:pt x="125" y="94"/>
                    <a:pt x="125" y="95"/>
                    <a:pt x="125" y="95"/>
                  </a:cubicBezTo>
                  <a:cubicBezTo>
                    <a:pt x="125" y="95"/>
                    <a:pt x="124" y="96"/>
                    <a:pt x="124" y="96"/>
                  </a:cubicBezTo>
                  <a:cubicBezTo>
                    <a:pt x="124" y="96"/>
                    <a:pt x="124" y="96"/>
                    <a:pt x="123" y="96"/>
                  </a:cubicBezTo>
                  <a:cubicBezTo>
                    <a:pt x="123" y="96"/>
                    <a:pt x="122" y="96"/>
                    <a:pt x="122" y="95"/>
                  </a:cubicBezTo>
                  <a:cubicBezTo>
                    <a:pt x="122" y="95"/>
                    <a:pt x="122" y="94"/>
                    <a:pt x="121" y="94"/>
                  </a:cubicBezTo>
                  <a:cubicBezTo>
                    <a:pt x="121" y="93"/>
                    <a:pt x="123" y="93"/>
                    <a:pt x="124" y="93"/>
                  </a:cubicBezTo>
                  <a:cubicBezTo>
                    <a:pt x="124" y="93"/>
                    <a:pt x="125" y="93"/>
                    <a:pt x="125" y="93"/>
                  </a:cubicBezTo>
                  <a:cubicBezTo>
                    <a:pt x="126" y="93"/>
                    <a:pt x="126" y="93"/>
                    <a:pt x="126" y="93"/>
                  </a:cubicBezTo>
                  <a:cubicBezTo>
                    <a:pt x="126" y="93"/>
                    <a:pt x="126" y="94"/>
                    <a:pt x="127" y="94"/>
                  </a:cubicBezTo>
                  <a:cubicBezTo>
                    <a:pt x="128" y="94"/>
                    <a:pt x="128" y="94"/>
                    <a:pt x="128" y="93"/>
                  </a:cubicBezTo>
                  <a:cubicBezTo>
                    <a:pt x="128" y="92"/>
                    <a:pt x="127" y="93"/>
                    <a:pt x="127" y="93"/>
                  </a:cubicBezTo>
                  <a:cubicBezTo>
                    <a:pt x="127" y="92"/>
                    <a:pt x="126" y="92"/>
                    <a:pt x="125" y="92"/>
                  </a:cubicBezTo>
                  <a:cubicBezTo>
                    <a:pt x="124" y="92"/>
                    <a:pt x="125" y="92"/>
                    <a:pt x="126" y="91"/>
                  </a:cubicBezTo>
                  <a:cubicBezTo>
                    <a:pt x="127" y="90"/>
                    <a:pt x="127" y="92"/>
                    <a:pt x="128" y="92"/>
                  </a:cubicBezTo>
                  <a:cubicBezTo>
                    <a:pt x="128" y="93"/>
                    <a:pt x="129" y="94"/>
                    <a:pt x="129" y="95"/>
                  </a:cubicBezTo>
                  <a:cubicBezTo>
                    <a:pt x="129" y="95"/>
                    <a:pt x="131" y="95"/>
                    <a:pt x="132" y="95"/>
                  </a:cubicBezTo>
                  <a:cubicBezTo>
                    <a:pt x="132" y="94"/>
                    <a:pt x="132" y="94"/>
                    <a:pt x="133" y="94"/>
                  </a:cubicBezTo>
                  <a:cubicBezTo>
                    <a:pt x="133" y="94"/>
                    <a:pt x="133" y="95"/>
                    <a:pt x="132" y="95"/>
                  </a:cubicBezTo>
                  <a:close/>
                  <a:moveTo>
                    <a:pt x="288" y="93"/>
                  </a:moveTo>
                  <a:cubicBezTo>
                    <a:pt x="288" y="93"/>
                    <a:pt x="287" y="93"/>
                    <a:pt x="287" y="94"/>
                  </a:cubicBezTo>
                  <a:cubicBezTo>
                    <a:pt x="287" y="94"/>
                    <a:pt x="287" y="94"/>
                    <a:pt x="287" y="94"/>
                  </a:cubicBezTo>
                  <a:cubicBezTo>
                    <a:pt x="287" y="95"/>
                    <a:pt x="286" y="95"/>
                    <a:pt x="286" y="95"/>
                  </a:cubicBezTo>
                  <a:cubicBezTo>
                    <a:pt x="286" y="95"/>
                    <a:pt x="286" y="95"/>
                    <a:pt x="286" y="95"/>
                  </a:cubicBezTo>
                  <a:cubicBezTo>
                    <a:pt x="286" y="96"/>
                    <a:pt x="286" y="96"/>
                    <a:pt x="286" y="96"/>
                  </a:cubicBezTo>
                  <a:cubicBezTo>
                    <a:pt x="286" y="96"/>
                    <a:pt x="286" y="96"/>
                    <a:pt x="285" y="96"/>
                  </a:cubicBezTo>
                  <a:cubicBezTo>
                    <a:pt x="285" y="96"/>
                    <a:pt x="285" y="96"/>
                    <a:pt x="285" y="96"/>
                  </a:cubicBezTo>
                  <a:cubicBezTo>
                    <a:pt x="285" y="96"/>
                    <a:pt x="284" y="96"/>
                    <a:pt x="284" y="96"/>
                  </a:cubicBezTo>
                  <a:cubicBezTo>
                    <a:pt x="284" y="96"/>
                    <a:pt x="283" y="96"/>
                    <a:pt x="283" y="96"/>
                  </a:cubicBezTo>
                  <a:cubicBezTo>
                    <a:pt x="283" y="96"/>
                    <a:pt x="283" y="96"/>
                    <a:pt x="283" y="96"/>
                  </a:cubicBezTo>
                  <a:cubicBezTo>
                    <a:pt x="283" y="96"/>
                    <a:pt x="283" y="96"/>
                    <a:pt x="282" y="96"/>
                  </a:cubicBezTo>
                  <a:cubicBezTo>
                    <a:pt x="282" y="96"/>
                    <a:pt x="282" y="96"/>
                    <a:pt x="282" y="96"/>
                  </a:cubicBezTo>
                  <a:cubicBezTo>
                    <a:pt x="282" y="97"/>
                    <a:pt x="282" y="97"/>
                    <a:pt x="281" y="96"/>
                  </a:cubicBezTo>
                  <a:cubicBezTo>
                    <a:pt x="281" y="96"/>
                    <a:pt x="281" y="96"/>
                    <a:pt x="281" y="96"/>
                  </a:cubicBezTo>
                  <a:cubicBezTo>
                    <a:pt x="281" y="96"/>
                    <a:pt x="281" y="96"/>
                    <a:pt x="281" y="96"/>
                  </a:cubicBezTo>
                  <a:cubicBezTo>
                    <a:pt x="281" y="96"/>
                    <a:pt x="281" y="96"/>
                    <a:pt x="280" y="96"/>
                  </a:cubicBezTo>
                  <a:cubicBezTo>
                    <a:pt x="280" y="96"/>
                    <a:pt x="280" y="96"/>
                    <a:pt x="280" y="96"/>
                  </a:cubicBezTo>
                  <a:cubicBezTo>
                    <a:pt x="280" y="96"/>
                    <a:pt x="279" y="96"/>
                    <a:pt x="279" y="96"/>
                  </a:cubicBezTo>
                  <a:cubicBezTo>
                    <a:pt x="278" y="96"/>
                    <a:pt x="278" y="96"/>
                    <a:pt x="278" y="96"/>
                  </a:cubicBezTo>
                  <a:cubicBezTo>
                    <a:pt x="277" y="96"/>
                    <a:pt x="277" y="96"/>
                    <a:pt x="277" y="96"/>
                  </a:cubicBezTo>
                  <a:cubicBezTo>
                    <a:pt x="276" y="96"/>
                    <a:pt x="276" y="96"/>
                    <a:pt x="275" y="96"/>
                  </a:cubicBezTo>
                  <a:cubicBezTo>
                    <a:pt x="275" y="96"/>
                    <a:pt x="275" y="95"/>
                    <a:pt x="275" y="95"/>
                  </a:cubicBezTo>
                  <a:cubicBezTo>
                    <a:pt x="275" y="95"/>
                    <a:pt x="275" y="95"/>
                    <a:pt x="275" y="95"/>
                  </a:cubicBezTo>
                  <a:cubicBezTo>
                    <a:pt x="275" y="95"/>
                    <a:pt x="274" y="95"/>
                    <a:pt x="274" y="95"/>
                  </a:cubicBezTo>
                  <a:cubicBezTo>
                    <a:pt x="274" y="95"/>
                    <a:pt x="273" y="95"/>
                    <a:pt x="273" y="95"/>
                  </a:cubicBezTo>
                  <a:cubicBezTo>
                    <a:pt x="272" y="94"/>
                    <a:pt x="272" y="95"/>
                    <a:pt x="272" y="95"/>
                  </a:cubicBezTo>
                  <a:cubicBezTo>
                    <a:pt x="272" y="95"/>
                    <a:pt x="271" y="94"/>
                    <a:pt x="271" y="94"/>
                  </a:cubicBezTo>
                  <a:cubicBezTo>
                    <a:pt x="271" y="94"/>
                    <a:pt x="271" y="94"/>
                    <a:pt x="271" y="94"/>
                  </a:cubicBezTo>
                  <a:cubicBezTo>
                    <a:pt x="270" y="94"/>
                    <a:pt x="270" y="95"/>
                    <a:pt x="270" y="95"/>
                  </a:cubicBezTo>
                  <a:cubicBezTo>
                    <a:pt x="270" y="95"/>
                    <a:pt x="270" y="95"/>
                    <a:pt x="269" y="95"/>
                  </a:cubicBezTo>
                  <a:cubicBezTo>
                    <a:pt x="269" y="94"/>
                    <a:pt x="268" y="94"/>
                    <a:pt x="268" y="94"/>
                  </a:cubicBezTo>
                  <a:cubicBezTo>
                    <a:pt x="267" y="94"/>
                    <a:pt x="267" y="94"/>
                    <a:pt x="266" y="94"/>
                  </a:cubicBezTo>
                  <a:cubicBezTo>
                    <a:pt x="266" y="94"/>
                    <a:pt x="265" y="94"/>
                    <a:pt x="265" y="94"/>
                  </a:cubicBezTo>
                  <a:cubicBezTo>
                    <a:pt x="265" y="94"/>
                    <a:pt x="264" y="94"/>
                    <a:pt x="264" y="94"/>
                  </a:cubicBezTo>
                  <a:cubicBezTo>
                    <a:pt x="264" y="93"/>
                    <a:pt x="264" y="93"/>
                    <a:pt x="263" y="93"/>
                  </a:cubicBezTo>
                  <a:cubicBezTo>
                    <a:pt x="263" y="93"/>
                    <a:pt x="263" y="94"/>
                    <a:pt x="263" y="94"/>
                  </a:cubicBezTo>
                  <a:cubicBezTo>
                    <a:pt x="262" y="94"/>
                    <a:pt x="262" y="94"/>
                    <a:pt x="262" y="94"/>
                  </a:cubicBezTo>
                  <a:cubicBezTo>
                    <a:pt x="262" y="94"/>
                    <a:pt x="262" y="94"/>
                    <a:pt x="262" y="94"/>
                  </a:cubicBezTo>
                  <a:cubicBezTo>
                    <a:pt x="262" y="94"/>
                    <a:pt x="262" y="94"/>
                    <a:pt x="262" y="94"/>
                  </a:cubicBezTo>
                  <a:cubicBezTo>
                    <a:pt x="261" y="94"/>
                    <a:pt x="261" y="94"/>
                    <a:pt x="261" y="94"/>
                  </a:cubicBezTo>
                  <a:cubicBezTo>
                    <a:pt x="260" y="94"/>
                    <a:pt x="260" y="94"/>
                    <a:pt x="260" y="94"/>
                  </a:cubicBezTo>
                  <a:cubicBezTo>
                    <a:pt x="259" y="94"/>
                    <a:pt x="259" y="94"/>
                    <a:pt x="258" y="94"/>
                  </a:cubicBezTo>
                  <a:cubicBezTo>
                    <a:pt x="258" y="94"/>
                    <a:pt x="258" y="94"/>
                    <a:pt x="258" y="94"/>
                  </a:cubicBezTo>
                  <a:cubicBezTo>
                    <a:pt x="258" y="94"/>
                    <a:pt x="258" y="94"/>
                    <a:pt x="257" y="94"/>
                  </a:cubicBezTo>
                  <a:cubicBezTo>
                    <a:pt x="257" y="94"/>
                    <a:pt x="257" y="94"/>
                    <a:pt x="257" y="94"/>
                  </a:cubicBezTo>
                  <a:cubicBezTo>
                    <a:pt x="256" y="94"/>
                    <a:pt x="256" y="94"/>
                    <a:pt x="256" y="94"/>
                  </a:cubicBezTo>
                  <a:cubicBezTo>
                    <a:pt x="256" y="94"/>
                    <a:pt x="256" y="94"/>
                    <a:pt x="256" y="94"/>
                  </a:cubicBezTo>
                  <a:cubicBezTo>
                    <a:pt x="256" y="94"/>
                    <a:pt x="256" y="93"/>
                    <a:pt x="256" y="93"/>
                  </a:cubicBezTo>
                  <a:cubicBezTo>
                    <a:pt x="256" y="93"/>
                    <a:pt x="256" y="93"/>
                    <a:pt x="256" y="93"/>
                  </a:cubicBezTo>
                  <a:cubicBezTo>
                    <a:pt x="255" y="93"/>
                    <a:pt x="255" y="93"/>
                    <a:pt x="255" y="93"/>
                  </a:cubicBezTo>
                  <a:cubicBezTo>
                    <a:pt x="255" y="93"/>
                    <a:pt x="255" y="93"/>
                    <a:pt x="255" y="93"/>
                  </a:cubicBezTo>
                  <a:cubicBezTo>
                    <a:pt x="255" y="94"/>
                    <a:pt x="255" y="94"/>
                    <a:pt x="255" y="94"/>
                  </a:cubicBezTo>
                  <a:cubicBezTo>
                    <a:pt x="255" y="94"/>
                    <a:pt x="254" y="95"/>
                    <a:pt x="254" y="95"/>
                  </a:cubicBezTo>
                  <a:cubicBezTo>
                    <a:pt x="254" y="95"/>
                    <a:pt x="254" y="95"/>
                    <a:pt x="253" y="95"/>
                  </a:cubicBezTo>
                  <a:cubicBezTo>
                    <a:pt x="253" y="95"/>
                    <a:pt x="253" y="96"/>
                    <a:pt x="253" y="96"/>
                  </a:cubicBezTo>
                  <a:cubicBezTo>
                    <a:pt x="253" y="96"/>
                    <a:pt x="253" y="96"/>
                    <a:pt x="253" y="96"/>
                  </a:cubicBezTo>
                  <a:cubicBezTo>
                    <a:pt x="252" y="95"/>
                    <a:pt x="252" y="96"/>
                    <a:pt x="252" y="96"/>
                  </a:cubicBezTo>
                  <a:cubicBezTo>
                    <a:pt x="252" y="96"/>
                    <a:pt x="252" y="95"/>
                    <a:pt x="251" y="96"/>
                  </a:cubicBezTo>
                  <a:cubicBezTo>
                    <a:pt x="251" y="96"/>
                    <a:pt x="251" y="96"/>
                    <a:pt x="251" y="96"/>
                  </a:cubicBezTo>
                  <a:cubicBezTo>
                    <a:pt x="251" y="96"/>
                    <a:pt x="251" y="96"/>
                    <a:pt x="251" y="96"/>
                  </a:cubicBezTo>
                  <a:cubicBezTo>
                    <a:pt x="251" y="97"/>
                    <a:pt x="250" y="97"/>
                    <a:pt x="250" y="97"/>
                  </a:cubicBezTo>
                  <a:cubicBezTo>
                    <a:pt x="250" y="97"/>
                    <a:pt x="250" y="97"/>
                    <a:pt x="250" y="97"/>
                  </a:cubicBezTo>
                  <a:cubicBezTo>
                    <a:pt x="250" y="97"/>
                    <a:pt x="250" y="98"/>
                    <a:pt x="250" y="98"/>
                  </a:cubicBezTo>
                  <a:cubicBezTo>
                    <a:pt x="250" y="98"/>
                    <a:pt x="250" y="98"/>
                    <a:pt x="250" y="99"/>
                  </a:cubicBezTo>
                  <a:cubicBezTo>
                    <a:pt x="250" y="99"/>
                    <a:pt x="250" y="100"/>
                    <a:pt x="249" y="100"/>
                  </a:cubicBezTo>
                  <a:cubicBezTo>
                    <a:pt x="249" y="100"/>
                    <a:pt x="249" y="99"/>
                    <a:pt x="249" y="99"/>
                  </a:cubicBezTo>
                  <a:cubicBezTo>
                    <a:pt x="248" y="99"/>
                    <a:pt x="248" y="99"/>
                    <a:pt x="248" y="99"/>
                  </a:cubicBezTo>
                  <a:cubicBezTo>
                    <a:pt x="247" y="99"/>
                    <a:pt x="247" y="99"/>
                    <a:pt x="247" y="100"/>
                  </a:cubicBezTo>
                  <a:cubicBezTo>
                    <a:pt x="247" y="100"/>
                    <a:pt x="247" y="101"/>
                    <a:pt x="248" y="101"/>
                  </a:cubicBezTo>
                  <a:cubicBezTo>
                    <a:pt x="248" y="101"/>
                    <a:pt x="248" y="101"/>
                    <a:pt x="248" y="101"/>
                  </a:cubicBezTo>
                  <a:cubicBezTo>
                    <a:pt x="248" y="102"/>
                    <a:pt x="248" y="102"/>
                    <a:pt x="248" y="102"/>
                  </a:cubicBezTo>
                  <a:cubicBezTo>
                    <a:pt x="248" y="102"/>
                    <a:pt x="248" y="102"/>
                    <a:pt x="248" y="103"/>
                  </a:cubicBezTo>
                  <a:cubicBezTo>
                    <a:pt x="248" y="103"/>
                    <a:pt x="248" y="103"/>
                    <a:pt x="248" y="103"/>
                  </a:cubicBezTo>
                  <a:cubicBezTo>
                    <a:pt x="248" y="103"/>
                    <a:pt x="247" y="104"/>
                    <a:pt x="247" y="104"/>
                  </a:cubicBezTo>
                  <a:cubicBezTo>
                    <a:pt x="247" y="104"/>
                    <a:pt x="247" y="104"/>
                    <a:pt x="247" y="104"/>
                  </a:cubicBezTo>
                  <a:cubicBezTo>
                    <a:pt x="247" y="104"/>
                    <a:pt x="247" y="104"/>
                    <a:pt x="247" y="105"/>
                  </a:cubicBezTo>
                  <a:cubicBezTo>
                    <a:pt x="247" y="105"/>
                    <a:pt x="247" y="105"/>
                    <a:pt x="247" y="105"/>
                  </a:cubicBezTo>
                  <a:cubicBezTo>
                    <a:pt x="247" y="106"/>
                    <a:pt x="247" y="106"/>
                    <a:pt x="247" y="106"/>
                  </a:cubicBezTo>
                  <a:cubicBezTo>
                    <a:pt x="247" y="106"/>
                    <a:pt x="248" y="107"/>
                    <a:pt x="248" y="107"/>
                  </a:cubicBezTo>
                  <a:cubicBezTo>
                    <a:pt x="248" y="107"/>
                    <a:pt x="248" y="107"/>
                    <a:pt x="248" y="107"/>
                  </a:cubicBezTo>
                  <a:cubicBezTo>
                    <a:pt x="248" y="107"/>
                    <a:pt x="248" y="108"/>
                    <a:pt x="248" y="108"/>
                  </a:cubicBezTo>
                  <a:cubicBezTo>
                    <a:pt x="248" y="108"/>
                    <a:pt x="248" y="108"/>
                    <a:pt x="249" y="108"/>
                  </a:cubicBezTo>
                  <a:cubicBezTo>
                    <a:pt x="249" y="108"/>
                    <a:pt x="249" y="108"/>
                    <a:pt x="249" y="108"/>
                  </a:cubicBezTo>
                  <a:cubicBezTo>
                    <a:pt x="249" y="109"/>
                    <a:pt x="249" y="109"/>
                    <a:pt x="249" y="109"/>
                  </a:cubicBezTo>
                  <a:cubicBezTo>
                    <a:pt x="249" y="110"/>
                    <a:pt x="249" y="110"/>
                    <a:pt x="249" y="110"/>
                  </a:cubicBezTo>
                  <a:cubicBezTo>
                    <a:pt x="249" y="110"/>
                    <a:pt x="249" y="110"/>
                    <a:pt x="249" y="110"/>
                  </a:cubicBezTo>
                  <a:cubicBezTo>
                    <a:pt x="249" y="110"/>
                    <a:pt x="249" y="110"/>
                    <a:pt x="249" y="110"/>
                  </a:cubicBezTo>
                  <a:cubicBezTo>
                    <a:pt x="249" y="110"/>
                    <a:pt x="249" y="111"/>
                    <a:pt x="249" y="111"/>
                  </a:cubicBezTo>
                  <a:cubicBezTo>
                    <a:pt x="249" y="111"/>
                    <a:pt x="249" y="111"/>
                    <a:pt x="249" y="111"/>
                  </a:cubicBezTo>
                  <a:cubicBezTo>
                    <a:pt x="249" y="111"/>
                    <a:pt x="248" y="111"/>
                    <a:pt x="248" y="111"/>
                  </a:cubicBezTo>
                  <a:cubicBezTo>
                    <a:pt x="248" y="111"/>
                    <a:pt x="248" y="110"/>
                    <a:pt x="248" y="110"/>
                  </a:cubicBezTo>
                  <a:cubicBezTo>
                    <a:pt x="248" y="110"/>
                    <a:pt x="248" y="110"/>
                    <a:pt x="248" y="110"/>
                  </a:cubicBezTo>
                  <a:cubicBezTo>
                    <a:pt x="248" y="110"/>
                    <a:pt x="248" y="110"/>
                    <a:pt x="247" y="109"/>
                  </a:cubicBezTo>
                  <a:cubicBezTo>
                    <a:pt x="247" y="109"/>
                    <a:pt x="247" y="109"/>
                    <a:pt x="247" y="109"/>
                  </a:cubicBezTo>
                  <a:cubicBezTo>
                    <a:pt x="247" y="109"/>
                    <a:pt x="247" y="109"/>
                    <a:pt x="247" y="108"/>
                  </a:cubicBezTo>
                  <a:cubicBezTo>
                    <a:pt x="246" y="108"/>
                    <a:pt x="246" y="108"/>
                    <a:pt x="246" y="107"/>
                  </a:cubicBezTo>
                  <a:cubicBezTo>
                    <a:pt x="245" y="107"/>
                    <a:pt x="245" y="107"/>
                    <a:pt x="245" y="107"/>
                  </a:cubicBezTo>
                  <a:cubicBezTo>
                    <a:pt x="245" y="107"/>
                    <a:pt x="245" y="107"/>
                    <a:pt x="244" y="107"/>
                  </a:cubicBezTo>
                  <a:cubicBezTo>
                    <a:pt x="244" y="107"/>
                    <a:pt x="244" y="106"/>
                    <a:pt x="244" y="106"/>
                  </a:cubicBezTo>
                  <a:cubicBezTo>
                    <a:pt x="244" y="106"/>
                    <a:pt x="244" y="106"/>
                    <a:pt x="243" y="106"/>
                  </a:cubicBezTo>
                  <a:cubicBezTo>
                    <a:pt x="243" y="106"/>
                    <a:pt x="243" y="106"/>
                    <a:pt x="243" y="106"/>
                  </a:cubicBezTo>
                  <a:cubicBezTo>
                    <a:pt x="243" y="106"/>
                    <a:pt x="243" y="106"/>
                    <a:pt x="243" y="106"/>
                  </a:cubicBezTo>
                  <a:cubicBezTo>
                    <a:pt x="243" y="105"/>
                    <a:pt x="243" y="105"/>
                    <a:pt x="243" y="105"/>
                  </a:cubicBezTo>
                  <a:cubicBezTo>
                    <a:pt x="242" y="105"/>
                    <a:pt x="242" y="105"/>
                    <a:pt x="242" y="105"/>
                  </a:cubicBezTo>
                  <a:cubicBezTo>
                    <a:pt x="242" y="105"/>
                    <a:pt x="242" y="105"/>
                    <a:pt x="242" y="105"/>
                  </a:cubicBezTo>
                  <a:cubicBezTo>
                    <a:pt x="242" y="105"/>
                    <a:pt x="242" y="105"/>
                    <a:pt x="242" y="105"/>
                  </a:cubicBezTo>
                  <a:cubicBezTo>
                    <a:pt x="242" y="105"/>
                    <a:pt x="242" y="105"/>
                    <a:pt x="241" y="104"/>
                  </a:cubicBezTo>
                  <a:cubicBezTo>
                    <a:pt x="241" y="104"/>
                    <a:pt x="241" y="104"/>
                    <a:pt x="241" y="104"/>
                  </a:cubicBezTo>
                  <a:cubicBezTo>
                    <a:pt x="241" y="104"/>
                    <a:pt x="241" y="104"/>
                    <a:pt x="241" y="103"/>
                  </a:cubicBezTo>
                  <a:cubicBezTo>
                    <a:pt x="241" y="103"/>
                    <a:pt x="241" y="103"/>
                    <a:pt x="241" y="103"/>
                  </a:cubicBezTo>
                  <a:cubicBezTo>
                    <a:pt x="242" y="103"/>
                    <a:pt x="242" y="103"/>
                    <a:pt x="242" y="102"/>
                  </a:cubicBezTo>
                  <a:cubicBezTo>
                    <a:pt x="242" y="102"/>
                    <a:pt x="242" y="102"/>
                    <a:pt x="242" y="102"/>
                  </a:cubicBezTo>
                  <a:cubicBezTo>
                    <a:pt x="242" y="102"/>
                    <a:pt x="242" y="102"/>
                    <a:pt x="242" y="101"/>
                  </a:cubicBezTo>
                  <a:cubicBezTo>
                    <a:pt x="242" y="101"/>
                    <a:pt x="242" y="101"/>
                    <a:pt x="242" y="100"/>
                  </a:cubicBezTo>
                  <a:cubicBezTo>
                    <a:pt x="242" y="100"/>
                    <a:pt x="242" y="100"/>
                    <a:pt x="242" y="99"/>
                  </a:cubicBezTo>
                  <a:cubicBezTo>
                    <a:pt x="242" y="99"/>
                    <a:pt x="242" y="99"/>
                    <a:pt x="242" y="98"/>
                  </a:cubicBezTo>
                  <a:cubicBezTo>
                    <a:pt x="242" y="98"/>
                    <a:pt x="242" y="98"/>
                    <a:pt x="243" y="98"/>
                  </a:cubicBezTo>
                  <a:cubicBezTo>
                    <a:pt x="243" y="98"/>
                    <a:pt x="243" y="98"/>
                    <a:pt x="243" y="98"/>
                  </a:cubicBezTo>
                  <a:cubicBezTo>
                    <a:pt x="243" y="98"/>
                    <a:pt x="243" y="98"/>
                    <a:pt x="244" y="98"/>
                  </a:cubicBezTo>
                  <a:cubicBezTo>
                    <a:pt x="244" y="98"/>
                    <a:pt x="244" y="98"/>
                    <a:pt x="244" y="97"/>
                  </a:cubicBezTo>
                  <a:cubicBezTo>
                    <a:pt x="244" y="97"/>
                    <a:pt x="244" y="97"/>
                    <a:pt x="244" y="97"/>
                  </a:cubicBezTo>
                  <a:cubicBezTo>
                    <a:pt x="244" y="97"/>
                    <a:pt x="244" y="97"/>
                    <a:pt x="244" y="96"/>
                  </a:cubicBezTo>
                  <a:cubicBezTo>
                    <a:pt x="243" y="96"/>
                    <a:pt x="243" y="96"/>
                    <a:pt x="243" y="96"/>
                  </a:cubicBezTo>
                  <a:cubicBezTo>
                    <a:pt x="243" y="96"/>
                    <a:pt x="243" y="96"/>
                    <a:pt x="243" y="96"/>
                  </a:cubicBezTo>
                  <a:cubicBezTo>
                    <a:pt x="243" y="95"/>
                    <a:pt x="243" y="95"/>
                    <a:pt x="244" y="95"/>
                  </a:cubicBezTo>
                  <a:cubicBezTo>
                    <a:pt x="244" y="95"/>
                    <a:pt x="244" y="95"/>
                    <a:pt x="244" y="95"/>
                  </a:cubicBezTo>
                  <a:cubicBezTo>
                    <a:pt x="245" y="94"/>
                    <a:pt x="245" y="94"/>
                    <a:pt x="245" y="94"/>
                  </a:cubicBezTo>
                  <a:cubicBezTo>
                    <a:pt x="245" y="94"/>
                    <a:pt x="245" y="94"/>
                    <a:pt x="245" y="94"/>
                  </a:cubicBezTo>
                  <a:cubicBezTo>
                    <a:pt x="246" y="94"/>
                    <a:pt x="246" y="94"/>
                    <a:pt x="246" y="94"/>
                  </a:cubicBezTo>
                  <a:cubicBezTo>
                    <a:pt x="246" y="94"/>
                    <a:pt x="246" y="94"/>
                    <a:pt x="246" y="94"/>
                  </a:cubicBezTo>
                  <a:cubicBezTo>
                    <a:pt x="246" y="94"/>
                    <a:pt x="247" y="94"/>
                    <a:pt x="247" y="94"/>
                  </a:cubicBezTo>
                  <a:cubicBezTo>
                    <a:pt x="247" y="93"/>
                    <a:pt x="247" y="93"/>
                    <a:pt x="247" y="93"/>
                  </a:cubicBezTo>
                  <a:cubicBezTo>
                    <a:pt x="247" y="93"/>
                    <a:pt x="247" y="93"/>
                    <a:pt x="247" y="93"/>
                  </a:cubicBezTo>
                  <a:cubicBezTo>
                    <a:pt x="247" y="93"/>
                    <a:pt x="247" y="93"/>
                    <a:pt x="248" y="93"/>
                  </a:cubicBezTo>
                  <a:cubicBezTo>
                    <a:pt x="248" y="93"/>
                    <a:pt x="248" y="93"/>
                    <a:pt x="248" y="92"/>
                  </a:cubicBezTo>
                  <a:cubicBezTo>
                    <a:pt x="248" y="92"/>
                    <a:pt x="248" y="92"/>
                    <a:pt x="248" y="92"/>
                  </a:cubicBezTo>
                  <a:cubicBezTo>
                    <a:pt x="249" y="92"/>
                    <a:pt x="249" y="92"/>
                    <a:pt x="249" y="91"/>
                  </a:cubicBezTo>
                  <a:cubicBezTo>
                    <a:pt x="249" y="91"/>
                    <a:pt x="250" y="91"/>
                    <a:pt x="250" y="91"/>
                  </a:cubicBezTo>
                  <a:cubicBezTo>
                    <a:pt x="250" y="91"/>
                    <a:pt x="251" y="91"/>
                    <a:pt x="251" y="91"/>
                  </a:cubicBezTo>
                  <a:cubicBezTo>
                    <a:pt x="251" y="91"/>
                    <a:pt x="251" y="91"/>
                    <a:pt x="251" y="92"/>
                  </a:cubicBezTo>
                  <a:cubicBezTo>
                    <a:pt x="251" y="92"/>
                    <a:pt x="251" y="92"/>
                    <a:pt x="251" y="92"/>
                  </a:cubicBezTo>
                  <a:cubicBezTo>
                    <a:pt x="252" y="91"/>
                    <a:pt x="252" y="91"/>
                    <a:pt x="252" y="91"/>
                  </a:cubicBezTo>
                  <a:cubicBezTo>
                    <a:pt x="252" y="91"/>
                    <a:pt x="253" y="91"/>
                    <a:pt x="253" y="91"/>
                  </a:cubicBezTo>
                  <a:cubicBezTo>
                    <a:pt x="253" y="91"/>
                    <a:pt x="253" y="91"/>
                    <a:pt x="253" y="91"/>
                  </a:cubicBezTo>
                  <a:cubicBezTo>
                    <a:pt x="253" y="91"/>
                    <a:pt x="253" y="92"/>
                    <a:pt x="253" y="92"/>
                  </a:cubicBezTo>
                  <a:cubicBezTo>
                    <a:pt x="253" y="92"/>
                    <a:pt x="253" y="92"/>
                    <a:pt x="253" y="92"/>
                  </a:cubicBezTo>
                  <a:cubicBezTo>
                    <a:pt x="253" y="92"/>
                    <a:pt x="253" y="92"/>
                    <a:pt x="254" y="92"/>
                  </a:cubicBezTo>
                  <a:cubicBezTo>
                    <a:pt x="254" y="92"/>
                    <a:pt x="254" y="92"/>
                    <a:pt x="254" y="92"/>
                  </a:cubicBezTo>
                  <a:cubicBezTo>
                    <a:pt x="254" y="92"/>
                    <a:pt x="254" y="92"/>
                    <a:pt x="254" y="92"/>
                  </a:cubicBezTo>
                  <a:cubicBezTo>
                    <a:pt x="255" y="93"/>
                    <a:pt x="255" y="92"/>
                    <a:pt x="256" y="92"/>
                  </a:cubicBezTo>
                  <a:cubicBezTo>
                    <a:pt x="256" y="92"/>
                    <a:pt x="257" y="92"/>
                    <a:pt x="257" y="92"/>
                  </a:cubicBezTo>
                  <a:cubicBezTo>
                    <a:pt x="257" y="92"/>
                    <a:pt x="258" y="91"/>
                    <a:pt x="258" y="91"/>
                  </a:cubicBezTo>
                  <a:cubicBezTo>
                    <a:pt x="258" y="91"/>
                    <a:pt x="258" y="91"/>
                    <a:pt x="258" y="91"/>
                  </a:cubicBezTo>
                  <a:cubicBezTo>
                    <a:pt x="259" y="91"/>
                    <a:pt x="259" y="91"/>
                    <a:pt x="259" y="91"/>
                  </a:cubicBezTo>
                  <a:cubicBezTo>
                    <a:pt x="259" y="91"/>
                    <a:pt x="259" y="91"/>
                    <a:pt x="260" y="91"/>
                  </a:cubicBezTo>
                  <a:cubicBezTo>
                    <a:pt x="260" y="91"/>
                    <a:pt x="260" y="91"/>
                    <a:pt x="260" y="91"/>
                  </a:cubicBezTo>
                  <a:cubicBezTo>
                    <a:pt x="260" y="91"/>
                    <a:pt x="260" y="91"/>
                    <a:pt x="260" y="91"/>
                  </a:cubicBezTo>
                  <a:cubicBezTo>
                    <a:pt x="261" y="91"/>
                    <a:pt x="261" y="91"/>
                    <a:pt x="261" y="91"/>
                  </a:cubicBezTo>
                  <a:cubicBezTo>
                    <a:pt x="261" y="91"/>
                    <a:pt x="261" y="92"/>
                    <a:pt x="262" y="92"/>
                  </a:cubicBezTo>
                  <a:cubicBezTo>
                    <a:pt x="262" y="92"/>
                    <a:pt x="262" y="92"/>
                    <a:pt x="262" y="93"/>
                  </a:cubicBezTo>
                  <a:cubicBezTo>
                    <a:pt x="262" y="93"/>
                    <a:pt x="262" y="93"/>
                    <a:pt x="263" y="93"/>
                  </a:cubicBezTo>
                  <a:cubicBezTo>
                    <a:pt x="263" y="93"/>
                    <a:pt x="262" y="93"/>
                    <a:pt x="263" y="93"/>
                  </a:cubicBezTo>
                  <a:cubicBezTo>
                    <a:pt x="263" y="93"/>
                    <a:pt x="264" y="93"/>
                    <a:pt x="264" y="92"/>
                  </a:cubicBezTo>
                  <a:cubicBezTo>
                    <a:pt x="264" y="92"/>
                    <a:pt x="265" y="92"/>
                    <a:pt x="265" y="93"/>
                  </a:cubicBezTo>
                  <a:cubicBezTo>
                    <a:pt x="265" y="93"/>
                    <a:pt x="265" y="93"/>
                    <a:pt x="265" y="93"/>
                  </a:cubicBezTo>
                  <a:cubicBezTo>
                    <a:pt x="266" y="93"/>
                    <a:pt x="266" y="94"/>
                    <a:pt x="266" y="94"/>
                  </a:cubicBezTo>
                  <a:cubicBezTo>
                    <a:pt x="266" y="94"/>
                    <a:pt x="266" y="93"/>
                    <a:pt x="266" y="93"/>
                  </a:cubicBezTo>
                  <a:cubicBezTo>
                    <a:pt x="266" y="93"/>
                    <a:pt x="267" y="93"/>
                    <a:pt x="267" y="93"/>
                  </a:cubicBezTo>
                  <a:cubicBezTo>
                    <a:pt x="267" y="93"/>
                    <a:pt x="267" y="93"/>
                    <a:pt x="267" y="93"/>
                  </a:cubicBezTo>
                  <a:cubicBezTo>
                    <a:pt x="267" y="93"/>
                    <a:pt x="267" y="93"/>
                    <a:pt x="267" y="93"/>
                  </a:cubicBezTo>
                  <a:cubicBezTo>
                    <a:pt x="267" y="93"/>
                    <a:pt x="267" y="93"/>
                    <a:pt x="268" y="93"/>
                  </a:cubicBezTo>
                  <a:cubicBezTo>
                    <a:pt x="268" y="93"/>
                    <a:pt x="268" y="93"/>
                    <a:pt x="268" y="93"/>
                  </a:cubicBezTo>
                  <a:cubicBezTo>
                    <a:pt x="268" y="93"/>
                    <a:pt x="268" y="93"/>
                    <a:pt x="268" y="93"/>
                  </a:cubicBezTo>
                  <a:cubicBezTo>
                    <a:pt x="268" y="93"/>
                    <a:pt x="268" y="93"/>
                    <a:pt x="268" y="93"/>
                  </a:cubicBezTo>
                  <a:cubicBezTo>
                    <a:pt x="268" y="93"/>
                    <a:pt x="269" y="93"/>
                    <a:pt x="269" y="94"/>
                  </a:cubicBezTo>
                  <a:cubicBezTo>
                    <a:pt x="269" y="94"/>
                    <a:pt x="269" y="94"/>
                    <a:pt x="269" y="94"/>
                  </a:cubicBezTo>
                  <a:cubicBezTo>
                    <a:pt x="269" y="94"/>
                    <a:pt x="269" y="94"/>
                    <a:pt x="270" y="94"/>
                  </a:cubicBezTo>
                  <a:cubicBezTo>
                    <a:pt x="270" y="94"/>
                    <a:pt x="270" y="94"/>
                    <a:pt x="270" y="94"/>
                  </a:cubicBezTo>
                  <a:cubicBezTo>
                    <a:pt x="270" y="94"/>
                    <a:pt x="271" y="94"/>
                    <a:pt x="271" y="93"/>
                  </a:cubicBezTo>
                  <a:cubicBezTo>
                    <a:pt x="271" y="93"/>
                    <a:pt x="271" y="93"/>
                    <a:pt x="271" y="93"/>
                  </a:cubicBezTo>
                  <a:cubicBezTo>
                    <a:pt x="271" y="93"/>
                    <a:pt x="272" y="93"/>
                    <a:pt x="272" y="93"/>
                  </a:cubicBezTo>
                  <a:cubicBezTo>
                    <a:pt x="272" y="93"/>
                    <a:pt x="272" y="93"/>
                    <a:pt x="272" y="93"/>
                  </a:cubicBezTo>
                  <a:cubicBezTo>
                    <a:pt x="272" y="93"/>
                    <a:pt x="272" y="93"/>
                    <a:pt x="272" y="93"/>
                  </a:cubicBezTo>
                  <a:cubicBezTo>
                    <a:pt x="273" y="93"/>
                    <a:pt x="273" y="93"/>
                    <a:pt x="273" y="93"/>
                  </a:cubicBezTo>
                  <a:cubicBezTo>
                    <a:pt x="273" y="93"/>
                    <a:pt x="273" y="93"/>
                    <a:pt x="273" y="93"/>
                  </a:cubicBezTo>
                  <a:cubicBezTo>
                    <a:pt x="273" y="93"/>
                    <a:pt x="273" y="93"/>
                    <a:pt x="274" y="93"/>
                  </a:cubicBezTo>
                  <a:cubicBezTo>
                    <a:pt x="274" y="93"/>
                    <a:pt x="274" y="93"/>
                    <a:pt x="274" y="93"/>
                  </a:cubicBezTo>
                  <a:cubicBezTo>
                    <a:pt x="274" y="93"/>
                    <a:pt x="274" y="93"/>
                    <a:pt x="274" y="93"/>
                  </a:cubicBezTo>
                  <a:cubicBezTo>
                    <a:pt x="275" y="93"/>
                    <a:pt x="275" y="93"/>
                    <a:pt x="275" y="94"/>
                  </a:cubicBezTo>
                  <a:cubicBezTo>
                    <a:pt x="275" y="94"/>
                    <a:pt x="276" y="94"/>
                    <a:pt x="276" y="94"/>
                  </a:cubicBezTo>
                  <a:cubicBezTo>
                    <a:pt x="276" y="94"/>
                    <a:pt x="277" y="94"/>
                    <a:pt x="277" y="94"/>
                  </a:cubicBezTo>
                  <a:cubicBezTo>
                    <a:pt x="278" y="94"/>
                    <a:pt x="278" y="94"/>
                    <a:pt x="278" y="94"/>
                  </a:cubicBezTo>
                  <a:cubicBezTo>
                    <a:pt x="278" y="94"/>
                    <a:pt x="279" y="94"/>
                    <a:pt x="279" y="94"/>
                  </a:cubicBezTo>
                  <a:cubicBezTo>
                    <a:pt x="279" y="95"/>
                    <a:pt x="279" y="95"/>
                    <a:pt x="279" y="95"/>
                  </a:cubicBezTo>
                  <a:cubicBezTo>
                    <a:pt x="279" y="95"/>
                    <a:pt x="280" y="94"/>
                    <a:pt x="280" y="94"/>
                  </a:cubicBezTo>
                  <a:cubicBezTo>
                    <a:pt x="280" y="94"/>
                    <a:pt x="280" y="94"/>
                    <a:pt x="280" y="94"/>
                  </a:cubicBezTo>
                  <a:cubicBezTo>
                    <a:pt x="280" y="94"/>
                    <a:pt x="280" y="94"/>
                    <a:pt x="280" y="94"/>
                  </a:cubicBezTo>
                  <a:cubicBezTo>
                    <a:pt x="280" y="94"/>
                    <a:pt x="281" y="94"/>
                    <a:pt x="281" y="94"/>
                  </a:cubicBezTo>
                  <a:cubicBezTo>
                    <a:pt x="281" y="93"/>
                    <a:pt x="281" y="93"/>
                    <a:pt x="281" y="93"/>
                  </a:cubicBezTo>
                  <a:cubicBezTo>
                    <a:pt x="281" y="93"/>
                    <a:pt x="281" y="93"/>
                    <a:pt x="281" y="93"/>
                  </a:cubicBezTo>
                  <a:cubicBezTo>
                    <a:pt x="282" y="92"/>
                    <a:pt x="282" y="92"/>
                    <a:pt x="283" y="92"/>
                  </a:cubicBezTo>
                  <a:cubicBezTo>
                    <a:pt x="283" y="92"/>
                    <a:pt x="284" y="92"/>
                    <a:pt x="284" y="93"/>
                  </a:cubicBezTo>
                  <a:cubicBezTo>
                    <a:pt x="284" y="93"/>
                    <a:pt x="284" y="93"/>
                    <a:pt x="284" y="93"/>
                  </a:cubicBezTo>
                  <a:cubicBezTo>
                    <a:pt x="284" y="93"/>
                    <a:pt x="285" y="93"/>
                    <a:pt x="285" y="93"/>
                  </a:cubicBezTo>
                  <a:cubicBezTo>
                    <a:pt x="285" y="93"/>
                    <a:pt x="285" y="93"/>
                    <a:pt x="285" y="93"/>
                  </a:cubicBezTo>
                  <a:cubicBezTo>
                    <a:pt x="285" y="93"/>
                    <a:pt x="285" y="92"/>
                    <a:pt x="285" y="92"/>
                  </a:cubicBezTo>
                  <a:cubicBezTo>
                    <a:pt x="285" y="92"/>
                    <a:pt x="284" y="92"/>
                    <a:pt x="285" y="92"/>
                  </a:cubicBezTo>
                  <a:cubicBezTo>
                    <a:pt x="285" y="92"/>
                    <a:pt x="285" y="92"/>
                    <a:pt x="285" y="92"/>
                  </a:cubicBezTo>
                  <a:cubicBezTo>
                    <a:pt x="285" y="92"/>
                    <a:pt x="285" y="92"/>
                    <a:pt x="286" y="91"/>
                  </a:cubicBezTo>
                  <a:cubicBezTo>
                    <a:pt x="286" y="91"/>
                    <a:pt x="286" y="91"/>
                    <a:pt x="286" y="91"/>
                  </a:cubicBezTo>
                  <a:cubicBezTo>
                    <a:pt x="287" y="91"/>
                    <a:pt x="287" y="91"/>
                    <a:pt x="287" y="92"/>
                  </a:cubicBezTo>
                  <a:cubicBezTo>
                    <a:pt x="287" y="92"/>
                    <a:pt x="287" y="92"/>
                    <a:pt x="288" y="92"/>
                  </a:cubicBezTo>
                  <a:cubicBezTo>
                    <a:pt x="288" y="92"/>
                    <a:pt x="288" y="92"/>
                    <a:pt x="288" y="92"/>
                  </a:cubicBezTo>
                  <a:cubicBezTo>
                    <a:pt x="288" y="92"/>
                    <a:pt x="288" y="93"/>
                    <a:pt x="288" y="9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153" name="Freeform 155"/>
            <p:cNvSpPr>
              <a:spLocks/>
            </p:cNvSpPr>
            <p:nvPr/>
          </p:nvSpPr>
          <p:spPr bwMode="auto">
            <a:xfrm>
              <a:off x="5586413" y="2974976"/>
              <a:ext cx="20638" cy="20638"/>
            </a:xfrm>
            <a:custGeom>
              <a:avLst/>
              <a:gdLst>
                <a:gd name="T0" fmla="*/ 5 w 7"/>
                <a:gd name="T1" fmla="*/ 4 h 7"/>
                <a:gd name="T2" fmla="*/ 3 w 7"/>
                <a:gd name="T3" fmla="*/ 2 h 7"/>
                <a:gd name="T4" fmla="*/ 2 w 7"/>
                <a:gd name="T5" fmla="*/ 0 h 7"/>
                <a:gd name="T6" fmla="*/ 1 w 7"/>
                <a:gd name="T7" fmla="*/ 1 h 7"/>
                <a:gd name="T8" fmla="*/ 1 w 7"/>
                <a:gd name="T9" fmla="*/ 3 h 7"/>
                <a:gd name="T10" fmla="*/ 0 w 7"/>
                <a:gd name="T11" fmla="*/ 4 h 7"/>
                <a:gd name="T12" fmla="*/ 7 w 7"/>
                <a:gd name="T13" fmla="*/ 7 h 7"/>
                <a:gd name="T14" fmla="*/ 7 w 7"/>
                <a:gd name="T15" fmla="*/ 6 h 7"/>
                <a:gd name="T16" fmla="*/ 5 w 7"/>
                <a:gd name="T17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7">
                  <a:moveTo>
                    <a:pt x="5" y="4"/>
                  </a:moveTo>
                  <a:cubicBezTo>
                    <a:pt x="5" y="3"/>
                    <a:pt x="4" y="2"/>
                    <a:pt x="3" y="2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0"/>
                    <a:pt x="2" y="1"/>
                    <a:pt x="1" y="1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1" y="3"/>
                    <a:pt x="1" y="4"/>
                    <a:pt x="0" y="4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6"/>
                  </a:cubicBezTo>
                  <a:cubicBezTo>
                    <a:pt x="7" y="5"/>
                    <a:pt x="6" y="4"/>
                    <a:pt x="5" y="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154" name="Freeform 156"/>
            <p:cNvSpPr>
              <a:spLocks/>
            </p:cNvSpPr>
            <p:nvPr/>
          </p:nvSpPr>
          <p:spPr bwMode="auto">
            <a:xfrm>
              <a:off x="6270625" y="3473451"/>
              <a:ext cx="230188" cy="128588"/>
            </a:xfrm>
            <a:custGeom>
              <a:avLst/>
              <a:gdLst>
                <a:gd name="T0" fmla="*/ 2 w 79"/>
                <a:gd name="T1" fmla="*/ 4 h 44"/>
                <a:gd name="T2" fmla="*/ 1 w 79"/>
                <a:gd name="T3" fmla="*/ 7 h 44"/>
                <a:gd name="T4" fmla="*/ 1 w 79"/>
                <a:gd name="T5" fmla="*/ 11 h 44"/>
                <a:gd name="T6" fmla="*/ 0 w 79"/>
                <a:gd name="T7" fmla="*/ 15 h 44"/>
                <a:gd name="T8" fmla="*/ 1 w 79"/>
                <a:gd name="T9" fmla="*/ 18 h 44"/>
                <a:gd name="T10" fmla="*/ 4 w 79"/>
                <a:gd name="T11" fmla="*/ 19 h 44"/>
                <a:gd name="T12" fmla="*/ 11 w 79"/>
                <a:gd name="T13" fmla="*/ 22 h 44"/>
                <a:gd name="T14" fmla="*/ 14 w 79"/>
                <a:gd name="T15" fmla="*/ 24 h 44"/>
                <a:gd name="T16" fmla="*/ 17 w 79"/>
                <a:gd name="T17" fmla="*/ 26 h 44"/>
                <a:gd name="T18" fmla="*/ 22 w 79"/>
                <a:gd name="T19" fmla="*/ 30 h 44"/>
                <a:gd name="T20" fmla="*/ 29 w 79"/>
                <a:gd name="T21" fmla="*/ 31 h 44"/>
                <a:gd name="T22" fmla="*/ 36 w 79"/>
                <a:gd name="T23" fmla="*/ 33 h 44"/>
                <a:gd name="T24" fmla="*/ 45 w 79"/>
                <a:gd name="T25" fmla="*/ 36 h 44"/>
                <a:gd name="T26" fmla="*/ 48 w 79"/>
                <a:gd name="T27" fmla="*/ 37 h 44"/>
                <a:gd name="T28" fmla="*/ 52 w 79"/>
                <a:gd name="T29" fmla="*/ 40 h 44"/>
                <a:gd name="T30" fmla="*/ 56 w 79"/>
                <a:gd name="T31" fmla="*/ 40 h 44"/>
                <a:gd name="T32" fmla="*/ 57 w 79"/>
                <a:gd name="T33" fmla="*/ 41 h 44"/>
                <a:gd name="T34" fmla="*/ 62 w 79"/>
                <a:gd name="T35" fmla="*/ 42 h 44"/>
                <a:gd name="T36" fmla="*/ 69 w 79"/>
                <a:gd name="T37" fmla="*/ 43 h 44"/>
                <a:gd name="T38" fmla="*/ 72 w 79"/>
                <a:gd name="T39" fmla="*/ 44 h 44"/>
                <a:gd name="T40" fmla="*/ 76 w 79"/>
                <a:gd name="T41" fmla="*/ 43 h 44"/>
                <a:gd name="T42" fmla="*/ 79 w 79"/>
                <a:gd name="T43" fmla="*/ 41 h 44"/>
                <a:gd name="T44" fmla="*/ 78 w 79"/>
                <a:gd name="T45" fmla="*/ 38 h 44"/>
                <a:gd name="T46" fmla="*/ 76 w 79"/>
                <a:gd name="T47" fmla="*/ 37 h 44"/>
                <a:gd name="T48" fmla="*/ 77 w 79"/>
                <a:gd name="T49" fmla="*/ 29 h 44"/>
                <a:gd name="T50" fmla="*/ 76 w 79"/>
                <a:gd name="T51" fmla="*/ 27 h 44"/>
                <a:gd name="T52" fmla="*/ 73 w 79"/>
                <a:gd name="T53" fmla="*/ 28 h 44"/>
                <a:gd name="T54" fmla="*/ 69 w 79"/>
                <a:gd name="T55" fmla="*/ 27 h 44"/>
                <a:gd name="T56" fmla="*/ 64 w 79"/>
                <a:gd name="T57" fmla="*/ 25 h 44"/>
                <a:gd name="T58" fmla="*/ 60 w 79"/>
                <a:gd name="T59" fmla="*/ 26 h 44"/>
                <a:gd name="T60" fmla="*/ 56 w 79"/>
                <a:gd name="T61" fmla="*/ 26 h 44"/>
                <a:gd name="T62" fmla="*/ 54 w 79"/>
                <a:gd name="T63" fmla="*/ 24 h 44"/>
                <a:gd name="T64" fmla="*/ 51 w 79"/>
                <a:gd name="T65" fmla="*/ 22 h 44"/>
                <a:gd name="T66" fmla="*/ 48 w 79"/>
                <a:gd name="T67" fmla="*/ 21 h 44"/>
                <a:gd name="T68" fmla="*/ 45 w 79"/>
                <a:gd name="T69" fmla="*/ 20 h 44"/>
                <a:gd name="T70" fmla="*/ 40 w 79"/>
                <a:gd name="T71" fmla="*/ 18 h 44"/>
                <a:gd name="T72" fmla="*/ 39 w 79"/>
                <a:gd name="T73" fmla="*/ 16 h 44"/>
                <a:gd name="T74" fmla="*/ 34 w 79"/>
                <a:gd name="T75" fmla="*/ 13 h 44"/>
                <a:gd name="T76" fmla="*/ 29 w 79"/>
                <a:gd name="T77" fmla="*/ 10 h 44"/>
                <a:gd name="T78" fmla="*/ 23 w 79"/>
                <a:gd name="T79" fmla="*/ 6 h 44"/>
                <a:gd name="T80" fmla="*/ 20 w 79"/>
                <a:gd name="T81" fmla="*/ 4 h 44"/>
                <a:gd name="T82" fmla="*/ 15 w 79"/>
                <a:gd name="T83" fmla="*/ 1 h 44"/>
                <a:gd name="T84" fmla="*/ 11 w 79"/>
                <a:gd name="T85" fmla="*/ 0 h 44"/>
                <a:gd name="T86" fmla="*/ 10 w 79"/>
                <a:gd name="T87" fmla="*/ 2 h 44"/>
                <a:gd name="T88" fmla="*/ 7 w 79"/>
                <a:gd name="T89" fmla="*/ 3 h 44"/>
                <a:gd name="T90" fmla="*/ 3 w 79"/>
                <a:gd name="T91" fmla="*/ 1 h 44"/>
                <a:gd name="T92" fmla="*/ 3 w 79"/>
                <a:gd name="T93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9" h="44">
                  <a:moveTo>
                    <a:pt x="3" y="2"/>
                  </a:moveTo>
                  <a:cubicBezTo>
                    <a:pt x="3" y="2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5"/>
                    <a:pt x="2" y="6"/>
                  </a:cubicBezTo>
                  <a:cubicBezTo>
                    <a:pt x="2" y="6"/>
                    <a:pt x="2" y="7"/>
                    <a:pt x="2" y="7"/>
                  </a:cubicBezTo>
                  <a:cubicBezTo>
                    <a:pt x="2" y="7"/>
                    <a:pt x="1" y="7"/>
                    <a:pt x="1" y="7"/>
                  </a:cubicBezTo>
                  <a:cubicBezTo>
                    <a:pt x="0" y="7"/>
                    <a:pt x="0" y="8"/>
                    <a:pt x="0" y="9"/>
                  </a:cubicBezTo>
                  <a:cubicBezTo>
                    <a:pt x="0" y="9"/>
                    <a:pt x="1" y="9"/>
                    <a:pt x="1" y="10"/>
                  </a:cubicBezTo>
                  <a:cubicBezTo>
                    <a:pt x="1" y="10"/>
                    <a:pt x="1" y="11"/>
                    <a:pt x="1" y="11"/>
                  </a:cubicBezTo>
                  <a:cubicBezTo>
                    <a:pt x="1" y="11"/>
                    <a:pt x="0" y="11"/>
                    <a:pt x="0" y="12"/>
                  </a:cubicBezTo>
                  <a:cubicBezTo>
                    <a:pt x="0" y="12"/>
                    <a:pt x="0" y="12"/>
                    <a:pt x="0" y="13"/>
                  </a:cubicBezTo>
                  <a:cubicBezTo>
                    <a:pt x="0" y="13"/>
                    <a:pt x="0" y="14"/>
                    <a:pt x="0" y="15"/>
                  </a:cubicBezTo>
                  <a:cubicBezTo>
                    <a:pt x="0" y="16"/>
                    <a:pt x="0" y="16"/>
                    <a:pt x="0" y="17"/>
                  </a:cubicBezTo>
                  <a:cubicBezTo>
                    <a:pt x="0" y="17"/>
                    <a:pt x="0" y="17"/>
                    <a:pt x="1" y="18"/>
                  </a:cubicBezTo>
                  <a:cubicBezTo>
                    <a:pt x="1" y="17"/>
                    <a:pt x="1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2" y="19"/>
                    <a:pt x="3" y="19"/>
                    <a:pt x="3" y="19"/>
                  </a:cubicBezTo>
                  <a:cubicBezTo>
                    <a:pt x="3" y="19"/>
                    <a:pt x="4" y="19"/>
                    <a:pt x="4" y="19"/>
                  </a:cubicBezTo>
                  <a:cubicBezTo>
                    <a:pt x="6" y="19"/>
                    <a:pt x="7" y="20"/>
                    <a:pt x="9" y="21"/>
                  </a:cubicBezTo>
                  <a:cubicBezTo>
                    <a:pt x="9" y="21"/>
                    <a:pt x="9" y="21"/>
                    <a:pt x="10" y="21"/>
                  </a:cubicBezTo>
                  <a:cubicBezTo>
                    <a:pt x="10" y="22"/>
                    <a:pt x="10" y="22"/>
                    <a:pt x="11" y="22"/>
                  </a:cubicBezTo>
                  <a:cubicBezTo>
                    <a:pt x="11" y="22"/>
                    <a:pt x="11" y="22"/>
                    <a:pt x="12" y="22"/>
                  </a:cubicBezTo>
                  <a:cubicBezTo>
                    <a:pt x="12" y="23"/>
                    <a:pt x="13" y="23"/>
                    <a:pt x="13" y="23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5" y="24"/>
                    <a:pt x="15" y="24"/>
                    <a:pt x="15" y="25"/>
                  </a:cubicBezTo>
                  <a:cubicBezTo>
                    <a:pt x="15" y="25"/>
                    <a:pt x="16" y="25"/>
                    <a:pt x="16" y="25"/>
                  </a:cubicBezTo>
                  <a:cubicBezTo>
                    <a:pt x="16" y="26"/>
                    <a:pt x="17" y="26"/>
                    <a:pt x="17" y="26"/>
                  </a:cubicBezTo>
                  <a:cubicBezTo>
                    <a:pt x="18" y="27"/>
                    <a:pt x="18" y="27"/>
                    <a:pt x="19" y="27"/>
                  </a:cubicBezTo>
                  <a:cubicBezTo>
                    <a:pt x="20" y="28"/>
                    <a:pt x="21" y="28"/>
                    <a:pt x="21" y="29"/>
                  </a:cubicBezTo>
                  <a:cubicBezTo>
                    <a:pt x="22" y="29"/>
                    <a:pt x="22" y="29"/>
                    <a:pt x="22" y="30"/>
                  </a:cubicBezTo>
                  <a:cubicBezTo>
                    <a:pt x="22" y="30"/>
                    <a:pt x="23" y="30"/>
                    <a:pt x="23" y="30"/>
                  </a:cubicBezTo>
                  <a:cubicBezTo>
                    <a:pt x="24" y="30"/>
                    <a:pt x="25" y="31"/>
                    <a:pt x="27" y="31"/>
                  </a:cubicBezTo>
                  <a:cubicBezTo>
                    <a:pt x="27" y="31"/>
                    <a:pt x="28" y="31"/>
                    <a:pt x="29" y="31"/>
                  </a:cubicBezTo>
                  <a:cubicBezTo>
                    <a:pt x="29" y="31"/>
                    <a:pt x="30" y="32"/>
                    <a:pt x="31" y="32"/>
                  </a:cubicBezTo>
                  <a:cubicBezTo>
                    <a:pt x="31" y="32"/>
                    <a:pt x="33" y="32"/>
                    <a:pt x="34" y="32"/>
                  </a:cubicBezTo>
                  <a:cubicBezTo>
                    <a:pt x="34" y="32"/>
                    <a:pt x="35" y="33"/>
                    <a:pt x="36" y="33"/>
                  </a:cubicBezTo>
                  <a:cubicBezTo>
                    <a:pt x="37" y="33"/>
                    <a:pt x="38" y="33"/>
                    <a:pt x="39" y="33"/>
                  </a:cubicBezTo>
                  <a:cubicBezTo>
                    <a:pt x="40" y="33"/>
                    <a:pt x="40" y="34"/>
                    <a:pt x="41" y="34"/>
                  </a:cubicBezTo>
                  <a:cubicBezTo>
                    <a:pt x="43" y="35"/>
                    <a:pt x="44" y="35"/>
                    <a:pt x="45" y="36"/>
                  </a:cubicBezTo>
                  <a:cubicBezTo>
                    <a:pt x="46" y="36"/>
                    <a:pt x="46" y="36"/>
                    <a:pt x="47" y="37"/>
                  </a:cubicBezTo>
                  <a:cubicBezTo>
                    <a:pt x="47" y="37"/>
                    <a:pt x="47" y="37"/>
                    <a:pt x="48" y="37"/>
                  </a:cubicBezTo>
                  <a:cubicBezTo>
                    <a:pt x="48" y="37"/>
                    <a:pt x="48" y="37"/>
                    <a:pt x="48" y="37"/>
                  </a:cubicBezTo>
                  <a:cubicBezTo>
                    <a:pt x="49" y="38"/>
                    <a:pt x="49" y="38"/>
                    <a:pt x="49" y="38"/>
                  </a:cubicBezTo>
                  <a:cubicBezTo>
                    <a:pt x="50" y="38"/>
                    <a:pt x="50" y="38"/>
                    <a:pt x="50" y="39"/>
                  </a:cubicBezTo>
                  <a:cubicBezTo>
                    <a:pt x="50" y="39"/>
                    <a:pt x="51" y="40"/>
                    <a:pt x="52" y="40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4" y="39"/>
                    <a:pt x="55" y="39"/>
                    <a:pt x="56" y="40"/>
                  </a:cubicBezTo>
                  <a:cubicBezTo>
                    <a:pt x="56" y="40"/>
                    <a:pt x="56" y="40"/>
                    <a:pt x="56" y="40"/>
                  </a:cubicBezTo>
                  <a:cubicBezTo>
                    <a:pt x="56" y="40"/>
                    <a:pt x="57" y="40"/>
                    <a:pt x="57" y="40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57" y="41"/>
                    <a:pt x="58" y="41"/>
                    <a:pt x="58" y="41"/>
                  </a:cubicBezTo>
                  <a:cubicBezTo>
                    <a:pt x="59" y="41"/>
                    <a:pt x="59" y="41"/>
                    <a:pt x="60" y="41"/>
                  </a:cubicBezTo>
                  <a:cubicBezTo>
                    <a:pt x="61" y="41"/>
                    <a:pt x="61" y="42"/>
                    <a:pt x="62" y="42"/>
                  </a:cubicBezTo>
                  <a:cubicBezTo>
                    <a:pt x="63" y="43"/>
                    <a:pt x="65" y="43"/>
                    <a:pt x="66" y="43"/>
                  </a:cubicBezTo>
                  <a:cubicBezTo>
                    <a:pt x="67" y="43"/>
                    <a:pt x="68" y="43"/>
                    <a:pt x="69" y="43"/>
                  </a:cubicBezTo>
                  <a:cubicBezTo>
                    <a:pt x="69" y="43"/>
                    <a:pt x="69" y="43"/>
                    <a:pt x="69" y="43"/>
                  </a:cubicBezTo>
                  <a:cubicBezTo>
                    <a:pt x="69" y="43"/>
                    <a:pt x="69" y="43"/>
                    <a:pt x="70" y="43"/>
                  </a:cubicBezTo>
                  <a:cubicBezTo>
                    <a:pt x="70" y="43"/>
                    <a:pt x="71" y="43"/>
                    <a:pt x="71" y="43"/>
                  </a:cubicBezTo>
                  <a:cubicBezTo>
                    <a:pt x="71" y="43"/>
                    <a:pt x="72" y="43"/>
                    <a:pt x="72" y="44"/>
                  </a:cubicBezTo>
                  <a:cubicBezTo>
                    <a:pt x="73" y="44"/>
                    <a:pt x="74" y="44"/>
                    <a:pt x="74" y="44"/>
                  </a:cubicBezTo>
                  <a:cubicBezTo>
                    <a:pt x="74" y="44"/>
                    <a:pt x="74" y="43"/>
                    <a:pt x="75" y="43"/>
                  </a:cubicBezTo>
                  <a:cubicBezTo>
                    <a:pt x="75" y="43"/>
                    <a:pt x="76" y="43"/>
                    <a:pt x="76" y="43"/>
                  </a:cubicBezTo>
                  <a:cubicBezTo>
                    <a:pt x="76" y="43"/>
                    <a:pt x="76" y="44"/>
                    <a:pt x="77" y="44"/>
                  </a:cubicBezTo>
                  <a:cubicBezTo>
                    <a:pt x="77" y="44"/>
                    <a:pt x="78" y="44"/>
                    <a:pt x="78" y="44"/>
                  </a:cubicBezTo>
                  <a:cubicBezTo>
                    <a:pt x="79" y="43"/>
                    <a:pt x="79" y="42"/>
                    <a:pt x="79" y="41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79" y="40"/>
                    <a:pt x="79" y="39"/>
                    <a:pt x="79" y="39"/>
                  </a:cubicBezTo>
                  <a:cubicBezTo>
                    <a:pt x="79" y="39"/>
                    <a:pt x="78" y="38"/>
                    <a:pt x="78" y="38"/>
                  </a:cubicBezTo>
                  <a:cubicBezTo>
                    <a:pt x="78" y="38"/>
                    <a:pt x="77" y="38"/>
                    <a:pt x="77" y="38"/>
                  </a:cubicBezTo>
                  <a:cubicBezTo>
                    <a:pt x="77" y="38"/>
                    <a:pt x="77" y="37"/>
                    <a:pt x="77" y="37"/>
                  </a:cubicBezTo>
                  <a:cubicBezTo>
                    <a:pt x="77" y="37"/>
                    <a:pt x="77" y="37"/>
                    <a:pt x="76" y="37"/>
                  </a:cubicBezTo>
                  <a:cubicBezTo>
                    <a:pt x="76" y="36"/>
                    <a:pt x="76" y="36"/>
                    <a:pt x="76" y="36"/>
                  </a:cubicBezTo>
                  <a:cubicBezTo>
                    <a:pt x="76" y="35"/>
                    <a:pt x="76" y="34"/>
                    <a:pt x="77" y="33"/>
                  </a:cubicBezTo>
                  <a:cubicBezTo>
                    <a:pt x="77" y="32"/>
                    <a:pt x="77" y="30"/>
                    <a:pt x="77" y="29"/>
                  </a:cubicBezTo>
                  <a:cubicBezTo>
                    <a:pt x="77" y="28"/>
                    <a:pt x="77" y="28"/>
                    <a:pt x="77" y="27"/>
                  </a:cubicBezTo>
                  <a:cubicBezTo>
                    <a:pt x="77" y="27"/>
                    <a:pt x="77" y="27"/>
                    <a:pt x="76" y="27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76" y="28"/>
                    <a:pt x="76" y="28"/>
                    <a:pt x="76" y="28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4" y="28"/>
                    <a:pt x="73" y="28"/>
                    <a:pt x="73" y="28"/>
                  </a:cubicBezTo>
                  <a:cubicBezTo>
                    <a:pt x="73" y="28"/>
                    <a:pt x="72" y="28"/>
                    <a:pt x="72" y="28"/>
                  </a:cubicBezTo>
                  <a:cubicBezTo>
                    <a:pt x="72" y="28"/>
                    <a:pt x="72" y="27"/>
                    <a:pt x="71" y="27"/>
                  </a:cubicBezTo>
                  <a:cubicBezTo>
                    <a:pt x="70" y="27"/>
                    <a:pt x="70" y="27"/>
                    <a:pt x="69" y="27"/>
                  </a:cubicBezTo>
                  <a:cubicBezTo>
                    <a:pt x="68" y="27"/>
                    <a:pt x="68" y="27"/>
                    <a:pt x="68" y="26"/>
                  </a:cubicBezTo>
                  <a:cubicBezTo>
                    <a:pt x="67" y="26"/>
                    <a:pt x="66" y="26"/>
                    <a:pt x="65" y="26"/>
                  </a:cubicBezTo>
                  <a:cubicBezTo>
                    <a:pt x="65" y="26"/>
                    <a:pt x="64" y="25"/>
                    <a:pt x="64" y="25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2" y="26"/>
                    <a:pt x="62" y="26"/>
                    <a:pt x="62" y="26"/>
                  </a:cubicBezTo>
                  <a:cubicBezTo>
                    <a:pt x="62" y="27"/>
                    <a:pt x="61" y="27"/>
                    <a:pt x="60" y="26"/>
                  </a:cubicBezTo>
                  <a:cubicBezTo>
                    <a:pt x="60" y="26"/>
                    <a:pt x="59" y="26"/>
                    <a:pt x="59" y="26"/>
                  </a:cubicBezTo>
                  <a:cubicBezTo>
                    <a:pt x="58" y="26"/>
                    <a:pt x="57" y="26"/>
                    <a:pt x="57" y="26"/>
                  </a:cubicBezTo>
                  <a:cubicBezTo>
                    <a:pt x="57" y="26"/>
                    <a:pt x="57" y="26"/>
                    <a:pt x="56" y="26"/>
                  </a:cubicBezTo>
                  <a:cubicBezTo>
                    <a:pt x="56" y="26"/>
                    <a:pt x="56" y="26"/>
                    <a:pt x="56" y="26"/>
                  </a:cubicBezTo>
                  <a:cubicBezTo>
                    <a:pt x="56" y="26"/>
                    <a:pt x="56" y="25"/>
                    <a:pt x="55" y="25"/>
                  </a:cubicBezTo>
                  <a:cubicBezTo>
                    <a:pt x="55" y="25"/>
                    <a:pt x="55" y="24"/>
                    <a:pt x="54" y="24"/>
                  </a:cubicBezTo>
                  <a:cubicBezTo>
                    <a:pt x="54" y="24"/>
                    <a:pt x="54" y="24"/>
                    <a:pt x="53" y="24"/>
                  </a:cubicBezTo>
                  <a:cubicBezTo>
                    <a:pt x="53" y="24"/>
                    <a:pt x="52" y="23"/>
                    <a:pt x="52" y="23"/>
                  </a:cubicBezTo>
                  <a:cubicBezTo>
                    <a:pt x="52" y="23"/>
                    <a:pt x="51" y="22"/>
                    <a:pt x="51" y="22"/>
                  </a:cubicBezTo>
                  <a:cubicBezTo>
                    <a:pt x="50" y="22"/>
                    <a:pt x="50" y="22"/>
                    <a:pt x="49" y="22"/>
                  </a:cubicBezTo>
                  <a:cubicBezTo>
                    <a:pt x="49" y="22"/>
                    <a:pt x="48" y="22"/>
                    <a:pt x="48" y="22"/>
                  </a:cubicBezTo>
                  <a:cubicBezTo>
                    <a:pt x="47" y="22"/>
                    <a:pt x="48" y="21"/>
                    <a:pt x="48" y="21"/>
                  </a:cubicBezTo>
                  <a:cubicBezTo>
                    <a:pt x="47" y="20"/>
                    <a:pt x="47" y="20"/>
                    <a:pt x="47" y="19"/>
                  </a:cubicBezTo>
                  <a:cubicBezTo>
                    <a:pt x="47" y="19"/>
                    <a:pt x="46" y="20"/>
                    <a:pt x="46" y="20"/>
                  </a:cubicBezTo>
                  <a:cubicBezTo>
                    <a:pt x="46" y="20"/>
                    <a:pt x="45" y="20"/>
                    <a:pt x="45" y="20"/>
                  </a:cubicBezTo>
                  <a:cubicBezTo>
                    <a:pt x="44" y="20"/>
                    <a:pt x="43" y="20"/>
                    <a:pt x="42" y="19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0" y="19"/>
                    <a:pt x="40" y="19"/>
                    <a:pt x="40" y="18"/>
                  </a:cubicBezTo>
                  <a:cubicBezTo>
                    <a:pt x="40" y="18"/>
                    <a:pt x="40" y="18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8" y="16"/>
                    <a:pt x="38" y="15"/>
                    <a:pt x="37" y="14"/>
                  </a:cubicBezTo>
                  <a:cubicBezTo>
                    <a:pt x="37" y="14"/>
                    <a:pt x="36" y="13"/>
                    <a:pt x="36" y="13"/>
                  </a:cubicBezTo>
                  <a:cubicBezTo>
                    <a:pt x="36" y="12"/>
                    <a:pt x="35" y="13"/>
                    <a:pt x="34" y="13"/>
                  </a:cubicBezTo>
                  <a:cubicBezTo>
                    <a:pt x="33" y="13"/>
                    <a:pt x="32" y="13"/>
                    <a:pt x="32" y="12"/>
                  </a:cubicBezTo>
                  <a:cubicBezTo>
                    <a:pt x="31" y="12"/>
                    <a:pt x="31" y="12"/>
                    <a:pt x="30" y="11"/>
                  </a:cubicBezTo>
                  <a:cubicBezTo>
                    <a:pt x="30" y="11"/>
                    <a:pt x="29" y="10"/>
                    <a:pt x="29" y="10"/>
                  </a:cubicBezTo>
                  <a:cubicBezTo>
                    <a:pt x="28" y="9"/>
                    <a:pt x="26" y="9"/>
                    <a:pt x="25" y="8"/>
                  </a:cubicBezTo>
                  <a:cubicBezTo>
                    <a:pt x="25" y="8"/>
                    <a:pt x="24" y="7"/>
                    <a:pt x="24" y="7"/>
                  </a:cubicBezTo>
                  <a:cubicBezTo>
                    <a:pt x="24" y="7"/>
                    <a:pt x="24" y="6"/>
                    <a:pt x="23" y="6"/>
                  </a:cubicBezTo>
                  <a:cubicBezTo>
                    <a:pt x="23" y="6"/>
                    <a:pt x="23" y="6"/>
                    <a:pt x="22" y="6"/>
                  </a:cubicBezTo>
                  <a:cubicBezTo>
                    <a:pt x="22" y="6"/>
                    <a:pt x="21" y="6"/>
                    <a:pt x="21" y="5"/>
                  </a:cubicBezTo>
                  <a:cubicBezTo>
                    <a:pt x="21" y="5"/>
                    <a:pt x="20" y="5"/>
                    <a:pt x="20" y="4"/>
                  </a:cubicBezTo>
                  <a:cubicBezTo>
                    <a:pt x="19" y="4"/>
                    <a:pt x="18" y="3"/>
                    <a:pt x="17" y="3"/>
                  </a:cubicBezTo>
                  <a:cubicBezTo>
                    <a:pt x="17" y="2"/>
                    <a:pt x="16" y="2"/>
                    <a:pt x="16" y="2"/>
                  </a:cubicBezTo>
                  <a:cubicBezTo>
                    <a:pt x="16" y="1"/>
                    <a:pt x="15" y="1"/>
                    <a:pt x="15" y="1"/>
                  </a:cubicBezTo>
                  <a:cubicBezTo>
                    <a:pt x="15" y="1"/>
                    <a:pt x="14" y="1"/>
                    <a:pt x="14" y="1"/>
                  </a:cubicBezTo>
                  <a:cubicBezTo>
                    <a:pt x="13" y="1"/>
                    <a:pt x="13" y="0"/>
                    <a:pt x="13" y="0"/>
                  </a:cubicBezTo>
                  <a:cubicBezTo>
                    <a:pt x="12" y="0"/>
                    <a:pt x="11" y="0"/>
                    <a:pt x="11" y="0"/>
                  </a:cubicBezTo>
                  <a:cubicBezTo>
                    <a:pt x="11" y="0"/>
                    <a:pt x="11" y="0"/>
                    <a:pt x="10" y="0"/>
                  </a:cubicBezTo>
                  <a:cubicBezTo>
                    <a:pt x="10" y="0"/>
                    <a:pt x="10" y="0"/>
                    <a:pt x="10" y="1"/>
                  </a:cubicBezTo>
                  <a:cubicBezTo>
                    <a:pt x="10" y="1"/>
                    <a:pt x="10" y="1"/>
                    <a:pt x="10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5" y="2"/>
                    <a:pt x="5" y="2"/>
                  </a:cubicBezTo>
                  <a:cubicBezTo>
                    <a:pt x="4" y="2"/>
                    <a:pt x="4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2"/>
                    <a:pt x="3" y="2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155" name="Freeform 157"/>
            <p:cNvSpPr>
              <a:spLocks/>
            </p:cNvSpPr>
            <p:nvPr/>
          </p:nvSpPr>
          <p:spPr bwMode="auto">
            <a:xfrm>
              <a:off x="6507163" y="3592513"/>
              <a:ext cx="147638" cy="177800"/>
            </a:xfrm>
            <a:custGeom>
              <a:avLst/>
              <a:gdLst>
                <a:gd name="T0" fmla="*/ 49 w 51"/>
                <a:gd name="T1" fmla="*/ 44 h 61"/>
                <a:gd name="T2" fmla="*/ 43 w 51"/>
                <a:gd name="T3" fmla="*/ 38 h 61"/>
                <a:gd name="T4" fmla="*/ 42 w 51"/>
                <a:gd name="T5" fmla="*/ 33 h 61"/>
                <a:gd name="T6" fmla="*/ 39 w 51"/>
                <a:gd name="T7" fmla="*/ 34 h 61"/>
                <a:gd name="T8" fmla="*/ 37 w 51"/>
                <a:gd name="T9" fmla="*/ 35 h 61"/>
                <a:gd name="T10" fmla="*/ 34 w 51"/>
                <a:gd name="T11" fmla="*/ 30 h 61"/>
                <a:gd name="T12" fmla="*/ 38 w 51"/>
                <a:gd name="T13" fmla="*/ 27 h 61"/>
                <a:gd name="T14" fmla="*/ 40 w 51"/>
                <a:gd name="T15" fmla="*/ 25 h 61"/>
                <a:gd name="T16" fmla="*/ 41 w 51"/>
                <a:gd name="T17" fmla="*/ 22 h 61"/>
                <a:gd name="T18" fmla="*/ 43 w 51"/>
                <a:gd name="T19" fmla="*/ 19 h 61"/>
                <a:gd name="T20" fmla="*/ 40 w 51"/>
                <a:gd name="T21" fmla="*/ 18 h 61"/>
                <a:gd name="T22" fmla="*/ 34 w 51"/>
                <a:gd name="T23" fmla="*/ 17 h 61"/>
                <a:gd name="T24" fmla="*/ 24 w 51"/>
                <a:gd name="T25" fmla="*/ 17 h 61"/>
                <a:gd name="T26" fmla="*/ 18 w 51"/>
                <a:gd name="T27" fmla="*/ 11 h 61"/>
                <a:gd name="T28" fmla="*/ 13 w 51"/>
                <a:gd name="T29" fmla="*/ 5 h 61"/>
                <a:gd name="T30" fmla="*/ 10 w 51"/>
                <a:gd name="T31" fmla="*/ 5 h 61"/>
                <a:gd name="T32" fmla="*/ 7 w 51"/>
                <a:gd name="T33" fmla="*/ 4 h 61"/>
                <a:gd name="T34" fmla="*/ 4 w 51"/>
                <a:gd name="T35" fmla="*/ 4 h 61"/>
                <a:gd name="T36" fmla="*/ 1 w 51"/>
                <a:gd name="T37" fmla="*/ 0 h 61"/>
                <a:gd name="T38" fmla="*/ 2 w 51"/>
                <a:gd name="T39" fmla="*/ 4 h 61"/>
                <a:gd name="T40" fmla="*/ 0 w 51"/>
                <a:gd name="T41" fmla="*/ 8 h 61"/>
                <a:gd name="T42" fmla="*/ 4 w 51"/>
                <a:gd name="T43" fmla="*/ 10 h 61"/>
                <a:gd name="T44" fmla="*/ 6 w 51"/>
                <a:gd name="T45" fmla="*/ 13 h 61"/>
                <a:gd name="T46" fmla="*/ 8 w 51"/>
                <a:gd name="T47" fmla="*/ 15 h 61"/>
                <a:gd name="T48" fmla="*/ 6 w 51"/>
                <a:gd name="T49" fmla="*/ 16 h 61"/>
                <a:gd name="T50" fmla="*/ 4 w 51"/>
                <a:gd name="T51" fmla="*/ 18 h 61"/>
                <a:gd name="T52" fmla="*/ 3 w 51"/>
                <a:gd name="T53" fmla="*/ 21 h 61"/>
                <a:gd name="T54" fmla="*/ 4 w 51"/>
                <a:gd name="T55" fmla="*/ 23 h 61"/>
                <a:gd name="T56" fmla="*/ 6 w 51"/>
                <a:gd name="T57" fmla="*/ 25 h 61"/>
                <a:gd name="T58" fmla="*/ 8 w 51"/>
                <a:gd name="T59" fmla="*/ 26 h 61"/>
                <a:gd name="T60" fmla="*/ 8 w 51"/>
                <a:gd name="T61" fmla="*/ 29 h 61"/>
                <a:gd name="T62" fmla="*/ 9 w 51"/>
                <a:gd name="T63" fmla="*/ 34 h 61"/>
                <a:gd name="T64" fmla="*/ 11 w 51"/>
                <a:gd name="T65" fmla="*/ 37 h 61"/>
                <a:gd name="T66" fmla="*/ 12 w 51"/>
                <a:gd name="T67" fmla="*/ 40 h 61"/>
                <a:gd name="T68" fmla="*/ 13 w 51"/>
                <a:gd name="T69" fmla="*/ 42 h 61"/>
                <a:gd name="T70" fmla="*/ 15 w 51"/>
                <a:gd name="T71" fmla="*/ 45 h 61"/>
                <a:gd name="T72" fmla="*/ 16 w 51"/>
                <a:gd name="T73" fmla="*/ 49 h 61"/>
                <a:gd name="T74" fmla="*/ 15 w 51"/>
                <a:gd name="T75" fmla="*/ 55 h 61"/>
                <a:gd name="T76" fmla="*/ 16 w 51"/>
                <a:gd name="T77" fmla="*/ 55 h 61"/>
                <a:gd name="T78" fmla="*/ 19 w 51"/>
                <a:gd name="T79" fmla="*/ 54 h 61"/>
                <a:gd name="T80" fmla="*/ 21 w 51"/>
                <a:gd name="T81" fmla="*/ 53 h 61"/>
                <a:gd name="T82" fmla="*/ 22 w 51"/>
                <a:gd name="T83" fmla="*/ 50 h 61"/>
                <a:gd name="T84" fmla="*/ 23 w 51"/>
                <a:gd name="T85" fmla="*/ 52 h 61"/>
                <a:gd name="T86" fmla="*/ 26 w 51"/>
                <a:gd name="T87" fmla="*/ 53 h 61"/>
                <a:gd name="T88" fmla="*/ 27 w 51"/>
                <a:gd name="T89" fmla="*/ 50 h 61"/>
                <a:gd name="T90" fmla="*/ 29 w 51"/>
                <a:gd name="T91" fmla="*/ 49 h 61"/>
                <a:gd name="T92" fmla="*/ 31 w 51"/>
                <a:gd name="T93" fmla="*/ 51 h 61"/>
                <a:gd name="T94" fmla="*/ 32 w 51"/>
                <a:gd name="T95" fmla="*/ 46 h 61"/>
                <a:gd name="T96" fmla="*/ 29 w 51"/>
                <a:gd name="T97" fmla="*/ 44 h 61"/>
                <a:gd name="T98" fmla="*/ 28 w 51"/>
                <a:gd name="T99" fmla="*/ 43 h 61"/>
                <a:gd name="T100" fmla="*/ 28 w 51"/>
                <a:gd name="T101" fmla="*/ 41 h 61"/>
                <a:gd name="T102" fmla="*/ 28 w 51"/>
                <a:gd name="T103" fmla="*/ 38 h 61"/>
                <a:gd name="T104" fmla="*/ 31 w 51"/>
                <a:gd name="T105" fmla="*/ 41 h 61"/>
                <a:gd name="T106" fmla="*/ 33 w 51"/>
                <a:gd name="T107" fmla="*/ 43 h 61"/>
                <a:gd name="T108" fmla="*/ 36 w 51"/>
                <a:gd name="T109" fmla="*/ 43 h 61"/>
                <a:gd name="T110" fmla="*/ 42 w 51"/>
                <a:gd name="T111" fmla="*/ 52 h 61"/>
                <a:gd name="T112" fmla="*/ 45 w 51"/>
                <a:gd name="T113" fmla="*/ 59 h 61"/>
                <a:gd name="T114" fmla="*/ 46 w 51"/>
                <a:gd name="T115" fmla="*/ 61 h 61"/>
                <a:gd name="T116" fmla="*/ 47 w 51"/>
                <a:gd name="T117" fmla="*/ 59 h 61"/>
                <a:gd name="T118" fmla="*/ 49 w 51"/>
                <a:gd name="T119" fmla="*/ 59 h 61"/>
                <a:gd name="T120" fmla="*/ 48 w 51"/>
                <a:gd name="T121" fmla="*/ 55 h 61"/>
                <a:gd name="T122" fmla="*/ 51 w 51"/>
                <a:gd name="T123" fmla="*/ 5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1" h="61">
                  <a:moveTo>
                    <a:pt x="50" y="50"/>
                  </a:moveTo>
                  <a:cubicBezTo>
                    <a:pt x="50" y="49"/>
                    <a:pt x="49" y="48"/>
                    <a:pt x="49" y="46"/>
                  </a:cubicBezTo>
                  <a:cubicBezTo>
                    <a:pt x="49" y="46"/>
                    <a:pt x="49" y="45"/>
                    <a:pt x="49" y="44"/>
                  </a:cubicBezTo>
                  <a:cubicBezTo>
                    <a:pt x="49" y="43"/>
                    <a:pt x="49" y="43"/>
                    <a:pt x="48" y="43"/>
                  </a:cubicBezTo>
                  <a:cubicBezTo>
                    <a:pt x="47" y="42"/>
                    <a:pt x="46" y="41"/>
                    <a:pt x="45" y="41"/>
                  </a:cubicBezTo>
                  <a:cubicBezTo>
                    <a:pt x="44" y="40"/>
                    <a:pt x="44" y="39"/>
                    <a:pt x="43" y="38"/>
                  </a:cubicBezTo>
                  <a:cubicBezTo>
                    <a:pt x="43" y="36"/>
                    <a:pt x="43" y="35"/>
                    <a:pt x="43" y="34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3" y="33"/>
                    <a:pt x="42" y="33"/>
                    <a:pt x="42" y="33"/>
                  </a:cubicBezTo>
                  <a:cubicBezTo>
                    <a:pt x="42" y="32"/>
                    <a:pt x="41" y="33"/>
                    <a:pt x="41" y="33"/>
                  </a:cubicBezTo>
                  <a:cubicBezTo>
                    <a:pt x="40" y="33"/>
                    <a:pt x="40" y="32"/>
                    <a:pt x="39" y="33"/>
                  </a:cubicBezTo>
                  <a:cubicBezTo>
                    <a:pt x="39" y="33"/>
                    <a:pt x="39" y="34"/>
                    <a:pt x="39" y="34"/>
                  </a:cubicBezTo>
                  <a:cubicBezTo>
                    <a:pt x="39" y="34"/>
                    <a:pt x="39" y="35"/>
                    <a:pt x="39" y="35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37" y="35"/>
                    <a:pt x="37" y="35"/>
                    <a:pt x="37" y="35"/>
                  </a:cubicBezTo>
                  <a:cubicBezTo>
                    <a:pt x="36" y="35"/>
                    <a:pt x="36" y="34"/>
                    <a:pt x="35" y="34"/>
                  </a:cubicBezTo>
                  <a:cubicBezTo>
                    <a:pt x="35" y="33"/>
                    <a:pt x="34" y="33"/>
                    <a:pt x="34" y="32"/>
                  </a:cubicBezTo>
                  <a:cubicBezTo>
                    <a:pt x="34" y="31"/>
                    <a:pt x="33" y="31"/>
                    <a:pt x="34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35" y="28"/>
                    <a:pt x="36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9" y="27"/>
                    <a:pt x="39" y="26"/>
                    <a:pt x="39" y="26"/>
                  </a:cubicBezTo>
                  <a:cubicBezTo>
                    <a:pt x="39" y="26"/>
                    <a:pt x="40" y="25"/>
                    <a:pt x="40" y="25"/>
                  </a:cubicBezTo>
                  <a:cubicBezTo>
                    <a:pt x="41" y="24"/>
                    <a:pt x="41" y="24"/>
                    <a:pt x="41" y="23"/>
                  </a:cubicBezTo>
                  <a:cubicBezTo>
                    <a:pt x="41" y="23"/>
                    <a:pt x="41" y="23"/>
                    <a:pt x="41" y="23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1" y="21"/>
                    <a:pt x="41" y="21"/>
                    <a:pt x="42" y="21"/>
                  </a:cubicBezTo>
                  <a:cubicBezTo>
                    <a:pt x="42" y="21"/>
                    <a:pt x="43" y="21"/>
                    <a:pt x="43" y="21"/>
                  </a:cubicBezTo>
                  <a:cubicBezTo>
                    <a:pt x="43" y="20"/>
                    <a:pt x="43" y="20"/>
                    <a:pt x="43" y="19"/>
                  </a:cubicBezTo>
                  <a:cubicBezTo>
                    <a:pt x="42" y="19"/>
                    <a:pt x="42" y="18"/>
                    <a:pt x="41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41" y="18"/>
                    <a:pt x="40" y="18"/>
                    <a:pt x="40" y="18"/>
                  </a:cubicBezTo>
                  <a:cubicBezTo>
                    <a:pt x="39" y="17"/>
                    <a:pt x="39" y="17"/>
                    <a:pt x="38" y="17"/>
                  </a:cubicBezTo>
                  <a:cubicBezTo>
                    <a:pt x="37" y="17"/>
                    <a:pt x="36" y="17"/>
                    <a:pt x="36" y="17"/>
                  </a:cubicBezTo>
                  <a:cubicBezTo>
                    <a:pt x="35" y="17"/>
                    <a:pt x="34" y="17"/>
                    <a:pt x="34" y="17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2" y="17"/>
                    <a:pt x="31" y="17"/>
                    <a:pt x="29" y="17"/>
                  </a:cubicBezTo>
                  <a:cubicBezTo>
                    <a:pt x="27" y="17"/>
                    <a:pt x="26" y="17"/>
                    <a:pt x="24" y="17"/>
                  </a:cubicBezTo>
                  <a:cubicBezTo>
                    <a:pt x="22" y="17"/>
                    <a:pt x="20" y="17"/>
                    <a:pt x="19" y="16"/>
                  </a:cubicBezTo>
                  <a:cubicBezTo>
                    <a:pt x="19" y="15"/>
                    <a:pt x="19" y="14"/>
                    <a:pt x="19" y="14"/>
                  </a:cubicBezTo>
                  <a:cubicBezTo>
                    <a:pt x="19" y="13"/>
                    <a:pt x="19" y="12"/>
                    <a:pt x="18" y="11"/>
                  </a:cubicBezTo>
                  <a:cubicBezTo>
                    <a:pt x="18" y="10"/>
                    <a:pt x="17" y="9"/>
                    <a:pt x="17" y="8"/>
                  </a:cubicBezTo>
                  <a:cubicBezTo>
                    <a:pt x="17" y="8"/>
                    <a:pt x="17" y="7"/>
                    <a:pt x="16" y="6"/>
                  </a:cubicBezTo>
                  <a:cubicBezTo>
                    <a:pt x="16" y="6"/>
                    <a:pt x="14" y="4"/>
                    <a:pt x="13" y="5"/>
                  </a:cubicBezTo>
                  <a:cubicBezTo>
                    <a:pt x="13" y="6"/>
                    <a:pt x="13" y="7"/>
                    <a:pt x="13" y="8"/>
                  </a:cubicBezTo>
                  <a:cubicBezTo>
                    <a:pt x="12" y="7"/>
                    <a:pt x="12" y="7"/>
                    <a:pt x="12" y="6"/>
                  </a:cubicBezTo>
                  <a:cubicBezTo>
                    <a:pt x="11" y="6"/>
                    <a:pt x="11" y="5"/>
                    <a:pt x="10" y="5"/>
                  </a:cubicBezTo>
                  <a:cubicBezTo>
                    <a:pt x="10" y="5"/>
                    <a:pt x="9" y="5"/>
                    <a:pt x="9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7" y="4"/>
                    <a:pt x="7" y="4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5" y="3"/>
                    <a:pt x="5" y="3"/>
                    <a:pt x="5" y="4"/>
                  </a:cubicBezTo>
                  <a:cubicBezTo>
                    <a:pt x="4" y="4"/>
                    <a:pt x="5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3"/>
                    <a:pt x="3" y="2"/>
                    <a:pt x="2" y="1"/>
                  </a:cubicBezTo>
                  <a:cubicBezTo>
                    <a:pt x="2" y="1"/>
                    <a:pt x="2" y="0"/>
                    <a:pt x="1" y="0"/>
                  </a:cubicBezTo>
                  <a:cubicBezTo>
                    <a:pt x="1" y="1"/>
                    <a:pt x="2" y="1"/>
                    <a:pt x="2" y="2"/>
                  </a:cubicBezTo>
                  <a:cubicBezTo>
                    <a:pt x="2" y="2"/>
                    <a:pt x="2" y="3"/>
                    <a:pt x="2" y="3"/>
                  </a:cubicBezTo>
                  <a:cubicBezTo>
                    <a:pt x="2" y="3"/>
                    <a:pt x="2" y="4"/>
                    <a:pt x="2" y="4"/>
                  </a:cubicBezTo>
                  <a:cubicBezTo>
                    <a:pt x="2" y="4"/>
                    <a:pt x="2" y="5"/>
                    <a:pt x="1" y="5"/>
                  </a:cubicBezTo>
                  <a:cubicBezTo>
                    <a:pt x="1" y="5"/>
                    <a:pt x="0" y="6"/>
                    <a:pt x="0" y="7"/>
                  </a:cubicBezTo>
                  <a:cubicBezTo>
                    <a:pt x="0" y="7"/>
                    <a:pt x="0" y="8"/>
                    <a:pt x="0" y="8"/>
                  </a:cubicBezTo>
                  <a:cubicBezTo>
                    <a:pt x="0" y="9"/>
                    <a:pt x="1" y="8"/>
                    <a:pt x="1" y="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3" y="10"/>
                    <a:pt x="3" y="10"/>
                    <a:pt x="4" y="10"/>
                  </a:cubicBezTo>
                  <a:cubicBezTo>
                    <a:pt x="4" y="11"/>
                    <a:pt x="3" y="11"/>
                    <a:pt x="4" y="11"/>
                  </a:cubicBezTo>
                  <a:cubicBezTo>
                    <a:pt x="4" y="12"/>
                    <a:pt x="4" y="12"/>
                    <a:pt x="5" y="12"/>
                  </a:cubicBezTo>
                  <a:cubicBezTo>
                    <a:pt x="5" y="12"/>
                    <a:pt x="5" y="13"/>
                    <a:pt x="6" y="13"/>
                  </a:cubicBezTo>
                  <a:cubicBezTo>
                    <a:pt x="6" y="13"/>
                    <a:pt x="6" y="13"/>
                    <a:pt x="7" y="13"/>
                  </a:cubicBezTo>
                  <a:cubicBezTo>
                    <a:pt x="7" y="13"/>
                    <a:pt x="7" y="14"/>
                    <a:pt x="8" y="14"/>
                  </a:cubicBezTo>
                  <a:cubicBezTo>
                    <a:pt x="8" y="15"/>
                    <a:pt x="8" y="14"/>
                    <a:pt x="8" y="15"/>
                  </a:cubicBezTo>
                  <a:cubicBezTo>
                    <a:pt x="8" y="15"/>
                    <a:pt x="8" y="16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7"/>
                    <a:pt x="4" y="17"/>
                  </a:cubicBezTo>
                  <a:cubicBezTo>
                    <a:pt x="4" y="17"/>
                    <a:pt x="4" y="17"/>
                    <a:pt x="4" y="18"/>
                  </a:cubicBezTo>
                  <a:cubicBezTo>
                    <a:pt x="4" y="18"/>
                    <a:pt x="3" y="19"/>
                    <a:pt x="3" y="19"/>
                  </a:cubicBezTo>
                  <a:cubicBezTo>
                    <a:pt x="3" y="19"/>
                    <a:pt x="3" y="20"/>
                    <a:pt x="3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4" y="22"/>
                    <a:pt x="4" y="22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3"/>
                    <a:pt x="4" y="23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6" y="24"/>
                    <a:pt x="6" y="25"/>
                    <a:pt x="6" y="25"/>
                  </a:cubicBezTo>
                  <a:cubicBezTo>
                    <a:pt x="6" y="25"/>
                    <a:pt x="7" y="25"/>
                    <a:pt x="7" y="25"/>
                  </a:cubicBezTo>
                  <a:cubicBezTo>
                    <a:pt x="7" y="25"/>
                    <a:pt x="8" y="25"/>
                    <a:pt x="8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9" y="26"/>
                    <a:pt x="10" y="27"/>
                    <a:pt x="9" y="28"/>
                  </a:cubicBezTo>
                  <a:cubicBezTo>
                    <a:pt x="9" y="28"/>
                    <a:pt x="9" y="28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7" y="30"/>
                    <a:pt x="8" y="31"/>
                    <a:pt x="8" y="31"/>
                  </a:cubicBezTo>
                  <a:cubicBezTo>
                    <a:pt x="9" y="32"/>
                    <a:pt x="9" y="32"/>
                    <a:pt x="9" y="33"/>
                  </a:cubicBezTo>
                  <a:cubicBezTo>
                    <a:pt x="9" y="33"/>
                    <a:pt x="9" y="34"/>
                    <a:pt x="9" y="34"/>
                  </a:cubicBezTo>
                  <a:cubicBezTo>
                    <a:pt x="10" y="34"/>
                    <a:pt x="10" y="34"/>
                    <a:pt x="10" y="35"/>
                  </a:cubicBezTo>
                  <a:cubicBezTo>
                    <a:pt x="10" y="35"/>
                    <a:pt x="10" y="35"/>
                    <a:pt x="10" y="36"/>
                  </a:cubicBezTo>
                  <a:cubicBezTo>
                    <a:pt x="10" y="36"/>
                    <a:pt x="11" y="36"/>
                    <a:pt x="11" y="37"/>
                  </a:cubicBezTo>
                  <a:cubicBezTo>
                    <a:pt x="11" y="37"/>
                    <a:pt x="11" y="37"/>
                    <a:pt x="12" y="37"/>
                  </a:cubicBezTo>
                  <a:cubicBezTo>
                    <a:pt x="12" y="37"/>
                    <a:pt x="12" y="37"/>
                    <a:pt x="12" y="38"/>
                  </a:cubicBezTo>
                  <a:cubicBezTo>
                    <a:pt x="12" y="38"/>
                    <a:pt x="12" y="39"/>
                    <a:pt x="12" y="40"/>
                  </a:cubicBezTo>
                  <a:cubicBezTo>
                    <a:pt x="12" y="41"/>
                    <a:pt x="13" y="41"/>
                    <a:pt x="13" y="41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4" y="44"/>
                    <a:pt x="15" y="44"/>
                    <a:pt x="15" y="44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6" y="46"/>
                    <a:pt x="16" y="47"/>
                    <a:pt x="16" y="48"/>
                  </a:cubicBezTo>
                  <a:cubicBezTo>
                    <a:pt x="16" y="48"/>
                    <a:pt x="16" y="49"/>
                    <a:pt x="16" y="49"/>
                  </a:cubicBezTo>
                  <a:cubicBezTo>
                    <a:pt x="16" y="50"/>
                    <a:pt x="15" y="50"/>
                    <a:pt x="15" y="50"/>
                  </a:cubicBezTo>
                  <a:cubicBezTo>
                    <a:pt x="15" y="51"/>
                    <a:pt x="15" y="51"/>
                    <a:pt x="15" y="52"/>
                  </a:cubicBezTo>
                  <a:cubicBezTo>
                    <a:pt x="15" y="53"/>
                    <a:pt x="15" y="54"/>
                    <a:pt x="15" y="55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5" y="55"/>
                    <a:pt x="16" y="55"/>
                    <a:pt x="16" y="55"/>
                  </a:cubicBezTo>
                  <a:cubicBezTo>
                    <a:pt x="16" y="55"/>
                    <a:pt x="18" y="54"/>
                    <a:pt x="18" y="54"/>
                  </a:cubicBezTo>
                  <a:cubicBezTo>
                    <a:pt x="18" y="54"/>
                    <a:pt x="18" y="54"/>
                    <a:pt x="19" y="54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20" y="54"/>
                    <a:pt x="20" y="53"/>
                    <a:pt x="20" y="53"/>
                  </a:cubicBezTo>
                  <a:cubicBezTo>
                    <a:pt x="20" y="53"/>
                    <a:pt x="21" y="53"/>
                    <a:pt x="21" y="53"/>
                  </a:cubicBezTo>
                  <a:cubicBezTo>
                    <a:pt x="21" y="53"/>
                    <a:pt x="22" y="54"/>
                    <a:pt x="22" y="53"/>
                  </a:cubicBezTo>
                  <a:cubicBezTo>
                    <a:pt x="22" y="53"/>
                    <a:pt x="22" y="53"/>
                    <a:pt x="22" y="52"/>
                  </a:cubicBezTo>
                  <a:cubicBezTo>
                    <a:pt x="22" y="52"/>
                    <a:pt x="22" y="50"/>
                    <a:pt x="22" y="50"/>
                  </a:cubicBezTo>
                  <a:cubicBezTo>
                    <a:pt x="22" y="50"/>
                    <a:pt x="22" y="49"/>
                    <a:pt x="22" y="50"/>
                  </a:cubicBezTo>
                  <a:cubicBezTo>
                    <a:pt x="23" y="50"/>
                    <a:pt x="23" y="50"/>
                    <a:pt x="23" y="51"/>
                  </a:cubicBezTo>
                  <a:cubicBezTo>
                    <a:pt x="23" y="52"/>
                    <a:pt x="23" y="52"/>
                    <a:pt x="23" y="52"/>
                  </a:cubicBezTo>
                  <a:cubicBezTo>
                    <a:pt x="23" y="52"/>
                    <a:pt x="24" y="52"/>
                    <a:pt x="24" y="52"/>
                  </a:cubicBezTo>
                  <a:cubicBezTo>
                    <a:pt x="24" y="52"/>
                    <a:pt x="25" y="51"/>
                    <a:pt x="25" y="52"/>
                  </a:cubicBezTo>
                  <a:cubicBezTo>
                    <a:pt x="25" y="52"/>
                    <a:pt x="25" y="52"/>
                    <a:pt x="26" y="53"/>
                  </a:cubicBezTo>
                  <a:cubicBezTo>
                    <a:pt x="26" y="53"/>
                    <a:pt x="27" y="53"/>
                    <a:pt x="27" y="53"/>
                  </a:cubicBezTo>
                  <a:cubicBezTo>
                    <a:pt x="27" y="52"/>
                    <a:pt x="27" y="52"/>
                    <a:pt x="27" y="51"/>
                  </a:cubicBezTo>
                  <a:cubicBezTo>
                    <a:pt x="27" y="51"/>
                    <a:pt x="27" y="51"/>
                    <a:pt x="27" y="50"/>
                  </a:cubicBezTo>
                  <a:cubicBezTo>
                    <a:pt x="27" y="50"/>
                    <a:pt x="27" y="49"/>
                    <a:pt x="27" y="49"/>
                  </a:cubicBezTo>
                  <a:cubicBezTo>
                    <a:pt x="28" y="49"/>
                    <a:pt x="28" y="49"/>
                    <a:pt x="28" y="50"/>
                  </a:cubicBezTo>
                  <a:cubicBezTo>
                    <a:pt x="28" y="50"/>
                    <a:pt x="29" y="50"/>
                    <a:pt x="29" y="49"/>
                  </a:cubicBezTo>
                  <a:cubicBezTo>
                    <a:pt x="29" y="49"/>
                    <a:pt x="30" y="49"/>
                    <a:pt x="30" y="49"/>
                  </a:cubicBezTo>
                  <a:cubicBezTo>
                    <a:pt x="30" y="49"/>
                    <a:pt x="30" y="49"/>
                    <a:pt x="30" y="50"/>
                  </a:cubicBezTo>
                  <a:cubicBezTo>
                    <a:pt x="30" y="50"/>
                    <a:pt x="30" y="51"/>
                    <a:pt x="31" y="51"/>
                  </a:cubicBezTo>
                  <a:cubicBezTo>
                    <a:pt x="32" y="51"/>
                    <a:pt x="32" y="50"/>
                    <a:pt x="32" y="50"/>
                  </a:cubicBezTo>
                  <a:cubicBezTo>
                    <a:pt x="32" y="49"/>
                    <a:pt x="31" y="48"/>
                    <a:pt x="32" y="48"/>
                  </a:cubicBezTo>
                  <a:cubicBezTo>
                    <a:pt x="32" y="47"/>
                    <a:pt x="32" y="47"/>
                    <a:pt x="32" y="46"/>
                  </a:cubicBezTo>
                  <a:cubicBezTo>
                    <a:pt x="31" y="45"/>
                    <a:pt x="31" y="45"/>
                    <a:pt x="30" y="44"/>
                  </a:cubicBezTo>
                  <a:cubicBezTo>
                    <a:pt x="29" y="44"/>
                    <a:pt x="30" y="43"/>
                    <a:pt x="29" y="43"/>
                  </a:cubicBezTo>
                  <a:cubicBezTo>
                    <a:pt x="28" y="43"/>
                    <a:pt x="28" y="43"/>
                    <a:pt x="29" y="44"/>
                  </a:cubicBezTo>
                  <a:cubicBezTo>
                    <a:pt x="29" y="44"/>
                    <a:pt x="29" y="45"/>
                    <a:pt x="29" y="45"/>
                  </a:cubicBezTo>
                  <a:cubicBezTo>
                    <a:pt x="29" y="45"/>
                    <a:pt x="28" y="44"/>
                    <a:pt x="28" y="44"/>
                  </a:cubicBezTo>
                  <a:cubicBezTo>
                    <a:pt x="28" y="44"/>
                    <a:pt x="28" y="43"/>
                    <a:pt x="28" y="43"/>
                  </a:cubicBezTo>
                  <a:cubicBezTo>
                    <a:pt x="28" y="43"/>
                    <a:pt x="27" y="42"/>
                    <a:pt x="27" y="42"/>
                  </a:cubicBezTo>
                  <a:cubicBezTo>
                    <a:pt x="27" y="42"/>
                    <a:pt x="28" y="42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1"/>
                    <a:pt x="27" y="40"/>
                  </a:cubicBezTo>
                  <a:cubicBezTo>
                    <a:pt x="27" y="40"/>
                    <a:pt x="27" y="38"/>
                    <a:pt x="27" y="38"/>
                  </a:cubicBezTo>
                  <a:cubicBezTo>
                    <a:pt x="27" y="38"/>
                    <a:pt x="27" y="37"/>
                    <a:pt x="28" y="38"/>
                  </a:cubicBezTo>
                  <a:cubicBezTo>
                    <a:pt x="28" y="39"/>
                    <a:pt x="28" y="38"/>
                    <a:pt x="28" y="39"/>
                  </a:cubicBezTo>
                  <a:cubicBezTo>
                    <a:pt x="29" y="40"/>
                    <a:pt x="29" y="40"/>
                    <a:pt x="30" y="41"/>
                  </a:cubicBezTo>
                  <a:cubicBezTo>
                    <a:pt x="31" y="41"/>
                    <a:pt x="31" y="40"/>
                    <a:pt x="31" y="41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2" y="43"/>
                    <a:pt x="33" y="44"/>
                    <a:pt x="33" y="43"/>
                  </a:cubicBezTo>
                  <a:cubicBezTo>
                    <a:pt x="33" y="43"/>
                    <a:pt x="33" y="42"/>
                    <a:pt x="33" y="42"/>
                  </a:cubicBezTo>
                  <a:cubicBezTo>
                    <a:pt x="33" y="42"/>
                    <a:pt x="34" y="42"/>
                    <a:pt x="34" y="42"/>
                  </a:cubicBezTo>
                  <a:cubicBezTo>
                    <a:pt x="35" y="42"/>
                    <a:pt x="35" y="42"/>
                    <a:pt x="36" y="43"/>
                  </a:cubicBezTo>
                  <a:cubicBezTo>
                    <a:pt x="36" y="43"/>
                    <a:pt x="38" y="43"/>
                    <a:pt x="39" y="44"/>
                  </a:cubicBezTo>
                  <a:cubicBezTo>
                    <a:pt x="40" y="45"/>
                    <a:pt x="41" y="48"/>
                    <a:pt x="42" y="49"/>
                  </a:cubicBezTo>
                  <a:cubicBezTo>
                    <a:pt x="42" y="50"/>
                    <a:pt x="42" y="51"/>
                    <a:pt x="42" y="52"/>
                  </a:cubicBezTo>
                  <a:cubicBezTo>
                    <a:pt x="42" y="53"/>
                    <a:pt x="42" y="54"/>
                    <a:pt x="42" y="54"/>
                  </a:cubicBezTo>
                  <a:cubicBezTo>
                    <a:pt x="43" y="55"/>
                    <a:pt x="43" y="56"/>
                    <a:pt x="43" y="57"/>
                  </a:cubicBezTo>
                  <a:cubicBezTo>
                    <a:pt x="44" y="57"/>
                    <a:pt x="44" y="58"/>
                    <a:pt x="45" y="59"/>
                  </a:cubicBezTo>
                  <a:cubicBezTo>
                    <a:pt x="45" y="60"/>
                    <a:pt x="45" y="60"/>
                    <a:pt x="45" y="61"/>
                  </a:cubicBezTo>
                  <a:cubicBezTo>
                    <a:pt x="45" y="61"/>
                    <a:pt x="45" y="61"/>
                    <a:pt x="45" y="61"/>
                  </a:cubicBezTo>
                  <a:cubicBezTo>
                    <a:pt x="46" y="61"/>
                    <a:pt x="46" y="61"/>
                    <a:pt x="46" y="61"/>
                  </a:cubicBezTo>
                  <a:cubicBezTo>
                    <a:pt x="46" y="61"/>
                    <a:pt x="46" y="60"/>
                    <a:pt x="47" y="60"/>
                  </a:cubicBezTo>
                  <a:cubicBezTo>
                    <a:pt x="47" y="60"/>
                    <a:pt x="47" y="60"/>
                    <a:pt x="47" y="60"/>
                  </a:cubicBezTo>
                  <a:cubicBezTo>
                    <a:pt x="47" y="60"/>
                    <a:pt x="47" y="60"/>
                    <a:pt x="47" y="59"/>
                  </a:cubicBezTo>
                  <a:cubicBezTo>
                    <a:pt x="47" y="59"/>
                    <a:pt x="47" y="59"/>
                    <a:pt x="48" y="59"/>
                  </a:cubicBezTo>
                  <a:cubicBezTo>
                    <a:pt x="48" y="59"/>
                    <a:pt x="48" y="60"/>
                    <a:pt x="49" y="59"/>
                  </a:cubicBezTo>
                  <a:cubicBezTo>
                    <a:pt x="49" y="59"/>
                    <a:pt x="49" y="59"/>
                    <a:pt x="49" y="59"/>
                  </a:cubicBezTo>
                  <a:cubicBezTo>
                    <a:pt x="49" y="58"/>
                    <a:pt x="49" y="58"/>
                    <a:pt x="49" y="57"/>
                  </a:cubicBezTo>
                  <a:cubicBezTo>
                    <a:pt x="49" y="57"/>
                    <a:pt x="49" y="57"/>
                    <a:pt x="48" y="57"/>
                  </a:cubicBezTo>
                  <a:cubicBezTo>
                    <a:pt x="48" y="56"/>
                    <a:pt x="48" y="55"/>
                    <a:pt x="48" y="55"/>
                  </a:cubicBezTo>
                  <a:cubicBezTo>
                    <a:pt x="48" y="54"/>
                    <a:pt x="48" y="53"/>
                    <a:pt x="48" y="53"/>
                  </a:cubicBezTo>
                  <a:cubicBezTo>
                    <a:pt x="49" y="52"/>
                    <a:pt x="50" y="52"/>
                    <a:pt x="50" y="52"/>
                  </a:cubicBezTo>
                  <a:cubicBezTo>
                    <a:pt x="50" y="52"/>
                    <a:pt x="50" y="52"/>
                    <a:pt x="51" y="52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50" y="51"/>
                    <a:pt x="50" y="50"/>
                    <a:pt x="50" y="5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156" name="Freeform 158"/>
            <p:cNvSpPr>
              <a:spLocks/>
            </p:cNvSpPr>
            <p:nvPr/>
          </p:nvSpPr>
          <p:spPr bwMode="auto">
            <a:xfrm>
              <a:off x="6518275" y="3538538"/>
              <a:ext cx="87313" cy="53975"/>
            </a:xfrm>
            <a:custGeom>
              <a:avLst/>
              <a:gdLst>
                <a:gd name="T0" fmla="*/ 26 w 30"/>
                <a:gd name="T1" fmla="*/ 6 h 19"/>
                <a:gd name="T2" fmla="*/ 25 w 30"/>
                <a:gd name="T3" fmla="*/ 5 h 19"/>
                <a:gd name="T4" fmla="*/ 25 w 30"/>
                <a:gd name="T5" fmla="*/ 5 h 19"/>
                <a:gd name="T6" fmla="*/ 23 w 30"/>
                <a:gd name="T7" fmla="*/ 4 h 19"/>
                <a:gd name="T8" fmla="*/ 21 w 30"/>
                <a:gd name="T9" fmla="*/ 4 h 19"/>
                <a:gd name="T10" fmla="*/ 20 w 30"/>
                <a:gd name="T11" fmla="*/ 4 h 19"/>
                <a:gd name="T12" fmla="*/ 19 w 30"/>
                <a:gd name="T13" fmla="*/ 5 h 19"/>
                <a:gd name="T14" fmla="*/ 19 w 30"/>
                <a:gd name="T15" fmla="*/ 5 h 19"/>
                <a:gd name="T16" fmla="*/ 18 w 30"/>
                <a:gd name="T17" fmla="*/ 4 h 19"/>
                <a:gd name="T18" fmla="*/ 16 w 30"/>
                <a:gd name="T19" fmla="*/ 3 h 19"/>
                <a:gd name="T20" fmla="*/ 14 w 30"/>
                <a:gd name="T21" fmla="*/ 3 h 19"/>
                <a:gd name="T22" fmla="*/ 11 w 30"/>
                <a:gd name="T23" fmla="*/ 1 h 19"/>
                <a:gd name="T24" fmla="*/ 9 w 30"/>
                <a:gd name="T25" fmla="*/ 0 h 19"/>
                <a:gd name="T26" fmla="*/ 8 w 30"/>
                <a:gd name="T27" fmla="*/ 0 h 19"/>
                <a:gd name="T28" fmla="*/ 7 w 30"/>
                <a:gd name="T29" fmla="*/ 0 h 19"/>
                <a:gd name="T30" fmla="*/ 5 w 30"/>
                <a:gd name="T31" fmla="*/ 2 h 19"/>
                <a:gd name="T32" fmla="*/ 5 w 30"/>
                <a:gd name="T33" fmla="*/ 4 h 19"/>
                <a:gd name="T34" fmla="*/ 4 w 30"/>
                <a:gd name="T35" fmla="*/ 5 h 19"/>
                <a:gd name="T36" fmla="*/ 2 w 30"/>
                <a:gd name="T37" fmla="*/ 8 h 19"/>
                <a:gd name="T38" fmla="*/ 1 w 30"/>
                <a:gd name="T39" fmla="*/ 10 h 19"/>
                <a:gd name="T40" fmla="*/ 1 w 30"/>
                <a:gd name="T41" fmla="*/ 10 h 19"/>
                <a:gd name="T42" fmla="*/ 1 w 30"/>
                <a:gd name="T43" fmla="*/ 10 h 19"/>
                <a:gd name="T44" fmla="*/ 1 w 30"/>
                <a:gd name="T45" fmla="*/ 11 h 19"/>
                <a:gd name="T46" fmla="*/ 1 w 30"/>
                <a:gd name="T47" fmla="*/ 12 h 19"/>
                <a:gd name="T48" fmla="*/ 1 w 30"/>
                <a:gd name="T49" fmla="*/ 13 h 19"/>
                <a:gd name="T50" fmla="*/ 1 w 30"/>
                <a:gd name="T51" fmla="*/ 14 h 19"/>
                <a:gd name="T52" fmla="*/ 0 w 30"/>
                <a:gd name="T53" fmla="*/ 15 h 19"/>
                <a:gd name="T54" fmla="*/ 2 w 30"/>
                <a:gd name="T55" fmla="*/ 15 h 19"/>
                <a:gd name="T56" fmla="*/ 3 w 30"/>
                <a:gd name="T57" fmla="*/ 16 h 19"/>
                <a:gd name="T58" fmla="*/ 4 w 30"/>
                <a:gd name="T59" fmla="*/ 16 h 19"/>
                <a:gd name="T60" fmla="*/ 5 w 30"/>
                <a:gd name="T61" fmla="*/ 16 h 19"/>
                <a:gd name="T62" fmla="*/ 8 w 30"/>
                <a:gd name="T63" fmla="*/ 18 h 19"/>
                <a:gd name="T64" fmla="*/ 10 w 30"/>
                <a:gd name="T65" fmla="*/ 19 h 19"/>
                <a:gd name="T66" fmla="*/ 13 w 30"/>
                <a:gd name="T67" fmla="*/ 19 h 19"/>
                <a:gd name="T68" fmla="*/ 15 w 30"/>
                <a:gd name="T69" fmla="*/ 19 h 19"/>
                <a:gd name="T70" fmla="*/ 16 w 30"/>
                <a:gd name="T71" fmla="*/ 18 h 19"/>
                <a:gd name="T72" fmla="*/ 17 w 30"/>
                <a:gd name="T73" fmla="*/ 17 h 19"/>
                <a:gd name="T74" fmla="*/ 18 w 30"/>
                <a:gd name="T75" fmla="*/ 17 h 19"/>
                <a:gd name="T76" fmla="*/ 19 w 30"/>
                <a:gd name="T77" fmla="*/ 17 h 19"/>
                <a:gd name="T78" fmla="*/ 22 w 30"/>
                <a:gd name="T79" fmla="*/ 18 h 19"/>
                <a:gd name="T80" fmla="*/ 24 w 30"/>
                <a:gd name="T81" fmla="*/ 17 h 19"/>
                <a:gd name="T82" fmla="*/ 26 w 30"/>
                <a:gd name="T83" fmla="*/ 18 h 19"/>
                <a:gd name="T84" fmla="*/ 28 w 30"/>
                <a:gd name="T85" fmla="*/ 18 h 19"/>
                <a:gd name="T86" fmla="*/ 29 w 30"/>
                <a:gd name="T87" fmla="*/ 17 h 19"/>
                <a:gd name="T88" fmla="*/ 29 w 30"/>
                <a:gd name="T89" fmla="*/ 15 h 19"/>
                <a:gd name="T90" fmla="*/ 30 w 30"/>
                <a:gd name="T91" fmla="*/ 14 h 19"/>
                <a:gd name="T92" fmla="*/ 29 w 30"/>
                <a:gd name="T93" fmla="*/ 13 h 19"/>
                <a:gd name="T94" fmla="*/ 27 w 30"/>
                <a:gd name="T95" fmla="*/ 11 h 19"/>
                <a:gd name="T96" fmla="*/ 27 w 30"/>
                <a:gd name="T97" fmla="*/ 10 h 19"/>
                <a:gd name="T98" fmla="*/ 26 w 30"/>
                <a:gd name="T99" fmla="*/ 10 h 19"/>
                <a:gd name="T100" fmla="*/ 26 w 30"/>
                <a:gd name="T101" fmla="*/ 9 h 19"/>
                <a:gd name="T102" fmla="*/ 26 w 30"/>
                <a:gd name="T103" fmla="*/ 8 h 19"/>
                <a:gd name="T104" fmla="*/ 26 w 30"/>
                <a:gd name="T105" fmla="*/ 7 h 19"/>
                <a:gd name="T106" fmla="*/ 26 w 30"/>
                <a:gd name="T107" fmla="*/ 6 h 19"/>
                <a:gd name="T108" fmla="*/ 26 w 30"/>
                <a:gd name="T109" fmla="*/ 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0" h="19">
                  <a:moveTo>
                    <a:pt x="26" y="6"/>
                  </a:moveTo>
                  <a:cubicBezTo>
                    <a:pt x="26" y="5"/>
                    <a:pt x="25" y="5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4" y="4"/>
                    <a:pt x="24" y="4"/>
                    <a:pt x="23" y="4"/>
                  </a:cubicBezTo>
                  <a:cubicBezTo>
                    <a:pt x="22" y="3"/>
                    <a:pt x="22" y="4"/>
                    <a:pt x="21" y="4"/>
                  </a:cubicBezTo>
                  <a:cubicBezTo>
                    <a:pt x="21" y="4"/>
                    <a:pt x="20" y="4"/>
                    <a:pt x="20" y="4"/>
                  </a:cubicBezTo>
                  <a:cubicBezTo>
                    <a:pt x="20" y="4"/>
                    <a:pt x="20" y="5"/>
                    <a:pt x="19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8" y="5"/>
                    <a:pt x="18" y="5"/>
                    <a:pt x="18" y="4"/>
                  </a:cubicBezTo>
                  <a:cubicBezTo>
                    <a:pt x="17" y="4"/>
                    <a:pt x="17" y="3"/>
                    <a:pt x="16" y="3"/>
                  </a:cubicBezTo>
                  <a:cubicBezTo>
                    <a:pt x="16" y="3"/>
                    <a:pt x="15" y="3"/>
                    <a:pt x="14" y="3"/>
                  </a:cubicBezTo>
                  <a:cubicBezTo>
                    <a:pt x="13" y="3"/>
                    <a:pt x="12" y="2"/>
                    <a:pt x="11" y="1"/>
                  </a:cubicBezTo>
                  <a:cubicBezTo>
                    <a:pt x="10" y="1"/>
                    <a:pt x="10" y="0"/>
                    <a:pt x="9" y="0"/>
                  </a:cubicBezTo>
                  <a:cubicBezTo>
                    <a:pt x="9" y="0"/>
                    <a:pt x="8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1"/>
                    <a:pt x="6" y="2"/>
                    <a:pt x="5" y="2"/>
                  </a:cubicBezTo>
                  <a:cubicBezTo>
                    <a:pt x="5" y="3"/>
                    <a:pt x="5" y="3"/>
                    <a:pt x="5" y="4"/>
                  </a:cubicBezTo>
                  <a:cubicBezTo>
                    <a:pt x="4" y="4"/>
                    <a:pt x="4" y="5"/>
                    <a:pt x="4" y="5"/>
                  </a:cubicBezTo>
                  <a:cubicBezTo>
                    <a:pt x="3" y="6"/>
                    <a:pt x="3" y="7"/>
                    <a:pt x="2" y="8"/>
                  </a:cubicBezTo>
                  <a:cubicBezTo>
                    <a:pt x="1" y="8"/>
                    <a:pt x="1" y="9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1"/>
                    <a:pt x="1" y="10"/>
                    <a:pt x="1" y="11"/>
                  </a:cubicBezTo>
                  <a:cubicBezTo>
                    <a:pt x="1" y="11"/>
                    <a:pt x="1" y="11"/>
                    <a:pt x="1" y="12"/>
                  </a:cubicBezTo>
                  <a:cubicBezTo>
                    <a:pt x="1" y="12"/>
                    <a:pt x="1" y="12"/>
                    <a:pt x="1" y="13"/>
                  </a:cubicBezTo>
                  <a:cubicBezTo>
                    <a:pt x="1" y="13"/>
                    <a:pt x="1" y="13"/>
                    <a:pt x="1" y="14"/>
                  </a:cubicBezTo>
                  <a:cubicBezTo>
                    <a:pt x="0" y="14"/>
                    <a:pt x="0" y="15"/>
                    <a:pt x="0" y="15"/>
                  </a:cubicBezTo>
                  <a:cubicBezTo>
                    <a:pt x="1" y="15"/>
                    <a:pt x="1" y="15"/>
                    <a:pt x="2" y="15"/>
                  </a:cubicBezTo>
                  <a:cubicBezTo>
                    <a:pt x="2" y="16"/>
                    <a:pt x="3" y="16"/>
                    <a:pt x="3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7" y="16"/>
                    <a:pt x="7" y="18"/>
                    <a:pt x="8" y="18"/>
                  </a:cubicBezTo>
                  <a:cubicBezTo>
                    <a:pt x="9" y="18"/>
                    <a:pt x="10" y="19"/>
                    <a:pt x="10" y="19"/>
                  </a:cubicBezTo>
                  <a:cubicBezTo>
                    <a:pt x="11" y="19"/>
                    <a:pt x="12" y="19"/>
                    <a:pt x="13" y="19"/>
                  </a:cubicBezTo>
                  <a:cubicBezTo>
                    <a:pt x="13" y="19"/>
                    <a:pt x="14" y="19"/>
                    <a:pt x="15" y="19"/>
                  </a:cubicBezTo>
                  <a:cubicBezTo>
                    <a:pt x="15" y="18"/>
                    <a:pt x="15" y="18"/>
                    <a:pt x="16" y="18"/>
                  </a:cubicBezTo>
                  <a:cubicBezTo>
                    <a:pt x="16" y="17"/>
                    <a:pt x="16" y="17"/>
                    <a:pt x="17" y="17"/>
                  </a:cubicBezTo>
                  <a:cubicBezTo>
                    <a:pt x="17" y="17"/>
                    <a:pt x="18" y="17"/>
                    <a:pt x="18" y="17"/>
                  </a:cubicBezTo>
                  <a:cubicBezTo>
                    <a:pt x="19" y="18"/>
                    <a:pt x="19" y="17"/>
                    <a:pt x="19" y="17"/>
                  </a:cubicBezTo>
                  <a:cubicBezTo>
                    <a:pt x="20" y="18"/>
                    <a:pt x="21" y="18"/>
                    <a:pt x="22" y="18"/>
                  </a:cubicBezTo>
                  <a:cubicBezTo>
                    <a:pt x="23" y="18"/>
                    <a:pt x="23" y="18"/>
                    <a:pt x="24" y="17"/>
                  </a:cubicBezTo>
                  <a:cubicBezTo>
                    <a:pt x="25" y="17"/>
                    <a:pt x="26" y="18"/>
                    <a:pt x="26" y="18"/>
                  </a:cubicBezTo>
                  <a:cubicBezTo>
                    <a:pt x="27" y="18"/>
                    <a:pt x="27" y="18"/>
                    <a:pt x="28" y="18"/>
                  </a:cubicBezTo>
                  <a:cubicBezTo>
                    <a:pt x="28" y="18"/>
                    <a:pt x="28" y="18"/>
                    <a:pt x="29" y="17"/>
                  </a:cubicBezTo>
                  <a:cubicBezTo>
                    <a:pt x="29" y="17"/>
                    <a:pt x="29" y="16"/>
                    <a:pt x="29" y="15"/>
                  </a:cubicBezTo>
                  <a:cubicBezTo>
                    <a:pt x="29" y="15"/>
                    <a:pt x="30" y="14"/>
                    <a:pt x="30" y="14"/>
                  </a:cubicBezTo>
                  <a:cubicBezTo>
                    <a:pt x="30" y="13"/>
                    <a:pt x="30" y="13"/>
                    <a:pt x="29" y="13"/>
                  </a:cubicBezTo>
                  <a:cubicBezTo>
                    <a:pt x="29" y="12"/>
                    <a:pt x="28" y="11"/>
                    <a:pt x="27" y="11"/>
                  </a:cubicBezTo>
                  <a:cubicBezTo>
                    <a:pt x="27" y="11"/>
                    <a:pt x="27" y="10"/>
                    <a:pt x="27" y="10"/>
                  </a:cubicBezTo>
                  <a:cubicBezTo>
                    <a:pt x="27" y="10"/>
                    <a:pt x="26" y="10"/>
                    <a:pt x="26" y="10"/>
                  </a:cubicBezTo>
                  <a:cubicBezTo>
                    <a:pt x="26" y="10"/>
                    <a:pt x="26" y="9"/>
                    <a:pt x="26" y="9"/>
                  </a:cubicBezTo>
                  <a:cubicBezTo>
                    <a:pt x="26" y="8"/>
                    <a:pt x="26" y="9"/>
                    <a:pt x="26" y="8"/>
                  </a:cubicBezTo>
                  <a:cubicBezTo>
                    <a:pt x="26" y="8"/>
                    <a:pt x="26" y="7"/>
                    <a:pt x="26" y="7"/>
                  </a:cubicBezTo>
                  <a:cubicBezTo>
                    <a:pt x="26" y="7"/>
                    <a:pt x="26" y="6"/>
                    <a:pt x="26" y="6"/>
                  </a:cubicBezTo>
                  <a:cubicBezTo>
                    <a:pt x="26" y="6"/>
                    <a:pt x="26" y="6"/>
                    <a:pt x="26" y="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157" name="Freeform 159"/>
            <p:cNvSpPr>
              <a:spLocks/>
            </p:cNvSpPr>
            <p:nvPr/>
          </p:nvSpPr>
          <p:spPr bwMode="auto">
            <a:xfrm>
              <a:off x="6637338" y="3532188"/>
              <a:ext cx="254000" cy="596900"/>
            </a:xfrm>
            <a:custGeom>
              <a:avLst/>
              <a:gdLst>
                <a:gd name="T0" fmla="*/ 79 w 87"/>
                <a:gd name="T1" fmla="*/ 195 h 205"/>
                <a:gd name="T2" fmla="*/ 84 w 87"/>
                <a:gd name="T3" fmla="*/ 187 h 205"/>
                <a:gd name="T4" fmla="*/ 82 w 87"/>
                <a:gd name="T5" fmla="*/ 177 h 205"/>
                <a:gd name="T6" fmla="*/ 78 w 87"/>
                <a:gd name="T7" fmla="*/ 164 h 205"/>
                <a:gd name="T8" fmla="*/ 72 w 87"/>
                <a:gd name="T9" fmla="*/ 156 h 205"/>
                <a:gd name="T10" fmla="*/ 67 w 87"/>
                <a:gd name="T11" fmla="*/ 150 h 205"/>
                <a:gd name="T12" fmla="*/ 71 w 87"/>
                <a:gd name="T13" fmla="*/ 138 h 205"/>
                <a:gd name="T14" fmla="*/ 68 w 87"/>
                <a:gd name="T15" fmla="*/ 131 h 205"/>
                <a:gd name="T16" fmla="*/ 66 w 87"/>
                <a:gd name="T17" fmla="*/ 126 h 205"/>
                <a:gd name="T18" fmla="*/ 61 w 87"/>
                <a:gd name="T19" fmla="*/ 120 h 205"/>
                <a:gd name="T20" fmla="*/ 58 w 87"/>
                <a:gd name="T21" fmla="*/ 115 h 205"/>
                <a:gd name="T22" fmla="*/ 55 w 87"/>
                <a:gd name="T23" fmla="*/ 111 h 205"/>
                <a:gd name="T24" fmla="*/ 59 w 87"/>
                <a:gd name="T25" fmla="*/ 101 h 205"/>
                <a:gd name="T26" fmla="*/ 64 w 87"/>
                <a:gd name="T27" fmla="*/ 97 h 205"/>
                <a:gd name="T28" fmla="*/ 73 w 87"/>
                <a:gd name="T29" fmla="*/ 93 h 205"/>
                <a:gd name="T30" fmla="*/ 80 w 87"/>
                <a:gd name="T31" fmla="*/ 85 h 205"/>
                <a:gd name="T32" fmla="*/ 86 w 87"/>
                <a:gd name="T33" fmla="*/ 79 h 205"/>
                <a:gd name="T34" fmla="*/ 84 w 87"/>
                <a:gd name="T35" fmla="*/ 77 h 205"/>
                <a:gd name="T36" fmla="*/ 77 w 87"/>
                <a:gd name="T37" fmla="*/ 76 h 205"/>
                <a:gd name="T38" fmla="*/ 68 w 87"/>
                <a:gd name="T39" fmla="*/ 70 h 205"/>
                <a:gd name="T40" fmla="*/ 69 w 87"/>
                <a:gd name="T41" fmla="*/ 62 h 205"/>
                <a:gd name="T42" fmla="*/ 60 w 87"/>
                <a:gd name="T43" fmla="*/ 56 h 205"/>
                <a:gd name="T44" fmla="*/ 58 w 87"/>
                <a:gd name="T45" fmla="*/ 49 h 205"/>
                <a:gd name="T46" fmla="*/ 49 w 87"/>
                <a:gd name="T47" fmla="*/ 50 h 205"/>
                <a:gd name="T48" fmla="*/ 49 w 87"/>
                <a:gd name="T49" fmla="*/ 38 h 205"/>
                <a:gd name="T50" fmla="*/ 56 w 87"/>
                <a:gd name="T51" fmla="*/ 30 h 205"/>
                <a:gd name="T52" fmla="*/ 53 w 87"/>
                <a:gd name="T53" fmla="*/ 15 h 205"/>
                <a:gd name="T54" fmla="*/ 48 w 87"/>
                <a:gd name="T55" fmla="*/ 11 h 205"/>
                <a:gd name="T56" fmla="*/ 40 w 87"/>
                <a:gd name="T57" fmla="*/ 1 h 205"/>
                <a:gd name="T58" fmla="*/ 35 w 87"/>
                <a:gd name="T59" fmla="*/ 11 h 205"/>
                <a:gd name="T60" fmla="*/ 34 w 87"/>
                <a:gd name="T61" fmla="*/ 14 h 205"/>
                <a:gd name="T62" fmla="*/ 21 w 87"/>
                <a:gd name="T63" fmla="*/ 21 h 205"/>
                <a:gd name="T64" fmla="*/ 21 w 87"/>
                <a:gd name="T65" fmla="*/ 28 h 205"/>
                <a:gd name="T66" fmla="*/ 19 w 87"/>
                <a:gd name="T67" fmla="*/ 35 h 205"/>
                <a:gd name="T68" fmla="*/ 17 w 87"/>
                <a:gd name="T69" fmla="*/ 47 h 205"/>
                <a:gd name="T70" fmla="*/ 9 w 87"/>
                <a:gd name="T71" fmla="*/ 54 h 205"/>
                <a:gd name="T72" fmla="*/ 10 w 87"/>
                <a:gd name="T73" fmla="*/ 62 h 205"/>
                <a:gd name="T74" fmla="*/ 7 w 87"/>
                <a:gd name="T75" fmla="*/ 72 h 205"/>
                <a:gd name="T76" fmla="*/ 3 w 87"/>
                <a:gd name="T77" fmla="*/ 80 h 205"/>
                <a:gd name="T78" fmla="*/ 8 w 87"/>
                <a:gd name="T79" fmla="*/ 92 h 205"/>
                <a:gd name="T80" fmla="*/ 9 w 87"/>
                <a:gd name="T81" fmla="*/ 91 h 205"/>
                <a:gd name="T82" fmla="*/ 17 w 87"/>
                <a:gd name="T83" fmla="*/ 97 h 205"/>
                <a:gd name="T84" fmla="*/ 19 w 87"/>
                <a:gd name="T85" fmla="*/ 104 h 205"/>
                <a:gd name="T86" fmla="*/ 28 w 87"/>
                <a:gd name="T87" fmla="*/ 116 h 205"/>
                <a:gd name="T88" fmla="*/ 29 w 87"/>
                <a:gd name="T89" fmla="*/ 138 h 205"/>
                <a:gd name="T90" fmla="*/ 32 w 87"/>
                <a:gd name="T91" fmla="*/ 139 h 205"/>
                <a:gd name="T92" fmla="*/ 34 w 87"/>
                <a:gd name="T93" fmla="*/ 141 h 205"/>
                <a:gd name="T94" fmla="*/ 37 w 87"/>
                <a:gd name="T95" fmla="*/ 139 h 205"/>
                <a:gd name="T96" fmla="*/ 39 w 87"/>
                <a:gd name="T97" fmla="*/ 141 h 205"/>
                <a:gd name="T98" fmla="*/ 47 w 87"/>
                <a:gd name="T99" fmla="*/ 132 h 205"/>
                <a:gd name="T100" fmla="*/ 52 w 87"/>
                <a:gd name="T101" fmla="*/ 123 h 205"/>
                <a:gd name="T102" fmla="*/ 60 w 87"/>
                <a:gd name="T103" fmla="*/ 137 h 205"/>
                <a:gd name="T104" fmla="*/ 65 w 87"/>
                <a:gd name="T105" fmla="*/ 153 h 205"/>
                <a:gd name="T106" fmla="*/ 72 w 87"/>
                <a:gd name="T107" fmla="*/ 166 h 205"/>
                <a:gd name="T108" fmla="*/ 75 w 87"/>
                <a:gd name="T109" fmla="*/ 184 h 205"/>
                <a:gd name="T110" fmla="*/ 76 w 87"/>
                <a:gd name="T111" fmla="*/ 186 h 205"/>
                <a:gd name="T112" fmla="*/ 74 w 87"/>
                <a:gd name="T113" fmla="*/ 199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7" h="205">
                  <a:moveTo>
                    <a:pt x="77" y="203"/>
                  </a:moveTo>
                  <a:cubicBezTo>
                    <a:pt x="77" y="203"/>
                    <a:pt x="77" y="203"/>
                    <a:pt x="77" y="203"/>
                  </a:cubicBezTo>
                  <a:cubicBezTo>
                    <a:pt x="78" y="202"/>
                    <a:pt x="77" y="202"/>
                    <a:pt x="77" y="201"/>
                  </a:cubicBezTo>
                  <a:cubicBezTo>
                    <a:pt x="78" y="200"/>
                    <a:pt x="78" y="200"/>
                    <a:pt x="78" y="199"/>
                  </a:cubicBezTo>
                  <a:cubicBezTo>
                    <a:pt x="78" y="199"/>
                    <a:pt x="78" y="198"/>
                    <a:pt x="78" y="198"/>
                  </a:cubicBezTo>
                  <a:cubicBezTo>
                    <a:pt x="78" y="197"/>
                    <a:pt x="78" y="197"/>
                    <a:pt x="78" y="197"/>
                  </a:cubicBezTo>
                  <a:cubicBezTo>
                    <a:pt x="79" y="196"/>
                    <a:pt x="79" y="196"/>
                    <a:pt x="79" y="196"/>
                  </a:cubicBezTo>
                  <a:cubicBezTo>
                    <a:pt x="79" y="196"/>
                    <a:pt x="79" y="196"/>
                    <a:pt x="79" y="195"/>
                  </a:cubicBezTo>
                  <a:cubicBezTo>
                    <a:pt x="79" y="195"/>
                    <a:pt x="79" y="195"/>
                    <a:pt x="80" y="195"/>
                  </a:cubicBezTo>
                  <a:cubicBezTo>
                    <a:pt x="80" y="195"/>
                    <a:pt x="80" y="195"/>
                    <a:pt x="80" y="194"/>
                  </a:cubicBezTo>
                  <a:cubicBezTo>
                    <a:pt x="80" y="194"/>
                    <a:pt x="80" y="193"/>
                    <a:pt x="81" y="193"/>
                  </a:cubicBezTo>
                  <a:cubicBezTo>
                    <a:pt x="81" y="192"/>
                    <a:pt x="81" y="192"/>
                    <a:pt x="82" y="191"/>
                  </a:cubicBezTo>
                  <a:cubicBezTo>
                    <a:pt x="82" y="191"/>
                    <a:pt x="82" y="191"/>
                    <a:pt x="82" y="190"/>
                  </a:cubicBezTo>
                  <a:cubicBezTo>
                    <a:pt x="82" y="190"/>
                    <a:pt x="82" y="189"/>
                    <a:pt x="83" y="189"/>
                  </a:cubicBezTo>
                  <a:cubicBezTo>
                    <a:pt x="83" y="189"/>
                    <a:pt x="83" y="188"/>
                    <a:pt x="83" y="188"/>
                  </a:cubicBezTo>
                  <a:cubicBezTo>
                    <a:pt x="84" y="188"/>
                    <a:pt x="84" y="187"/>
                    <a:pt x="84" y="187"/>
                  </a:cubicBezTo>
                  <a:cubicBezTo>
                    <a:pt x="84" y="186"/>
                    <a:pt x="85" y="185"/>
                    <a:pt x="84" y="184"/>
                  </a:cubicBezTo>
                  <a:cubicBezTo>
                    <a:pt x="84" y="184"/>
                    <a:pt x="84" y="184"/>
                    <a:pt x="84" y="183"/>
                  </a:cubicBezTo>
                  <a:cubicBezTo>
                    <a:pt x="84" y="183"/>
                    <a:pt x="84" y="183"/>
                    <a:pt x="84" y="183"/>
                  </a:cubicBezTo>
                  <a:cubicBezTo>
                    <a:pt x="83" y="182"/>
                    <a:pt x="83" y="181"/>
                    <a:pt x="83" y="180"/>
                  </a:cubicBezTo>
                  <a:cubicBezTo>
                    <a:pt x="83" y="180"/>
                    <a:pt x="82" y="179"/>
                    <a:pt x="82" y="179"/>
                  </a:cubicBezTo>
                  <a:cubicBezTo>
                    <a:pt x="82" y="179"/>
                    <a:pt x="82" y="179"/>
                    <a:pt x="82" y="178"/>
                  </a:cubicBezTo>
                  <a:cubicBezTo>
                    <a:pt x="82" y="178"/>
                    <a:pt x="82" y="178"/>
                    <a:pt x="82" y="178"/>
                  </a:cubicBezTo>
                  <a:cubicBezTo>
                    <a:pt x="82" y="177"/>
                    <a:pt x="82" y="177"/>
                    <a:pt x="82" y="177"/>
                  </a:cubicBezTo>
                  <a:cubicBezTo>
                    <a:pt x="82" y="177"/>
                    <a:pt x="82" y="176"/>
                    <a:pt x="82" y="176"/>
                  </a:cubicBezTo>
                  <a:cubicBezTo>
                    <a:pt x="81" y="176"/>
                    <a:pt x="81" y="175"/>
                    <a:pt x="81" y="175"/>
                  </a:cubicBezTo>
                  <a:cubicBezTo>
                    <a:pt x="81" y="175"/>
                    <a:pt x="81" y="174"/>
                    <a:pt x="81" y="174"/>
                  </a:cubicBezTo>
                  <a:cubicBezTo>
                    <a:pt x="80" y="174"/>
                    <a:pt x="80" y="174"/>
                    <a:pt x="80" y="174"/>
                  </a:cubicBezTo>
                  <a:cubicBezTo>
                    <a:pt x="79" y="173"/>
                    <a:pt x="78" y="172"/>
                    <a:pt x="78" y="171"/>
                  </a:cubicBezTo>
                  <a:cubicBezTo>
                    <a:pt x="78" y="170"/>
                    <a:pt x="78" y="170"/>
                    <a:pt x="78" y="169"/>
                  </a:cubicBezTo>
                  <a:cubicBezTo>
                    <a:pt x="78" y="169"/>
                    <a:pt x="78" y="168"/>
                    <a:pt x="78" y="168"/>
                  </a:cubicBezTo>
                  <a:cubicBezTo>
                    <a:pt x="78" y="167"/>
                    <a:pt x="78" y="166"/>
                    <a:pt x="78" y="164"/>
                  </a:cubicBezTo>
                  <a:cubicBezTo>
                    <a:pt x="78" y="164"/>
                    <a:pt x="78" y="164"/>
                    <a:pt x="78" y="163"/>
                  </a:cubicBezTo>
                  <a:cubicBezTo>
                    <a:pt x="78" y="163"/>
                    <a:pt x="78" y="162"/>
                    <a:pt x="78" y="161"/>
                  </a:cubicBezTo>
                  <a:cubicBezTo>
                    <a:pt x="78" y="161"/>
                    <a:pt x="77" y="161"/>
                    <a:pt x="77" y="161"/>
                  </a:cubicBezTo>
                  <a:cubicBezTo>
                    <a:pt x="77" y="161"/>
                    <a:pt x="77" y="160"/>
                    <a:pt x="77" y="160"/>
                  </a:cubicBezTo>
                  <a:cubicBezTo>
                    <a:pt x="77" y="160"/>
                    <a:pt x="76" y="159"/>
                    <a:pt x="76" y="159"/>
                  </a:cubicBezTo>
                  <a:cubicBezTo>
                    <a:pt x="76" y="159"/>
                    <a:pt x="75" y="159"/>
                    <a:pt x="75" y="159"/>
                  </a:cubicBezTo>
                  <a:cubicBezTo>
                    <a:pt x="74" y="158"/>
                    <a:pt x="73" y="157"/>
                    <a:pt x="72" y="157"/>
                  </a:cubicBezTo>
                  <a:cubicBezTo>
                    <a:pt x="72" y="156"/>
                    <a:pt x="72" y="156"/>
                    <a:pt x="72" y="156"/>
                  </a:cubicBezTo>
                  <a:cubicBezTo>
                    <a:pt x="72" y="156"/>
                    <a:pt x="72" y="156"/>
                    <a:pt x="72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71" y="156"/>
                    <a:pt x="71" y="156"/>
                    <a:pt x="70" y="155"/>
                  </a:cubicBezTo>
                  <a:cubicBezTo>
                    <a:pt x="70" y="155"/>
                    <a:pt x="70" y="155"/>
                    <a:pt x="70" y="155"/>
                  </a:cubicBezTo>
                  <a:cubicBezTo>
                    <a:pt x="70" y="155"/>
                    <a:pt x="69" y="154"/>
                    <a:pt x="69" y="154"/>
                  </a:cubicBezTo>
                  <a:cubicBezTo>
                    <a:pt x="68" y="153"/>
                    <a:pt x="68" y="152"/>
                    <a:pt x="68" y="152"/>
                  </a:cubicBezTo>
                  <a:cubicBezTo>
                    <a:pt x="67" y="151"/>
                    <a:pt x="67" y="150"/>
                    <a:pt x="67" y="150"/>
                  </a:cubicBezTo>
                  <a:cubicBezTo>
                    <a:pt x="67" y="149"/>
                    <a:pt x="68" y="149"/>
                    <a:pt x="68" y="149"/>
                  </a:cubicBezTo>
                  <a:cubicBezTo>
                    <a:pt x="68" y="149"/>
                    <a:pt x="68" y="148"/>
                    <a:pt x="68" y="148"/>
                  </a:cubicBezTo>
                  <a:cubicBezTo>
                    <a:pt x="68" y="148"/>
                    <a:pt x="68" y="147"/>
                    <a:pt x="69" y="147"/>
                  </a:cubicBezTo>
                  <a:cubicBezTo>
                    <a:pt x="69" y="147"/>
                    <a:pt x="69" y="146"/>
                    <a:pt x="69" y="146"/>
                  </a:cubicBezTo>
                  <a:cubicBezTo>
                    <a:pt x="69" y="146"/>
                    <a:pt x="69" y="146"/>
                    <a:pt x="69" y="146"/>
                  </a:cubicBezTo>
                  <a:cubicBezTo>
                    <a:pt x="70" y="145"/>
                    <a:pt x="70" y="145"/>
                    <a:pt x="70" y="144"/>
                  </a:cubicBezTo>
                  <a:cubicBezTo>
                    <a:pt x="70" y="143"/>
                    <a:pt x="70" y="142"/>
                    <a:pt x="70" y="141"/>
                  </a:cubicBezTo>
                  <a:cubicBezTo>
                    <a:pt x="70" y="139"/>
                    <a:pt x="71" y="139"/>
                    <a:pt x="71" y="138"/>
                  </a:cubicBezTo>
                  <a:cubicBezTo>
                    <a:pt x="72" y="137"/>
                    <a:pt x="71" y="137"/>
                    <a:pt x="71" y="137"/>
                  </a:cubicBezTo>
                  <a:cubicBezTo>
                    <a:pt x="71" y="136"/>
                    <a:pt x="72" y="135"/>
                    <a:pt x="72" y="135"/>
                  </a:cubicBezTo>
                  <a:cubicBezTo>
                    <a:pt x="71" y="135"/>
                    <a:pt x="71" y="135"/>
                    <a:pt x="71" y="135"/>
                  </a:cubicBezTo>
                  <a:cubicBezTo>
                    <a:pt x="70" y="135"/>
                    <a:pt x="70" y="134"/>
                    <a:pt x="70" y="134"/>
                  </a:cubicBezTo>
                  <a:cubicBezTo>
                    <a:pt x="69" y="134"/>
                    <a:pt x="69" y="134"/>
                    <a:pt x="69" y="133"/>
                  </a:cubicBezTo>
                  <a:cubicBezTo>
                    <a:pt x="69" y="133"/>
                    <a:pt x="69" y="133"/>
                    <a:pt x="69" y="132"/>
                  </a:cubicBezTo>
                  <a:cubicBezTo>
                    <a:pt x="68" y="132"/>
                    <a:pt x="68" y="131"/>
                    <a:pt x="68" y="131"/>
                  </a:cubicBezTo>
                  <a:cubicBezTo>
                    <a:pt x="68" y="131"/>
                    <a:pt x="68" y="131"/>
                    <a:pt x="68" y="131"/>
                  </a:cubicBezTo>
                  <a:cubicBezTo>
                    <a:pt x="68" y="130"/>
                    <a:pt x="68" y="130"/>
                    <a:pt x="68" y="130"/>
                  </a:cubicBezTo>
                  <a:cubicBezTo>
                    <a:pt x="68" y="130"/>
                    <a:pt x="68" y="130"/>
                    <a:pt x="68" y="129"/>
                  </a:cubicBezTo>
                  <a:cubicBezTo>
                    <a:pt x="68" y="129"/>
                    <a:pt x="68" y="129"/>
                    <a:pt x="67" y="129"/>
                  </a:cubicBezTo>
                  <a:cubicBezTo>
                    <a:pt x="67" y="129"/>
                    <a:pt x="67" y="129"/>
                    <a:pt x="67" y="128"/>
                  </a:cubicBezTo>
                  <a:cubicBezTo>
                    <a:pt x="67" y="128"/>
                    <a:pt x="67" y="128"/>
                    <a:pt x="67" y="128"/>
                  </a:cubicBezTo>
                  <a:cubicBezTo>
                    <a:pt x="67" y="127"/>
                    <a:pt x="67" y="127"/>
                    <a:pt x="66" y="127"/>
                  </a:cubicBezTo>
                  <a:cubicBezTo>
                    <a:pt x="66" y="127"/>
                    <a:pt x="66" y="127"/>
                    <a:pt x="66" y="127"/>
                  </a:cubicBezTo>
                  <a:cubicBezTo>
                    <a:pt x="66" y="127"/>
                    <a:pt x="66" y="127"/>
                    <a:pt x="66" y="126"/>
                  </a:cubicBezTo>
                  <a:cubicBezTo>
                    <a:pt x="66" y="126"/>
                    <a:pt x="66" y="126"/>
                    <a:pt x="65" y="126"/>
                  </a:cubicBezTo>
                  <a:cubicBezTo>
                    <a:pt x="65" y="125"/>
                    <a:pt x="65" y="125"/>
                    <a:pt x="64" y="125"/>
                  </a:cubicBezTo>
                  <a:cubicBezTo>
                    <a:pt x="64" y="124"/>
                    <a:pt x="64" y="124"/>
                    <a:pt x="63" y="124"/>
                  </a:cubicBezTo>
                  <a:cubicBezTo>
                    <a:pt x="63" y="123"/>
                    <a:pt x="63" y="123"/>
                    <a:pt x="63" y="123"/>
                  </a:cubicBezTo>
                  <a:cubicBezTo>
                    <a:pt x="62" y="123"/>
                    <a:pt x="62" y="123"/>
                    <a:pt x="62" y="123"/>
                  </a:cubicBezTo>
                  <a:cubicBezTo>
                    <a:pt x="62" y="122"/>
                    <a:pt x="62" y="122"/>
                    <a:pt x="62" y="122"/>
                  </a:cubicBezTo>
                  <a:cubicBezTo>
                    <a:pt x="62" y="122"/>
                    <a:pt x="61" y="121"/>
                    <a:pt x="61" y="121"/>
                  </a:cubicBezTo>
                  <a:cubicBezTo>
                    <a:pt x="61" y="121"/>
                    <a:pt x="61" y="121"/>
                    <a:pt x="61" y="120"/>
                  </a:cubicBezTo>
                  <a:cubicBezTo>
                    <a:pt x="61" y="120"/>
                    <a:pt x="61" y="120"/>
                    <a:pt x="60" y="120"/>
                  </a:cubicBezTo>
                  <a:cubicBezTo>
                    <a:pt x="60" y="119"/>
                    <a:pt x="60" y="119"/>
                    <a:pt x="59" y="118"/>
                  </a:cubicBezTo>
                  <a:cubicBezTo>
                    <a:pt x="59" y="118"/>
                    <a:pt x="59" y="118"/>
                    <a:pt x="59" y="118"/>
                  </a:cubicBezTo>
                  <a:cubicBezTo>
                    <a:pt x="59" y="118"/>
                    <a:pt x="59" y="118"/>
                    <a:pt x="59" y="117"/>
                  </a:cubicBezTo>
                  <a:cubicBezTo>
                    <a:pt x="59" y="117"/>
                    <a:pt x="58" y="117"/>
                    <a:pt x="58" y="117"/>
                  </a:cubicBezTo>
                  <a:cubicBezTo>
                    <a:pt x="58" y="116"/>
                    <a:pt x="58" y="116"/>
                    <a:pt x="58" y="116"/>
                  </a:cubicBezTo>
                  <a:cubicBezTo>
                    <a:pt x="58" y="116"/>
                    <a:pt x="58" y="116"/>
                    <a:pt x="58" y="115"/>
                  </a:cubicBezTo>
                  <a:cubicBezTo>
                    <a:pt x="58" y="115"/>
                    <a:pt x="58" y="115"/>
                    <a:pt x="58" y="115"/>
                  </a:cubicBezTo>
                  <a:cubicBezTo>
                    <a:pt x="58" y="115"/>
                    <a:pt x="58" y="115"/>
                    <a:pt x="58" y="115"/>
                  </a:cubicBezTo>
                  <a:cubicBezTo>
                    <a:pt x="58" y="114"/>
                    <a:pt x="58" y="114"/>
                    <a:pt x="57" y="114"/>
                  </a:cubicBezTo>
                  <a:cubicBezTo>
                    <a:pt x="57" y="114"/>
                    <a:pt x="57" y="114"/>
                    <a:pt x="57" y="114"/>
                  </a:cubicBezTo>
                  <a:cubicBezTo>
                    <a:pt x="57" y="114"/>
                    <a:pt x="57" y="114"/>
                    <a:pt x="57" y="114"/>
                  </a:cubicBezTo>
                  <a:cubicBezTo>
                    <a:pt x="56" y="113"/>
                    <a:pt x="56" y="113"/>
                    <a:pt x="56" y="113"/>
                  </a:cubicBezTo>
                  <a:cubicBezTo>
                    <a:pt x="56" y="113"/>
                    <a:pt x="55" y="113"/>
                    <a:pt x="55" y="112"/>
                  </a:cubicBezTo>
                  <a:cubicBezTo>
                    <a:pt x="55" y="112"/>
                    <a:pt x="54" y="111"/>
                    <a:pt x="55" y="111"/>
                  </a:cubicBezTo>
                  <a:cubicBezTo>
                    <a:pt x="55" y="111"/>
                    <a:pt x="55" y="111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7" y="110"/>
                    <a:pt x="57" y="109"/>
                    <a:pt x="57" y="108"/>
                  </a:cubicBezTo>
                  <a:cubicBezTo>
                    <a:pt x="57" y="108"/>
                    <a:pt x="58" y="108"/>
                    <a:pt x="58" y="108"/>
                  </a:cubicBezTo>
                  <a:cubicBezTo>
                    <a:pt x="58" y="108"/>
                    <a:pt x="58" y="108"/>
                    <a:pt x="58" y="107"/>
                  </a:cubicBezTo>
                  <a:cubicBezTo>
                    <a:pt x="58" y="107"/>
                    <a:pt x="58" y="106"/>
                    <a:pt x="58" y="106"/>
                  </a:cubicBezTo>
                  <a:cubicBezTo>
                    <a:pt x="58" y="105"/>
                    <a:pt x="58" y="105"/>
                    <a:pt x="58" y="104"/>
                  </a:cubicBezTo>
                  <a:cubicBezTo>
                    <a:pt x="58" y="104"/>
                    <a:pt x="58" y="103"/>
                    <a:pt x="59" y="103"/>
                  </a:cubicBezTo>
                  <a:cubicBezTo>
                    <a:pt x="59" y="102"/>
                    <a:pt x="59" y="101"/>
                    <a:pt x="59" y="101"/>
                  </a:cubicBezTo>
                  <a:cubicBezTo>
                    <a:pt x="59" y="100"/>
                    <a:pt x="59" y="100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8"/>
                    <a:pt x="59" y="98"/>
                    <a:pt x="60" y="98"/>
                  </a:cubicBezTo>
                  <a:cubicBezTo>
                    <a:pt x="60" y="98"/>
                    <a:pt x="60" y="97"/>
                    <a:pt x="60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7"/>
                    <a:pt x="63" y="97"/>
                    <a:pt x="63" y="97"/>
                  </a:cubicBezTo>
                  <a:cubicBezTo>
                    <a:pt x="63" y="97"/>
                    <a:pt x="64" y="97"/>
                    <a:pt x="64" y="97"/>
                  </a:cubicBezTo>
                  <a:cubicBezTo>
                    <a:pt x="64" y="97"/>
                    <a:pt x="64" y="97"/>
                    <a:pt x="64" y="97"/>
                  </a:cubicBezTo>
                  <a:cubicBezTo>
                    <a:pt x="65" y="97"/>
                    <a:pt x="65" y="97"/>
                    <a:pt x="65" y="97"/>
                  </a:cubicBezTo>
                  <a:cubicBezTo>
                    <a:pt x="66" y="97"/>
                    <a:pt x="66" y="96"/>
                    <a:pt x="67" y="95"/>
                  </a:cubicBezTo>
                  <a:cubicBezTo>
                    <a:pt x="67" y="95"/>
                    <a:pt x="68" y="95"/>
                    <a:pt x="68" y="94"/>
                  </a:cubicBezTo>
                  <a:cubicBezTo>
                    <a:pt x="68" y="94"/>
                    <a:pt x="68" y="94"/>
                    <a:pt x="69" y="94"/>
                  </a:cubicBezTo>
                  <a:cubicBezTo>
                    <a:pt x="69" y="94"/>
                    <a:pt x="69" y="94"/>
                    <a:pt x="69" y="94"/>
                  </a:cubicBezTo>
                  <a:cubicBezTo>
                    <a:pt x="70" y="94"/>
                    <a:pt x="70" y="94"/>
                    <a:pt x="71" y="94"/>
                  </a:cubicBezTo>
                  <a:cubicBezTo>
                    <a:pt x="71" y="94"/>
                    <a:pt x="72" y="94"/>
                    <a:pt x="72" y="94"/>
                  </a:cubicBezTo>
                  <a:cubicBezTo>
                    <a:pt x="72" y="94"/>
                    <a:pt x="73" y="93"/>
                    <a:pt x="73" y="93"/>
                  </a:cubicBezTo>
                  <a:cubicBezTo>
                    <a:pt x="73" y="92"/>
                    <a:pt x="73" y="92"/>
                    <a:pt x="73" y="91"/>
                  </a:cubicBezTo>
                  <a:cubicBezTo>
                    <a:pt x="73" y="91"/>
                    <a:pt x="73" y="91"/>
                    <a:pt x="74" y="91"/>
                  </a:cubicBezTo>
                  <a:cubicBezTo>
                    <a:pt x="74" y="91"/>
                    <a:pt x="74" y="90"/>
                    <a:pt x="74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6" y="90"/>
                    <a:pt x="76" y="90"/>
                    <a:pt x="77" y="90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8" y="88"/>
                    <a:pt x="78" y="88"/>
                    <a:pt x="79" y="87"/>
                  </a:cubicBezTo>
                  <a:cubicBezTo>
                    <a:pt x="79" y="86"/>
                    <a:pt x="79" y="85"/>
                    <a:pt x="80" y="85"/>
                  </a:cubicBezTo>
                  <a:cubicBezTo>
                    <a:pt x="80" y="84"/>
                    <a:pt x="81" y="84"/>
                    <a:pt x="81" y="84"/>
                  </a:cubicBezTo>
                  <a:cubicBezTo>
                    <a:pt x="81" y="84"/>
                    <a:pt x="81" y="83"/>
                    <a:pt x="82" y="83"/>
                  </a:cubicBezTo>
                  <a:cubicBezTo>
                    <a:pt x="82" y="83"/>
                    <a:pt x="82" y="82"/>
                    <a:pt x="82" y="82"/>
                  </a:cubicBezTo>
                  <a:cubicBezTo>
                    <a:pt x="83" y="82"/>
                    <a:pt x="83" y="81"/>
                    <a:pt x="83" y="81"/>
                  </a:cubicBezTo>
                  <a:cubicBezTo>
                    <a:pt x="83" y="81"/>
                    <a:pt x="83" y="81"/>
                    <a:pt x="84" y="80"/>
                  </a:cubicBezTo>
                  <a:cubicBezTo>
                    <a:pt x="84" y="80"/>
                    <a:pt x="84" y="80"/>
                    <a:pt x="84" y="80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5" y="80"/>
                    <a:pt x="85" y="80"/>
                    <a:pt x="86" y="79"/>
                  </a:cubicBezTo>
                  <a:cubicBezTo>
                    <a:pt x="86" y="79"/>
                    <a:pt x="86" y="79"/>
                    <a:pt x="86" y="78"/>
                  </a:cubicBezTo>
                  <a:cubicBezTo>
                    <a:pt x="86" y="78"/>
                    <a:pt x="86" y="77"/>
                    <a:pt x="86" y="77"/>
                  </a:cubicBezTo>
                  <a:cubicBezTo>
                    <a:pt x="87" y="77"/>
                    <a:pt x="87" y="77"/>
                    <a:pt x="87" y="76"/>
                  </a:cubicBezTo>
                  <a:cubicBezTo>
                    <a:pt x="87" y="76"/>
                    <a:pt x="87" y="76"/>
                    <a:pt x="87" y="76"/>
                  </a:cubicBezTo>
                  <a:cubicBezTo>
                    <a:pt x="87" y="76"/>
                    <a:pt x="87" y="76"/>
                    <a:pt x="87" y="76"/>
                  </a:cubicBezTo>
                  <a:cubicBezTo>
                    <a:pt x="86" y="75"/>
                    <a:pt x="86" y="75"/>
                    <a:pt x="85" y="76"/>
                  </a:cubicBezTo>
                  <a:cubicBezTo>
                    <a:pt x="85" y="76"/>
                    <a:pt x="85" y="76"/>
                    <a:pt x="84" y="77"/>
                  </a:cubicBezTo>
                  <a:cubicBezTo>
                    <a:pt x="84" y="76"/>
                    <a:pt x="84" y="76"/>
                    <a:pt x="84" y="77"/>
                  </a:cubicBezTo>
                  <a:cubicBezTo>
                    <a:pt x="84" y="77"/>
                    <a:pt x="83" y="77"/>
                    <a:pt x="83" y="77"/>
                  </a:cubicBezTo>
                  <a:cubicBezTo>
                    <a:pt x="83" y="77"/>
                    <a:pt x="83" y="78"/>
                    <a:pt x="82" y="78"/>
                  </a:cubicBezTo>
                  <a:cubicBezTo>
                    <a:pt x="82" y="78"/>
                    <a:pt x="81" y="78"/>
                    <a:pt x="81" y="77"/>
                  </a:cubicBezTo>
                  <a:cubicBezTo>
                    <a:pt x="81" y="77"/>
                    <a:pt x="80" y="77"/>
                    <a:pt x="80" y="78"/>
                  </a:cubicBezTo>
                  <a:cubicBezTo>
                    <a:pt x="80" y="78"/>
                    <a:pt x="80" y="78"/>
                    <a:pt x="79" y="78"/>
                  </a:cubicBezTo>
                  <a:cubicBezTo>
                    <a:pt x="79" y="78"/>
                    <a:pt x="78" y="78"/>
                    <a:pt x="78" y="78"/>
                  </a:cubicBezTo>
                  <a:cubicBezTo>
                    <a:pt x="78" y="78"/>
                    <a:pt x="77" y="77"/>
                    <a:pt x="77" y="77"/>
                  </a:cubicBezTo>
                  <a:cubicBezTo>
                    <a:pt x="77" y="77"/>
                    <a:pt x="77" y="77"/>
                    <a:pt x="77" y="76"/>
                  </a:cubicBezTo>
                  <a:cubicBezTo>
                    <a:pt x="77" y="76"/>
                    <a:pt x="76" y="76"/>
                    <a:pt x="76" y="76"/>
                  </a:cubicBezTo>
                  <a:cubicBezTo>
                    <a:pt x="75" y="75"/>
                    <a:pt x="75" y="75"/>
                    <a:pt x="75" y="74"/>
                  </a:cubicBezTo>
                  <a:cubicBezTo>
                    <a:pt x="75" y="74"/>
                    <a:pt x="75" y="73"/>
                    <a:pt x="75" y="73"/>
                  </a:cubicBezTo>
                  <a:cubicBezTo>
                    <a:pt x="74" y="73"/>
                    <a:pt x="74" y="73"/>
                    <a:pt x="73" y="73"/>
                  </a:cubicBezTo>
                  <a:cubicBezTo>
                    <a:pt x="73" y="73"/>
                    <a:pt x="73" y="72"/>
                    <a:pt x="72" y="72"/>
                  </a:cubicBezTo>
                  <a:cubicBezTo>
                    <a:pt x="71" y="72"/>
                    <a:pt x="70" y="72"/>
                    <a:pt x="69" y="72"/>
                  </a:cubicBezTo>
                  <a:cubicBezTo>
                    <a:pt x="68" y="72"/>
                    <a:pt x="68" y="72"/>
                    <a:pt x="68" y="71"/>
                  </a:cubicBezTo>
                  <a:cubicBezTo>
                    <a:pt x="68" y="71"/>
                    <a:pt x="68" y="70"/>
                    <a:pt x="68" y="70"/>
                  </a:cubicBezTo>
                  <a:cubicBezTo>
                    <a:pt x="68" y="70"/>
                    <a:pt x="68" y="70"/>
                    <a:pt x="68" y="70"/>
                  </a:cubicBezTo>
                  <a:cubicBezTo>
                    <a:pt x="68" y="69"/>
                    <a:pt x="69" y="69"/>
                    <a:pt x="69" y="68"/>
                  </a:cubicBezTo>
                  <a:cubicBezTo>
                    <a:pt x="69" y="68"/>
                    <a:pt x="68" y="67"/>
                    <a:pt x="68" y="67"/>
                  </a:cubicBezTo>
                  <a:cubicBezTo>
                    <a:pt x="68" y="66"/>
                    <a:pt x="68" y="66"/>
                    <a:pt x="68" y="66"/>
                  </a:cubicBezTo>
                  <a:cubicBezTo>
                    <a:pt x="68" y="66"/>
                    <a:pt x="68" y="66"/>
                    <a:pt x="68" y="66"/>
                  </a:cubicBezTo>
                  <a:cubicBezTo>
                    <a:pt x="68" y="65"/>
                    <a:pt x="68" y="65"/>
                    <a:pt x="68" y="65"/>
                  </a:cubicBezTo>
                  <a:cubicBezTo>
                    <a:pt x="69" y="64"/>
                    <a:pt x="69" y="64"/>
                    <a:pt x="69" y="63"/>
                  </a:cubicBezTo>
                  <a:cubicBezTo>
                    <a:pt x="69" y="62"/>
                    <a:pt x="69" y="62"/>
                    <a:pt x="69" y="62"/>
                  </a:cubicBezTo>
                  <a:cubicBezTo>
                    <a:pt x="69" y="61"/>
                    <a:pt x="68" y="61"/>
                    <a:pt x="68" y="61"/>
                  </a:cubicBezTo>
                  <a:cubicBezTo>
                    <a:pt x="68" y="60"/>
                    <a:pt x="67" y="60"/>
                    <a:pt x="66" y="60"/>
                  </a:cubicBezTo>
                  <a:cubicBezTo>
                    <a:pt x="65" y="60"/>
                    <a:pt x="64" y="60"/>
                    <a:pt x="64" y="59"/>
                  </a:cubicBezTo>
                  <a:cubicBezTo>
                    <a:pt x="63" y="59"/>
                    <a:pt x="63" y="59"/>
                    <a:pt x="63" y="59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62" y="58"/>
                    <a:pt x="62" y="57"/>
                    <a:pt x="62" y="57"/>
                  </a:cubicBezTo>
                  <a:cubicBezTo>
                    <a:pt x="61" y="57"/>
                    <a:pt x="61" y="56"/>
                    <a:pt x="60" y="56"/>
                  </a:cubicBezTo>
                  <a:cubicBezTo>
                    <a:pt x="60" y="55"/>
                    <a:pt x="62" y="54"/>
                    <a:pt x="61" y="53"/>
                  </a:cubicBezTo>
                  <a:cubicBezTo>
                    <a:pt x="60" y="52"/>
                    <a:pt x="59" y="52"/>
                    <a:pt x="60" y="51"/>
                  </a:cubicBezTo>
                  <a:cubicBezTo>
                    <a:pt x="60" y="51"/>
                    <a:pt x="60" y="51"/>
                    <a:pt x="60" y="50"/>
                  </a:cubicBezTo>
                  <a:cubicBezTo>
                    <a:pt x="60" y="50"/>
                    <a:pt x="60" y="50"/>
                    <a:pt x="60" y="50"/>
                  </a:cubicBezTo>
                  <a:cubicBezTo>
                    <a:pt x="60" y="50"/>
                    <a:pt x="61" y="50"/>
                    <a:pt x="61" y="49"/>
                  </a:cubicBezTo>
                  <a:cubicBezTo>
                    <a:pt x="61" y="49"/>
                    <a:pt x="61" y="49"/>
                    <a:pt x="60" y="49"/>
                  </a:cubicBezTo>
                  <a:cubicBezTo>
                    <a:pt x="60" y="49"/>
                    <a:pt x="60" y="49"/>
                    <a:pt x="59" y="49"/>
                  </a:cubicBezTo>
                  <a:cubicBezTo>
                    <a:pt x="59" y="49"/>
                    <a:pt x="59" y="49"/>
                    <a:pt x="58" y="49"/>
                  </a:cubicBezTo>
                  <a:cubicBezTo>
                    <a:pt x="58" y="49"/>
                    <a:pt x="58" y="49"/>
                    <a:pt x="58" y="49"/>
                  </a:cubicBezTo>
                  <a:cubicBezTo>
                    <a:pt x="57" y="50"/>
                    <a:pt x="57" y="50"/>
                    <a:pt x="57" y="50"/>
                  </a:cubicBezTo>
                  <a:cubicBezTo>
                    <a:pt x="55" y="50"/>
                    <a:pt x="54" y="50"/>
                    <a:pt x="53" y="50"/>
                  </a:cubicBezTo>
                  <a:cubicBezTo>
                    <a:pt x="52" y="50"/>
                    <a:pt x="52" y="50"/>
                    <a:pt x="51" y="50"/>
                  </a:cubicBezTo>
                  <a:cubicBezTo>
                    <a:pt x="51" y="50"/>
                    <a:pt x="51" y="50"/>
                    <a:pt x="51" y="51"/>
                  </a:cubicBezTo>
                  <a:cubicBezTo>
                    <a:pt x="50" y="51"/>
                    <a:pt x="49" y="52"/>
                    <a:pt x="49" y="52"/>
                  </a:cubicBezTo>
                  <a:cubicBezTo>
                    <a:pt x="48" y="52"/>
                    <a:pt x="48" y="51"/>
                    <a:pt x="48" y="51"/>
                  </a:cubicBezTo>
                  <a:cubicBezTo>
                    <a:pt x="49" y="51"/>
                    <a:pt x="49" y="51"/>
                    <a:pt x="49" y="50"/>
                  </a:cubicBezTo>
                  <a:cubicBezTo>
                    <a:pt x="49" y="50"/>
                    <a:pt x="49" y="50"/>
                    <a:pt x="50" y="50"/>
                  </a:cubicBezTo>
                  <a:cubicBezTo>
                    <a:pt x="50" y="50"/>
                    <a:pt x="50" y="49"/>
                    <a:pt x="50" y="48"/>
                  </a:cubicBezTo>
                  <a:cubicBezTo>
                    <a:pt x="50" y="47"/>
                    <a:pt x="49" y="47"/>
                    <a:pt x="48" y="46"/>
                  </a:cubicBezTo>
                  <a:cubicBezTo>
                    <a:pt x="47" y="46"/>
                    <a:pt x="48" y="44"/>
                    <a:pt x="48" y="43"/>
                  </a:cubicBezTo>
                  <a:cubicBezTo>
                    <a:pt x="48" y="43"/>
                    <a:pt x="48" y="42"/>
                    <a:pt x="48" y="42"/>
                  </a:cubicBezTo>
                  <a:cubicBezTo>
                    <a:pt x="47" y="42"/>
                    <a:pt x="47" y="42"/>
                    <a:pt x="47" y="42"/>
                  </a:cubicBezTo>
                  <a:cubicBezTo>
                    <a:pt x="47" y="42"/>
                    <a:pt x="46" y="41"/>
                    <a:pt x="46" y="41"/>
                  </a:cubicBezTo>
                  <a:cubicBezTo>
                    <a:pt x="46" y="39"/>
                    <a:pt x="48" y="39"/>
                    <a:pt x="49" y="38"/>
                  </a:cubicBezTo>
                  <a:cubicBezTo>
                    <a:pt x="50" y="37"/>
                    <a:pt x="49" y="36"/>
                    <a:pt x="49" y="35"/>
                  </a:cubicBezTo>
                  <a:cubicBezTo>
                    <a:pt x="49" y="34"/>
                    <a:pt x="50" y="34"/>
                    <a:pt x="50" y="34"/>
                  </a:cubicBezTo>
                  <a:cubicBezTo>
                    <a:pt x="51" y="33"/>
                    <a:pt x="51" y="33"/>
                    <a:pt x="52" y="33"/>
                  </a:cubicBezTo>
                  <a:cubicBezTo>
                    <a:pt x="52" y="34"/>
                    <a:pt x="52" y="34"/>
                    <a:pt x="52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3" y="33"/>
                    <a:pt x="53" y="32"/>
                    <a:pt x="53" y="32"/>
                  </a:cubicBezTo>
                  <a:cubicBezTo>
                    <a:pt x="54" y="31"/>
                    <a:pt x="54" y="31"/>
                    <a:pt x="55" y="31"/>
                  </a:cubicBezTo>
                  <a:cubicBezTo>
                    <a:pt x="55" y="31"/>
                    <a:pt x="56" y="31"/>
                    <a:pt x="56" y="30"/>
                  </a:cubicBezTo>
                  <a:cubicBezTo>
                    <a:pt x="56" y="30"/>
                    <a:pt x="56" y="29"/>
                    <a:pt x="56" y="29"/>
                  </a:cubicBezTo>
                  <a:cubicBezTo>
                    <a:pt x="55" y="28"/>
                    <a:pt x="55" y="27"/>
                    <a:pt x="55" y="26"/>
                  </a:cubicBezTo>
                  <a:cubicBezTo>
                    <a:pt x="55" y="25"/>
                    <a:pt x="55" y="24"/>
                    <a:pt x="55" y="23"/>
                  </a:cubicBezTo>
                  <a:cubicBezTo>
                    <a:pt x="54" y="22"/>
                    <a:pt x="54" y="22"/>
                    <a:pt x="54" y="21"/>
                  </a:cubicBezTo>
                  <a:cubicBezTo>
                    <a:pt x="54" y="20"/>
                    <a:pt x="54" y="20"/>
                    <a:pt x="54" y="19"/>
                  </a:cubicBezTo>
                  <a:cubicBezTo>
                    <a:pt x="53" y="18"/>
                    <a:pt x="54" y="18"/>
                    <a:pt x="54" y="17"/>
                  </a:cubicBezTo>
                  <a:cubicBezTo>
                    <a:pt x="53" y="17"/>
                    <a:pt x="53" y="17"/>
                    <a:pt x="53" y="16"/>
                  </a:cubicBezTo>
                  <a:cubicBezTo>
                    <a:pt x="53" y="16"/>
                    <a:pt x="53" y="15"/>
                    <a:pt x="53" y="15"/>
                  </a:cubicBezTo>
                  <a:cubicBezTo>
                    <a:pt x="53" y="14"/>
                    <a:pt x="53" y="13"/>
                    <a:pt x="53" y="13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3" y="12"/>
                    <a:pt x="52" y="12"/>
                    <a:pt x="52" y="11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51" y="10"/>
                    <a:pt x="50" y="11"/>
                    <a:pt x="50" y="11"/>
                  </a:cubicBezTo>
                  <a:cubicBezTo>
                    <a:pt x="50" y="11"/>
                    <a:pt x="49" y="11"/>
                    <a:pt x="49" y="11"/>
                  </a:cubicBezTo>
                  <a:cubicBezTo>
                    <a:pt x="49" y="11"/>
                    <a:pt x="48" y="11"/>
                    <a:pt x="48" y="11"/>
                  </a:cubicBezTo>
                  <a:cubicBezTo>
                    <a:pt x="48" y="10"/>
                    <a:pt x="48" y="10"/>
                    <a:pt x="48" y="9"/>
                  </a:cubicBezTo>
                  <a:cubicBezTo>
                    <a:pt x="48" y="8"/>
                    <a:pt x="47" y="7"/>
                    <a:pt x="47" y="7"/>
                  </a:cubicBezTo>
                  <a:cubicBezTo>
                    <a:pt x="46" y="6"/>
                    <a:pt x="45" y="5"/>
                    <a:pt x="45" y="4"/>
                  </a:cubicBezTo>
                  <a:cubicBezTo>
                    <a:pt x="45" y="4"/>
                    <a:pt x="44" y="3"/>
                    <a:pt x="44" y="3"/>
                  </a:cubicBezTo>
                  <a:cubicBezTo>
                    <a:pt x="43" y="3"/>
                    <a:pt x="43" y="3"/>
                    <a:pt x="42" y="3"/>
                  </a:cubicBezTo>
                  <a:cubicBezTo>
                    <a:pt x="41" y="3"/>
                    <a:pt x="41" y="2"/>
                    <a:pt x="41" y="2"/>
                  </a:cubicBezTo>
                  <a:cubicBezTo>
                    <a:pt x="40" y="2"/>
                    <a:pt x="40" y="1"/>
                    <a:pt x="40" y="1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0" y="0"/>
                    <a:pt x="39" y="1"/>
                    <a:pt x="39" y="1"/>
                  </a:cubicBezTo>
                  <a:cubicBezTo>
                    <a:pt x="39" y="2"/>
                    <a:pt x="39" y="2"/>
                    <a:pt x="38" y="2"/>
                  </a:cubicBezTo>
                  <a:cubicBezTo>
                    <a:pt x="38" y="3"/>
                    <a:pt x="38" y="4"/>
                    <a:pt x="38" y="5"/>
                  </a:cubicBezTo>
                  <a:cubicBezTo>
                    <a:pt x="38" y="5"/>
                    <a:pt x="39" y="7"/>
                    <a:pt x="38" y="7"/>
                  </a:cubicBezTo>
                  <a:cubicBezTo>
                    <a:pt x="38" y="7"/>
                    <a:pt x="37" y="6"/>
                    <a:pt x="37" y="6"/>
                  </a:cubicBezTo>
                  <a:cubicBezTo>
                    <a:pt x="37" y="6"/>
                    <a:pt x="37" y="7"/>
                    <a:pt x="37" y="7"/>
                  </a:cubicBezTo>
                  <a:cubicBezTo>
                    <a:pt x="37" y="8"/>
                    <a:pt x="37" y="9"/>
                    <a:pt x="37" y="10"/>
                  </a:cubicBezTo>
                  <a:cubicBezTo>
                    <a:pt x="36" y="10"/>
                    <a:pt x="35" y="10"/>
                    <a:pt x="35" y="11"/>
                  </a:cubicBezTo>
                  <a:cubicBezTo>
                    <a:pt x="35" y="12"/>
                    <a:pt x="36" y="12"/>
                    <a:pt x="37" y="13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7" y="14"/>
                    <a:pt x="38" y="14"/>
                    <a:pt x="38" y="15"/>
                  </a:cubicBezTo>
                  <a:cubicBezTo>
                    <a:pt x="38" y="15"/>
                    <a:pt x="38" y="15"/>
                    <a:pt x="38" y="16"/>
                  </a:cubicBezTo>
                  <a:cubicBezTo>
                    <a:pt x="38" y="16"/>
                    <a:pt x="37" y="17"/>
                    <a:pt x="36" y="17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6" y="16"/>
                    <a:pt x="36" y="16"/>
                    <a:pt x="36" y="15"/>
                  </a:cubicBezTo>
                  <a:cubicBezTo>
                    <a:pt x="35" y="15"/>
                    <a:pt x="35" y="15"/>
                    <a:pt x="34" y="14"/>
                  </a:cubicBezTo>
                  <a:cubicBezTo>
                    <a:pt x="34" y="14"/>
                    <a:pt x="34" y="14"/>
                    <a:pt x="33" y="14"/>
                  </a:cubicBezTo>
                  <a:cubicBezTo>
                    <a:pt x="32" y="14"/>
                    <a:pt x="32" y="14"/>
                    <a:pt x="31" y="14"/>
                  </a:cubicBezTo>
                  <a:cubicBezTo>
                    <a:pt x="31" y="14"/>
                    <a:pt x="31" y="14"/>
                    <a:pt x="30" y="15"/>
                  </a:cubicBezTo>
                  <a:cubicBezTo>
                    <a:pt x="30" y="15"/>
                    <a:pt x="29" y="15"/>
                    <a:pt x="29" y="15"/>
                  </a:cubicBezTo>
                  <a:cubicBezTo>
                    <a:pt x="28" y="15"/>
                    <a:pt x="27" y="16"/>
                    <a:pt x="26" y="16"/>
                  </a:cubicBezTo>
                  <a:cubicBezTo>
                    <a:pt x="26" y="17"/>
                    <a:pt x="26" y="18"/>
                    <a:pt x="25" y="19"/>
                  </a:cubicBezTo>
                  <a:cubicBezTo>
                    <a:pt x="25" y="20"/>
                    <a:pt x="23" y="21"/>
                    <a:pt x="22" y="21"/>
                  </a:cubicBezTo>
                  <a:cubicBezTo>
                    <a:pt x="22" y="21"/>
                    <a:pt x="22" y="21"/>
                    <a:pt x="21" y="21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2"/>
                    <a:pt x="21" y="22"/>
                    <a:pt x="21" y="23"/>
                  </a:cubicBezTo>
                  <a:cubicBezTo>
                    <a:pt x="20" y="23"/>
                    <a:pt x="21" y="23"/>
                    <a:pt x="20" y="23"/>
                  </a:cubicBezTo>
                  <a:cubicBezTo>
                    <a:pt x="20" y="24"/>
                    <a:pt x="20" y="24"/>
                    <a:pt x="20" y="25"/>
                  </a:cubicBezTo>
                  <a:cubicBezTo>
                    <a:pt x="20" y="25"/>
                    <a:pt x="20" y="25"/>
                    <a:pt x="20" y="26"/>
                  </a:cubicBezTo>
                  <a:cubicBezTo>
                    <a:pt x="20" y="26"/>
                    <a:pt x="20" y="26"/>
                    <a:pt x="20" y="27"/>
                  </a:cubicBezTo>
                  <a:cubicBezTo>
                    <a:pt x="20" y="27"/>
                    <a:pt x="21" y="27"/>
                    <a:pt x="21" y="27"/>
                  </a:cubicBezTo>
                  <a:cubicBezTo>
                    <a:pt x="21" y="27"/>
                    <a:pt x="21" y="27"/>
                    <a:pt x="21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9"/>
                    <a:pt x="21" y="29"/>
                  </a:cubicBezTo>
                  <a:cubicBezTo>
                    <a:pt x="21" y="30"/>
                    <a:pt x="21" y="30"/>
                    <a:pt x="21" y="31"/>
                  </a:cubicBezTo>
                  <a:cubicBezTo>
                    <a:pt x="21" y="31"/>
                    <a:pt x="21" y="32"/>
                    <a:pt x="21" y="32"/>
                  </a:cubicBezTo>
                  <a:cubicBezTo>
                    <a:pt x="21" y="33"/>
                    <a:pt x="21" y="33"/>
                    <a:pt x="20" y="33"/>
                  </a:cubicBezTo>
                  <a:cubicBezTo>
                    <a:pt x="20" y="33"/>
                    <a:pt x="19" y="34"/>
                    <a:pt x="19" y="34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8" y="35"/>
                    <a:pt x="19" y="35"/>
                    <a:pt x="18" y="36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8" y="36"/>
                    <a:pt x="18" y="37"/>
                    <a:pt x="18" y="37"/>
                  </a:cubicBezTo>
                  <a:cubicBezTo>
                    <a:pt x="18" y="38"/>
                    <a:pt x="18" y="38"/>
                    <a:pt x="19" y="39"/>
                  </a:cubicBezTo>
                  <a:cubicBezTo>
                    <a:pt x="19" y="39"/>
                    <a:pt x="19" y="40"/>
                    <a:pt x="19" y="41"/>
                  </a:cubicBezTo>
                  <a:cubicBezTo>
                    <a:pt x="19" y="42"/>
                    <a:pt x="19" y="42"/>
                    <a:pt x="19" y="43"/>
                  </a:cubicBezTo>
                  <a:cubicBezTo>
                    <a:pt x="19" y="43"/>
                    <a:pt x="18" y="44"/>
                    <a:pt x="18" y="45"/>
                  </a:cubicBezTo>
                  <a:cubicBezTo>
                    <a:pt x="18" y="45"/>
                    <a:pt x="17" y="46"/>
                    <a:pt x="17" y="47"/>
                  </a:cubicBezTo>
                  <a:cubicBezTo>
                    <a:pt x="16" y="47"/>
                    <a:pt x="16" y="47"/>
                    <a:pt x="16" y="48"/>
                  </a:cubicBezTo>
                  <a:cubicBezTo>
                    <a:pt x="16" y="48"/>
                    <a:pt x="16" y="48"/>
                    <a:pt x="16" y="49"/>
                  </a:cubicBezTo>
                  <a:cubicBezTo>
                    <a:pt x="16" y="49"/>
                    <a:pt x="16" y="50"/>
                    <a:pt x="16" y="51"/>
                  </a:cubicBezTo>
                  <a:cubicBezTo>
                    <a:pt x="16" y="51"/>
                    <a:pt x="15" y="51"/>
                    <a:pt x="14" y="51"/>
                  </a:cubicBezTo>
                  <a:cubicBezTo>
                    <a:pt x="14" y="51"/>
                    <a:pt x="13" y="51"/>
                    <a:pt x="12" y="51"/>
                  </a:cubicBezTo>
                  <a:cubicBezTo>
                    <a:pt x="11" y="51"/>
                    <a:pt x="9" y="51"/>
                    <a:pt x="9" y="52"/>
                  </a:cubicBezTo>
                  <a:cubicBezTo>
                    <a:pt x="9" y="53"/>
                    <a:pt x="9" y="53"/>
                    <a:pt x="9" y="53"/>
                  </a:cubicBezTo>
                  <a:cubicBezTo>
                    <a:pt x="9" y="54"/>
                    <a:pt x="9" y="54"/>
                    <a:pt x="9" y="54"/>
                  </a:cubicBezTo>
                  <a:cubicBezTo>
                    <a:pt x="9" y="54"/>
                    <a:pt x="9" y="55"/>
                    <a:pt x="9" y="55"/>
                  </a:cubicBezTo>
                  <a:cubicBezTo>
                    <a:pt x="9" y="55"/>
                    <a:pt x="9" y="55"/>
                    <a:pt x="9" y="56"/>
                  </a:cubicBezTo>
                  <a:cubicBezTo>
                    <a:pt x="9" y="56"/>
                    <a:pt x="9" y="56"/>
                    <a:pt x="9" y="56"/>
                  </a:cubicBezTo>
                  <a:cubicBezTo>
                    <a:pt x="9" y="57"/>
                    <a:pt x="9" y="57"/>
                    <a:pt x="10" y="57"/>
                  </a:cubicBezTo>
                  <a:cubicBezTo>
                    <a:pt x="10" y="58"/>
                    <a:pt x="9" y="58"/>
                    <a:pt x="9" y="58"/>
                  </a:cubicBezTo>
                  <a:cubicBezTo>
                    <a:pt x="10" y="58"/>
                    <a:pt x="10" y="59"/>
                    <a:pt x="10" y="59"/>
                  </a:cubicBezTo>
                  <a:cubicBezTo>
                    <a:pt x="10" y="59"/>
                    <a:pt x="10" y="60"/>
                    <a:pt x="10" y="60"/>
                  </a:cubicBezTo>
                  <a:cubicBezTo>
                    <a:pt x="10" y="61"/>
                    <a:pt x="10" y="62"/>
                    <a:pt x="10" y="62"/>
                  </a:cubicBezTo>
                  <a:cubicBezTo>
                    <a:pt x="10" y="63"/>
                    <a:pt x="10" y="63"/>
                    <a:pt x="10" y="63"/>
                  </a:cubicBezTo>
                  <a:cubicBezTo>
                    <a:pt x="10" y="64"/>
                    <a:pt x="9" y="64"/>
                    <a:pt x="9" y="64"/>
                  </a:cubicBezTo>
                  <a:cubicBezTo>
                    <a:pt x="8" y="65"/>
                    <a:pt x="8" y="65"/>
                    <a:pt x="8" y="66"/>
                  </a:cubicBezTo>
                  <a:cubicBezTo>
                    <a:pt x="8" y="67"/>
                    <a:pt x="8" y="67"/>
                    <a:pt x="8" y="68"/>
                  </a:cubicBezTo>
                  <a:cubicBezTo>
                    <a:pt x="9" y="68"/>
                    <a:pt x="8" y="69"/>
                    <a:pt x="8" y="69"/>
                  </a:cubicBezTo>
                  <a:cubicBezTo>
                    <a:pt x="8" y="70"/>
                    <a:pt x="9" y="71"/>
                    <a:pt x="8" y="72"/>
                  </a:cubicBezTo>
                  <a:cubicBezTo>
                    <a:pt x="8" y="73"/>
                    <a:pt x="9" y="73"/>
                    <a:pt x="8" y="73"/>
                  </a:cubicBezTo>
                  <a:cubicBezTo>
                    <a:pt x="7" y="73"/>
                    <a:pt x="7" y="73"/>
                    <a:pt x="7" y="72"/>
                  </a:cubicBezTo>
                  <a:cubicBezTo>
                    <a:pt x="6" y="72"/>
                    <a:pt x="6" y="72"/>
                    <a:pt x="5" y="73"/>
                  </a:cubicBezTo>
                  <a:cubicBezTo>
                    <a:pt x="5" y="73"/>
                    <a:pt x="4" y="73"/>
                    <a:pt x="3" y="74"/>
                  </a:cubicBezTo>
                  <a:cubicBezTo>
                    <a:pt x="3" y="74"/>
                    <a:pt x="3" y="75"/>
                    <a:pt x="3" y="76"/>
                  </a:cubicBezTo>
                  <a:cubicBezTo>
                    <a:pt x="3" y="76"/>
                    <a:pt x="3" y="77"/>
                    <a:pt x="3" y="78"/>
                  </a:cubicBezTo>
                  <a:cubicBezTo>
                    <a:pt x="4" y="78"/>
                    <a:pt x="4" y="78"/>
                    <a:pt x="4" y="78"/>
                  </a:cubicBezTo>
                  <a:cubicBezTo>
                    <a:pt x="4" y="79"/>
                    <a:pt x="4" y="79"/>
                    <a:pt x="4" y="80"/>
                  </a:cubicBezTo>
                  <a:cubicBezTo>
                    <a:pt x="4" y="80"/>
                    <a:pt x="4" y="80"/>
                    <a:pt x="4" y="80"/>
                  </a:cubicBezTo>
                  <a:cubicBezTo>
                    <a:pt x="3" y="81"/>
                    <a:pt x="3" y="80"/>
                    <a:pt x="3" y="80"/>
                  </a:cubicBezTo>
                  <a:cubicBezTo>
                    <a:pt x="2" y="80"/>
                    <a:pt x="2" y="80"/>
                    <a:pt x="2" y="80"/>
                  </a:cubicBezTo>
                  <a:cubicBezTo>
                    <a:pt x="2" y="81"/>
                    <a:pt x="2" y="81"/>
                    <a:pt x="2" y="81"/>
                  </a:cubicBezTo>
                  <a:cubicBezTo>
                    <a:pt x="2" y="81"/>
                    <a:pt x="2" y="81"/>
                    <a:pt x="2" y="81"/>
                  </a:cubicBezTo>
                  <a:cubicBezTo>
                    <a:pt x="1" y="81"/>
                    <a:pt x="1" y="82"/>
                    <a:pt x="1" y="82"/>
                  </a:cubicBezTo>
                  <a:cubicBezTo>
                    <a:pt x="1" y="82"/>
                    <a:pt x="1" y="82"/>
                    <a:pt x="0" y="82"/>
                  </a:cubicBezTo>
                  <a:cubicBezTo>
                    <a:pt x="1" y="83"/>
                    <a:pt x="3" y="85"/>
                    <a:pt x="4" y="86"/>
                  </a:cubicBezTo>
                  <a:cubicBezTo>
                    <a:pt x="5" y="87"/>
                    <a:pt x="5" y="88"/>
                    <a:pt x="6" y="89"/>
                  </a:cubicBezTo>
                  <a:cubicBezTo>
                    <a:pt x="7" y="90"/>
                    <a:pt x="7" y="91"/>
                    <a:pt x="8" y="92"/>
                  </a:cubicBezTo>
                  <a:cubicBezTo>
                    <a:pt x="9" y="93"/>
                    <a:pt x="9" y="93"/>
                    <a:pt x="9" y="94"/>
                  </a:cubicBezTo>
                  <a:cubicBezTo>
                    <a:pt x="10" y="94"/>
                    <a:pt x="10" y="94"/>
                    <a:pt x="10" y="93"/>
                  </a:cubicBezTo>
                  <a:cubicBezTo>
                    <a:pt x="9" y="93"/>
                    <a:pt x="10" y="93"/>
                    <a:pt x="9" y="92"/>
                  </a:cubicBezTo>
                  <a:cubicBezTo>
                    <a:pt x="8" y="90"/>
                    <a:pt x="8" y="91"/>
                    <a:pt x="8" y="90"/>
                  </a:cubicBezTo>
                  <a:cubicBezTo>
                    <a:pt x="8" y="89"/>
                    <a:pt x="8" y="89"/>
                    <a:pt x="7" y="88"/>
                  </a:cubicBezTo>
                  <a:cubicBezTo>
                    <a:pt x="7" y="88"/>
                    <a:pt x="7" y="87"/>
                    <a:pt x="7" y="87"/>
                  </a:cubicBezTo>
                  <a:cubicBezTo>
                    <a:pt x="8" y="88"/>
                    <a:pt x="8" y="88"/>
                    <a:pt x="8" y="88"/>
                  </a:cubicBezTo>
                  <a:cubicBezTo>
                    <a:pt x="8" y="89"/>
                    <a:pt x="9" y="90"/>
                    <a:pt x="9" y="91"/>
                  </a:cubicBezTo>
                  <a:cubicBezTo>
                    <a:pt x="10" y="91"/>
                    <a:pt x="10" y="92"/>
                    <a:pt x="10" y="92"/>
                  </a:cubicBezTo>
                  <a:cubicBezTo>
                    <a:pt x="11" y="93"/>
                    <a:pt x="11" y="93"/>
                    <a:pt x="11" y="94"/>
                  </a:cubicBezTo>
                  <a:cubicBezTo>
                    <a:pt x="11" y="94"/>
                    <a:pt x="11" y="95"/>
                    <a:pt x="11" y="95"/>
                  </a:cubicBezTo>
                  <a:cubicBezTo>
                    <a:pt x="12" y="96"/>
                    <a:pt x="12" y="96"/>
                    <a:pt x="12" y="96"/>
                  </a:cubicBezTo>
                  <a:cubicBezTo>
                    <a:pt x="13" y="96"/>
                    <a:pt x="13" y="96"/>
                    <a:pt x="13" y="96"/>
                  </a:cubicBezTo>
                  <a:cubicBezTo>
                    <a:pt x="12" y="95"/>
                    <a:pt x="12" y="94"/>
                    <a:pt x="12" y="94"/>
                  </a:cubicBezTo>
                  <a:cubicBezTo>
                    <a:pt x="13" y="94"/>
                    <a:pt x="12" y="93"/>
                    <a:pt x="14" y="94"/>
                  </a:cubicBezTo>
                  <a:cubicBezTo>
                    <a:pt x="15" y="94"/>
                    <a:pt x="16" y="95"/>
                    <a:pt x="17" y="97"/>
                  </a:cubicBezTo>
                  <a:cubicBezTo>
                    <a:pt x="18" y="98"/>
                    <a:pt x="18" y="99"/>
                    <a:pt x="19" y="99"/>
                  </a:cubicBezTo>
                  <a:cubicBezTo>
                    <a:pt x="20" y="100"/>
                    <a:pt x="20" y="100"/>
                    <a:pt x="20" y="101"/>
                  </a:cubicBezTo>
                  <a:cubicBezTo>
                    <a:pt x="21" y="101"/>
                    <a:pt x="21" y="102"/>
                    <a:pt x="20" y="102"/>
                  </a:cubicBezTo>
                  <a:cubicBezTo>
                    <a:pt x="20" y="102"/>
                    <a:pt x="20" y="103"/>
                    <a:pt x="19" y="102"/>
                  </a:cubicBezTo>
                  <a:cubicBezTo>
                    <a:pt x="18" y="102"/>
                    <a:pt x="17" y="101"/>
                    <a:pt x="17" y="101"/>
                  </a:cubicBezTo>
                  <a:cubicBezTo>
                    <a:pt x="17" y="101"/>
                    <a:pt x="17" y="100"/>
                    <a:pt x="17" y="101"/>
                  </a:cubicBezTo>
                  <a:cubicBezTo>
                    <a:pt x="17" y="101"/>
                    <a:pt x="16" y="101"/>
                    <a:pt x="17" y="102"/>
                  </a:cubicBezTo>
                  <a:cubicBezTo>
                    <a:pt x="17" y="103"/>
                    <a:pt x="19" y="104"/>
                    <a:pt x="19" y="104"/>
                  </a:cubicBezTo>
                  <a:cubicBezTo>
                    <a:pt x="19" y="104"/>
                    <a:pt x="19" y="105"/>
                    <a:pt x="20" y="106"/>
                  </a:cubicBezTo>
                  <a:cubicBezTo>
                    <a:pt x="20" y="106"/>
                    <a:pt x="21" y="106"/>
                    <a:pt x="21" y="106"/>
                  </a:cubicBezTo>
                  <a:cubicBezTo>
                    <a:pt x="21" y="106"/>
                    <a:pt x="22" y="106"/>
                    <a:pt x="22" y="106"/>
                  </a:cubicBezTo>
                  <a:cubicBezTo>
                    <a:pt x="22" y="106"/>
                    <a:pt x="23" y="106"/>
                    <a:pt x="23" y="107"/>
                  </a:cubicBezTo>
                  <a:cubicBezTo>
                    <a:pt x="23" y="108"/>
                    <a:pt x="24" y="109"/>
                    <a:pt x="25" y="110"/>
                  </a:cubicBezTo>
                  <a:cubicBezTo>
                    <a:pt x="25" y="111"/>
                    <a:pt x="25" y="112"/>
                    <a:pt x="25" y="112"/>
                  </a:cubicBezTo>
                  <a:cubicBezTo>
                    <a:pt x="26" y="113"/>
                    <a:pt x="26" y="114"/>
                    <a:pt x="27" y="114"/>
                  </a:cubicBezTo>
                  <a:cubicBezTo>
                    <a:pt x="27" y="115"/>
                    <a:pt x="28" y="115"/>
                    <a:pt x="28" y="116"/>
                  </a:cubicBezTo>
                  <a:cubicBezTo>
                    <a:pt x="28" y="117"/>
                    <a:pt x="28" y="117"/>
                    <a:pt x="28" y="118"/>
                  </a:cubicBezTo>
                  <a:cubicBezTo>
                    <a:pt x="28" y="119"/>
                    <a:pt x="28" y="119"/>
                    <a:pt x="29" y="120"/>
                  </a:cubicBezTo>
                  <a:cubicBezTo>
                    <a:pt x="29" y="121"/>
                    <a:pt x="29" y="123"/>
                    <a:pt x="29" y="125"/>
                  </a:cubicBezTo>
                  <a:cubicBezTo>
                    <a:pt x="29" y="128"/>
                    <a:pt x="29" y="128"/>
                    <a:pt x="29" y="128"/>
                  </a:cubicBezTo>
                  <a:cubicBezTo>
                    <a:pt x="29" y="129"/>
                    <a:pt x="29" y="131"/>
                    <a:pt x="29" y="131"/>
                  </a:cubicBezTo>
                  <a:cubicBezTo>
                    <a:pt x="28" y="132"/>
                    <a:pt x="28" y="133"/>
                    <a:pt x="28" y="134"/>
                  </a:cubicBezTo>
                  <a:cubicBezTo>
                    <a:pt x="28" y="134"/>
                    <a:pt x="27" y="137"/>
                    <a:pt x="27" y="138"/>
                  </a:cubicBezTo>
                  <a:cubicBezTo>
                    <a:pt x="28" y="139"/>
                    <a:pt x="28" y="139"/>
                    <a:pt x="29" y="138"/>
                  </a:cubicBezTo>
                  <a:cubicBezTo>
                    <a:pt x="29" y="138"/>
                    <a:pt x="30" y="138"/>
                    <a:pt x="30" y="137"/>
                  </a:cubicBezTo>
                  <a:cubicBezTo>
                    <a:pt x="31" y="136"/>
                    <a:pt x="31" y="136"/>
                    <a:pt x="31" y="135"/>
                  </a:cubicBezTo>
                  <a:cubicBezTo>
                    <a:pt x="31" y="135"/>
                    <a:pt x="32" y="135"/>
                    <a:pt x="32" y="134"/>
                  </a:cubicBezTo>
                  <a:cubicBezTo>
                    <a:pt x="32" y="133"/>
                    <a:pt x="32" y="133"/>
                    <a:pt x="32" y="133"/>
                  </a:cubicBezTo>
                  <a:cubicBezTo>
                    <a:pt x="32" y="134"/>
                    <a:pt x="32" y="134"/>
                    <a:pt x="32" y="134"/>
                  </a:cubicBezTo>
                  <a:cubicBezTo>
                    <a:pt x="32" y="135"/>
                    <a:pt x="32" y="136"/>
                    <a:pt x="32" y="136"/>
                  </a:cubicBezTo>
                  <a:cubicBezTo>
                    <a:pt x="32" y="136"/>
                    <a:pt x="32" y="137"/>
                    <a:pt x="32" y="137"/>
                  </a:cubicBezTo>
                  <a:cubicBezTo>
                    <a:pt x="32" y="138"/>
                    <a:pt x="32" y="139"/>
                    <a:pt x="32" y="139"/>
                  </a:cubicBezTo>
                  <a:cubicBezTo>
                    <a:pt x="32" y="139"/>
                    <a:pt x="32" y="139"/>
                    <a:pt x="32" y="139"/>
                  </a:cubicBezTo>
                  <a:cubicBezTo>
                    <a:pt x="32" y="140"/>
                    <a:pt x="33" y="139"/>
                    <a:pt x="33" y="139"/>
                  </a:cubicBezTo>
                  <a:cubicBezTo>
                    <a:pt x="33" y="139"/>
                    <a:pt x="34" y="139"/>
                    <a:pt x="34" y="139"/>
                  </a:cubicBezTo>
                  <a:cubicBezTo>
                    <a:pt x="34" y="138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8"/>
                  </a:cubicBezTo>
                  <a:cubicBezTo>
                    <a:pt x="34" y="138"/>
                    <a:pt x="34" y="138"/>
                    <a:pt x="34" y="139"/>
                  </a:cubicBezTo>
                  <a:cubicBezTo>
                    <a:pt x="34" y="139"/>
                    <a:pt x="34" y="140"/>
                    <a:pt x="34" y="140"/>
                  </a:cubicBezTo>
                  <a:cubicBezTo>
                    <a:pt x="34" y="140"/>
                    <a:pt x="34" y="141"/>
                    <a:pt x="34" y="141"/>
                  </a:cubicBezTo>
                  <a:cubicBezTo>
                    <a:pt x="34" y="141"/>
                    <a:pt x="35" y="140"/>
                    <a:pt x="35" y="140"/>
                  </a:cubicBezTo>
                  <a:cubicBezTo>
                    <a:pt x="36" y="140"/>
                    <a:pt x="36" y="141"/>
                    <a:pt x="36" y="140"/>
                  </a:cubicBezTo>
                  <a:cubicBezTo>
                    <a:pt x="36" y="140"/>
                    <a:pt x="37" y="140"/>
                    <a:pt x="37" y="140"/>
                  </a:cubicBezTo>
                  <a:cubicBezTo>
                    <a:pt x="37" y="140"/>
                    <a:pt x="36" y="140"/>
                    <a:pt x="37" y="139"/>
                  </a:cubicBezTo>
                  <a:cubicBezTo>
                    <a:pt x="37" y="139"/>
                    <a:pt x="37" y="138"/>
                    <a:pt x="37" y="138"/>
                  </a:cubicBezTo>
                  <a:cubicBezTo>
                    <a:pt x="37" y="137"/>
                    <a:pt x="37" y="136"/>
                    <a:pt x="37" y="136"/>
                  </a:cubicBezTo>
                  <a:cubicBezTo>
                    <a:pt x="37" y="137"/>
                    <a:pt x="38" y="137"/>
                    <a:pt x="37" y="137"/>
                  </a:cubicBezTo>
                  <a:cubicBezTo>
                    <a:pt x="37" y="138"/>
                    <a:pt x="37" y="138"/>
                    <a:pt x="37" y="139"/>
                  </a:cubicBezTo>
                  <a:cubicBezTo>
                    <a:pt x="37" y="139"/>
                    <a:pt x="37" y="140"/>
                    <a:pt x="37" y="140"/>
                  </a:cubicBezTo>
                  <a:cubicBezTo>
                    <a:pt x="37" y="141"/>
                    <a:pt x="37" y="141"/>
                    <a:pt x="38" y="141"/>
                  </a:cubicBezTo>
                  <a:cubicBezTo>
                    <a:pt x="38" y="140"/>
                    <a:pt x="38" y="140"/>
                    <a:pt x="38" y="139"/>
                  </a:cubicBezTo>
                  <a:cubicBezTo>
                    <a:pt x="38" y="139"/>
                    <a:pt x="38" y="139"/>
                    <a:pt x="38" y="138"/>
                  </a:cubicBezTo>
                  <a:cubicBezTo>
                    <a:pt x="39" y="138"/>
                    <a:pt x="39" y="138"/>
                    <a:pt x="39" y="139"/>
                  </a:cubicBezTo>
                  <a:cubicBezTo>
                    <a:pt x="39" y="139"/>
                    <a:pt x="38" y="140"/>
                    <a:pt x="38" y="140"/>
                  </a:cubicBezTo>
                  <a:cubicBezTo>
                    <a:pt x="38" y="140"/>
                    <a:pt x="38" y="141"/>
                    <a:pt x="38" y="141"/>
                  </a:cubicBezTo>
                  <a:cubicBezTo>
                    <a:pt x="39" y="141"/>
                    <a:pt x="39" y="141"/>
                    <a:pt x="39" y="141"/>
                  </a:cubicBezTo>
                  <a:cubicBezTo>
                    <a:pt x="40" y="141"/>
                    <a:pt x="40" y="141"/>
                    <a:pt x="41" y="140"/>
                  </a:cubicBezTo>
                  <a:cubicBezTo>
                    <a:pt x="42" y="140"/>
                    <a:pt x="42" y="140"/>
                    <a:pt x="42" y="139"/>
                  </a:cubicBezTo>
                  <a:cubicBezTo>
                    <a:pt x="42" y="138"/>
                    <a:pt x="42" y="137"/>
                    <a:pt x="43" y="137"/>
                  </a:cubicBezTo>
                  <a:cubicBezTo>
                    <a:pt x="43" y="136"/>
                    <a:pt x="44" y="136"/>
                    <a:pt x="44" y="136"/>
                  </a:cubicBezTo>
                  <a:cubicBezTo>
                    <a:pt x="45" y="136"/>
                    <a:pt x="44" y="136"/>
                    <a:pt x="45" y="135"/>
                  </a:cubicBezTo>
                  <a:cubicBezTo>
                    <a:pt x="46" y="134"/>
                    <a:pt x="46" y="135"/>
                    <a:pt x="46" y="134"/>
                  </a:cubicBezTo>
                  <a:cubicBezTo>
                    <a:pt x="47" y="134"/>
                    <a:pt x="48" y="134"/>
                    <a:pt x="48" y="133"/>
                  </a:cubicBezTo>
                  <a:cubicBezTo>
                    <a:pt x="47" y="133"/>
                    <a:pt x="47" y="132"/>
                    <a:pt x="47" y="132"/>
                  </a:cubicBezTo>
                  <a:cubicBezTo>
                    <a:pt x="48" y="132"/>
                    <a:pt x="48" y="132"/>
                    <a:pt x="48" y="133"/>
                  </a:cubicBezTo>
                  <a:cubicBezTo>
                    <a:pt x="48" y="133"/>
                    <a:pt x="48" y="133"/>
                    <a:pt x="49" y="133"/>
                  </a:cubicBezTo>
                  <a:cubicBezTo>
                    <a:pt x="50" y="133"/>
                    <a:pt x="51" y="132"/>
                    <a:pt x="51" y="131"/>
                  </a:cubicBezTo>
                  <a:cubicBezTo>
                    <a:pt x="51" y="131"/>
                    <a:pt x="51" y="131"/>
                    <a:pt x="51" y="130"/>
                  </a:cubicBezTo>
                  <a:cubicBezTo>
                    <a:pt x="52" y="129"/>
                    <a:pt x="52" y="128"/>
                    <a:pt x="52" y="127"/>
                  </a:cubicBezTo>
                  <a:cubicBezTo>
                    <a:pt x="52" y="127"/>
                    <a:pt x="52" y="126"/>
                    <a:pt x="52" y="126"/>
                  </a:cubicBezTo>
                  <a:cubicBezTo>
                    <a:pt x="52" y="125"/>
                    <a:pt x="51" y="126"/>
                    <a:pt x="51" y="125"/>
                  </a:cubicBezTo>
                  <a:cubicBezTo>
                    <a:pt x="51" y="124"/>
                    <a:pt x="51" y="122"/>
                    <a:pt x="52" y="123"/>
                  </a:cubicBezTo>
                  <a:cubicBezTo>
                    <a:pt x="52" y="123"/>
                    <a:pt x="53" y="123"/>
                    <a:pt x="54" y="124"/>
                  </a:cubicBezTo>
                  <a:cubicBezTo>
                    <a:pt x="55" y="125"/>
                    <a:pt x="55" y="125"/>
                    <a:pt x="55" y="126"/>
                  </a:cubicBezTo>
                  <a:cubicBezTo>
                    <a:pt x="55" y="127"/>
                    <a:pt x="56" y="129"/>
                    <a:pt x="57" y="131"/>
                  </a:cubicBezTo>
                  <a:cubicBezTo>
                    <a:pt x="57" y="132"/>
                    <a:pt x="58" y="132"/>
                    <a:pt x="58" y="133"/>
                  </a:cubicBezTo>
                  <a:cubicBezTo>
                    <a:pt x="58" y="133"/>
                    <a:pt x="59" y="133"/>
                    <a:pt x="59" y="133"/>
                  </a:cubicBezTo>
                  <a:cubicBezTo>
                    <a:pt x="59" y="133"/>
                    <a:pt x="59" y="134"/>
                    <a:pt x="59" y="134"/>
                  </a:cubicBezTo>
                  <a:cubicBezTo>
                    <a:pt x="59" y="135"/>
                    <a:pt x="60" y="135"/>
                    <a:pt x="60" y="135"/>
                  </a:cubicBezTo>
                  <a:cubicBezTo>
                    <a:pt x="60" y="135"/>
                    <a:pt x="60" y="136"/>
                    <a:pt x="60" y="137"/>
                  </a:cubicBezTo>
                  <a:cubicBezTo>
                    <a:pt x="60" y="137"/>
                    <a:pt x="60" y="138"/>
                    <a:pt x="60" y="138"/>
                  </a:cubicBezTo>
                  <a:cubicBezTo>
                    <a:pt x="61" y="138"/>
                    <a:pt x="61" y="139"/>
                    <a:pt x="61" y="139"/>
                  </a:cubicBezTo>
                  <a:cubicBezTo>
                    <a:pt x="61" y="140"/>
                    <a:pt x="62" y="140"/>
                    <a:pt x="62" y="142"/>
                  </a:cubicBezTo>
                  <a:cubicBezTo>
                    <a:pt x="62" y="143"/>
                    <a:pt x="63" y="144"/>
                    <a:pt x="63" y="145"/>
                  </a:cubicBezTo>
                  <a:cubicBezTo>
                    <a:pt x="63" y="146"/>
                    <a:pt x="63" y="147"/>
                    <a:pt x="63" y="147"/>
                  </a:cubicBezTo>
                  <a:cubicBezTo>
                    <a:pt x="63" y="147"/>
                    <a:pt x="64" y="148"/>
                    <a:pt x="64" y="149"/>
                  </a:cubicBezTo>
                  <a:cubicBezTo>
                    <a:pt x="64" y="149"/>
                    <a:pt x="64" y="150"/>
                    <a:pt x="64" y="151"/>
                  </a:cubicBezTo>
                  <a:cubicBezTo>
                    <a:pt x="64" y="151"/>
                    <a:pt x="64" y="152"/>
                    <a:pt x="65" y="153"/>
                  </a:cubicBezTo>
                  <a:cubicBezTo>
                    <a:pt x="65" y="153"/>
                    <a:pt x="65" y="154"/>
                    <a:pt x="66" y="155"/>
                  </a:cubicBezTo>
                  <a:cubicBezTo>
                    <a:pt x="66" y="156"/>
                    <a:pt x="66" y="155"/>
                    <a:pt x="67" y="157"/>
                  </a:cubicBezTo>
                  <a:cubicBezTo>
                    <a:pt x="67" y="158"/>
                    <a:pt x="68" y="160"/>
                    <a:pt x="68" y="160"/>
                  </a:cubicBezTo>
                  <a:cubicBezTo>
                    <a:pt x="68" y="161"/>
                    <a:pt x="68" y="163"/>
                    <a:pt x="68" y="163"/>
                  </a:cubicBezTo>
                  <a:cubicBezTo>
                    <a:pt x="68" y="163"/>
                    <a:pt x="68" y="164"/>
                    <a:pt x="69" y="164"/>
                  </a:cubicBezTo>
                  <a:cubicBezTo>
                    <a:pt x="69" y="164"/>
                    <a:pt x="69" y="164"/>
                    <a:pt x="69" y="164"/>
                  </a:cubicBezTo>
                  <a:cubicBezTo>
                    <a:pt x="69" y="163"/>
                    <a:pt x="70" y="164"/>
                    <a:pt x="70" y="164"/>
                  </a:cubicBezTo>
                  <a:cubicBezTo>
                    <a:pt x="70" y="164"/>
                    <a:pt x="71" y="165"/>
                    <a:pt x="72" y="166"/>
                  </a:cubicBezTo>
                  <a:cubicBezTo>
                    <a:pt x="72" y="168"/>
                    <a:pt x="73" y="169"/>
                    <a:pt x="74" y="170"/>
                  </a:cubicBezTo>
                  <a:cubicBezTo>
                    <a:pt x="74" y="172"/>
                    <a:pt x="74" y="173"/>
                    <a:pt x="74" y="175"/>
                  </a:cubicBezTo>
                  <a:cubicBezTo>
                    <a:pt x="75" y="176"/>
                    <a:pt x="74" y="177"/>
                    <a:pt x="74" y="177"/>
                  </a:cubicBezTo>
                  <a:cubicBezTo>
                    <a:pt x="74" y="178"/>
                    <a:pt x="75" y="178"/>
                    <a:pt x="75" y="178"/>
                  </a:cubicBezTo>
                  <a:cubicBezTo>
                    <a:pt x="75" y="179"/>
                    <a:pt x="75" y="179"/>
                    <a:pt x="74" y="180"/>
                  </a:cubicBezTo>
                  <a:cubicBezTo>
                    <a:pt x="74" y="180"/>
                    <a:pt x="74" y="180"/>
                    <a:pt x="75" y="181"/>
                  </a:cubicBezTo>
                  <a:cubicBezTo>
                    <a:pt x="75" y="181"/>
                    <a:pt x="75" y="181"/>
                    <a:pt x="75" y="182"/>
                  </a:cubicBezTo>
                  <a:cubicBezTo>
                    <a:pt x="75" y="183"/>
                    <a:pt x="75" y="184"/>
                    <a:pt x="75" y="184"/>
                  </a:cubicBezTo>
                  <a:cubicBezTo>
                    <a:pt x="75" y="183"/>
                    <a:pt x="75" y="183"/>
                    <a:pt x="74" y="183"/>
                  </a:cubicBezTo>
                  <a:cubicBezTo>
                    <a:pt x="74" y="184"/>
                    <a:pt x="74" y="184"/>
                    <a:pt x="74" y="185"/>
                  </a:cubicBezTo>
                  <a:cubicBezTo>
                    <a:pt x="75" y="185"/>
                    <a:pt x="75" y="184"/>
                    <a:pt x="75" y="185"/>
                  </a:cubicBezTo>
                  <a:cubicBezTo>
                    <a:pt x="75" y="186"/>
                    <a:pt x="75" y="186"/>
                    <a:pt x="75" y="186"/>
                  </a:cubicBezTo>
                  <a:cubicBezTo>
                    <a:pt x="76" y="186"/>
                    <a:pt x="76" y="186"/>
                    <a:pt x="76" y="186"/>
                  </a:cubicBezTo>
                  <a:cubicBezTo>
                    <a:pt x="76" y="185"/>
                    <a:pt x="76" y="185"/>
                    <a:pt x="77" y="185"/>
                  </a:cubicBezTo>
                  <a:cubicBezTo>
                    <a:pt x="77" y="185"/>
                    <a:pt x="78" y="186"/>
                    <a:pt x="77" y="186"/>
                  </a:cubicBezTo>
                  <a:cubicBezTo>
                    <a:pt x="77" y="186"/>
                    <a:pt x="77" y="186"/>
                    <a:pt x="76" y="186"/>
                  </a:cubicBezTo>
                  <a:cubicBezTo>
                    <a:pt x="76" y="187"/>
                    <a:pt x="76" y="187"/>
                    <a:pt x="77" y="188"/>
                  </a:cubicBezTo>
                  <a:cubicBezTo>
                    <a:pt x="77" y="189"/>
                    <a:pt x="77" y="189"/>
                    <a:pt x="77" y="190"/>
                  </a:cubicBezTo>
                  <a:cubicBezTo>
                    <a:pt x="77" y="191"/>
                    <a:pt x="77" y="191"/>
                    <a:pt x="77" y="192"/>
                  </a:cubicBezTo>
                  <a:cubicBezTo>
                    <a:pt x="77" y="192"/>
                    <a:pt x="77" y="192"/>
                    <a:pt x="77" y="193"/>
                  </a:cubicBezTo>
                  <a:cubicBezTo>
                    <a:pt x="77" y="194"/>
                    <a:pt x="76" y="194"/>
                    <a:pt x="76" y="194"/>
                  </a:cubicBezTo>
                  <a:cubicBezTo>
                    <a:pt x="76" y="195"/>
                    <a:pt x="75" y="195"/>
                    <a:pt x="75" y="195"/>
                  </a:cubicBezTo>
                  <a:cubicBezTo>
                    <a:pt x="75" y="196"/>
                    <a:pt x="75" y="197"/>
                    <a:pt x="74" y="197"/>
                  </a:cubicBezTo>
                  <a:cubicBezTo>
                    <a:pt x="74" y="198"/>
                    <a:pt x="74" y="198"/>
                    <a:pt x="74" y="199"/>
                  </a:cubicBezTo>
                  <a:cubicBezTo>
                    <a:pt x="74" y="199"/>
                    <a:pt x="75" y="200"/>
                    <a:pt x="75" y="201"/>
                  </a:cubicBezTo>
                  <a:cubicBezTo>
                    <a:pt x="75" y="202"/>
                    <a:pt x="75" y="203"/>
                    <a:pt x="75" y="203"/>
                  </a:cubicBezTo>
                  <a:cubicBezTo>
                    <a:pt x="75" y="203"/>
                    <a:pt x="76" y="204"/>
                    <a:pt x="76" y="204"/>
                  </a:cubicBezTo>
                  <a:cubicBezTo>
                    <a:pt x="76" y="204"/>
                    <a:pt x="76" y="204"/>
                    <a:pt x="76" y="205"/>
                  </a:cubicBezTo>
                  <a:cubicBezTo>
                    <a:pt x="76" y="205"/>
                    <a:pt x="76" y="205"/>
                    <a:pt x="76" y="205"/>
                  </a:cubicBezTo>
                  <a:cubicBezTo>
                    <a:pt x="76" y="204"/>
                    <a:pt x="76" y="204"/>
                    <a:pt x="76" y="204"/>
                  </a:cubicBezTo>
                  <a:cubicBezTo>
                    <a:pt x="77" y="204"/>
                    <a:pt x="77" y="204"/>
                    <a:pt x="77" y="20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158" name="Freeform 160"/>
            <p:cNvSpPr>
              <a:spLocks/>
            </p:cNvSpPr>
            <p:nvPr/>
          </p:nvSpPr>
          <p:spPr bwMode="auto">
            <a:xfrm>
              <a:off x="5962650" y="3309938"/>
              <a:ext cx="785813" cy="881063"/>
            </a:xfrm>
            <a:custGeom>
              <a:avLst/>
              <a:gdLst>
                <a:gd name="T0" fmla="*/ 261 w 270"/>
                <a:gd name="T1" fmla="*/ 75 h 302"/>
                <a:gd name="T2" fmla="*/ 250 w 270"/>
                <a:gd name="T3" fmla="*/ 68 h 302"/>
                <a:gd name="T4" fmla="*/ 232 w 270"/>
                <a:gd name="T5" fmla="*/ 75 h 302"/>
                <a:gd name="T6" fmla="*/ 217 w 270"/>
                <a:gd name="T7" fmla="*/ 86 h 302"/>
                <a:gd name="T8" fmla="*/ 209 w 270"/>
                <a:gd name="T9" fmla="*/ 95 h 302"/>
                <a:gd name="T10" fmla="*/ 192 w 270"/>
                <a:gd name="T11" fmla="*/ 90 h 302"/>
                <a:gd name="T12" fmla="*/ 183 w 270"/>
                <a:gd name="T13" fmla="*/ 83 h 302"/>
                <a:gd name="T14" fmla="*/ 181 w 270"/>
                <a:gd name="T15" fmla="*/ 99 h 302"/>
                <a:gd name="T16" fmla="*/ 162 w 270"/>
                <a:gd name="T17" fmla="*/ 96 h 302"/>
                <a:gd name="T18" fmla="*/ 137 w 270"/>
                <a:gd name="T19" fmla="*/ 88 h 302"/>
                <a:gd name="T20" fmla="*/ 116 w 270"/>
                <a:gd name="T21" fmla="*/ 77 h 302"/>
                <a:gd name="T22" fmla="*/ 107 w 270"/>
                <a:gd name="T23" fmla="*/ 63 h 302"/>
                <a:gd name="T24" fmla="*/ 103 w 270"/>
                <a:gd name="T25" fmla="*/ 53 h 302"/>
                <a:gd name="T26" fmla="*/ 89 w 270"/>
                <a:gd name="T27" fmla="*/ 41 h 302"/>
                <a:gd name="T28" fmla="*/ 87 w 270"/>
                <a:gd name="T29" fmla="*/ 34 h 302"/>
                <a:gd name="T30" fmla="*/ 84 w 270"/>
                <a:gd name="T31" fmla="*/ 21 h 302"/>
                <a:gd name="T32" fmla="*/ 76 w 270"/>
                <a:gd name="T33" fmla="*/ 9 h 302"/>
                <a:gd name="T34" fmla="*/ 63 w 270"/>
                <a:gd name="T35" fmla="*/ 4 h 302"/>
                <a:gd name="T36" fmla="*/ 52 w 270"/>
                <a:gd name="T37" fmla="*/ 10 h 302"/>
                <a:gd name="T38" fmla="*/ 36 w 270"/>
                <a:gd name="T39" fmla="*/ 12 h 302"/>
                <a:gd name="T40" fmla="*/ 40 w 270"/>
                <a:gd name="T41" fmla="*/ 24 h 302"/>
                <a:gd name="T42" fmla="*/ 51 w 270"/>
                <a:gd name="T43" fmla="*/ 34 h 302"/>
                <a:gd name="T44" fmla="*/ 47 w 270"/>
                <a:gd name="T45" fmla="*/ 42 h 302"/>
                <a:gd name="T46" fmla="*/ 44 w 270"/>
                <a:gd name="T47" fmla="*/ 59 h 302"/>
                <a:gd name="T48" fmla="*/ 33 w 270"/>
                <a:gd name="T49" fmla="*/ 76 h 302"/>
                <a:gd name="T50" fmla="*/ 20 w 270"/>
                <a:gd name="T51" fmla="*/ 83 h 302"/>
                <a:gd name="T52" fmla="*/ 10 w 270"/>
                <a:gd name="T53" fmla="*/ 94 h 302"/>
                <a:gd name="T54" fmla="*/ 20 w 270"/>
                <a:gd name="T55" fmla="*/ 107 h 302"/>
                <a:gd name="T56" fmla="*/ 25 w 270"/>
                <a:gd name="T57" fmla="*/ 118 h 302"/>
                <a:gd name="T58" fmla="*/ 17 w 270"/>
                <a:gd name="T59" fmla="*/ 124 h 302"/>
                <a:gd name="T60" fmla="*/ 2 w 270"/>
                <a:gd name="T61" fmla="*/ 127 h 302"/>
                <a:gd name="T62" fmla="*/ 21 w 270"/>
                <a:gd name="T63" fmla="*/ 137 h 302"/>
                <a:gd name="T64" fmla="*/ 10 w 270"/>
                <a:gd name="T65" fmla="*/ 146 h 302"/>
                <a:gd name="T66" fmla="*/ 42 w 270"/>
                <a:gd name="T67" fmla="*/ 146 h 302"/>
                <a:gd name="T68" fmla="*/ 46 w 270"/>
                <a:gd name="T69" fmla="*/ 154 h 302"/>
                <a:gd name="T70" fmla="*/ 61 w 270"/>
                <a:gd name="T71" fmla="*/ 216 h 302"/>
                <a:gd name="T72" fmla="*/ 85 w 270"/>
                <a:gd name="T73" fmla="*/ 265 h 302"/>
                <a:gd name="T74" fmla="*/ 104 w 270"/>
                <a:gd name="T75" fmla="*/ 302 h 302"/>
                <a:gd name="T76" fmla="*/ 123 w 270"/>
                <a:gd name="T77" fmla="*/ 289 h 302"/>
                <a:gd name="T78" fmla="*/ 125 w 270"/>
                <a:gd name="T79" fmla="*/ 268 h 302"/>
                <a:gd name="T80" fmla="*/ 126 w 270"/>
                <a:gd name="T81" fmla="*/ 233 h 302"/>
                <a:gd name="T82" fmla="*/ 137 w 270"/>
                <a:gd name="T83" fmla="*/ 210 h 302"/>
                <a:gd name="T84" fmla="*/ 162 w 270"/>
                <a:gd name="T85" fmla="*/ 186 h 302"/>
                <a:gd name="T86" fmla="*/ 178 w 270"/>
                <a:gd name="T87" fmla="*/ 170 h 302"/>
                <a:gd name="T88" fmla="*/ 184 w 270"/>
                <a:gd name="T89" fmla="*/ 154 h 302"/>
                <a:gd name="T90" fmla="*/ 195 w 270"/>
                <a:gd name="T91" fmla="*/ 153 h 302"/>
                <a:gd name="T92" fmla="*/ 200 w 270"/>
                <a:gd name="T93" fmla="*/ 153 h 302"/>
                <a:gd name="T94" fmla="*/ 200 w 270"/>
                <a:gd name="T95" fmla="*/ 139 h 302"/>
                <a:gd name="T96" fmla="*/ 195 w 270"/>
                <a:gd name="T97" fmla="*/ 123 h 302"/>
                <a:gd name="T98" fmla="*/ 192 w 270"/>
                <a:gd name="T99" fmla="*/ 113 h 302"/>
                <a:gd name="T100" fmla="*/ 187 w 270"/>
                <a:gd name="T101" fmla="*/ 104 h 302"/>
                <a:gd name="T102" fmla="*/ 197 w 270"/>
                <a:gd name="T103" fmla="*/ 102 h 302"/>
                <a:gd name="T104" fmla="*/ 225 w 270"/>
                <a:gd name="T105" fmla="*/ 114 h 302"/>
                <a:gd name="T106" fmla="*/ 221 w 270"/>
                <a:gd name="T107" fmla="*/ 126 h 302"/>
                <a:gd name="T108" fmla="*/ 230 w 270"/>
                <a:gd name="T109" fmla="*/ 135 h 302"/>
                <a:gd name="T110" fmla="*/ 241 w 270"/>
                <a:gd name="T111" fmla="*/ 140 h 302"/>
                <a:gd name="T112" fmla="*/ 246 w 270"/>
                <a:gd name="T113" fmla="*/ 127 h 302"/>
                <a:gd name="T114" fmla="*/ 251 w 270"/>
                <a:gd name="T115" fmla="*/ 110 h 302"/>
                <a:gd name="T116" fmla="*/ 253 w 270"/>
                <a:gd name="T117" fmla="*/ 97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70" h="302">
                  <a:moveTo>
                    <a:pt x="270" y="91"/>
                  </a:moveTo>
                  <a:cubicBezTo>
                    <a:pt x="270" y="90"/>
                    <a:pt x="269" y="90"/>
                    <a:pt x="269" y="89"/>
                  </a:cubicBezTo>
                  <a:cubicBezTo>
                    <a:pt x="269" y="89"/>
                    <a:pt x="269" y="89"/>
                    <a:pt x="269" y="89"/>
                  </a:cubicBezTo>
                  <a:cubicBezTo>
                    <a:pt x="268" y="88"/>
                    <a:pt x="267" y="88"/>
                    <a:pt x="267" y="87"/>
                  </a:cubicBezTo>
                  <a:cubicBezTo>
                    <a:pt x="267" y="86"/>
                    <a:pt x="268" y="86"/>
                    <a:pt x="269" y="86"/>
                  </a:cubicBezTo>
                  <a:cubicBezTo>
                    <a:pt x="269" y="85"/>
                    <a:pt x="269" y="84"/>
                    <a:pt x="269" y="83"/>
                  </a:cubicBezTo>
                  <a:cubicBezTo>
                    <a:pt x="269" y="82"/>
                    <a:pt x="269" y="81"/>
                    <a:pt x="269" y="81"/>
                  </a:cubicBezTo>
                  <a:cubicBezTo>
                    <a:pt x="268" y="80"/>
                    <a:pt x="268" y="80"/>
                    <a:pt x="267" y="79"/>
                  </a:cubicBezTo>
                  <a:cubicBezTo>
                    <a:pt x="267" y="79"/>
                    <a:pt x="266" y="79"/>
                    <a:pt x="266" y="79"/>
                  </a:cubicBezTo>
                  <a:cubicBezTo>
                    <a:pt x="266" y="78"/>
                    <a:pt x="265" y="78"/>
                    <a:pt x="265" y="78"/>
                  </a:cubicBezTo>
                  <a:cubicBezTo>
                    <a:pt x="264" y="78"/>
                    <a:pt x="263" y="79"/>
                    <a:pt x="262" y="78"/>
                  </a:cubicBezTo>
                  <a:cubicBezTo>
                    <a:pt x="261" y="78"/>
                    <a:pt x="260" y="78"/>
                    <a:pt x="259" y="77"/>
                  </a:cubicBezTo>
                  <a:cubicBezTo>
                    <a:pt x="259" y="76"/>
                    <a:pt x="261" y="77"/>
                    <a:pt x="261" y="76"/>
                  </a:cubicBezTo>
                  <a:cubicBezTo>
                    <a:pt x="261" y="76"/>
                    <a:pt x="261" y="75"/>
                    <a:pt x="261" y="75"/>
                  </a:cubicBezTo>
                  <a:cubicBezTo>
                    <a:pt x="260" y="75"/>
                    <a:pt x="260" y="74"/>
                    <a:pt x="260" y="74"/>
                  </a:cubicBezTo>
                  <a:cubicBezTo>
                    <a:pt x="260" y="73"/>
                    <a:pt x="260" y="73"/>
                    <a:pt x="260" y="73"/>
                  </a:cubicBezTo>
                  <a:cubicBezTo>
                    <a:pt x="259" y="73"/>
                    <a:pt x="258" y="73"/>
                    <a:pt x="258" y="73"/>
                  </a:cubicBezTo>
                  <a:cubicBezTo>
                    <a:pt x="257" y="73"/>
                    <a:pt x="257" y="72"/>
                    <a:pt x="257" y="72"/>
                  </a:cubicBezTo>
                  <a:cubicBezTo>
                    <a:pt x="257" y="71"/>
                    <a:pt x="257" y="70"/>
                    <a:pt x="257" y="70"/>
                  </a:cubicBezTo>
                  <a:cubicBezTo>
                    <a:pt x="257" y="69"/>
                    <a:pt x="257" y="69"/>
                    <a:pt x="257" y="68"/>
                  </a:cubicBezTo>
                  <a:cubicBezTo>
                    <a:pt x="256" y="68"/>
                    <a:pt x="256" y="68"/>
                    <a:pt x="255" y="68"/>
                  </a:cubicBezTo>
                  <a:cubicBezTo>
                    <a:pt x="255" y="67"/>
                    <a:pt x="255" y="67"/>
                    <a:pt x="255" y="66"/>
                  </a:cubicBezTo>
                  <a:cubicBezTo>
                    <a:pt x="255" y="66"/>
                    <a:pt x="255" y="66"/>
                    <a:pt x="255" y="66"/>
                  </a:cubicBezTo>
                  <a:cubicBezTo>
                    <a:pt x="255" y="66"/>
                    <a:pt x="254" y="66"/>
                    <a:pt x="254" y="66"/>
                  </a:cubicBezTo>
                  <a:cubicBezTo>
                    <a:pt x="253" y="66"/>
                    <a:pt x="253" y="66"/>
                    <a:pt x="252" y="66"/>
                  </a:cubicBezTo>
                  <a:cubicBezTo>
                    <a:pt x="252" y="66"/>
                    <a:pt x="252" y="66"/>
                    <a:pt x="252" y="66"/>
                  </a:cubicBezTo>
                  <a:cubicBezTo>
                    <a:pt x="252" y="66"/>
                    <a:pt x="252" y="66"/>
                    <a:pt x="251" y="66"/>
                  </a:cubicBezTo>
                  <a:cubicBezTo>
                    <a:pt x="251" y="67"/>
                    <a:pt x="250" y="67"/>
                    <a:pt x="250" y="68"/>
                  </a:cubicBezTo>
                  <a:cubicBezTo>
                    <a:pt x="250" y="68"/>
                    <a:pt x="250" y="68"/>
                    <a:pt x="249" y="69"/>
                  </a:cubicBezTo>
                  <a:cubicBezTo>
                    <a:pt x="249" y="69"/>
                    <a:pt x="249" y="69"/>
                    <a:pt x="249" y="70"/>
                  </a:cubicBezTo>
                  <a:cubicBezTo>
                    <a:pt x="248" y="70"/>
                    <a:pt x="248" y="70"/>
                    <a:pt x="247" y="70"/>
                  </a:cubicBezTo>
                  <a:cubicBezTo>
                    <a:pt x="247" y="70"/>
                    <a:pt x="246" y="70"/>
                    <a:pt x="246" y="70"/>
                  </a:cubicBezTo>
                  <a:cubicBezTo>
                    <a:pt x="245" y="70"/>
                    <a:pt x="245" y="69"/>
                    <a:pt x="244" y="69"/>
                  </a:cubicBezTo>
                  <a:cubicBezTo>
                    <a:pt x="243" y="68"/>
                    <a:pt x="243" y="68"/>
                    <a:pt x="242" y="68"/>
                  </a:cubicBezTo>
                  <a:cubicBezTo>
                    <a:pt x="242" y="68"/>
                    <a:pt x="241" y="68"/>
                    <a:pt x="241" y="68"/>
                  </a:cubicBezTo>
                  <a:cubicBezTo>
                    <a:pt x="240" y="68"/>
                    <a:pt x="240" y="69"/>
                    <a:pt x="239" y="69"/>
                  </a:cubicBezTo>
                  <a:cubicBezTo>
                    <a:pt x="239" y="69"/>
                    <a:pt x="239" y="69"/>
                    <a:pt x="239" y="69"/>
                  </a:cubicBezTo>
                  <a:cubicBezTo>
                    <a:pt x="238" y="70"/>
                    <a:pt x="238" y="71"/>
                    <a:pt x="238" y="71"/>
                  </a:cubicBezTo>
                  <a:cubicBezTo>
                    <a:pt x="237" y="72"/>
                    <a:pt x="237" y="72"/>
                    <a:pt x="236" y="73"/>
                  </a:cubicBezTo>
                  <a:cubicBezTo>
                    <a:pt x="236" y="73"/>
                    <a:pt x="235" y="73"/>
                    <a:pt x="235" y="74"/>
                  </a:cubicBezTo>
                  <a:cubicBezTo>
                    <a:pt x="234" y="75"/>
                    <a:pt x="234" y="75"/>
                    <a:pt x="234" y="75"/>
                  </a:cubicBezTo>
                  <a:cubicBezTo>
                    <a:pt x="233" y="75"/>
                    <a:pt x="233" y="75"/>
                    <a:pt x="232" y="75"/>
                  </a:cubicBezTo>
                  <a:cubicBezTo>
                    <a:pt x="232" y="75"/>
                    <a:pt x="231" y="75"/>
                    <a:pt x="231" y="75"/>
                  </a:cubicBezTo>
                  <a:cubicBezTo>
                    <a:pt x="230" y="75"/>
                    <a:pt x="230" y="75"/>
                    <a:pt x="229" y="75"/>
                  </a:cubicBezTo>
                  <a:cubicBezTo>
                    <a:pt x="229" y="76"/>
                    <a:pt x="229" y="76"/>
                    <a:pt x="228" y="77"/>
                  </a:cubicBezTo>
                  <a:cubicBezTo>
                    <a:pt x="228" y="77"/>
                    <a:pt x="229" y="78"/>
                    <a:pt x="228" y="78"/>
                  </a:cubicBezTo>
                  <a:cubicBezTo>
                    <a:pt x="228" y="78"/>
                    <a:pt x="228" y="78"/>
                    <a:pt x="227" y="78"/>
                  </a:cubicBezTo>
                  <a:cubicBezTo>
                    <a:pt x="227" y="78"/>
                    <a:pt x="226" y="79"/>
                    <a:pt x="226" y="79"/>
                  </a:cubicBezTo>
                  <a:cubicBezTo>
                    <a:pt x="226" y="80"/>
                    <a:pt x="226" y="80"/>
                    <a:pt x="226" y="81"/>
                  </a:cubicBezTo>
                  <a:cubicBezTo>
                    <a:pt x="225" y="81"/>
                    <a:pt x="225" y="82"/>
                    <a:pt x="225" y="82"/>
                  </a:cubicBezTo>
                  <a:cubicBezTo>
                    <a:pt x="224" y="83"/>
                    <a:pt x="224" y="84"/>
                    <a:pt x="223" y="84"/>
                  </a:cubicBezTo>
                  <a:cubicBezTo>
                    <a:pt x="222" y="84"/>
                    <a:pt x="222" y="84"/>
                    <a:pt x="221" y="84"/>
                  </a:cubicBezTo>
                  <a:cubicBezTo>
                    <a:pt x="221" y="85"/>
                    <a:pt x="221" y="85"/>
                    <a:pt x="220" y="85"/>
                  </a:cubicBezTo>
                  <a:cubicBezTo>
                    <a:pt x="220" y="85"/>
                    <a:pt x="220" y="85"/>
                    <a:pt x="219" y="85"/>
                  </a:cubicBezTo>
                  <a:cubicBezTo>
                    <a:pt x="219" y="85"/>
                    <a:pt x="218" y="84"/>
                    <a:pt x="217" y="85"/>
                  </a:cubicBezTo>
                  <a:cubicBezTo>
                    <a:pt x="217" y="85"/>
                    <a:pt x="218" y="86"/>
                    <a:pt x="217" y="86"/>
                  </a:cubicBezTo>
                  <a:cubicBezTo>
                    <a:pt x="217" y="87"/>
                    <a:pt x="217" y="86"/>
                    <a:pt x="217" y="87"/>
                  </a:cubicBezTo>
                  <a:cubicBezTo>
                    <a:pt x="217" y="87"/>
                    <a:pt x="217" y="88"/>
                    <a:pt x="217" y="88"/>
                  </a:cubicBezTo>
                  <a:cubicBezTo>
                    <a:pt x="217" y="88"/>
                    <a:pt x="218" y="88"/>
                    <a:pt x="218" y="88"/>
                  </a:cubicBezTo>
                  <a:cubicBezTo>
                    <a:pt x="218" y="88"/>
                    <a:pt x="218" y="89"/>
                    <a:pt x="218" y="89"/>
                  </a:cubicBezTo>
                  <a:cubicBezTo>
                    <a:pt x="219" y="89"/>
                    <a:pt x="220" y="90"/>
                    <a:pt x="220" y="91"/>
                  </a:cubicBezTo>
                  <a:cubicBezTo>
                    <a:pt x="221" y="91"/>
                    <a:pt x="221" y="91"/>
                    <a:pt x="221" y="92"/>
                  </a:cubicBezTo>
                  <a:cubicBezTo>
                    <a:pt x="221" y="92"/>
                    <a:pt x="220" y="93"/>
                    <a:pt x="220" y="93"/>
                  </a:cubicBezTo>
                  <a:cubicBezTo>
                    <a:pt x="220" y="94"/>
                    <a:pt x="220" y="95"/>
                    <a:pt x="220" y="95"/>
                  </a:cubicBezTo>
                  <a:cubicBezTo>
                    <a:pt x="219" y="96"/>
                    <a:pt x="219" y="96"/>
                    <a:pt x="219" y="96"/>
                  </a:cubicBezTo>
                  <a:cubicBezTo>
                    <a:pt x="218" y="96"/>
                    <a:pt x="218" y="96"/>
                    <a:pt x="217" y="96"/>
                  </a:cubicBezTo>
                  <a:cubicBezTo>
                    <a:pt x="217" y="96"/>
                    <a:pt x="216" y="95"/>
                    <a:pt x="215" y="95"/>
                  </a:cubicBezTo>
                  <a:cubicBezTo>
                    <a:pt x="214" y="96"/>
                    <a:pt x="214" y="96"/>
                    <a:pt x="213" y="96"/>
                  </a:cubicBezTo>
                  <a:cubicBezTo>
                    <a:pt x="212" y="96"/>
                    <a:pt x="211" y="96"/>
                    <a:pt x="210" y="95"/>
                  </a:cubicBezTo>
                  <a:cubicBezTo>
                    <a:pt x="210" y="95"/>
                    <a:pt x="210" y="96"/>
                    <a:pt x="209" y="95"/>
                  </a:cubicBezTo>
                  <a:cubicBezTo>
                    <a:pt x="209" y="95"/>
                    <a:pt x="208" y="95"/>
                    <a:pt x="208" y="95"/>
                  </a:cubicBezTo>
                  <a:cubicBezTo>
                    <a:pt x="207" y="95"/>
                    <a:pt x="207" y="95"/>
                    <a:pt x="207" y="96"/>
                  </a:cubicBezTo>
                  <a:cubicBezTo>
                    <a:pt x="206" y="96"/>
                    <a:pt x="206" y="96"/>
                    <a:pt x="206" y="97"/>
                  </a:cubicBezTo>
                  <a:cubicBezTo>
                    <a:pt x="205" y="97"/>
                    <a:pt x="204" y="97"/>
                    <a:pt x="204" y="97"/>
                  </a:cubicBezTo>
                  <a:cubicBezTo>
                    <a:pt x="203" y="97"/>
                    <a:pt x="202" y="97"/>
                    <a:pt x="201" y="97"/>
                  </a:cubicBezTo>
                  <a:cubicBezTo>
                    <a:pt x="201" y="97"/>
                    <a:pt x="200" y="96"/>
                    <a:pt x="199" y="96"/>
                  </a:cubicBezTo>
                  <a:cubicBezTo>
                    <a:pt x="198" y="96"/>
                    <a:pt x="198" y="94"/>
                    <a:pt x="196" y="94"/>
                  </a:cubicBezTo>
                  <a:cubicBezTo>
                    <a:pt x="196" y="94"/>
                    <a:pt x="196" y="94"/>
                    <a:pt x="195" y="94"/>
                  </a:cubicBezTo>
                  <a:cubicBezTo>
                    <a:pt x="195" y="94"/>
                    <a:pt x="195" y="94"/>
                    <a:pt x="194" y="94"/>
                  </a:cubicBezTo>
                  <a:cubicBezTo>
                    <a:pt x="194" y="94"/>
                    <a:pt x="193" y="94"/>
                    <a:pt x="193" y="93"/>
                  </a:cubicBezTo>
                  <a:cubicBezTo>
                    <a:pt x="192" y="93"/>
                    <a:pt x="192" y="93"/>
                    <a:pt x="191" y="93"/>
                  </a:cubicBezTo>
                  <a:cubicBezTo>
                    <a:pt x="191" y="93"/>
                    <a:pt x="191" y="92"/>
                    <a:pt x="192" y="92"/>
                  </a:cubicBezTo>
                  <a:cubicBezTo>
                    <a:pt x="192" y="91"/>
                    <a:pt x="192" y="91"/>
                    <a:pt x="192" y="91"/>
                  </a:cubicBezTo>
                  <a:cubicBezTo>
                    <a:pt x="192" y="90"/>
                    <a:pt x="192" y="90"/>
                    <a:pt x="192" y="90"/>
                  </a:cubicBezTo>
                  <a:cubicBezTo>
                    <a:pt x="192" y="89"/>
                    <a:pt x="192" y="89"/>
                    <a:pt x="192" y="89"/>
                  </a:cubicBezTo>
                  <a:cubicBezTo>
                    <a:pt x="192" y="88"/>
                    <a:pt x="192" y="89"/>
                    <a:pt x="192" y="88"/>
                  </a:cubicBezTo>
                  <a:cubicBezTo>
                    <a:pt x="192" y="88"/>
                    <a:pt x="191" y="88"/>
                    <a:pt x="191" y="88"/>
                  </a:cubicBezTo>
                  <a:cubicBezTo>
                    <a:pt x="190" y="88"/>
                    <a:pt x="190" y="87"/>
                    <a:pt x="190" y="87"/>
                  </a:cubicBezTo>
                  <a:cubicBezTo>
                    <a:pt x="190" y="86"/>
                    <a:pt x="190" y="86"/>
                    <a:pt x="190" y="86"/>
                  </a:cubicBezTo>
                  <a:cubicBezTo>
                    <a:pt x="190" y="85"/>
                    <a:pt x="189" y="85"/>
                    <a:pt x="189" y="85"/>
                  </a:cubicBezTo>
                  <a:cubicBezTo>
                    <a:pt x="189" y="84"/>
                    <a:pt x="189" y="84"/>
                    <a:pt x="189" y="84"/>
                  </a:cubicBezTo>
                  <a:cubicBezTo>
                    <a:pt x="189" y="83"/>
                    <a:pt x="189" y="83"/>
                    <a:pt x="188" y="82"/>
                  </a:cubicBezTo>
                  <a:cubicBezTo>
                    <a:pt x="188" y="82"/>
                    <a:pt x="188" y="82"/>
                    <a:pt x="188" y="82"/>
                  </a:cubicBezTo>
                  <a:cubicBezTo>
                    <a:pt x="187" y="82"/>
                    <a:pt x="187" y="82"/>
                    <a:pt x="187" y="82"/>
                  </a:cubicBezTo>
                  <a:cubicBezTo>
                    <a:pt x="187" y="82"/>
                    <a:pt x="187" y="82"/>
                    <a:pt x="186" y="82"/>
                  </a:cubicBezTo>
                  <a:cubicBezTo>
                    <a:pt x="186" y="82"/>
                    <a:pt x="186" y="83"/>
                    <a:pt x="185" y="83"/>
                  </a:cubicBezTo>
                  <a:cubicBezTo>
                    <a:pt x="185" y="83"/>
                    <a:pt x="184" y="83"/>
                    <a:pt x="184" y="83"/>
                  </a:cubicBezTo>
                  <a:cubicBezTo>
                    <a:pt x="184" y="83"/>
                    <a:pt x="184" y="83"/>
                    <a:pt x="183" y="83"/>
                  </a:cubicBezTo>
                  <a:cubicBezTo>
                    <a:pt x="183" y="84"/>
                    <a:pt x="183" y="84"/>
                    <a:pt x="183" y="85"/>
                  </a:cubicBezTo>
                  <a:cubicBezTo>
                    <a:pt x="183" y="86"/>
                    <a:pt x="183" y="88"/>
                    <a:pt x="183" y="89"/>
                  </a:cubicBezTo>
                  <a:cubicBezTo>
                    <a:pt x="182" y="90"/>
                    <a:pt x="182" y="91"/>
                    <a:pt x="182" y="92"/>
                  </a:cubicBezTo>
                  <a:cubicBezTo>
                    <a:pt x="182" y="92"/>
                    <a:pt x="182" y="92"/>
                    <a:pt x="182" y="93"/>
                  </a:cubicBezTo>
                  <a:cubicBezTo>
                    <a:pt x="183" y="93"/>
                    <a:pt x="183" y="93"/>
                    <a:pt x="183" y="93"/>
                  </a:cubicBezTo>
                  <a:cubicBezTo>
                    <a:pt x="183" y="93"/>
                    <a:pt x="183" y="94"/>
                    <a:pt x="183" y="94"/>
                  </a:cubicBezTo>
                  <a:cubicBezTo>
                    <a:pt x="183" y="94"/>
                    <a:pt x="184" y="94"/>
                    <a:pt x="184" y="94"/>
                  </a:cubicBezTo>
                  <a:cubicBezTo>
                    <a:pt x="184" y="94"/>
                    <a:pt x="185" y="95"/>
                    <a:pt x="185" y="95"/>
                  </a:cubicBezTo>
                  <a:cubicBezTo>
                    <a:pt x="185" y="95"/>
                    <a:pt x="185" y="96"/>
                    <a:pt x="185" y="96"/>
                  </a:cubicBezTo>
                  <a:cubicBezTo>
                    <a:pt x="185" y="96"/>
                    <a:pt x="185" y="96"/>
                    <a:pt x="185" y="97"/>
                  </a:cubicBezTo>
                  <a:cubicBezTo>
                    <a:pt x="185" y="98"/>
                    <a:pt x="185" y="99"/>
                    <a:pt x="184" y="100"/>
                  </a:cubicBezTo>
                  <a:cubicBezTo>
                    <a:pt x="184" y="100"/>
                    <a:pt x="183" y="100"/>
                    <a:pt x="183" y="100"/>
                  </a:cubicBezTo>
                  <a:cubicBezTo>
                    <a:pt x="182" y="100"/>
                    <a:pt x="182" y="99"/>
                    <a:pt x="182" y="99"/>
                  </a:cubicBezTo>
                  <a:cubicBezTo>
                    <a:pt x="182" y="99"/>
                    <a:pt x="181" y="99"/>
                    <a:pt x="181" y="99"/>
                  </a:cubicBezTo>
                  <a:cubicBezTo>
                    <a:pt x="180" y="99"/>
                    <a:pt x="180" y="100"/>
                    <a:pt x="180" y="100"/>
                  </a:cubicBezTo>
                  <a:cubicBezTo>
                    <a:pt x="180" y="100"/>
                    <a:pt x="179" y="100"/>
                    <a:pt x="178" y="100"/>
                  </a:cubicBezTo>
                  <a:cubicBezTo>
                    <a:pt x="178" y="99"/>
                    <a:pt x="177" y="99"/>
                    <a:pt x="177" y="99"/>
                  </a:cubicBezTo>
                  <a:cubicBezTo>
                    <a:pt x="177" y="99"/>
                    <a:pt x="176" y="99"/>
                    <a:pt x="176" y="99"/>
                  </a:cubicBezTo>
                  <a:cubicBezTo>
                    <a:pt x="175" y="99"/>
                    <a:pt x="175" y="99"/>
                    <a:pt x="175" y="99"/>
                  </a:cubicBezTo>
                  <a:cubicBezTo>
                    <a:pt x="175" y="99"/>
                    <a:pt x="175" y="99"/>
                    <a:pt x="175" y="99"/>
                  </a:cubicBezTo>
                  <a:cubicBezTo>
                    <a:pt x="174" y="99"/>
                    <a:pt x="173" y="99"/>
                    <a:pt x="172" y="99"/>
                  </a:cubicBezTo>
                  <a:cubicBezTo>
                    <a:pt x="171" y="99"/>
                    <a:pt x="169" y="99"/>
                    <a:pt x="168" y="98"/>
                  </a:cubicBezTo>
                  <a:cubicBezTo>
                    <a:pt x="167" y="98"/>
                    <a:pt x="167" y="97"/>
                    <a:pt x="166" y="97"/>
                  </a:cubicBezTo>
                  <a:cubicBezTo>
                    <a:pt x="165" y="97"/>
                    <a:pt x="165" y="97"/>
                    <a:pt x="164" y="97"/>
                  </a:cubicBezTo>
                  <a:cubicBezTo>
                    <a:pt x="164" y="97"/>
                    <a:pt x="163" y="97"/>
                    <a:pt x="163" y="97"/>
                  </a:cubicBezTo>
                  <a:cubicBezTo>
                    <a:pt x="163" y="97"/>
                    <a:pt x="163" y="97"/>
                    <a:pt x="163" y="96"/>
                  </a:cubicBezTo>
                  <a:cubicBezTo>
                    <a:pt x="163" y="96"/>
                    <a:pt x="162" y="96"/>
                    <a:pt x="162" y="96"/>
                  </a:cubicBezTo>
                  <a:cubicBezTo>
                    <a:pt x="162" y="96"/>
                    <a:pt x="162" y="96"/>
                    <a:pt x="162" y="96"/>
                  </a:cubicBezTo>
                  <a:cubicBezTo>
                    <a:pt x="161" y="95"/>
                    <a:pt x="160" y="95"/>
                    <a:pt x="159" y="96"/>
                  </a:cubicBezTo>
                  <a:cubicBezTo>
                    <a:pt x="159" y="96"/>
                    <a:pt x="159" y="96"/>
                    <a:pt x="158" y="96"/>
                  </a:cubicBezTo>
                  <a:cubicBezTo>
                    <a:pt x="158" y="96"/>
                    <a:pt x="158" y="96"/>
                    <a:pt x="158" y="96"/>
                  </a:cubicBezTo>
                  <a:cubicBezTo>
                    <a:pt x="157" y="96"/>
                    <a:pt x="156" y="95"/>
                    <a:pt x="156" y="95"/>
                  </a:cubicBezTo>
                  <a:cubicBezTo>
                    <a:pt x="156" y="94"/>
                    <a:pt x="156" y="94"/>
                    <a:pt x="155" y="94"/>
                  </a:cubicBezTo>
                  <a:cubicBezTo>
                    <a:pt x="155" y="94"/>
                    <a:pt x="155" y="94"/>
                    <a:pt x="154" y="93"/>
                  </a:cubicBezTo>
                  <a:cubicBezTo>
                    <a:pt x="154" y="93"/>
                    <a:pt x="154" y="93"/>
                    <a:pt x="154" y="93"/>
                  </a:cubicBezTo>
                  <a:cubicBezTo>
                    <a:pt x="153" y="93"/>
                    <a:pt x="153" y="93"/>
                    <a:pt x="153" y="93"/>
                  </a:cubicBezTo>
                  <a:cubicBezTo>
                    <a:pt x="152" y="92"/>
                    <a:pt x="152" y="92"/>
                    <a:pt x="151" y="92"/>
                  </a:cubicBezTo>
                  <a:cubicBezTo>
                    <a:pt x="150" y="91"/>
                    <a:pt x="149" y="91"/>
                    <a:pt x="147" y="90"/>
                  </a:cubicBezTo>
                  <a:cubicBezTo>
                    <a:pt x="146" y="90"/>
                    <a:pt x="146" y="89"/>
                    <a:pt x="145" y="89"/>
                  </a:cubicBezTo>
                  <a:cubicBezTo>
                    <a:pt x="144" y="89"/>
                    <a:pt x="143" y="89"/>
                    <a:pt x="142" y="89"/>
                  </a:cubicBezTo>
                  <a:cubicBezTo>
                    <a:pt x="141" y="89"/>
                    <a:pt x="140" y="88"/>
                    <a:pt x="140" y="88"/>
                  </a:cubicBezTo>
                  <a:cubicBezTo>
                    <a:pt x="139" y="88"/>
                    <a:pt x="137" y="88"/>
                    <a:pt x="137" y="88"/>
                  </a:cubicBezTo>
                  <a:cubicBezTo>
                    <a:pt x="136" y="88"/>
                    <a:pt x="135" y="87"/>
                    <a:pt x="135" y="87"/>
                  </a:cubicBezTo>
                  <a:cubicBezTo>
                    <a:pt x="134" y="87"/>
                    <a:pt x="133" y="87"/>
                    <a:pt x="133" y="87"/>
                  </a:cubicBezTo>
                  <a:cubicBezTo>
                    <a:pt x="131" y="87"/>
                    <a:pt x="130" y="86"/>
                    <a:pt x="129" y="86"/>
                  </a:cubicBezTo>
                  <a:cubicBezTo>
                    <a:pt x="129" y="86"/>
                    <a:pt x="128" y="86"/>
                    <a:pt x="128" y="86"/>
                  </a:cubicBezTo>
                  <a:cubicBezTo>
                    <a:pt x="128" y="85"/>
                    <a:pt x="128" y="85"/>
                    <a:pt x="127" y="85"/>
                  </a:cubicBezTo>
                  <a:cubicBezTo>
                    <a:pt x="127" y="84"/>
                    <a:pt x="126" y="84"/>
                    <a:pt x="125" y="83"/>
                  </a:cubicBezTo>
                  <a:cubicBezTo>
                    <a:pt x="124" y="83"/>
                    <a:pt x="124" y="83"/>
                    <a:pt x="123" y="82"/>
                  </a:cubicBezTo>
                  <a:cubicBezTo>
                    <a:pt x="123" y="82"/>
                    <a:pt x="122" y="82"/>
                    <a:pt x="122" y="81"/>
                  </a:cubicBezTo>
                  <a:cubicBezTo>
                    <a:pt x="122" y="81"/>
                    <a:pt x="121" y="81"/>
                    <a:pt x="121" y="81"/>
                  </a:cubicBezTo>
                  <a:cubicBezTo>
                    <a:pt x="121" y="80"/>
                    <a:pt x="121" y="80"/>
                    <a:pt x="120" y="80"/>
                  </a:cubicBezTo>
                  <a:cubicBezTo>
                    <a:pt x="120" y="80"/>
                    <a:pt x="120" y="80"/>
                    <a:pt x="119" y="79"/>
                  </a:cubicBezTo>
                  <a:cubicBezTo>
                    <a:pt x="119" y="79"/>
                    <a:pt x="118" y="79"/>
                    <a:pt x="118" y="78"/>
                  </a:cubicBezTo>
                  <a:cubicBezTo>
                    <a:pt x="117" y="78"/>
                    <a:pt x="117" y="78"/>
                    <a:pt x="117" y="78"/>
                  </a:cubicBezTo>
                  <a:cubicBezTo>
                    <a:pt x="116" y="78"/>
                    <a:pt x="116" y="78"/>
                    <a:pt x="116" y="77"/>
                  </a:cubicBezTo>
                  <a:cubicBezTo>
                    <a:pt x="115" y="77"/>
                    <a:pt x="115" y="77"/>
                    <a:pt x="115" y="77"/>
                  </a:cubicBezTo>
                  <a:cubicBezTo>
                    <a:pt x="113" y="76"/>
                    <a:pt x="112" y="75"/>
                    <a:pt x="110" y="75"/>
                  </a:cubicBezTo>
                  <a:cubicBezTo>
                    <a:pt x="110" y="75"/>
                    <a:pt x="109" y="75"/>
                    <a:pt x="109" y="75"/>
                  </a:cubicBezTo>
                  <a:cubicBezTo>
                    <a:pt x="109" y="75"/>
                    <a:pt x="108" y="75"/>
                    <a:pt x="107" y="74"/>
                  </a:cubicBezTo>
                  <a:cubicBezTo>
                    <a:pt x="107" y="74"/>
                    <a:pt x="107" y="74"/>
                    <a:pt x="107" y="74"/>
                  </a:cubicBezTo>
                  <a:cubicBezTo>
                    <a:pt x="107" y="74"/>
                    <a:pt x="107" y="73"/>
                    <a:pt x="107" y="74"/>
                  </a:cubicBezTo>
                  <a:cubicBezTo>
                    <a:pt x="106" y="73"/>
                    <a:pt x="106" y="73"/>
                    <a:pt x="106" y="73"/>
                  </a:cubicBezTo>
                  <a:cubicBezTo>
                    <a:pt x="106" y="72"/>
                    <a:pt x="106" y="72"/>
                    <a:pt x="106" y="71"/>
                  </a:cubicBezTo>
                  <a:cubicBezTo>
                    <a:pt x="106" y="70"/>
                    <a:pt x="106" y="69"/>
                    <a:pt x="106" y="69"/>
                  </a:cubicBezTo>
                  <a:cubicBezTo>
                    <a:pt x="106" y="68"/>
                    <a:pt x="106" y="68"/>
                    <a:pt x="106" y="68"/>
                  </a:cubicBezTo>
                  <a:cubicBezTo>
                    <a:pt x="106" y="67"/>
                    <a:pt x="107" y="67"/>
                    <a:pt x="107" y="67"/>
                  </a:cubicBezTo>
                  <a:cubicBezTo>
                    <a:pt x="107" y="67"/>
                    <a:pt x="107" y="66"/>
                    <a:pt x="107" y="66"/>
                  </a:cubicBezTo>
                  <a:cubicBezTo>
                    <a:pt x="107" y="65"/>
                    <a:pt x="106" y="65"/>
                    <a:pt x="106" y="65"/>
                  </a:cubicBezTo>
                  <a:cubicBezTo>
                    <a:pt x="106" y="64"/>
                    <a:pt x="106" y="63"/>
                    <a:pt x="107" y="63"/>
                  </a:cubicBezTo>
                  <a:cubicBezTo>
                    <a:pt x="107" y="63"/>
                    <a:pt x="108" y="63"/>
                    <a:pt x="108" y="63"/>
                  </a:cubicBezTo>
                  <a:cubicBezTo>
                    <a:pt x="108" y="63"/>
                    <a:pt x="108" y="62"/>
                    <a:pt x="108" y="62"/>
                  </a:cubicBezTo>
                  <a:cubicBezTo>
                    <a:pt x="108" y="61"/>
                    <a:pt x="108" y="60"/>
                    <a:pt x="108" y="60"/>
                  </a:cubicBezTo>
                  <a:cubicBezTo>
                    <a:pt x="108" y="59"/>
                    <a:pt x="108" y="59"/>
                    <a:pt x="108" y="59"/>
                  </a:cubicBezTo>
                  <a:cubicBezTo>
                    <a:pt x="108" y="59"/>
                    <a:pt x="109" y="58"/>
                    <a:pt x="109" y="58"/>
                  </a:cubicBezTo>
                  <a:cubicBezTo>
                    <a:pt x="109" y="58"/>
                    <a:pt x="109" y="57"/>
                    <a:pt x="109" y="57"/>
                  </a:cubicBezTo>
                  <a:cubicBezTo>
                    <a:pt x="109" y="57"/>
                    <a:pt x="109" y="57"/>
                    <a:pt x="109" y="57"/>
                  </a:cubicBezTo>
                  <a:cubicBezTo>
                    <a:pt x="109" y="57"/>
                    <a:pt x="108" y="57"/>
                    <a:pt x="108" y="56"/>
                  </a:cubicBezTo>
                  <a:cubicBezTo>
                    <a:pt x="108" y="56"/>
                    <a:pt x="108" y="55"/>
                    <a:pt x="108" y="55"/>
                  </a:cubicBezTo>
                  <a:cubicBezTo>
                    <a:pt x="108" y="55"/>
                    <a:pt x="108" y="55"/>
                    <a:pt x="107" y="55"/>
                  </a:cubicBezTo>
                  <a:cubicBezTo>
                    <a:pt x="107" y="55"/>
                    <a:pt x="107" y="54"/>
                    <a:pt x="106" y="54"/>
                  </a:cubicBezTo>
                  <a:cubicBezTo>
                    <a:pt x="106" y="54"/>
                    <a:pt x="106" y="54"/>
                    <a:pt x="105" y="54"/>
                  </a:cubicBezTo>
                  <a:cubicBezTo>
                    <a:pt x="105" y="54"/>
                    <a:pt x="105" y="54"/>
                    <a:pt x="104" y="54"/>
                  </a:cubicBezTo>
                  <a:cubicBezTo>
                    <a:pt x="104" y="54"/>
                    <a:pt x="104" y="53"/>
                    <a:pt x="103" y="53"/>
                  </a:cubicBezTo>
                  <a:cubicBezTo>
                    <a:pt x="103" y="53"/>
                    <a:pt x="102" y="52"/>
                    <a:pt x="102" y="52"/>
                  </a:cubicBezTo>
                  <a:cubicBezTo>
                    <a:pt x="101" y="51"/>
                    <a:pt x="101" y="52"/>
                    <a:pt x="101" y="51"/>
                  </a:cubicBezTo>
                  <a:cubicBezTo>
                    <a:pt x="101" y="51"/>
                    <a:pt x="101" y="51"/>
                    <a:pt x="101" y="50"/>
                  </a:cubicBezTo>
                  <a:cubicBezTo>
                    <a:pt x="100" y="50"/>
                    <a:pt x="99" y="50"/>
                    <a:pt x="99" y="50"/>
                  </a:cubicBezTo>
                  <a:cubicBezTo>
                    <a:pt x="99" y="50"/>
                    <a:pt x="98" y="50"/>
                    <a:pt x="98" y="50"/>
                  </a:cubicBezTo>
                  <a:cubicBezTo>
                    <a:pt x="97" y="50"/>
                    <a:pt x="97" y="49"/>
                    <a:pt x="97" y="49"/>
                  </a:cubicBezTo>
                  <a:cubicBezTo>
                    <a:pt x="96" y="49"/>
                    <a:pt x="96" y="49"/>
                    <a:pt x="96" y="49"/>
                  </a:cubicBezTo>
                  <a:cubicBezTo>
                    <a:pt x="95" y="49"/>
                    <a:pt x="95" y="49"/>
                    <a:pt x="95" y="49"/>
                  </a:cubicBezTo>
                  <a:cubicBezTo>
                    <a:pt x="95" y="48"/>
                    <a:pt x="94" y="48"/>
                    <a:pt x="94" y="48"/>
                  </a:cubicBezTo>
                  <a:cubicBezTo>
                    <a:pt x="94" y="47"/>
                    <a:pt x="93" y="46"/>
                    <a:pt x="92" y="46"/>
                  </a:cubicBezTo>
                  <a:cubicBezTo>
                    <a:pt x="91" y="45"/>
                    <a:pt x="90" y="46"/>
                    <a:pt x="89" y="45"/>
                  </a:cubicBezTo>
                  <a:cubicBezTo>
                    <a:pt x="89" y="44"/>
                    <a:pt x="90" y="44"/>
                    <a:pt x="89" y="43"/>
                  </a:cubicBezTo>
                  <a:cubicBezTo>
                    <a:pt x="89" y="43"/>
                    <a:pt x="89" y="43"/>
                    <a:pt x="89" y="42"/>
                  </a:cubicBezTo>
                  <a:cubicBezTo>
                    <a:pt x="89" y="42"/>
                    <a:pt x="89" y="41"/>
                    <a:pt x="89" y="41"/>
                  </a:cubicBezTo>
                  <a:cubicBezTo>
                    <a:pt x="89" y="40"/>
                    <a:pt x="89" y="40"/>
                    <a:pt x="88" y="39"/>
                  </a:cubicBezTo>
                  <a:cubicBezTo>
                    <a:pt x="88" y="39"/>
                    <a:pt x="88" y="39"/>
                    <a:pt x="87" y="38"/>
                  </a:cubicBezTo>
                  <a:cubicBezTo>
                    <a:pt x="87" y="38"/>
                    <a:pt x="87" y="38"/>
                    <a:pt x="87" y="38"/>
                  </a:cubicBezTo>
                  <a:cubicBezTo>
                    <a:pt x="86" y="38"/>
                    <a:pt x="86" y="37"/>
                    <a:pt x="86" y="37"/>
                  </a:cubicBezTo>
                  <a:cubicBezTo>
                    <a:pt x="86" y="37"/>
                    <a:pt x="86" y="36"/>
                    <a:pt x="85" y="36"/>
                  </a:cubicBezTo>
                  <a:cubicBezTo>
                    <a:pt x="85" y="36"/>
                    <a:pt x="85" y="35"/>
                    <a:pt x="85" y="35"/>
                  </a:cubicBezTo>
                  <a:cubicBezTo>
                    <a:pt x="84" y="34"/>
                    <a:pt x="84" y="34"/>
                    <a:pt x="84" y="33"/>
                  </a:cubicBezTo>
                  <a:cubicBezTo>
                    <a:pt x="84" y="33"/>
                    <a:pt x="83" y="32"/>
                    <a:pt x="83" y="32"/>
                  </a:cubicBezTo>
                  <a:cubicBezTo>
                    <a:pt x="84" y="31"/>
                    <a:pt x="84" y="31"/>
                    <a:pt x="84" y="31"/>
                  </a:cubicBezTo>
                  <a:cubicBezTo>
                    <a:pt x="84" y="32"/>
                    <a:pt x="85" y="32"/>
                    <a:pt x="85" y="32"/>
                  </a:cubicBezTo>
                  <a:cubicBezTo>
                    <a:pt x="85" y="32"/>
                    <a:pt x="85" y="32"/>
                    <a:pt x="85" y="32"/>
                  </a:cubicBezTo>
                  <a:cubicBezTo>
                    <a:pt x="85" y="32"/>
                    <a:pt x="86" y="32"/>
                    <a:pt x="86" y="33"/>
                  </a:cubicBezTo>
                  <a:cubicBezTo>
                    <a:pt x="86" y="33"/>
                    <a:pt x="86" y="34"/>
                    <a:pt x="87" y="34"/>
                  </a:cubicBezTo>
                  <a:cubicBezTo>
                    <a:pt x="87" y="34"/>
                    <a:pt x="87" y="34"/>
                    <a:pt x="87" y="34"/>
                  </a:cubicBezTo>
                  <a:cubicBezTo>
                    <a:pt x="88" y="34"/>
                    <a:pt x="88" y="34"/>
                    <a:pt x="88" y="33"/>
                  </a:cubicBezTo>
                  <a:cubicBezTo>
                    <a:pt x="88" y="33"/>
                    <a:pt x="88" y="32"/>
                    <a:pt x="89" y="32"/>
                  </a:cubicBezTo>
                  <a:cubicBezTo>
                    <a:pt x="90" y="32"/>
                    <a:pt x="90" y="34"/>
                    <a:pt x="91" y="33"/>
                  </a:cubicBezTo>
                  <a:cubicBezTo>
                    <a:pt x="91" y="33"/>
                    <a:pt x="92" y="32"/>
                    <a:pt x="92" y="32"/>
                  </a:cubicBezTo>
                  <a:cubicBezTo>
                    <a:pt x="92" y="31"/>
                    <a:pt x="92" y="31"/>
                    <a:pt x="91" y="31"/>
                  </a:cubicBezTo>
                  <a:cubicBezTo>
                    <a:pt x="91" y="30"/>
                    <a:pt x="91" y="30"/>
                    <a:pt x="91" y="29"/>
                  </a:cubicBezTo>
                  <a:cubicBezTo>
                    <a:pt x="90" y="29"/>
                    <a:pt x="91" y="28"/>
                    <a:pt x="90" y="27"/>
                  </a:cubicBezTo>
                  <a:cubicBezTo>
                    <a:pt x="90" y="27"/>
                    <a:pt x="90" y="26"/>
                    <a:pt x="90" y="26"/>
                  </a:cubicBezTo>
                  <a:cubicBezTo>
                    <a:pt x="89" y="26"/>
                    <a:pt x="89" y="26"/>
                    <a:pt x="88" y="25"/>
                  </a:cubicBezTo>
                  <a:cubicBezTo>
                    <a:pt x="88" y="25"/>
                    <a:pt x="88" y="25"/>
                    <a:pt x="88" y="25"/>
                  </a:cubicBezTo>
                  <a:cubicBezTo>
                    <a:pt x="88" y="25"/>
                    <a:pt x="87" y="25"/>
                    <a:pt x="87" y="25"/>
                  </a:cubicBezTo>
                  <a:cubicBezTo>
                    <a:pt x="86" y="25"/>
                    <a:pt x="85" y="25"/>
                    <a:pt x="85" y="24"/>
                  </a:cubicBezTo>
                  <a:cubicBezTo>
                    <a:pt x="85" y="24"/>
                    <a:pt x="85" y="23"/>
                    <a:pt x="85" y="23"/>
                  </a:cubicBezTo>
                  <a:cubicBezTo>
                    <a:pt x="85" y="22"/>
                    <a:pt x="84" y="22"/>
                    <a:pt x="84" y="21"/>
                  </a:cubicBezTo>
                  <a:cubicBezTo>
                    <a:pt x="84" y="21"/>
                    <a:pt x="84" y="20"/>
                    <a:pt x="83" y="20"/>
                  </a:cubicBezTo>
                  <a:cubicBezTo>
                    <a:pt x="83" y="19"/>
                    <a:pt x="82" y="19"/>
                    <a:pt x="82" y="19"/>
                  </a:cubicBezTo>
                  <a:cubicBezTo>
                    <a:pt x="81" y="18"/>
                    <a:pt x="81" y="18"/>
                    <a:pt x="81" y="17"/>
                  </a:cubicBezTo>
                  <a:cubicBezTo>
                    <a:pt x="81" y="17"/>
                    <a:pt x="81" y="16"/>
                    <a:pt x="81" y="16"/>
                  </a:cubicBezTo>
                  <a:cubicBezTo>
                    <a:pt x="81" y="16"/>
                    <a:pt x="81" y="16"/>
                    <a:pt x="81" y="16"/>
                  </a:cubicBezTo>
                  <a:cubicBezTo>
                    <a:pt x="82" y="15"/>
                    <a:pt x="83" y="15"/>
                    <a:pt x="83" y="14"/>
                  </a:cubicBezTo>
                  <a:cubicBezTo>
                    <a:pt x="83" y="14"/>
                    <a:pt x="82" y="14"/>
                    <a:pt x="82" y="14"/>
                  </a:cubicBezTo>
                  <a:cubicBezTo>
                    <a:pt x="82" y="14"/>
                    <a:pt x="82" y="13"/>
                    <a:pt x="82" y="13"/>
                  </a:cubicBezTo>
                  <a:cubicBezTo>
                    <a:pt x="81" y="12"/>
                    <a:pt x="81" y="12"/>
                    <a:pt x="80" y="12"/>
                  </a:cubicBezTo>
                  <a:cubicBezTo>
                    <a:pt x="80" y="12"/>
                    <a:pt x="79" y="12"/>
                    <a:pt x="79" y="11"/>
                  </a:cubicBezTo>
                  <a:cubicBezTo>
                    <a:pt x="79" y="11"/>
                    <a:pt x="78" y="11"/>
                    <a:pt x="78" y="11"/>
                  </a:cubicBezTo>
                  <a:cubicBezTo>
                    <a:pt x="78" y="11"/>
                    <a:pt x="78" y="11"/>
                    <a:pt x="78" y="11"/>
                  </a:cubicBezTo>
                  <a:cubicBezTo>
                    <a:pt x="78" y="11"/>
                    <a:pt x="78" y="11"/>
                    <a:pt x="77" y="11"/>
                  </a:cubicBezTo>
                  <a:cubicBezTo>
                    <a:pt x="77" y="10"/>
                    <a:pt x="77" y="10"/>
                    <a:pt x="76" y="9"/>
                  </a:cubicBezTo>
                  <a:cubicBezTo>
                    <a:pt x="76" y="9"/>
                    <a:pt x="75" y="9"/>
                    <a:pt x="74" y="8"/>
                  </a:cubicBezTo>
                  <a:cubicBezTo>
                    <a:pt x="74" y="8"/>
                    <a:pt x="74" y="7"/>
                    <a:pt x="74" y="7"/>
                  </a:cubicBezTo>
                  <a:cubicBezTo>
                    <a:pt x="74" y="7"/>
                    <a:pt x="74" y="6"/>
                    <a:pt x="74" y="6"/>
                  </a:cubicBezTo>
                  <a:cubicBezTo>
                    <a:pt x="74" y="6"/>
                    <a:pt x="73" y="5"/>
                    <a:pt x="73" y="5"/>
                  </a:cubicBezTo>
                  <a:cubicBezTo>
                    <a:pt x="73" y="4"/>
                    <a:pt x="72" y="4"/>
                    <a:pt x="72" y="3"/>
                  </a:cubicBezTo>
                  <a:cubicBezTo>
                    <a:pt x="72" y="2"/>
                    <a:pt x="72" y="2"/>
                    <a:pt x="72" y="2"/>
                  </a:cubicBezTo>
                  <a:cubicBezTo>
                    <a:pt x="71" y="1"/>
                    <a:pt x="71" y="0"/>
                    <a:pt x="69" y="0"/>
                  </a:cubicBezTo>
                  <a:cubicBezTo>
                    <a:pt x="69" y="0"/>
                    <a:pt x="68" y="0"/>
                    <a:pt x="6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7" y="0"/>
                    <a:pt x="67" y="0"/>
                    <a:pt x="67" y="1"/>
                  </a:cubicBezTo>
                  <a:cubicBezTo>
                    <a:pt x="66" y="1"/>
                    <a:pt x="66" y="1"/>
                    <a:pt x="66" y="1"/>
                  </a:cubicBezTo>
                  <a:cubicBezTo>
                    <a:pt x="66" y="2"/>
                    <a:pt x="65" y="2"/>
                    <a:pt x="65" y="2"/>
                  </a:cubicBezTo>
                  <a:cubicBezTo>
                    <a:pt x="64" y="3"/>
                    <a:pt x="64" y="2"/>
                    <a:pt x="63" y="3"/>
                  </a:cubicBezTo>
                  <a:cubicBezTo>
                    <a:pt x="63" y="3"/>
                    <a:pt x="63" y="4"/>
                    <a:pt x="63" y="4"/>
                  </a:cubicBezTo>
                  <a:cubicBezTo>
                    <a:pt x="62" y="4"/>
                    <a:pt x="62" y="4"/>
                    <a:pt x="62" y="4"/>
                  </a:cubicBezTo>
                  <a:cubicBezTo>
                    <a:pt x="62" y="5"/>
                    <a:pt x="62" y="5"/>
                    <a:pt x="61" y="5"/>
                  </a:cubicBezTo>
                  <a:cubicBezTo>
                    <a:pt x="61" y="5"/>
                    <a:pt x="61" y="6"/>
                    <a:pt x="61" y="6"/>
                  </a:cubicBezTo>
                  <a:cubicBezTo>
                    <a:pt x="60" y="6"/>
                    <a:pt x="61" y="6"/>
                    <a:pt x="60" y="6"/>
                  </a:cubicBezTo>
                  <a:cubicBezTo>
                    <a:pt x="60" y="6"/>
                    <a:pt x="59" y="6"/>
                    <a:pt x="59" y="6"/>
                  </a:cubicBezTo>
                  <a:cubicBezTo>
                    <a:pt x="59" y="6"/>
                    <a:pt x="58" y="6"/>
                    <a:pt x="58" y="6"/>
                  </a:cubicBezTo>
                  <a:cubicBezTo>
                    <a:pt x="57" y="7"/>
                    <a:pt x="57" y="7"/>
                    <a:pt x="56" y="8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55" y="8"/>
                    <a:pt x="55" y="9"/>
                    <a:pt x="55" y="9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5" y="9"/>
                    <a:pt x="54" y="9"/>
                    <a:pt x="54" y="9"/>
                  </a:cubicBezTo>
                  <a:cubicBezTo>
                    <a:pt x="54" y="9"/>
                    <a:pt x="54" y="9"/>
                    <a:pt x="53" y="9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52" y="9"/>
                    <a:pt x="52" y="9"/>
                    <a:pt x="52" y="10"/>
                  </a:cubicBezTo>
                  <a:cubicBezTo>
                    <a:pt x="52" y="10"/>
                    <a:pt x="51" y="10"/>
                    <a:pt x="51" y="10"/>
                  </a:cubicBezTo>
                  <a:cubicBezTo>
                    <a:pt x="50" y="10"/>
                    <a:pt x="50" y="10"/>
                    <a:pt x="49" y="10"/>
                  </a:cubicBezTo>
                  <a:cubicBezTo>
                    <a:pt x="49" y="10"/>
                    <a:pt x="49" y="10"/>
                    <a:pt x="48" y="9"/>
                  </a:cubicBezTo>
                  <a:cubicBezTo>
                    <a:pt x="48" y="9"/>
                    <a:pt x="48" y="9"/>
                    <a:pt x="48" y="9"/>
                  </a:cubicBezTo>
                  <a:cubicBezTo>
                    <a:pt x="47" y="9"/>
                    <a:pt x="47" y="9"/>
                    <a:pt x="46" y="9"/>
                  </a:cubicBezTo>
                  <a:cubicBezTo>
                    <a:pt x="45" y="9"/>
                    <a:pt x="44" y="10"/>
                    <a:pt x="43" y="10"/>
                  </a:cubicBezTo>
                  <a:cubicBezTo>
                    <a:pt x="42" y="9"/>
                    <a:pt x="42" y="9"/>
                    <a:pt x="41" y="9"/>
                  </a:cubicBezTo>
                  <a:cubicBezTo>
                    <a:pt x="41" y="9"/>
                    <a:pt x="41" y="9"/>
                    <a:pt x="40" y="9"/>
                  </a:cubicBezTo>
                  <a:cubicBezTo>
                    <a:pt x="40" y="8"/>
                    <a:pt x="39" y="9"/>
                    <a:pt x="39" y="9"/>
                  </a:cubicBezTo>
                  <a:cubicBezTo>
                    <a:pt x="38" y="9"/>
                    <a:pt x="38" y="8"/>
                    <a:pt x="37" y="9"/>
                  </a:cubicBezTo>
                  <a:cubicBezTo>
                    <a:pt x="37" y="9"/>
                    <a:pt x="38" y="9"/>
                    <a:pt x="38" y="10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8" y="11"/>
                    <a:pt x="38" y="11"/>
                    <a:pt x="37" y="11"/>
                  </a:cubicBezTo>
                  <a:cubicBezTo>
                    <a:pt x="36" y="11"/>
                    <a:pt x="36" y="11"/>
                    <a:pt x="36" y="12"/>
                  </a:cubicBezTo>
                  <a:cubicBezTo>
                    <a:pt x="36" y="12"/>
                    <a:pt x="36" y="13"/>
                    <a:pt x="36" y="13"/>
                  </a:cubicBezTo>
                  <a:cubicBezTo>
                    <a:pt x="36" y="14"/>
                    <a:pt x="37" y="14"/>
                    <a:pt x="37" y="14"/>
                  </a:cubicBezTo>
                  <a:cubicBezTo>
                    <a:pt x="37" y="14"/>
                    <a:pt x="37" y="14"/>
                    <a:pt x="38" y="14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8" y="14"/>
                    <a:pt x="38" y="15"/>
                    <a:pt x="39" y="15"/>
                  </a:cubicBezTo>
                  <a:cubicBezTo>
                    <a:pt x="39" y="15"/>
                    <a:pt x="39" y="15"/>
                    <a:pt x="39" y="16"/>
                  </a:cubicBezTo>
                  <a:cubicBezTo>
                    <a:pt x="39" y="16"/>
                    <a:pt x="40" y="17"/>
                    <a:pt x="40" y="17"/>
                  </a:cubicBezTo>
                  <a:cubicBezTo>
                    <a:pt x="39" y="18"/>
                    <a:pt x="39" y="17"/>
                    <a:pt x="39" y="18"/>
                  </a:cubicBezTo>
                  <a:cubicBezTo>
                    <a:pt x="39" y="18"/>
                    <a:pt x="38" y="18"/>
                    <a:pt x="38" y="18"/>
                  </a:cubicBezTo>
                  <a:cubicBezTo>
                    <a:pt x="38" y="19"/>
                    <a:pt x="38" y="19"/>
                    <a:pt x="39" y="20"/>
                  </a:cubicBezTo>
                  <a:cubicBezTo>
                    <a:pt x="39" y="20"/>
                    <a:pt x="40" y="20"/>
                    <a:pt x="40" y="21"/>
                  </a:cubicBezTo>
                  <a:cubicBezTo>
                    <a:pt x="40" y="22"/>
                    <a:pt x="39" y="22"/>
                    <a:pt x="39" y="22"/>
                  </a:cubicBezTo>
                  <a:cubicBezTo>
                    <a:pt x="39" y="23"/>
                    <a:pt x="39" y="23"/>
                    <a:pt x="40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0" y="24"/>
                    <a:pt x="40" y="25"/>
                    <a:pt x="40" y="25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41" y="27"/>
                    <a:pt x="41" y="27"/>
                    <a:pt x="42" y="27"/>
                  </a:cubicBezTo>
                  <a:cubicBezTo>
                    <a:pt x="43" y="27"/>
                    <a:pt x="43" y="27"/>
                    <a:pt x="44" y="27"/>
                  </a:cubicBezTo>
                  <a:cubicBezTo>
                    <a:pt x="44" y="27"/>
                    <a:pt x="45" y="27"/>
                    <a:pt x="45" y="27"/>
                  </a:cubicBezTo>
                  <a:cubicBezTo>
                    <a:pt x="45" y="27"/>
                    <a:pt x="45" y="28"/>
                    <a:pt x="45" y="28"/>
                  </a:cubicBezTo>
                  <a:cubicBezTo>
                    <a:pt x="46" y="28"/>
                    <a:pt x="46" y="28"/>
                    <a:pt x="46" y="29"/>
                  </a:cubicBezTo>
                  <a:cubicBezTo>
                    <a:pt x="46" y="29"/>
                    <a:pt x="46" y="29"/>
                    <a:pt x="46" y="30"/>
                  </a:cubicBezTo>
                  <a:cubicBezTo>
                    <a:pt x="46" y="30"/>
                    <a:pt x="46" y="31"/>
                    <a:pt x="46" y="31"/>
                  </a:cubicBezTo>
                  <a:cubicBezTo>
                    <a:pt x="47" y="31"/>
                    <a:pt x="47" y="31"/>
                    <a:pt x="47" y="32"/>
                  </a:cubicBezTo>
                  <a:cubicBezTo>
                    <a:pt x="47" y="32"/>
                    <a:pt x="48" y="32"/>
                    <a:pt x="48" y="32"/>
                  </a:cubicBezTo>
                  <a:cubicBezTo>
                    <a:pt x="48" y="32"/>
                    <a:pt x="49" y="32"/>
                    <a:pt x="49" y="32"/>
                  </a:cubicBezTo>
                  <a:cubicBezTo>
                    <a:pt x="49" y="32"/>
                    <a:pt x="49" y="33"/>
                    <a:pt x="50" y="33"/>
                  </a:cubicBezTo>
                  <a:cubicBezTo>
                    <a:pt x="50" y="33"/>
                    <a:pt x="51" y="34"/>
                    <a:pt x="51" y="34"/>
                  </a:cubicBezTo>
                  <a:cubicBezTo>
                    <a:pt x="52" y="34"/>
                    <a:pt x="52" y="34"/>
                    <a:pt x="52" y="35"/>
                  </a:cubicBezTo>
                  <a:cubicBezTo>
                    <a:pt x="52" y="36"/>
                    <a:pt x="52" y="36"/>
                    <a:pt x="52" y="37"/>
                  </a:cubicBezTo>
                  <a:cubicBezTo>
                    <a:pt x="52" y="37"/>
                    <a:pt x="51" y="37"/>
                    <a:pt x="51" y="37"/>
                  </a:cubicBezTo>
                  <a:cubicBezTo>
                    <a:pt x="51" y="37"/>
                    <a:pt x="51" y="37"/>
                    <a:pt x="51" y="37"/>
                  </a:cubicBezTo>
                  <a:cubicBezTo>
                    <a:pt x="51" y="37"/>
                    <a:pt x="50" y="37"/>
                    <a:pt x="50" y="37"/>
                  </a:cubicBezTo>
                  <a:cubicBezTo>
                    <a:pt x="50" y="37"/>
                    <a:pt x="50" y="37"/>
                    <a:pt x="50" y="38"/>
                  </a:cubicBezTo>
                  <a:cubicBezTo>
                    <a:pt x="49" y="38"/>
                    <a:pt x="49" y="38"/>
                    <a:pt x="49" y="38"/>
                  </a:cubicBezTo>
                  <a:cubicBezTo>
                    <a:pt x="49" y="38"/>
                    <a:pt x="49" y="38"/>
                    <a:pt x="49" y="38"/>
                  </a:cubicBezTo>
                  <a:cubicBezTo>
                    <a:pt x="49" y="38"/>
                    <a:pt x="49" y="38"/>
                    <a:pt x="48" y="38"/>
                  </a:cubicBezTo>
                  <a:cubicBezTo>
                    <a:pt x="48" y="38"/>
                    <a:pt x="48" y="39"/>
                    <a:pt x="48" y="39"/>
                  </a:cubicBezTo>
                  <a:cubicBezTo>
                    <a:pt x="48" y="39"/>
                    <a:pt x="47" y="39"/>
                    <a:pt x="47" y="40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6" y="41"/>
                    <a:pt x="46" y="41"/>
                    <a:pt x="46" y="41"/>
                  </a:cubicBezTo>
                  <a:cubicBezTo>
                    <a:pt x="47" y="41"/>
                    <a:pt x="47" y="42"/>
                    <a:pt x="47" y="42"/>
                  </a:cubicBezTo>
                  <a:cubicBezTo>
                    <a:pt x="47" y="42"/>
                    <a:pt x="47" y="42"/>
                    <a:pt x="48" y="42"/>
                  </a:cubicBezTo>
                  <a:cubicBezTo>
                    <a:pt x="48" y="43"/>
                    <a:pt x="48" y="43"/>
                    <a:pt x="48" y="44"/>
                  </a:cubicBezTo>
                  <a:cubicBezTo>
                    <a:pt x="48" y="44"/>
                    <a:pt x="48" y="45"/>
                    <a:pt x="48" y="45"/>
                  </a:cubicBezTo>
                  <a:cubicBezTo>
                    <a:pt x="48" y="46"/>
                    <a:pt x="48" y="46"/>
                    <a:pt x="48" y="46"/>
                  </a:cubicBezTo>
                  <a:cubicBezTo>
                    <a:pt x="49" y="47"/>
                    <a:pt x="49" y="47"/>
                    <a:pt x="49" y="47"/>
                  </a:cubicBezTo>
                  <a:cubicBezTo>
                    <a:pt x="49" y="48"/>
                    <a:pt x="49" y="48"/>
                    <a:pt x="49" y="49"/>
                  </a:cubicBezTo>
                  <a:cubicBezTo>
                    <a:pt x="49" y="49"/>
                    <a:pt x="49" y="49"/>
                    <a:pt x="48" y="49"/>
                  </a:cubicBezTo>
                  <a:cubicBezTo>
                    <a:pt x="48" y="50"/>
                    <a:pt x="49" y="50"/>
                    <a:pt x="48" y="50"/>
                  </a:cubicBezTo>
                  <a:cubicBezTo>
                    <a:pt x="48" y="50"/>
                    <a:pt x="48" y="51"/>
                    <a:pt x="48" y="51"/>
                  </a:cubicBezTo>
                  <a:cubicBezTo>
                    <a:pt x="48" y="51"/>
                    <a:pt x="47" y="51"/>
                    <a:pt x="47" y="51"/>
                  </a:cubicBezTo>
                  <a:cubicBezTo>
                    <a:pt x="46" y="51"/>
                    <a:pt x="46" y="52"/>
                    <a:pt x="46" y="53"/>
                  </a:cubicBezTo>
                  <a:cubicBezTo>
                    <a:pt x="45" y="53"/>
                    <a:pt x="45" y="53"/>
                    <a:pt x="45" y="54"/>
                  </a:cubicBezTo>
                  <a:cubicBezTo>
                    <a:pt x="44" y="55"/>
                    <a:pt x="44" y="56"/>
                    <a:pt x="44" y="57"/>
                  </a:cubicBezTo>
                  <a:cubicBezTo>
                    <a:pt x="44" y="58"/>
                    <a:pt x="44" y="58"/>
                    <a:pt x="44" y="59"/>
                  </a:cubicBezTo>
                  <a:cubicBezTo>
                    <a:pt x="44" y="59"/>
                    <a:pt x="44" y="59"/>
                    <a:pt x="44" y="59"/>
                  </a:cubicBezTo>
                  <a:cubicBezTo>
                    <a:pt x="44" y="59"/>
                    <a:pt x="43" y="59"/>
                    <a:pt x="43" y="59"/>
                  </a:cubicBezTo>
                  <a:cubicBezTo>
                    <a:pt x="43" y="59"/>
                    <a:pt x="43" y="59"/>
                    <a:pt x="43" y="59"/>
                  </a:cubicBezTo>
                  <a:cubicBezTo>
                    <a:pt x="42" y="59"/>
                    <a:pt x="42" y="59"/>
                    <a:pt x="41" y="60"/>
                  </a:cubicBezTo>
                  <a:cubicBezTo>
                    <a:pt x="41" y="60"/>
                    <a:pt x="41" y="61"/>
                    <a:pt x="40" y="61"/>
                  </a:cubicBezTo>
                  <a:cubicBezTo>
                    <a:pt x="40" y="63"/>
                    <a:pt x="40" y="64"/>
                    <a:pt x="40" y="65"/>
                  </a:cubicBezTo>
                  <a:cubicBezTo>
                    <a:pt x="40" y="66"/>
                    <a:pt x="40" y="66"/>
                    <a:pt x="39" y="67"/>
                  </a:cubicBezTo>
                  <a:cubicBezTo>
                    <a:pt x="39" y="67"/>
                    <a:pt x="39" y="67"/>
                    <a:pt x="39" y="68"/>
                  </a:cubicBezTo>
                  <a:cubicBezTo>
                    <a:pt x="39" y="69"/>
                    <a:pt x="39" y="69"/>
                    <a:pt x="39" y="70"/>
                  </a:cubicBezTo>
                  <a:cubicBezTo>
                    <a:pt x="39" y="70"/>
                    <a:pt x="38" y="71"/>
                    <a:pt x="38" y="71"/>
                  </a:cubicBezTo>
                  <a:cubicBezTo>
                    <a:pt x="37" y="72"/>
                    <a:pt x="37" y="72"/>
                    <a:pt x="36" y="73"/>
                  </a:cubicBezTo>
                  <a:cubicBezTo>
                    <a:pt x="36" y="73"/>
                    <a:pt x="36" y="73"/>
                    <a:pt x="36" y="73"/>
                  </a:cubicBezTo>
                  <a:cubicBezTo>
                    <a:pt x="35" y="73"/>
                    <a:pt x="35" y="73"/>
                    <a:pt x="35" y="74"/>
                  </a:cubicBezTo>
                  <a:cubicBezTo>
                    <a:pt x="34" y="75"/>
                    <a:pt x="34" y="75"/>
                    <a:pt x="33" y="76"/>
                  </a:cubicBezTo>
                  <a:cubicBezTo>
                    <a:pt x="33" y="76"/>
                    <a:pt x="32" y="77"/>
                    <a:pt x="32" y="78"/>
                  </a:cubicBezTo>
                  <a:cubicBezTo>
                    <a:pt x="31" y="78"/>
                    <a:pt x="31" y="79"/>
                    <a:pt x="30" y="80"/>
                  </a:cubicBezTo>
                  <a:cubicBezTo>
                    <a:pt x="30" y="80"/>
                    <a:pt x="30" y="81"/>
                    <a:pt x="29" y="81"/>
                  </a:cubicBezTo>
                  <a:cubicBezTo>
                    <a:pt x="29" y="82"/>
                    <a:pt x="29" y="82"/>
                    <a:pt x="29" y="82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28" y="84"/>
                    <a:pt x="28" y="83"/>
                    <a:pt x="28" y="83"/>
                  </a:cubicBezTo>
                  <a:cubicBezTo>
                    <a:pt x="27" y="83"/>
                    <a:pt x="26" y="83"/>
                    <a:pt x="26" y="83"/>
                  </a:cubicBezTo>
                  <a:cubicBezTo>
                    <a:pt x="26" y="83"/>
                    <a:pt x="26" y="83"/>
                    <a:pt x="25" y="83"/>
                  </a:cubicBezTo>
                  <a:cubicBezTo>
                    <a:pt x="25" y="84"/>
                    <a:pt x="25" y="84"/>
                    <a:pt x="24" y="84"/>
                  </a:cubicBezTo>
                  <a:cubicBezTo>
                    <a:pt x="24" y="84"/>
                    <a:pt x="24" y="84"/>
                    <a:pt x="23" y="84"/>
                  </a:cubicBezTo>
                  <a:cubicBezTo>
                    <a:pt x="23" y="84"/>
                    <a:pt x="23" y="84"/>
                    <a:pt x="22" y="84"/>
                  </a:cubicBezTo>
                  <a:cubicBezTo>
                    <a:pt x="22" y="84"/>
                    <a:pt x="22" y="84"/>
                    <a:pt x="21" y="84"/>
                  </a:cubicBezTo>
                  <a:cubicBezTo>
                    <a:pt x="21" y="84"/>
                    <a:pt x="21" y="84"/>
                    <a:pt x="20" y="83"/>
                  </a:cubicBezTo>
                  <a:cubicBezTo>
                    <a:pt x="20" y="83"/>
                    <a:pt x="20" y="83"/>
                    <a:pt x="20" y="83"/>
                  </a:cubicBezTo>
                  <a:cubicBezTo>
                    <a:pt x="19" y="83"/>
                    <a:pt x="19" y="82"/>
                    <a:pt x="19" y="82"/>
                  </a:cubicBezTo>
                  <a:cubicBezTo>
                    <a:pt x="19" y="82"/>
                    <a:pt x="19" y="82"/>
                    <a:pt x="19" y="82"/>
                  </a:cubicBezTo>
                  <a:cubicBezTo>
                    <a:pt x="19" y="82"/>
                    <a:pt x="18" y="81"/>
                    <a:pt x="18" y="81"/>
                  </a:cubicBezTo>
                  <a:cubicBezTo>
                    <a:pt x="18" y="81"/>
                    <a:pt x="18" y="81"/>
                    <a:pt x="18" y="81"/>
                  </a:cubicBezTo>
                  <a:cubicBezTo>
                    <a:pt x="17" y="81"/>
                    <a:pt x="16" y="81"/>
                    <a:pt x="16" y="81"/>
                  </a:cubicBezTo>
                  <a:cubicBezTo>
                    <a:pt x="16" y="81"/>
                    <a:pt x="15" y="82"/>
                    <a:pt x="15" y="82"/>
                  </a:cubicBezTo>
                  <a:cubicBezTo>
                    <a:pt x="15" y="82"/>
                    <a:pt x="15" y="82"/>
                    <a:pt x="14" y="82"/>
                  </a:cubicBezTo>
                  <a:cubicBezTo>
                    <a:pt x="13" y="83"/>
                    <a:pt x="12" y="84"/>
                    <a:pt x="12" y="85"/>
                  </a:cubicBezTo>
                  <a:cubicBezTo>
                    <a:pt x="12" y="86"/>
                    <a:pt x="11" y="87"/>
                    <a:pt x="11" y="88"/>
                  </a:cubicBezTo>
                  <a:cubicBezTo>
                    <a:pt x="10" y="89"/>
                    <a:pt x="9" y="90"/>
                    <a:pt x="9" y="91"/>
                  </a:cubicBezTo>
                  <a:cubicBezTo>
                    <a:pt x="9" y="92"/>
                    <a:pt x="9" y="92"/>
                    <a:pt x="9" y="93"/>
                  </a:cubicBezTo>
                  <a:cubicBezTo>
                    <a:pt x="9" y="93"/>
                    <a:pt x="9" y="94"/>
                    <a:pt x="9" y="94"/>
                  </a:cubicBezTo>
                  <a:cubicBezTo>
                    <a:pt x="9" y="94"/>
                    <a:pt x="10" y="94"/>
                    <a:pt x="10" y="94"/>
                  </a:cubicBezTo>
                  <a:cubicBezTo>
                    <a:pt x="10" y="94"/>
                    <a:pt x="10" y="94"/>
                    <a:pt x="10" y="94"/>
                  </a:cubicBezTo>
                  <a:cubicBezTo>
                    <a:pt x="10" y="95"/>
                    <a:pt x="10" y="96"/>
                    <a:pt x="11" y="96"/>
                  </a:cubicBezTo>
                  <a:cubicBezTo>
                    <a:pt x="11" y="97"/>
                    <a:pt x="12" y="97"/>
                    <a:pt x="12" y="97"/>
                  </a:cubicBezTo>
                  <a:cubicBezTo>
                    <a:pt x="13" y="97"/>
                    <a:pt x="13" y="97"/>
                    <a:pt x="14" y="97"/>
                  </a:cubicBezTo>
                  <a:cubicBezTo>
                    <a:pt x="15" y="97"/>
                    <a:pt x="15" y="98"/>
                    <a:pt x="15" y="98"/>
                  </a:cubicBezTo>
                  <a:cubicBezTo>
                    <a:pt x="15" y="98"/>
                    <a:pt x="15" y="98"/>
                    <a:pt x="16" y="98"/>
                  </a:cubicBezTo>
                  <a:cubicBezTo>
                    <a:pt x="16" y="99"/>
                    <a:pt x="16" y="99"/>
                    <a:pt x="16" y="99"/>
                  </a:cubicBezTo>
                  <a:cubicBezTo>
                    <a:pt x="16" y="99"/>
                    <a:pt x="16" y="99"/>
                    <a:pt x="16" y="99"/>
                  </a:cubicBezTo>
                  <a:cubicBezTo>
                    <a:pt x="16" y="99"/>
                    <a:pt x="16" y="100"/>
                    <a:pt x="16" y="100"/>
                  </a:cubicBezTo>
                  <a:cubicBezTo>
                    <a:pt x="16" y="100"/>
                    <a:pt x="16" y="101"/>
                    <a:pt x="16" y="101"/>
                  </a:cubicBezTo>
                  <a:cubicBezTo>
                    <a:pt x="16" y="101"/>
                    <a:pt x="16" y="102"/>
                    <a:pt x="16" y="102"/>
                  </a:cubicBezTo>
                  <a:cubicBezTo>
                    <a:pt x="16" y="103"/>
                    <a:pt x="16" y="103"/>
                    <a:pt x="17" y="103"/>
                  </a:cubicBezTo>
                  <a:cubicBezTo>
                    <a:pt x="17" y="104"/>
                    <a:pt x="16" y="104"/>
                    <a:pt x="17" y="105"/>
                  </a:cubicBezTo>
                  <a:cubicBezTo>
                    <a:pt x="17" y="105"/>
                    <a:pt x="18" y="106"/>
                    <a:pt x="18" y="106"/>
                  </a:cubicBezTo>
                  <a:cubicBezTo>
                    <a:pt x="19" y="107"/>
                    <a:pt x="19" y="107"/>
                    <a:pt x="20" y="107"/>
                  </a:cubicBezTo>
                  <a:cubicBezTo>
                    <a:pt x="20" y="107"/>
                    <a:pt x="21" y="107"/>
                    <a:pt x="21" y="107"/>
                  </a:cubicBezTo>
                  <a:cubicBezTo>
                    <a:pt x="21" y="107"/>
                    <a:pt x="21" y="107"/>
                    <a:pt x="21" y="108"/>
                  </a:cubicBezTo>
                  <a:cubicBezTo>
                    <a:pt x="21" y="108"/>
                    <a:pt x="22" y="108"/>
                    <a:pt x="22" y="108"/>
                  </a:cubicBezTo>
                  <a:cubicBezTo>
                    <a:pt x="22" y="109"/>
                    <a:pt x="22" y="109"/>
                    <a:pt x="22" y="109"/>
                  </a:cubicBezTo>
                  <a:cubicBezTo>
                    <a:pt x="22" y="110"/>
                    <a:pt x="22" y="110"/>
                    <a:pt x="22" y="110"/>
                  </a:cubicBezTo>
                  <a:cubicBezTo>
                    <a:pt x="22" y="110"/>
                    <a:pt x="23" y="111"/>
                    <a:pt x="23" y="111"/>
                  </a:cubicBezTo>
                  <a:cubicBezTo>
                    <a:pt x="23" y="111"/>
                    <a:pt x="23" y="111"/>
                    <a:pt x="23" y="112"/>
                  </a:cubicBezTo>
                  <a:cubicBezTo>
                    <a:pt x="23" y="112"/>
                    <a:pt x="23" y="112"/>
                    <a:pt x="24" y="112"/>
                  </a:cubicBezTo>
                  <a:cubicBezTo>
                    <a:pt x="24" y="112"/>
                    <a:pt x="24" y="112"/>
                    <a:pt x="24" y="113"/>
                  </a:cubicBezTo>
                  <a:cubicBezTo>
                    <a:pt x="24" y="113"/>
                    <a:pt x="24" y="113"/>
                    <a:pt x="25" y="113"/>
                  </a:cubicBezTo>
                  <a:cubicBezTo>
                    <a:pt x="25" y="113"/>
                    <a:pt x="25" y="114"/>
                    <a:pt x="25" y="114"/>
                  </a:cubicBezTo>
                  <a:cubicBezTo>
                    <a:pt x="26" y="115"/>
                    <a:pt x="26" y="115"/>
                    <a:pt x="26" y="115"/>
                  </a:cubicBezTo>
                  <a:cubicBezTo>
                    <a:pt x="26" y="116"/>
                    <a:pt x="26" y="116"/>
                    <a:pt x="26" y="117"/>
                  </a:cubicBezTo>
                  <a:cubicBezTo>
                    <a:pt x="26" y="117"/>
                    <a:pt x="25" y="118"/>
                    <a:pt x="25" y="118"/>
                  </a:cubicBezTo>
                  <a:cubicBezTo>
                    <a:pt x="25" y="119"/>
                    <a:pt x="25" y="119"/>
                    <a:pt x="26" y="119"/>
                  </a:cubicBezTo>
                  <a:cubicBezTo>
                    <a:pt x="26" y="119"/>
                    <a:pt x="26" y="120"/>
                    <a:pt x="26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6" y="120"/>
                    <a:pt x="26" y="121"/>
                    <a:pt x="26" y="121"/>
                  </a:cubicBezTo>
                  <a:cubicBezTo>
                    <a:pt x="26" y="122"/>
                    <a:pt x="25" y="123"/>
                    <a:pt x="25" y="123"/>
                  </a:cubicBezTo>
                  <a:cubicBezTo>
                    <a:pt x="25" y="123"/>
                    <a:pt x="25" y="122"/>
                    <a:pt x="24" y="122"/>
                  </a:cubicBezTo>
                  <a:cubicBezTo>
                    <a:pt x="24" y="122"/>
                    <a:pt x="24" y="122"/>
                    <a:pt x="24" y="121"/>
                  </a:cubicBezTo>
                  <a:cubicBezTo>
                    <a:pt x="24" y="121"/>
                    <a:pt x="23" y="121"/>
                    <a:pt x="23" y="121"/>
                  </a:cubicBezTo>
                  <a:cubicBezTo>
                    <a:pt x="23" y="121"/>
                    <a:pt x="23" y="120"/>
                    <a:pt x="23" y="120"/>
                  </a:cubicBezTo>
                  <a:cubicBezTo>
                    <a:pt x="23" y="120"/>
                    <a:pt x="22" y="121"/>
                    <a:pt x="22" y="121"/>
                  </a:cubicBezTo>
                  <a:cubicBezTo>
                    <a:pt x="21" y="122"/>
                    <a:pt x="21" y="122"/>
                    <a:pt x="20" y="123"/>
                  </a:cubicBezTo>
                  <a:cubicBezTo>
                    <a:pt x="20" y="123"/>
                    <a:pt x="20" y="123"/>
                    <a:pt x="19" y="123"/>
                  </a:cubicBezTo>
                  <a:cubicBezTo>
                    <a:pt x="19" y="123"/>
                    <a:pt x="19" y="124"/>
                    <a:pt x="19" y="124"/>
                  </a:cubicBezTo>
                  <a:cubicBezTo>
                    <a:pt x="18" y="124"/>
                    <a:pt x="18" y="124"/>
                    <a:pt x="17" y="124"/>
                  </a:cubicBezTo>
                  <a:cubicBezTo>
                    <a:pt x="17" y="124"/>
                    <a:pt x="17" y="124"/>
                    <a:pt x="16" y="124"/>
                  </a:cubicBezTo>
                  <a:cubicBezTo>
                    <a:pt x="15" y="125"/>
                    <a:pt x="15" y="124"/>
                    <a:pt x="14" y="123"/>
                  </a:cubicBezTo>
                  <a:cubicBezTo>
                    <a:pt x="14" y="123"/>
                    <a:pt x="14" y="123"/>
                    <a:pt x="13" y="123"/>
                  </a:cubicBezTo>
                  <a:cubicBezTo>
                    <a:pt x="13" y="123"/>
                    <a:pt x="12" y="123"/>
                    <a:pt x="12" y="123"/>
                  </a:cubicBezTo>
                  <a:cubicBezTo>
                    <a:pt x="11" y="123"/>
                    <a:pt x="11" y="123"/>
                    <a:pt x="10" y="123"/>
                  </a:cubicBezTo>
                  <a:cubicBezTo>
                    <a:pt x="10" y="123"/>
                    <a:pt x="9" y="122"/>
                    <a:pt x="9" y="122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7" y="122"/>
                    <a:pt x="7" y="123"/>
                    <a:pt x="6" y="123"/>
                  </a:cubicBezTo>
                  <a:cubicBezTo>
                    <a:pt x="6" y="123"/>
                    <a:pt x="6" y="124"/>
                    <a:pt x="6" y="124"/>
                  </a:cubicBezTo>
                  <a:cubicBezTo>
                    <a:pt x="6" y="125"/>
                    <a:pt x="6" y="125"/>
                    <a:pt x="6" y="126"/>
                  </a:cubicBezTo>
                  <a:cubicBezTo>
                    <a:pt x="5" y="126"/>
                    <a:pt x="5" y="126"/>
                    <a:pt x="4" y="126"/>
                  </a:cubicBezTo>
                  <a:cubicBezTo>
                    <a:pt x="4" y="126"/>
                    <a:pt x="4" y="126"/>
                    <a:pt x="3" y="126"/>
                  </a:cubicBezTo>
                  <a:cubicBezTo>
                    <a:pt x="3" y="126"/>
                    <a:pt x="2" y="126"/>
                    <a:pt x="2" y="127"/>
                  </a:cubicBezTo>
                  <a:cubicBezTo>
                    <a:pt x="1" y="127"/>
                    <a:pt x="1" y="127"/>
                    <a:pt x="0" y="127"/>
                  </a:cubicBezTo>
                  <a:cubicBezTo>
                    <a:pt x="0" y="127"/>
                    <a:pt x="0" y="128"/>
                    <a:pt x="0" y="128"/>
                  </a:cubicBezTo>
                  <a:cubicBezTo>
                    <a:pt x="0" y="128"/>
                    <a:pt x="0" y="128"/>
                    <a:pt x="0" y="129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1" y="129"/>
                    <a:pt x="2" y="129"/>
                    <a:pt x="2" y="129"/>
                  </a:cubicBezTo>
                  <a:cubicBezTo>
                    <a:pt x="2" y="129"/>
                    <a:pt x="3" y="130"/>
                    <a:pt x="3" y="130"/>
                  </a:cubicBezTo>
                  <a:cubicBezTo>
                    <a:pt x="3" y="130"/>
                    <a:pt x="3" y="130"/>
                    <a:pt x="4" y="131"/>
                  </a:cubicBezTo>
                  <a:cubicBezTo>
                    <a:pt x="4" y="131"/>
                    <a:pt x="5" y="131"/>
                    <a:pt x="5" y="132"/>
                  </a:cubicBezTo>
                  <a:cubicBezTo>
                    <a:pt x="5" y="133"/>
                    <a:pt x="5" y="134"/>
                    <a:pt x="7" y="135"/>
                  </a:cubicBezTo>
                  <a:cubicBezTo>
                    <a:pt x="8" y="136"/>
                    <a:pt x="10" y="138"/>
                    <a:pt x="12" y="139"/>
                  </a:cubicBezTo>
                  <a:cubicBezTo>
                    <a:pt x="14" y="139"/>
                    <a:pt x="14" y="139"/>
                    <a:pt x="16" y="139"/>
                  </a:cubicBezTo>
                  <a:cubicBezTo>
                    <a:pt x="17" y="139"/>
                    <a:pt x="17" y="140"/>
                    <a:pt x="18" y="139"/>
                  </a:cubicBezTo>
                  <a:cubicBezTo>
                    <a:pt x="20" y="138"/>
                    <a:pt x="21" y="137"/>
                    <a:pt x="21" y="137"/>
                  </a:cubicBezTo>
                  <a:cubicBezTo>
                    <a:pt x="22" y="137"/>
                    <a:pt x="23" y="137"/>
                    <a:pt x="23" y="137"/>
                  </a:cubicBezTo>
                  <a:cubicBezTo>
                    <a:pt x="23" y="137"/>
                    <a:pt x="23" y="136"/>
                    <a:pt x="23" y="136"/>
                  </a:cubicBezTo>
                  <a:cubicBezTo>
                    <a:pt x="24" y="136"/>
                    <a:pt x="24" y="135"/>
                    <a:pt x="24" y="136"/>
                  </a:cubicBezTo>
                  <a:cubicBezTo>
                    <a:pt x="24" y="137"/>
                    <a:pt x="23" y="137"/>
                    <a:pt x="23" y="138"/>
                  </a:cubicBezTo>
                  <a:cubicBezTo>
                    <a:pt x="23" y="138"/>
                    <a:pt x="22" y="138"/>
                    <a:pt x="22" y="139"/>
                  </a:cubicBezTo>
                  <a:cubicBezTo>
                    <a:pt x="22" y="140"/>
                    <a:pt x="22" y="140"/>
                    <a:pt x="21" y="141"/>
                  </a:cubicBezTo>
                  <a:cubicBezTo>
                    <a:pt x="20" y="142"/>
                    <a:pt x="19" y="142"/>
                    <a:pt x="18" y="142"/>
                  </a:cubicBezTo>
                  <a:cubicBezTo>
                    <a:pt x="18" y="143"/>
                    <a:pt x="17" y="143"/>
                    <a:pt x="17" y="143"/>
                  </a:cubicBezTo>
                  <a:cubicBezTo>
                    <a:pt x="16" y="144"/>
                    <a:pt x="16" y="143"/>
                    <a:pt x="16" y="143"/>
                  </a:cubicBezTo>
                  <a:cubicBezTo>
                    <a:pt x="15" y="143"/>
                    <a:pt x="15" y="144"/>
                    <a:pt x="14" y="144"/>
                  </a:cubicBezTo>
                  <a:cubicBezTo>
                    <a:pt x="14" y="145"/>
                    <a:pt x="13" y="145"/>
                    <a:pt x="12" y="145"/>
                  </a:cubicBezTo>
                  <a:cubicBezTo>
                    <a:pt x="12" y="145"/>
                    <a:pt x="12" y="143"/>
                    <a:pt x="11" y="143"/>
                  </a:cubicBezTo>
                  <a:cubicBezTo>
                    <a:pt x="11" y="143"/>
                    <a:pt x="10" y="143"/>
                    <a:pt x="10" y="143"/>
                  </a:cubicBezTo>
                  <a:cubicBezTo>
                    <a:pt x="10" y="144"/>
                    <a:pt x="9" y="145"/>
                    <a:pt x="10" y="146"/>
                  </a:cubicBezTo>
                  <a:cubicBezTo>
                    <a:pt x="11" y="146"/>
                    <a:pt x="13" y="147"/>
                    <a:pt x="13" y="148"/>
                  </a:cubicBezTo>
                  <a:cubicBezTo>
                    <a:pt x="14" y="149"/>
                    <a:pt x="19" y="153"/>
                    <a:pt x="20" y="154"/>
                  </a:cubicBezTo>
                  <a:cubicBezTo>
                    <a:pt x="20" y="155"/>
                    <a:pt x="23" y="158"/>
                    <a:pt x="24" y="159"/>
                  </a:cubicBezTo>
                  <a:cubicBezTo>
                    <a:pt x="26" y="160"/>
                    <a:pt x="27" y="161"/>
                    <a:pt x="28" y="161"/>
                  </a:cubicBezTo>
                  <a:cubicBezTo>
                    <a:pt x="30" y="161"/>
                    <a:pt x="30" y="162"/>
                    <a:pt x="32" y="161"/>
                  </a:cubicBezTo>
                  <a:cubicBezTo>
                    <a:pt x="34" y="161"/>
                    <a:pt x="34" y="161"/>
                    <a:pt x="36" y="160"/>
                  </a:cubicBezTo>
                  <a:cubicBezTo>
                    <a:pt x="39" y="158"/>
                    <a:pt x="39" y="159"/>
                    <a:pt x="40" y="158"/>
                  </a:cubicBezTo>
                  <a:cubicBezTo>
                    <a:pt x="40" y="157"/>
                    <a:pt x="41" y="157"/>
                    <a:pt x="41" y="156"/>
                  </a:cubicBezTo>
                  <a:cubicBezTo>
                    <a:pt x="41" y="155"/>
                    <a:pt x="42" y="154"/>
                    <a:pt x="42" y="153"/>
                  </a:cubicBezTo>
                  <a:cubicBezTo>
                    <a:pt x="42" y="152"/>
                    <a:pt x="43" y="152"/>
                    <a:pt x="42" y="151"/>
                  </a:cubicBezTo>
                  <a:cubicBezTo>
                    <a:pt x="41" y="151"/>
                    <a:pt x="41" y="151"/>
                    <a:pt x="41" y="150"/>
                  </a:cubicBezTo>
                  <a:cubicBezTo>
                    <a:pt x="40" y="150"/>
                    <a:pt x="40" y="149"/>
                    <a:pt x="40" y="149"/>
                  </a:cubicBezTo>
                  <a:cubicBezTo>
                    <a:pt x="41" y="148"/>
                    <a:pt x="42" y="147"/>
                    <a:pt x="42" y="147"/>
                  </a:cubicBezTo>
                  <a:cubicBezTo>
                    <a:pt x="42" y="147"/>
                    <a:pt x="42" y="147"/>
                    <a:pt x="42" y="146"/>
                  </a:cubicBezTo>
                  <a:cubicBezTo>
                    <a:pt x="42" y="145"/>
                    <a:pt x="42" y="144"/>
                    <a:pt x="42" y="144"/>
                  </a:cubicBezTo>
                  <a:cubicBezTo>
                    <a:pt x="43" y="144"/>
                    <a:pt x="43" y="144"/>
                    <a:pt x="43" y="144"/>
                  </a:cubicBezTo>
                  <a:cubicBezTo>
                    <a:pt x="44" y="145"/>
                    <a:pt x="44" y="145"/>
                    <a:pt x="45" y="145"/>
                  </a:cubicBezTo>
                  <a:cubicBezTo>
                    <a:pt x="45" y="145"/>
                    <a:pt x="46" y="145"/>
                    <a:pt x="45" y="146"/>
                  </a:cubicBezTo>
                  <a:cubicBezTo>
                    <a:pt x="45" y="146"/>
                    <a:pt x="44" y="146"/>
                    <a:pt x="44" y="146"/>
                  </a:cubicBezTo>
                  <a:cubicBezTo>
                    <a:pt x="44" y="147"/>
                    <a:pt x="45" y="147"/>
                    <a:pt x="45" y="148"/>
                  </a:cubicBezTo>
                  <a:cubicBezTo>
                    <a:pt x="45" y="148"/>
                    <a:pt x="44" y="149"/>
                    <a:pt x="45" y="149"/>
                  </a:cubicBezTo>
                  <a:cubicBezTo>
                    <a:pt x="45" y="149"/>
                    <a:pt x="45" y="148"/>
                    <a:pt x="46" y="149"/>
                  </a:cubicBezTo>
                  <a:cubicBezTo>
                    <a:pt x="46" y="149"/>
                    <a:pt x="46" y="149"/>
                    <a:pt x="46" y="150"/>
                  </a:cubicBezTo>
                  <a:cubicBezTo>
                    <a:pt x="45" y="150"/>
                    <a:pt x="45" y="151"/>
                    <a:pt x="46" y="151"/>
                  </a:cubicBezTo>
                  <a:cubicBezTo>
                    <a:pt x="46" y="151"/>
                    <a:pt x="46" y="152"/>
                    <a:pt x="47" y="152"/>
                  </a:cubicBezTo>
                  <a:cubicBezTo>
                    <a:pt x="48" y="152"/>
                    <a:pt x="48" y="151"/>
                    <a:pt x="48" y="152"/>
                  </a:cubicBezTo>
                  <a:cubicBezTo>
                    <a:pt x="48" y="153"/>
                    <a:pt x="48" y="153"/>
                    <a:pt x="47" y="153"/>
                  </a:cubicBezTo>
                  <a:cubicBezTo>
                    <a:pt x="46" y="153"/>
                    <a:pt x="46" y="154"/>
                    <a:pt x="46" y="154"/>
                  </a:cubicBezTo>
                  <a:cubicBezTo>
                    <a:pt x="46" y="155"/>
                    <a:pt x="46" y="155"/>
                    <a:pt x="47" y="156"/>
                  </a:cubicBezTo>
                  <a:cubicBezTo>
                    <a:pt x="47" y="156"/>
                    <a:pt x="47" y="157"/>
                    <a:pt x="47" y="157"/>
                  </a:cubicBezTo>
                  <a:cubicBezTo>
                    <a:pt x="47" y="157"/>
                    <a:pt x="47" y="157"/>
                    <a:pt x="48" y="158"/>
                  </a:cubicBezTo>
                  <a:cubicBezTo>
                    <a:pt x="48" y="158"/>
                    <a:pt x="48" y="159"/>
                    <a:pt x="49" y="159"/>
                  </a:cubicBezTo>
                  <a:cubicBezTo>
                    <a:pt x="49" y="160"/>
                    <a:pt x="50" y="163"/>
                    <a:pt x="48" y="166"/>
                  </a:cubicBezTo>
                  <a:cubicBezTo>
                    <a:pt x="47" y="169"/>
                    <a:pt x="48" y="171"/>
                    <a:pt x="49" y="175"/>
                  </a:cubicBezTo>
                  <a:cubicBezTo>
                    <a:pt x="50" y="178"/>
                    <a:pt x="50" y="178"/>
                    <a:pt x="51" y="180"/>
                  </a:cubicBezTo>
                  <a:cubicBezTo>
                    <a:pt x="51" y="181"/>
                    <a:pt x="51" y="182"/>
                    <a:pt x="52" y="182"/>
                  </a:cubicBezTo>
                  <a:cubicBezTo>
                    <a:pt x="52" y="183"/>
                    <a:pt x="52" y="183"/>
                    <a:pt x="52" y="184"/>
                  </a:cubicBezTo>
                  <a:cubicBezTo>
                    <a:pt x="51" y="185"/>
                    <a:pt x="52" y="185"/>
                    <a:pt x="52" y="186"/>
                  </a:cubicBezTo>
                  <a:cubicBezTo>
                    <a:pt x="52" y="186"/>
                    <a:pt x="52" y="186"/>
                    <a:pt x="52" y="188"/>
                  </a:cubicBezTo>
                  <a:cubicBezTo>
                    <a:pt x="53" y="190"/>
                    <a:pt x="54" y="193"/>
                    <a:pt x="55" y="196"/>
                  </a:cubicBezTo>
                  <a:cubicBezTo>
                    <a:pt x="56" y="199"/>
                    <a:pt x="56" y="199"/>
                    <a:pt x="57" y="203"/>
                  </a:cubicBezTo>
                  <a:cubicBezTo>
                    <a:pt x="58" y="206"/>
                    <a:pt x="60" y="214"/>
                    <a:pt x="61" y="216"/>
                  </a:cubicBezTo>
                  <a:cubicBezTo>
                    <a:pt x="62" y="217"/>
                    <a:pt x="63" y="217"/>
                    <a:pt x="63" y="218"/>
                  </a:cubicBezTo>
                  <a:cubicBezTo>
                    <a:pt x="63" y="218"/>
                    <a:pt x="63" y="219"/>
                    <a:pt x="63" y="219"/>
                  </a:cubicBezTo>
                  <a:cubicBezTo>
                    <a:pt x="63" y="220"/>
                    <a:pt x="64" y="222"/>
                    <a:pt x="64" y="222"/>
                  </a:cubicBezTo>
                  <a:cubicBezTo>
                    <a:pt x="64" y="222"/>
                    <a:pt x="65" y="222"/>
                    <a:pt x="65" y="223"/>
                  </a:cubicBezTo>
                  <a:cubicBezTo>
                    <a:pt x="65" y="225"/>
                    <a:pt x="66" y="226"/>
                    <a:pt x="67" y="226"/>
                  </a:cubicBezTo>
                  <a:cubicBezTo>
                    <a:pt x="67" y="227"/>
                    <a:pt x="68" y="228"/>
                    <a:pt x="69" y="229"/>
                  </a:cubicBezTo>
                  <a:cubicBezTo>
                    <a:pt x="69" y="229"/>
                    <a:pt x="70" y="231"/>
                    <a:pt x="70" y="232"/>
                  </a:cubicBezTo>
                  <a:cubicBezTo>
                    <a:pt x="70" y="233"/>
                    <a:pt x="70" y="233"/>
                    <a:pt x="71" y="235"/>
                  </a:cubicBezTo>
                  <a:cubicBezTo>
                    <a:pt x="72" y="237"/>
                    <a:pt x="73" y="239"/>
                    <a:pt x="73" y="241"/>
                  </a:cubicBezTo>
                  <a:cubicBezTo>
                    <a:pt x="74" y="242"/>
                    <a:pt x="74" y="245"/>
                    <a:pt x="74" y="246"/>
                  </a:cubicBezTo>
                  <a:cubicBezTo>
                    <a:pt x="74" y="246"/>
                    <a:pt x="74" y="245"/>
                    <a:pt x="75" y="248"/>
                  </a:cubicBezTo>
                  <a:cubicBezTo>
                    <a:pt x="76" y="250"/>
                    <a:pt x="78" y="253"/>
                    <a:pt x="78" y="254"/>
                  </a:cubicBezTo>
                  <a:cubicBezTo>
                    <a:pt x="79" y="255"/>
                    <a:pt x="81" y="257"/>
                    <a:pt x="81" y="258"/>
                  </a:cubicBezTo>
                  <a:cubicBezTo>
                    <a:pt x="81" y="258"/>
                    <a:pt x="84" y="263"/>
                    <a:pt x="85" y="265"/>
                  </a:cubicBezTo>
                  <a:cubicBezTo>
                    <a:pt x="85" y="266"/>
                    <a:pt x="86" y="264"/>
                    <a:pt x="86" y="267"/>
                  </a:cubicBezTo>
                  <a:cubicBezTo>
                    <a:pt x="87" y="270"/>
                    <a:pt x="88" y="272"/>
                    <a:pt x="88" y="273"/>
                  </a:cubicBezTo>
                  <a:cubicBezTo>
                    <a:pt x="89" y="274"/>
                    <a:pt x="90" y="277"/>
                    <a:pt x="91" y="278"/>
                  </a:cubicBezTo>
                  <a:cubicBezTo>
                    <a:pt x="92" y="280"/>
                    <a:pt x="91" y="281"/>
                    <a:pt x="92" y="281"/>
                  </a:cubicBezTo>
                  <a:cubicBezTo>
                    <a:pt x="92" y="282"/>
                    <a:pt x="92" y="283"/>
                    <a:pt x="92" y="284"/>
                  </a:cubicBezTo>
                  <a:cubicBezTo>
                    <a:pt x="93" y="285"/>
                    <a:pt x="93" y="285"/>
                    <a:pt x="93" y="285"/>
                  </a:cubicBezTo>
                  <a:cubicBezTo>
                    <a:pt x="93" y="285"/>
                    <a:pt x="92" y="285"/>
                    <a:pt x="93" y="286"/>
                  </a:cubicBezTo>
                  <a:cubicBezTo>
                    <a:pt x="93" y="287"/>
                    <a:pt x="94" y="288"/>
                    <a:pt x="94" y="288"/>
                  </a:cubicBezTo>
                  <a:cubicBezTo>
                    <a:pt x="94" y="289"/>
                    <a:pt x="94" y="290"/>
                    <a:pt x="94" y="291"/>
                  </a:cubicBezTo>
                  <a:cubicBezTo>
                    <a:pt x="94" y="292"/>
                    <a:pt x="95" y="292"/>
                    <a:pt x="95" y="292"/>
                  </a:cubicBezTo>
                  <a:cubicBezTo>
                    <a:pt x="95" y="292"/>
                    <a:pt x="96" y="292"/>
                    <a:pt x="96" y="292"/>
                  </a:cubicBezTo>
                  <a:cubicBezTo>
                    <a:pt x="96" y="293"/>
                    <a:pt x="96" y="293"/>
                    <a:pt x="96" y="294"/>
                  </a:cubicBezTo>
                  <a:cubicBezTo>
                    <a:pt x="96" y="294"/>
                    <a:pt x="97" y="295"/>
                    <a:pt x="99" y="298"/>
                  </a:cubicBezTo>
                  <a:cubicBezTo>
                    <a:pt x="102" y="300"/>
                    <a:pt x="104" y="302"/>
                    <a:pt x="104" y="302"/>
                  </a:cubicBezTo>
                  <a:cubicBezTo>
                    <a:pt x="104" y="302"/>
                    <a:pt x="104" y="301"/>
                    <a:pt x="104" y="302"/>
                  </a:cubicBezTo>
                  <a:cubicBezTo>
                    <a:pt x="105" y="302"/>
                    <a:pt x="107" y="301"/>
                    <a:pt x="107" y="301"/>
                  </a:cubicBezTo>
                  <a:cubicBezTo>
                    <a:pt x="108" y="300"/>
                    <a:pt x="109" y="299"/>
                    <a:pt x="109" y="298"/>
                  </a:cubicBezTo>
                  <a:cubicBezTo>
                    <a:pt x="110" y="298"/>
                    <a:pt x="110" y="298"/>
                    <a:pt x="110" y="296"/>
                  </a:cubicBezTo>
                  <a:cubicBezTo>
                    <a:pt x="111" y="295"/>
                    <a:pt x="111" y="295"/>
                    <a:pt x="111" y="295"/>
                  </a:cubicBezTo>
                  <a:cubicBezTo>
                    <a:pt x="111" y="294"/>
                    <a:pt x="111" y="294"/>
                    <a:pt x="111" y="293"/>
                  </a:cubicBezTo>
                  <a:cubicBezTo>
                    <a:pt x="112" y="292"/>
                    <a:pt x="112" y="291"/>
                    <a:pt x="112" y="291"/>
                  </a:cubicBezTo>
                  <a:cubicBezTo>
                    <a:pt x="113" y="290"/>
                    <a:pt x="113" y="291"/>
                    <a:pt x="115" y="290"/>
                  </a:cubicBezTo>
                  <a:cubicBezTo>
                    <a:pt x="116" y="289"/>
                    <a:pt x="117" y="289"/>
                    <a:pt x="117" y="289"/>
                  </a:cubicBezTo>
                  <a:cubicBezTo>
                    <a:pt x="117" y="289"/>
                    <a:pt x="119" y="289"/>
                    <a:pt x="119" y="289"/>
                  </a:cubicBezTo>
                  <a:cubicBezTo>
                    <a:pt x="120" y="289"/>
                    <a:pt x="120" y="289"/>
                    <a:pt x="121" y="289"/>
                  </a:cubicBezTo>
                  <a:cubicBezTo>
                    <a:pt x="121" y="289"/>
                    <a:pt x="122" y="289"/>
                    <a:pt x="122" y="290"/>
                  </a:cubicBezTo>
                  <a:cubicBezTo>
                    <a:pt x="123" y="290"/>
                    <a:pt x="123" y="290"/>
                    <a:pt x="123" y="290"/>
                  </a:cubicBezTo>
                  <a:cubicBezTo>
                    <a:pt x="123" y="290"/>
                    <a:pt x="123" y="289"/>
                    <a:pt x="123" y="289"/>
                  </a:cubicBezTo>
                  <a:cubicBezTo>
                    <a:pt x="122" y="289"/>
                    <a:pt x="122" y="289"/>
                    <a:pt x="122" y="288"/>
                  </a:cubicBezTo>
                  <a:cubicBezTo>
                    <a:pt x="121" y="288"/>
                    <a:pt x="122" y="287"/>
                    <a:pt x="121" y="287"/>
                  </a:cubicBezTo>
                  <a:cubicBezTo>
                    <a:pt x="120" y="288"/>
                    <a:pt x="120" y="288"/>
                    <a:pt x="120" y="288"/>
                  </a:cubicBezTo>
                  <a:cubicBezTo>
                    <a:pt x="119" y="288"/>
                    <a:pt x="119" y="288"/>
                    <a:pt x="119" y="288"/>
                  </a:cubicBezTo>
                  <a:cubicBezTo>
                    <a:pt x="119" y="288"/>
                    <a:pt x="117" y="287"/>
                    <a:pt x="117" y="286"/>
                  </a:cubicBezTo>
                  <a:cubicBezTo>
                    <a:pt x="118" y="285"/>
                    <a:pt x="118" y="284"/>
                    <a:pt x="119" y="283"/>
                  </a:cubicBezTo>
                  <a:cubicBezTo>
                    <a:pt x="119" y="282"/>
                    <a:pt x="120" y="281"/>
                    <a:pt x="120" y="280"/>
                  </a:cubicBezTo>
                  <a:cubicBezTo>
                    <a:pt x="120" y="279"/>
                    <a:pt x="120" y="279"/>
                    <a:pt x="120" y="279"/>
                  </a:cubicBezTo>
                  <a:cubicBezTo>
                    <a:pt x="120" y="278"/>
                    <a:pt x="121" y="277"/>
                    <a:pt x="121" y="277"/>
                  </a:cubicBezTo>
                  <a:cubicBezTo>
                    <a:pt x="122" y="277"/>
                    <a:pt x="122" y="277"/>
                    <a:pt x="123" y="277"/>
                  </a:cubicBezTo>
                  <a:cubicBezTo>
                    <a:pt x="123" y="277"/>
                    <a:pt x="124" y="277"/>
                    <a:pt x="125" y="277"/>
                  </a:cubicBezTo>
                  <a:cubicBezTo>
                    <a:pt x="125" y="277"/>
                    <a:pt x="125" y="278"/>
                    <a:pt x="125" y="277"/>
                  </a:cubicBezTo>
                  <a:cubicBezTo>
                    <a:pt x="126" y="276"/>
                    <a:pt x="126" y="275"/>
                    <a:pt x="126" y="274"/>
                  </a:cubicBezTo>
                  <a:cubicBezTo>
                    <a:pt x="126" y="273"/>
                    <a:pt x="126" y="269"/>
                    <a:pt x="125" y="268"/>
                  </a:cubicBezTo>
                  <a:cubicBezTo>
                    <a:pt x="125" y="268"/>
                    <a:pt x="125" y="265"/>
                    <a:pt x="124" y="265"/>
                  </a:cubicBezTo>
                  <a:cubicBezTo>
                    <a:pt x="124" y="264"/>
                    <a:pt x="125" y="259"/>
                    <a:pt x="126" y="257"/>
                  </a:cubicBezTo>
                  <a:cubicBezTo>
                    <a:pt x="127" y="254"/>
                    <a:pt x="128" y="253"/>
                    <a:pt x="128" y="252"/>
                  </a:cubicBezTo>
                  <a:cubicBezTo>
                    <a:pt x="129" y="250"/>
                    <a:pt x="129" y="247"/>
                    <a:pt x="129" y="246"/>
                  </a:cubicBezTo>
                  <a:cubicBezTo>
                    <a:pt x="128" y="245"/>
                    <a:pt x="128" y="244"/>
                    <a:pt x="128" y="244"/>
                  </a:cubicBezTo>
                  <a:cubicBezTo>
                    <a:pt x="128" y="243"/>
                    <a:pt x="127" y="243"/>
                    <a:pt x="127" y="242"/>
                  </a:cubicBezTo>
                  <a:cubicBezTo>
                    <a:pt x="126" y="242"/>
                    <a:pt x="126" y="241"/>
                    <a:pt x="126" y="241"/>
                  </a:cubicBezTo>
                  <a:cubicBezTo>
                    <a:pt x="126" y="240"/>
                    <a:pt x="126" y="240"/>
                    <a:pt x="126" y="240"/>
                  </a:cubicBezTo>
                  <a:cubicBezTo>
                    <a:pt x="126" y="240"/>
                    <a:pt x="127" y="240"/>
                    <a:pt x="128" y="241"/>
                  </a:cubicBezTo>
                  <a:cubicBezTo>
                    <a:pt x="128" y="241"/>
                    <a:pt x="128" y="241"/>
                    <a:pt x="128" y="241"/>
                  </a:cubicBezTo>
                  <a:cubicBezTo>
                    <a:pt x="128" y="240"/>
                    <a:pt x="128" y="239"/>
                    <a:pt x="128" y="239"/>
                  </a:cubicBezTo>
                  <a:cubicBezTo>
                    <a:pt x="127" y="239"/>
                    <a:pt x="127" y="238"/>
                    <a:pt x="127" y="237"/>
                  </a:cubicBezTo>
                  <a:cubicBezTo>
                    <a:pt x="126" y="236"/>
                    <a:pt x="125" y="236"/>
                    <a:pt x="125" y="234"/>
                  </a:cubicBezTo>
                  <a:cubicBezTo>
                    <a:pt x="125" y="233"/>
                    <a:pt x="125" y="234"/>
                    <a:pt x="126" y="233"/>
                  </a:cubicBezTo>
                  <a:cubicBezTo>
                    <a:pt x="126" y="232"/>
                    <a:pt x="127" y="231"/>
                    <a:pt x="126" y="230"/>
                  </a:cubicBezTo>
                  <a:cubicBezTo>
                    <a:pt x="126" y="229"/>
                    <a:pt x="125" y="228"/>
                    <a:pt x="125" y="227"/>
                  </a:cubicBezTo>
                  <a:cubicBezTo>
                    <a:pt x="124" y="226"/>
                    <a:pt x="124" y="225"/>
                    <a:pt x="124" y="225"/>
                  </a:cubicBezTo>
                  <a:cubicBezTo>
                    <a:pt x="124" y="224"/>
                    <a:pt x="124" y="222"/>
                    <a:pt x="124" y="221"/>
                  </a:cubicBezTo>
                  <a:cubicBezTo>
                    <a:pt x="125" y="220"/>
                    <a:pt x="126" y="218"/>
                    <a:pt x="126" y="217"/>
                  </a:cubicBezTo>
                  <a:cubicBezTo>
                    <a:pt x="127" y="216"/>
                    <a:pt x="128" y="215"/>
                    <a:pt x="129" y="215"/>
                  </a:cubicBezTo>
                  <a:cubicBezTo>
                    <a:pt x="130" y="215"/>
                    <a:pt x="130" y="215"/>
                    <a:pt x="130" y="216"/>
                  </a:cubicBezTo>
                  <a:cubicBezTo>
                    <a:pt x="131" y="216"/>
                    <a:pt x="131" y="216"/>
                    <a:pt x="131" y="215"/>
                  </a:cubicBezTo>
                  <a:cubicBezTo>
                    <a:pt x="131" y="215"/>
                    <a:pt x="132" y="216"/>
                    <a:pt x="132" y="216"/>
                  </a:cubicBezTo>
                  <a:cubicBezTo>
                    <a:pt x="132" y="216"/>
                    <a:pt x="133" y="216"/>
                    <a:pt x="133" y="216"/>
                  </a:cubicBezTo>
                  <a:cubicBezTo>
                    <a:pt x="134" y="215"/>
                    <a:pt x="134" y="215"/>
                    <a:pt x="134" y="214"/>
                  </a:cubicBezTo>
                  <a:cubicBezTo>
                    <a:pt x="134" y="214"/>
                    <a:pt x="134" y="213"/>
                    <a:pt x="134" y="212"/>
                  </a:cubicBezTo>
                  <a:cubicBezTo>
                    <a:pt x="134" y="212"/>
                    <a:pt x="134" y="211"/>
                    <a:pt x="135" y="210"/>
                  </a:cubicBezTo>
                  <a:cubicBezTo>
                    <a:pt x="136" y="210"/>
                    <a:pt x="136" y="210"/>
                    <a:pt x="137" y="210"/>
                  </a:cubicBezTo>
                  <a:cubicBezTo>
                    <a:pt x="138" y="210"/>
                    <a:pt x="138" y="210"/>
                    <a:pt x="139" y="210"/>
                  </a:cubicBezTo>
                  <a:cubicBezTo>
                    <a:pt x="140" y="210"/>
                    <a:pt x="140" y="210"/>
                    <a:pt x="141" y="209"/>
                  </a:cubicBezTo>
                  <a:cubicBezTo>
                    <a:pt x="142" y="209"/>
                    <a:pt x="143" y="209"/>
                    <a:pt x="143" y="208"/>
                  </a:cubicBezTo>
                  <a:cubicBezTo>
                    <a:pt x="144" y="208"/>
                    <a:pt x="144" y="208"/>
                    <a:pt x="144" y="207"/>
                  </a:cubicBezTo>
                  <a:cubicBezTo>
                    <a:pt x="144" y="206"/>
                    <a:pt x="145" y="205"/>
                    <a:pt x="145" y="204"/>
                  </a:cubicBezTo>
                  <a:cubicBezTo>
                    <a:pt x="144" y="204"/>
                    <a:pt x="144" y="204"/>
                    <a:pt x="144" y="204"/>
                  </a:cubicBezTo>
                  <a:cubicBezTo>
                    <a:pt x="144" y="203"/>
                    <a:pt x="144" y="203"/>
                    <a:pt x="144" y="202"/>
                  </a:cubicBezTo>
                  <a:cubicBezTo>
                    <a:pt x="145" y="202"/>
                    <a:pt x="147" y="200"/>
                    <a:pt x="148" y="199"/>
                  </a:cubicBezTo>
                  <a:cubicBezTo>
                    <a:pt x="149" y="199"/>
                    <a:pt x="149" y="199"/>
                    <a:pt x="150" y="198"/>
                  </a:cubicBezTo>
                  <a:cubicBezTo>
                    <a:pt x="152" y="197"/>
                    <a:pt x="152" y="197"/>
                    <a:pt x="153" y="196"/>
                  </a:cubicBezTo>
                  <a:cubicBezTo>
                    <a:pt x="154" y="194"/>
                    <a:pt x="154" y="193"/>
                    <a:pt x="155" y="193"/>
                  </a:cubicBezTo>
                  <a:cubicBezTo>
                    <a:pt x="156" y="192"/>
                    <a:pt x="156" y="191"/>
                    <a:pt x="157" y="191"/>
                  </a:cubicBezTo>
                  <a:cubicBezTo>
                    <a:pt x="158" y="190"/>
                    <a:pt x="159" y="190"/>
                    <a:pt x="159" y="189"/>
                  </a:cubicBezTo>
                  <a:cubicBezTo>
                    <a:pt x="160" y="187"/>
                    <a:pt x="160" y="188"/>
                    <a:pt x="162" y="186"/>
                  </a:cubicBezTo>
                  <a:cubicBezTo>
                    <a:pt x="163" y="183"/>
                    <a:pt x="164" y="182"/>
                    <a:pt x="165" y="181"/>
                  </a:cubicBezTo>
                  <a:cubicBezTo>
                    <a:pt x="165" y="180"/>
                    <a:pt x="166" y="179"/>
                    <a:pt x="166" y="178"/>
                  </a:cubicBezTo>
                  <a:cubicBezTo>
                    <a:pt x="167" y="176"/>
                    <a:pt x="167" y="176"/>
                    <a:pt x="168" y="175"/>
                  </a:cubicBezTo>
                  <a:cubicBezTo>
                    <a:pt x="170" y="174"/>
                    <a:pt x="168" y="175"/>
                    <a:pt x="168" y="174"/>
                  </a:cubicBezTo>
                  <a:cubicBezTo>
                    <a:pt x="168" y="173"/>
                    <a:pt x="168" y="173"/>
                    <a:pt x="169" y="172"/>
                  </a:cubicBezTo>
                  <a:cubicBezTo>
                    <a:pt x="169" y="172"/>
                    <a:pt x="171" y="170"/>
                    <a:pt x="172" y="171"/>
                  </a:cubicBezTo>
                  <a:cubicBezTo>
                    <a:pt x="172" y="172"/>
                    <a:pt x="172" y="172"/>
                    <a:pt x="172" y="173"/>
                  </a:cubicBezTo>
                  <a:cubicBezTo>
                    <a:pt x="171" y="173"/>
                    <a:pt x="171" y="173"/>
                    <a:pt x="171" y="174"/>
                  </a:cubicBezTo>
                  <a:cubicBezTo>
                    <a:pt x="171" y="174"/>
                    <a:pt x="169" y="174"/>
                    <a:pt x="170" y="174"/>
                  </a:cubicBezTo>
                  <a:cubicBezTo>
                    <a:pt x="170" y="174"/>
                    <a:pt x="171" y="174"/>
                    <a:pt x="172" y="174"/>
                  </a:cubicBezTo>
                  <a:cubicBezTo>
                    <a:pt x="172" y="173"/>
                    <a:pt x="173" y="173"/>
                    <a:pt x="174" y="173"/>
                  </a:cubicBezTo>
                  <a:cubicBezTo>
                    <a:pt x="175" y="172"/>
                    <a:pt x="175" y="172"/>
                    <a:pt x="176" y="172"/>
                  </a:cubicBezTo>
                  <a:cubicBezTo>
                    <a:pt x="177" y="171"/>
                    <a:pt x="178" y="171"/>
                    <a:pt x="179" y="171"/>
                  </a:cubicBezTo>
                  <a:cubicBezTo>
                    <a:pt x="179" y="170"/>
                    <a:pt x="179" y="170"/>
                    <a:pt x="178" y="170"/>
                  </a:cubicBezTo>
                  <a:cubicBezTo>
                    <a:pt x="178" y="170"/>
                    <a:pt x="177" y="169"/>
                    <a:pt x="177" y="169"/>
                  </a:cubicBezTo>
                  <a:cubicBezTo>
                    <a:pt x="177" y="169"/>
                    <a:pt x="177" y="168"/>
                    <a:pt x="177" y="169"/>
                  </a:cubicBezTo>
                  <a:cubicBezTo>
                    <a:pt x="178" y="169"/>
                    <a:pt x="178" y="170"/>
                    <a:pt x="179" y="170"/>
                  </a:cubicBezTo>
                  <a:cubicBezTo>
                    <a:pt x="179" y="170"/>
                    <a:pt x="179" y="170"/>
                    <a:pt x="179" y="170"/>
                  </a:cubicBezTo>
                  <a:cubicBezTo>
                    <a:pt x="180" y="170"/>
                    <a:pt x="180" y="170"/>
                    <a:pt x="181" y="169"/>
                  </a:cubicBezTo>
                  <a:cubicBezTo>
                    <a:pt x="181" y="168"/>
                    <a:pt x="181" y="168"/>
                    <a:pt x="181" y="167"/>
                  </a:cubicBezTo>
                  <a:cubicBezTo>
                    <a:pt x="182" y="167"/>
                    <a:pt x="183" y="166"/>
                    <a:pt x="183" y="166"/>
                  </a:cubicBezTo>
                  <a:cubicBezTo>
                    <a:pt x="183" y="166"/>
                    <a:pt x="182" y="166"/>
                    <a:pt x="182" y="165"/>
                  </a:cubicBezTo>
                  <a:cubicBezTo>
                    <a:pt x="183" y="164"/>
                    <a:pt x="183" y="164"/>
                    <a:pt x="184" y="164"/>
                  </a:cubicBezTo>
                  <a:cubicBezTo>
                    <a:pt x="184" y="163"/>
                    <a:pt x="185" y="163"/>
                    <a:pt x="185" y="162"/>
                  </a:cubicBezTo>
                  <a:cubicBezTo>
                    <a:pt x="184" y="161"/>
                    <a:pt x="184" y="161"/>
                    <a:pt x="183" y="160"/>
                  </a:cubicBezTo>
                  <a:cubicBezTo>
                    <a:pt x="183" y="159"/>
                    <a:pt x="183" y="160"/>
                    <a:pt x="183" y="159"/>
                  </a:cubicBezTo>
                  <a:cubicBezTo>
                    <a:pt x="182" y="158"/>
                    <a:pt x="182" y="157"/>
                    <a:pt x="183" y="156"/>
                  </a:cubicBezTo>
                  <a:cubicBezTo>
                    <a:pt x="183" y="155"/>
                    <a:pt x="182" y="156"/>
                    <a:pt x="184" y="154"/>
                  </a:cubicBezTo>
                  <a:cubicBezTo>
                    <a:pt x="186" y="153"/>
                    <a:pt x="187" y="152"/>
                    <a:pt x="189" y="152"/>
                  </a:cubicBezTo>
                  <a:cubicBezTo>
                    <a:pt x="190" y="152"/>
                    <a:pt x="192" y="150"/>
                    <a:pt x="192" y="150"/>
                  </a:cubicBezTo>
                  <a:cubicBezTo>
                    <a:pt x="192" y="150"/>
                    <a:pt x="192" y="149"/>
                    <a:pt x="192" y="149"/>
                  </a:cubicBezTo>
                  <a:cubicBezTo>
                    <a:pt x="192" y="148"/>
                    <a:pt x="193" y="147"/>
                    <a:pt x="192" y="147"/>
                  </a:cubicBezTo>
                  <a:cubicBezTo>
                    <a:pt x="191" y="146"/>
                    <a:pt x="191" y="146"/>
                    <a:pt x="191" y="145"/>
                  </a:cubicBezTo>
                  <a:cubicBezTo>
                    <a:pt x="190" y="145"/>
                    <a:pt x="191" y="143"/>
                    <a:pt x="191" y="144"/>
                  </a:cubicBezTo>
                  <a:cubicBezTo>
                    <a:pt x="191" y="145"/>
                    <a:pt x="192" y="145"/>
                    <a:pt x="192" y="146"/>
                  </a:cubicBezTo>
                  <a:cubicBezTo>
                    <a:pt x="192" y="146"/>
                    <a:pt x="192" y="146"/>
                    <a:pt x="193" y="146"/>
                  </a:cubicBezTo>
                  <a:cubicBezTo>
                    <a:pt x="193" y="146"/>
                    <a:pt x="193" y="146"/>
                    <a:pt x="193" y="146"/>
                  </a:cubicBezTo>
                  <a:cubicBezTo>
                    <a:pt x="194" y="147"/>
                    <a:pt x="194" y="147"/>
                    <a:pt x="194" y="148"/>
                  </a:cubicBezTo>
                  <a:cubicBezTo>
                    <a:pt x="193" y="148"/>
                    <a:pt x="193" y="149"/>
                    <a:pt x="193" y="150"/>
                  </a:cubicBezTo>
                  <a:cubicBezTo>
                    <a:pt x="193" y="150"/>
                    <a:pt x="193" y="150"/>
                    <a:pt x="194" y="151"/>
                  </a:cubicBezTo>
                  <a:cubicBezTo>
                    <a:pt x="194" y="151"/>
                    <a:pt x="195" y="151"/>
                    <a:pt x="195" y="151"/>
                  </a:cubicBezTo>
                  <a:cubicBezTo>
                    <a:pt x="195" y="152"/>
                    <a:pt x="195" y="153"/>
                    <a:pt x="195" y="153"/>
                  </a:cubicBezTo>
                  <a:cubicBezTo>
                    <a:pt x="195" y="153"/>
                    <a:pt x="196" y="152"/>
                    <a:pt x="196" y="152"/>
                  </a:cubicBezTo>
                  <a:cubicBezTo>
                    <a:pt x="196" y="152"/>
                    <a:pt x="196" y="152"/>
                    <a:pt x="196" y="152"/>
                  </a:cubicBezTo>
                  <a:cubicBezTo>
                    <a:pt x="197" y="152"/>
                    <a:pt x="197" y="152"/>
                    <a:pt x="197" y="152"/>
                  </a:cubicBezTo>
                  <a:cubicBezTo>
                    <a:pt x="197" y="152"/>
                    <a:pt x="197" y="152"/>
                    <a:pt x="197" y="152"/>
                  </a:cubicBezTo>
                  <a:cubicBezTo>
                    <a:pt x="197" y="151"/>
                    <a:pt x="197" y="150"/>
                    <a:pt x="197" y="150"/>
                  </a:cubicBezTo>
                  <a:cubicBezTo>
                    <a:pt x="197" y="149"/>
                    <a:pt x="198" y="148"/>
                    <a:pt x="198" y="148"/>
                  </a:cubicBezTo>
                  <a:cubicBezTo>
                    <a:pt x="198" y="148"/>
                    <a:pt x="198" y="147"/>
                    <a:pt x="198" y="147"/>
                  </a:cubicBezTo>
                  <a:cubicBezTo>
                    <a:pt x="198" y="147"/>
                    <a:pt x="198" y="146"/>
                    <a:pt x="198" y="146"/>
                  </a:cubicBezTo>
                  <a:cubicBezTo>
                    <a:pt x="199" y="147"/>
                    <a:pt x="199" y="147"/>
                    <a:pt x="199" y="148"/>
                  </a:cubicBezTo>
                  <a:cubicBezTo>
                    <a:pt x="199" y="148"/>
                    <a:pt x="198" y="148"/>
                    <a:pt x="198" y="149"/>
                  </a:cubicBezTo>
                  <a:cubicBezTo>
                    <a:pt x="198" y="149"/>
                    <a:pt x="198" y="149"/>
                    <a:pt x="198" y="150"/>
                  </a:cubicBezTo>
                  <a:cubicBezTo>
                    <a:pt x="199" y="151"/>
                    <a:pt x="199" y="151"/>
                    <a:pt x="199" y="151"/>
                  </a:cubicBezTo>
                  <a:cubicBezTo>
                    <a:pt x="199" y="152"/>
                    <a:pt x="199" y="152"/>
                    <a:pt x="199" y="153"/>
                  </a:cubicBezTo>
                  <a:cubicBezTo>
                    <a:pt x="200" y="153"/>
                    <a:pt x="200" y="153"/>
                    <a:pt x="200" y="153"/>
                  </a:cubicBezTo>
                  <a:cubicBezTo>
                    <a:pt x="200" y="153"/>
                    <a:pt x="201" y="153"/>
                    <a:pt x="201" y="153"/>
                  </a:cubicBezTo>
                  <a:cubicBezTo>
                    <a:pt x="201" y="154"/>
                    <a:pt x="202" y="153"/>
                    <a:pt x="202" y="153"/>
                  </a:cubicBezTo>
                  <a:cubicBezTo>
                    <a:pt x="201" y="153"/>
                    <a:pt x="201" y="152"/>
                    <a:pt x="202" y="152"/>
                  </a:cubicBezTo>
                  <a:cubicBezTo>
                    <a:pt x="202" y="152"/>
                    <a:pt x="202" y="152"/>
                    <a:pt x="202" y="152"/>
                  </a:cubicBezTo>
                  <a:cubicBezTo>
                    <a:pt x="202" y="151"/>
                    <a:pt x="202" y="150"/>
                    <a:pt x="202" y="149"/>
                  </a:cubicBezTo>
                  <a:cubicBezTo>
                    <a:pt x="202" y="148"/>
                    <a:pt x="202" y="148"/>
                    <a:pt x="202" y="147"/>
                  </a:cubicBezTo>
                  <a:cubicBezTo>
                    <a:pt x="202" y="147"/>
                    <a:pt x="203" y="147"/>
                    <a:pt x="203" y="146"/>
                  </a:cubicBezTo>
                  <a:cubicBezTo>
                    <a:pt x="203" y="146"/>
                    <a:pt x="203" y="145"/>
                    <a:pt x="203" y="145"/>
                  </a:cubicBezTo>
                  <a:cubicBezTo>
                    <a:pt x="203" y="144"/>
                    <a:pt x="203" y="143"/>
                    <a:pt x="202" y="142"/>
                  </a:cubicBezTo>
                  <a:cubicBezTo>
                    <a:pt x="202" y="142"/>
                    <a:pt x="202" y="142"/>
                    <a:pt x="202" y="142"/>
                  </a:cubicBezTo>
                  <a:cubicBezTo>
                    <a:pt x="202" y="142"/>
                    <a:pt x="202" y="142"/>
                    <a:pt x="202" y="141"/>
                  </a:cubicBezTo>
                  <a:cubicBezTo>
                    <a:pt x="202" y="141"/>
                    <a:pt x="201" y="141"/>
                    <a:pt x="201" y="140"/>
                  </a:cubicBezTo>
                  <a:cubicBezTo>
                    <a:pt x="201" y="140"/>
                    <a:pt x="201" y="140"/>
                    <a:pt x="200" y="139"/>
                  </a:cubicBezTo>
                  <a:cubicBezTo>
                    <a:pt x="200" y="139"/>
                    <a:pt x="200" y="139"/>
                    <a:pt x="200" y="139"/>
                  </a:cubicBezTo>
                  <a:cubicBezTo>
                    <a:pt x="200" y="139"/>
                    <a:pt x="200" y="139"/>
                    <a:pt x="200" y="138"/>
                  </a:cubicBezTo>
                  <a:cubicBezTo>
                    <a:pt x="200" y="138"/>
                    <a:pt x="199" y="138"/>
                    <a:pt x="199" y="137"/>
                  </a:cubicBezTo>
                  <a:cubicBezTo>
                    <a:pt x="199" y="136"/>
                    <a:pt x="199" y="135"/>
                    <a:pt x="199" y="135"/>
                  </a:cubicBezTo>
                  <a:cubicBezTo>
                    <a:pt x="199" y="134"/>
                    <a:pt x="199" y="134"/>
                    <a:pt x="199" y="134"/>
                  </a:cubicBezTo>
                  <a:cubicBezTo>
                    <a:pt x="198" y="134"/>
                    <a:pt x="198" y="134"/>
                    <a:pt x="198" y="134"/>
                  </a:cubicBezTo>
                  <a:cubicBezTo>
                    <a:pt x="198" y="133"/>
                    <a:pt x="197" y="133"/>
                    <a:pt x="197" y="133"/>
                  </a:cubicBezTo>
                  <a:cubicBezTo>
                    <a:pt x="197" y="132"/>
                    <a:pt x="197" y="132"/>
                    <a:pt x="197" y="132"/>
                  </a:cubicBezTo>
                  <a:cubicBezTo>
                    <a:pt x="197" y="131"/>
                    <a:pt x="197" y="131"/>
                    <a:pt x="196" y="131"/>
                  </a:cubicBezTo>
                  <a:cubicBezTo>
                    <a:pt x="196" y="131"/>
                    <a:pt x="196" y="130"/>
                    <a:pt x="196" y="130"/>
                  </a:cubicBezTo>
                  <a:cubicBezTo>
                    <a:pt x="196" y="129"/>
                    <a:pt x="196" y="129"/>
                    <a:pt x="195" y="128"/>
                  </a:cubicBezTo>
                  <a:cubicBezTo>
                    <a:pt x="195" y="128"/>
                    <a:pt x="194" y="127"/>
                    <a:pt x="195" y="126"/>
                  </a:cubicBezTo>
                  <a:cubicBezTo>
                    <a:pt x="195" y="126"/>
                    <a:pt x="195" y="126"/>
                    <a:pt x="195" y="126"/>
                  </a:cubicBezTo>
                  <a:cubicBezTo>
                    <a:pt x="196" y="125"/>
                    <a:pt x="196" y="125"/>
                    <a:pt x="196" y="125"/>
                  </a:cubicBezTo>
                  <a:cubicBezTo>
                    <a:pt x="197" y="124"/>
                    <a:pt x="196" y="123"/>
                    <a:pt x="195" y="123"/>
                  </a:cubicBezTo>
                  <a:cubicBezTo>
                    <a:pt x="195" y="123"/>
                    <a:pt x="195" y="123"/>
                    <a:pt x="195" y="123"/>
                  </a:cubicBezTo>
                  <a:cubicBezTo>
                    <a:pt x="195" y="122"/>
                    <a:pt x="194" y="122"/>
                    <a:pt x="194" y="122"/>
                  </a:cubicBezTo>
                  <a:cubicBezTo>
                    <a:pt x="194" y="122"/>
                    <a:pt x="193" y="122"/>
                    <a:pt x="193" y="122"/>
                  </a:cubicBezTo>
                  <a:cubicBezTo>
                    <a:pt x="193" y="122"/>
                    <a:pt x="193" y="121"/>
                    <a:pt x="192" y="121"/>
                  </a:cubicBezTo>
                  <a:cubicBezTo>
                    <a:pt x="192" y="121"/>
                    <a:pt x="192" y="121"/>
                    <a:pt x="192" y="121"/>
                  </a:cubicBezTo>
                  <a:cubicBezTo>
                    <a:pt x="191" y="120"/>
                    <a:pt x="191" y="120"/>
                    <a:pt x="191" y="120"/>
                  </a:cubicBezTo>
                  <a:cubicBezTo>
                    <a:pt x="191" y="120"/>
                    <a:pt x="191" y="120"/>
                    <a:pt x="191" y="119"/>
                  </a:cubicBezTo>
                  <a:cubicBezTo>
                    <a:pt x="191" y="119"/>
                    <a:pt x="190" y="119"/>
                    <a:pt x="190" y="119"/>
                  </a:cubicBezTo>
                  <a:cubicBezTo>
                    <a:pt x="190" y="119"/>
                    <a:pt x="190" y="119"/>
                    <a:pt x="190" y="118"/>
                  </a:cubicBezTo>
                  <a:cubicBezTo>
                    <a:pt x="190" y="118"/>
                    <a:pt x="190" y="118"/>
                    <a:pt x="190" y="117"/>
                  </a:cubicBezTo>
                  <a:cubicBezTo>
                    <a:pt x="190" y="117"/>
                    <a:pt x="190" y="116"/>
                    <a:pt x="190" y="116"/>
                  </a:cubicBezTo>
                  <a:cubicBezTo>
                    <a:pt x="190" y="116"/>
                    <a:pt x="191" y="115"/>
                    <a:pt x="191" y="115"/>
                  </a:cubicBezTo>
                  <a:cubicBezTo>
                    <a:pt x="191" y="114"/>
                    <a:pt x="191" y="114"/>
                    <a:pt x="191" y="114"/>
                  </a:cubicBezTo>
                  <a:cubicBezTo>
                    <a:pt x="192" y="114"/>
                    <a:pt x="192" y="113"/>
                    <a:pt x="192" y="113"/>
                  </a:cubicBezTo>
                  <a:cubicBezTo>
                    <a:pt x="192" y="113"/>
                    <a:pt x="192" y="113"/>
                    <a:pt x="193" y="113"/>
                  </a:cubicBezTo>
                  <a:cubicBezTo>
                    <a:pt x="193" y="113"/>
                    <a:pt x="193" y="113"/>
                    <a:pt x="194" y="113"/>
                  </a:cubicBezTo>
                  <a:cubicBezTo>
                    <a:pt x="194" y="113"/>
                    <a:pt x="194" y="113"/>
                    <a:pt x="194" y="113"/>
                  </a:cubicBezTo>
                  <a:cubicBezTo>
                    <a:pt x="195" y="113"/>
                    <a:pt x="195" y="112"/>
                    <a:pt x="195" y="112"/>
                  </a:cubicBezTo>
                  <a:cubicBezTo>
                    <a:pt x="195" y="111"/>
                    <a:pt x="195" y="112"/>
                    <a:pt x="195" y="111"/>
                  </a:cubicBezTo>
                  <a:cubicBezTo>
                    <a:pt x="194" y="111"/>
                    <a:pt x="194" y="110"/>
                    <a:pt x="194" y="110"/>
                  </a:cubicBezTo>
                  <a:cubicBezTo>
                    <a:pt x="193" y="110"/>
                    <a:pt x="193" y="110"/>
                    <a:pt x="193" y="110"/>
                  </a:cubicBezTo>
                  <a:cubicBezTo>
                    <a:pt x="192" y="110"/>
                    <a:pt x="192" y="109"/>
                    <a:pt x="192" y="109"/>
                  </a:cubicBezTo>
                  <a:cubicBezTo>
                    <a:pt x="191" y="109"/>
                    <a:pt x="191" y="109"/>
                    <a:pt x="191" y="108"/>
                  </a:cubicBezTo>
                  <a:cubicBezTo>
                    <a:pt x="190" y="108"/>
                    <a:pt x="191" y="108"/>
                    <a:pt x="191" y="107"/>
                  </a:cubicBezTo>
                  <a:cubicBezTo>
                    <a:pt x="190" y="107"/>
                    <a:pt x="190" y="107"/>
                    <a:pt x="189" y="106"/>
                  </a:cubicBezTo>
                  <a:cubicBezTo>
                    <a:pt x="189" y="106"/>
                    <a:pt x="189" y="106"/>
                    <a:pt x="188" y="105"/>
                  </a:cubicBezTo>
                  <a:cubicBezTo>
                    <a:pt x="188" y="105"/>
                    <a:pt x="187" y="106"/>
                    <a:pt x="187" y="105"/>
                  </a:cubicBezTo>
                  <a:cubicBezTo>
                    <a:pt x="187" y="105"/>
                    <a:pt x="187" y="104"/>
                    <a:pt x="187" y="104"/>
                  </a:cubicBezTo>
                  <a:cubicBezTo>
                    <a:pt x="187" y="103"/>
                    <a:pt x="188" y="102"/>
                    <a:pt x="188" y="102"/>
                  </a:cubicBezTo>
                  <a:cubicBezTo>
                    <a:pt x="189" y="102"/>
                    <a:pt x="189" y="101"/>
                    <a:pt x="189" y="101"/>
                  </a:cubicBezTo>
                  <a:cubicBezTo>
                    <a:pt x="189" y="101"/>
                    <a:pt x="189" y="100"/>
                    <a:pt x="189" y="100"/>
                  </a:cubicBezTo>
                  <a:cubicBezTo>
                    <a:pt x="189" y="100"/>
                    <a:pt x="189" y="99"/>
                    <a:pt x="189" y="99"/>
                  </a:cubicBezTo>
                  <a:cubicBezTo>
                    <a:pt x="189" y="98"/>
                    <a:pt x="188" y="98"/>
                    <a:pt x="188" y="97"/>
                  </a:cubicBezTo>
                  <a:cubicBezTo>
                    <a:pt x="189" y="97"/>
                    <a:pt x="189" y="98"/>
                    <a:pt x="189" y="98"/>
                  </a:cubicBezTo>
                  <a:cubicBezTo>
                    <a:pt x="190" y="99"/>
                    <a:pt x="190" y="100"/>
                    <a:pt x="191" y="101"/>
                  </a:cubicBezTo>
                  <a:cubicBezTo>
                    <a:pt x="191" y="101"/>
                    <a:pt x="191" y="101"/>
                    <a:pt x="191" y="101"/>
                  </a:cubicBezTo>
                  <a:cubicBezTo>
                    <a:pt x="192" y="101"/>
                    <a:pt x="191" y="101"/>
                    <a:pt x="192" y="101"/>
                  </a:cubicBezTo>
                  <a:cubicBezTo>
                    <a:pt x="192" y="100"/>
                    <a:pt x="192" y="100"/>
                    <a:pt x="193" y="100"/>
                  </a:cubicBezTo>
                  <a:cubicBezTo>
                    <a:pt x="194" y="100"/>
                    <a:pt x="194" y="100"/>
                    <a:pt x="194" y="101"/>
                  </a:cubicBezTo>
                  <a:cubicBezTo>
                    <a:pt x="194" y="101"/>
                    <a:pt x="195" y="101"/>
                    <a:pt x="195" y="102"/>
                  </a:cubicBezTo>
                  <a:cubicBezTo>
                    <a:pt x="195" y="102"/>
                    <a:pt x="195" y="102"/>
                    <a:pt x="196" y="102"/>
                  </a:cubicBezTo>
                  <a:cubicBezTo>
                    <a:pt x="196" y="102"/>
                    <a:pt x="197" y="102"/>
                    <a:pt x="197" y="102"/>
                  </a:cubicBezTo>
                  <a:cubicBezTo>
                    <a:pt x="198" y="102"/>
                    <a:pt x="198" y="103"/>
                    <a:pt x="199" y="103"/>
                  </a:cubicBezTo>
                  <a:cubicBezTo>
                    <a:pt x="199" y="104"/>
                    <a:pt x="199" y="104"/>
                    <a:pt x="200" y="105"/>
                  </a:cubicBezTo>
                  <a:cubicBezTo>
                    <a:pt x="200" y="104"/>
                    <a:pt x="200" y="103"/>
                    <a:pt x="200" y="102"/>
                  </a:cubicBezTo>
                  <a:cubicBezTo>
                    <a:pt x="201" y="101"/>
                    <a:pt x="203" y="103"/>
                    <a:pt x="203" y="103"/>
                  </a:cubicBezTo>
                  <a:cubicBezTo>
                    <a:pt x="204" y="104"/>
                    <a:pt x="204" y="105"/>
                    <a:pt x="204" y="105"/>
                  </a:cubicBezTo>
                  <a:cubicBezTo>
                    <a:pt x="204" y="106"/>
                    <a:pt x="205" y="107"/>
                    <a:pt x="205" y="108"/>
                  </a:cubicBezTo>
                  <a:cubicBezTo>
                    <a:pt x="206" y="109"/>
                    <a:pt x="206" y="110"/>
                    <a:pt x="206" y="111"/>
                  </a:cubicBezTo>
                  <a:cubicBezTo>
                    <a:pt x="206" y="111"/>
                    <a:pt x="206" y="112"/>
                    <a:pt x="206" y="113"/>
                  </a:cubicBezTo>
                  <a:cubicBezTo>
                    <a:pt x="207" y="114"/>
                    <a:pt x="209" y="114"/>
                    <a:pt x="211" y="114"/>
                  </a:cubicBezTo>
                  <a:cubicBezTo>
                    <a:pt x="213" y="114"/>
                    <a:pt x="214" y="114"/>
                    <a:pt x="216" y="114"/>
                  </a:cubicBezTo>
                  <a:cubicBezTo>
                    <a:pt x="218" y="114"/>
                    <a:pt x="219" y="114"/>
                    <a:pt x="220" y="114"/>
                  </a:cubicBezTo>
                  <a:cubicBezTo>
                    <a:pt x="220" y="114"/>
                    <a:pt x="220" y="114"/>
                    <a:pt x="221" y="114"/>
                  </a:cubicBezTo>
                  <a:cubicBezTo>
                    <a:pt x="221" y="114"/>
                    <a:pt x="222" y="114"/>
                    <a:pt x="223" y="114"/>
                  </a:cubicBezTo>
                  <a:cubicBezTo>
                    <a:pt x="223" y="114"/>
                    <a:pt x="224" y="114"/>
                    <a:pt x="225" y="114"/>
                  </a:cubicBezTo>
                  <a:cubicBezTo>
                    <a:pt x="226" y="114"/>
                    <a:pt x="226" y="114"/>
                    <a:pt x="227" y="115"/>
                  </a:cubicBezTo>
                  <a:cubicBezTo>
                    <a:pt x="227" y="115"/>
                    <a:pt x="228" y="115"/>
                    <a:pt x="228" y="115"/>
                  </a:cubicBezTo>
                  <a:cubicBezTo>
                    <a:pt x="228" y="115"/>
                    <a:pt x="228" y="115"/>
                    <a:pt x="228" y="115"/>
                  </a:cubicBezTo>
                  <a:cubicBezTo>
                    <a:pt x="229" y="115"/>
                    <a:pt x="229" y="116"/>
                    <a:pt x="230" y="116"/>
                  </a:cubicBezTo>
                  <a:cubicBezTo>
                    <a:pt x="230" y="117"/>
                    <a:pt x="230" y="117"/>
                    <a:pt x="230" y="118"/>
                  </a:cubicBezTo>
                  <a:cubicBezTo>
                    <a:pt x="230" y="118"/>
                    <a:pt x="229" y="118"/>
                    <a:pt x="229" y="118"/>
                  </a:cubicBezTo>
                  <a:cubicBezTo>
                    <a:pt x="228" y="118"/>
                    <a:pt x="228" y="118"/>
                    <a:pt x="228" y="119"/>
                  </a:cubicBezTo>
                  <a:cubicBezTo>
                    <a:pt x="228" y="119"/>
                    <a:pt x="228" y="119"/>
                    <a:pt x="228" y="120"/>
                  </a:cubicBezTo>
                  <a:cubicBezTo>
                    <a:pt x="228" y="120"/>
                    <a:pt x="228" y="120"/>
                    <a:pt x="228" y="120"/>
                  </a:cubicBezTo>
                  <a:cubicBezTo>
                    <a:pt x="228" y="121"/>
                    <a:pt x="228" y="121"/>
                    <a:pt x="227" y="122"/>
                  </a:cubicBezTo>
                  <a:cubicBezTo>
                    <a:pt x="227" y="122"/>
                    <a:pt x="226" y="123"/>
                    <a:pt x="226" y="123"/>
                  </a:cubicBezTo>
                  <a:cubicBezTo>
                    <a:pt x="226" y="123"/>
                    <a:pt x="226" y="124"/>
                    <a:pt x="225" y="124"/>
                  </a:cubicBezTo>
                  <a:cubicBezTo>
                    <a:pt x="225" y="124"/>
                    <a:pt x="225" y="124"/>
                    <a:pt x="225" y="124"/>
                  </a:cubicBezTo>
                  <a:cubicBezTo>
                    <a:pt x="223" y="124"/>
                    <a:pt x="222" y="125"/>
                    <a:pt x="221" y="126"/>
                  </a:cubicBezTo>
                  <a:cubicBezTo>
                    <a:pt x="221" y="126"/>
                    <a:pt x="221" y="126"/>
                    <a:pt x="221" y="127"/>
                  </a:cubicBezTo>
                  <a:cubicBezTo>
                    <a:pt x="221" y="127"/>
                    <a:pt x="221" y="127"/>
                    <a:pt x="221" y="127"/>
                  </a:cubicBezTo>
                  <a:cubicBezTo>
                    <a:pt x="220" y="128"/>
                    <a:pt x="221" y="128"/>
                    <a:pt x="221" y="129"/>
                  </a:cubicBezTo>
                  <a:cubicBezTo>
                    <a:pt x="221" y="130"/>
                    <a:pt x="222" y="130"/>
                    <a:pt x="222" y="131"/>
                  </a:cubicBezTo>
                  <a:cubicBezTo>
                    <a:pt x="223" y="131"/>
                    <a:pt x="223" y="132"/>
                    <a:pt x="224" y="132"/>
                  </a:cubicBezTo>
                  <a:cubicBezTo>
                    <a:pt x="224" y="132"/>
                    <a:pt x="224" y="132"/>
                    <a:pt x="225" y="132"/>
                  </a:cubicBezTo>
                  <a:cubicBezTo>
                    <a:pt x="225" y="132"/>
                    <a:pt x="225" y="132"/>
                    <a:pt x="226" y="132"/>
                  </a:cubicBezTo>
                  <a:cubicBezTo>
                    <a:pt x="226" y="132"/>
                    <a:pt x="226" y="131"/>
                    <a:pt x="226" y="131"/>
                  </a:cubicBezTo>
                  <a:cubicBezTo>
                    <a:pt x="226" y="131"/>
                    <a:pt x="226" y="130"/>
                    <a:pt x="226" y="130"/>
                  </a:cubicBezTo>
                  <a:cubicBezTo>
                    <a:pt x="227" y="129"/>
                    <a:pt x="227" y="130"/>
                    <a:pt x="228" y="130"/>
                  </a:cubicBezTo>
                  <a:cubicBezTo>
                    <a:pt x="228" y="130"/>
                    <a:pt x="229" y="129"/>
                    <a:pt x="229" y="130"/>
                  </a:cubicBezTo>
                  <a:cubicBezTo>
                    <a:pt x="229" y="130"/>
                    <a:pt x="230" y="130"/>
                    <a:pt x="230" y="130"/>
                  </a:cubicBezTo>
                  <a:cubicBezTo>
                    <a:pt x="230" y="130"/>
                    <a:pt x="230" y="130"/>
                    <a:pt x="230" y="131"/>
                  </a:cubicBezTo>
                  <a:cubicBezTo>
                    <a:pt x="230" y="132"/>
                    <a:pt x="230" y="133"/>
                    <a:pt x="230" y="135"/>
                  </a:cubicBezTo>
                  <a:cubicBezTo>
                    <a:pt x="231" y="136"/>
                    <a:pt x="231" y="137"/>
                    <a:pt x="232" y="138"/>
                  </a:cubicBezTo>
                  <a:cubicBezTo>
                    <a:pt x="233" y="138"/>
                    <a:pt x="234" y="139"/>
                    <a:pt x="235" y="140"/>
                  </a:cubicBezTo>
                  <a:cubicBezTo>
                    <a:pt x="236" y="140"/>
                    <a:pt x="236" y="140"/>
                    <a:pt x="236" y="141"/>
                  </a:cubicBezTo>
                  <a:cubicBezTo>
                    <a:pt x="236" y="142"/>
                    <a:pt x="236" y="143"/>
                    <a:pt x="236" y="143"/>
                  </a:cubicBezTo>
                  <a:cubicBezTo>
                    <a:pt x="236" y="145"/>
                    <a:pt x="237" y="146"/>
                    <a:pt x="237" y="147"/>
                  </a:cubicBezTo>
                  <a:cubicBezTo>
                    <a:pt x="237" y="147"/>
                    <a:pt x="237" y="148"/>
                    <a:pt x="238" y="148"/>
                  </a:cubicBezTo>
                  <a:cubicBezTo>
                    <a:pt x="238" y="148"/>
                    <a:pt x="238" y="148"/>
                    <a:pt x="238" y="149"/>
                  </a:cubicBezTo>
                  <a:cubicBezTo>
                    <a:pt x="238" y="148"/>
                    <a:pt x="238" y="148"/>
                    <a:pt x="239" y="148"/>
                  </a:cubicBezTo>
                  <a:cubicBezTo>
                    <a:pt x="239" y="149"/>
                    <a:pt x="239" y="149"/>
                    <a:pt x="240" y="149"/>
                  </a:cubicBezTo>
                  <a:cubicBezTo>
                    <a:pt x="241" y="149"/>
                    <a:pt x="240" y="149"/>
                    <a:pt x="240" y="148"/>
                  </a:cubicBezTo>
                  <a:cubicBezTo>
                    <a:pt x="241" y="147"/>
                    <a:pt x="240" y="146"/>
                    <a:pt x="240" y="145"/>
                  </a:cubicBezTo>
                  <a:cubicBezTo>
                    <a:pt x="240" y="145"/>
                    <a:pt x="241" y="144"/>
                    <a:pt x="240" y="144"/>
                  </a:cubicBezTo>
                  <a:cubicBezTo>
                    <a:pt x="240" y="143"/>
                    <a:pt x="240" y="143"/>
                    <a:pt x="240" y="142"/>
                  </a:cubicBezTo>
                  <a:cubicBezTo>
                    <a:pt x="240" y="141"/>
                    <a:pt x="240" y="141"/>
                    <a:pt x="241" y="140"/>
                  </a:cubicBezTo>
                  <a:cubicBezTo>
                    <a:pt x="241" y="140"/>
                    <a:pt x="242" y="140"/>
                    <a:pt x="242" y="139"/>
                  </a:cubicBezTo>
                  <a:cubicBezTo>
                    <a:pt x="242" y="139"/>
                    <a:pt x="242" y="139"/>
                    <a:pt x="242" y="138"/>
                  </a:cubicBezTo>
                  <a:cubicBezTo>
                    <a:pt x="242" y="138"/>
                    <a:pt x="242" y="137"/>
                    <a:pt x="242" y="136"/>
                  </a:cubicBezTo>
                  <a:cubicBezTo>
                    <a:pt x="242" y="136"/>
                    <a:pt x="242" y="135"/>
                    <a:pt x="242" y="135"/>
                  </a:cubicBezTo>
                  <a:cubicBezTo>
                    <a:pt x="242" y="135"/>
                    <a:pt x="242" y="134"/>
                    <a:pt x="241" y="134"/>
                  </a:cubicBezTo>
                  <a:cubicBezTo>
                    <a:pt x="241" y="134"/>
                    <a:pt x="242" y="134"/>
                    <a:pt x="242" y="133"/>
                  </a:cubicBezTo>
                  <a:cubicBezTo>
                    <a:pt x="241" y="133"/>
                    <a:pt x="241" y="133"/>
                    <a:pt x="241" y="132"/>
                  </a:cubicBezTo>
                  <a:cubicBezTo>
                    <a:pt x="241" y="132"/>
                    <a:pt x="241" y="132"/>
                    <a:pt x="241" y="132"/>
                  </a:cubicBezTo>
                  <a:cubicBezTo>
                    <a:pt x="241" y="131"/>
                    <a:pt x="241" y="131"/>
                    <a:pt x="241" y="131"/>
                  </a:cubicBezTo>
                  <a:cubicBezTo>
                    <a:pt x="241" y="131"/>
                    <a:pt x="241" y="130"/>
                    <a:pt x="241" y="130"/>
                  </a:cubicBezTo>
                  <a:cubicBezTo>
                    <a:pt x="241" y="130"/>
                    <a:pt x="241" y="130"/>
                    <a:pt x="241" y="129"/>
                  </a:cubicBezTo>
                  <a:cubicBezTo>
                    <a:pt x="241" y="129"/>
                    <a:pt x="241" y="129"/>
                    <a:pt x="241" y="128"/>
                  </a:cubicBezTo>
                  <a:cubicBezTo>
                    <a:pt x="241" y="127"/>
                    <a:pt x="243" y="127"/>
                    <a:pt x="244" y="127"/>
                  </a:cubicBezTo>
                  <a:cubicBezTo>
                    <a:pt x="245" y="127"/>
                    <a:pt x="246" y="127"/>
                    <a:pt x="246" y="127"/>
                  </a:cubicBezTo>
                  <a:cubicBezTo>
                    <a:pt x="247" y="127"/>
                    <a:pt x="248" y="127"/>
                    <a:pt x="248" y="127"/>
                  </a:cubicBezTo>
                  <a:cubicBezTo>
                    <a:pt x="248" y="126"/>
                    <a:pt x="248" y="125"/>
                    <a:pt x="248" y="125"/>
                  </a:cubicBezTo>
                  <a:cubicBezTo>
                    <a:pt x="248" y="124"/>
                    <a:pt x="248" y="124"/>
                    <a:pt x="248" y="124"/>
                  </a:cubicBezTo>
                  <a:cubicBezTo>
                    <a:pt x="248" y="123"/>
                    <a:pt x="248" y="123"/>
                    <a:pt x="249" y="123"/>
                  </a:cubicBezTo>
                  <a:cubicBezTo>
                    <a:pt x="249" y="122"/>
                    <a:pt x="250" y="121"/>
                    <a:pt x="250" y="121"/>
                  </a:cubicBezTo>
                  <a:cubicBezTo>
                    <a:pt x="250" y="120"/>
                    <a:pt x="251" y="119"/>
                    <a:pt x="251" y="119"/>
                  </a:cubicBezTo>
                  <a:cubicBezTo>
                    <a:pt x="251" y="118"/>
                    <a:pt x="251" y="118"/>
                    <a:pt x="251" y="117"/>
                  </a:cubicBezTo>
                  <a:cubicBezTo>
                    <a:pt x="251" y="116"/>
                    <a:pt x="251" y="115"/>
                    <a:pt x="251" y="115"/>
                  </a:cubicBezTo>
                  <a:cubicBezTo>
                    <a:pt x="250" y="114"/>
                    <a:pt x="250" y="114"/>
                    <a:pt x="250" y="113"/>
                  </a:cubicBezTo>
                  <a:cubicBezTo>
                    <a:pt x="250" y="113"/>
                    <a:pt x="250" y="112"/>
                    <a:pt x="250" y="112"/>
                  </a:cubicBezTo>
                  <a:cubicBezTo>
                    <a:pt x="250" y="112"/>
                    <a:pt x="250" y="112"/>
                    <a:pt x="250" y="112"/>
                  </a:cubicBezTo>
                  <a:cubicBezTo>
                    <a:pt x="251" y="111"/>
                    <a:pt x="250" y="111"/>
                    <a:pt x="251" y="111"/>
                  </a:cubicBezTo>
                  <a:cubicBezTo>
                    <a:pt x="251" y="111"/>
                    <a:pt x="251" y="111"/>
                    <a:pt x="251" y="111"/>
                  </a:cubicBezTo>
                  <a:cubicBezTo>
                    <a:pt x="251" y="111"/>
                    <a:pt x="251" y="111"/>
                    <a:pt x="251" y="110"/>
                  </a:cubicBezTo>
                  <a:cubicBezTo>
                    <a:pt x="251" y="110"/>
                    <a:pt x="252" y="109"/>
                    <a:pt x="252" y="109"/>
                  </a:cubicBezTo>
                  <a:cubicBezTo>
                    <a:pt x="253" y="109"/>
                    <a:pt x="253" y="109"/>
                    <a:pt x="253" y="108"/>
                  </a:cubicBezTo>
                  <a:cubicBezTo>
                    <a:pt x="253" y="108"/>
                    <a:pt x="253" y="107"/>
                    <a:pt x="253" y="107"/>
                  </a:cubicBezTo>
                  <a:cubicBezTo>
                    <a:pt x="253" y="106"/>
                    <a:pt x="253" y="106"/>
                    <a:pt x="253" y="105"/>
                  </a:cubicBezTo>
                  <a:cubicBezTo>
                    <a:pt x="253" y="105"/>
                    <a:pt x="253" y="104"/>
                    <a:pt x="253" y="104"/>
                  </a:cubicBezTo>
                  <a:cubicBezTo>
                    <a:pt x="253" y="104"/>
                    <a:pt x="253" y="104"/>
                    <a:pt x="253" y="104"/>
                  </a:cubicBezTo>
                  <a:cubicBezTo>
                    <a:pt x="253" y="103"/>
                    <a:pt x="253" y="103"/>
                    <a:pt x="253" y="103"/>
                  </a:cubicBezTo>
                  <a:cubicBezTo>
                    <a:pt x="253" y="103"/>
                    <a:pt x="252" y="103"/>
                    <a:pt x="252" y="103"/>
                  </a:cubicBezTo>
                  <a:cubicBezTo>
                    <a:pt x="252" y="102"/>
                    <a:pt x="252" y="102"/>
                    <a:pt x="252" y="102"/>
                  </a:cubicBezTo>
                  <a:cubicBezTo>
                    <a:pt x="252" y="101"/>
                    <a:pt x="252" y="101"/>
                    <a:pt x="252" y="101"/>
                  </a:cubicBezTo>
                  <a:cubicBezTo>
                    <a:pt x="252" y="100"/>
                    <a:pt x="252" y="100"/>
                    <a:pt x="252" y="99"/>
                  </a:cubicBezTo>
                  <a:cubicBezTo>
                    <a:pt x="253" y="99"/>
                    <a:pt x="252" y="99"/>
                    <a:pt x="253" y="99"/>
                  </a:cubicBezTo>
                  <a:cubicBezTo>
                    <a:pt x="253" y="98"/>
                    <a:pt x="253" y="98"/>
                    <a:pt x="253" y="98"/>
                  </a:cubicBezTo>
                  <a:cubicBezTo>
                    <a:pt x="253" y="98"/>
                    <a:pt x="253" y="98"/>
                    <a:pt x="253" y="97"/>
                  </a:cubicBezTo>
                  <a:cubicBezTo>
                    <a:pt x="254" y="97"/>
                    <a:pt x="254" y="97"/>
                    <a:pt x="254" y="97"/>
                  </a:cubicBezTo>
                  <a:cubicBezTo>
                    <a:pt x="255" y="97"/>
                    <a:pt x="257" y="96"/>
                    <a:pt x="257" y="95"/>
                  </a:cubicBezTo>
                  <a:cubicBezTo>
                    <a:pt x="258" y="94"/>
                    <a:pt x="258" y="93"/>
                    <a:pt x="258" y="92"/>
                  </a:cubicBezTo>
                  <a:cubicBezTo>
                    <a:pt x="259" y="92"/>
                    <a:pt x="260" y="91"/>
                    <a:pt x="261" y="91"/>
                  </a:cubicBezTo>
                  <a:cubicBezTo>
                    <a:pt x="261" y="91"/>
                    <a:pt x="262" y="91"/>
                    <a:pt x="262" y="91"/>
                  </a:cubicBezTo>
                  <a:cubicBezTo>
                    <a:pt x="263" y="90"/>
                    <a:pt x="263" y="90"/>
                    <a:pt x="263" y="90"/>
                  </a:cubicBezTo>
                  <a:cubicBezTo>
                    <a:pt x="264" y="90"/>
                    <a:pt x="264" y="90"/>
                    <a:pt x="265" y="90"/>
                  </a:cubicBezTo>
                  <a:cubicBezTo>
                    <a:pt x="266" y="90"/>
                    <a:pt x="266" y="90"/>
                    <a:pt x="266" y="90"/>
                  </a:cubicBezTo>
                  <a:cubicBezTo>
                    <a:pt x="267" y="91"/>
                    <a:pt x="267" y="91"/>
                    <a:pt x="268" y="91"/>
                  </a:cubicBezTo>
                  <a:cubicBezTo>
                    <a:pt x="268" y="92"/>
                    <a:pt x="268" y="92"/>
                    <a:pt x="268" y="92"/>
                  </a:cubicBezTo>
                  <a:cubicBezTo>
                    <a:pt x="268" y="92"/>
                    <a:pt x="268" y="92"/>
                    <a:pt x="268" y="93"/>
                  </a:cubicBezTo>
                  <a:cubicBezTo>
                    <a:pt x="269" y="93"/>
                    <a:pt x="270" y="92"/>
                    <a:pt x="270" y="92"/>
                  </a:cubicBezTo>
                  <a:cubicBezTo>
                    <a:pt x="270" y="91"/>
                    <a:pt x="270" y="91"/>
                    <a:pt x="270" y="9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159" name="Freeform 161"/>
            <p:cNvSpPr>
              <a:spLocks/>
            </p:cNvSpPr>
            <p:nvPr/>
          </p:nvSpPr>
          <p:spPr bwMode="auto">
            <a:xfrm>
              <a:off x="6684963" y="4010026"/>
              <a:ext cx="11113" cy="77788"/>
            </a:xfrm>
            <a:custGeom>
              <a:avLst/>
              <a:gdLst>
                <a:gd name="T0" fmla="*/ 2 w 4"/>
                <a:gd name="T1" fmla="*/ 2 h 27"/>
                <a:gd name="T2" fmla="*/ 2 w 4"/>
                <a:gd name="T3" fmla="*/ 4 h 27"/>
                <a:gd name="T4" fmla="*/ 2 w 4"/>
                <a:gd name="T5" fmla="*/ 6 h 27"/>
                <a:gd name="T6" fmla="*/ 1 w 4"/>
                <a:gd name="T7" fmla="*/ 8 h 27"/>
                <a:gd name="T8" fmla="*/ 0 w 4"/>
                <a:gd name="T9" fmla="*/ 10 h 27"/>
                <a:gd name="T10" fmla="*/ 0 w 4"/>
                <a:gd name="T11" fmla="*/ 11 h 27"/>
                <a:gd name="T12" fmla="*/ 1 w 4"/>
                <a:gd name="T13" fmla="*/ 13 h 27"/>
                <a:gd name="T14" fmla="*/ 1 w 4"/>
                <a:gd name="T15" fmla="*/ 15 h 27"/>
                <a:gd name="T16" fmla="*/ 1 w 4"/>
                <a:gd name="T17" fmla="*/ 16 h 27"/>
                <a:gd name="T18" fmla="*/ 0 w 4"/>
                <a:gd name="T19" fmla="*/ 17 h 27"/>
                <a:gd name="T20" fmla="*/ 0 w 4"/>
                <a:gd name="T21" fmla="*/ 20 h 27"/>
                <a:gd name="T22" fmla="*/ 0 w 4"/>
                <a:gd name="T23" fmla="*/ 21 h 27"/>
                <a:gd name="T24" fmla="*/ 0 w 4"/>
                <a:gd name="T25" fmla="*/ 22 h 27"/>
                <a:gd name="T26" fmla="*/ 1 w 4"/>
                <a:gd name="T27" fmla="*/ 24 h 27"/>
                <a:gd name="T28" fmla="*/ 1 w 4"/>
                <a:gd name="T29" fmla="*/ 26 h 27"/>
                <a:gd name="T30" fmla="*/ 2 w 4"/>
                <a:gd name="T31" fmla="*/ 25 h 27"/>
                <a:gd name="T32" fmla="*/ 1 w 4"/>
                <a:gd name="T33" fmla="*/ 24 h 27"/>
                <a:gd name="T34" fmla="*/ 2 w 4"/>
                <a:gd name="T35" fmla="*/ 22 h 27"/>
                <a:gd name="T36" fmla="*/ 3 w 4"/>
                <a:gd name="T37" fmla="*/ 21 h 27"/>
                <a:gd name="T38" fmla="*/ 2 w 4"/>
                <a:gd name="T39" fmla="*/ 20 h 27"/>
                <a:gd name="T40" fmla="*/ 2 w 4"/>
                <a:gd name="T41" fmla="*/ 18 h 27"/>
                <a:gd name="T42" fmla="*/ 2 w 4"/>
                <a:gd name="T43" fmla="*/ 17 h 27"/>
                <a:gd name="T44" fmla="*/ 3 w 4"/>
                <a:gd name="T45" fmla="*/ 15 h 27"/>
                <a:gd name="T46" fmla="*/ 3 w 4"/>
                <a:gd name="T47" fmla="*/ 12 h 27"/>
                <a:gd name="T48" fmla="*/ 3 w 4"/>
                <a:gd name="T49" fmla="*/ 11 h 27"/>
                <a:gd name="T50" fmla="*/ 3 w 4"/>
                <a:gd name="T51" fmla="*/ 10 h 27"/>
                <a:gd name="T52" fmla="*/ 2 w 4"/>
                <a:gd name="T53" fmla="*/ 8 h 27"/>
                <a:gd name="T54" fmla="*/ 3 w 4"/>
                <a:gd name="T55" fmla="*/ 6 h 27"/>
                <a:gd name="T56" fmla="*/ 3 w 4"/>
                <a:gd name="T57" fmla="*/ 5 h 27"/>
                <a:gd name="T58" fmla="*/ 3 w 4"/>
                <a:gd name="T59" fmla="*/ 4 h 27"/>
                <a:gd name="T60" fmla="*/ 3 w 4"/>
                <a:gd name="T61" fmla="*/ 3 h 27"/>
                <a:gd name="T62" fmla="*/ 4 w 4"/>
                <a:gd name="T63" fmla="*/ 1 h 27"/>
                <a:gd name="T64" fmla="*/ 2 w 4"/>
                <a:gd name="T6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" h="27">
                  <a:moveTo>
                    <a:pt x="2" y="1"/>
                  </a:moveTo>
                  <a:cubicBezTo>
                    <a:pt x="2" y="1"/>
                    <a:pt x="2" y="1"/>
                    <a:pt x="2" y="2"/>
                  </a:cubicBezTo>
                  <a:cubicBezTo>
                    <a:pt x="2" y="2"/>
                    <a:pt x="3" y="2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5"/>
                    <a:pt x="2" y="5"/>
                  </a:cubicBezTo>
                  <a:cubicBezTo>
                    <a:pt x="2" y="5"/>
                    <a:pt x="2" y="6"/>
                    <a:pt x="2" y="6"/>
                  </a:cubicBezTo>
                  <a:cubicBezTo>
                    <a:pt x="2" y="6"/>
                    <a:pt x="2" y="6"/>
                    <a:pt x="1" y="6"/>
                  </a:cubicBezTo>
                  <a:cubicBezTo>
                    <a:pt x="1" y="7"/>
                    <a:pt x="1" y="7"/>
                    <a:pt x="1" y="8"/>
                  </a:cubicBezTo>
                  <a:cubicBezTo>
                    <a:pt x="1" y="8"/>
                    <a:pt x="1" y="9"/>
                    <a:pt x="1" y="9"/>
                  </a:cubicBezTo>
                  <a:cubicBezTo>
                    <a:pt x="1" y="10"/>
                    <a:pt x="1" y="9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2"/>
                    <a:pt x="1" y="12"/>
                    <a:pt x="1" y="13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5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7"/>
                    <a:pt x="0" y="17"/>
                    <a:pt x="0" y="17"/>
                  </a:cubicBezTo>
                  <a:cubicBezTo>
                    <a:pt x="0" y="18"/>
                    <a:pt x="0" y="18"/>
                    <a:pt x="0" y="19"/>
                  </a:cubicBezTo>
                  <a:cubicBezTo>
                    <a:pt x="0" y="19"/>
                    <a:pt x="0" y="19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3"/>
                  </a:cubicBezTo>
                  <a:cubicBezTo>
                    <a:pt x="0" y="23"/>
                    <a:pt x="1" y="23"/>
                    <a:pt x="1" y="24"/>
                  </a:cubicBezTo>
                  <a:cubicBezTo>
                    <a:pt x="1" y="24"/>
                    <a:pt x="1" y="25"/>
                    <a:pt x="1" y="25"/>
                  </a:cubicBezTo>
                  <a:cubicBezTo>
                    <a:pt x="1" y="25"/>
                    <a:pt x="1" y="26"/>
                    <a:pt x="1" y="26"/>
                  </a:cubicBezTo>
                  <a:cubicBezTo>
                    <a:pt x="2" y="27"/>
                    <a:pt x="2" y="26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25"/>
                    <a:pt x="1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3"/>
                    <a:pt x="1" y="23"/>
                  </a:cubicBezTo>
                  <a:cubicBezTo>
                    <a:pt x="2" y="23"/>
                    <a:pt x="2" y="23"/>
                    <a:pt x="2" y="22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3" y="22"/>
                    <a:pt x="3" y="21"/>
                    <a:pt x="3" y="21"/>
                  </a:cubicBezTo>
                  <a:cubicBezTo>
                    <a:pt x="3" y="21"/>
                    <a:pt x="3" y="21"/>
                    <a:pt x="2" y="21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0"/>
                    <a:pt x="2" y="20"/>
                    <a:pt x="1" y="20"/>
                  </a:cubicBezTo>
                  <a:cubicBezTo>
                    <a:pt x="1" y="19"/>
                    <a:pt x="2" y="19"/>
                    <a:pt x="2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8"/>
                    <a:pt x="2" y="18"/>
                    <a:pt x="2" y="17"/>
                  </a:cubicBezTo>
                  <a:cubicBezTo>
                    <a:pt x="3" y="17"/>
                    <a:pt x="2" y="16"/>
                    <a:pt x="2" y="16"/>
                  </a:cubicBezTo>
                  <a:cubicBezTo>
                    <a:pt x="2" y="16"/>
                    <a:pt x="3" y="15"/>
                    <a:pt x="3" y="15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3"/>
                    <a:pt x="3" y="12"/>
                    <a:pt x="3" y="12"/>
                  </a:cubicBezTo>
                  <a:cubicBezTo>
                    <a:pt x="3" y="12"/>
                    <a:pt x="3" y="12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9"/>
                  </a:cubicBezTo>
                  <a:cubicBezTo>
                    <a:pt x="3" y="9"/>
                    <a:pt x="2" y="9"/>
                    <a:pt x="2" y="8"/>
                  </a:cubicBezTo>
                  <a:cubicBezTo>
                    <a:pt x="2" y="8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1"/>
                    <a:pt x="4" y="1"/>
                  </a:cubicBezTo>
                  <a:cubicBezTo>
                    <a:pt x="4" y="1"/>
                    <a:pt x="4" y="0"/>
                    <a:pt x="3" y="0"/>
                  </a:cubicBezTo>
                  <a:lnTo>
                    <a:pt x="2" y="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160" name="Freeform 162"/>
            <p:cNvSpPr>
              <a:spLocks/>
            </p:cNvSpPr>
            <p:nvPr/>
          </p:nvSpPr>
          <p:spPr bwMode="auto">
            <a:xfrm>
              <a:off x="6672263" y="4073526"/>
              <a:ext cx="3175" cy="3175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0 h 1"/>
                <a:gd name="T6" fmla="*/ 0 w 1"/>
                <a:gd name="T7" fmla="*/ 1 h 1"/>
                <a:gd name="T8" fmla="*/ 0 w 1"/>
                <a:gd name="T9" fmla="*/ 1 h 1"/>
                <a:gd name="T10" fmla="*/ 1 w 1"/>
                <a:gd name="T11" fmla="*/ 1 h 1"/>
                <a:gd name="T12" fmla="*/ 1 w 1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161" name="Freeform 163"/>
            <p:cNvSpPr>
              <a:spLocks/>
            </p:cNvSpPr>
            <p:nvPr/>
          </p:nvSpPr>
          <p:spPr bwMode="auto">
            <a:xfrm>
              <a:off x="6681788" y="4100513"/>
              <a:ext cx="6350" cy="11113"/>
            </a:xfrm>
            <a:custGeom>
              <a:avLst/>
              <a:gdLst>
                <a:gd name="T0" fmla="*/ 1 w 2"/>
                <a:gd name="T1" fmla="*/ 0 h 4"/>
                <a:gd name="T2" fmla="*/ 0 w 2"/>
                <a:gd name="T3" fmla="*/ 0 h 4"/>
                <a:gd name="T4" fmla="*/ 0 w 2"/>
                <a:gd name="T5" fmla="*/ 0 h 4"/>
                <a:gd name="T6" fmla="*/ 0 w 2"/>
                <a:gd name="T7" fmla="*/ 1 h 4"/>
                <a:gd name="T8" fmla="*/ 0 w 2"/>
                <a:gd name="T9" fmla="*/ 1 h 4"/>
                <a:gd name="T10" fmla="*/ 0 w 2"/>
                <a:gd name="T11" fmla="*/ 2 h 4"/>
                <a:gd name="T12" fmla="*/ 0 w 2"/>
                <a:gd name="T13" fmla="*/ 3 h 4"/>
                <a:gd name="T14" fmla="*/ 1 w 2"/>
                <a:gd name="T15" fmla="*/ 4 h 4"/>
                <a:gd name="T16" fmla="*/ 1 w 2"/>
                <a:gd name="T17" fmla="*/ 3 h 4"/>
                <a:gd name="T18" fmla="*/ 2 w 2"/>
                <a:gd name="T19" fmla="*/ 1 h 4"/>
                <a:gd name="T20" fmla="*/ 1 w 2"/>
                <a:gd name="T2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" h="4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1" y="3"/>
                    <a:pt x="0" y="4"/>
                    <a:pt x="1" y="4"/>
                  </a:cubicBezTo>
                  <a:cubicBezTo>
                    <a:pt x="1" y="4"/>
                    <a:pt x="1" y="3"/>
                    <a:pt x="1" y="3"/>
                  </a:cubicBezTo>
                  <a:cubicBezTo>
                    <a:pt x="1" y="2"/>
                    <a:pt x="2" y="2"/>
                    <a:pt x="2" y="1"/>
                  </a:cubicBezTo>
                  <a:cubicBezTo>
                    <a:pt x="2" y="1"/>
                    <a:pt x="1" y="1"/>
                    <a:pt x="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162" name="Freeform 164"/>
            <p:cNvSpPr>
              <a:spLocks/>
            </p:cNvSpPr>
            <p:nvPr/>
          </p:nvSpPr>
          <p:spPr bwMode="auto">
            <a:xfrm>
              <a:off x="6692900" y="4152901"/>
              <a:ext cx="6350" cy="6350"/>
            </a:xfrm>
            <a:custGeom>
              <a:avLst/>
              <a:gdLst>
                <a:gd name="T0" fmla="*/ 2 w 2"/>
                <a:gd name="T1" fmla="*/ 0 h 2"/>
                <a:gd name="T2" fmla="*/ 1 w 2"/>
                <a:gd name="T3" fmla="*/ 0 h 2"/>
                <a:gd name="T4" fmla="*/ 1 w 2"/>
                <a:gd name="T5" fmla="*/ 1 h 2"/>
                <a:gd name="T6" fmla="*/ 2 w 2"/>
                <a:gd name="T7" fmla="*/ 1 h 2"/>
                <a:gd name="T8" fmla="*/ 2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1" y="1"/>
                  </a:cubicBezTo>
                  <a:cubicBezTo>
                    <a:pt x="1" y="1"/>
                    <a:pt x="2" y="2"/>
                    <a:pt x="2" y="1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163" name="Freeform 165"/>
            <p:cNvSpPr>
              <a:spLocks/>
            </p:cNvSpPr>
            <p:nvPr/>
          </p:nvSpPr>
          <p:spPr bwMode="auto">
            <a:xfrm>
              <a:off x="6705600" y="4178301"/>
              <a:ext cx="4763" cy="9525"/>
            </a:xfrm>
            <a:custGeom>
              <a:avLst/>
              <a:gdLst>
                <a:gd name="T0" fmla="*/ 1 w 2"/>
                <a:gd name="T1" fmla="*/ 2 h 3"/>
                <a:gd name="T2" fmla="*/ 1 w 2"/>
                <a:gd name="T3" fmla="*/ 1 h 3"/>
                <a:gd name="T4" fmla="*/ 1 w 2"/>
                <a:gd name="T5" fmla="*/ 1 h 3"/>
                <a:gd name="T6" fmla="*/ 1 w 2"/>
                <a:gd name="T7" fmla="*/ 2 h 3"/>
                <a:gd name="T8" fmla="*/ 1 w 2"/>
                <a:gd name="T9" fmla="*/ 2 h 3"/>
                <a:gd name="T10" fmla="*/ 1 w 2"/>
                <a:gd name="T11" fmla="*/ 3 h 3"/>
                <a:gd name="T12" fmla="*/ 2 w 2"/>
                <a:gd name="T13" fmla="*/ 3 h 3"/>
                <a:gd name="T14" fmla="*/ 2 w 2"/>
                <a:gd name="T15" fmla="*/ 2 h 3"/>
                <a:gd name="T16" fmla="*/ 1 w 2"/>
                <a:gd name="T1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3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1" y="1"/>
                  </a:cubicBezTo>
                  <a:cubicBezTo>
                    <a:pt x="0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2" y="3"/>
                    <a:pt x="2" y="3"/>
                  </a:cubicBezTo>
                  <a:cubicBezTo>
                    <a:pt x="2" y="3"/>
                    <a:pt x="2" y="2"/>
                    <a:pt x="2" y="2"/>
                  </a:cubicBezTo>
                  <a:lnTo>
                    <a:pt x="1" y="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164" name="Freeform 166"/>
            <p:cNvSpPr>
              <a:spLocks/>
            </p:cNvSpPr>
            <p:nvPr/>
          </p:nvSpPr>
          <p:spPr bwMode="auto">
            <a:xfrm>
              <a:off x="6713538" y="4184651"/>
              <a:ext cx="9525" cy="14288"/>
            </a:xfrm>
            <a:custGeom>
              <a:avLst/>
              <a:gdLst>
                <a:gd name="T0" fmla="*/ 0 w 3"/>
                <a:gd name="T1" fmla="*/ 3 h 5"/>
                <a:gd name="T2" fmla="*/ 0 w 3"/>
                <a:gd name="T3" fmla="*/ 3 h 5"/>
                <a:gd name="T4" fmla="*/ 0 w 3"/>
                <a:gd name="T5" fmla="*/ 2 h 5"/>
                <a:gd name="T6" fmla="*/ 1 w 3"/>
                <a:gd name="T7" fmla="*/ 2 h 5"/>
                <a:gd name="T8" fmla="*/ 1 w 3"/>
                <a:gd name="T9" fmla="*/ 2 h 5"/>
                <a:gd name="T10" fmla="*/ 1 w 3"/>
                <a:gd name="T11" fmla="*/ 2 h 5"/>
                <a:gd name="T12" fmla="*/ 2 w 3"/>
                <a:gd name="T13" fmla="*/ 2 h 5"/>
                <a:gd name="T14" fmla="*/ 2 w 3"/>
                <a:gd name="T15" fmla="*/ 1 h 5"/>
                <a:gd name="T16" fmla="*/ 2 w 3"/>
                <a:gd name="T17" fmla="*/ 0 h 5"/>
                <a:gd name="T18" fmla="*/ 2 w 3"/>
                <a:gd name="T19" fmla="*/ 0 h 5"/>
                <a:gd name="T20" fmla="*/ 3 w 3"/>
                <a:gd name="T21" fmla="*/ 1 h 5"/>
                <a:gd name="T22" fmla="*/ 2 w 3"/>
                <a:gd name="T23" fmla="*/ 1 h 5"/>
                <a:gd name="T24" fmla="*/ 2 w 3"/>
                <a:gd name="T25" fmla="*/ 2 h 5"/>
                <a:gd name="T26" fmla="*/ 2 w 3"/>
                <a:gd name="T27" fmla="*/ 2 h 5"/>
                <a:gd name="T28" fmla="*/ 2 w 3"/>
                <a:gd name="T29" fmla="*/ 2 h 5"/>
                <a:gd name="T30" fmla="*/ 3 w 3"/>
                <a:gd name="T31" fmla="*/ 2 h 5"/>
                <a:gd name="T32" fmla="*/ 3 w 3"/>
                <a:gd name="T33" fmla="*/ 3 h 5"/>
                <a:gd name="T34" fmla="*/ 3 w 3"/>
                <a:gd name="T35" fmla="*/ 3 h 5"/>
                <a:gd name="T36" fmla="*/ 3 w 3"/>
                <a:gd name="T37" fmla="*/ 4 h 5"/>
                <a:gd name="T38" fmla="*/ 3 w 3"/>
                <a:gd name="T39" fmla="*/ 4 h 5"/>
                <a:gd name="T40" fmla="*/ 2 w 3"/>
                <a:gd name="T41" fmla="*/ 4 h 5"/>
                <a:gd name="T42" fmla="*/ 2 w 3"/>
                <a:gd name="T43" fmla="*/ 5 h 5"/>
                <a:gd name="T44" fmla="*/ 1 w 3"/>
                <a:gd name="T45" fmla="*/ 5 h 5"/>
                <a:gd name="T46" fmla="*/ 1 w 3"/>
                <a:gd name="T47" fmla="*/ 5 h 5"/>
                <a:gd name="T48" fmla="*/ 1 w 3"/>
                <a:gd name="T49" fmla="*/ 5 h 5"/>
                <a:gd name="T50" fmla="*/ 0 w 3"/>
                <a:gd name="T51" fmla="*/ 4 h 5"/>
                <a:gd name="T52" fmla="*/ 0 w 3"/>
                <a:gd name="T53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" h="5"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1"/>
                    <a:pt x="2" y="1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3" y="1"/>
                  </a:cubicBezTo>
                  <a:cubicBezTo>
                    <a:pt x="3" y="1"/>
                    <a:pt x="2" y="1"/>
                    <a:pt x="2" y="1"/>
                  </a:cubicBezTo>
                  <a:cubicBezTo>
                    <a:pt x="2" y="1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4"/>
                    <a:pt x="0" y="4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165" name="Freeform 167"/>
            <p:cNvSpPr>
              <a:spLocks/>
            </p:cNvSpPr>
            <p:nvPr/>
          </p:nvSpPr>
          <p:spPr bwMode="auto">
            <a:xfrm>
              <a:off x="6719888" y="4173538"/>
              <a:ext cx="3175" cy="4763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0 w 1"/>
                <a:gd name="T5" fmla="*/ 1 h 2"/>
                <a:gd name="T6" fmla="*/ 0 w 1"/>
                <a:gd name="T7" fmla="*/ 2 h 2"/>
                <a:gd name="T8" fmla="*/ 1 w 1"/>
                <a:gd name="T9" fmla="*/ 2 h 2"/>
                <a:gd name="T10" fmla="*/ 1 w 1"/>
                <a:gd name="T11" fmla="*/ 2 h 2"/>
                <a:gd name="T12" fmla="*/ 1 w 1"/>
                <a:gd name="T13" fmla="*/ 2 h 2"/>
                <a:gd name="T14" fmla="*/ 1 w 1"/>
                <a:gd name="T15" fmla="*/ 1 h 2"/>
                <a:gd name="T16" fmla="*/ 1 w 1"/>
                <a:gd name="T1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166" name="Freeform 168"/>
            <p:cNvSpPr>
              <a:spLocks/>
            </p:cNvSpPr>
            <p:nvPr/>
          </p:nvSpPr>
          <p:spPr bwMode="auto">
            <a:xfrm>
              <a:off x="6723063" y="4211638"/>
              <a:ext cx="4763" cy="4763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1 w 2"/>
                <a:gd name="T5" fmla="*/ 0 h 2"/>
                <a:gd name="T6" fmla="*/ 1 w 2"/>
                <a:gd name="T7" fmla="*/ 0 h 2"/>
                <a:gd name="T8" fmla="*/ 0 w 2"/>
                <a:gd name="T9" fmla="*/ 0 h 2"/>
                <a:gd name="T10" fmla="*/ 0 w 2"/>
                <a:gd name="T11" fmla="*/ 0 h 2"/>
                <a:gd name="T12" fmla="*/ 0 w 2"/>
                <a:gd name="T13" fmla="*/ 0 h 2"/>
                <a:gd name="T14" fmla="*/ 0 w 2"/>
                <a:gd name="T15" fmla="*/ 1 h 2"/>
                <a:gd name="T16" fmla="*/ 0 w 2"/>
                <a:gd name="T17" fmla="*/ 1 h 2"/>
                <a:gd name="T18" fmla="*/ 0 w 2"/>
                <a:gd name="T19" fmla="*/ 1 h 2"/>
                <a:gd name="T20" fmla="*/ 0 w 2"/>
                <a:gd name="T21" fmla="*/ 1 h 2"/>
                <a:gd name="T22" fmla="*/ 0 w 2"/>
                <a:gd name="T23" fmla="*/ 1 h 2"/>
                <a:gd name="T24" fmla="*/ 0 w 2"/>
                <a:gd name="T25" fmla="*/ 1 h 2"/>
                <a:gd name="T26" fmla="*/ 1 w 2"/>
                <a:gd name="T27" fmla="*/ 2 h 2"/>
                <a:gd name="T28" fmla="*/ 2 w 2"/>
                <a:gd name="T29" fmla="*/ 1 h 2"/>
                <a:gd name="T30" fmla="*/ 2 w 2"/>
                <a:gd name="T31" fmla="*/ 1 h 2"/>
                <a:gd name="T32" fmla="*/ 1 w 2"/>
                <a:gd name="T3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167" name="Freeform 169"/>
            <p:cNvSpPr>
              <a:spLocks/>
            </p:cNvSpPr>
            <p:nvPr/>
          </p:nvSpPr>
          <p:spPr bwMode="auto">
            <a:xfrm>
              <a:off x="6724650" y="4216401"/>
              <a:ext cx="9525" cy="17463"/>
            </a:xfrm>
            <a:custGeom>
              <a:avLst/>
              <a:gdLst>
                <a:gd name="T0" fmla="*/ 1 w 3"/>
                <a:gd name="T1" fmla="*/ 0 h 6"/>
                <a:gd name="T2" fmla="*/ 1 w 3"/>
                <a:gd name="T3" fmla="*/ 0 h 6"/>
                <a:gd name="T4" fmla="*/ 0 w 3"/>
                <a:gd name="T5" fmla="*/ 0 h 6"/>
                <a:gd name="T6" fmla="*/ 0 w 3"/>
                <a:gd name="T7" fmla="*/ 1 h 6"/>
                <a:gd name="T8" fmla="*/ 0 w 3"/>
                <a:gd name="T9" fmla="*/ 1 h 6"/>
                <a:gd name="T10" fmla="*/ 0 w 3"/>
                <a:gd name="T11" fmla="*/ 1 h 6"/>
                <a:gd name="T12" fmla="*/ 0 w 3"/>
                <a:gd name="T13" fmla="*/ 1 h 6"/>
                <a:gd name="T14" fmla="*/ 0 w 3"/>
                <a:gd name="T15" fmla="*/ 1 h 6"/>
                <a:gd name="T16" fmla="*/ 0 w 3"/>
                <a:gd name="T17" fmla="*/ 2 h 6"/>
                <a:gd name="T18" fmla="*/ 0 w 3"/>
                <a:gd name="T19" fmla="*/ 3 h 6"/>
                <a:gd name="T20" fmla="*/ 0 w 3"/>
                <a:gd name="T21" fmla="*/ 3 h 6"/>
                <a:gd name="T22" fmla="*/ 0 w 3"/>
                <a:gd name="T23" fmla="*/ 3 h 6"/>
                <a:gd name="T24" fmla="*/ 1 w 3"/>
                <a:gd name="T25" fmla="*/ 3 h 6"/>
                <a:gd name="T26" fmla="*/ 1 w 3"/>
                <a:gd name="T27" fmla="*/ 4 h 6"/>
                <a:gd name="T28" fmla="*/ 1 w 3"/>
                <a:gd name="T29" fmla="*/ 4 h 6"/>
                <a:gd name="T30" fmla="*/ 1 w 3"/>
                <a:gd name="T31" fmla="*/ 4 h 6"/>
                <a:gd name="T32" fmla="*/ 1 w 3"/>
                <a:gd name="T33" fmla="*/ 5 h 6"/>
                <a:gd name="T34" fmla="*/ 1 w 3"/>
                <a:gd name="T35" fmla="*/ 5 h 6"/>
                <a:gd name="T36" fmla="*/ 1 w 3"/>
                <a:gd name="T37" fmla="*/ 5 h 6"/>
                <a:gd name="T38" fmla="*/ 2 w 3"/>
                <a:gd name="T39" fmla="*/ 6 h 6"/>
                <a:gd name="T40" fmla="*/ 2 w 3"/>
                <a:gd name="T41" fmla="*/ 6 h 6"/>
                <a:gd name="T42" fmla="*/ 2 w 3"/>
                <a:gd name="T43" fmla="*/ 6 h 6"/>
                <a:gd name="T44" fmla="*/ 3 w 3"/>
                <a:gd name="T45" fmla="*/ 5 h 6"/>
                <a:gd name="T46" fmla="*/ 3 w 3"/>
                <a:gd name="T47" fmla="*/ 5 h 6"/>
                <a:gd name="T48" fmla="*/ 3 w 3"/>
                <a:gd name="T49" fmla="*/ 5 h 6"/>
                <a:gd name="T50" fmla="*/ 3 w 3"/>
                <a:gd name="T51" fmla="*/ 4 h 6"/>
                <a:gd name="T52" fmla="*/ 3 w 3"/>
                <a:gd name="T53" fmla="*/ 4 h 6"/>
                <a:gd name="T54" fmla="*/ 3 w 3"/>
                <a:gd name="T55" fmla="*/ 4 h 6"/>
                <a:gd name="T56" fmla="*/ 3 w 3"/>
                <a:gd name="T57" fmla="*/ 3 h 6"/>
                <a:gd name="T58" fmla="*/ 3 w 3"/>
                <a:gd name="T59" fmla="*/ 3 h 6"/>
                <a:gd name="T60" fmla="*/ 3 w 3"/>
                <a:gd name="T61" fmla="*/ 2 h 6"/>
                <a:gd name="T62" fmla="*/ 3 w 3"/>
                <a:gd name="T63" fmla="*/ 2 h 6"/>
                <a:gd name="T64" fmla="*/ 3 w 3"/>
                <a:gd name="T65" fmla="*/ 2 h 6"/>
                <a:gd name="T66" fmla="*/ 3 w 3"/>
                <a:gd name="T67" fmla="*/ 1 h 6"/>
                <a:gd name="T68" fmla="*/ 2 w 3"/>
                <a:gd name="T69" fmla="*/ 1 h 6"/>
                <a:gd name="T70" fmla="*/ 1 w 3"/>
                <a:gd name="T7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" h="6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5"/>
                  </a:cubicBezTo>
                  <a:cubicBezTo>
                    <a:pt x="1" y="5"/>
                    <a:pt x="2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1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2" y="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168" name="Freeform 170"/>
            <p:cNvSpPr>
              <a:spLocks/>
            </p:cNvSpPr>
            <p:nvPr/>
          </p:nvSpPr>
          <p:spPr bwMode="auto">
            <a:xfrm>
              <a:off x="6796088" y="3794126"/>
              <a:ext cx="247650" cy="477838"/>
            </a:xfrm>
            <a:custGeom>
              <a:avLst/>
              <a:gdLst>
                <a:gd name="T0" fmla="*/ 79 w 85"/>
                <a:gd name="T1" fmla="*/ 48 h 164"/>
                <a:gd name="T2" fmla="*/ 74 w 85"/>
                <a:gd name="T3" fmla="*/ 34 h 164"/>
                <a:gd name="T4" fmla="*/ 65 w 85"/>
                <a:gd name="T5" fmla="*/ 27 h 164"/>
                <a:gd name="T6" fmla="*/ 58 w 85"/>
                <a:gd name="T7" fmla="*/ 23 h 164"/>
                <a:gd name="T8" fmla="*/ 51 w 85"/>
                <a:gd name="T9" fmla="*/ 28 h 164"/>
                <a:gd name="T10" fmla="*/ 45 w 85"/>
                <a:gd name="T11" fmla="*/ 26 h 164"/>
                <a:gd name="T12" fmla="*/ 38 w 85"/>
                <a:gd name="T13" fmla="*/ 32 h 164"/>
                <a:gd name="T14" fmla="*/ 37 w 85"/>
                <a:gd name="T15" fmla="*/ 22 h 164"/>
                <a:gd name="T16" fmla="*/ 36 w 85"/>
                <a:gd name="T17" fmla="*/ 11 h 164"/>
                <a:gd name="T18" fmla="*/ 30 w 85"/>
                <a:gd name="T19" fmla="*/ 11 h 164"/>
                <a:gd name="T20" fmla="*/ 28 w 85"/>
                <a:gd name="T21" fmla="*/ 3 h 164"/>
                <a:gd name="T22" fmla="*/ 23 w 85"/>
                <a:gd name="T23" fmla="*/ 1 h 164"/>
                <a:gd name="T24" fmla="*/ 18 w 85"/>
                <a:gd name="T25" fmla="*/ 4 h 164"/>
                <a:gd name="T26" fmla="*/ 10 w 85"/>
                <a:gd name="T27" fmla="*/ 7 h 164"/>
                <a:gd name="T28" fmla="*/ 5 w 85"/>
                <a:gd name="T29" fmla="*/ 9 h 164"/>
                <a:gd name="T30" fmla="*/ 3 w 85"/>
                <a:gd name="T31" fmla="*/ 18 h 164"/>
                <a:gd name="T32" fmla="*/ 3 w 85"/>
                <a:gd name="T33" fmla="*/ 24 h 164"/>
                <a:gd name="T34" fmla="*/ 5 w 85"/>
                <a:gd name="T35" fmla="*/ 27 h 164"/>
                <a:gd name="T36" fmla="*/ 8 w 85"/>
                <a:gd name="T37" fmla="*/ 33 h 164"/>
                <a:gd name="T38" fmla="*/ 12 w 85"/>
                <a:gd name="T39" fmla="*/ 37 h 164"/>
                <a:gd name="T40" fmla="*/ 14 w 85"/>
                <a:gd name="T41" fmla="*/ 41 h 164"/>
                <a:gd name="T42" fmla="*/ 17 w 85"/>
                <a:gd name="T43" fmla="*/ 48 h 164"/>
                <a:gd name="T44" fmla="*/ 14 w 85"/>
                <a:gd name="T45" fmla="*/ 59 h 164"/>
                <a:gd name="T46" fmla="*/ 17 w 85"/>
                <a:gd name="T47" fmla="*/ 66 h 164"/>
                <a:gd name="T48" fmla="*/ 23 w 85"/>
                <a:gd name="T49" fmla="*/ 71 h 164"/>
                <a:gd name="T50" fmla="*/ 26 w 85"/>
                <a:gd name="T51" fmla="*/ 84 h 164"/>
                <a:gd name="T52" fmla="*/ 28 w 85"/>
                <a:gd name="T53" fmla="*/ 89 h 164"/>
                <a:gd name="T54" fmla="*/ 29 w 85"/>
                <a:gd name="T55" fmla="*/ 99 h 164"/>
                <a:gd name="T56" fmla="*/ 25 w 85"/>
                <a:gd name="T57" fmla="*/ 106 h 164"/>
                <a:gd name="T58" fmla="*/ 22 w 85"/>
                <a:gd name="T59" fmla="*/ 114 h 164"/>
                <a:gd name="T60" fmla="*/ 20 w 85"/>
                <a:gd name="T61" fmla="*/ 126 h 164"/>
                <a:gd name="T62" fmla="*/ 25 w 85"/>
                <a:gd name="T63" fmla="*/ 134 h 164"/>
                <a:gd name="T64" fmla="*/ 32 w 85"/>
                <a:gd name="T65" fmla="*/ 144 h 164"/>
                <a:gd name="T66" fmla="*/ 37 w 85"/>
                <a:gd name="T67" fmla="*/ 152 h 164"/>
                <a:gd name="T68" fmla="*/ 41 w 85"/>
                <a:gd name="T69" fmla="*/ 152 h 164"/>
                <a:gd name="T70" fmla="*/ 43 w 85"/>
                <a:gd name="T71" fmla="*/ 153 h 164"/>
                <a:gd name="T72" fmla="*/ 47 w 85"/>
                <a:gd name="T73" fmla="*/ 154 h 164"/>
                <a:gd name="T74" fmla="*/ 48 w 85"/>
                <a:gd name="T75" fmla="*/ 157 h 164"/>
                <a:gd name="T76" fmla="*/ 49 w 85"/>
                <a:gd name="T77" fmla="*/ 163 h 164"/>
                <a:gd name="T78" fmla="*/ 53 w 85"/>
                <a:gd name="T79" fmla="*/ 161 h 164"/>
                <a:gd name="T80" fmla="*/ 55 w 85"/>
                <a:gd name="T81" fmla="*/ 161 h 164"/>
                <a:gd name="T82" fmla="*/ 58 w 85"/>
                <a:gd name="T83" fmla="*/ 158 h 164"/>
                <a:gd name="T84" fmla="*/ 53 w 85"/>
                <a:gd name="T85" fmla="*/ 149 h 164"/>
                <a:gd name="T86" fmla="*/ 36 w 85"/>
                <a:gd name="T87" fmla="*/ 129 h 164"/>
                <a:gd name="T88" fmla="*/ 30 w 85"/>
                <a:gd name="T89" fmla="*/ 121 h 164"/>
                <a:gd name="T90" fmla="*/ 28 w 85"/>
                <a:gd name="T91" fmla="*/ 109 h 164"/>
                <a:gd name="T92" fmla="*/ 32 w 85"/>
                <a:gd name="T93" fmla="*/ 96 h 164"/>
                <a:gd name="T94" fmla="*/ 34 w 85"/>
                <a:gd name="T95" fmla="*/ 80 h 164"/>
                <a:gd name="T96" fmla="*/ 42 w 85"/>
                <a:gd name="T97" fmla="*/ 78 h 164"/>
                <a:gd name="T98" fmla="*/ 42 w 85"/>
                <a:gd name="T99" fmla="*/ 85 h 164"/>
                <a:gd name="T100" fmla="*/ 57 w 85"/>
                <a:gd name="T101" fmla="*/ 90 h 164"/>
                <a:gd name="T102" fmla="*/ 59 w 85"/>
                <a:gd name="T103" fmla="*/ 86 h 164"/>
                <a:gd name="T104" fmla="*/ 56 w 85"/>
                <a:gd name="T105" fmla="*/ 75 h 164"/>
                <a:gd name="T106" fmla="*/ 58 w 85"/>
                <a:gd name="T107" fmla="*/ 71 h 164"/>
                <a:gd name="T108" fmla="*/ 66 w 85"/>
                <a:gd name="T109" fmla="*/ 67 h 164"/>
                <a:gd name="T110" fmla="*/ 80 w 85"/>
                <a:gd name="T111" fmla="*/ 67 h 164"/>
                <a:gd name="T112" fmla="*/ 84 w 85"/>
                <a:gd name="T113" fmla="*/ 56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5" h="164">
                  <a:moveTo>
                    <a:pt x="84" y="53"/>
                  </a:moveTo>
                  <a:cubicBezTo>
                    <a:pt x="84" y="53"/>
                    <a:pt x="83" y="53"/>
                    <a:pt x="83" y="53"/>
                  </a:cubicBezTo>
                  <a:cubicBezTo>
                    <a:pt x="83" y="52"/>
                    <a:pt x="82" y="52"/>
                    <a:pt x="82" y="51"/>
                  </a:cubicBezTo>
                  <a:cubicBezTo>
                    <a:pt x="82" y="50"/>
                    <a:pt x="83" y="49"/>
                    <a:pt x="82" y="49"/>
                  </a:cubicBezTo>
                  <a:cubicBezTo>
                    <a:pt x="81" y="49"/>
                    <a:pt x="81" y="49"/>
                    <a:pt x="80" y="49"/>
                  </a:cubicBezTo>
                  <a:cubicBezTo>
                    <a:pt x="80" y="49"/>
                    <a:pt x="80" y="49"/>
                    <a:pt x="80" y="49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8" y="47"/>
                    <a:pt x="77" y="47"/>
                    <a:pt x="77" y="46"/>
                  </a:cubicBezTo>
                  <a:cubicBezTo>
                    <a:pt x="76" y="45"/>
                    <a:pt x="76" y="44"/>
                    <a:pt x="76" y="43"/>
                  </a:cubicBezTo>
                  <a:cubicBezTo>
                    <a:pt x="75" y="43"/>
                    <a:pt x="75" y="42"/>
                    <a:pt x="75" y="42"/>
                  </a:cubicBezTo>
                  <a:cubicBezTo>
                    <a:pt x="75" y="41"/>
                    <a:pt x="75" y="41"/>
                    <a:pt x="75" y="41"/>
                  </a:cubicBezTo>
                  <a:cubicBezTo>
                    <a:pt x="74" y="40"/>
                    <a:pt x="74" y="39"/>
                    <a:pt x="74" y="37"/>
                  </a:cubicBezTo>
                  <a:cubicBezTo>
                    <a:pt x="74" y="37"/>
                    <a:pt x="74" y="36"/>
                    <a:pt x="74" y="36"/>
                  </a:cubicBezTo>
                  <a:cubicBezTo>
                    <a:pt x="74" y="35"/>
                    <a:pt x="74" y="34"/>
                    <a:pt x="74" y="34"/>
                  </a:cubicBezTo>
                  <a:cubicBezTo>
                    <a:pt x="73" y="33"/>
                    <a:pt x="73" y="33"/>
                    <a:pt x="73" y="32"/>
                  </a:cubicBezTo>
                  <a:cubicBezTo>
                    <a:pt x="73" y="32"/>
                    <a:pt x="72" y="32"/>
                    <a:pt x="72" y="32"/>
                  </a:cubicBezTo>
                  <a:cubicBezTo>
                    <a:pt x="71" y="31"/>
                    <a:pt x="70" y="30"/>
                    <a:pt x="70" y="30"/>
                  </a:cubicBezTo>
                  <a:cubicBezTo>
                    <a:pt x="69" y="29"/>
                    <a:pt x="69" y="29"/>
                    <a:pt x="69" y="29"/>
                  </a:cubicBezTo>
                  <a:cubicBezTo>
                    <a:pt x="69" y="28"/>
                    <a:pt x="69" y="28"/>
                    <a:pt x="68" y="28"/>
                  </a:cubicBezTo>
                  <a:cubicBezTo>
                    <a:pt x="68" y="28"/>
                    <a:pt x="67" y="27"/>
                    <a:pt x="67" y="27"/>
                  </a:cubicBezTo>
                  <a:cubicBezTo>
                    <a:pt x="66" y="27"/>
                    <a:pt x="65" y="27"/>
                    <a:pt x="65" y="27"/>
                  </a:cubicBezTo>
                  <a:cubicBezTo>
                    <a:pt x="64" y="27"/>
                    <a:pt x="64" y="27"/>
                    <a:pt x="64" y="26"/>
                  </a:cubicBezTo>
                  <a:cubicBezTo>
                    <a:pt x="63" y="26"/>
                    <a:pt x="63" y="26"/>
                    <a:pt x="62" y="25"/>
                  </a:cubicBezTo>
                  <a:cubicBezTo>
                    <a:pt x="62" y="25"/>
                    <a:pt x="62" y="25"/>
                    <a:pt x="61" y="25"/>
                  </a:cubicBezTo>
                  <a:cubicBezTo>
                    <a:pt x="61" y="25"/>
                    <a:pt x="61" y="25"/>
                    <a:pt x="61" y="24"/>
                  </a:cubicBezTo>
                  <a:cubicBezTo>
                    <a:pt x="60" y="24"/>
                    <a:pt x="60" y="24"/>
                    <a:pt x="60" y="23"/>
                  </a:cubicBezTo>
                  <a:cubicBezTo>
                    <a:pt x="60" y="23"/>
                    <a:pt x="60" y="23"/>
                    <a:pt x="59" y="23"/>
                  </a:cubicBezTo>
                  <a:cubicBezTo>
                    <a:pt x="59" y="23"/>
                    <a:pt x="59" y="23"/>
                    <a:pt x="58" y="23"/>
                  </a:cubicBezTo>
                  <a:cubicBezTo>
                    <a:pt x="58" y="23"/>
                    <a:pt x="58" y="23"/>
                    <a:pt x="57" y="24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6" y="24"/>
                    <a:pt x="56" y="24"/>
                    <a:pt x="56" y="24"/>
                  </a:cubicBezTo>
                  <a:cubicBezTo>
                    <a:pt x="56" y="25"/>
                    <a:pt x="56" y="25"/>
                    <a:pt x="55" y="25"/>
                  </a:cubicBezTo>
                  <a:cubicBezTo>
                    <a:pt x="55" y="25"/>
                    <a:pt x="55" y="25"/>
                    <a:pt x="54" y="26"/>
                  </a:cubicBezTo>
                  <a:cubicBezTo>
                    <a:pt x="53" y="26"/>
                    <a:pt x="52" y="26"/>
                    <a:pt x="52" y="27"/>
                  </a:cubicBezTo>
                  <a:cubicBezTo>
                    <a:pt x="52" y="27"/>
                    <a:pt x="51" y="28"/>
                    <a:pt x="51" y="28"/>
                  </a:cubicBezTo>
                  <a:cubicBezTo>
                    <a:pt x="50" y="27"/>
                    <a:pt x="50" y="26"/>
                    <a:pt x="49" y="26"/>
                  </a:cubicBezTo>
                  <a:cubicBezTo>
                    <a:pt x="49" y="26"/>
                    <a:pt x="48" y="26"/>
                    <a:pt x="48" y="25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48" y="25"/>
                    <a:pt x="47" y="25"/>
                    <a:pt x="47" y="25"/>
                  </a:cubicBezTo>
                  <a:cubicBezTo>
                    <a:pt x="46" y="25"/>
                    <a:pt x="46" y="25"/>
                    <a:pt x="46" y="25"/>
                  </a:cubicBezTo>
                  <a:cubicBezTo>
                    <a:pt x="45" y="26"/>
                    <a:pt x="45" y="26"/>
                    <a:pt x="45" y="26"/>
                  </a:cubicBezTo>
                  <a:cubicBezTo>
                    <a:pt x="45" y="26"/>
                    <a:pt x="45" y="26"/>
                    <a:pt x="45" y="26"/>
                  </a:cubicBezTo>
                  <a:cubicBezTo>
                    <a:pt x="44" y="26"/>
                    <a:pt x="44" y="27"/>
                    <a:pt x="44" y="27"/>
                  </a:cubicBezTo>
                  <a:cubicBezTo>
                    <a:pt x="44" y="27"/>
                    <a:pt x="43" y="27"/>
                    <a:pt x="43" y="27"/>
                  </a:cubicBezTo>
                  <a:cubicBezTo>
                    <a:pt x="43" y="28"/>
                    <a:pt x="42" y="28"/>
                    <a:pt x="42" y="28"/>
                  </a:cubicBezTo>
                  <a:cubicBezTo>
                    <a:pt x="42" y="28"/>
                    <a:pt x="41" y="29"/>
                    <a:pt x="41" y="29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0" y="30"/>
                    <a:pt x="39" y="31"/>
                    <a:pt x="39" y="31"/>
                  </a:cubicBezTo>
                  <a:cubicBezTo>
                    <a:pt x="39" y="32"/>
                    <a:pt x="39" y="32"/>
                    <a:pt x="38" y="32"/>
                  </a:cubicBezTo>
                  <a:cubicBezTo>
                    <a:pt x="37" y="32"/>
                    <a:pt x="37" y="32"/>
                    <a:pt x="37" y="31"/>
                  </a:cubicBezTo>
                  <a:cubicBezTo>
                    <a:pt x="36" y="30"/>
                    <a:pt x="36" y="30"/>
                    <a:pt x="36" y="29"/>
                  </a:cubicBezTo>
                  <a:cubicBezTo>
                    <a:pt x="36" y="29"/>
                    <a:pt x="36" y="28"/>
                    <a:pt x="36" y="27"/>
                  </a:cubicBezTo>
                  <a:cubicBezTo>
                    <a:pt x="36" y="27"/>
                    <a:pt x="36" y="26"/>
                    <a:pt x="36" y="26"/>
                  </a:cubicBezTo>
                  <a:cubicBezTo>
                    <a:pt x="36" y="25"/>
                    <a:pt x="36" y="25"/>
                    <a:pt x="37" y="24"/>
                  </a:cubicBezTo>
                  <a:cubicBezTo>
                    <a:pt x="37" y="23"/>
                    <a:pt x="38" y="23"/>
                    <a:pt x="38" y="22"/>
                  </a:cubicBezTo>
                  <a:cubicBezTo>
                    <a:pt x="37" y="22"/>
                    <a:pt x="37" y="22"/>
                    <a:pt x="37" y="22"/>
                  </a:cubicBezTo>
                  <a:cubicBezTo>
                    <a:pt x="37" y="22"/>
                    <a:pt x="37" y="21"/>
                    <a:pt x="37" y="21"/>
                  </a:cubicBezTo>
                  <a:cubicBezTo>
                    <a:pt x="37" y="20"/>
                    <a:pt x="37" y="19"/>
                    <a:pt x="37" y="18"/>
                  </a:cubicBezTo>
                  <a:cubicBezTo>
                    <a:pt x="37" y="17"/>
                    <a:pt x="37" y="17"/>
                    <a:pt x="37" y="16"/>
                  </a:cubicBezTo>
                  <a:cubicBezTo>
                    <a:pt x="37" y="16"/>
                    <a:pt x="37" y="15"/>
                    <a:pt x="37" y="15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5" y="14"/>
                    <a:pt x="36" y="13"/>
                    <a:pt x="36" y="13"/>
                  </a:cubicBezTo>
                  <a:cubicBezTo>
                    <a:pt x="36" y="12"/>
                    <a:pt x="36" y="11"/>
                    <a:pt x="36" y="11"/>
                  </a:cubicBezTo>
                  <a:cubicBezTo>
                    <a:pt x="36" y="10"/>
                    <a:pt x="36" y="10"/>
                    <a:pt x="35" y="10"/>
                  </a:cubicBezTo>
                  <a:cubicBezTo>
                    <a:pt x="35" y="9"/>
                    <a:pt x="35" y="9"/>
                    <a:pt x="34" y="9"/>
                  </a:cubicBezTo>
                  <a:cubicBezTo>
                    <a:pt x="34" y="9"/>
                    <a:pt x="33" y="9"/>
                    <a:pt x="33" y="9"/>
                  </a:cubicBezTo>
                  <a:cubicBezTo>
                    <a:pt x="32" y="9"/>
                    <a:pt x="33" y="10"/>
                    <a:pt x="32" y="10"/>
                  </a:cubicBezTo>
                  <a:cubicBezTo>
                    <a:pt x="32" y="10"/>
                    <a:pt x="32" y="10"/>
                    <a:pt x="31" y="10"/>
                  </a:cubicBezTo>
                  <a:cubicBezTo>
                    <a:pt x="31" y="10"/>
                    <a:pt x="31" y="10"/>
                    <a:pt x="31" y="11"/>
                  </a:cubicBezTo>
                  <a:cubicBezTo>
                    <a:pt x="31" y="11"/>
                    <a:pt x="30" y="11"/>
                    <a:pt x="30" y="11"/>
                  </a:cubicBezTo>
                  <a:cubicBezTo>
                    <a:pt x="30" y="11"/>
                    <a:pt x="29" y="12"/>
                    <a:pt x="29" y="11"/>
                  </a:cubicBezTo>
                  <a:cubicBezTo>
                    <a:pt x="28" y="11"/>
                    <a:pt x="29" y="10"/>
                    <a:pt x="28" y="9"/>
                  </a:cubicBezTo>
                  <a:cubicBezTo>
                    <a:pt x="28" y="9"/>
                    <a:pt x="28" y="9"/>
                    <a:pt x="27" y="8"/>
                  </a:cubicBezTo>
                  <a:cubicBezTo>
                    <a:pt x="27" y="8"/>
                    <a:pt x="27" y="7"/>
                    <a:pt x="27" y="7"/>
                  </a:cubicBezTo>
                  <a:cubicBezTo>
                    <a:pt x="27" y="6"/>
                    <a:pt x="27" y="5"/>
                    <a:pt x="28" y="5"/>
                  </a:cubicBezTo>
                  <a:cubicBezTo>
                    <a:pt x="29" y="4"/>
                    <a:pt x="29" y="4"/>
                    <a:pt x="29" y="3"/>
                  </a:cubicBezTo>
                  <a:cubicBezTo>
                    <a:pt x="29" y="3"/>
                    <a:pt x="29" y="3"/>
                    <a:pt x="28" y="3"/>
                  </a:cubicBezTo>
                  <a:cubicBezTo>
                    <a:pt x="28" y="3"/>
                    <a:pt x="28" y="3"/>
                    <a:pt x="28" y="2"/>
                  </a:cubicBezTo>
                  <a:cubicBezTo>
                    <a:pt x="28" y="2"/>
                    <a:pt x="28" y="2"/>
                    <a:pt x="27" y="1"/>
                  </a:cubicBezTo>
                  <a:cubicBezTo>
                    <a:pt x="27" y="1"/>
                    <a:pt x="26" y="1"/>
                    <a:pt x="26" y="1"/>
                  </a:cubicBezTo>
                  <a:cubicBezTo>
                    <a:pt x="26" y="1"/>
                    <a:pt x="25" y="2"/>
                    <a:pt x="25" y="2"/>
                  </a:cubicBezTo>
                  <a:cubicBezTo>
                    <a:pt x="25" y="2"/>
                    <a:pt x="25" y="2"/>
                    <a:pt x="24" y="2"/>
                  </a:cubicBezTo>
                  <a:cubicBezTo>
                    <a:pt x="24" y="3"/>
                    <a:pt x="24" y="2"/>
                    <a:pt x="24" y="1"/>
                  </a:cubicBezTo>
                  <a:cubicBezTo>
                    <a:pt x="24" y="1"/>
                    <a:pt x="23" y="1"/>
                    <a:pt x="23" y="1"/>
                  </a:cubicBezTo>
                  <a:cubicBezTo>
                    <a:pt x="23" y="0"/>
                    <a:pt x="23" y="0"/>
                    <a:pt x="22" y="0"/>
                  </a:cubicBezTo>
                  <a:cubicBezTo>
                    <a:pt x="22" y="0"/>
                    <a:pt x="22" y="0"/>
                    <a:pt x="21" y="0"/>
                  </a:cubicBezTo>
                  <a:cubicBezTo>
                    <a:pt x="21" y="0"/>
                    <a:pt x="20" y="0"/>
                    <a:pt x="20" y="0"/>
                  </a:cubicBezTo>
                  <a:cubicBezTo>
                    <a:pt x="20" y="0"/>
                    <a:pt x="20" y="1"/>
                    <a:pt x="20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2"/>
                    <a:pt x="19" y="2"/>
                    <a:pt x="19" y="3"/>
                  </a:cubicBezTo>
                  <a:cubicBezTo>
                    <a:pt x="19" y="3"/>
                    <a:pt x="18" y="4"/>
                    <a:pt x="18" y="4"/>
                  </a:cubicBezTo>
                  <a:cubicBezTo>
                    <a:pt x="18" y="4"/>
                    <a:pt x="17" y="4"/>
                    <a:pt x="17" y="4"/>
                  </a:cubicBezTo>
                  <a:cubicBezTo>
                    <a:pt x="16" y="4"/>
                    <a:pt x="16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5"/>
                    <a:pt x="13" y="5"/>
                    <a:pt x="13" y="5"/>
                  </a:cubicBezTo>
                  <a:cubicBezTo>
                    <a:pt x="12" y="6"/>
                    <a:pt x="12" y="7"/>
                    <a:pt x="11" y="7"/>
                  </a:cubicBezTo>
                  <a:cubicBezTo>
                    <a:pt x="11" y="7"/>
                    <a:pt x="11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9" y="7"/>
                    <a:pt x="9" y="7"/>
                  </a:cubicBezTo>
                  <a:cubicBezTo>
                    <a:pt x="9" y="7"/>
                    <a:pt x="8" y="7"/>
                    <a:pt x="7" y="7"/>
                  </a:cubicBezTo>
                  <a:cubicBezTo>
                    <a:pt x="7" y="7"/>
                    <a:pt x="7" y="7"/>
                    <a:pt x="6" y="7"/>
                  </a:cubicBezTo>
                  <a:cubicBezTo>
                    <a:pt x="6" y="7"/>
                    <a:pt x="6" y="8"/>
                    <a:pt x="6" y="8"/>
                  </a:cubicBezTo>
                  <a:cubicBezTo>
                    <a:pt x="5" y="8"/>
                    <a:pt x="5" y="8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10"/>
                    <a:pt x="5" y="10"/>
                    <a:pt x="5" y="11"/>
                  </a:cubicBezTo>
                  <a:cubicBezTo>
                    <a:pt x="5" y="11"/>
                    <a:pt x="5" y="12"/>
                    <a:pt x="5" y="13"/>
                  </a:cubicBezTo>
                  <a:cubicBezTo>
                    <a:pt x="4" y="13"/>
                    <a:pt x="4" y="14"/>
                    <a:pt x="4" y="14"/>
                  </a:cubicBezTo>
                  <a:cubicBezTo>
                    <a:pt x="4" y="15"/>
                    <a:pt x="4" y="15"/>
                    <a:pt x="4" y="16"/>
                  </a:cubicBezTo>
                  <a:cubicBezTo>
                    <a:pt x="4" y="16"/>
                    <a:pt x="4" y="17"/>
                    <a:pt x="4" y="17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3" y="18"/>
                    <a:pt x="3" y="18"/>
                  </a:cubicBezTo>
                  <a:cubicBezTo>
                    <a:pt x="3" y="19"/>
                    <a:pt x="3" y="20"/>
                    <a:pt x="2" y="21"/>
                  </a:cubicBezTo>
                  <a:cubicBezTo>
                    <a:pt x="2" y="21"/>
                    <a:pt x="2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0" y="21"/>
                    <a:pt x="1" y="22"/>
                    <a:pt x="1" y="22"/>
                  </a:cubicBezTo>
                  <a:cubicBezTo>
                    <a:pt x="1" y="23"/>
                    <a:pt x="2" y="23"/>
                    <a:pt x="2" y="23"/>
                  </a:cubicBezTo>
                  <a:cubicBezTo>
                    <a:pt x="2" y="23"/>
                    <a:pt x="2" y="23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4" y="24"/>
                    <a:pt x="4" y="24"/>
                    <a:pt x="4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7"/>
                  </a:cubicBezTo>
                  <a:cubicBezTo>
                    <a:pt x="4" y="27"/>
                    <a:pt x="5" y="27"/>
                    <a:pt x="5" y="27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6" y="29"/>
                    <a:pt x="6" y="29"/>
                    <a:pt x="6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31"/>
                    <a:pt x="8" y="32"/>
                    <a:pt x="8" y="32"/>
                  </a:cubicBezTo>
                  <a:cubicBezTo>
                    <a:pt x="8" y="32"/>
                    <a:pt x="8" y="32"/>
                    <a:pt x="8" y="33"/>
                  </a:cubicBezTo>
                  <a:cubicBezTo>
                    <a:pt x="8" y="33"/>
                    <a:pt x="8" y="33"/>
                    <a:pt x="9" y="33"/>
                  </a:cubicBezTo>
                  <a:cubicBezTo>
                    <a:pt x="9" y="33"/>
                    <a:pt x="9" y="33"/>
                    <a:pt x="9" y="34"/>
                  </a:cubicBezTo>
                  <a:cubicBezTo>
                    <a:pt x="10" y="34"/>
                    <a:pt x="10" y="34"/>
                    <a:pt x="10" y="35"/>
                  </a:cubicBezTo>
                  <a:cubicBezTo>
                    <a:pt x="11" y="35"/>
                    <a:pt x="11" y="35"/>
                    <a:pt x="11" y="36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3" y="37"/>
                    <a:pt x="13" y="37"/>
                    <a:pt x="13" y="38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4" y="40"/>
                    <a:pt x="14" y="40"/>
                    <a:pt x="14" y="41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4" y="41"/>
                    <a:pt x="14" y="42"/>
                    <a:pt x="15" y="42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44"/>
                    <a:pt x="15" y="44"/>
                    <a:pt x="16" y="44"/>
                  </a:cubicBezTo>
                  <a:cubicBezTo>
                    <a:pt x="16" y="44"/>
                    <a:pt x="16" y="45"/>
                    <a:pt x="17" y="45"/>
                  </a:cubicBezTo>
                  <a:cubicBezTo>
                    <a:pt x="17" y="45"/>
                    <a:pt x="17" y="45"/>
                    <a:pt x="18" y="45"/>
                  </a:cubicBezTo>
                  <a:cubicBezTo>
                    <a:pt x="18" y="45"/>
                    <a:pt x="17" y="46"/>
                    <a:pt x="17" y="47"/>
                  </a:cubicBezTo>
                  <a:cubicBezTo>
                    <a:pt x="17" y="47"/>
                    <a:pt x="18" y="47"/>
                    <a:pt x="17" y="48"/>
                  </a:cubicBezTo>
                  <a:cubicBezTo>
                    <a:pt x="17" y="49"/>
                    <a:pt x="16" y="49"/>
                    <a:pt x="16" y="51"/>
                  </a:cubicBezTo>
                  <a:cubicBezTo>
                    <a:pt x="16" y="52"/>
                    <a:pt x="16" y="53"/>
                    <a:pt x="16" y="54"/>
                  </a:cubicBezTo>
                  <a:cubicBezTo>
                    <a:pt x="16" y="55"/>
                    <a:pt x="16" y="55"/>
                    <a:pt x="15" y="56"/>
                  </a:cubicBezTo>
                  <a:cubicBezTo>
                    <a:pt x="15" y="56"/>
                    <a:pt x="15" y="56"/>
                    <a:pt x="15" y="56"/>
                  </a:cubicBezTo>
                  <a:cubicBezTo>
                    <a:pt x="15" y="56"/>
                    <a:pt x="15" y="57"/>
                    <a:pt x="15" y="57"/>
                  </a:cubicBezTo>
                  <a:cubicBezTo>
                    <a:pt x="14" y="57"/>
                    <a:pt x="14" y="58"/>
                    <a:pt x="14" y="58"/>
                  </a:cubicBezTo>
                  <a:cubicBezTo>
                    <a:pt x="14" y="58"/>
                    <a:pt x="14" y="59"/>
                    <a:pt x="14" y="59"/>
                  </a:cubicBezTo>
                  <a:cubicBezTo>
                    <a:pt x="14" y="59"/>
                    <a:pt x="13" y="59"/>
                    <a:pt x="13" y="60"/>
                  </a:cubicBezTo>
                  <a:cubicBezTo>
                    <a:pt x="13" y="60"/>
                    <a:pt x="13" y="61"/>
                    <a:pt x="14" y="62"/>
                  </a:cubicBezTo>
                  <a:cubicBezTo>
                    <a:pt x="14" y="62"/>
                    <a:pt x="14" y="63"/>
                    <a:pt x="15" y="64"/>
                  </a:cubicBezTo>
                  <a:cubicBezTo>
                    <a:pt x="15" y="64"/>
                    <a:pt x="16" y="65"/>
                    <a:pt x="16" y="65"/>
                  </a:cubicBezTo>
                  <a:cubicBezTo>
                    <a:pt x="16" y="65"/>
                    <a:pt x="16" y="65"/>
                    <a:pt x="16" y="65"/>
                  </a:cubicBezTo>
                  <a:cubicBezTo>
                    <a:pt x="17" y="66"/>
                    <a:pt x="17" y="66"/>
                    <a:pt x="17" y="66"/>
                  </a:cubicBezTo>
                  <a:cubicBezTo>
                    <a:pt x="17" y="66"/>
                    <a:pt x="17" y="66"/>
                    <a:pt x="17" y="66"/>
                  </a:cubicBezTo>
                  <a:cubicBezTo>
                    <a:pt x="17" y="66"/>
                    <a:pt x="17" y="66"/>
                    <a:pt x="18" y="66"/>
                  </a:cubicBezTo>
                  <a:cubicBezTo>
                    <a:pt x="18" y="66"/>
                    <a:pt x="18" y="66"/>
                    <a:pt x="18" y="66"/>
                  </a:cubicBezTo>
                  <a:cubicBezTo>
                    <a:pt x="18" y="66"/>
                    <a:pt x="18" y="66"/>
                    <a:pt x="18" y="67"/>
                  </a:cubicBezTo>
                  <a:cubicBezTo>
                    <a:pt x="19" y="67"/>
                    <a:pt x="20" y="68"/>
                    <a:pt x="21" y="69"/>
                  </a:cubicBezTo>
                  <a:cubicBezTo>
                    <a:pt x="21" y="69"/>
                    <a:pt x="22" y="69"/>
                    <a:pt x="22" y="69"/>
                  </a:cubicBezTo>
                  <a:cubicBezTo>
                    <a:pt x="22" y="69"/>
                    <a:pt x="23" y="70"/>
                    <a:pt x="23" y="70"/>
                  </a:cubicBezTo>
                  <a:cubicBezTo>
                    <a:pt x="23" y="70"/>
                    <a:pt x="23" y="71"/>
                    <a:pt x="23" y="71"/>
                  </a:cubicBezTo>
                  <a:cubicBezTo>
                    <a:pt x="23" y="71"/>
                    <a:pt x="24" y="71"/>
                    <a:pt x="24" y="71"/>
                  </a:cubicBezTo>
                  <a:cubicBezTo>
                    <a:pt x="24" y="72"/>
                    <a:pt x="24" y="73"/>
                    <a:pt x="24" y="73"/>
                  </a:cubicBezTo>
                  <a:cubicBezTo>
                    <a:pt x="24" y="74"/>
                    <a:pt x="24" y="74"/>
                    <a:pt x="24" y="74"/>
                  </a:cubicBezTo>
                  <a:cubicBezTo>
                    <a:pt x="24" y="76"/>
                    <a:pt x="24" y="77"/>
                    <a:pt x="24" y="78"/>
                  </a:cubicBezTo>
                  <a:cubicBezTo>
                    <a:pt x="24" y="78"/>
                    <a:pt x="24" y="79"/>
                    <a:pt x="24" y="79"/>
                  </a:cubicBezTo>
                  <a:cubicBezTo>
                    <a:pt x="24" y="80"/>
                    <a:pt x="24" y="80"/>
                    <a:pt x="24" y="81"/>
                  </a:cubicBezTo>
                  <a:cubicBezTo>
                    <a:pt x="24" y="82"/>
                    <a:pt x="25" y="83"/>
                    <a:pt x="26" y="84"/>
                  </a:cubicBezTo>
                  <a:cubicBezTo>
                    <a:pt x="26" y="84"/>
                    <a:pt x="26" y="84"/>
                    <a:pt x="27" y="84"/>
                  </a:cubicBezTo>
                  <a:cubicBezTo>
                    <a:pt x="27" y="84"/>
                    <a:pt x="27" y="85"/>
                    <a:pt x="27" y="85"/>
                  </a:cubicBezTo>
                  <a:cubicBezTo>
                    <a:pt x="27" y="85"/>
                    <a:pt x="27" y="86"/>
                    <a:pt x="28" y="86"/>
                  </a:cubicBezTo>
                  <a:cubicBezTo>
                    <a:pt x="28" y="86"/>
                    <a:pt x="28" y="87"/>
                    <a:pt x="28" y="87"/>
                  </a:cubicBezTo>
                  <a:cubicBezTo>
                    <a:pt x="28" y="87"/>
                    <a:pt x="28" y="87"/>
                    <a:pt x="28" y="88"/>
                  </a:cubicBezTo>
                  <a:cubicBezTo>
                    <a:pt x="28" y="88"/>
                    <a:pt x="28" y="88"/>
                    <a:pt x="28" y="88"/>
                  </a:cubicBezTo>
                  <a:cubicBezTo>
                    <a:pt x="28" y="89"/>
                    <a:pt x="28" y="89"/>
                    <a:pt x="28" y="89"/>
                  </a:cubicBezTo>
                  <a:cubicBezTo>
                    <a:pt x="28" y="89"/>
                    <a:pt x="29" y="90"/>
                    <a:pt x="29" y="90"/>
                  </a:cubicBezTo>
                  <a:cubicBezTo>
                    <a:pt x="29" y="91"/>
                    <a:pt x="29" y="92"/>
                    <a:pt x="30" y="93"/>
                  </a:cubicBezTo>
                  <a:cubicBezTo>
                    <a:pt x="30" y="93"/>
                    <a:pt x="30" y="93"/>
                    <a:pt x="30" y="93"/>
                  </a:cubicBezTo>
                  <a:cubicBezTo>
                    <a:pt x="30" y="94"/>
                    <a:pt x="30" y="94"/>
                    <a:pt x="30" y="94"/>
                  </a:cubicBezTo>
                  <a:cubicBezTo>
                    <a:pt x="31" y="95"/>
                    <a:pt x="30" y="96"/>
                    <a:pt x="30" y="97"/>
                  </a:cubicBezTo>
                  <a:cubicBezTo>
                    <a:pt x="30" y="97"/>
                    <a:pt x="30" y="98"/>
                    <a:pt x="29" y="98"/>
                  </a:cubicBezTo>
                  <a:cubicBezTo>
                    <a:pt x="29" y="98"/>
                    <a:pt x="29" y="99"/>
                    <a:pt x="29" y="99"/>
                  </a:cubicBezTo>
                  <a:cubicBezTo>
                    <a:pt x="28" y="99"/>
                    <a:pt x="28" y="100"/>
                    <a:pt x="28" y="100"/>
                  </a:cubicBezTo>
                  <a:cubicBezTo>
                    <a:pt x="28" y="101"/>
                    <a:pt x="28" y="101"/>
                    <a:pt x="28" y="101"/>
                  </a:cubicBezTo>
                  <a:cubicBezTo>
                    <a:pt x="27" y="102"/>
                    <a:pt x="27" y="102"/>
                    <a:pt x="27" y="103"/>
                  </a:cubicBezTo>
                  <a:cubicBezTo>
                    <a:pt x="26" y="103"/>
                    <a:pt x="26" y="104"/>
                    <a:pt x="26" y="104"/>
                  </a:cubicBezTo>
                  <a:cubicBezTo>
                    <a:pt x="26" y="105"/>
                    <a:pt x="26" y="105"/>
                    <a:pt x="26" y="105"/>
                  </a:cubicBezTo>
                  <a:cubicBezTo>
                    <a:pt x="25" y="105"/>
                    <a:pt x="25" y="105"/>
                    <a:pt x="25" y="105"/>
                  </a:cubicBezTo>
                  <a:cubicBezTo>
                    <a:pt x="25" y="106"/>
                    <a:pt x="25" y="106"/>
                    <a:pt x="25" y="106"/>
                  </a:cubicBezTo>
                  <a:cubicBezTo>
                    <a:pt x="25" y="106"/>
                    <a:pt x="25" y="106"/>
                    <a:pt x="24" y="107"/>
                  </a:cubicBezTo>
                  <a:cubicBezTo>
                    <a:pt x="24" y="107"/>
                    <a:pt x="24" y="107"/>
                    <a:pt x="24" y="108"/>
                  </a:cubicBezTo>
                  <a:cubicBezTo>
                    <a:pt x="24" y="108"/>
                    <a:pt x="24" y="109"/>
                    <a:pt x="24" y="109"/>
                  </a:cubicBezTo>
                  <a:cubicBezTo>
                    <a:pt x="24" y="110"/>
                    <a:pt x="24" y="110"/>
                    <a:pt x="23" y="111"/>
                  </a:cubicBezTo>
                  <a:cubicBezTo>
                    <a:pt x="23" y="112"/>
                    <a:pt x="24" y="112"/>
                    <a:pt x="23" y="113"/>
                  </a:cubicBezTo>
                  <a:cubicBezTo>
                    <a:pt x="23" y="113"/>
                    <a:pt x="23" y="113"/>
                    <a:pt x="23" y="113"/>
                  </a:cubicBezTo>
                  <a:cubicBezTo>
                    <a:pt x="23" y="114"/>
                    <a:pt x="23" y="114"/>
                    <a:pt x="22" y="114"/>
                  </a:cubicBezTo>
                  <a:cubicBezTo>
                    <a:pt x="22" y="114"/>
                    <a:pt x="22" y="114"/>
                    <a:pt x="22" y="115"/>
                  </a:cubicBezTo>
                  <a:cubicBezTo>
                    <a:pt x="22" y="115"/>
                    <a:pt x="22" y="117"/>
                    <a:pt x="21" y="118"/>
                  </a:cubicBezTo>
                  <a:cubicBezTo>
                    <a:pt x="21" y="119"/>
                    <a:pt x="21" y="119"/>
                    <a:pt x="21" y="120"/>
                  </a:cubicBezTo>
                  <a:cubicBezTo>
                    <a:pt x="21" y="121"/>
                    <a:pt x="21" y="121"/>
                    <a:pt x="20" y="122"/>
                  </a:cubicBezTo>
                  <a:cubicBezTo>
                    <a:pt x="20" y="122"/>
                    <a:pt x="20" y="123"/>
                    <a:pt x="20" y="124"/>
                  </a:cubicBezTo>
                  <a:cubicBezTo>
                    <a:pt x="20" y="124"/>
                    <a:pt x="20" y="124"/>
                    <a:pt x="20" y="125"/>
                  </a:cubicBezTo>
                  <a:cubicBezTo>
                    <a:pt x="20" y="125"/>
                    <a:pt x="21" y="126"/>
                    <a:pt x="20" y="126"/>
                  </a:cubicBezTo>
                  <a:cubicBezTo>
                    <a:pt x="20" y="127"/>
                    <a:pt x="20" y="129"/>
                    <a:pt x="20" y="129"/>
                  </a:cubicBezTo>
                  <a:cubicBezTo>
                    <a:pt x="20" y="130"/>
                    <a:pt x="20" y="132"/>
                    <a:pt x="20" y="133"/>
                  </a:cubicBezTo>
                  <a:cubicBezTo>
                    <a:pt x="20" y="134"/>
                    <a:pt x="20" y="134"/>
                    <a:pt x="21" y="134"/>
                  </a:cubicBezTo>
                  <a:cubicBezTo>
                    <a:pt x="21" y="135"/>
                    <a:pt x="21" y="136"/>
                    <a:pt x="22" y="135"/>
                  </a:cubicBezTo>
                  <a:cubicBezTo>
                    <a:pt x="22" y="134"/>
                    <a:pt x="22" y="133"/>
                    <a:pt x="22" y="133"/>
                  </a:cubicBezTo>
                  <a:cubicBezTo>
                    <a:pt x="22" y="133"/>
                    <a:pt x="23" y="133"/>
                    <a:pt x="24" y="133"/>
                  </a:cubicBezTo>
                  <a:cubicBezTo>
                    <a:pt x="24" y="134"/>
                    <a:pt x="25" y="134"/>
                    <a:pt x="25" y="134"/>
                  </a:cubicBezTo>
                  <a:cubicBezTo>
                    <a:pt x="25" y="135"/>
                    <a:pt x="25" y="135"/>
                    <a:pt x="25" y="136"/>
                  </a:cubicBezTo>
                  <a:cubicBezTo>
                    <a:pt x="25" y="136"/>
                    <a:pt x="26" y="136"/>
                    <a:pt x="26" y="136"/>
                  </a:cubicBezTo>
                  <a:cubicBezTo>
                    <a:pt x="26" y="137"/>
                    <a:pt x="27" y="137"/>
                    <a:pt x="27" y="137"/>
                  </a:cubicBezTo>
                  <a:cubicBezTo>
                    <a:pt x="28" y="137"/>
                    <a:pt x="28" y="137"/>
                    <a:pt x="28" y="138"/>
                  </a:cubicBezTo>
                  <a:cubicBezTo>
                    <a:pt x="28" y="139"/>
                    <a:pt x="28" y="140"/>
                    <a:pt x="29" y="140"/>
                  </a:cubicBezTo>
                  <a:cubicBezTo>
                    <a:pt x="29" y="141"/>
                    <a:pt x="30" y="141"/>
                    <a:pt x="30" y="142"/>
                  </a:cubicBezTo>
                  <a:cubicBezTo>
                    <a:pt x="31" y="142"/>
                    <a:pt x="31" y="144"/>
                    <a:pt x="32" y="144"/>
                  </a:cubicBezTo>
                  <a:cubicBezTo>
                    <a:pt x="32" y="145"/>
                    <a:pt x="32" y="145"/>
                    <a:pt x="33" y="145"/>
                  </a:cubicBezTo>
                  <a:cubicBezTo>
                    <a:pt x="33" y="145"/>
                    <a:pt x="33" y="144"/>
                    <a:pt x="34" y="145"/>
                  </a:cubicBezTo>
                  <a:cubicBezTo>
                    <a:pt x="34" y="145"/>
                    <a:pt x="34" y="146"/>
                    <a:pt x="34" y="146"/>
                  </a:cubicBezTo>
                  <a:cubicBezTo>
                    <a:pt x="34" y="146"/>
                    <a:pt x="35" y="147"/>
                    <a:pt x="35" y="147"/>
                  </a:cubicBezTo>
                  <a:cubicBezTo>
                    <a:pt x="35" y="148"/>
                    <a:pt x="34" y="149"/>
                    <a:pt x="35" y="149"/>
                  </a:cubicBezTo>
                  <a:cubicBezTo>
                    <a:pt x="35" y="149"/>
                    <a:pt x="35" y="149"/>
                    <a:pt x="36" y="150"/>
                  </a:cubicBezTo>
                  <a:cubicBezTo>
                    <a:pt x="36" y="150"/>
                    <a:pt x="37" y="151"/>
                    <a:pt x="37" y="152"/>
                  </a:cubicBezTo>
                  <a:cubicBezTo>
                    <a:pt x="38" y="152"/>
                    <a:pt x="38" y="153"/>
                    <a:pt x="39" y="154"/>
                  </a:cubicBezTo>
                  <a:cubicBezTo>
                    <a:pt x="39" y="154"/>
                    <a:pt x="39" y="154"/>
                    <a:pt x="39" y="154"/>
                  </a:cubicBezTo>
                  <a:cubicBezTo>
                    <a:pt x="39" y="154"/>
                    <a:pt x="39" y="154"/>
                    <a:pt x="39" y="154"/>
                  </a:cubicBezTo>
                  <a:cubicBezTo>
                    <a:pt x="39" y="154"/>
                    <a:pt x="39" y="153"/>
                    <a:pt x="40" y="153"/>
                  </a:cubicBezTo>
                  <a:cubicBezTo>
                    <a:pt x="40" y="153"/>
                    <a:pt x="40" y="153"/>
                    <a:pt x="40" y="153"/>
                  </a:cubicBezTo>
                  <a:cubicBezTo>
                    <a:pt x="40" y="152"/>
                    <a:pt x="40" y="152"/>
                    <a:pt x="40" y="152"/>
                  </a:cubicBezTo>
                  <a:cubicBezTo>
                    <a:pt x="40" y="152"/>
                    <a:pt x="40" y="152"/>
                    <a:pt x="41" y="152"/>
                  </a:cubicBezTo>
                  <a:cubicBezTo>
                    <a:pt x="41" y="152"/>
                    <a:pt x="41" y="152"/>
                    <a:pt x="41" y="152"/>
                  </a:cubicBezTo>
                  <a:cubicBezTo>
                    <a:pt x="41" y="152"/>
                    <a:pt x="42" y="152"/>
                    <a:pt x="42" y="152"/>
                  </a:cubicBezTo>
                  <a:cubicBezTo>
                    <a:pt x="42" y="152"/>
                    <a:pt x="42" y="152"/>
                    <a:pt x="42" y="152"/>
                  </a:cubicBezTo>
                  <a:cubicBezTo>
                    <a:pt x="42" y="152"/>
                    <a:pt x="42" y="152"/>
                    <a:pt x="42" y="153"/>
                  </a:cubicBezTo>
                  <a:cubicBezTo>
                    <a:pt x="42" y="153"/>
                    <a:pt x="42" y="153"/>
                    <a:pt x="42" y="153"/>
                  </a:cubicBezTo>
                  <a:cubicBezTo>
                    <a:pt x="43" y="153"/>
                    <a:pt x="43" y="153"/>
                    <a:pt x="43" y="153"/>
                  </a:cubicBezTo>
                  <a:cubicBezTo>
                    <a:pt x="43" y="153"/>
                    <a:pt x="43" y="153"/>
                    <a:pt x="43" y="153"/>
                  </a:cubicBezTo>
                  <a:cubicBezTo>
                    <a:pt x="43" y="154"/>
                    <a:pt x="43" y="154"/>
                    <a:pt x="43" y="154"/>
                  </a:cubicBezTo>
                  <a:cubicBezTo>
                    <a:pt x="44" y="154"/>
                    <a:pt x="44" y="154"/>
                    <a:pt x="44" y="154"/>
                  </a:cubicBezTo>
                  <a:cubicBezTo>
                    <a:pt x="44" y="154"/>
                    <a:pt x="44" y="154"/>
                    <a:pt x="44" y="154"/>
                  </a:cubicBezTo>
                  <a:cubicBezTo>
                    <a:pt x="45" y="154"/>
                    <a:pt x="45" y="154"/>
                    <a:pt x="45" y="154"/>
                  </a:cubicBezTo>
                  <a:cubicBezTo>
                    <a:pt x="45" y="154"/>
                    <a:pt x="46" y="154"/>
                    <a:pt x="46" y="154"/>
                  </a:cubicBezTo>
                  <a:cubicBezTo>
                    <a:pt x="46" y="154"/>
                    <a:pt x="46" y="154"/>
                    <a:pt x="46" y="154"/>
                  </a:cubicBezTo>
                  <a:cubicBezTo>
                    <a:pt x="46" y="154"/>
                    <a:pt x="47" y="154"/>
                    <a:pt x="47" y="154"/>
                  </a:cubicBezTo>
                  <a:cubicBezTo>
                    <a:pt x="47" y="154"/>
                    <a:pt x="47" y="154"/>
                    <a:pt x="47" y="154"/>
                  </a:cubicBezTo>
                  <a:cubicBezTo>
                    <a:pt x="47" y="155"/>
                    <a:pt x="47" y="155"/>
                    <a:pt x="47" y="155"/>
                  </a:cubicBezTo>
                  <a:cubicBezTo>
                    <a:pt x="47" y="155"/>
                    <a:pt x="47" y="156"/>
                    <a:pt x="47" y="156"/>
                  </a:cubicBezTo>
                  <a:cubicBezTo>
                    <a:pt x="47" y="156"/>
                    <a:pt x="47" y="156"/>
                    <a:pt x="47" y="156"/>
                  </a:cubicBezTo>
                  <a:cubicBezTo>
                    <a:pt x="47" y="156"/>
                    <a:pt x="47" y="156"/>
                    <a:pt x="47" y="156"/>
                  </a:cubicBezTo>
                  <a:cubicBezTo>
                    <a:pt x="47" y="156"/>
                    <a:pt x="47" y="156"/>
                    <a:pt x="48" y="157"/>
                  </a:cubicBezTo>
                  <a:cubicBezTo>
                    <a:pt x="48" y="157"/>
                    <a:pt x="48" y="157"/>
                    <a:pt x="48" y="157"/>
                  </a:cubicBezTo>
                  <a:cubicBezTo>
                    <a:pt x="48" y="157"/>
                    <a:pt x="49" y="157"/>
                    <a:pt x="49" y="157"/>
                  </a:cubicBezTo>
                  <a:cubicBezTo>
                    <a:pt x="49" y="157"/>
                    <a:pt x="49" y="157"/>
                    <a:pt x="50" y="157"/>
                  </a:cubicBezTo>
                  <a:cubicBezTo>
                    <a:pt x="50" y="157"/>
                    <a:pt x="50" y="158"/>
                    <a:pt x="50" y="158"/>
                  </a:cubicBezTo>
                  <a:cubicBezTo>
                    <a:pt x="50" y="158"/>
                    <a:pt x="50" y="159"/>
                    <a:pt x="50" y="159"/>
                  </a:cubicBezTo>
                  <a:cubicBezTo>
                    <a:pt x="49" y="159"/>
                    <a:pt x="49" y="160"/>
                    <a:pt x="49" y="160"/>
                  </a:cubicBezTo>
                  <a:cubicBezTo>
                    <a:pt x="49" y="160"/>
                    <a:pt x="49" y="161"/>
                    <a:pt x="49" y="161"/>
                  </a:cubicBezTo>
                  <a:cubicBezTo>
                    <a:pt x="49" y="162"/>
                    <a:pt x="49" y="162"/>
                    <a:pt x="49" y="163"/>
                  </a:cubicBezTo>
                  <a:cubicBezTo>
                    <a:pt x="49" y="163"/>
                    <a:pt x="49" y="164"/>
                    <a:pt x="49" y="164"/>
                  </a:cubicBezTo>
                  <a:cubicBezTo>
                    <a:pt x="50" y="164"/>
                    <a:pt x="50" y="164"/>
                    <a:pt x="50" y="164"/>
                  </a:cubicBezTo>
                  <a:cubicBezTo>
                    <a:pt x="50" y="163"/>
                    <a:pt x="50" y="163"/>
                    <a:pt x="51" y="163"/>
                  </a:cubicBezTo>
                  <a:cubicBezTo>
                    <a:pt x="51" y="163"/>
                    <a:pt x="51" y="163"/>
                    <a:pt x="51" y="163"/>
                  </a:cubicBezTo>
                  <a:cubicBezTo>
                    <a:pt x="51" y="163"/>
                    <a:pt x="52" y="163"/>
                    <a:pt x="52" y="162"/>
                  </a:cubicBezTo>
                  <a:cubicBezTo>
                    <a:pt x="52" y="162"/>
                    <a:pt x="52" y="162"/>
                    <a:pt x="53" y="162"/>
                  </a:cubicBezTo>
                  <a:cubicBezTo>
                    <a:pt x="53" y="161"/>
                    <a:pt x="53" y="161"/>
                    <a:pt x="53" y="161"/>
                  </a:cubicBezTo>
                  <a:cubicBezTo>
                    <a:pt x="53" y="161"/>
                    <a:pt x="54" y="161"/>
                    <a:pt x="54" y="161"/>
                  </a:cubicBezTo>
                  <a:cubicBezTo>
                    <a:pt x="54" y="161"/>
                    <a:pt x="54" y="161"/>
                    <a:pt x="55" y="160"/>
                  </a:cubicBezTo>
                  <a:cubicBezTo>
                    <a:pt x="55" y="160"/>
                    <a:pt x="55" y="160"/>
                    <a:pt x="55" y="160"/>
                  </a:cubicBezTo>
                  <a:cubicBezTo>
                    <a:pt x="55" y="160"/>
                    <a:pt x="55" y="160"/>
                    <a:pt x="55" y="160"/>
                  </a:cubicBezTo>
                  <a:cubicBezTo>
                    <a:pt x="55" y="160"/>
                    <a:pt x="55" y="160"/>
                    <a:pt x="55" y="160"/>
                  </a:cubicBezTo>
                  <a:cubicBezTo>
                    <a:pt x="55" y="160"/>
                    <a:pt x="55" y="161"/>
                    <a:pt x="55" y="161"/>
                  </a:cubicBezTo>
                  <a:cubicBezTo>
                    <a:pt x="55" y="161"/>
                    <a:pt x="55" y="161"/>
                    <a:pt x="55" y="161"/>
                  </a:cubicBezTo>
                  <a:cubicBezTo>
                    <a:pt x="55" y="161"/>
                    <a:pt x="56" y="161"/>
                    <a:pt x="56" y="161"/>
                  </a:cubicBezTo>
                  <a:cubicBezTo>
                    <a:pt x="56" y="161"/>
                    <a:pt x="56" y="161"/>
                    <a:pt x="56" y="161"/>
                  </a:cubicBezTo>
                  <a:cubicBezTo>
                    <a:pt x="56" y="161"/>
                    <a:pt x="56" y="161"/>
                    <a:pt x="57" y="161"/>
                  </a:cubicBezTo>
                  <a:cubicBezTo>
                    <a:pt x="57" y="161"/>
                    <a:pt x="57" y="160"/>
                    <a:pt x="57" y="160"/>
                  </a:cubicBezTo>
                  <a:cubicBezTo>
                    <a:pt x="57" y="160"/>
                    <a:pt x="57" y="160"/>
                    <a:pt x="57" y="159"/>
                  </a:cubicBezTo>
                  <a:cubicBezTo>
                    <a:pt x="58" y="159"/>
                    <a:pt x="58" y="159"/>
                    <a:pt x="58" y="159"/>
                  </a:cubicBezTo>
                  <a:cubicBezTo>
                    <a:pt x="58" y="159"/>
                    <a:pt x="58" y="158"/>
                    <a:pt x="58" y="158"/>
                  </a:cubicBezTo>
                  <a:cubicBezTo>
                    <a:pt x="58" y="158"/>
                    <a:pt x="58" y="158"/>
                    <a:pt x="59" y="158"/>
                  </a:cubicBezTo>
                  <a:cubicBezTo>
                    <a:pt x="59" y="157"/>
                    <a:pt x="59" y="157"/>
                    <a:pt x="60" y="157"/>
                  </a:cubicBezTo>
                  <a:cubicBezTo>
                    <a:pt x="60" y="157"/>
                    <a:pt x="60" y="157"/>
                    <a:pt x="60" y="157"/>
                  </a:cubicBezTo>
                  <a:cubicBezTo>
                    <a:pt x="60" y="157"/>
                    <a:pt x="60" y="157"/>
                    <a:pt x="60" y="156"/>
                  </a:cubicBezTo>
                  <a:cubicBezTo>
                    <a:pt x="59" y="156"/>
                    <a:pt x="60" y="157"/>
                    <a:pt x="58" y="155"/>
                  </a:cubicBezTo>
                  <a:cubicBezTo>
                    <a:pt x="56" y="153"/>
                    <a:pt x="56" y="154"/>
                    <a:pt x="55" y="152"/>
                  </a:cubicBezTo>
                  <a:cubicBezTo>
                    <a:pt x="53" y="150"/>
                    <a:pt x="54" y="149"/>
                    <a:pt x="53" y="149"/>
                  </a:cubicBezTo>
                  <a:cubicBezTo>
                    <a:pt x="52" y="149"/>
                    <a:pt x="53" y="149"/>
                    <a:pt x="50" y="149"/>
                  </a:cubicBezTo>
                  <a:cubicBezTo>
                    <a:pt x="47" y="149"/>
                    <a:pt x="45" y="149"/>
                    <a:pt x="44" y="147"/>
                  </a:cubicBezTo>
                  <a:cubicBezTo>
                    <a:pt x="43" y="144"/>
                    <a:pt x="42" y="143"/>
                    <a:pt x="42" y="142"/>
                  </a:cubicBezTo>
                  <a:cubicBezTo>
                    <a:pt x="41" y="141"/>
                    <a:pt x="40" y="139"/>
                    <a:pt x="40" y="138"/>
                  </a:cubicBezTo>
                  <a:cubicBezTo>
                    <a:pt x="40" y="137"/>
                    <a:pt x="40" y="136"/>
                    <a:pt x="39" y="134"/>
                  </a:cubicBezTo>
                  <a:cubicBezTo>
                    <a:pt x="38" y="132"/>
                    <a:pt x="38" y="131"/>
                    <a:pt x="37" y="131"/>
                  </a:cubicBezTo>
                  <a:cubicBezTo>
                    <a:pt x="37" y="130"/>
                    <a:pt x="36" y="131"/>
                    <a:pt x="36" y="129"/>
                  </a:cubicBezTo>
                  <a:cubicBezTo>
                    <a:pt x="36" y="127"/>
                    <a:pt x="35" y="125"/>
                    <a:pt x="35" y="125"/>
                  </a:cubicBezTo>
                  <a:cubicBezTo>
                    <a:pt x="35" y="124"/>
                    <a:pt x="34" y="123"/>
                    <a:pt x="34" y="122"/>
                  </a:cubicBezTo>
                  <a:cubicBezTo>
                    <a:pt x="33" y="122"/>
                    <a:pt x="33" y="122"/>
                    <a:pt x="32" y="123"/>
                  </a:cubicBezTo>
                  <a:cubicBezTo>
                    <a:pt x="32" y="123"/>
                    <a:pt x="32" y="124"/>
                    <a:pt x="31" y="123"/>
                  </a:cubicBezTo>
                  <a:cubicBezTo>
                    <a:pt x="29" y="123"/>
                    <a:pt x="29" y="123"/>
                    <a:pt x="29" y="123"/>
                  </a:cubicBezTo>
                  <a:cubicBezTo>
                    <a:pt x="29" y="122"/>
                    <a:pt x="29" y="122"/>
                    <a:pt x="29" y="122"/>
                  </a:cubicBezTo>
                  <a:cubicBezTo>
                    <a:pt x="29" y="122"/>
                    <a:pt x="30" y="121"/>
                    <a:pt x="30" y="121"/>
                  </a:cubicBezTo>
                  <a:cubicBezTo>
                    <a:pt x="30" y="121"/>
                    <a:pt x="30" y="121"/>
                    <a:pt x="29" y="120"/>
                  </a:cubicBezTo>
                  <a:cubicBezTo>
                    <a:pt x="29" y="120"/>
                    <a:pt x="29" y="120"/>
                    <a:pt x="28" y="119"/>
                  </a:cubicBezTo>
                  <a:cubicBezTo>
                    <a:pt x="28" y="117"/>
                    <a:pt x="27" y="115"/>
                    <a:pt x="27" y="115"/>
                  </a:cubicBezTo>
                  <a:cubicBezTo>
                    <a:pt x="27" y="115"/>
                    <a:pt x="27" y="113"/>
                    <a:pt x="27" y="112"/>
                  </a:cubicBezTo>
                  <a:cubicBezTo>
                    <a:pt x="28" y="112"/>
                    <a:pt x="28" y="112"/>
                    <a:pt x="28" y="111"/>
                  </a:cubicBezTo>
                  <a:cubicBezTo>
                    <a:pt x="28" y="111"/>
                    <a:pt x="28" y="111"/>
                    <a:pt x="28" y="110"/>
                  </a:cubicBezTo>
                  <a:cubicBezTo>
                    <a:pt x="28" y="110"/>
                    <a:pt x="28" y="110"/>
                    <a:pt x="28" y="109"/>
                  </a:cubicBezTo>
                  <a:cubicBezTo>
                    <a:pt x="29" y="109"/>
                    <a:pt x="29" y="109"/>
                    <a:pt x="29" y="109"/>
                  </a:cubicBezTo>
                  <a:cubicBezTo>
                    <a:pt x="29" y="109"/>
                    <a:pt x="29" y="107"/>
                    <a:pt x="30" y="106"/>
                  </a:cubicBezTo>
                  <a:cubicBezTo>
                    <a:pt x="30" y="105"/>
                    <a:pt x="30" y="105"/>
                    <a:pt x="30" y="103"/>
                  </a:cubicBezTo>
                  <a:cubicBezTo>
                    <a:pt x="30" y="102"/>
                    <a:pt x="31" y="101"/>
                    <a:pt x="31" y="101"/>
                  </a:cubicBezTo>
                  <a:cubicBezTo>
                    <a:pt x="31" y="101"/>
                    <a:pt x="31" y="100"/>
                    <a:pt x="31" y="99"/>
                  </a:cubicBezTo>
                  <a:cubicBezTo>
                    <a:pt x="31" y="99"/>
                    <a:pt x="31" y="98"/>
                    <a:pt x="31" y="97"/>
                  </a:cubicBezTo>
                  <a:cubicBezTo>
                    <a:pt x="32" y="96"/>
                    <a:pt x="32" y="96"/>
                    <a:pt x="32" y="96"/>
                  </a:cubicBezTo>
                  <a:cubicBezTo>
                    <a:pt x="32" y="95"/>
                    <a:pt x="32" y="94"/>
                    <a:pt x="33" y="94"/>
                  </a:cubicBezTo>
                  <a:cubicBezTo>
                    <a:pt x="33" y="93"/>
                    <a:pt x="33" y="93"/>
                    <a:pt x="33" y="92"/>
                  </a:cubicBezTo>
                  <a:cubicBezTo>
                    <a:pt x="34" y="92"/>
                    <a:pt x="34" y="91"/>
                    <a:pt x="34" y="90"/>
                  </a:cubicBezTo>
                  <a:cubicBezTo>
                    <a:pt x="34" y="90"/>
                    <a:pt x="34" y="88"/>
                    <a:pt x="34" y="87"/>
                  </a:cubicBezTo>
                  <a:cubicBezTo>
                    <a:pt x="33" y="86"/>
                    <a:pt x="33" y="85"/>
                    <a:pt x="33" y="85"/>
                  </a:cubicBezTo>
                  <a:cubicBezTo>
                    <a:pt x="33" y="84"/>
                    <a:pt x="34" y="83"/>
                    <a:pt x="34" y="83"/>
                  </a:cubicBezTo>
                  <a:cubicBezTo>
                    <a:pt x="34" y="82"/>
                    <a:pt x="34" y="81"/>
                    <a:pt x="34" y="80"/>
                  </a:cubicBezTo>
                  <a:cubicBezTo>
                    <a:pt x="33" y="80"/>
                    <a:pt x="33" y="78"/>
                    <a:pt x="33" y="78"/>
                  </a:cubicBezTo>
                  <a:cubicBezTo>
                    <a:pt x="33" y="77"/>
                    <a:pt x="33" y="77"/>
                    <a:pt x="34" y="76"/>
                  </a:cubicBezTo>
                  <a:cubicBezTo>
                    <a:pt x="36" y="76"/>
                    <a:pt x="36" y="76"/>
                    <a:pt x="37" y="75"/>
                  </a:cubicBezTo>
                  <a:cubicBezTo>
                    <a:pt x="38" y="75"/>
                    <a:pt x="38" y="75"/>
                    <a:pt x="39" y="75"/>
                  </a:cubicBezTo>
                  <a:cubicBezTo>
                    <a:pt x="40" y="76"/>
                    <a:pt x="40" y="76"/>
                    <a:pt x="41" y="76"/>
                  </a:cubicBezTo>
                  <a:cubicBezTo>
                    <a:pt x="41" y="76"/>
                    <a:pt x="42" y="77"/>
                    <a:pt x="42" y="77"/>
                  </a:cubicBezTo>
                  <a:cubicBezTo>
                    <a:pt x="42" y="77"/>
                    <a:pt x="42" y="78"/>
                    <a:pt x="42" y="78"/>
                  </a:cubicBezTo>
                  <a:cubicBezTo>
                    <a:pt x="42" y="78"/>
                    <a:pt x="42" y="79"/>
                    <a:pt x="42" y="79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2" y="82"/>
                    <a:pt x="42" y="82"/>
                    <a:pt x="42" y="82"/>
                  </a:cubicBezTo>
                  <a:cubicBezTo>
                    <a:pt x="42" y="83"/>
                    <a:pt x="42" y="83"/>
                    <a:pt x="42" y="83"/>
                  </a:cubicBezTo>
                  <a:cubicBezTo>
                    <a:pt x="42" y="83"/>
                    <a:pt x="43" y="83"/>
                    <a:pt x="42" y="84"/>
                  </a:cubicBezTo>
                  <a:cubicBezTo>
                    <a:pt x="42" y="84"/>
                    <a:pt x="41" y="85"/>
                    <a:pt x="42" y="85"/>
                  </a:cubicBezTo>
                  <a:cubicBezTo>
                    <a:pt x="42" y="85"/>
                    <a:pt x="43" y="85"/>
                    <a:pt x="44" y="85"/>
                  </a:cubicBezTo>
                  <a:cubicBezTo>
                    <a:pt x="44" y="85"/>
                    <a:pt x="45" y="85"/>
                    <a:pt x="46" y="86"/>
                  </a:cubicBezTo>
                  <a:cubicBezTo>
                    <a:pt x="47" y="86"/>
                    <a:pt x="48" y="86"/>
                    <a:pt x="49" y="85"/>
                  </a:cubicBezTo>
                  <a:cubicBezTo>
                    <a:pt x="50" y="85"/>
                    <a:pt x="50" y="85"/>
                    <a:pt x="50" y="86"/>
                  </a:cubicBezTo>
                  <a:cubicBezTo>
                    <a:pt x="51" y="86"/>
                    <a:pt x="51" y="86"/>
                    <a:pt x="52" y="86"/>
                  </a:cubicBezTo>
                  <a:cubicBezTo>
                    <a:pt x="53" y="87"/>
                    <a:pt x="55" y="88"/>
                    <a:pt x="55" y="89"/>
                  </a:cubicBezTo>
                  <a:cubicBezTo>
                    <a:pt x="56" y="89"/>
                    <a:pt x="56" y="89"/>
                    <a:pt x="57" y="90"/>
                  </a:cubicBezTo>
                  <a:cubicBezTo>
                    <a:pt x="57" y="91"/>
                    <a:pt x="57" y="92"/>
                    <a:pt x="57" y="92"/>
                  </a:cubicBezTo>
                  <a:cubicBezTo>
                    <a:pt x="58" y="92"/>
                    <a:pt x="58" y="92"/>
                    <a:pt x="59" y="92"/>
                  </a:cubicBezTo>
                  <a:cubicBezTo>
                    <a:pt x="59" y="92"/>
                    <a:pt x="59" y="92"/>
                    <a:pt x="59" y="92"/>
                  </a:cubicBezTo>
                  <a:cubicBezTo>
                    <a:pt x="59" y="91"/>
                    <a:pt x="59" y="91"/>
                    <a:pt x="59" y="90"/>
                  </a:cubicBezTo>
                  <a:cubicBezTo>
                    <a:pt x="59" y="90"/>
                    <a:pt x="59" y="89"/>
                    <a:pt x="59" y="88"/>
                  </a:cubicBezTo>
                  <a:cubicBezTo>
                    <a:pt x="59" y="88"/>
                    <a:pt x="59" y="87"/>
                    <a:pt x="59" y="87"/>
                  </a:cubicBezTo>
                  <a:cubicBezTo>
                    <a:pt x="59" y="86"/>
                    <a:pt x="59" y="87"/>
                    <a:pt x="59" y="86"/>
                  </a:cubicBezTo>
                  <a:cubicBezTo>
                    <a:pt x="58" y="86"/>
                    <a:pt x="58" y="85"/>
                    <a:pt x="57" y="85"/>
                  </a:cubicBezTo>
                  <a:cubicBezTo>
                    <a:pt x="57" y="84"/>
                    <a:pt x="57" y="84"/>
                    <a:pt x="57" y="84"/>
                  </a:cubicBezTo>
                  <a:cubicBezTo>
                    <a:pt x="57" y="84"/>
                    <a:pt x="57" y="83"/>
                    <a:pt x="57" y="83"/>
                  </a:cubicBezTo>
                  <a:cubicBezTo>
                    <a:pt x="57" y="82"/>
                    <a:pt x="57" y="81"/>
                    <a:pt x="56" y="81"/>
                  </a:cubicBezTo>
                  <a:cubicBezTo>
                    <a:pt x="55" y="80"/>
                    <a:pt x="55" y="79"/>
                    <a:pt x="54" y="78"/>
                  </a:cubicBezTo>
                  <a:cubicBezTo>
                    <a:pt x="54" y="77"/>
                    <a:pt x="54" y="77"/>
                    <a:pt x="55" y="76"/>
                  </a:cubicBezTo>
                  <a:cubicBezTo>
                    <a:pt x="55" y="76"/>
                    <a:pt x="56" y="76"/>
                    <a:pt x="56" y="75"/>
                  </a:cubicBezTo>
                  <a:cubicBezTo>
                    <a:pt x="56" y="75"/>
                    <a:pt x="56" y="75"/>
                    <a:pt x="57" y="75"/>
                  </a:cubicBezTo>
                  <a:cubicBezTo>
                    <a:pt x="57" y="74"/>
                    <a:pt x="57" y="75"/>
                    <a:pt x="57" y="74"/>
                  </a:cubicBezTo>
                  <a:cubicBezTo>
                    <a:pt x="57" y="74"/>
                    <a:pt x="57" y="73"/>
                    <a:pt x="57" y="73"/>
                  </a:cubicBezTo>
                  <a:cubicBezTo>
                    <a:pt x="57" y="73"/>
                    <a:pt x="57" y="73"/>
                    <a:pt x="57" y="72"/>
                  </a:cubicBezTo>
                  <a:cubicBezTo>
                    <a:pt x="57" y="72"/>
                    <a:pt x="57" y="72"/>
                    <a:pt x="58" y="72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58" y="71"/>
                    <a:pt x="58" y="71"/>
                    <a:pt x="58" y="71"/>
                  </a:cubicBezTo>
                  <a:cubicBezTo>
                    <a:pt x="58" y="71"/>
                    <a:pt x="59" y="71"/>
                    <a:pt x="59" y="70"/>
                  </a:cubicBezTo>
                  <a:cubicBezTo>
                    <a:pt x="59" y="70"/>
                    <a:pt x="59" y="70"/>
                    <a:pt x="59" y="70"/>
                  </a:cubicBezTo>
                  <a:cubicBezTo>
                    <a:pt x="59" y="69"/>
                    <a:pt x="60" y="69"/>
                    <a:pt x="60" y="69"/>
                  </a:cubicBezTo>
                  <a:cubicBezTo>
                    <a:pt x="60" y="69"/>
                    <a:pt x="60" y="69"/>
                    <a:pt x="60" y="69"/>
                  </a:cubicBezTo>
                  <a:cubicBezTo>
                    <a:pt x="61" y="68"/>
                    <a:pt x="61" y="68"/>
                    <a:pt x="62" y="68"/>
                  </a:cubicBezTo>
                  <a:cubicBezTo>
                    <a:pt x="63" y="68"/>
                    <a:pt x="63" y="68"/>
                    <a:pt x="64" y="68"/>
                  </a:cubicBezTo>
                  <a:cubicBezTo>
                    <a:pt x="65" y="67"/>
                    <a:pt x="65" y="67"/>
                    <a:pt x="66" y="67"/>
                  </a:cubicBezTo>
                  <a:cubicBezTo>
                    <a:pt x="67" y="66"/>
                    <a:pt x="68" y="66"/>
                    <a:pt x="69" y="66"/>
                  </a:cubicBezTo>
                  <a:cubicBezTo>
                    <a:pt x="70" y="66"/>
                    <a:pt x="71" y="66"/>
                    <a:pt x="71" y="66"/>
                  </a:cubicBezTo>
                  <a:cubicBezTo>
                    <a:pt x="72" y="66"/>
                    <a:pt x="72" y="66"/>
                    <a:pt x="73" y="66"/>
                  </a:cubicBezTo>
                  <a:cubicBezTo>
                    <a:pt x="73" y="66"/>
                    <a:pt x="74" y="66"/>
                    <a:pt x="74" y="66"/>
                  </a:cubicBezTo>
                  <a:cubicBezTo>
                    <a:pt x="75" y="66"/>
                    <a:pt x="76" y="66"/>
                    <a:pt x="76" y="66"/>
                  </a:cubicBezTo>
                  <a:cubicBezTo>
                    <a:pt x="77" y="66"/>
                    <a:pt x="78" y="66"/>
                    <a:pt x="78" y="66"/>
                  </a:cubicBezTo>
                  <a:cubicBezTo>
                    <a:pt x="79" y="66"/>
                    <a:pt x="79" y="67"/>
                    <a:pt x="80" y="67"/>
                  </a:cubicBezTo>
                  <a:cubicBezTo>
                    <a:pt x="80" y="68"/>
                    <a:pt x="81" y="67"/>
                    <a:pt x="81" y="67"/>
                  </a:cubicBezTo>
                  <a:cubicBezTo>
                    <a:pt x="82" y="67"/>
                    <a:pt x="82" y="66"/>
                    <a:pt x="83" y="66"/>
                  </a:cubicBezTo>
                  <a:cubicBezTo>
                    <a:pt x="84" y="65"/>
                    <a:pt x="83" y="65"/>
                    <a:pt x="83" y="64"/>
                  </a:cubicBezTo>
                  <a:cubicBezTo>
                    <a:pt x="83" y="64"/>
                    <a:pt x="83" y="63"/>
                    <a:pt x="83" y="63"/>
                  </a:cubicBezTo>
                  <a:cubicBezTo>
                    <a:pt x="83" y="61"/>
                    <a:pt x="84" y="60"/>
                    <a:pt x="83" y="59"/>
                  </a:cubicBezTo>
                  <a:cubicBezTo>
                    <a:pt x="83" y="59"/>
                    <a:pt x="83" y="58"/>
                    <a:pt x="83" y="57"/>
                  </a:cubicBezTo>
                  <a:cubicBezTo>
                    <a:pt x="83" y="56"/>
                    <a:pt x="83" y="56"/>
                    <a:pt x="84" y="56"/>
                  </a:cubicBezTo>
                  <a:cubicBezTo>
                    <a:pt x="84" y="56"/>
                    <a:pt x="84" y="55"/>
                    <a:pt x="84" y="55"/>
                  </a:cubicBezTo>
                  <a:cubicBezTo>
                    <a:pt x="85" y="54"/>
                    <a:pt x="84" y="54"/>
                    <a:pt x="84" y="5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169" name="Freeform 171"/>
            <p:cNvSpPr>
              <a:spLocks/>
            </p:cNvSpPr>
            <p:nvPr/>
          </p:nvSpPr>
          <p:spPr bwMode="auto">
            <a:xfrm>
              <a:off x="6953250" y="3983038"/>
              <a:ext cx="157163" cy="134938"/>
            </a:xfrm>
            <a:custGeom>
              <a:avLst/>
              <a:gdLst>
                <a:gd name="T0" fmla="*/ 30 w 54"/>
                <a:gd name="T1" fmla="*/ 43 h 46"/>
                <a:gd name="T2" fmla="*/ 31 w 54"/>
                <a:gd name="T3" fmla="*/ 40 h 46"/>
                <a:gd name="T4" fmla="*/ 34 w 54"/>
                <a:gd name="T5" fmla="*/ 39 h 46"/>
                <a:gd name="T6" fmla="*/ 38 w 54"/>
                <a:gd name="T7" fmla="*/ 40 h 46"/>
                <a:gd name="T8" fmla="*/ 41 w 54"/>
                <a:gd name="T9" fmla="*/ 41 h 46"/>
                <a:gd name="T10" fmla="*/ 38 w 54"/>
                <a:gd name="T11" fmla="*/ 36 h 46"/>
                <a:gd name="T12" fmla="*/ 39 w 54"/>
                <a:gd name="T13" fmla="*/ 32 h 46"/>
                <a:gd name="T14" fmla="*/ 41 w 54"/>
                <a:gd name="T15" fmla="*/ 32 h 46"/>
                <a:gd name="T16" fmla="*/ 45 w 54"/>
                <a:gd name="T17" fmla="*/ 28 h 46"/>
                <a:gd name="T18" fmla="*/ 47 w 54"/>
                <a:gd name="T19" fmla="*/ 27 h 46"/>
                <a:gd name="T20" fmla="*/ 51 w 54"/>
                <a:gd name="T21" fmla="*/ 26 h 46"/>
                <a:gd name="T22" fmla="*/ 53 w 54"/>
                <a:gd name="T23" fmla="*/ 21 h 46"/>
                <a:gd name="T24" fmla="*/ 53 w 54"/>
                <a:gd name="T25" fmla="*/ 19 h 46"/>
                <a:gd name="T26" fmla="*/ 53 w 54"/>
                <a:gd name="T27" fmla="*/ 17 h 46"/>
                <a:gd name="T28" fmla="*/ 52 w 54"/>
                <a:gd name="T29" fmla="*/ 9 h 46"/>
                <a:gd name="T30" fmla="*/ 49 w 54"/>
                <a:gd name="T31" fmla="*/ 5 h 46"/>
                <a:gd name="T32" fmla="*/ 49 w 54"/>
                <a:gd name="T33" fmla="*/ 3 h 46"/>
                <a:gd name="T34" fmla="*/ 49 w 54"/>
                <a:gd name="T35" fmla="*/ 1 h 46"/>
                <a:gd name="T36" fmla="*/ 46 w 54"/>
                <a:gd name="T37" fmla="*/ 1 h 46"/>
                <a:gd name="T38" fmla="*/ 44 w 54"/>
                <a:gd name="T39" fmla="*/ 2 h 46"/>
                <a:gd name="T40" fmla="*/ 41 w 54"/>
                <a:gd name="T41" fmla="*/ 0 h 46"/>
                <a:gd name="T42" fmla="*/ 38 w 54"/>
                <a:gd name="T43" fmla="*/ 1 h 46"/>
                <a:gd name="T44" fmla="*/ 37 w 54"/>
                <a:gd name="T45" fmla="*/ 3 h 46"/>
                <a:gd name="T46" fmla="*/ 35 w 54"/>
                <a:gd name="T47" fmla="*/ 8 h 46"/>
                <a:gd name="T48" fmla="*/ 31 w 54"/>
                <a:gd name="T49" fmla="*/ 5 h 46"/>
                <a:gd name="T50" fmla="*/ 29 w 54"/>
                <a:gd name="T51" fmla="*/ 4 h 46"/>
                <a:gd name="T52" fmla="*/ 27 w 54"/>
                <a:gd name="T53" fmla="*/ 2 h 46"/>
                <a:gd name="T54" fmla="*/ 22 w 54"/>
                <a:gd name="T55" fmla="*/ 1 h 46"/>
                <a:gd name="T56" fmla="*/ 17 w 54"/>
                <a:gd name="T57" fmla="*/ 1 h 46"/>
                <a:gd name="T58" fmla="*/ 10 w 54"/>
                <a:gd name="T59" fmla="*/ 3 h 46"/>
                <a:gd name="T60" fmla="*/ 6 w 54"/>
                <a:gd name="T61" fmla="*/ 4 h 46"/>
                <a:gd name="T62" fmla="*/ 4 w 54"/>
                <a:gd name="T63" fmla="*/ 6 h 46"/>
                <a:gd name="T64" fmla="*/ 3 w 54"/>
                <a:gd name="T65" fmla="*/ 7 h 46"/>
                <a:gd name="T66" fmla="*/ 3 w 54"/>
                <a:gd name="T67" fmla="*/ 10 h 46"/>
                <a:gd name="T68" fmla="*/ 0 w 54"/>
                <a:gd name="T69" fmla="*/ 13 h 46"/>
                <a:gd name="T70" fmla="*/ 3 w 54"/>
                <a:gd name="T71" fmla="*/ 19 h 46"/>
                <a:gd name="T72" fmla="*/ 5 w 54"/>
                <a:gd name="T73" fmla="*/ 22 h 46"/>
                <a:gd name="T74" fmla="*/ 5 w 54"/>
                <a:gd name="T75" fmla="*/ 27 h 46"/>
                <a:gd name="T76" fmla="*/ 11 w 54"/>
                <a:gd name="T77" fmla="*/ 36 h 46"/>
                <a:gd name="T78" fmla="*/ 11 w 54"/>
                <a:gd name="T79" fmla="*/ 38 h 46"/>
                <a:gd name="T80" fmla="*/ 14 w 54"/>
                <a:gd name="T81" fmla="*/ 39 h 46"/>
                <a:gd name="T82" fmla="*/ 16 w 54"/>
                <a:gd name="T83" fmla="*/ 39 h 46"/>
                <a:gd name="T84" fmla="*/ 15 w 54"/>
                <a:gd name="T85" fmla="*/ 42 h 46"/>
                <a:gd name="T86" fmla="*/ 19 w 54"/>
                <a:gd name="T87" fmla="*/ 43 h 46"/>
                <a:gd name="T88" fmla="*/ 24 w 54"/>
                <a:gd name="T89" fmla="*/ 45 h 46"/>
                <a:gd name="T90" fmla="*/ 26 w 54"/>
                <a:gd name="T91" fmla="*/ 4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4" h="46">
                  <a:moveTo>
                    <a:pt x="26" y="45"/>
                  </a:moveTo>
                  <a:cubicBezTo>
                    <a:pt x="26" y="45"/>
                    <a:pt x="27" y="45"/>
                    <a:pt x="28" y="44"/>
                  </a:cubicBezTo>
                  <a:cubicBezTo>
                    <a:pt x="28" y="44"/>
                    <a:pt x="29" y="44"/>
                    <a:pt x="30" y="43"/>
                  </a:cubicBezTo>
                  <a:cubicBezTo>
                    <a:pt x="30" y="43"/>
                    <a:pt x="31" y="42"/>
                    <a:pt x="31" y="41"/>
                  </a:cubicBezTo>
                  <a:cubicBezTo>
                    <a:pt x="31" y="41"/>
                    <a:pt x="31" y="41"/>
                    <a:pt x="31" y="40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2" y="40"/>
                    <a:pt x="33" y="40"/>
                    <a:pt x="33" y="40"/>
                  </a:cubicBezTo>
                  <a:cubicBezTo>
                    <a:pt x="33" y="39"/>
                    <a:pt x="33" y="39"/>
                    <a:pt x="33" y="39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35" y="40"/>
                    <a:pt x="35" y="41"/>
                    <a:pt x="36" y="40"/>
                  </a:cubicBezTo>
                  <a:cubicBezTo>
                    <a:pt x="37" y="40"/>
                    <a:pt x="37" y="40"/>
                    <a:pt x="37" y="39"/>
                  </a:cubicBezTo>
                  <a:cubicBezTo>
                    <a:pt x="37" y="39"/>
                    <a:pt x="38" y="40"/>
                    <a:pt x="38" y="40"/>
                  </a:cubicBezTo>
                  <a:cubicBezTo>
                    <a:pt x="38" y="40"/>
                    <a:pt x="38" y="41"/>
                    <a:pt x="39" y="41"/>
                  </a:cubicBezTo>
                  <a:cubicBezTo>
                    <a:pt x="39" y="41"/>
                    <a:pt x="40" y="41"/>
                    <a:pt x="40" y="41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41" y="40"/>
                    <a:pt x="41" y="40"/>
                    <a:pt x="41" y="39"/>
                  </a:cubicBezTo>
                  <a:cubicBezTo>
                    <a:pt x="40" y="38"/>
                    <a:pt x="40" y="38"/>
                    <a:pt x="39" y="37"/>
                  </a:cubicBezTo>
                  <a:cubicBezTo>
                    <a:pt x="38" y="37"/>
                    <a:pt x="38" y="37"/>
                    <a:pt x="38" y="36"/>
                  </a:cubicBezTo>
                  <a:cubicBezTo>
                    <a:pt x="37" y="36"/>
                    <a:pt x="37" y="35"/>
                    <a:pt x="37" y="35"/>
                  </a:cubicBezTo>
                  <a:cubicBezTo>
                    <a:pt x="38" y="34"/>
                    <a:pt x="38" y="34"/>
                    <a:pt x="39" y="34"/>
                  </a:cubicBezTo>
                  <a:cubicBezTo>
                    <a:pt x="39" y="33"/>
                    <a:pt x="39" y="32"/>
                    <a:pt x="39" y="32"/>
                  </a:cubicBezTo>
                  <a:cubicBezTo>
                    <a:pt x="39" y="31"/>
                    <a:pt x="39" y="31"/>
                    <a:pt x="39" y="31"/>
                  </a:cubicBezTo>
                  <a:cubicBezTo>
                    <a:pt x="40" y="31"/>
                    <a:pt x="40" y="31"/>
                    <a:pt x="40" y="31"/>
                  </a:cubicBezTo>
                  <a:cubicBezTo>
                    <a:pt x="41" y="31"/>
                    <a:pt x="41" y="32"/>
                    <a:pt x="41" y="32"/>
                  </a:cubicBezTo>
                  <a:cubicBezTo>
                    <a:pt x="42" y="32"/>
                    <a:pt x="42" y="31"/>
                    <a:pt x="42" y="30"/>
                  </a:cubicBezTo>
                  <a:cubicBezTo>
                    <a:pt x="42" y="30"/>
                    <a:pt x="42" y="29"/>
                    <a:pt x="43" y="29"/>
                  </a:cubicBezTo>
                  <a:cubicBezTo>
                    <a:pt x="43" y="29"/>
                    <a:pt x="44" y="28"/>
                    <a:pt x="45" y="28"/>
                  </a:cubicBezTo>
                  <a:cubicBezTo>
                    <a:pt x="45" y="28"/>
                    <a:pt x="45" y="28"/>
                    <a:pt x="46" y="28"/>
                  </a:cubicBezTo>
                  <a:cubicBezTo>
                    <a:pt x="46" y="28"/>
                    <a:pt x="46" y="27"/>
                    <a:pt x="47" y="27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8" y="27"/>
                    <a:pt x="48" y="27"/>
                    <a:pt x="49" y="26"/>
                  </a:cubicBezTo>
                  <a:cubicBezTo>
                    <a:pt x="49" y="26"/>
                    <a:pt x="49" y="26"/>
                    <a:pt x="49" y="25"/>
                  </a:cubicBezTo>
                  <a:cubicBezTo>
                    <a:pt x="50" y="25"/>
                    <a:pt x="50" y="25"/>
                    <a:pt x="51" y="26"/>
                  </a:cubicBezTo>
                  <a:cubicBezTo>
                    <a:pt x="51" y="26"/>
                    <a:pt x="52" y="25"/>
                    <a:pt x="52" y="25"/>
                  </a:cubicBezTo>
                  <a:cubicBezTo>
                    <a:pt x="53" y="25"/>
                    <a:pt x="53" y="24"/>
                    <a:pt x="53" y="24"/>
                  </a:cubicBezTo>
                  <a:cubicBezTo>
                    <a:pt x="54" y="22"/>
                    <a:pt x="53" y="22"/>
                    <a:pt x="53" y="21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53" y="19"/>
                    <a:pt x="53" y="19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7"/>
                    <a:pt x="53" y="17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52" y="14"/>
                    <a:pt x="53" y="11"/>
                    <a:pt x="53" y="9"/>
                  </a:cubicBezTo>
                  <a:cubicBezTo>
                    <a:pt x="53" y="9"/>
                    <a:pt x="53" y="9"/>
                    <a:pt x="52" y="9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2" y="8"/>
                    <a:pt x="52" y="7"/>
                    <a:pt x="51" y="7"/>
                  </a:cubicBezTo>
                  <a:cubicBezTo>
                    <a:pt x="51" y="7"/>
                    <a:pt x="50" y="6"/>
                    <a:pt x="49" y="5"/>
                  </a:cubicBezTo>
                  <a:cubicBezTo>
                    <a:pt x="49" y="5"/>
                    <a:pt x="49" y="5"/>
                    <a:pt x="49" y="5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4"/>
                    <a:pt x="49" y="4"/>
                    <a:pt x="49" y="3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9" y="2"/>
                    <a:pt x="49" y="2"/>
                    <a:pt x="49" y="1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1"/>
                    <a:pt x="48" y="0"/>
                    <a:pt x="48" y="0"/>
                  </a:cubicBezTo>
                  <a:cubicBezTo>
                    <a:pt x="48" y="0"/>
                    <a:pt x="47" y="1"/>
                    <a:pt x="47" y="1"/>
                  </a:cubicBezTo>
                  <a:cubicBezTo>
                    <a:pt x="47" y="1"/>
                    <a:pt x="47" y="1"/>
                    <a:pt x="46" y="1"/>
                  </a:cubicBezTo>
                  <a:cubicBezTo>
                    <a:pt x="46" y="1"/>
                    <a:pt x="46" y="2"/>
                    <a:pt x="45" y="2"/>
                  </a:cubicBezTo>
                  <a:cubicBezTo>
                    <a:pt x="45" y="2"/>
                    <a:pt x="45" y="2"/>
                    <a:pt x="44" y="2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2" y="1"/>
                    <a:pt x="42" y="0"/>
                    <a:pt x="41" y="0"/>
                  </a:cubicBezTo>
                  <a:cubicBezTo>
                    <a:pt x="41" y="0"/>
                    <a:pt x="41" y="1"/>
                    <a:pt x="40" y="1"/>
                  </a:cubicBezTo>
                  <a:cubicBezTo>
                    <a:pt x="40" y="1"/>
                    <a:pt x="39" y="1"/>
                    <a:pt x="38" y="1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38" y="1"/>
                    <a:pt x="37" y="1"/>
                    <a:pt x="37" y="1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3"/>
                    <a:pt x="37" y="3"/>
                  </a:cubicBezTo>
                  <a:cubicBezTo>
                    <a:pt x="36" y="3"/>
                    <a:pt x="36" y="4"/>
                    <a:pt x="36" y="4"/>
                  </a:cubicBezTo>
                  <a:cubicBezTo>
                    <a:pt x="36" y="5"/>
                    <a:pt x="36" y="6"/>
                    <a:pt x="36" y="7"/>
                  </a:cubicBezTo>
                  <a:cubicBezTo>
                    <a:pt x="36" y="7"/>
                    <a:pt x="36" y="8"/>
                    <a:pt x="35" y="8"/>
                  </a:cubicBezTo>
                  <a:cubicBezTo>
                    <a:pt x="35" y="8"/>
                    <a:pt x="34" y="8"/>
                    <a:pt x="34" y="8"/>
                  </a:cubicBezTo>
                  <a:cubicBezTo>
                    <a:pt x="33" y="8"/>
                    <a:pt x="32" y="8"/>
                    <a:pt x="32" y="7"/>
                  </a:cubicBezTo>
                  <a:cubicBezTo>
                    <a:pt x="32" y="6"/>
                    <a:pt x="32" y="6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4"/>
                    <a:pt x="31" y="4"/>
                    <a:pt x="30" y="4"/>
                  </a:cubicBezTo>
                  <a:cubicBezTo>
                    <a:pt x="30" y="4"/>
                    <a:pt x="29" y="4"/>
                    <a:pt x="29" y="4"/>
                  </a:cubicBezTo>
                  <a:cubicBezTo>
                    <a:pt x="28" y="4"/>
                    <a:pt x="29" y="4"/>
                    <a:pt x="28" y="3"/>
                  </a:cubicBezTo>
                  <a:cubicBezTo>
                    <a:pt x="28" y="3"/>
                    <a:pt x="28" y="3"/>
                    <a:pt x="27" y="3"/>
                  </a:cubicBezTo>
                  <a:cubicBezTo>
                    <a:pt x="27" y="3"/>
                    <a:pt x="27" y="2"/>
                    <a:pt x="27" y="2"/>
                  </a:cubicBezTo>
                  <a:cubicBezTo>
                    <a:pt x="27" y="2"/>
                    <a:pt x="26" y="2"/>
                    <a:pt x="26" y="2"/>
                  </a:cubicBezTo>
                  <a:cubicBezTo>
                    <a:pt x="25" y="2"/>
                    <a:pt x="25" y="1"/>
                    <a:pt x="24" y="1"/>
                  </a:cubicBezTo>
                  <a:cubicBezTo>
                    <a:pt x="24" y="1"/>
                    <a:pt x="23" y="1"/>
                    <a:pt x="22" y="1"/>
                  </a:cubicBezTo>
                  <a:cubicBezTo>
                    <a:pt x="22" y="1"/>
                    <a:pt x="21" y="1"/>
                    <a:pt x="20" y="1"/>
                  </a:cubicBezTo>
                  <a:cubicBezTo>
                    <a:pt x="20" y="1"/>
                    <a:pt x="19" y="1"/>
                    <a:pt x="19" y="1"/>
                  </a:cubicBezTo>
                  <a:cubicBezTo>
                    <a:pt x="18" y="1"/>
                    <a:pt x="18" y="1"/>
                    <a:pt x="17" y="1"/>
                  </a:cubicBezTo>
                  <a:cubicBezTo>
                    <a:pt x="17" y="1"/>
                    <a:pt x="16" y="1"/>
                    <a:pt x="15" y="1"/>
                  </a:cubicBezTo>
                  <a:cubicBezTo>
                    <a:pt x="14" y="1"/>
                    <a:pt x="13" y="1"/>
                    <a:pt x="12" y="2"/>
                  </a:cubicBezTo>
                  <a:cubicBezTo>
                    <a:pt x="11" y="2"/>
                    <a:pt x="11" y="2"/>
                    <a:pt x="10" y="3"/>
                  </a:cubicBezTo>
                  <a:cubicBezTo>
                    <a:pt x="9" y="3"/>
                    <a:pt x="9" y="3"/>
                    <a:pt x="8" y="3"/>
                  </a:cubicBezTo>
                  <a:cubicBezTo>
                    <a:pt x="7" y="3"/>
                    <a:pt x="7" y="3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5" y="4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6"/>
                    <a:pt x="4" y="6"/>
                    <a:pt x="4" y="6"/>
                  </a:cubicBezTo>
                  <a:cubicBezTo>
                    <a:pt x="4" y="6"/>
                    <a:pt x="4" y="6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9"/>
                    <a:pt x="3" y="9"/>
                  </a:cubicBezTo>
                  <a:cubicBezTo>
                    <a:pt x="3" y="10"/>
                    <a:pt x="3" y="9"/>
                    <a:pt x="3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1"/>
                    <a:pt x="1" y="11"/>
                    <a:pt x="1" y="11"/>
                  </a:cubicBezTo>
                  <a:cubicBezTo>
                    <a:pt x="0" y="12"/>
                    <a:pt x="0" y="12"/>
                    <a:pt x="0" y="13"/>
                  </a:cubicBezTo>
                  <a:cubicBezTo>
                    <a:pt x="1" y="14"/>
                    <a:pt x="1" y="15"/>
                    <a:pt x="2" y="16"/>
                  </a:cubicBezTo>
                  <a:cubicBezTo>
                    <a:pt x="3" y="16"/>
                    <a:pt x="3" y="17"/>
                    <a:pt x="3" y="18"/>
                  </a:cubicBezTo>
                  <a:cubicBezTo>
                    <a:pt x="3" y="18"/>
                    <a:pt x="3" y="19"/>
                    <a:pt x="3" y="19"/>
                  </a:cubicBezTo>
                  <a:cubicBezTo>
                    <a:pt x="3" y="19"/>
                    <a:pt x="3" y="19"/>
                    <a:pt x="3" y="20"/>
                  </a:cubicBezTo>
                  <a:cubicBezTo>
                    <a:pt x="4" y="20"/>
                    <a:pt x="4" y="21"/>
                    <a:pt x="5" y="21"/>
                  </a:cubicBezTo>
                  <a:cubicBezTo>
                    <a:pt x="5" y="22"/>
                    <a:pt x="5" y="21"/>
                    <a:pt x="5" y="22"/>
                  </a:cubicBezTo>
                  <a:cubicBezTo>
                    <a:pt x="5" y="22"/>
                    <a:pt x="5" y="23"/>
                    <a:pt x="5" y="23"/>
                  </a:cubicBezTo>
                  <a:cubicBezTo>
                    <a:pt x="5" y="24"/>
                    <a:pt x="5" y="25"/>
                    <a:pt x="5" y="25"/>
                  </a:cubicBezTo>
                  <a:cubicBezTo>
                    <a:pt x="5" y="26"/>
                    <a:pt x="5" y="26"/>
                    <a:pt x="5" y="27"/>
                  </a:cubicBezTo>
                  <a:cubicBezTo>
                    <a:pt x="5" y="27"/>
                    <a:pt x="6" y="27"/>
                    <a:pt x="6" y="27"/>
                  </a:cubicBezTo>
                  <a:cubicBezTo>
                    <a:pt x="7" y="28"/>
                    <a:pt x="8" y="29"/>
                    <a:pt x="9" y="31"/>
                  </a:cubicBezTo>
                  <a:cubicBezTo>
                    <a:pt x="10" y="33"/>
                    <a:pt x="10" y="35"/>
                    <a:pt x="11" y="36"/>
                  </a:cubicBezTo>
                  <a:cubicBezTo>
                    <a:pt x="11" y="37"/>
                    <a:pt x="11" y="37"/>
                    <a:pt x="11" y="36"/>
                  </a:cubicBezTo>
                  <a:cubicBezTo>
                    <a:pt x="11" y="36"/>
                    <a:pt x="12" y="36"/>
                    <a:pt x="12" y="36"/>
                  </a:cubicBezTo>
                  <a:cubicBezTo>
                    <a:pt x="12" y="37"/>
                    <a:pt x="11" y="38"/>
                    <a:pt x="11" y="38"/>
                  </a:cubicBezTo>
                  <a:cubicBezTo>
                    <a:pt x="11" y="39"/>
                    <a:pt x="11" y="40"/>
                    <a:pt x="12" y="40"/>
                  </a:cubicBezTo>
                  <a:cubicBezTo>
                    <a:pt x="12" y="40"/>
                    <a:pt x="13" y="39"/>
                    <a:pt x="13" y="39"/>
                  </a:cubicBezTo>
                  <a:cubicBezTo>
                    <a:pt x="13" y="40"/>
                    <a:pt x="14" y="40"/>
                    <a:pt x="14" y="39"/>
                  </a:cubicBezTo>
                  <a:cubicBezTo>
                    <a:pt x="14" y="39"/>
                    <a:pt x="14" y="38"/>
                    <a:pt x="14" y="38"/>
                  </a:cubicBezTo>
                  <a:cubicBezTo>
                    <a:pt x="14" y="37"/>
                    <a:pt x="14" y="36"/>
                    <a:pt x="15" y="37"/>
                  </a:cubicBezTo>
                  <a:cubicBezTo>
                    <a:pt x="16" y="38"/>
                    <a:pt x="16" y="38"/>
                    <a:pt x="16" y="39"/>
                  </a:cubicBezTo>
                  <a:cubicBezTo>
                    <a:pt x="17" y="39"/>
                    <a:pt x="17" y="40"/>
                    <a:pt x="17" y="40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6" y="42"/>
                    <a:pt x="15" y="41"/>
                    <a:pt x="15" y="42"/>
                  </a:cubicBezTo>
                  <a:cubicBezTo>
                    <a:pt x="16" y="43"/>
                    <a:pt x="17" y="43"/>
                    <a:pt x="17" y="44"/>
                  </a:cubicBezTo>
                  <a:cubicBezTo>
                    <a:pt x="17" y="45"/>
                    <a:pt x="18" y="46"/>
                    <a:pt x="18" y="45"/>
                  </a:cubicBezTo>
                  <a:cubicBezTo>
                    <a:pt x="18" y="45"/>
                    <a:pt x="18" y="43"/>
                    <a:pt x="19" y="43"/>
                  </a:cubicBezTo>
                  <a:cubicBezTo>
                    <a:pt x="19" y="43"/>
                    <a:pt x="20" y="43"/>
                    <a:pt x="20" y="43"/>
                  </a:cubicBezTo>
                  <a:cubicBezTo>
                    <a:pt x="21" y="44"/>
                    <a:pt x="22" y="44"/>
                    <a:pt x="23" y="44"/>
                  </a:cubicBezTo>
                  <a:cubicBezTo>
                    <a:pt x="23" y="45"/>
                    <a:pt x="23" y="44"/>
                    <a:pt x="24" y="45"/>
                  </a:cubicBezTo>
                  <a:cubicBezTo>
                    <a:pt x="24" y="45"/>
                    <a:pt x="24" y="45"/>
                    <a:pt x="24" y="46"/>
                  </a:cubicBezTo>
                  <a:cubicBezTo>
                    <a:pt x="24" y="46"/>
                    <a:pt x="25" y="45"/>
                    <a:pt x="25" y="45"/>
                  </a:cubicBezTo>
                  <a:cubicBezTo>
                    <a:pt x="25" y="45"/>
                    <a:pt x="25" y="45"/>
                    <a:pt x="26" y="4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170" name="Freeform 172"/>
            <p:cNvSpPr>
              <a:spLocks/>
            </p:cNvSpPr>
            <p:nvPr/>
          </p:nvSpPr>
          <p:spPr bwMode="auto">
            <a:xfrm>
              <a:off x="6915150" y="3700463"/>
              <a:ext cx="244475" cy="476250"/>
            </a:xfrm>
            <a:custGeom>
              <a:avLst/>
              <a:gdLst>
                <a:gd name="T0" fmla="*/ 82 w 84"/>
                <a:gd name="T1" fmla="*/ 109 h 163"/>
                <a:gd name="T2" fmla="*/ 75 w 84"/>
                <a:gd name="T3" fmla="*/ 89 h 163"/>
                <a:gd name="T4" fmla="*/ 60 w 84"/>
                <a:gd name="T5" fmla="*/ 74 h 163"/>
                <a:gd name="T6" fmla="*/ 48 w 84"/>
                <a:gd name="T7" fmla="*/ 60 h 163"/>
                <a:gd name="T8" fmla="*/ 39 w 84"/>
                <a:gd name="T9" fmla="*/ 44 h 163"/>
                <a:gd name="T10" fmla="*/ 45 w 84"/>
                <a:gd name="T11" fmla="*/ 31 h 163"/>
                <a:gd name="T12" fmla="*/ 48 w 84"/>
                <a:gd name="T13" fmla="*/ 27 h 163"/>
                <a:gd name="T14" fmla="*/ 55 w 84"/>
                <a:gd name="T15" fmla="*/ 20 h 163"/>
                <a:gd name="T16" fmla="*/ 48 w 84"/>
                <a:gd name="T17" fmla="*/ 16 h 163"/>
                <a:gd name="T18" fmla="*/ 43 w 84"/>
                <a:gd name="T19" fmla="*/ 6 h 163"/>
                <a:gd name="T20" fmla="*/ 31 w 84"/>
                <a:gd name="T21" fmla="*/ 3 h 163"/>
                <a:gd name="T22" fmla="*/ 23 w 84"/>
                <a:gd name="T23" fmla="*/ 4 h 163"/>
                <a:gd name="T24" fmla="*/ 19 w 84"/>
                <a:gd name="T25" fmla="*/ 6 h 163"/>
                <a:gd name="T26" fmla="*/ 12 w 84"/>
                <a:gd name="T27" fmla="*/ 7 h 163"/>
                <a:gd name="T28" fmla="*/ 4 w 84"/>
                <a:gd name="T29" fmla="*/ 7 h 163"/>
                <a:gd name="T30" fmla="*/ 0 w 84"/>
                <a:gd name="T31" fmla="*/ 9 h 163"/>
                <a:gd name="T32" fmla="*/ 3 w 84"/>
                <a:gd name="T33" fmla="*/ 14 h 163"/>
                <a:gd name="T34" fmla="*/ 8 w 84"/>
                <a:gd name="T35" fmla="*/ 18 h 163"/>
                <a:gd name="T36" fmla="*/ 10 w 84"/>
                <a:gd name="T37" fmla="*/ 25 h 163"/>
                <a:gd name="T38" fmla="*/ 14 w 84"/>
                <a:gd name="T39" fmla="*/ 27 h 163"/>
                <a:gd name="T40" fmla="*/ 17 w 84"/>
                <a:gd name="T41" fmla="*/ 27 h 163"/>
                <a:gd name="T42" fmla="*/ 22 w 84"/>
                <a:gd name="T43" fmla="*/ 27 h 163"/>
                <a:gd name="T44" fmla="*/ 25 w 84"/>
                <a:gd name="T45" fmla="*/ 30 h 163"/>
                <a:gd name="T46" fmla="*/ 26 w 84"/>
                <a:gd name="T47" fmla="*/ 33 h 163"/>
                <a:gd name="T48" fmla="*/ 30 w 84"/>
                <a:gd name="T49" fmla="*/ 35 h 163"/>
                <a:gd name="T50" fmla="*/ 29 w 84"/>
                <a:gd name="T51" fmla="*/ 39 h 163"/>
                <a:gd name="T52" fmla="*/ 23 w 84"/>
                <a:gd name="T53" fmla="*/ 41 h 163"/>
                <a:gd name="T54" fmla="*/ 22 w 84"/>
                <a:gd name="T55" fmla="*/ 45 h 163"/>
                <a:gd name="T56" fmla="*/ 28 w 84"/>
                <a:gd name="T57" fmla="*/ 48 h 163"/>
                <a:gd name="T58" fmla="*/ 33 w 84"/>
                <a:gd name="T59" fmla="*/ 52 h 163"/>
                <a:gd name="T60" fmla="*/ 38 w 84"/>
                <a:gd name="T61" fmla="*/ 56 h 163"/>
                <a:gd name="T62" fmla="*/ 41 w 84"/>
                <a:gd name="T63" fmla="*/ 60 h 163"/>
                <a:gd name="T64" fmla="*/ 45 w 84"/>
                <a:gd name="T65" fmla="*/ 67 h 163"/>
                <a:gd name="T66" fmla="*/ 50 w 84"/>
                <a:gd name="T67" fmla="*/ 72 h 163"/>
                <a:gd name="T68" fmla="*/ 53 w 84"/>
                <a:gd name="T69" fmla="*/ 76 h 163"/>
                <a:gd name="T70" fmla="*/ 56 w 84"/>
                <a:gd name="T71" fmla="*/ 79 h 163"/>
                <a:gd name="T72" fmla="*/ 60 w 84"/>
                <a:gd name="T73" fmla="*/ 82 h 163"/>
                <a:gd name="T74" fmla="*/ 62 w 84"/>
                <a:gd name="T75" fmla="*/ 88 h 163"/>
                <a:gd name="T76" fmla="*/ 63 w 84"/>
                <a:gd name="T77" fmla="*/ 94 h 163"/>
                <a:gd name="T78" fmla="*/ 63 w 84"/>
                <a:gd name="T79" fmla="*/ 97 h 163"/>
                <a:gd name="T80" fmla="*/ 62 w 84"/>
                <a:gd name="T81" fmla="*/ 101 h 163"/>
                <a:gd name="T82" fmla="*/ 66 w 84"/>
                <a:gd name="T83" fmla="*/ 113 h 163"/>
                <a:gd name="T84" fmla="*/ 66 w 84"/>
                <a:gd name="T85" fmla="*/ 118 h 163"/>
                <a:gd name="T86" fmla="*/ 60 w 84"/>
                <a:gd name="T87" fmla="*/ 124 h 163"/>
                <a:gd name="T88" fmla="*/ 52 w 84"/>
                <a:gd name="T89" fmla="*/ 128 h 163"/>
                <a:gd name="T90" fmla="*/ 54 w 84"/>
                <a:gd name="T91" fmla="*/ 138 h 163"/>
                <a:gd name="T92" fmla="*/ 46 w 84"/>
                <a:gd name="T93" fmla="*/ 136 h 163"/>
                <a:gd name="T94" fmla="*/ 39 w 84"/>
                <a:gd name="T95" fmla="*/ 142 h 163"/>
                <a:gd name="T96" fmla="*/ 42 w 84"/>
                <a:gd name="T97" fmla="*/ 150 h 163"/>
                <a:gd name="T98" fmla="*/ 47 w 84"/>
                <a:gd name="T99" fmla="*/ 160 h 163"/>
                <a:gd name="T100" fmla="*/ 58 w 84"/>
                <a:gd name="T101" fmla="*/ 149 h 163"/>
                <a:gd name="T102" fmla="*/ 61 w 84"/>
                <a:gd name="T103" fmla="*/ 142 h 163"/>
                <a:gd name="T104" fmla="*/ 73 w 84"/>
                <a:gd name="T105" fmla="*/ 138 h 163"/>
                <a:gd name="T106" fmla="*/ 83 w 84"/>
                <a:gd name="T107" fmla="*/ 128 h 163"/>
                <a:gd name="T108" fmla="*/ 82 w 84"/>
                <a:gd name="T109" fmla="*/ 119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4" h="163">
                  <a:moveTo>
                    <a:pt x="84" y="117"/>
                  </a:moveTo>
                  <a:cubicBezTo>
                    <a:pt x="84" y="117"/>
                    <a:pt x="84" y="117"/>
                    <a:pt x="84" y="116"/>
                  </a:cubicBezTo>
                  <a:cubicBezTo>
                    <a:pt x="83" y="116"/>
                    <a:pt x="83" y="115"/>
                    <a:pt x="84" y="115"/>
                  </a:cubicBezTo>
                  <a:cubicBezTo>
                    <a:pt x="84" y="114"/>
                    <a:pt x="84" y="114"/>
                    <a:pt x="84" y="114"/>
                  </a:cubicBezTo>
                  <a:cubicBezTo>
                    <a:pt x="83" y="113"/>
                    <a:pt x="82" y="113"/>
                    <a:pt x="82" y="112"/>
                  </a:cubicBezTo>
                  <a:cubicBezTo>
                    <a:pt x="82" y="112"/>
                    <a:pt x="82" y="111"/>
                    <a:pt x="82" y="110"/>
                  </a:cubicBezTo>
                  <a:cubicBezTo>
                    <a:pt x="82" y="110"/>
                    <a:pt x="82" y="109"/>
                    <a:pt x="82" y="109"/>
                  </a:cubicBezTo>
                  <a:cubicBezTo>
                    <a:pt x="82" y="108"/>
                    <a:pt x="82" y="108"/>
                    <a:pt x="82" y="107"/>
                  </a:cubicBezTo>
                  <a:cubicBezTo>
                    <a:pt x="81" y="106"/>
                    <a:pt x="80" y="106"/>
                    <a:pt x="80" y="105"/>
                  </a:cubicBezTo>
                  <a:cubicBezTo>
                    <a:pt x="81" y="105"/>
                    <a:pt x="81" y="105"/>
                    <a:pt x="81" y="104"/>
                  </a:cubicBezTo>
                  <a:cubicBezTo>
                    <a:pt x="80" y="102"/>
                    <a:pt x="80" y="99"/>
                    <a:pt x="79" y="98"/>
                  </a:cubicBezTo>
                  <a:cubicBezTo>
                    <a:pt x="78" y="97"/>
                    <a:pt x="77" y="94"/>
                    <a:pt x="77" y="94"/>
                  </a:cubicBezTo>
                  <a:cubicBezTo>
                    <a:pt x="77" y="93"/>
                    <a:pt x="77" y="94"/>
                    <a:pt x="76" y="92"/>
                  </a:cubicBezTo>
                  <a:cubicBezTo>
                    <a:pt x="75" y="91"/>
                    <a:pt x="75" y="91"/>
                    <a:pt x="75" y="89"/>
                  </a:cubicBezTo>
                  <a:cubicBezTo>
                    <a:pt x="74" y="87"/>
                    <a:pt x="74" y="87"/>
                    <a:pt x="73" y="86"/>
                  </a:cubicBezTo>
                  <a:cubicBezTo>
                    <a:pt x="72" y="86"/>
                    <a:pt x="71" y="85"/>
                    <a:pt x="71" y="84"/>
                  </a:cubicBezTo>
                  <a:cubicBezTo>
                    <a:pt x="70" y="83"/>
                    <a:pt x="69" y="81"/>
                    <a:pt x="68" y="80"/>
                  </a:cubicBezTo>
                  <a:cubicBezTo>
                    <a:pt x="67" y="79"/>
                    <a:pt x="67" y="79"/>
                    <a:pt x="66" y="78"/>
                  </a:cubicBezTo>
                  <a:cubicBezTo>
                    <a:pt x="65" y="77"/>
                    <a:pt x="65" y="77"/>
                    <a:pt x="64" y="77"/>
                  </a:cubicBezTo>
                  <a:cubicBezTo>
                    <a:pt x="63" y="77"/>
                    <a:pt x="63" y="77"/>
                    <a:pt x="63" y="76"/>
                  </a:cubicBezTo>
                  <a:cubicBezTo>
                    <a:pt x="62" y="75"/>
                    <a:pt x="61" y="74"/>
                    <a:pt x="60" y="74"/>
                  </a:cubicBezTo>
                  <a:cubicBezTo>
                    <a:pt x="59" y="73"/>
                    <a:pt x="57" y="71"/>
                    <a:pt x="57" y="71"/>
                  </a:cubicBezTo>
                  <a:cubicBezTo>
                    <a:pt x="57" y="70"/>
                    <a:pt x="57" y="71"/>
                    <a:pt x="56" y="69"/>
                  </a:cubicBezTo>
                  <a:cubicBezTo>
                    <a:pt x="55" y="68"/>
                    <a:pt x="54" y="67"/>
                    <a:pt x="53" y="66"/>
                  </a:cubicBezTo>
                  <a:cubicBezTo>
                    <a:pt x="52" y="65"/>
                    <a:pt x="51" y="65"/>
                    <a:pt x="50" y="64"/>
                  </a:cubicBezTo>
                  <a:cubicBezTo>
                    <a:pt x="50" y="63"/>
                    <a:pt x="49" y="62"/>
                    <a:pt x="49" y="62"/>
                  </a:cubicBezTo>
                  <a:cubicBezTo>
                    <a:pt x="48" y="62"/>
                    <a:pt x="48" y="62"/>
                    <a:pt x="48" y="61"/>
                  </a:cubicBezTo>
                  <a:cubicBezTo>
                    <a:pt x="48" y="60"/>
                    <a:pt x="48" y="60"/>
                    <a:pt x="48" y="60"/>
                  </a:cubicBezTo>
                  <a:cubicBezTo>
                    <a:pt x="48" y="59"/>
                    <a:pt x="48" y="58"/>
                    <a:pt x="47" y="58"/>
                  </a:cubicBezTo>
                  <a:cubicBezTo>
                    <a:pt x="47" y="57"/>
                    <a:pt x="44" y="56"/>
                    <a:pt x="43" y="54"/>
                  </a:cubicBezTo>
                  <a:cubicBezTo>
                    <a:pt x="42" y="53"/>
                    <a:pt x="42" y="53"/>
                    <a:pt x="41" y="52"/>
                  </a:cubicBezTo>
                  <a:cubicBezTo>
                    <a:pt x="40" y="51"/>
                    <a:pt x="39" y="50"/>
                    <a:pt x="39" y="49"/>
                  </a:cubicBezTo>
                  <a:cubicBezTo>
                    <a:pt x="39" y="49"/>
                    <a:pt x="38" y="49"/>
                    <a:pt x="38" y="48"/>
                  </a:cubicBezTo>
                  <a:cubicBezTo>
                    <a:pt x="38" y="47"/>
                    <a:pt x="39" y="47"/>
                    <a:pt x="39" y="46"/>
                  </a:cubicBezTo>
                  <a:cubicBezTo>
                    <a:pt x="39" y="45"/>
                    <a:pt x="40" y="45"/>
                    <a:pt x="39" y="44"/>
                  </a:cubicBezTo>
                  <a:cubicBezTo>
                    <a:pt x="39" y="43"/>
                    <a:pt x="39" y="42"/>
                    <a:pt x="39" y="41"/>
                  </a:cubicBezTo>
                  <a:cubicBezTo>
                    <a:pt x="39" y="40"/>
                    <a:pt x="39" y="40"/>
                    <a:pt x="40" y="39"/>
                  </a:cubicBezTo>
                  <a:cubicBezTo>
                    <a:pt x="40" y="39"/>
                    <a:pt x="40" y="38"/>
                    <a:pt x="41" y="37"/>
                  </a:cubicBezTo>
                  <a:cubicBezTo>
                    <a:pt x="41" y="37"/>
                    <a:pt x="42" y="36"/>
                    <a:pt x="42" y="36"/>
                  </a:cubicBezTo>
                  <a:cubicBezTo>
                    <a:pt x="43" y="36"/>
                    <a:pt x="44" y="34"/>
                    <a:pt x="44" y="34"/>
                  </a:cubicBezTo>
                  <a:cubicBezTo>
                    <a:pt x="44" y="34"/>
                    <a:pt x="46" y="33"/>
                    <a:pt x="46" y="32"/>
                  </a:cubicBezTo>
                  <a:cubicBezTo>
                    <a:pt x="45" y="31"/>
                    <a:pt x="44" y="31"/>
                    <a:pt x="45" y="31"/>
                  </a:cubicBezTo>
                  <a:cubicBezTo>
                    <a:pt x="45" y="30"/>
                    <a:pt x="46" y="29"/>
                    <a:pt x="46" y="29"/>
                  </a:cubicBezTo>
                  <a:cubicBezTo>
                    <a:pt x="46" y="28"/>
                    <a:pt x="47" y="28"/>
                    <a:pt x="47" y="27"/>
                  </a:cubicBezTo>
                  <a:cubicBezTo>
                    <a:pt x="46" y="27"/>
                    <a:pt x="46" y="26"/>
                    <a:pt x="46" y="26"/>
                  </a:cubicBezTo>
                  <a:cubicBezTo>
                    <a:pt x="47" y="26"/>
                    <a:pt x="47" y="27"/>
                    <a:pt x="47" y="27"/>
                  </a:cubicBezTo>
                  <a:cubicBezTo>
                    <a:pt x="47" y="28"/>
                    <a:pt x="48" y="28"/>
                    <a:pt x="48" y="28"/>
                  </a:cubicBezTo>
                  <a:cubicBezTo>
                    <a:pt x="48" y="29"/>
                    <a:pt x="49" y="28"/>
                    <a:pt x="49" y="28"/>
                  </a:cubicBezTo>
                  <a:cubicBezTo>
                    <a:pt x="49" y="28"/>
                    <a:pt x="48" y="28"/>
                    <a:pt x="48" y="27"/>
                  </a:cubicBezTo>
                  <a:cubicBezTo>
                    <a:pt x="48" y="27"/>
                    <a:pt x="48" y="25"/>
                    <a:pt x="48" y="25"/>
                  </a:cubicBezTo>
                  <a:cubicBezTo>
                    <a:pt x="49" y="26"/>
                    <a:pt x="49" y="26"/>
                    <a:pt x="50" y="26"/>
                  </a:cubicBezTo>
                  <a:cubicBezTo>
                    <a:pt x="51" y="25"/>
                    <a:pt x="51" y="25"/>
                    <a:pt x="52" y="24"/>
                  </a:cubicBezTo>
                  <a:cubicBezTo>
                    <a:pt x="52" y="24"/>
                    <a:pt x="53" y="24"/>
                    <a:pt x="53" y="23"/>
                  </a:cubicBezTo>
                  <a:cubicBezTo>
                    <a:pt x="53" y="23"/>
                    <a:pt x="53" y="22"/>
                    <a:pt x="53" y="22"/>
                  </a:cubicBezTo>
                  <a:cubicBezTo>
                    <a:pt x="53" y="22"/>
                    <a:pt x="54" y="21"/>
                    <a:pt x="54" y="21"/>
                  </a:cubicBezTo>
                  <a:cubicBezTo>
                    <a:pt x="54" y="21"/>
                    <a:pt x="55" y="20"/>
                    <a:pt x="55" y="20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55" y="19"/>
                    <a:pt x="55" y="19"/>
                    <a:pt x="54" y="19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2" y="19"/>
                    <a:pt x="51" y="19"/>
                    <a:pt x="51" y="19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49" y="19"/>
                    <a:pt x="48" y="17"/>
                    <a:pt x="48" y="16"/>
                  </a:cubicBezTo>
                  <a:cubicBezTo>
                    <a:pt x="47" y="16"/>
                    <a:pt x="47" y="16"/>
                    <a:pt x="46" y="16"/>
                  </a:cubicBezTo>
                  <a:cubicBezTo>
                    <a:pt x="46" y="16"/>
                    <a:pt x="46" y="16"/>
                    <a:pt x="46" y="16"/>
                  </a:cubicBezTo>
                  <a:cubicBezTo>
                    <a:pt x="46" y="16"/>
                    <a:pt x="45" y="16"/>
                    <a:pt x="45" y="16"/>
                  </a:cubicBezTo>
                  <a:cubicBezTo>
                    <a:pt x="45" y="15"/>
                    <a:pt x="44" y="15"/>
                    <a:pt x="45" y="15"/>
                  </a:cubicBezTo>
                  <a:cubicBezTo>
                    <a:pt x="44" y="14"/>
                    <a:pt x="43" y="13"/>
                    <a:pt x="43" y="12"/>
                  </a:cubicBezTo>
                  <a:cubicBezTo>
                    <a:pt x="43" y="11"/>
                    <a:pt x="43" y="10"/>
                    <a:pt x="43" y="9"/>
                  </a:cubicBezTo>
                  <a:cubicBezTo>
                    <a:pt x="43" y="8"/>
                    <a:pt x="43" y="7"/>
                    <a:pt x="43" y="6"/>
                  </a:cubicBezTo>
                  <a:cubicBezTo>
                    <a:pt x="42" y="5"/>
                    <a:pt x="41" y="5"/>
                    <a:pt x="41" y="5"/>
                  </a:cubicBezTo>
                  <a:cubicBezTo>
                    <a:pt x="40" y="5"/>
                    <a:pt x="40" y="5"/>
                    <a:pt x="39" y="5"/>
                  </a:cubicBezTo>
                  <a:cubicBezTo>
                    <a:pt x="38" y="5"/>
                    <a:pt x="37" y="5"/>
                    <a:pt x="37" y="4"/>
                  </a:cubicBezTo>
                  <a:cubicBezTo>
                    <a:pt x="36" y="4"/>
                    <a:pt x="36" y="3"/>
                    <a:pt x="36" y="3"/>
                  </a:cubicBezTo>
                  <a:cubicBezTo>
                    <a:pt x="35" y="3"/>
                    <a:pt x="35" y="3"/>
                    <a:pt x="35" y="4"/>
                  </a:cubicBezTo>
                  <a:cubicBezTo>
                    <a:pt x="35" y="4"/>
                    <a:pt x="34" y="4"/>
                    <a:pt x="34" y="4"/>
                  </a:cubicBezTo>
                  <a:cubicBezTo>
                    <a:pt x="33" y="4"/>
                    <a:pt x="32" y="4"/>
                    <a:pt x="31" y="3"/>
                  </a:cubicBezTo>
                  <a:cubicBezTo>
                    <a:pt x="30" y="2"/>
                    <a:pt x="29" y="1"/>
                    <a:pt x="29" y="0"/>
                  </a:cubicBezTo>
                  <a:cubicBezTo>
                    <a:pt x="29" y="0"/>
                    <a:pt x="27" y="0"/>
                    <a:pt x="27" y="0"/>
                  </a:cubicBezTo>
                  <a:cubicBezTo>
                    <a:pt x="27" y="0"/>
                    <a:pt x="26" y="1"/>
                    <a:pt x="26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1"/>
                    <a:pt x="24" y="2"/>
                    <a:pt x="24" y="2"/>
                  </a:cubicBezTo>
                  <a:cubicBezTo>
                    <a:pt x="24" y="2"/>
                    <a:pt x="24" y="3"/>
                    <a:pt x="24" y="3"/>
                  </a:cubicBezTo>
                  <a:cubicBezTo>
                    <a:pt x="24" y="3"/>
                    <a:pt x="24" y="4"/>
                    <a:pt x="23" y="4"/>
                  </a:cubicBezTo>
                  <a:cubicBezTo>
                    <a:pt x="23" y="4"/>
                    <a:pt x="24" y="5"/>
                    <a:pt x="23" y="5"/>
                  </a:cubicBezTo>
                  <a:cubicBezTo>
                    <a:pt x="23" y="4"/>
                    <a:pt x="23" y="4"/>
                    <a:pt x="22" y="5"/>
                  </a:cubicBezTo>
                  <a:cubicBezTo>
                    <a:pt x="22" y="5"/>
                    <a:pt x="21" y="5"/>
                    <a:pt x="21" y="6"/>
                  </a:cubicBezTo>
                  <a:cubicBezTo>
                    <a:pt x="21" y="6"/>
                    <a:pt x="21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7"/>
                    <a:pt x="20" y="7"/>
                    <a:pt x="20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7"/>
                    <a:pt x="18" y="7"/>
                  </a:cubicBezTo>
                  <a:cubicBezTo>
                    <a:pt x="18" y="7"/>
                    <a:pt x="18" y="7"/>
                    <a:pt x="18" y="8"/>
                  </a:cubicBezTo>
                  <a:cubicBezTo>
                    <a:pt x="18" y="8"/>
                    <a:pt x="18" y="9"/>
                    <a:pt x="17" y="9"/>
                  </a:cubicBezTo>
                  <a:cubicBezTo>
                    <a:pt x="17" y="9"/>
                    <a:pt x="16" y="9"/>
                    <a:pt x="16" y="9"/>
                  </a:cubicBezTo>
                  <a:cubicBezTo>
                    <a:pt x="15" y="9"/>
                    <a:pt x="15" y="8"/>
                    <a:pt x="15" y="8"/>
                  </a:cubicBezTo>
                  <a:cubicBezTo>
                    <a:pt x="14" y="7"/>
                    <a:pt x="14" y="6"/>
                    <a:pt x="13" y="6"/>
                  </a:cubicBezTo>
                  <a:cubicBezTo>
                    <a:pt x="12" y="6"/>
                    <a:pt x="12" y="7"/>
                    <a:pt x="12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7"/>
                    <a:pt x="10" y="6"/>
                    <a:pt x="9" y="6"/>
                  </a:cubicBezTo>
                  <a:cubicBezTo>
                    <a:pt x="9" y="6"/>
                    <a:pt x="9" y="7"/>
                    <a:pt x="9" y="7"/>
                  </a:cubicBezTo>
                  <a:cubicBezTo>
                    <a:pt x="8" y="8"/>
                    <a:pt x="8" y="9"/>
                    <a:pt x="7" y="9"/>
                  </a:cubicBezTo>
                  <a:cubicBezTo>
                    <a:pt x="6" y="9"/>
                    <a:pt x="6" y="8"/>
                    <a:pt x="5" y="8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4" y="7"/>
                    <a:pt x="4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6"/>
                    <a:pt x="3" y="7"/>
                    <a:pt x="2" y="7"/>
                  </a:cubicBezTo>
                  <a:cubicBezTo>
                    <a:pt x="2" y="7"/>
                    <a:pt x="1" y="8"/>
                    <a:pt x="1" y="8"/>
                  </a:cubicBezTo>
                  <a:cubicBezTo>
                    <a:pt x="1" y="9"/>
                    <a:pt x="0" y="9"/>
                    <a:pt x="0" y="9"/>
                  </a:cubicBezTo>
                  <a:cubicBezTo>
                    <a:pt x="0" y="10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10"/>
                  </a:cubicBezTo>
                  <a:cubicBezTo>
                    <a:pt x="0" y="10"/>
                    <a:pt x="0" y="10"/>
                    <a:pt x="0" y="11"/>
                  </a:cubicBezTo>
                  <a:cubicBezTo>
                    <a:pt x="0" y="11"/>
                    <a:pt x="1" y="11"/>
                    <a:pt x="1" y="11"/>
                  </a:cubicBezTo>
                  <a:cubicBezTo>
                    <a:pt x="1" y="11"/>
                    <a:pt x="1" y="11"/>
                    <a:pt x="1" y="12"/>
                  </a:cubicBezTo>
                  <a:cubicBezTo>
                    <a:pt x="1" y="12"/>
                    <a:pt x="2" y="12"/>
                    <a:pt x="2" y="13"/>
                  </a:cubicBezTo>
                  <a:cubicBezTo>
                    <a:pt x="2" y="13"/>
                    <a:pt x="3" y="13"/>
                    <a:pt x="3" y="13"/>
                  </a:cubicBezTo>
                  <a:cubicBezTo>
                    <a:pt x="3" y="13"/>
                    <a:pt x="3" y="13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4" y="17"/>
                    <a:pt x="5" y="17"/>
                  </a:cubicBezTo>
                  <a:cubicBezTo>
                    <a:pt x="5" y="17"/>
                    <a:pt x="5" y="17"/>
                    <a:pt x="6" y="17"/>
                  </a:cubicBezTo>
                  <a:cubicBezTo>
                    <a:pt x="6" y="17"/>
                    <a:pt x="7" y="17"/>
                    <a:pt x="7" y="17"/>
                  </a:cubicBezTo>
                  <a:cubicBezTo>
                    <a:pt x="8" y="17"/>
                    <a:pt x="8" y="18"/>
                    <a:pt x="8" y="18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20"/>
                    <a:pt x="8" y="20"/>
                    <a:pt x="9" y="20"/>
                  </a:cubicBezTo>
                  <a:cubicBezTo>
                    <a:pt x="9" y="21"/>
                    <a:pt x="8" y="21"/>
                    <a:pt x="8" y="21"/>
                  </a:cubicBezTo>
                  <a:cubicBezTo>
                    <a:pt x="8" y="22"/>
                    <a:pt x="9" y="23"/>
                    <a:pt x="9" y="23"/>
                  </a:cubicBezTo>
                  <a:cubicBezTo>
                    <a:pt x="9" y="23"/>
                    <a:pt x="9" y="24"/>
                    <a:pt x="9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4"/>
                    <a:pt x="10" y="24"/>
                    <a:pt x="10" y="25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5"/>
                    <a:pt x="11" y="26"/>
                    <a:pt x="11" y="26"/>
                  </a:cubicBezTo>
                  <a:cubicBezTo>
                    <a:pt x="11" y="26"/>
                    <a:pt x="12" y="26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27"/>
                    <a:pt x="13" y="27"/>
                    <a:pt x="14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4" y="28"/>
                    <a:pt x="15" y="28"/>
                    <a:pt x="15" y="28"/>
                  </a:cubicBezTo>
                  <a:cubicBezTo>
                    <a:pt x="15" y="28"/>
                    <a:pt x="15" y="28"/>
                    <a:pt x="16" y="28"/>
                  </a:cubicBezTo>
                  <a:cubicBezTo>
                    <a:pt x="16" y="28"/>
                    <a:pt x="16" y="29"/>
                    <a:pt x="16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6" y="29"/>
                    <a:pt x="17" y="29"/>
                    <a:pt x="17" y="29"/>
                  </a:cubicBezTo>
                  <a:cubicBezTo>
                    <a:pt x="17" y="29"/>
                    <a:pt x="17" y="29"/>
                    <a:pt x="17" y="28"/>
                  </a:cubicBezTo>
                  <a:cubicBezTo>
                    <a:pt x="17" y="28"/>
                    <a:pt x="17" y="28"/>
                    <a:pt x="17" y="27"/>
                  </a:cubicBezTo>
                  <a:cubicBezTo>
                    <a:pt x="17" y="27"/>
                    <a:pt x="17" y="27"/>
                    <a:pt x="18" y="27"/>
                  </a:cubicBezTo>
                  <a:cubicBezTo>
                    <a:pt x="18" y="27"/>
                    <a:pt x="19" y="27"/>
                    <a:pt x="19" y="27"/>
                  </a:cubicBezTo>
                  <a:cubicBezTo>
                    <a:pt x="19" y="27"/>
                    <a:pt x="19" y="26"/>
                    <a:pt x="19" y="26"/>
                  </a:cubicBezTo>
                  <a:cubicBezTo>
                    <a:pt x="19" y="26"/>
                    <a:pt x="19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0" y="26"/>
                    <a:pt x="21" y="26"/>
                    <a:pt x="21" y="26"/>
                  </a:cubicBezTo>
                  <a:cubicBezTo>
                    <a:pt x="21" y="26"/>
                    <a:pt x="21" y="26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3" y="28"/>
                    <a:pt x="22" y="28"/>
                    <a:pt x="22" y="29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5" y="29"/>
                    <a:pt x="25" y="30"/>
                  </a:cubicBezTo>
                  <a:cubicBezTo>
                    <a:pt x="25" y="30"/>
                    <a:pt x="25" y="30"/>
                    <a:pt x="25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4" y="31"/>
                    <a:pt x="24" y="32"/>
                    <a:pt x="24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27" y="33"/>
                    <a:pt x="27" y="33"/>
                    <a:pt x="27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7" y="34"/>
                    <a:pt x="28" y="35"/>
                    <a:pt x="28" y="35"/>
                  </a:cubicBezTo>
                  <a:cubicBezTo>
                    <a:pt x="28" y="35"/>
                    <a:pt x="29" y="35"/>
                    <a:pt x="29" y="34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30" y="34"/>
                    <a:pt x="30" y="34"/>
                    <a:pt x="30" y="35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30" y="35"/>
                    <a:pt x="30" y="35"/>
                    <a:pt x="30" y="36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29" y="37"/>
                    <a:pt x="29" y="37"/>
                    <a:pt x="29" y="38"/>
                  </a:cubicBezTo>
                  <a:cubicBezTo>
                    <a:pt x="29" y="38"/>
                    <a:pt x="29" y="38"/>
                    <a:pt x="29" y="39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0" y="40"/>
                    <a:pt x="29" y="40"/>
                    <a:pt x="29" y="40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4" y="41"/>
                    <a:pt x="23" y="40"/>
                    <a:pt x="23" y="41"/>
                  </a:cubicBezTo>
                  <a:cubicBezTo>
                    <a:pt x="23" y="41"/>
                    <a:pt x="22" y="41"/>
                    <a:pt x="22" y="41"/>
                  </a:cubicBezTo>
                  <a:cubicBezTo>
                    <a:pt x="22" y="41"/>
                    <a:pt x="22" y="42"/>
                    <a:pt x="22" y="42"/>
                  </a:cubicBezTo>
                  <a:cubicBezTo>
                    <a:pt x="22" y="42"/>
                    <a:pt x="22" y="42"/>
                    <a:pt x="22" y="43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3" y="43"/>
                    <a:pt x="23" y="43"/>
                    <a:pt x="23" y="44"/>
                  </a:cubicBezTo>
                  <a:cubicBezTo>
                    <a:pt x="23" y="44"/>
                    <a:pt x="23" y="44"/>
                    <a:pt x="22" y="44"/>
                  </a:cubicBezTo>
                  <a:cubicBezTo>
                    <a:pt x="22" y="44"/>
                    <a:pt x="22" y="45"/>
                    <a:pt x="22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46"/>
                    <a:pt x="22" y="46"/>
                    <a:pt x="22" y="46"/>
                  </a:cubicBezTo>
                  <a:cubicBezTo>
                    <a:pt x="23" y="46"/>
                    <a:pt x="23" y="47"/>
                    <a:pt x="24" y="47"/>
                  </a:cubicBezTo>
                  <a:cubicBezTo>
                    <a:pt x="24" y="47"/>
                    <a:pt x="25" y="47"/>
                    <a:pt x="25" y="47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6" y="47"/>
                    <a:pt x="27" y="48"/>
                    <a:pt x="27" y="48"/>
                  </a:cubicBezTo>
                  <a:cubicBezTo>
                    <a:pt x="27" y="48"/>
                    <a:pt x="28" y="48"/>
                    <a:pt x="28" y="48"/>
                  </a:cubicBezTo>
                  <a:cubicBezTo>
                    <a:pt x="28" y="48"/>
                    <a:pt x="28" y="48"/>
                    <a:pt x="29" y="48"/>
                  </a:cubicBezTo>
                  <a:cubicBezTo>
                    <a:pt x="29" y="48"/>
                    <a:pt x="29" y="49"/>
                    <a:pt x="29" y="49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0" y="50"/>
                    <a:pt x="31" y="50"/>
                    <a:pt x="31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3" y="51"/>
                    <a:pt x="33" y="52"/>
                    <a:pt x="33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2"/>
                    <a:pt x="34" y="52"/>
                    <a:pt x="34" y="52"/>
                  </a:cubicBezTo>
                  <a:cubicBezTo>
                    <a:pt x="34" y="52"/>
                    <a:pt x="34" y="52"/>
                    <a:pt x="35" y="52"/>
                  </a:cubicBezTo>
                  <a:cubicBezTo>
                    <a:pt x="35" y="52"/>
                    <a:pt x="36" y="52"/>
                    <a:pt x="36" y="53"/>
                  </a:cubicBezTo>
                  <a:cubicBezTo>
                    <a:pt x="36" y="53"/>
                    <a:pt x="36" y="53"/>
                    <a:pt x="36" y="53"/>
                  </a:cubicBezTo>
                  <a:cubicBezTo>
                    <a:pt x="37" y="54"/>
                    <a:pt x="37" y="54"/>
                    <a:pt x="37" y="55"/>
                  </a:cubicBezTo>
                  <a:cubicBezTo>
                    <a:pt x="37" y="55"/>
                    <a:pt x="37" y="55"/>
                    <a:pt x="37" y="56"/>
                  </a:cubicBezTo>
                  <a:cubicBezTo>
                    <a:pt x="38" y="56"/>
                    <a:pt x="38" y="56"/>
                    <a:pt x="38" y="56"/>
                  </a:cubicBezTo>
                  <a:cubicBezTo>
                    <a:pt x="38" y="56"/>
                    <a:pt x="38" y="57"/>
                    <a:pt x="38" y="57"/>
                  </a:cubicBezTo>
                  <a:cubicBezTo>
                    <a:pt x="38" y="57"/>
                    <a:pt x="39" y="57"/>
                    <a:pt x="39" y="58"/>
                  </a:cubicBezTo>
                  <a:cubicBezTo>
                    <a:pt x="39" y="58"/>
                    <a:pt x="39" y="58"/>
                    <a:pt x="39" y="58"/>
                  </a:cubicBezTo>
                  <a:cubicBezTo>
                    <a:pt x="39" y="58"/>
                    <a:pt x="39" y="58"/>
                    <a:pt x="39" y="58"/>
                  </a:cubicBezTo>
                  <a:cubicBezTo>
                    <a:pt x="40" y="58"/>
                    <a:pt x="40" y="59"/>
                    <a:pt x="41" y="59"/>
                  </a:cubicBezTo>
                  <a:cubicBezTo>
                    <a:pt x="41" y="59"/>
                    <a:pt x="41" y="60"/>
                    <a:pt x="41" y="60"/>
                  </a:cubicBezTo>
                  <a:cubicBezTo>
                    <a:pt x="41" y="60"/>
                    <a:pt x="41" y="60"/>
                    <a:pt x="41" y="60"/>
                  </a:cubicBezTo>
                  <a:cubicBezTo>
                    <a:pt x="42" y="61"/>
                    <a:pt x="42" y="61"/>
                    <a:pt x="42" y="61"/>
                  </a:cubicBezTo>
                  <a:cubicBezTo>
                    <a:pt x="42" y="62"/>
                    <a:pt x="42" y="62"/>
                    <a:pt x="42" y="63"/>
                  </a:cubicBezTo>
                  <a:cubicBezTo>
                    <a:pt x="42" y="63"/>
                    <a:pt x="43" y="63"/>
                    <a:pt x="43" y="63"/>
                  </a:cubicBezTo>
                  <a:cubicBezTo>
                    <a:pt x="43" y="64"/>
                    <a:pt x="43" y="64"/>
                    <a:pt x="43" y="64"/>
                  </a:cubicBezTo>
                  <a:cubicBezTo>
                    <a:pt x="44" y="64"/>
                    <a:pt x="44" y="65"/>
                    <a:pt x="44" y="65"/>
                  </a:cubicBezTo>
                  <a:cubicBezTo>
                    <a:pt x="44" y="65"/>
                    <a:pt x="45" y="66"/>
                    <a:pt x="45" y="66"/>
                  </a:cubicBezTo>
                  <a:cubicBezTo>
                    <a:pt x="45" y="66"/>
                    <a:pt x="45" y="66"/>
                    <a:pt x="45" y="67"/>
                  </a:cubicBezTo>
                  <a:cubicBezTo>
                    <a:pt x="46" y="67"/>
                    <a:pt x="46" y="67"/>
                    <a:pt x="47" y="67"/>
                  </a:cubicBezTo>
                  <a:cubicBezTo>
                    <a:pt x="47" y="68"/>
                    <a:pt x="48" y="68"/>
                    <a:pt x="48" y="68"/>
                  </a:cubicBezTo>
                  <a:cubicBezTo>
                    <a:pt x="48" y="68"/>
                    <a:pt x="48" y="68"/>
                    <a:pt x="49" y="68"/>
                  </a:cubicBezTo>
                  <a:cubicBezTo>
                    <a:pt x="49" y="69"/>
                    <a:pt x="49" y="69"/>
                    <a:pt x="49" y="69"/>
                  </a:cubicBezTo>
                  <a:cubicBezTo>
                    <a:pt x="49" y="70"/>
                    <a:pt x="49" y="70"/>
                    <a:pt x="49" y="70"/>
                  </a:cubicBezTo>
                  <a:cubicBezTo>
                    <a:pt x="49" y="71"/>
                    <a:pt x="50" y="71"/>
                    <a:pt x="50" y="71"/>
                  </a:cubicBezTo>
                  <a:cubicBezTo>
                    <a:pt x="50" y="71"/>
                    <a:pt x="50" y="72"/>
                    <a:pt x="50" y="72"/>
                  </a:cubicBezTo>
                  <a:cubicBezTo>
                    <a:pt x="50" y="72"/>
                    <a:pt x="51" y="72"/>
                    <a:pt x="51" y="73"/>
                  </a:cubicBezTo>
                  <a:cubicBezTo>
                    <a:pt x="51" y="73"/>
                    <a:pt x="51" y="73"/>
                    <a:pt x="51" y="73"/>
                  </a:cubicBezTo>
                  <a:cubicBezTo>
                    <a:pt x="51" y="74"/>
                    <a:pt x="51" y="74"/>
                    <a:pt x="52" y="74"/>
                  </a:cubicBezTo>
                  <a:cubicBezTo>
                    <a:pt x="52" y="75"/>
                    <a:pt x="52" y="75"/>
                    <a:pt x="52" y="75"/>
                  </a:cubicBezTo>
                  <a:cubicBezTo>
                    <a:pt x="52" y="75"/>
                    <a:pt x="52" y="75"/>
                    <a:pt x="52" y="75"/>
                  </a:cubicBezTo>
                  <a:cubicBezTo>
                    <a:pt x="52" y="76"/>
                    <a:pt x="53" y="76"/>
                    <a:pt x="53" y="76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3" y="76"/>
                    <a:pt x="54" y="76"/>
                    <a:pt x="54" y="76"/>
                  </a:cubicBezTo>
                  <a:cubicBezTo>
                    <a:pt x="54" y="76"/>
                    <a:pt x="54" y="77"/>
                    <a:pt x="54" y="77"/>
                  </a:cubicBezTo>
                  <a:cubicBezTo>
                    <a:pt x="55" y="77"/>
                    <a:pt x="55" y="77"/>
                    <a:pt x="55" y="77"/>
                  </a:cubicBezTo>
                  <a:cubicBezTo>
                    <a:pt x="55" y="77"/>
                    <a:pt x="55" y="78"/>
                    <a:pt x="55" y="78"/>
                  </a:cubicBezTo>
                  <a:cubicBezTo>
                    <a:pt x="55" y="78"/>
                    <a:pt x="55" y="78"/>
                    <a:pt x="55" y="78"/>
                  </a:cubicBezTo>
                  <a:cubicBezTo>
                    <a:pt x="55" y="78"/>
                    <a:pt x="56" y="78"/>
                    <a:pt x="56" y="79"/>
                  </a:cubicBezTo>
                  <a:cubicBezTo>
                    <a:pt x="56" y="79"/>
                    <a:pt x="56" y="79"/>
                    <a:pt x="56" y="79"/>
                  </a:cubicBezTo>
                  <a:cubicBezTo>
                    <a:pt x="56" y="79"/>
                    <a:pt x="56" y="79"/>
                    <a:pt x="57" y="79"/>
                  </a:cubicBezTo>
                  <a:cubicBezTo>
                    <a:pt x="57" y="79"/>
                    <a:pt x="57" y="79"/>
                    <a:pt x="58" y="79"/>
                  </a:cubicBezTo>
                  <a:cubicBezTo>
                    <a:pt x="58" y="80"/>
                    <a:pt x="58" y="80"/>
                    <a:pt x="58" y="80"/>
                  </a:cubicBezTo>
                  <a:cubicBezTo>
                    <a:pt x="59" y="80"/>
                    <a:pt x="59" y="80"/>
                    <a:pt x="59" y="80"/>
                  </a:cubicBezTo>
                  <a:cubicBezTo>
                    <a:pt x="59" y="81"/>
                    <a:pt x="59" y="81"/>
                    <a:pt x="59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60" y="81"/>
                    <a:pt x="60" y="82"/>
                    <a:pt x="60" y="82"/>
                  </a:cubicBezTo>
                  <a:cubicBezTo>
                    <a:pt x="60" y="82"/>
                    <a:pt x="59" y="82"/>
                    <a:pt x="59" y="82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9" y="83"/>
                    <a:pt x="59" y="84"/>
                    <a:pt x="60" y="84"/>
                  </a:cubicBezTo>
                  <a:cubicBezTo>
                    <a:pt x="60" y="84"/>
                    <a:pt x="60" y="85"/>
                    <a:pt x="60" y="85"/>
                  </a:cubicBezTo>
                  <a:cubicBezTo>
                    <a:pt x="61" y="86"/>
                    <a:pt x="61" y="86"/>
                    <a:pt x="61" y="86"/>
                  </a:cubicBezTo>
                  <a:cubicBezTo>
                    <a:pt x="61" y="86"/>
                    <a:pt x="62" y="87"/>
                    <a:pt x="62" y="87"/>
                  </a:cubicBezTo>
                  <a:cubicBezTo>
                    <a:pt x="62" y="88"/>
                    <a:pt x="62" y="88"/>
                    <a:pt x="62" y="88"/>
                  </a:cubicBezTo>
                  <a:cubicBezTo>
                    <a:pt x="63" y="88"/>
                    <a:pt x="63" y="89"/>
                    <a:pt x="63" y="89"/>
                  </a:cubicBezTo>
                  <a:cubicBezTo>
                    <a:pt x="63" y="89"/>
                    <a:pt x="63" y="89"/>
                    <a:pt x="64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1"/>
                    <a:pt x="64" y="91"/>
                    <a:pt x="63" y="92"/>
                  </a:cubicBezTo>
                  <a:cubicBezTo>
                    <a:pt x="63" y="92"/>
                    <a:pt x="63" y="92"/>
                    <a:pt x="63" y="92"/>
                  </a:cubicBezTo>
                  <a:cubicBezTo>
                    <a:pt x="63" y="93"/>
                    <a:pt x="63" y="93"/>
                    <a:pt x="63" y="93"/>
                  </a:cubicBezTo>
                  <a:cubicBezTo>
                    <a:pt x="63" y="93"/>
                    <a:pt x="63" y="94"/>
                    <a:pt x="63" y="94"/>
                  </a:cubicBezTo>
                  <a:cubicBezTo>
                    <a:pt x="63" y="94"/>
                    <a:pt x="63" y="94"/>
                    <a:pt x="63" y="94"/>
                  </a:cubicBezTo>
                  <a:cubicBezTo>
                    <a:pt x="63" y="95"/>
                    <a:pt x="63" y="95"/>
                    <a:pt x="63" y="95"/>
                  </a:cubicBezTo>
                  <a:cubicBezTo>
                    <a:pt x="63" y="95"/>
                    <a:pt x="63" y="95"/>
                    <a:pt x="63" y="95"/>
                  </a:cubicBezTo>
                  <a:cubicBezTo>
                    <a:pt x="63" y="95"/>
                    <a:pt x="63" y="95"/>
                    <a:pt x="63" y="95"/>
                  </a:cubicBezTo>
                  <a:cubicBezTo>
                    <a:pt x="63" y="96"/>
                    <a:pt x="63" y="96"/>
                    <a:pt x="63" y="96"/>
                  </a:cubicBezTo>
                  <a:cubicBezTo>
                    <a:pt x="63" y="96"/>
                    <a:pt x="63" y="96"/>
                    <a:pt x="63" y="96"/>
                  </a:cubicBezTo>
                  <a:cubicBezTo>
                    <a:pt x="63" y="96"/>
                    <a:pt x="63" y="97"/>
                    <a:pt x="63" y="97"/>
                  </a:cubicBezTo>
                  <a:cubicBezTo>
                    <a:pt x="63" y="97"/>
                    <a:pt x="63" y="97"/>
                    <a:pt x="62" y="97"/>
                  </a:cubicBezTo>
                  <a:cubicBezTo>
                    <a:pt x="62" y="98"/>
                    <a:pt x="62" y="98"/>
                    <a:pt x="62" y="98"/>
                  </a:cubicBezTo>
                  <a:cubicBezTo>
                    <a:pt x="62" y="98"/>
                    <a:pt x="62" y="98"/>
                    <a:pt x="62" y="98"/>
                  </a:cubicBezTo>
                  <a:cubicBezTo>
                    <a:pt x="62" y="98"/>
                    <a:pt x="62" y="98"/>
                    <a:pt x="62" y="98"/>
                  </a:cubicBezTo>
                  <a:cubicBezTo>
                    <a:pt x="62" y="99"/>
                    <a:pt x="62" y="99"/>
                    <a:pt x="62" y="100"/>
                  </a:cubicBezTo>
                  <a:cubicBezTo>
                    <a:pt x="62" y="100"/>
                    <a:pt x="62" y="100"/>
                    <a:pt x="62" y="100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2" y="101"/>
                    <a:pt x="62" y="102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63" y="103"/>
                    <a:pt x="64" y="104"/>
                    <a:pt x="64" y="104"/>
                  </a:cubicBezTo>
                  <a:cubicBezTo>
                    <a:pt x="65" y="104"/>
                    <a:pt x="65" y="105"/>
                    <a:pt x="65" y="105"/>
                  </a:cubicBezTo>
                  <a:cubicBezTo>
                    <a:pt x="65" y="105"/>
                    <a:pt x="65" y="105"/>
                    <a:pt x="65" y="106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6" y="108"/>
                    <a:pt x="65" y="111"/>
                    <a:pt x="66" y="113"/>
                  </a:cubicBezTo>
                  <a:cubicBezTo>
                    <a:pt x="66" y="113"/>
                    <a:pt x="66" y="113"/>
                    <a:pt x="66" y="114"/>
                  </a:cubicBezTo>
                  <a:cubicBezTo>
                    <a:pt x="66" y="114"/>
                    <a:pt x="66" y="115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5" y="116"/>
                    <a:pt x="65" y="116"/>
                    <a:pt x="65" y="117"/>
                  </a:cubicBezTo>
                  <a:cubicBezTo>
                    <a:pt x="65" y="117"/>
                    <a:pt x="65" y="117"/>
                    <a:pt x="66" y="118"/>
                  </a:cubicBezTo>
                  <a:cubicBezTo>
                    <a:pt x="66" y="119"/>
                    <a:pt x="67" y="119"/>
                    <a:pt x="66" y="121"/>
                  </a:cubicBezTo>
                  <a:cubicBezTo>
                    <a:pt x="66" y="121"/>
                    <a:pt x="66" y="122"/>
                    <a:pt x="65" y="122"/>
                  </a:cubicBezTo>
                  <a:cubicBezTo>
                    <a:pt x="65" y="122"/>
                    <a:pt x="64" y="123"/>
                    <a:pt x="64" y="123"/>
                  </a:cubicBezTo>
                  <a:cubicBezTo>
                    <a:pt x="63" y="122"/>
                    <a:pt x="63" y="122"/>
                    <a:pt x="62" y="122"/>
                  </a:cubicBezTo>
                  <a:cubicBezTo>
                    <a:pt x="62" y="123"/>
                    <a:pt x="62" y="123"/>
                    <a:pt x="62" y="123"/>
                  </a:cubicBezTo>
                  <a:cubicBezTo>
                    <a:pt x="61" y="124"/>
                    <a:pt x="61" y="124"/>
                    <a:pt x="60" y="124"/>
                  </a:cubicBezTo>
                  <a:cubicBezTo>
                    <a:pt x="60" y="124"/>
                    <a:pt x="60" y="124"/>
                    <a:pt x="60" y="124"/>
                  </a:cubicBezTo>
                  <a:cubicBezTo>
                    <a:pt x="59" y="124"/>
                    <a:pt x="59" y="125"/>
                    <a:pt x="59" y="125"/>
                  </a:cubicBezTo>
                  <a:cubicBezTo>
                    <a:pt x="58" y="125"/>
                    <a:pt x="58" y="125"/>
                    <a:pt x="58" y="125"/>
                  </a:cubicBezTo>
                  <a:cubicBezTo>
                    <a:pt x="57" y="125"/>
                    <a:pt x="56" y="126"/>
                    <a:pt x="56" y="126"/>
                  </a:cubicBezTo>
                  <a:cubicBezTo>
                    <a:pt x="55" y="126"/>
                    <a:pt x="55" y="127"/>
                    <a:pt x="55" y="127"/>
                  </a:cubicBezTo>
                  <a:cubicBezTo>
                    <a:pt x="55" y="128"/>
                    <a:pt x="55" y="129"/>
                    <a:pt x="54" y="129"/>
                  </a:cubicBezTo>
                  <a:cubicBezTo>
                    <a:pt x="54" y="129"/>
                    <a:pt x="54" y="128"/>
                    <a:pt x="53" y="128"/>
                  </a:cubicBezTo>
                  <a:cubicBezTo>
                    <a:pt x="53" y="128"/>
                    <a:pt x="53" y="128"/>
                    <a:pt x="52" y="128"/>
                  </a:cubicBezTo>
                  <a:cubicBezTo>
                    <a:pt x="52" y="128"/>
                    <a:pt x="52" y="128"/>
                    <a:pt x="52" y="129"/>
                  </a:cubicBezTo>
                  <a:cubicBezTo>
                    <a:pt x="52" y="129"/>
                    <a:pt x="52" y="130"/>
                    <a:pt x="52" y="131"/>
                  </a:cubicBezTo>
                  <a:cubicBezTo>
                    <a:pt x="51" y="131"/>
                    <a:pt x="51" y="131"/>
                    <a:pt x="50" y="132"/>
                  </a:cubicBezTo>
                  <a:cubicBezTo>
                    <a:pt x="50" y="132"/>
                    <a:pt x="50" y="133"/>
                    <a:pt x="51" y="133"/>
                  </a:cubicBezTo>
                  <a:cubicBezTo>
                    <a:pt x="51" y="134"/>
                    <a:pt x="51" y="134"/>
                    <a:pt x="52" y="134"/>
                  </a:cubicBezTo>
                  <a:cubicBezTo>
                    <a:pt x="53" y="135"/>
                    <a:pt x="53" y="135"/>
                    <a:pt x="54" y="136"/>
                  </a:cubicBezTo>
                  <a:cubicBezTo>
                    <a:pt x="54" y="137"/>
                    <a:pt x="54" y="137"/>
                    <a:pt x="54" y="138"/>
                  </a:cubicBezTo>
                  <a:cubicBezTo>
                    <a:pt x="54" y="138"/>
                    <a:pt x="54" y="138"/>
                    <a:pt x="53" y="138"/>
                  </a:cubicBezTo>
                  <a:cubicBezTo>
                    <a:pt x="53" y="138"/>
                    <a:pt x="52" y="138"/>
                    <a:pt x="52" y="138"/>
                  </a:cubicBezTo>
                  <a:cubicBezTo>
                    <a:pt x="51" y="138"/>
                    <a:pt x="51" y="137"/>
                    <a:pt x="51" y="137"/>
                  </a:cubicBezTo>
                  <a:cubicBezTo>
                    <a:pt x="51" y="137"/>
                    <a:pt x="50" y="136"/>
                    <a:pt x="50" y="136"/>
                  </a:cubicBezTo>
                  <a:cubicBezTo>
                    <a:pt x="50" y="137"/>
                    <a:pt x="50" y="137"/>
                    <a:pt x="49" y="137"/>
                  </a:cubicBezTo>
                  <a:cubicBezTo>
                    <a:pt x="48" y="138"/>
                    <a:pt x="48" y="137"/>
                    <a:pt x="47" y="136"/>
                  </a:cubicBezTo>
                  <a:cubicBezTo>
                    <a:pt x="47" y="136"/>
                    <a:pt x="47" y="136"/>
                    <a:pt x="46" y="136"/>
                  </a:cubicBezTo>
                  <a:cubicBezTo>
                    <a:pt x="46" y="136"/>
                    <a:pt x="46" y="136"/>
                    <a:pt x="46" y="137"/>
                  </a:cubicBezTo>
                  <a:cubicBezTo>
                    <a:pt x="46" y="137"/>
                    <a:pt x="45" y="137"/>
                    <a:pt x="44" y="137"/>
                  </a:cubicBezTo>
                  <a:cubicBezTo>
                    <a:pt x="44" y="137"/>
                    <a:pt x="44" y="137"/>
                    <a:pt x="44" y="137"/>
                  </a:cubicBezTo>
                  <a:cubicBezTo>
                    <a:pt x="44" y="138"/>
                    <a:pt x="44" y="138"/>
                    <a:pt x="44" y="138"/>
                  </a:cubicBezTo>
                  <a:cubicBezTo>
                    <a:pt x="44" y="139"/>
                    <a:pt x="43" y="140"/>
                    <a:pt x="43" y="140"/>
                  </a:cubicBezTo>
                  <a:cubicBezTo>
                    <a:pt x="42" y="141"/>
                    <a:pt x="41" y="141"/>
                    <a:pt x="41" y="141"/>
                  </a:cubicBezTo>
                  <a:cubicBezTo>
                    <a:pt x="40" y="142"/>
                    <a:pt x="39" y="142"/>
                    <a:pt x="39" y="142"/>
                  </a:cubicBezTo>
                  <a:cubicBezTo>
                    <a:pt x="38" y="142"/>
                    <a:pt x="38" y="142"/>
                    <a:pt x="38" y="142"/>
                  </a:cubicBezTo>
                  <a:cubicBezTo>
                    <a:pt x="38" y="142"/>
                    <a:pt x="37" y="143"/>
                    <a:pt x="37" y="143"/>
                  </a:cubicBezTo>
                  <a:cubicBezTo>
                    <a:pt x="38" y="143"/>
                    <a:pt x="38" y="143"/>
                    <a:pt x="39" y="144"/>
                  </a:cubicBezTo>
                  <a:cubicBezTo>
                    <a:pt x="39" y="144"/>
                    <a:pt x="39" y="145"/>
                    <a:pt x="40" y="145"/>
                  </a:cubicBezTo>
                  <a:cubicBezTo>
                    <a:pt x="40" y="145"/>
                    <a:pt x="40" y="145"/>
                    <a:pt x="42" y="146"/>
                  </a:cubicBezTo>
                  <a:cubicBezTo>
                    <a:pt x="43" y="146"/>
                    <a:pt x="44" y="145"/>
                    <a:pt x="44" y="147"/>
                  </a:cubicBezTo>
                  <a:cubicBezTo>
                    <a:pt x="44" y="148"/>
                    <a:pt x="42" y="149"/>
                    <a:pt x="42" y="150"/>
                  </a:cubicBezTo>
                  <a:cubicBezTo>
                    <a:pt x="42" y="151"/>
                    <a:pt x="42" y="152"/>
                    <a:pt x="43" y="155"/>
                  </a:cubicBezTo>
                  <a:cubicBezTo>
                    <a:pt x="43" y="157"/>
                    <a:pt x="43" y="158"/>
                    <a:pt x="42" y="159"/>
                  </a:cubicBezTo>
                  <a:cubicBezTo>
                    <a:pt x="42" y="160"/>
                    <a:pt x="42" y="161"/>
                    <a:pt x="43" y="161"/>
                  </a:cubicBezTo>
                  <a:cubicBezTo>
                    <a:pt x="43" y="161"/>
                    <a:pt x="43" y="161"/>
                    <a:pt x="43" y="161"/>
                  </a:cubicBezTo>
                  <a:cubicBezTo>
                    <a:pt x="43" y="162"/>
                    <a:pt x="42" y="162"/>
                    <a:pt x="43" y="163"/>
                  </a:cubicBezTo>
                  <a:cubicBezTo>
                    <a:pt x="43" y="163"/>
                    <a:pt x="44" y="163"/>
                    <a:pt x="45" y="162"/>
                  </a:cubicBezTo>
                  <a:cubicBezTo>
                    <a:pt x="46" y="162"/>
                    <a:pt x="47" y="162"/>
                    <a:pt x="47" y="160"/>
                  </a:cubicBezTo>
                  <a:cubicBezTo>
                    <a:pt x="48" y="159"/>
                    <a:pt x="48" y="158"/>
                    <a:pt x="49" y="157"/>
                  </a:cubicBezTo>
                  <a:cubicBezTo>
                    <a:pt x="51" y="156"/>
                    <a:pt x="52" y="156"/>
                    <a:pt x="53" y="155"/>
                  </a:cubicBezTo>
                  <a:cubicBezTo>
                    <a:pt x="54" y="154"/>
                    <a:pt x="56" y="153"/>
                    <a:pt x="55" y="152"/>
                  </a:cubicBezTo>
                  <a:cubicBezTo>
                    <a:pt x="55" y="152"/>
                    <a:pt x="55" y="151"/>
                    <a:pt x="55" y="151"/>
                  </a:cubicBezTo>
                  <a:cubicBezTo>
                    <a:pt x="56" y="151"/>
                    <a:pt x="57" y="152"/>
                    <a:pt x="57" y="152"/>
                  </a:cubicBezTo>
                  <a:cubicBezTo>
                    <a:pt x="58" y="152"/>
                    <a:pt x="58" y="152"/>
                    <a:pt x="58" y="151"/>
                  </a:cubicBezTo>
                  <a:cubicBezTo>
                    <a:pt x="59" y="150"/>
                    <a:pt x="58" y="150"/>
                    <a:pt x="58" y="149"/>
                  </a:cubicBezTo>
                  <a:cubicBezTo>
                    <a:pt x="58" y="149"/>
                    <a:pt x="59" y="149"/>
                    <a:pt x="59" y="148"/>
                  </a:cubicBezTo>
                  <a:cubicBezTo>
                    <a:pt x="59" y="148"/>
                    <a:pt x="59" y="148"/>
                    <a:pt x="59" y="147"/>
                  </a:cubicBezTo>
                  <a:cubicBezTo>
                    <a:pt x="60" y="147"/>
                    <a:pt x="60" y="147"/>
                    <a:pt x="60" y="146"/>
                  </a:cubicBezTo>
                  <a:cubicBezTo>
                    <a:pt x="60" y="146"/>
                    <a:pt x="61" y="145"/>
                    <a:pt x="61" y="145"/>
                  </a:cubicBezTo>
                  <a:cubicBezTo>
                    <a:pt x="61" y="145"/>
                    <a:pt x="60" y="144"/>
                    <a:pt x="60" y="144"/>
                  </a:cubicBezTo>
                  <a:cubicBezTo>
                    <a:pt x="60" y="144"/>
                    <a:pt x="60" y="144"/>
                    <a:pt x="60" y="143"/>
                  </a:cubicBezTo>
                  <a:cubicBezTo>
                    <a:pt x="61" y="143"/>
                    <a:pt x="62" y="143"/>
                    <a:pt x="61" y="142"/>
                  </a:cubicBezTo>
                  <a:cubicBezTo>
                    <a:pt x="61" y="142"/>
                    <a:pt x="60" y="142"/>
                    <a:pt x="61" y="142"/>
                  </a:cubicBezTo>
                  <a:cubicBezTo>
                    <a:pt x="61" y="141"/>
                    <a:pt x="61" y="140"/>
                    <a:pt x="62" y="141"/>
                  </a:cubicBezTo>
                  <a:cubicBezTo>
                    <a:pt x="63" y="141"/>
                    <a:pt x="64" y="141"/>
                    <a:pt x="64" y="142"/>
                  </a:cubicBezTo>
                  <a:cubicBezTo>
                    <a:pt x="64" y="142"/>
                    <a:pt x="63" y="143"/>
                    <a:pt x="64" y="143"/>
                  </a:cubicBezTo>
                  <a:cubicBezTo>
                    <a:pt x="65" y="142"/>
                    <a:pt x="66" y="141"/>
                    <a:pt x="67" y="141"/>
                  </a:cubicBezTo>
                  <a:cubicBezTo>
                    <a:pt x="68" y="140"/>
                    <a:pt x="69" y="139"/>
                    <a:pt x="70" y="139"/>
                  </a:cubicBezTo>
                  <a:cubicBezTo>
                    <a:pt x="71" y="139"/>
                    <a:pt x="72" y="139"/>
                    <a:pt x="73" y="138"/>
                  </a:cubicBezTo>
                  <a:cubicBezTo>
                    <a:pt x="73" y="137"/>
                    <a:pt x="73" y="137"/>
                    <a:pt x="74" y="136"/>
                  </a:cubicBezTo>
                  <a:cubicBezTo>
                    <a:pt x="75" y="136"/>
                    <a:pt x="76" y="134"/>
                    <a:pt x="77" y="134"/>
                  </a:cubicBezTo>
                  <a:cubicBezTo>
                    <a:pt x="78" y="134"/>
                    <a:pt x="79" y="134"/>
                    <a:pt x="79" y="133"/>
                  </a:cubicBezTo>
                  <a:cubicBezTo>
                    <a:pt x="79" y="132"/>
                    <a:pt x="80" y="132"/>
                    <a:pt x="80" y="132"/>
                  </a:cubicBezTo>
                  <a:cubicBezTo>
                    <a:pt x="81" y="131"/>
                    <a:pt x="81" y="131"/>
                    <a:pt x="81" y="130"/>
                  </a:cubicBezTo>
                  <a:cubicBezTo>
                    <a:pt x="82" y="130"/>
                    <a:pt x="81" y="130"/>
                    <a:pt x="82" y="129"/>
                  </a:cubicBezTo>
                  <a:cubicBezTo>
                    <a:pt x="83" y="128"/>
                    <a:pt x="83" y="128"/>
                    <a:pt x="83" y="128"/>
                  </a:cubicBezTo>
                  <a:cubicBezTo>
                    <a:pt x="83" y="127"/>
                    <a:pt x="83" y="127"/>
                    <a:pt x="83" y="127"/>
                  </a:cubicBezTo>
                  <a:cubicBezTo>
                    <a:pt x="83" y="127"/>
                    <a:pt x="82" y="126"/>
                    <a:pt x="83" y="126"/>
                  </a:cubicBezTo>
                  <a:cubicBezTo>
                    <a:pt x="83" y="125"/>
                    <a:pt x="83" y="125"/>
                    <a:pt x="83" y="124"/>
                  </a:cubicBezTo>
                  <a:cubicBezTo>
                    <a:pt x="83" y="124"/>
                    <a:pt x="82" y="124"/>
                    <a:pt x="82" y="123"/>
                  </a:cubicBezTo>
                  <a:cubicBezTo>
                    <a:pt x="82" y="123"/>
                    <a:pt x="82" y="121"/>
                    <a:pt x="83" y="121"/>
                  </a:cubicBezTo>
                  <a:cubicBezTo>
                    <a:pt x="83" y="121"/>
                    <a:pt x="83" y="120"/>
                    <a:pt x="83" y="120"/>
                  </a:cubicBezTo>
                  <a:cubicBezTo>
                    <a:pt x="83" y="120"/>
                    <a:pt x="83" y="120"/>
                    <a:pt x="82" y="119"/>
                  </a:cubicBezTo>
                  <a:cubicBezTo>
                    <a:pt x="82" y="118"/>
                    <a:pt x="82" y="117"/>
                    <a:pt x="82" y="117"/>
                  </a:cubicBezTo>
                  <a:cubicBezTo>
                    <a:pt x="83" y="117"/>
                    <a:pt x="83" y="117"/>
                    <a:pt x="83" y="118"/>
                  </a:cubicBezTo>
                  <a:cubicBezTo>
                    <a:pt x="84" y="118"/>
                    <a:pt x="84" y="118"/>
                    <a:pt x="84" y="117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171" name="Freeform 173"/>
            <p:cNvSpPr>
              <a:spLocks/>
            </p:cNvSpPr>
            <p:nvPr/>
          </p:nvSpPr>
          <p:spPr bwMode="auto">
            <a:xfrm>
              <a:off x="6859588" y="3724276"/>
              <a:ext cx="241300" cy="282575"/>
            </a:xfrm>
            <a:custGeom>
              <a:avLst/>
              <a:gdLst>
                <a:gd name="T0" fmla="*/ 82 w 83"/>
                <a:gd name="T1" fmla="*/ 87 h 97"/>
                <a:gd name="T2" fmla="*/ 82 w 83"/>
                <a:gd name="T3" fmla="*/ 84 h 97"/>
                <a:gd name="T4" fmla="*/ 80 w 83"/>
                <a:gd name="T5" fmla="*/ 78 h 97"/>
                <a:gd name="T6" fmla="*/ 79 w 83"/>
                <a:gd name="T7" fmla="*/ 73 h 97"/>
                <a:gd name="T8" fmla="*/ 75 w 83"/>
                <a:gd name="T9" fmla="*/ 71 h 97"/>
                <a:gd name="T10" fmla="*/ 73 w 83"/>
                <a:gd name="T11" fmla="*/ 68 h 97"/>
                <a:gd name="T12" fmla="*/ 70 w 83"/>
                <a:gd name="T13" fmla="*/ 65 h 97"/>
                <a:gd name="T14" fmla="*/ 68 w 83"/>
                <a:gd name="T15" fmla="*/ 60 h 97"/>
                <a:gd name="T16" fmla="*/ 62 w 83"/>
                <a:gd name="T17" fmla="*/ 56 h 97"/>
                <a:gd name="T18" fmla="*/ 60 w 83"/>
                <a:gd name="T19" fmla="*/ 51 h 97"/>
                <a:gd name="T20" fmla="*/ 56 w 83"/>
                <a:gd name="T21" fmla="*/ 48 h 97"/>
                <a:gd name="T22" fmla="*/ 52 w 83"/>
                <a:gd name="T23" fmla="*/ 44 h 97"/>
                <a:gd name="T24" fmla="*/ 48 w 83"/>
                <a:gd name="T25" fmla="*/ 40 h 97"/>
                <a:gd name="T26" fmla="*/ 41 w 83"/>
                <a:gd name="T27" fmla="*/ 38 h 97"/>
                <a:gd name="T28" fmla="*/ 41 w 83"/>
                <a:gd name="T29" fmla="*/ 35 h 97"/>
                <a:gd name="T30" fmla="*/ 46 w 83"/>
                <a:gd name="T31" fmla="*/ 32 h 97"/>
                <a:gd name="T32" fmla="*/ 49 w 83"/>
                <a:gd name="T33" fmla="*/ 29 h 97"/>
                <a:gd name="T34" fmla="*/ 48 w 83"/>
                <a:gd name="T35" fmla="*/ 26 h 97"/>
                <a:gd name="T36" fmla="*/ 45 w 83"/>
                <a:gd name="T37" fmla="*/ 25 h 97"/>
                <a:gd name="T38" fmla="*/ 44 w 83"/>
                <a:gd name="T39" fmla="*/ 23 h 97"/>
                <a:gd name="T40" fmla="*/ 41 w 83"/>
                <a:gd name="T41" fmla="*/ 19 h 97"/>
                <a:gd name="T42" fmla="*/ 38 w 83"/>
                <a:gd name="T43" fmla="*/ 18 h 97"/>
                <a:gd name="T44" fmla="*/ 35 w 83"/>
                <a:gd name="T45" fmla="*/ 21 h 97"/>
                <a:gd name="T46" fmla="*/ 32 w 83"/>
                <a:gd name="T47" fmla="*/ 19 h 97"/>
                <a:gd name="T48" fmla="*/ 28 w 83"/>
                <a:gd name="T49" fmla="*/ 16 h 97"/>
                <a:gd name="T50" fmla="*/ 27 w 83"/>
                <a:gd name="T51" fmla="*/ 10 h 97"/>
                <a:gd name="T52" fmla="*/ 22 w 83"/>
                <a:gd name="T53" fmla="*/ 6 h 97"/>
                <a:gd name="T54" fmla="*/ 19 w 83"/>
                <a:gd name="T55" fmla="*/ 3 h 97"/>
                <a:gd name="T56" fmla="*/ 14 w 83"/>
                <a:gd name="T57" fmla="*/ 2 h 97"/>
                <a:gd name="T58" fmla="*/ 15 w 83"/>
                <a:gd name="T59" fmla="*/ 7 h 97"/>
                <a:gd name="T60" fmla="*/ 16 w 83"/>
                <a:gd name="T61" fmla="*/ 11 h 97"/>
                <a:gd name="T62" fmla="*/ 14 w 83"/>
                <a:gd name="T63" fmla="*/ 15 h 97"/>
                <a:gd name="T64" fmla="*/ 11 w 83"/>
                <a:gd name="T65" fmla="*/ 10 h 97"/>
                <a:gd name="T66" fmla="*/ 8 w 83"/>
                <a:gd name="T67" fmla="*/ 14 h 97"/>
                <a:gd name="T68" fmla="*/ 3 w 83"/>
                <a:gd name="T69" fmla="*/ 21 h 97"/>
                <a:gd name="T70" fmla="*/ 2 w 83"/>
                <a:gd name="T71" fmla="*/ 26 h 97"/>
                <a:gd name="T72" fmla="*/ 7 w 83"/>
                <a:gd name="T73" fmla="*/ 27 h 97"/>
                <a:gd name="T74" fmla="*/ 8 w 83"/>
                <a:gd name="T75" fmla="*/ 35 h 97"/>
                <a:gd name="T76" fmla="*/ 13 w 83"/>
                <a:gd name="T77" fmla="*/ 34 h 97"/>
                <a:gd name="T78" fmla="*/ 15 w 83"/>
                <a:gd name="T79" fmla="*/ 42 h 97"/>
                <a:gd name="T80" fmla="*/ 14 w 83"/>
                <a:gd name="T81" fmla="*/ 51 h 97"/>
                <a:gd name="T82" fmla="*/ 19 w 83"/>
                <a:gd name="T83" fmla="*/ 53 h 97"/>
                <a:gd name="T84" fmla="*/ 24 w 83"/>
                <a:gd name="T85" fmla="*/ 49 h 97"/>
                <a:gd name="T86" fmla="*/ 30 w 83"/>
                <a:gd name="T87" fmla="*/ 51 h 97"/>
                <a:gd name="T88" fmla="*/ 36 w 83"/>
                <a:gd name="T89" fmla="*/ 47 h 97"/>
                <a:gd name="T90" fmla="*/ 42 w 83"/>
                <a:gd name="T91" fmla="*/ 50 h 97"/>
                <a:gd name="T92" fmla="*/ 50 w 83"/>
                <a:gd name="T93" fmla="*/ 56 h 97"/>
                <a:gd name="T94" fmla="*/ 53 w 83"/>
                <a:gd name="T95" fmla="*/ 66 h 97"/>
                <a:gd name="T96" fmla="*/ 60 w 83"/>
                <a:gd name="T97" fmla="*/ 73 h 97"/>
                <a:gd name="T98" fmla="*/ 61 w 83"/>
                <a:gd name="T99" fmla="*/ 81 h 97"/>
                <a:gd name="T100" fmla="*/ 59 w 83"/>
                <a:gd name="T101" fmla="*/ 91 h 97"/>
                <a:gd name="T102" fmla="*/ 63 w 83"/>
                <a:gd name="T103" fmla="*/ 94 h 97"/>
                <a:gd name="T104" fmla="*/ 69 w 83"/>
                <a:gd name="T105" fmla="*/ 92 h 97"/>
                <a:gd name="T106" fmla="*/ 73 w 83"/>
                <a:gd name="T107" fmla="*/ 89 h 97"/>
                <a:gd name="T108" fmla="*/ 78 w 83"/>
                <a:gd name="T109" fmla="*/ 90 h 97"/>
                <a:gd name="T110" fmla="*/ 81 w 83"/>
                <a:gd name="T111" fmla="*/ 89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3" h="97">
                  <a:moveTo>
                    <a:pt x="81" y="89"/>
                  </a:moveTo>
                  <a:cubicBezTo>
                    <a:pt x="82" y="89"/>
                    <a:pt x="82" y="89"/>
                    <a:pt x="82" y="89"/>
                  </a:cubicBezTo>
                  <a:cubicBezTo>
                    <a:pt x="82" y="89"/>
                    <a:pt x="82" y="88"/>
                    <a:pt x="82" y="88"/>
                  </a:cubicBezTo>
                  <a:cubicBezTo>
                    <a:pt x="82" y="88"/>
                    <a:pt x="82" y="88"/>
                    <a:pt x="82" y="88"/>
                  </a:cubicBezTo>
                  <a:cubicBezTo>
                    <a:pt x="82" y="88"/>
                    <a:pt x="82" y="88"/>
                    <a:pt x="82" y="87"/>
                  </a:cubicBezTo>
                  <a:cubicBezTo>
                    <a:pt x="82" y="87"/>
                    <a:pt x="82" y="87"/>
                    <a:pt x="82" y="87"/>
                  </a:cubicBezTo>
                  <a:cubicBezTo>
                    <a:pt x="82" y="87"/>
                    <a:pt x="82" y="87"/>
                    <a:pt x="82" y="87"/>
                  </a:cubicBezTo>
                  <a:cubicBezTo>
                    <a:pt x="82" y="87"/>
                    <a:pt x="82" y="87"/>
                    <a:pt x="82" y="86"/>
                  </a:cubicBezTo>
                  <a:cubicBezTo>
                    <a:pt x="82" y="86"/>
                    <a:pt x="82" y="86"/>
                    <a:pt x="82" y="86"/>
                  </a:cubicBezTo>
                  <a:cubicBezTo>
                    <a:pt x="82" y="86"/>
                    <a:pt x="82" y="85"/>
                    <a:pt x="82" y="85"/>
                  </a:cubicBezTo>
                  <a:cubicBezTo>
                    <a:pt x="82" y="85"/>
                    <a:pt x="82" y="85"/>
                    <a:pt x="82" y="84"/>
                  </a:cubicBezTo>
                  <a:cubicBezTo>
                    <a:pt x="82" y="84"/>
                    <a:pt x="82" y="84"/>
                    <a:pt x="82" y="84"/>
                  </a:cubicBezTo>
                  <a:cubicBezTo>
                    <a:pt x="83" y="83"/>
                    <a:pt x="83" y="83"/>
                    <a:pt x="83" y="83"/>
                  </a:cubicBezTo>
                  <a:cubicBezTo>
                    <a:pt x="83" y="82"/>
                    <a:pt x="83" y="82"/>
                    <a:pt x="83" y="82"/>
                  </a:cubicBezTo>
                  <a:cubicBezTo>
                    <a:pt x="82" y="81"/>
                    <a:pt x="82" y="81"/>
                    <a:pt x="82" y="81"/>
                  </a:cubicBezTo>
                  <a:cubicBezTo>
                    <a:pt x="82" y="81"/>
                    <a:pt x="82" y="80"/>
                    <a:pt x="81" y="80"/>
                  </a:cubicBezTo>
                  <a:cubicBezTo>
                    <a:pt x="81" y="80"/>
                    <a:pt x="81" y="80"/>
                    <a:pt x="81" y="79"/>
                  </a:cubicBezTo>
                  <a:cubicBezTo>
                    <a:pt x="81" y="79"/>
                    <a:pt x="80" y="78"/>
                    <a:pt x="80" y="78"/>
                  </a:cubicBezTo>
                  <a:cubicBezTo>
                    <a:pt x="80" y="78"/>
                    <a:pt x="80" y="78"/>
                    <a:pt x="79" y="77"/>
                  </a:cubicBezTo>
                  <a:cubicBezTo>
                    <a:pt x="79" y="77"/>
                    <a:pt x="79" y="76"/>
                    <a:pt x="79" y="76"/>
                  </a:cubicBezTo>
                  <a:cubicBezTo>
                    <a:pt x="78" y="76"/>
                    <a:pt x="78" y="75"/>
                    <a:pt x="78" y="75"/>
                  </a:cubicBezTo>
                  <a:cubicBezTo>
                    <a:pt x="78" y="75"/>
                    <a:pt x="78" y="75"/>
                    <a:pt x="78" y="74"/>
                  </a:cubicBezTo>
                  <a:cubicBezTo>
                    <a:pt x="78" y="74"/>
                    <a:pt x="79" y="74"/>
                    <a:pt x="79" y="74"/>
                  </a:cubicBezTo>
                  <a:cubicBezTo>
                    <a:pt x="79" y="74"/>
                    <a:pt x="79" y="73"/>
                    <a:pt x="79" y="73"/>
                  </a:cubicBezTo>
                  <a:cubicBezTo>
                    <a:pt x="79" y="73"/>
                    <a:pt x="79" y="73"/>
                    <a:pt x="78" y="73"/>
                  </a:cubicBezTo>
                  <a:cubicBezTo>
                    <a:pt x="78" y="73"/>
                    <a:pt x="78" y="73"/>
                    <a:pt x="78" y="72"/>
                  </a:cubicBezTo>
                  <a:cubicBezTo>
                    <a:pt x="78" y="72"/>
                    <a:pt x="78" y="72"/>
                    <a:pt x="77" y="72"/>
                  </a:cubicBezTo>
                  <a:cubicBezTo>
                    <a:pt x="77" y="72"/>
                    <a:pt x="77" y="72"/>
                    <a:pt x="77" y="71"/>
                  </a:cubicBezTo>
                  <a:cubicBezTo>
                    <a:pt x="76" y="71"/>
                    <a:pt x="76" y="71"/>
                    <a:pt x="76" y="71"/>
                  </a:cubicBezTo>
                  <a:cubicBezTo>
                    <a:pt x="75" y="71"/>
                    <a:pt x="75" y="71"/>
                    <a:pt x="75" y="71"/>
                  </a:cubicBezTo>
                  <a:cubicBezTo>
                    <a:pt x="75" y="71"/>
                    <a:pt x="75" y="71"/>
                    <a:pt x="75" y="71"/>
                  </a:cubicBezTo>
                  <a:cubicBezTo>
                    <a:pt x="75" y="70"/>
                    <a:pt x="74" y="70"/>
                    <a:pt x="74" y="70"/>
                  </a:cubicBezTo>
                  <a:cubicBezTo>
                    <a:pt x="74" y="70"/>
                    <a:pt x="74" y="70"/>
                    <a:pt x="74" y="70"/>
                  </a:cubicBezTo>
                  <a:cubicBezTo>
                    <a:pt x="74" y="70"/>
                    <a:pt x="74" y="69"/>
                    <a:pt x="74" y="69"/>
                  </a:cubicBezTo>
                  <a:cubicBezTo>
                    <a:pt x="74" y="69"/>
                    <a:pt x="74" y="69"/>
                    <a:pt x="73" y="69"/>
                  </a:cubicBezTo>
                  <a:cubicBezTo>
                    <a:pt x="73" y="69"/>
                    <a:pt x="73" y="68"/>
                    <a:pt x="73" y="68"/>
                  </a:cubicBezTo>
                  <a:cubicBezTo>
                    <a:pt x="73" y="68"/>
                    <a:pt x="72" y="68"/>
                    <a:pt x="72" y="68"/>
                  </a:cubicBezTo>
                  <a:cubicBezTo>
                    <a:pt x="72" y="68"/>
                    <a:pt x="72" y="68"/>
                    <a:pt x="72" y="68"/>
                  </a:cubicBezTo>
                  <a:cubicBezTo>
                    <a:pt x="72" y="68"/>
                    <a:pt x="71" y="68"/>
                    <a:pt x="71" y="67"/>
                  </a:cubicBezTo>
                  <a:cubicBezTo>
                    <a:pt x="71" y="67"/>
                    <a:pt x="71" y="67"/>
                    <a:pt x="71" y="67"/>
                  </a:cubicBezTo>
                  <a:cubicBezTo>
                    <a:pt x="71" y="67"/>
                    <a:pt x="71" y="67"/>
                    <a:pt x="71" y="66"/>
                  </a:cubicBezTo>
                  <a:cubicBezTo>
                    <a:pt x="70" y="66"/>
                    <a:pt x="70" y="66"/>
                    <a:pt x="70" y="65"/>
                  </a:cubicBezTo>
                  <a:cubicBezTo>
                    <a:pt x="70" y="65"/>
                    <a:pt x="70" y="65"/>
                    <a:pt x="70" y="65"/>
                  </a:cubicBezTo>
                  <a:cubicBezTo>
                    <a:pt x="70" y="64"/>
                    <a:pt x="69" y="64"/>
                    <a:pt x="69" y="64"/>
                  </a:cubicBezTo>
                  <a:cubicBezTo>
                    <a:pt x="69" y="64"/>
                    <a:pt x="69" y="63"/>
                    <a:pt x="69" y="63"/>
                  </a:cubicBezTo>
                  <a:cubicBezTo>
                    <a:pt x="69" y="63"/>
                    <a:pt x="68" y="63"/>
                    <a:pt x="68" y="62"/>
                  </a:cubicBezTo>
                  <a:cubicBezTo>
                    <a:pt x="68" y="62"/>
                    <a:pt x="68" y="62"/>
                    <a:pt x="68" y="61"/>
                  </a:cubicBezTo>
                  <a:cubicBezTo>
                    <a:pt x="68" y="61"/>
                    <a:pt x="68" y="61"/>
                    <a:pt x="68" y="60"/>
                  </a:cubicBezTo>
                  <a:cubicBezTo>
                    <a:pt x="67" y="60"/>
                    <a:pt x="67" y="60"/>
                    <a:pt x="67" y="60"/>
                  </a:cubicBezTo>
                  <a:cubicBezTo>
                    <a:pt x="67" y="60"/>
                    <a:pt x="66" y="60"/>
                    <a:pt x="66" y="59"/>
                  </a:cubicBezTo>
                  <a:cubicBezTo>
                    <a:pt x="65" y="59"/>
                    <a:pt x="65" y="59"/>
                    <a:pt x="64" y="59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58"/>
                    <a:pt x="63" y="57"/>
                    <a:pt x="63" y="57"/>
                  </a:cubicBezTo>
                  <a:cubicBezTo>
                    <a:pt x="63" y="57"/>
                    <a:pt x="63" y="56"/>
                    <a:pt x="62" y="56"/>
                  </a:cubicBezTo>
                  <a:cubicBezTo>
                    <a:pt x="62" y="56"/>
                    <a:pt x="62" y="56"/>
                    <a:pt x="62" y="55"/>
                  </a:cubicBezTo>
                  <a:cubicBezTo>
                    <a:pt x="62" y="55"/>
                    <a:pt x="61" y="55"/>
                    <a:pt x="61" y="55"/>
                  </a:cubicBezTo>
                  <a:cubicBezTo>
                    <a:pt x="61" y="54"/>
                    <a:pt x="61" y="54"/>
                    <a:pt x="61" y="53"/>
                  </a:cubicBezTo>
                  <a:cubicBezTo>
                    <a:pt x="61" y="53"/>
                    <a:pt x="61" y="53"/>
                    <a:pt x="60" y="52"/>
                  </a:cubicBezTo>
                  <a:cubicBezTo>
                    <a:pt x="60" y="52"/>
                    <a:pt x="60" y="52"/>
                    <a:pt x="60" y="52"/>
                  </a:cubicBezTo>
                  <a:cubicBezTo>
                    <a:pt x="60" y="52"/>
                    <a:pt x="60" y="51"/>
                    <a:pt x="60" y="51"/>
                  </a:cubicBezTo>
                  <a:cubicBezTo>
                    <a:pt x="59" y="51"/>
                    <a:pt x="59" y="50"/>
                    <a:pt x="58" y="50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58" y="49"/>
                    <a:pt x="57" y="49"/>
                    <a:pt x="57" y="49"/>
                  </a:cubicBezTo>
                  <a:cubicBezTo>
                    <a:pt x="57" y="49"/>
                    <a:pt x="57" y="48"/>
                    <a:pt x="57" y="48"/>
                  </a:cubicBezTo>
                  <a:cubicBezTo>
                    <a:pt x="57" y="48"/>
                    <a:pt x="57" y="48"/>
                    <a:pt x="56" y="48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6" y="46"/>
                    <a:pt x="56" y="46"/>
                    <a:pt x="55" y="45"/>
                  </a:cubicBezTo>
                  <a:cubicBezTo>
                    <a:pt x="55" y="45"/>
                    <a:pt x="55" y="45"/>
                    <a:pt x="55" y="45"/>
                  </a:cubicBezTo>
                  <a:cubicBezTo>
                    <a:pt x="55" y="44"/>
                    <a:pt x="54" y="44"/>
                    <a:pt x="54" y="44"/>
                  </a:cubicBezTo>
                  <a:cubicBezTo>
                    <a:pt x="53" y="44"/>
                    <a:pt x="53" y="44"/>
                    <a:pt x="53" y="44"/>
                  </a:cubicBezTo>
                  <a:cubicBezTo>
                    <a:pt x="53" y="44"/>
                    <a:pt x="52" y="44"/>
                    <a:pt x="52" y="4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2" y="44"/>
                    <a:pt x="52" y="43"/>
                    <a:pt x="51" y="43"/>
                  </a:cubicBezTo>
                  <a:cubicBezTo>
                    <a:pt x="51" y="43"/>
                    <a:pt x="51" y="43"/>
                    <a:pt x="50" y="43"/>
                  </a:cubicBezTo>
                  <a:cubicBezTo>
                    <a:pt x="50" y="42"/>
                    <a:pt x="49" y="42"/>
                    <a:pt x="49" y="41"/>
                  </a:cubicBezTo>
                  <a:cubicBezTo>
                    <a:pt x="49" y="41"/>
                    <a:pt x="49" y="41"/>
                    <a:pt x="48" y="41"/>
                  </a:cubicBezTo>
                  <a:cubicBezTo>
                    <a:pt x="48" y="41"/>
                    <a:pt x="48" y="40"/>
                    <a:pt x="48" y="40"/>
                  </a:cubicBezTo>
                  <a:cubicBezTo>
                    <a:pt x="47" y="40"/>
                    <a:pt x="47" y="40"/>
                    <a:pt x="47" y="40"/>
                  </a:cubicBezTo>
                  <a:cubicBezTo>
                    <a:pt x="47" y="40"/>
                    <a:pt x="46" y="40"/>
                    <a:pt x="46" y="40"/>
                  </a:cubicBezTo>
                  <a:cubicBezTo>
                    <a:pt x="46" y="40"/>
                    <a:pt x="45" y="39"/>
                    <a:pt x="45" y="39"/>
                  </a:cubicBezTo>
                  <a:cubicBezTo>
                    <a:pt x="45" y="39"/>
                    <a:pt x="45" y="39"/>
                    <a:pt x="44" y="39"/>
                  </a:cubicBezTo>
                  <a:cubicBezTo>
                    <a:pt x="44" y="39"/>
                    <a:pt x="43" y="39"/>
                    <a:pt x="43" y="39"/>
                  </a:cubicBezTo>
                  <a:cubicBezTo>
                    <a:pt x="42" y="39"/>
                    <a:pt x="42" y="38"/>
                    <a:pt x="41" y="38"/>
                  </a:cubicBezTo>
                  <a:cubicBezTo>
                    <a:pt x="41" y="38"/>
                    <a:pt x="41" y="38"/>
                    <a:pt x="41" y="37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1" y="37"/>
                    <a:pt x="41" y="36"/>
                    <a:pt x="41" y="36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2" y="35"/>
                    <a:pt x="42" y="35"/>
                    <a:pt x="41" y="35"/>
                  </a:cubicBezTo>
                  <a:cubicBezTo>
                    <a:pt x="41" y="34"/>
                    <a:pt x="41" y="34"/>
                    <a:pt x="41" y="34"/>
                  </a:cubicBezTo>
                  <a:cubicBezTo>
                    <a:pt x="41" y="34"/>
                    <a:pt x="41" y="33"/>
                    <a:pt x="41" y="33"/>
                  </a:cubicBezTo>
                  <a:cubicBezTo>
                    <a:pt x="41" y="33"/>
                    <a:pt x="42" y="33"/>
                    <a:pt x="42" y="33"/>
                  </a:cubicBezTo>
                  <a:cubicBezTo>
                    <a:pt x="42" y="32"/>
                    <a:pt x="43" y="33"/>
                    <a:pt x="44" y="32"/>
                  </a:cubicBezTo>
                  <a:cubicBezTo>
                    <a:pt x="44" y="32"/>
                    <a:pt x="44" y="32"/>
                    <a:pt x="45" y="32"/>
                  </a:cubicBezTo>
                  <a:cubicBezTo>
                    <a:pt x="45" y="32"/>
                    <a:pt x="45" y="32"/>
                    <a:pt x="46" y="32"/>
                  </a:cubicBezTo>
                  <a:cubicBezTo>
                    <a:pt x="46" y="32"/>
                    <a:pt x="46" y="32"/>
                    <a:pt x="47" y="32"/>
                  </a:cubicBezTo>
                  <a:cubicBezTo>
                    <a:pt x="47" y="32"/>
                    <a:pt x="47" y="32"/>
                    <a:pt x="48" y="32"/>
                  </a:cubicBezTo>
                  <a:cubicBezTo>
                    <a:pt x="48" y="32"/>
                    <a:pt x="49" y="32"/>
                    <a:pt x="49" y="31"/>
                  </a:cubicBezTo>
                  <a:cubicBezTo>
                    <a:pt x="49" y="31"/>
                    <a:pt x="49" y="31"/>
                    <a:pt x="48" y="31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48" y="29"/>
                    <a:pt x="48" y="29"/>
                    <a:pt x="49" y="29"/>
                  </a:cubicBezTo>
                  <a:cubicBezTo>
                    <a:pt x="49" y="29"/>
                    <a:pt x="49" y="29"/>
                    <a:pt x="4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49" y="27"/>
                    <a:pt x="49" y="27"/>
                    <a:pt x="49" y="27"/>
                  </a:cubicBezTo>
                  <a:cubicBezTo>
                    <a:pt x="49" y="27"/>
                    <a:pt x="49" y="27"/>
                    <a:pt x="49" y="27"/>
                  </a:cubicBezTo>
                  <a:cubicBezTo>
                    <a:pt x="49" y="26"/>
                    <a:pt x="49" y="26"/>
                    <a:pt x="48" y="26"/>
                  </a:cubicBezTo>
                  <a:cubicBezTo>
                    <a:pt x="48" y="26"/>
                    <a:pt x="48" y="26"/>
                    <a:pt x="48" y="26"/>
                  </a:cubicBezTo>
                  <a:cubicBezTo>
                    <a:pt x="48" y="27"/>
                    <a:pt x="47" y="27"/>
                    <a:pt x="47" y="27"/>
                  </a:cubicBezTo>
                  <a:cubicBezTo>
                    <a:pt x="47" y="27"/>
                    <a:pt x="46" y="26"/>
                    <a:pt x="46" y="26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25"/>
                    <a:pt x="46" y="25"/>
                    <a:pt x="45" y="25"/>
                  </a:cubicBezTo>
                  <a:cubicBezTo>
                    <a:pt x="45" y="25"/>
                    <a:pt x="45" y="25"/>
                    <a:pt x="45" y="25"/>
                  </a:cubicBezTo>
                  <a:cubicBezTo>
                    <a:pt x="45" y="25"/>
                    <a:pt x="45" y="25"/>
                    <a:pt x="45" y="25"/>
                  </a:cubicBezTo>
                  <a:cubicBezTo>
                    <a:pt x="44" y="25"/>
                    <a:pt x="44" y="25"/>
                    <a:pt x="43" y="25"/>
                  </a:cubicBezTo>
                  <a:cubicBezTo>
                    <a:pt x="43" y="25"/>
                    <a:pt x="43" y="25"/>
                    <a:pt x="43" y="24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43" y="24"/>
                    <a:pt x="43" y="23"/>
                    <a:pt x="44" y="23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4" y="22"/>
                    <a:pt x="44" y="22"/>
                    <a:pt x="44" y="22"/>
                  </a:cubicBezTo>
                  <a:cubicBezTo>
                    <a:pt x="44" y="21"/>
                    <a:pt x="43" y="21"/>
                    <a:pt x="43" y="21"/>
                  </a:cubicBezTo>
                  <a:cubicBezTo>
                    <a:pt x="43" y="21"/>
                    <a:pt x="43" y="21"/>
                    <a:pt x="42" y="21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2" y="21"/>
                    <a:pt x="42" y="21"/>
                    <a:pt x="41" y="21"/>
                  </a:cubicBezTo>
                  <a:cubicBezTo>
                    <a:pt x="41" y="20"/>
                    <a:pt x="42" y="20"/>
                    <a:pt x="41" y="19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40" y="18"/>
                    <a:pt x="39" y="18"/>
                    <a:pt x="39" y="18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8" y="18"/>
                    <a:pt x="38" y="18"/>
                    <a:pt x="38" y="18"/>
                  </a:cubicBezTo>
                  <a:cubicBezTo>
                    <a:pt x="38" y="18"/>
                    <a:pt x="38" y="19"/>
                    <a:pt x="38" y="19"/>
                  </a:cubicBezTo>
                  <a:cubicBezTo>
                    <a:pt x="38" y="19"/>
                    <a:pt x="37" y="19"/>
                    <a:pt x="37" y="19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6" y="21"/>
                    <a:pt x="35" y="21"/>
                    <a:pt x="35" y="21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5" y="21"/>
                    <a:pt x="35" y="20"/>
                    <a:pt x="35" y="20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4" y="20"/>
                    <a:pt x="33" y="20"/>
                    <a:pt x="33" y="19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32" y="19"/>
                    <a:pt x="32" y="19"/>
                    <a:pt x="31" y="19"/>
                  </a:cubicBezTo>
                  <a:cubicBezTo>
                    <a:pt x="31" y="18"/>
                    <a:pt x="30" y="18"/>
                    <a:pt x="30" y="18"/>
                  </a:cubicBezTo>
                  <a:cubicBezTo>
                    <a:pt x="30" y="18"/>
                    <a:pt x="30" y="17"/>
                    <a:pt x="30" y="17"/>
                  </a:cubicBezTo>
                  <a:cubicBezTo>
                    <a:pt x="30" y="17"/>
                    <a:pt x="30" y="17"/>
                    <a:pt x="29" y="17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29" y="16"/>
                    <a:pt x="29" y="16"/>
                    <a:pt x="28" y="16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8" y="16"/>
                    <a:pt x="28" y="15"/>
                    <a:pt x="28" y="15"/>
                  </a:cubicBezTo>
                  <a:cubicBezTo>
                    <a:pt x="28" y="15"/>
                    <a:pt x="27" y="14"/>
                    <a:pt x="27" y="13"/>
                  </a:cubicBezTo>
                  <a:cubicBezTo>
                    <a:pt x="27" y="13"/>
                    <a:pt x="28" y="13"/>
                    <a:pt x="28" y="12"/>
                  </a:cubicBezTo>
                  <a:cubicBezTo>
                    <a:pt x="27" y="12"/>
                    <a:pt x="27" y="12"/>
                    <a:pt x="27" y="11"/>
                  </a:cubicBezTo>
                  <a:cubicBezTo>
                    <a:pt x="27" y="11"/>
                    <a:pt x="27" y="11"/>
                    <a:pt x="27" y="10"/>
                  </a:cubicBezTo>
                  <a:cubicBezTo>
                    <a:pt x="27" y="10"/>
                    <a:pt x="27" y="9"/>
                    <a:pt x="26" y="9"/>
                  </a:cubicBezTo>
                  <a:cubicBezTo>
                    <a:pt x="26" y="9"/>
                    <a:pt x="25" y="9"/>
                    <a:pt x="25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3" y="9"/>
                    <a:pt x="23" y="8"/>
                    <a:pt x="23" y="8"/>
                  </a:cubicBezTo>
                  <a:cubicBezTo>
                    <a:pt x="23" y="8"/>
                    <a:pt x="23" y="8"/>
                    <a:pt x="23" y="7"/>
                  </a:cubicBezTo>
                  <a:cubicBezTo>
                    <a:pt x="23" y="7"/>
                    <a:pt x="23" y="7"/>
                    <a:pt x="22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5"/>
                    <a:pt x="21" y="5"/>
                    <a:pt x="21" y="5"/>
                  </a:cubicBezTo>
                  <a:cubicBezTo>
                    <a:pt x="21" y="4"/>
                    <a:pt x="20" y="4"/>
                    <a:pt x="20" y="4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19" y="3"/>
                    <a:pt x="19" y="3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8" y="0"/>
                    <a:pt x="17" y="3"/>
                    <a:pt x="16" y="2"/>
                  </a:cubicBezTo>
                  <a:cubicBezTo>
                    <a:pt x="16" y="2"/>
                    <a:pt x="16" y="2"/>
                    <a:pt x="15" y="2"/>
                  </a:cubicBezTo>
                  <a:cubicBezTo>
                    <a:pt x="15" y="2"/>
                    <a:pt x="15" y="1"/>
                    <a:pt x="14" y="1"/>
                  </a:cubicBezTo>
                  <a:cubicBezTo>
                    <a:pt x="14" y="1"/>
                    <a:pt x="14" y="2"/>
                    <a:pt x="14" y="2"/>
                  </a:cubicBezTo>
                  <a:cubicBezTo>
                    <a:pt x="14" y="2"/>
                    <a:pt x="14" y="3"/>
                    <a:pt x="14" y="3"/>
                  </a:cubicBezTo>
                  <a:cubicBezTo>
                    <a:pt x="14" y="3"/>
                    <a:pt x="14" y="3"/>
                    <a:pt x="14" y="4"/>
                  </a:cubicBezTo>
                  <a:cubicBezTo>
                    <a:pt x="14" y="4"/>
                    <a:pt x="14" y="5"/>
                    <a:pt x="14" y="5"/>
                  </a:cubicBezTo>
                  <a:cubicBezTo>
                    <a:pt x="14" y="5"/>
                    <a:pt x="14" y="5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7"/>
                    <a:pt x="15" y="6"/>
                    <a:pt x="15" y="7"/>
                  </a:cubicBezTo>
                  <a:cubicBezTo>
                    <a:pt x="15" y="7"/>
                    <a:pt x="15" y="7"/>
                    <a:pt x="15" y="8"/>
                  </a:cubicBezTo>
                  <a:cubicBezTo>
                    <a:pt x="15" y="8"/>
                    <a:pt x="15" y="8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10"/>
                    <a:pt x="15" y="10"/>
                    <a:pt x="16" y="10"/>
                  </a:cubicBezTo>
                  <a:cubicBezTo>
                    <a:pt x="16" y="10"/>
                    <a:pt x="16" y="11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2"/>
                    <a:pt x="16" y="11"/>
                    <a:pt x="16" y="12"/>
                  </a:cubicBezTo>
                  <a:cubicBezTo>
                    <a:pt x="16" y="12"/>
                    <a:pt x="16" y="12"/>
                    <a:pt x="16" y="13"/>
                  </a:cubicBezTo>
                  <a:cubicBezTo>
                    <a:pt x="16" y="13"/>
                    <a:pt x="16" y="13"/>
                    <a:pt x="16" y="14"/>
                  </a:cubicBezTo>
                  <a:cubicBezTo>
                    <a:pt x="16" y="14"/>
                    <a:pt x="16" y="15"/>
                    <a:pt x="16" y="15"/>
                  </a:cubicBezTo>
                  <a:cubicBezTo>
                    <a:pt x="15" y="16"/>
                    <a:pt x="15" y="16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4"/>
                    <a:pt x="13" y="14"/>
                  </a:cubicBezTo>
                  <a:cubicBezTo>
                    <a:pt x="13" y="14"/>
                    <a:pt x="13" y="14"/>
                    <a:pt x="13" y="13"/>
                  </a:cubicBezTo>
                  <a:cubicBezTo>
                    <a:pt x="12" y="13"/>
                    <a:pt x="12" y="12"/>
                    <a:pt x="12" y="12"/>
                  </a:cubicBezTo>
                  <a:cubicBezTo>
                    <a:pt x="12" y="11"/>
                    <a:pt x="11" y="11"/>
                    <a:pt x="11" y="11"/>
                  </a:cubicBezTo>
                  <a:cubicBezTo>
                    <a:pt x="11" y="11"/>
                    <a:pt x="11" y="10"/>
                    <a:pt x="11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1"/>
                    <a:pt x="11" y="11"/>
                    <a:pt x="10" y="11"/>
                  </a:cubicBezTo>
                  <a:cubicBezTo>
                    <a:pt x="10" y="11"/>
                    <a:pt x="10" y="12"/>
                    <a:pt x="10" y="12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6"/>
                    <a:pt x="6" y="16"/>
                  </a:cubicBezTo>
                  <a:cubicBezTo>
                    <a:pt x="6" y="16"/>
                    <a:pt x="6" y="17"/>
                    <a:pt x="6" y="17"/>
                  </a:cubicBezTo>
                  <a:cubicBezTo>
                    <a:pt x="5" y="17"/>
                    <a:pt x="5" y="18"/>
                    <a:pt x="5" y="18"/>
                  </a:cubicBezTo>
                  <a:cubicBezTo>
                    <a:pt x="5" y="18"/>
                    <a:pt x="4" y="18"/>
                    <a:pt x="4" y="19"/>
                  </a:cubicBezTo>
                  <a:cubicBezTo>
                    <a:pt x="3" y="19"/>
                    <a:pt x="3" y="20"/>
                    <a:pt x="3" y="21"/>
                  </a:cubicBezTo>
                  <a:cubicBezTo>
                    <a:pt x="2" y="22"/>
                    <a:pt x="2" y="22"/>
                    <a:pt x="1" y="23"/>
                  </a:cubicBezTo>
                  <a:cubicBezTo>
                    <a:pt x="1" y="23"/>
                    <a:pt x="1" y="23"/>
                    <a:pt x="1" y="24"/>
                  </a:cubicBezTo>
                  <a:cubicBezTo>
                    <a:pt x="1" y="24"/>
                    <a:pt x="1" y="24"/>
                    <a:pt x="0" y="24"/>
                  </a:cubicBezTo>
                  <a:cubicBezTo>
                    <a:pt x="1" y="24"/>
                    <a:pt x="1" y="24"/>
                    <a:pt x="1" y="25"/>
                  </a:cubicBezTo>
                  <a:cubicBezTo>
                    <a:pt x="1" y="25"/>
                    <a:pt x="2" y="25"/>
                    <a:pt x="2" y="25"/>
                  </a:cubicBezTo>
                  <a:cubicBezTo>
                    <a:pt x="2" y="26"/>
                    <a:pt x="2" y="27"/>
                    <a:pt x="2" y="26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3" y="26"/>
                    <a:pt x="4" y="25"/>
                    <a:pt x="4" y="25"/>
                  </a:cubicBezTo>
                  <a:cubicBezTo>
                    <a:pt x="4" y="25"/>
                    <a:pt x="5" y="25"/>
                    <a:pt x="5" y="25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8"/>
                    <a:pt x="7" y="28"/>
                    <a:pt x="6" y="29"/>
                  </a:cubicBezTo>
                  <a:cubicBezTo>
                    <a:pt x="5" y="29"/>
                    <a:pt x="5" y="30"/>
                    <a:pt x="5" y="31"/>
                  </a:cubicBezTo>
                  <a:cubicBezTo>
                    <a:pt x="5" y="31"/>
                    <a:pt x="5" y="32"/>
                    <a:pt x="5" y="32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7" y="34"/>
                    <a:pt x="6" y="35"/>
                    <a:pt x="7" y="35"/>
                  </a:cubicBezTo>
                  <a:cubicBezTo>
                    <a:pt x="7" y="36"/>
                    <a:pt x="8" y="35"/>
                    <a:pt x="8" y="35"/>
                  </a:cubicBezTo>
                  <a:cubicBezTo>
                    <a:pt x="8" y="35"/>
                    <a:pt x="9" y="35"/>
                    <a:pt x="9" y="35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0" y="33"/>
                    <a:pt x="11" y="33"/>
                  </a:cubicBezTo>
                  <a:cubicBezTo>
                    <a:pt x="11" y="33"/>
                    <a:pt x="12" y="33"/>
                    <a:pt x="12" y="33"/>
                  </a:cubicBezTo>
                  <a:cubicBezTo>
                    <a:pt x="13" y="33"/>
                    <a:pt x="13" y="33"/>
                    <a:pt x="13" y="34"/>
                  </a:cubicBezTo>
                  <a:cubicBezTo>
                    <a:pt x="14" y="34"/>
                    <a:pt x="14" y="34"/>
                    <a:pt x="14" y="35"/>
                  </a:cubicBezTo>
                  <a:cubicBezTo>
                    <a:pt x="14" y="35"/>
                    <a:pt x="14" y="36"/>
                    <a:pt x="14" y="37"/>
                  </a:cubicBezTo>
                  <a:cubicBezTo>
                    <a:pt x="14" y="37"/>
                    <a:pt x="13" y="38"/>
                    <a:pt x="14" y="38"/>
                  </a:cubicBezTo>
                  <a:cubicBezTo>
                    <a:pt x="14" y="38"/>
                    <a:pt x="14" y="38"/>
                    <a:pt x="15" y="39"/>
                  </a:cubicBezTo>
                  <a:cubicBezTo>
                    <a:pt x="15" y="39"/>
                    <a:pt x="15" y="40"/>
                    <a:pt x="15" y="40"/>
                  </a:cubicBezTo>
                  <a:cubicBezTo>
                    <a:pt x="15" y="41"/>
                    <a:pt x="15" y="41"/>
                    <a:pt x="15" y="42"/>
                  </a:cubicBezTo>
                  <a:cubicBezTo>
                    <a:pt x="15" y="43"/>
                    <a:pt x="15" y="44"/>
                    <a:pt x="15" y="45"/>
                  </a:cubicBezTo>
                  <a:cubicBezTo>
                    <a:pt x="15" y="45"/>
                    <a:pt x="15" y="46"/>
                    <a:pt x="15" y="46"/>
                  </a:cubicBezTo>
                  <a:cubicBezTo>
                    <a:pt x="15" y="46"/>
                    <a:pt x="15" y="46"/>
                    <a:pt x="16" y="46"/>
                  </a:cubicBezTo>
                  <a:cubicBezTo>
                    <a:pt x="16" y="47"/>
                    <a:pt x="15" y="47"/>
                    <a:pt x="15" y="48"/>
                  </a:cubicBezTo>
                  <a:cubicBezTo>
                    <a:pt x="14" y="49"/>
                    <a:pt x="14" y="49"/>
                    <a:pt x="14" y="50"/>
                  </a:cubicBezTo>
                  <a:cubicBezTo>
                    <a:pt x="14" y="50"/>
                    <a:pt x="14" y="51"/>
                    <a:pt x="14" y="51"/>
                  </a:cubicBezTo>
                  <a:cubicBezTo>
                    <a:pt x="14" y="52"/>
                    <a:pt x="14" y="53"/>
                    <a:pt x="14" y="53"/>
                  </a:cubicBezTo>
                  <a:cubicBezTo>
                    <a:pt x="14" y="54"/>
                    <a:pt x="14" y="54"/>
                    <a:pt x="15" y="55"/>
                  </a:cubicBezTo>
                  <a:cubicBezTo>
                    <a:pt x="15" y="56"/>
                    <a:pt x="15" y="56"/>
                    <a:pt x="16" y="56"/>
                  </a:cubicBezTo>
                  <a:cubicBezTo>
                    <a:pt x="17" y="56"/>
                    <a:pt x="17" y="56"/>
                    <a:pt x="17" y="55"/>
                  </a:cubicBezTo>
                  <a:cubicBezTo>
                    <a:pt x="17" y="55"/>
                    <a:pt x="18" y="54"/>
                    <a:pt x="19" y="53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19" y="53"/>
                    <a:pt x="20" y="52"/>
                    <a:pt x="20" y="52"/>
                  </a:cubicBezTo>
                  <a:cubicBezTo>
                    <a:pt x="20" y="52"/>
                    <a:pt x="21" y="52"/>
                    <a:pt x="21" y="51"/>
                  </a:cubicBezTo>
                  <a:cubicBezTo>
                    <a:pt x="21" y="51"/>
                    <a:pt x="22" y="51"/>
                    <a:pt x="22" y="51"/>
                  </a:cubicBezTo>
                  <a:cubicBezTo>
                    <a:pt x="22" y="51"/>
                    <a:pt x="22" y="50"/>
                    <a:pt x="23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3" y="50"/>
                    <a:pt x="23" y="50"/>
                    <a:pt x="24" y="49"/>
                  </a:cubicBezTo>
                  <a:cubicBezTo>
                    <a:pt x="24" y="49"/>
                    <a:pt x="24" y="49"/>
                    <a:pt x="25" y="49"/>
                  </a:cubicBezTo>
                  <a:cubicBezTo>
                    <a:pt x="25" y="49"/>
                    <a:pt x="26" y="49"/>
                    <a:pt x="26" y="49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50"/>
                    <a:pt x="27" y="50"/>
                    <a:pt x="27" y="50"/>
                  </a:cubicBezTo>
                  <a:cubicBezTo>
                    <a:pt x="28" y="50"/>
                    <a:pt x="28" y="51"/>
                    <a:pt x="29" y="52"/>
                  </a:cubicBezTo>
                  <a:cubicBezTo>
                    <a:pt x="29" y="52"/>
                    <a:pt x="30" y="51"/>
                    <a:pt x="30" y="51"/>
                  </a:cubicBezTo>
                  <a:cubicBezTo>
                    <a:pt x="30" y="50"/>
                    <a:pt x="31" y="50"/>
                    <a:pt x="32" y="50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4" y="49"/>
                    <a:pt x="34" y="49"/>
                    <a:pt x="34" y="48"/>
                  </a:cubicBezTo>
                  <a:cubicBezTo>
                    <a:pt x="34" y="48"/>
                    <a:pt x="34" y="48"/>
                    <a:pt x="35" y="48"/>
                  </a:cubicBezTo>
                  <a:cubicBezTo>
                    <a:pt x="35" y="48"/>
                    <a:pt x="35" y="48"/>
                    <a:pt x="35" y="48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37" y="47"/>
                    <a:pt x="37" y="47"/>
                    <a:pt x="37" y="47"/>
                  </a:cubicBezTo>
                  <a:cubicBezTo>
                    <a:pt x="38" y="47"/>
                    <a:pt x="38" y="47"/>
                    <a:pt x="38" y="47"/>
                  </a:cubicBezTo>
                  <a:cubicBezTo>
                    <a:pt x="38" y="48"/>
                    <a:pt x="38" y="48"/>
                    <a:pt x="39" y="48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41" y="50"/>
                    <a:pt x="41" y="50"/>
                    <a:pt x="42" y="50"/>
                  </a:cubicBezTo>
                  <a:cubicBezTo>
                    <a:pt x="42" y="51"/>
                    <a:pt x="42" y="51"/>
                    <a:pt x="43" y="51"/>
                  </a:cubicBezTo>
                  <a:cubicBezTo>
                    <a:pt x="43" y="51"/>
                    <a:pt x="44" y="51"/>
                    <a:pt x="45" y="51"/>
                  </a:cubicBezTo>
                  <a:cubicBezTo>
                    <a:pt x="45" y="51"/>
                    <a:pt x="46" y="52"/>
                    <a:pt x="46" y="52"/>
                  </a:cubicBezTo>
                  <a:cubicBezTo>
                    <a:pt x="47" y="52"/>
                    <a:pt x="47" y="52"/>
                    <a:pt x="47" y="53"/>
                  </a:cubicBezTo>
                  <a:cubicBezTo>
                    <a:pt x="47" y="53"/>
                    <a:pt x="47" y="53"/>
                    <a:pt x="48" y="54"/>
                  </a:cubicBezTo>
                  <a:cubicBezTo>
                    <a:pt x="48" y="54"/>
                    <a:pt x="49" y="55"/>
                    <a:pt x="50" y="56"/>
                  </a:cubicBezTo>
                  <a:cubicBezTo>
                    <a:pt x="50" y="56"/>
                    <a:pt x="51" y="56"/>
                    <a:pt x="51" y="56"/>
                  </a:cubicBezTo>
                  <a:cubicBezTo>
                    <a:pt x="51" y="57"/>
                    <a:pt x="51" y="57"/>
                    <a:pt x="52" y="58"/>
                  </a:cubicBezTo>
                  <a:cubicBezTo>
                    <a:pt x="52" y="58"/>
                    <a:pt x="52" y="59"/>
                    <a:pt x="52" y="60"/>
                  </a:cubicBezTo>
                  <a:cubicBezTo>
                    <a:pt x="52" y="60"/>
                    <a:pt x="52" y="61"/>
                    <a:pt x="52" y="61"/>
                  </a:cubicBezTo>
                  <a:cubicBezTo>
                    <a:pt x="52" y="63"/>
                    <a:pt x="52" y="64"/>
                    <a:pt x="53" y="65"/>
                  </a:cubicBezTo>
                  <a:cubicBezTo>
                    <a:pt x="53" y="65"/>
                    <a:pt x="53" y="65"/>
                    <a:pt x="53" y="66"/>
                  </a:cubicBezTo>
                  <a:cubicBezTo>
                    <a:pt x="53" y="66"/>
                    <a:pt x="53" y="67"/>
                    <a:pt x="54" y="67"/>
                  </a:cubicBezTo>
                  <a:cubicBezTo>
                    <a:pt x="54" y="68"/>
                    <a:pt x="54" y="69"/>
                    <a:pt x="55" y="70"/>
                  </a:cubicBezTo>
                  <a:cubicBezTo>
                    <a:pt x="55" y="71"/>
                    <a:pt x="56" y="71"/>
                    <a:pt x="57" y="72"/>
                  </a:cubicBezTo>
                  <a:cubicBezTo>
                    <a:pt x="57" y="72"/>
                    <a:pt x="57" y="72"/>
                    <a:pt x="58" y="73"/>
                  </a:cubicBezTo>
                  <a:cubicBezTo>
                    <a:pt x="58" y="73"/>
                    <a:pt x="58" y="73"/>
                    <a:pt x="58" y="73"/>
                  </a:cubicBezTo>
                  <a:cubicBezTo>
                    <a:pt x="59" y="73"/>
                    <a:pt x="59" y="73"/>
                    <a:pt x="60" y="73"/>
                  </a:cubicBezTo>
                  <a:cubicBezTo>
                    <a:pt x="61" y="73"/>
                    <a:pt x="60" y="74"/>
                    <a:pt x="60" y="75"/>
                  </a:cubicBezTo>
                  <a:cubicBezTo>
                    <a:pt x="60" y="76"/>
                    <a:pt x="61" y="76"/>
                    <a:pt x="61" y="77"/>
                  </a:cubicBezTo>
                  <a:cubicBezTo>
                    <a:pt x="61" y="77"/>
                    <a:pt x="62" y="77"/>
                    <a:pt x="62" y="77"/>
                  </a:cubicBezTo>
                  <a:cubicBezTo>
                    <a:pt x="62" y="78"/>
                    <a:pt x="63" y="78"/>
                    <a:pt x="62" y="79"/>
                  </a:cubicBezTo>
                  <a:cubicBezTo>
                    <a:pt x="62" y="79"/>
                    <a:pt x="62" y="80"/>
                    <a:pt x="62" y="80"/>
                  </a:cubicBezTo>
                  <a:cubicBezTo>
                    <a:pt x="61" y="80"/>
                    <a:pt x="61" y="80"/>
                    <a:pt x="61" y="81"/>
                  </a:cubicBezTo>
                  <a:cubicBezTo>
                    <a:pt x="61" y="82"/>
                    <a:pt x="61" y="83"/>
                    <a:pt x="61" y="83"/>
                  </a:cubicBezTo>
                  <a:cubicBezTo>
                    <a:pt x="62" y="84"/>
                    <a:pt x="61" y="85"/>
                    <a:pt x="61" y="87"/>
                  </a:cubicBezTo>
                  <a:cubicBezTo>
                    <a:pt x="61" y="87"/>
                    <a:pt x="61" y="88"/>
                    <a:pt x="61" y="88"/>
                  </a:cubicBezTo>
                  <a:cubicBezTo>
                    <a:pt x="61" y="89"/>
                    <a:pt x="62" y="89"/>
                    <a:pt x="61" y="90"/>
                  </a:cubicBezTo>
                  <a:cubicBezTo>
                    <a:pt x="60" y="90"/>
                    <a:pt x="60" y="91"/>
                    <a:pt x="59" y="91"/>
                  </a:cubicBezTo>
                  <a:cubicBezTo>
                    <a:pt x="59" y="91"/>
                    <a:pt x="59" y="91"/>
                    <a:pt x="59" y="91"/>
                  </a:cubicBezTo>
                  <a:cubicBezTo>
                    <a:pt x="59" y="91"/>
                    <a:pt x="59" y="92"/>
                    <a:pt x="59" y="92"/>
                  </a:cubicBezTo>
                  <a:cubicBezTo>
                    <a:pt x="60" y="92"/>
                    <a:pt x="60" y="92"/>
                    <a:pt x="60" y="92"/>
                  </a:cubicBezTo>
                  <a:cubicBezTo>
                    <a:pt x="61" y="93"/>
                    <a:pt x="60" y="93"/>
                    <a:pt x="61" y="93"/>
                  </a:cubicBezTo>
                  <a:cubicBezTo>
                    <a:pt x="61" y="93"/>
                    <a:pt x="62" y="93"/>
                    <a:pt x="62" y="93"/>
                  </a:cubicBezTo>
                  <a:cubicBezTo>
                    <a:pt x="63" y="93"/>
                    <a:pt x="63" y="93"/>
                    <a:pt x="63" y="94"/>
                  </a:cubicBezTo>
                  <a:cubicBezTo>
                    <a:pt x="63" y="94"/>
                    <a:pt x="63" y="94"/>
                    <a:pt x="63" y="94"/>
                  </a:cubicBezTo>
                  <a:cubicBezTo>
                    <a:pt x="64" y="95"/>
                    <a:pt x="64" y="95"/>
                    <a:pt x="64" y="96"/>
                  </a:cubicBezTo>
                  <a:cubicBezTo>
                    <a:pt x="64" y="97"/>
                    <a:pt x="65" y="97"/>
                    <a:pt x="66" y="97"/>
                  </a:cubicBezTo>
                  <a:cubicBezTo>
                    <a:pt x="66" y="97"/>
                    <a:pt x="67" y="97"/>
                    <a:pt x="67" y="97"/>
                  </a:cubicBezTo>
                  <a:cubicBezTo>
                    <a:pt x="68" y="97"/>
                    <a:pt x="68" y="96"/>
                    <a:pt x="68" y="96"/>
                  </a:cubicBezTo>
                  <a:cubicBezTo>
                    <a:pt x="68" y="95"/>
                    <a:pt x="68" y="94"/>
                    <a:pt x="68" y="93"/>
                  </a:cubicBezTo>
                  <a:cubicBezTo>
                    <a:pt x="68" y="93"/>
                    <a:pt x="68" y="92"/>
                    <a:pt x="69" y="92"/>
                  </a:cubicBezTo>
                  <a:cubicBezTo>
                    <a:pt x="69" y="92"/>
                    <a:pt x="69" y="91"/>
                    <a:pt x="69" y="91"/>
                  </a:cubicBezTo>
                  <a:cubicBezTo>
                    <a:pt x="69" y="91"/>
                    <a:pt x="69" y="91"/>
                    <a:pt x="69" y="90"/>
                  </a:cubicBezTo>
                  <a:cubicBezTo>
                    <a:pt x="69" y="90"/>
                    <a:pt x="70" y="90"/>
                    <a:pt x="70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71" y="90"/>
                    <a:pt x="72" y="90"/>
                    <a:pt x="72" y="90"/>
                  </a:cubicBezTo>
                  <a:cubicBezTo>
                    <a:pt x="73" y="90"/>
                    <a:pt x="73" y="89"/>
                    <a:pt x="73" y="89"/>
                  </a:cubicBezTo>
                  <a:cubicBezTo>
                    <a:pt x="74" y="89"/>
                    <a:pt x="74" y="90"/>
                    <a:pt x="75" y="90"/>
                  </a:cubicBezTo>
                  <a:cubicBezTo>
                    <a:pt x="75" y="90"/>
                    <a:pt x="75" y="90"/>
                    <a:pt x="75" y="91"/>
                  </a:cubicBezTo>
                  <a:cubicBezTo>
                    <a:pt x="75" y="91"/>
                    <a:pt x="75" y="91"/>
                    <a:pt x="76" y="91"/>
                  </a:cubicBezTo>
                  <a:cubicBezTo>
                    <a:pt x="76" y="91"/>
                    <a:pt x="76" y="91"/>
                    <a:pt x="76" y="91"/>
                  </a:cubicBezTo>
                  <a:cubicBezTo>
                    <a:pt x="77" y="91"/>
                    <a:pt x="77" y="91"/>
                    <a:pt x="77" y="91"/>
                  </a:cubicBezTo>
                  <a:cubicBezTo>
                    <a:pt x="78" y="91"/>
                    <a:pt x="78" y="90"/>
                    <a:pt x="78" y="90"/>
                  </a:cubicBezTo>
                  <a:cubicBezTo>
                    <a:pt x="79" y="90"/>
                    <a:pt x="79" y="90"/>
                    <a:pt x="79" y="90"/>
                  </a:cubicBezTo>
                  <a:cubicBezTo>
                    <a:pt x="79" y="90"/>
                    <a:pt x="80" y="89"/>
                    <a:pt x="80" y="89"/>
                  </a:cubicBezTo>
                  <a:cubicBezTo>
                    <a:pt x="80" y="89"/>
                    <a:pt x="81" y="90"/>
                    <a:pt x="81" y="90"/>
                  </a:cubicBezTo>
                  <a:cubicBezTo>
                    <a:pt x="81" y="90"/>
                    <a:pt x="81" y="90"/>
                    <a:pt x="81" y="90"/>
                  </a:cubicBezTo>
                  <a:cubicBezTo>
                    <a:pt x="81" y="90"/>
                    <a:pt x="81" y="90"/>
                    <a:pt x="81" y="90"/>
                  </a:cubicBezTo>
                  <a:cubicBezTo>
                    <a:pt x="81" y="90"/>
                    <a:pt x="81" y="90"/>
                    <a:pt x="81" y="8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172" name="Freeform 174"/>
            <p:cNvSpPr>
              <a:spLocks/>
            </p:cNvSpPr>
            <p:nvPr/>
          </p:nvSpPr>
          <p:spPr bwMode="auto">
            <a:xfrm>
              <a:off x="7435850" y="3849688"/>
              <a:ext cx="139700" cy="195263"/>
            </a:xfrm>
            <a:custGeom>
              <a:avLst/>
              <a:gdLst>
                <a:gd name="T0" fmla="*/ 31 w 48"/>
                <a:gd name="T1" fmla="*/ 59 h 67"/>
                <a:gd name="T2" fmla="*/ 29 w 48"/>
                <a:gd name="T3" fmla="*/ 55 h 67"/>
                <a:gd name="T4" fmla="*/ 36 w 48"/>
                <a:gd name="T5" fmla="*/ 57 h 67"/>
                <a:gd name="T6" fmla="*/ 44 w 48"/>
                <a:gd name="T7" fmla="*/ 64 h 67"/>
                <a:gd name="T8" fmla="*/ 46 w 48"/>
                <a:gd name="T9" fmla="*/ 67 h 67"/>
                <a:gd name="T10" fmla="*/ 46 w 48"/>
                <a:gd name="T11" fmla="*/ 62 h 67"/>
                <a:gd name="T12" fmla="*/ 44 w 48"/>
                <a:gd name="T13" fmla="*/ 61 h 67"/>
                <a:gd name="T14" fmla="*/ 44 w 48"/>
                <a:gd name="T15" fmla="*/ 61 h 67"/>
                <a:gd name="T16" fmla="*/ 43 w 48"/>
                <a:gd name="T17" fmla="*/ 60 h 67"/>
                <a:gd name="T18" fmla="*/ 40 w 48"/>
                <a:gd name="T19" fmla="*/ 56 h 67"/>
                <a:gd name="T20" fmla="*/ 43 w 48"/>
                <a:gd name="T21" fmla="*/ 55 h 67"/>
                <a:gd name="T22" fmla="*/ 41 w 48"/>
                <a:gd name="T23" fmla="*/ 53 h 67"/>
                <a:gd name="T24" fmla="*/ 37 w 48"/>
                <a:gd name="T25" fmla="*/ 51 h 67"/>
                <a:gd name="T26" fmla="*/ 37 w 48"/>
                <a:gd name="T27" fmla="*/ 54 h 67"/>
                <a:gd name="T28" fmla="*/ 35 w 48"/>
                <a:gd name="T29" fmla="*/ 53 h 67"/>
                <a:gd name="T30" fmla="*/ 35 w 48"/>
                <a:gd name="T31" fmla="*/ 53 h 67"/>
                <a:gd name="T32" fmla="*/ 25 w 48"/>
                <a:gd name="T33" fmla="*/ 51 h 67"/>
                <a:gd name="T34" fmla="*/ 21 w 48"/>
                <a:gd name="T35" fmla="*/ 48 h 67"/>
                <a:gd name="T36" fmla="*/ 21 w 48"/>
                <a:gd name="T37" fmla="*/ 45 h 67"/>
                <a:gd name="T38" fmla="*/ 19 w 48"/>
                <a:gd name="T39" fmla="*/ 41 h 67"/>
                <a:gd name="T40" fmla="*/ 18 w 48"/>
                <a:gd name="T41" fmla="*/ 34 h 67"/>
                <a:gd name="T42" fmla="*/ 17 w 48"/>
                <a:gd name="T43" fmla="*/ 29 h 67"/>
                <a:gd name="T44" fmla="*/ 20 w 48"/>
                <a:gd name="T45" fmla="*/ 27 h 67"/>
                <a:gd name="T46" fmla="*/ 22 w 48"/>
                <a:gd name="T47" fmla="*/ 28 h 67"/>
                <a:gd name="T48" fmla="*/ 23 w 48"/>
                <a:gd name="T49" fmla="*/ 23 h 67"/>
                <a:gd name="T50" fmla="*/ 22 w 48"/>
                <a:gd name="T51" fmla="*/ 14 h 67"/>
                <a:gd name="T52" fmla="*/ 20 w 48"/>
                <a:gd name="T53" fmla="*/ 8 h 67"/>
                <a:gd name="T54" fmla="*/ 17 w 48"/>
                <a:gd name="T55" fmla="*/ 4 h 67"/>
                <a:gd name="T56" fmla="*/ 12 w 48"/>
                <a:gd name="T57" fmla="*/ 2 h 67"/>
                <a:gd name="T58" fmla="*/ 5 w 48"/>
                <a:gd name="T59" fmla="*/ 0 h 67"/>
                <a:gd name="T60" fmla="*/ 4 w 48"/>
                <a:gd name="T61" fmla="*/ 7 h 67"/>
                <a:gd name="T62" fmla="*/ 4 w 48"/>
                <a:gd name="T63" fmla="*/ 11 h 67"/>
                <a:gd name="T64" fmla="*/ 4 w 48"/>
                <a:gd name="T65" fmla="*/ 16 h 67"/>
                <a:gd name="T66" fmla="*/ 5 w 48"/>
                <a:gd name="T67" fmla="*/ 28 h 67"/>
                <a:gd name="T68" fmla="*/ 3 w 48"/>
                <a:gd name="T69" fmla="*/ 34 h 67"/>
                <a:gd name="T70" fmla="*/ 7 w 48"/>
                <a:gd name="T71" fmla="*/ 44 h 67"/>
                <a:gd name="T72" fmla="*/ 12 w 48"/>
                <a:gd name="T73" fmla="*/ 45 h 67"/>
                <a:gd name="T74" fmla="*/ 12 w 48"/>
                <a:gd name="T75" fmla="*/ 52 h 67"/>
                <a:gd name="T76" fmla="*/ 11 w 48"/>
                <a:gd name="T77" fmla="*/ 53 h 67"/>
                <a:gd name="T78" fmla="*/ 14 w 48"/>
                <a:gd name="T79" fmla="*/ 54 h 67"/>
                <a:gd name="T80" fmla="*/ 18 w 48"/>
                <a:gd name="T81" fmla="*/ 55 h 67"/>
                <a:gd name="T82" fmla="*/ 22 w 48"/>
                <a:gd name="T83" fmla="*/ 53 h 67"/>
                <a:gd name="T84" fmla="*/ 25 w 48"/>
                <a:gd name="T85" fmla="*/ 5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8" h="67">
                  <a:moveTo>
                    <a:pt x="25" y="56"/>
                  </a:moveTo>
                  <a:cubicBezTo>
                    <a:pt x="26" y="57"/>
                    <a:pt x="29" y="57"/>
                    <a:pt x="31" y="59"/>
                  </a:cubicBezTo>
                  <a:cubicBezTo>
                    <a:pt x="31" y="59"/>
                    <a:pt x="32" y="61"/>
                    <a:pt x="32" y="58"/>
                  </a:cubicBezTo>
                  <a:cubicBezTo>
                    <a:pt x="31" y="57"/>
                    <a:pt x="30" y="56"/>
                    <a:pt x="29" y="55"/>
                  </a:cubicBezTo>
                  <a:cubicBezTo>
                    <a:pt x="29" y="54"/>
                    <a:pt x="29" y="51"/>
                    <a:pt x="31" y="52"/>
                  </a:cubicBezTo>
                  <a:cubicBezTo>
                    <a:pt x="33" y="54"/>
                    <a:pt x="33" y="56"/>
                    <a:pt x="36" y="57"/>
                  </a:cubicBezTo>
                  <a:cubicBezTo>
                    <a:pt x="39" y="59"/>
                    <a:pt x="38" y="63"/>
                    <a:pt x="41" y="64"/>
                  </a:cubicBezTo>
                  <a:cubicBezTo>
                    <a:pt x="42" y="64"/>
                    <a:pt x="43" y="64"/>
                    <a:pt x="44" y="64"/>
                  </a:cubicBezTo>
                  <a:cubicBezTo>
                    <a:pt x="45" y="64"/>
                    <a:pt x="45" y="65"/>
                    <a:pt x="45" y="65"/>
                  </a:cubicBezTo>
                  <a:cubicBezTo>
                    <a:pt x="43" y="65"/>
                    <a:pt x="46" y="67"/>
                    <a:pt x="46" y="67"/>
                  </a:cubicBezTo>
                  <a:cubicBezTo>
                    <a:pt x="48" y="67"/>
                    <a:pt x="47" y="63"/>
                    <a:pt x="46" y="63"/>
                  </a:cubicBezTo>
                  <a:cubicBezTo>
                    <a:pt x="47" y="62"/>
                    <a:pt x="47" y="62"/>
                    <a:pt x="46" y="62"/>
                  </a:cubicBezTo>
                  <a:cubicBezTo>
                    <a:pt x="46" y="62"/>
                    <a:pt x="45" y="61"/>
                    <a:pt x="45" y="61"/>
                  </a:cubicBezTo>
                  <a:cubicBezTo>
                    <a:pt x="45" y="61"/>
                    <a:pt x="44" y="61"/>
                    <a:pt x="44" y="61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4" y="61"/>
                    <a:pt x="43" y="60"/>
                    <a:pt x="43" y="60"/>
                  </a:cubicBezTo>
                  <a:cubicBezTo>
                    <a:pt x="43" y="60"/>
                    <a:pt x="43" y="60"/>
                    <a:pt x="43" y="60"/>
                  </a:cubicBezTo>
                  <a:cubicBezTo>
                    <a:pt x="42" y="58"/>
                    <a:pt x="41" y="58"/>
                    <a:pt x="40" y="56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39" y="54"/>
                    <a:pt x="43" y="56"/>
                    <a:pt x="43" y="55"/>
                  </a:cubicBezTo>
                  <a:cubicBezTo>
                    <a:pt x="43" y="54"/>
                    <a:pt x="43" y="54"/>
                    <a:pt x="42" y="53"/>
                  </a:cubicBezTo>
                  <a:cubicBezTo>
                    <a:pt x="42" y="53"/>
                    <a:pt x="41" y="53"/>
                    <a:pt x="41" y="53"/>
                  </a:cubicBezTo>
                  <a:cubicBezTo>
                    <a:pt x="40" y="53"/>
                    <a:pt x="40" y="53"/>
                    <a:pt x="39" y="52"/>
                  </a:cubicBezTo>
                  <a:cubicBezTo>
                    <a:pt x="38" y="52"/>
                    <a:pt x="38" y="51"/>
                    <a:pt x="37" y="51"/>
                  </a:cubicBezTo>
                  <a:cubicBezTo>
                    <a:pt x="37" y="52"/>
                    <a:pt x="37" y="53"/>
                    <a:pt x="37" y="54"/>
                  </a:cubicBezTo>
                  <a:cubicBezTo>
                    <a:pt x="37" y="54"/>
                    <a:pt x="37" y="54"/>
                    <a:pt x="37" y="54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6" y="55"/>
                    <a:pt x="36" y="54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4" y="49"/>
                    <a:pt x="30" y="46"/>
                    <a:pt x="27" y="48"/>
                  </a:cubicBezTo>
                  <a:cubicBezTo>
                    <a:pt x="26" y="49"/>
                    <a:pt x="26" y="50"/>
                    <a:pt x="25" y="51"/>
                  </a:cubicBezTo>
                  <a:cubicBezTo>
                    <a:pt x="24" y="52"/>
                    <a:pt x="21" y="49"/>
                    <a:pt x="21" y="48"/>
                  </a:cubicBezTo>
                  <a:cubicBezTo>
                    <a:pt x="21" y="48"/>
                    <a:pt x="21" y="48"/>
                    <a:pt x="21" y="48"/>
                  </a:cubicBezTo>
                  <a:cubicBezTo>
                    <a:pt x="21" y="48"/>
                    <a:pt x="21" y="47"/>
                    <a:pt x="21" y="47"/>
                  </a:cubicBezTo>
                  <a:cubicBezTo>
                    <a:pt x="20" y="47"/>
                    <a:pt x="21" y="46"/>
                    <a:pt x="21" y="45"/>
                  </a:cubicBezTo>
                  <a:cubicBezTo>
                    <a:pt x="20" y="44"/>
                    <a:pt x="20" y="44"/>
                    <a:pt x="19" y="43"/>
                  </a:cubicBezTo>
                  <a:cubicBezTo>
                    <a:pt x="19" y="42"/>
                    <a:pt x="20" y="41"/>
                    <a:pt x="19" y="41"/>
                  </a:cubicBezTo>
                  <a:cubicBezTo>
                    <a:pt x="18" y="40"/>
                    <a:pt x="17" y="40"/>
                    <a:pt x="17" y="39"/>
                  </a:cubicBezTo>
                  <a:cubicBezTo>
                    <a:pt x="17" y="37"/>
                    <a:pt x="18" y="36"/>
                    <a:pt x="18" y="34"/>
                  </a:cubicBezTo>
                  <a:cubicBezTo>
                    <a:pt x="18" y="33"/>
                    <a:pt x="16" y="31"/>
                    <a:pt x="16" y="31"/>
                  </a:cubicBezTo>
                  <a:cubicBezTo>
                    <a:pt x="17" y="31"/>
                    <a:pt x="17" y="30"/>
                    <a:pt x="17" y="29"/>
                  </a:cubicBezTo>
                  <a:cubicBezTo>
                    <a:pt x="17" y="29"/>
                    <a:pt x="18" y="29"/>
                    <a:pt x="18" y="29"/>
                  </a:cubicBezTo>
                  <a:cubicBezTo>
                    <a:pt x="18" y="28"/>
                    <a:pt x="19" y="28"/>
                    <a:pt x="20" y="27"/>
                  </a:cubicBezTo>
                  <a:cubicBezTo>
                    <a:pt x="21" y="27"/>
                    <a:pt x="21" y="28"/>
                    <a:pt x="21" y="29"/>
                  </a:cubicBezTo>
                  <a:cubicBezTo>
                    <a:pt x="22" y="29"/>
                    <a:pt x="22" y="28"/>
                    <a:pt x="22" y="28"/>
                  </a:cubicBezTo>
                  <a:cubicBezTo>
                    <a:pt x="22" y="27"/>
                    <a:pt x="23" y="27"/>
                    <a:pt x="23" y="26"/>
                  </a:cubicBezTo>
                  <a:cubicBezTo>
                    <a:pt x="23" y="25"/>
                    <a:pt x="23" y="24"/>
                    <a:pt x="23" y="23"/>
                  </a:cubicBezTo>
                  <a:cubicBezTo>
                    <a:pt x="24" y="21"/>
                    <a:pt x="24" y="19"/>
                    <a:pt x="24" y="17"/>
                  </a:cubicBezTo>
                  <a:cubicBezTo>
                    <a:pt x="24" y="16"/>
                    <a:pt x="22" y="15"/>
                    <a:pt x="22" y="14"/>
                  </a:cubicBezTo>
                  <a:cubicBezTo>
                    <a:pt x="21" y="13"/>
                    <a:pt x="21" y="12"/>
                    <a:pt x="20" y="12"/>
                  </a:cubicBezTo>
                  <a:cubicBezTo>
                    <a:pt x="19" y="11"/>
                    <a:pt x="20" y="9"/>
                    <a:pt x="20" y="8"/>
                  </a:cubicBezTo>
                  <a:cubicBezTo>
                    <a:pt x="18" y="7"/>
                    <a:pt x="22" y="2"/>
                    <a:pt x="19" y="2"/>
                  </a:cubicBezTo>
                  <a:cubicBezTo>
                    <a:pt x="17" y="2"/>
                    <a:pt x="18" y="3"/>
                    <a:pt x="17" y="4"/>
                  </a:cubicBezTo>
                  <a:cubicBezTo>
                    <a:pt x="17" y="3"/>
                    <a:pt x="14" y="5"/>
                    <a:pt x="15" y="5"/>
                  </a:cubicBezTo>
                  <a:cubicBezTo>
                    <a:pt x="14" y="5"/>
                    <a:pt x="13" y="2"/>
                    <a:pt x="12" y="2"/>
                  </a:cubicBezTo>
                  <a:cubicBezTo>
                    <a:pt x="11" y="1"/>
                    <a:pt x="10" y="0"/>
                    <a:pt x="8" y="1"/>
                  </a:cubicBezTo>
                  <a:cubicBezTo>
                    <a:pt x="7" y="1"/>
                    <a:pt x="5" y="0"/>
                    <a:pt x="5" y="0"/>
                  </a:cubicBezTo>
                  <a:cubicBezTo>
                    <a:pt x="4" y="1"/>
                    <a:pt x="6" y="1"/>
                    <a:pt x="4" y="2"/>
                  </a:cubicBezTo>
                  <a:cubicBezTo>
                    <a:pt x="3" y="3"/>
                    <a:pt x="4" y="5"/>
                    <a:pt x="4" y="7"/>
                  </a:cubicBezTo>
                  <a:cubicBezTo>
                    <a:pt x="5" y="8"/>
                    <a:pt x="4" y="9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3" y="12"/>
                    <a:pt x="4" y="16"/>
                    <a:pt x="4" y="16"/>
                  </a:cubicBezTo>
                  <a:cubicBezTo>
                    <a:pt x="4" y="18"/>
                    <a:pt x="4" y="19"/>
                    <a:pt x="4" y="21"/>
                  </a:cubicBezTo>
                  <a:cubicBezTo>
                    <a:pt x="4" y="23"/>
                    <a:pt x="7" y="26"/>
                    <a:pt x="5" y="28"/>
                  </a:cubicBezTo>
                  <a:cubicBezTo>
                    <a:pt x="3" y="32"/>
                    <a:pt x="0" y="23"/>
                    <a:pt x="0" y="27"/>
                  </a:cubicBezTo>
                  <a:cubicBezTo>
                    <a:pt x="0" y="30"/>
                    <a:pt x="2" y="32"/>
                    <a:pt x="3" y="34"/>
                  </a:cubicBezTo>
                  <a:cubicBezTo>
                    <a:pt x="4" y="36"/>
                    <a:pt x="2" y="38"/>
                    <a:pt x="4" y="40"/>
                  </a:cubicBezTo>
                  <a:cubicBezTo>
                    <a:pt x="4" y="41"/>
                    <a:pt x="7" y="45"/>
                    <a:pt x="7" y="44"/>
                  </a:cubicBezTo>
                  <a:cubicBezTo>
                    <a:pt x="6" y="43"/>
                    <a:pt x="8" y="47"/>
                    <a:pt x="9" y="47"/>
                  </a:cubicBezTo>
                  <a:cubicBezTo>
                    <a:pt x="10" y="46"/>
                    <a:pt x="10" y="41"/>
                    <a:pt x="12" y="45"/>
                  </a:cubicBezTo>
                  <a:cubicBezTo>
                    <a:pt x="13" y="46"/>
                    <a:pt x="11" y="50"/>
                    <a:pt x="12" y="50"/>
                  </a:cubicBezTo>
                  <a:cubicBezTo>
                    <a:pt x="12" y="50"/>
                    <a:pt x="12" y="51"/>
                    <a:pt x="12" y="52"/>
                  </a:cubicBezTo>
                  <a:cubicBezTo>
                    <a:pt x="11" y="52"/>
                    <a:pt x="12" y="52"/>
                    <a:pt x="12" y="53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11" y="53"/>
                    <a:pt x="11" y="55"/>
                    <a:pt x="12" y="55"/>
                  </a:cubicBezTo>
                  <a:cubicBezTo>
                    <a:pt x="12" y="55"/>
                    <a:pt x="13" y="52"/>
                    <a:pt x="14" y="54"/>
                  </a:cubicBezTo>
                  <a:cubicBezTo>
                    <a:pt x="15" y="56"/>
                    <a:pt x="15" y="54"/>
                    <a:pt x="16" y="54"/>
                  </a:cubicBezTo>
                  <a:cubicBezTo>
                    <a:pt x="17" y="54"/>
                    <a:pt x="18" y="57"/>
                    <a:pt x="18" y="55"/>
                  </a:cubicBezTo>
                  <a:cubicBezTo>
                    <a:pt x="19" y="54"/>
                    <a:pt x="20" y="53"/>
                    <a:pt x="21" y="53"/>
                  </a:cubicBezTo>
                  <a:cubicBezTo>
                    <a:pt x="22" y="54"/>
                    <a:pt x="22" y="53"/>
                    <a:pt x="22" y="53"/>
                  </a:cubicBezTo>
                  <a:cubicBezTo>
                    <a:pt x="23" y="53"/>
                    <a:pt x="23" y="53"/>
                    <a:pt x="24" y="53"/>
                  </a:cubicBezTo>
                  <a:cubicBezTo>
                    <a:pt x="24" y="53"/>
                    <a:pt x="25" y="56"/>
                    <a:pt x="25" y="5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173" name="Freeform 175"/>
            <p:cNvSpPr>
              <a:spLocks/>
            </p:cNvSpPr>
            <p:nvPr/>
          </p:nvSpPr>
          <p:spPr bwMode="auto">
            <a:xfrm>
              <a:off x="7567613" y="3995738"/>
              <a:ext cx="11113" cy="22225"/>
            </a:xfrm>
            <a:custGeom>
              <a:avLst/>
              <a:gdLst>
                <a:gd name="T0" fmla="*/ 1 w 4"/>
                <a:gd name="T1" fmla="*/ 5 h 8"/>
                <a:gd name="T2" fmla="*/ 1 w 4"/>
                <a:gd name="T3" fmla="*/ 5 h 8"/>
                <a:gd name="T4" fmla="*/ 2 w 4"/>
                <a:gd name="T5" fmla="*/ 6 h 8"/>
                <a:gd name="T6" fmla="*/ 3 w 4"/>
                <a:gd name="T7" fmla="*/ 2 h 8"/>
                <a:gd name="T8" fmla="*/ 2 w 4"/>
                <a:gd name="T9" fmla="*/ 2 h 8"/>
                <a:gd name="T10" fmla="*/ 2 w 4"/>
                <a:gd name="T11" fmla="*/ 2 h 8"/>
                <a:gd name="T12" fmla="*/ 2 w 4"/>
                <a:gd name="T13" fmla="*/ 2 h 8"/>
                <a:gd name="T14" fmla="*/ 1 w 4"/>
                <a:gd name="T15" fmla="*/ 4 h 8"/>
                <a:gd name="T16" fmla="*/ 1 w 4"/>
                <a:gd name="T1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8"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0" y="7"/>
                    <a:pt x="1" y="8"/>
                    <a:pt x="2" y="6"/>
                  </a:cubicBezTo>
                  <a:cubicBezTo>
                    <a:pt x="3" y="4"/>
                    <a:pt x="4" y="4"/>
                    <a:pt x="3" y="2"/>
                  </a:cubicBezTo>
                  <a:cubicBezTo>
                    <a:pt x="3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1" y="4"/>
                    <a:pt x="1" y="4"/>
                  </a:cubicBezTo>
                  <a:cubicBezTo>
                    <a:pt x="1" y="4"/>
                    <a:pt x="1" y="5"/>
                    <a:pt x="1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174" name="Freeform 176"/>
            <p:cNvSpPr>
              <a:spLocks/>
            </p:cNvSpPr>
            <p:nvPr/>
          </p:nvSpPr>
          <p:spPr bwMode="auto">
            <a:xfrm>
              <a:off x="7504113" y="4013201"/>
              <a:ext cx="11113" cy="11113"/>
            </a:xfrm>
            <a:custGeom>
              <a:avLst/>
              <a:gdLst>
                <a:gd name="T0" fmla="*/ 4 w 4"/>
                <a:gd name="T1" fmla="*/ 1 h 4"/>
                <a:gd name="T2" fmla="*/ 4 w 4"/>
                <a:gd name="T3" fmla="*/ 1 h 4"/>
                <a:gd name="T4" fmla="*/ 3 w 4"/>
                <a:gd name="T5" fmla="*/ 1 h 4"/>
                <a:gd name="T6" fmla="*/ 3 w 4"/>
                <a:gd name="T7" fmla="*/ 1 h 4"/>
                <a:gd name="T8" fmla="*/ 3 w 4"/>
                <a:gd name="T9" fmla="*/ 1 h 4"/>
                <a:gd name="T10" fmla="*/ 2 w 4"/>
                <a:gd name="T11" fmla="*/ 1 h 4"/>
                <a:gd name="T12" fmla="*/ 2 w 4"/>
                <a:gd name="T13" fmla="*/ 4 h 4"/>
                <a:gd name="T14" fmla="*/ 3 w 4"/>
                <a:gd name="T15" fmla="*/ 4 h 4"/>
                <a:gd name="T16" fmla="*/ 4 w 4"/>
                <a:gd name="T1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4"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1"/>
                    <a:pt x="2" y="1"/>
                  </a:cubicBezTo>
                  <a:cubicBezTo>
                    <a:pt x="0" y="0"/>
                    <a:pt x="1" y="4"/>
                    <a:pt x="2" y="4"/>
                  </a:cubicBezTo>
                  <a:cubicBezTo>
                    <a:pt x="2" y="4"/>
                    <a:pt x="3" y="4"/>
                    <a:pt x="3" y="4"/>
                  </a:cubicBezTo>
                  <a:cubicBezTo>
                    <a:pt x="3" y="4"/>
                    <a:pt x="4" y="2"/>
                    <a:pt x="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175" name="Freeform 177"/>
            <p:cNvSpPr>
              <a:spLocks/>
            </p:cNvSpPr>
            <p:nvPr/>
          </p:nvSpPr>
          <p:spPr bwMode="auto">
            <a:xfrm>
              <a:off x="7462838" y="4013201"/>
              <a:ext cx="38100" cy="42863"/>
            </a:xfrm>
            <a:custGeom>
              <a:avLst/>
              <a:gdLst>
                <a:gd name="T0" fmla="*/ 13 w 13"/>
                <a:gd name="T1" fmla="*/ 10 h 15"/>
                <a:gd name="T2" fmla="*/ 12 w 13"/>
                <a:gd name="T3" fmla="*/ 9 h 15"/>
                <a:gd name="T4" fmla="*/ 12 w 13"/>
                <a:gd name="T5" fmla="*/ 9 h 15"/>
                <a:gd name="T6" fmla="*/ 13 w 13"/>
                <a:gd name="T7" fmla="*/ 5 h 15"/>
                <a:gd name="T8" fmla="*/ 12 w 13"/>
                <a:gd name="T9" fmla="*/ 5 h 15"/>
                <a:gd name="T10" fmla="*/ 10 w 13"/>
                <a:gd name="T11" fmla="*/ 3 h 15"/>
                <a:gd name="T12" fmla="*/ 7 w 13"/>
                <a:gd name="T13" fmla="*/ 2 h 15"/>
                <a:gd name="T14" fmla="*/ 7 w 13"/>
                <a:gd name="T15" fmla="*/ 2 h 15"/>
                <a:gd name="T16" fmla="*/ 7 w 13"/>
                <a:gd name="T17" fmla="*/ 2 h 15"/>
                <a:gd name="T18" fmla="*/ 3 w 13"/>
                <a:gd name="T19" fmla="*/ 2 h 15"/>
                <a:gd name="T20" fmla="*/ 2 w 13"/>
                <a:gd name="T21" fmla="*/ 2 h 15"/>
                <a:gd name="T22" fmla="*/ 2 w 13"/>
                <a:gd name="T23" fmla="*/ 2 h 15"/>
                <a:gd name="T24" fmla="*/ 2 w 13"/>
                <a:gd name="T25" fmla="*/ 3 h 15"/>
                <a:gd name="T26" fmla="*/ 5 w 13"/>
                <a:gd name="T27" fmla="*/ 9 h 15"/>
                <a:gd name="T28" fmla="*/ 7 w 13"/>
                <a:gd name="T29" fmla="*/ 11 h 15"/>
                <a:gd name="T30" fmla="*/ 8 w 13"/>
                <a:gd name="T31" fmla="*/ 13 h 15"/>
                <a:gd name="T32" fmla="*/ 10 w 13"/>
                <a:gd name="T33" fmla="*/ 15 h 15"/>
                <a:gd name="T34" fmla="*/ 12 w 13"/>
                <a:gd name="T35" fmla="*/ 12 h 15"/>
                <a:gd name="T36" fmla="*/ 13 w 13"/>
                <a:gd name="T37" fmla="*/ 12 h 15"/>
                <a:gd name="T38" fmla="*/ 13 w 13"/>
                <a:gd name="T39" fmla="*/ 10 h 15"/>
                <a:gd name="T40" fmla="*/ 13 w 13"/>
                <a:gd name="T41" fmla="*/ 1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" h="15">
                  <a:moveTo>
                    <a:pt x="13" y="10"/>
                  </a:moveTo>
                  <a:cubicBezTo>
                    <a:pt x="13" y="10"/>
                    <a:pt x="12" y="10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1" y="8"/>
                    <a:pt x="13" y="7"/>
                    <a:pt x="13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4"/>
                    <a:pt x="11" y="4"/>
                    <a:pt x="10" y="3"/>
                  </a:cubicBezTo>
                  <a:cubicBezTo>
                    <a:pt x="10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5" y="1"/>
                    <a:pt x="4" y="2"/>
                    <a:pt x="3" y="2"/>
                  </a:cubicBezTo>
                  <a:cubicBezTo>
                    <a:pt x="3" y="2"/>
                    <a:pt x="3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0"/>
                    <a:pt x="0" y="2"/>
                    <a:pt x="2" y="3"/>
                  </a:cubicBezTo>
                  <a:cubicBezTo>
                    <a:pt x="5" y="5"/>
                    <a:pt x="4" y="6"/>
                    <a:pt x="5" y="9"/>
                  </a:cubicBezTo>
                  <a:cubicBezTo>
                    <a:pt x="6" y="10"/>
                    <a:pt x="7" y="10"/>
                    <a:pt x="7" y="11"/>
                  </a:cubicBezTo>
                  <a:cubicBezTo>
                    <a:pt x="8" y="11"/>
                    <a:pt x="8" y="13"/>
                    <a:pt x="8" y="13"/>
                  </a:cubicBezTo>
                  <a:cubicBezTo>
                    <a:pt x="9" y="14"/>
                    <a:pt x="9" y="15"/>
                    <a:pt x="10" y="15"/>
                  </a:cubicBezTo>
                  <a:cubicBezTo>
                    <a:pt x="11" y="15"/>
                    <a:pt x="12" y="13"/>
                    <a:pt x="12" y="12"/>
                  </a:cubicBezTo>
                  <a:cubicBezTo>
                    <a:pt x="12" y="12"/>
                    <a:pt x="13" y="12"/>
                    <a:pt x="13" y="12"/>
                  </a:cubicBezTo>
                  <a:cubicBezTo>
                    <a:pt x="13" y="11"/>
                    <a:pt x="13" y="11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176" name="Freeform 178"/>
            <p:cNvSpPr>
              <a:spLocks/>
            </p:cNvSpPr>
            <p:nvPr/>
          </p:nvSpPr>
          <p:spPr bwMode="auto">
            <a:xfrm>
              <a:off x="7456488" y="4052888"/>
              <a:ext cx="14288" cy="12700"/>
            </a:xfrm>
            <a:custGeom>
              <a:avLst/>
              <a:gdLst>
                <a:gd name="T0" fmla="*/ 0 w 5"/>
                <a:gd name="T1" fmla="*/ 1 h 4"/>
                <a:gd name="T2" fmla="*/ 0 w 5"/>
                <a:gd name="T3" fmla="*/ 1 h 4"/>
                <a:gd name="T4" fmla="*/ 0 w 5"/>
                <a:gd name="T5" fmla="*/ 1 h 4"/>
                <a:gd name="T6" fmla="*/ 1 w 5"/>
                <a:gd name="T7" fmla="*/ 3 h 4"/>
                <a:gd name="T8" fmla="*/ 4 w 5"/>
                <a:gd name="T9" fmla="*/ 2 h 4"/>
                <a:gd name="T10" fmla="*/ 0 w 5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3"/>
                    <a:pt x="1" y="3"/>
                  </a:cubicBezTo>
                  <a:cubicBezTo>
                    <a:pt x="3" y="4"/>
                    <a:pt x="5" y="4"/>
                    <a:pt x="4" y="2"/>
                  </a:cubicBezTo>
                  <a:cubicBezTo>
                    <a:pt x="4" y="1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177" name="Freeform 179"/>
            <p:cNvSpPr>
              <a:spLocks/>
            </p:cNvSpPr>
            <p:nvPr/>
          </p:nvSpPr>
          <p:spPr bwMode="auto">
            <a:xfrm>
              <a:off x="7456488" y="4065588"/>
              <a:ext cx="6350" cy="11113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3 h 4"/>
                <a:gd name="T4" fmla="*/ 1 w 2"/>
                <a:gd name="T5" fmla="*/ 1 h 4"/>
                <a:gd name="T6" fmla="*/ 0 w 2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cubicBezTo>
                    <a:pt x="0" y="0"/>
                    <a:pt x="1" y="3"/>
                    <a:pt x="0" y="3"/>
                  </a:cubicBezTo>
                  <a:cubicBezTo>
                    <a:pt x="2" y="4"/>
                    <a:pt x="2" y="2"/>
                    <a:pt x="1" y="1"/>
                  </a:cubicBezTo>
                  <a:cubicBezTo>
                    <a:pt x="1" y="1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178" name="Freeform 180"/>
            <p:cNvSpPr>
              <a:spLocks/>
            </p:cNvSpPr>
            <p:nvPr/>
          </p:nvSpPr>
          <p:spPr bwMode="auto">
            <a:xfrm>
              <a:off x="7439025" y="4079876"/>
              <a:ext cx="14288" cy="26988"/>
            </a:xfrm>
            <a:custGeom>
              <a:avLst/>
              <a:gdLst>
                <a:gd name="T0" fmla="*/ 2 w 5"/>
                <a:gd name="T1" fmla="*/ 7 h 9"/>
                <a:gd name="T2" fmla="*/ 3 w 5"/>
                <a:gd name="T3" fmla="*/ 5 h 9"/>
                <a:gd name="T4" fmla="*/ 2 w 5"/>
                <a:gd name="T5" fmla="*/ 1 h 9"/>
                <a:gd name="T6" fmla="*/ 2 w 5"/>
                <a:gd name="T7" fmla="*/ 2 h 9"/>
                <a:gd name="T8" fmla="*/ 2 w 5"/>
                <a:gd name="T9" fmla="*/ 2 h 9"/>
                <a:gd name="T10" fmla="*/ 1 w 5"/>
                <a:gd name="T11" fmla="*/ 4 h 9"/>
                <a:gd name="T12" fmla="*/ 0 w 5"/>
                <a:gd name="T13" fmla="*/ 7 h 9"/>
                <a:gd name="T14" fmla="*/ 2 w 5"/>
                <a:gd name="T15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9">
                  <a:moveTo>
                    <a:pt x="2" y="7"/>
                  </a:moveTo>
                  <a:cubicBezTo>
                    <a:pt x="3" y="7"/>
                    <a:pt x="3" y="5"/>
                    <a:pt x="3" y="5"/>
                  </a:cubicBezTo>
                  <a:cubicBezTo>
                    <a:pt x="2" y="5"/>
                    <a:pt x="5" y="0"/>
                    <a:pt x="2" y="1"/>
                  </a:cubicBezTo>
                  <a:cubicBezTo>
                    <a:pt x="2" y="1"/>
                    <a:pt x="2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1" y="4"/>
                    <a:pt x="1" y="4"/>
                  </a:cubicBezTo>
                  <a:cubicBezTo>
                    <a:pt x="1" y="5"/>
                    <a:pt x="0" y="5"/>
                    <a:pt x="0" y="7"/>
                  </a:cubicBezTo>
                  <a:cubicBezTo>
                    <a:pt x="0" y="9"/>
                    <a:pt x="2" y="8"/>
                    <a:pt x="2" y="7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179" name="Freeform 181"/>
            <p:cNvSpPr>
              <a:spLocks/>
            </p:cNvSpPr>
            <p:nvPr/>
          </p:nvSpPr>
          <p:spPr bwMode="auto">
            <a:xfrm>
              <a:off x="7386638" y="4100513"/>
              <a:ext cx="66675" cy="80963"/>
            </a:xfrm>
            <a:custGeom>
              <a:avLst/>
              <a:gdLst>
                <a:gd name="T0" fmla="*/ 18 w 23"/>
                <a:gd name="T1" fmla="*/ 4 h 28"/>
                <a:gd name="T2" fmla="*/ 17 w 23"/>
                <a:gd name="T3" fmla="*/ 5 h 28"/>
                <a:gd name="T4" fmla="*/ 16 w 23"/>
                <a:gd name="T5" fmla="*/ 7 h 28"/>
                <a:gd name="T6" fmla="*/ 14 w 23"/>
                <a:gd name="T7" fmla="*/ 10 h 28"/>
                <a:gd name="T8" fmla="*/ 10 w 23"/>
                <a:gd name="T9" fmla="*/ 16 h 28"/>
                <a:gd name="T10" fmla="*/ 5 w 23"/>
                <a:gd name="T11" fmla="*/ 20 h 28"/>
                <a:gd name="T12" fmla="*/ 5 w 23"/>
                <a:gd name="T13" fmla="*/ 20 h 28"/>
                <a:gd name="T14" fmla="*/ 5 w 23"/>
                <a:gd name="T15" fmla="*/ 20 h 28"/>
                <a:gd name="T16" fmla="*/ 2 w 23"/>
                <a:gd name="T17" fmla="*/ 23 h 28"/>
                <a:gd name="T18" fmla="*/ 2 w 23"/>
                <a:gd name="T19" fmla="*/ 23 h 28"/>
                <a:gd name="T20" fmla="*/ 2 w 23"/>
                <a:gd name="T21" fmla="*/ 23 h 28"/>
                <a:gd name="T22" fmla="*/ 2 w 23"/>
                <a:gd name="T23" fmla="*/ 23 h 28"/>
                <a:gd name="T24" fmla="*/ 2 w 23"/>
                <a:gd name="T25" fmla="*/ 24 h 28"/>
                <a:gd name="T26" fmla="*/ 2 w 23"/>
                <a:gd name="T27" fmla="*/ 24 h 28"/>
                <a:gd name="T28" fmla="*/ 1 w 23"/>
                <a:gd name="T29" fmla="*/ 24 h 28"/>
                <a:gd name="T30" fmla="*/ 1 w 23"/>
                <a:gd name="T31" fmla="*/ 25 h 28"/>
                <a:gd name="T32" fmla="*/ 1 w 23"/>
                <a:gd name="T33" fmla="*/ 25 h 28"/>
                <a:gd name="T34" fmla="*/ 0 w 23"/>
                <a:gd name="T35" fmla="*/ 26 h 28"/>
                <a:gd name="T36" fmla="*/ 0 w 23"/>
                <a:gd name="T37" fmla="*/ 26 h 28"/>
                <a:gd name="T38" fmla="*/ 0 w 23"/>
                <a:gd name="T39" fmla="*/ 26 h 28"/>
                <a:gd name="T40" fmla="*/ 0 w 23"/>
                <a:gd name="T41" fmla="*/ 27 h 28"/>
                <a:gd name="T42" fmla="*/ 0 w 23"/>
                <a:gd name="T43" fmla="*/ 27 h 28"/>
                <a:gd name="T44" fmla="*/ 2 w 23"/>
                <a:gd name="T45" fmla="*/ 27 h 28"/>
                <a:gd name="T46" fmla="*/ 4 w 23"/>
                <a:gd name="T47" fmla="*/ 26 h 28"/>
                <a:gd name="T48" fmla="*/ 4 w 23"/>
                <a:gd name="T49" fmla="*/ 24 h 28"/>
                <a:gd name="T50" fmla="*/ 6 w 23"/>
                <a:gd name="T51" fmla="*/ 24 h 28"/>
                <a:gd name="T52" fmla="*/ 7 w 23"/>
                <a:gd name="T53" fmla="*/ 23 h 28"/>
                <a:gd name="T54" fmla="*/ 7 w 23"/>
                <a:gd name="T55" fmla="*/ 23 h 28"/>
                <a:gd name="T56" fmla="*/ 8 w 23"/>
                <a:gd name="T57" fmla="*/ 22 h 28"/>
                <a:gd name="T58" fmla="*/ 8 w 23"/>
                <a:gd name="T59" fmla="*/ 22 h 28"/>
                <a:gd name="T60" fmla="*/ 9 w 23"/>
                <a:gd name="T61" fmla="*/ 20 h 28"/>
                <a:gd name="T62" fmla="*/ 12 w 23"/>
                <a:gd name="T63" fmla="*/ 19 h 28"/>
                <a:gd name="T64" fmla="*/ 14 w 23"/>
                <a:gd name="T65" fmla="*/ 15 h 28"/>
                <a:gd name="T66" fmla="*/ 17 w 23"/>
                <a:gd name="T67" fmla="*/ 10 h 28"/>
                <a:gd name="T68" fmla="*/ 22 w 23"/>
                <a:gd name="T69" fmla="*/ 5 h 28"/>
                <a:gd name="T70" fmla="*/ 22 w 23"/>
                <a:gd name="T71" fmla="*/ 1 h 28"/>
                <a:gd name="T72" fmla="*/ 18 w 23"/>
                <a:gd name="T73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3" h="28">
                  <a:moveTo>
                    <a:pt x="18" y="4"/>
                  </a:moveTo>
                  <a:cubicBezTo>
                    <a:pt x="18" y="5"/>
                    <a:pt x="18" y="5"/>
                    <a:pt x="17" y="5"/>
                  </a:cubicBezTo>
                  <a:cubicBezTo>
                    <a:pt x="16" y="5"/>
                    <a:pt x="17" y="7"/>
                    <a:pt x="16" y="7"/>
                  </a:cubicBezTo>
                  <a:cubicBezTo>
                    <a:pt x="15" y="8"/>
                    <a:pt x="15" y="9"/>
                    <a:pt x="14" y="10"/>
                  </a:cubicBezTo>
                  <a:cubicBezTo>
                    <a:pt x="12" y="12"/>
                    <a:pt x="12" y="15"/>
                    <a:pt x="10" y="16"/>
                  </a:cubicBezTo>
                  <a:cubicBezTo>
                    <a:pt x="8" y="17"/>
                    <a:pt x="7" y="19"/>
                    <a:pt x="5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4" y="20"/>
                    <a:pt x="2" y="22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4"/>
                    <a:pt x="1" y="24"/>
                    <a:pt x="1" y="24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1" y="25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8"/>
                    <a:pt x="2" y="27"/>
                    <a:pt x="2" y="27"/>
                  </a:cubicBezTo>
                  <a:cubicBezTo>
                    <a:pt x="3" y="27"/>
                    <a:pt x="3" y="26"/>
                    <a:pt x="4" y="26"/>
                  </a:cubicBezTo>
                  <a:cubicBezTo>
                    <a:pt x="4" y="25"/>
                    <a:pt x="4" y="25"/>
                    <a:pt x="4" y="24"/>
                  </a:cubicBezTo>
                  <a:cubicBezTo>
                    <a:pt x="4" y="24"/>
                    <a:pt x="6" y="24"/>
                    <a:pt x="6" y="24"/>
                  </a:cubicBezTo>
                  <a:cubicBezTo>
                    <a:pt x="6" y="24"/>
                    <a:pt x="7" y="23"/>
                    <a:pt x="7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3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9" y="21"/>
                    <a:pt x="9" y="20"/>
                  </a:cubicBezTo>
                  <a:cubicBezTo>
                    <a:pt x="9" y="20"/>
                    <a:pt x="12" y="19"/>
                    <a:pt x="12" y="19"/>
                  </a:cubicBezTo>
                  <a:cubicBezTo>
                    <a:pt x="13" y="18"/>
                    <a:pt x="13" y="17"/>
                    <a:pt x="14" y="15"/>
                  </a:cubicBezTo>
                  <a:cubicBezTo>
                    <a:pt x="16" y="13"/>
                    <a:pt x="14" y="11"/>
                    <a:pt x="17" y="10"/>
                  </a:cubicBezTo>
                  <a:cubicBezTo>
                    <a:pt x="20" y="9"/>
                    <a:pt x="19" y="6"/>
                    <a:pt x="22" y="5"/>
                  </a:cubicBezTo>
                  <a:cubicBezTo>
                    <a:pt x="23" y="5"/>
                    <a:pt x="23" y="2"/>
                    <a:pt x="22" y="1"/>
                  </a:cubicBezTo>
                  <a:cubicBezTo>
                    <a:pt x="20" y="0"/>
                    <a:pt x="20" y="3"/>
                    <a:pt x="18" y="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180" name="Freeform 182"/>
            <p:cNvSpPr>
              <a:spLocks/>
            </p:cNvSpPr>
            <p:nvPr/>
          </p:nvSpPr>
          <p:spPr bwMode="auto">
            <a:xfrm>
              <a:off x="7380288" y="4191001"/>
              <a:ext cx="12700" cy="11113"/>
            </a:xfrm>
            <a:custGeom>
              <a:avLst/>
              <a:gdLst>
                <a:gd name="T0" fmla="*/ 2 w 4"/>
                <a:gd name="T1" fmla="*/ 0 h 4"/>
                <a:gd name="T2" fmla="*/ 2 w 4"/>
                <a:gd name="T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cubicBezTo>
                    <a:pt x="0" y="0"/>
                    <a:pt x="4" y="4"/>
                    <a:pt x="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181" name="Freeform 183"/>
            <p:cNvSpPr>
              <a:spLocks/>
            </p:cNvSpPr>
            <p:nvPr/>
          </p:nvSpPr>
          <p:spPr bwMode="auto">
            <a:xfrm>
              <a:off x="7512050" y="4041776"/>
              <a:ext cx="9525" cy="17463"/>
            </a:xfrm>
            <a:custGeom>
              <a:avLst/>
              <a:gdLst>
                <a:gd name="T0" fmla="*/ 0 w 3"/>
                <a:gd name="T1" fmla="*/ 4 h 6"/>
                <a:gd name="T2" fmla="*/ 0 w 3"/>
                <a:gd name="T3" fmla="*/ 4 h 6"/>
                <a:gd name="T4" fmla="*/ 1 w 3"/>
                <a:gd name="T5" fmla="*/ 6 h 6"/>
                <a:gd name="T6" fmla="*/ 1 w 3"/>
                <a:gd name="T7" fmla="*/ 6 h 6"/>
                <a:gd name="T8" fmla="*/ 2 w 3"/>
                <a:gd name="T9" fmla="*/ 5 h 6"/>
                <a:gd name="T10" fmla="*/ 2 w 3"/>
                <a:gd name="T11" fmla="*/ 4 h 6"/>
                <a:gd name="T12" fmla="*/ 2 w 3"/>
                <a:gd name="T13" fmla="*/ 0 h 6"/>
                <a:gd name="T14" fmla="*/ 1 w 3"/>
                <a:gd name="T15" fmla="*/ 1 h 6"/>
                <a:gd name="T16" fmla="*/ 1 w 3"/>
                <a:gd name="T17" fmla="*/ 1 h 6"/>
                <a:gd name="T18" fmla="*/ 1 w 3"/>
                <a:gd name="T19" fmla="*/ 1 h 6"/>
                <a:gd name="T20" fmla="*/ 1 w 3"/>
                <a:gd name="T21" fmla="*/ 3 h 6"/>
                <a:gd name="T22" fmla="*/ 0 w 3"/>
                <a:gd name="T23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" h="6"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6"/>
                    <a:pt x="2" y="5"/>
                    <a:pt x="2" y="5"/>
                  </a:cubicBezTo>
                  <a:cubicBezTo>
                    <a:pt x="2" y="5"/>
                    <a:pt x="2" y="5"/>
                    <a:pt x="2" y="4"/>
                  </a:cubicBezTo>
                  <a:cubicBezTo>
                    <a:pt x="3" y="3"/>
                    <a:pt x="2" y="2"/>
                    <a:pt x="2" y="0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1" y="3"/>
                    <a:pt x="1" y="3"/>
                  </a:cubicBezTo>
                  <a:cubicBezTo>
                    <a:pt x="1" y="3"/>
                    <a:pt x="0" y="3"/>
                    <a:pt x="0" y="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182" name="Freeform 184"/>
            <p:cNvSpPr>
              <a:spLocks/>
            </p:cNvSpPr>
            <p:nvPr/>
          </p:nvSpPr>
          <p:spPr bwMode="auto">
            <a:xfrm>
              <a:off x="7523163" y="4048126"/>
              <a:ext cx="12700" cy="11113"/>
            </a:xfrm>
            <a:custGeom>
              <a:avLst/>
              <a:gdLst>
                <a:gd name="T0" fmla="*/ 2 w 4"/>
                <a:gd name="T1" fmla="*/ 0 h 4"/>
                <a:gd name="T2" fmla="*/ 1 w 4"/>
                <a:gd name="T3" fmla="*/ 1 h 4"/>
                <a:gd name="T4" fmla="*/ 2 w 4"/>
                <a:gd name="T5" fmla="*/ 2 h 4"/>
                <a:gd name="T6" fmla="*/ 4 w 4"/>
                <a:gd name="T7" fmla="*/ 1 h 4"/>
                <a:gd name="T8" fmla="*/ 4 w 4"/>
                <a:gd name="T9" fmla="*/ 1 h 4"/>
                <a:gd name="T10" fmla="*/ 2 w 4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cubicBezTo>
                    <a:pt x="2" y="0"/>
                    <a:pt x="1" y="0"/>
                    <a:pt x="1" y="1"/>
                  </a:cubicBezTo>
                  <a:cubicBezTo>
                    <a:pt x="0" y="2"/>
                    <a:pt x="2" y="1"/>
                    <a:pt x="2" y="2"/>
                  </a:cubicBezTo>
                  <a:cubicBezTo>
                    <a:pt x="2" y="4"/>
                    <a:pt x="4" y="2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2" y="0"/>
                    <a:pt x="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183" name="Freeform 185"/>
            <p:cNvSpPr>
              <a:spLocks/>
            </p:cNvSpPr>
            <p:nvPr/>
          </p:nvSpPr>
          <p:spPr bwMode="auto">
            <a:xfrm>
              <a:off x="7539038" y="4027488"/>
              <a:ext cx="14288" cy="14288"/>
            </a:xfrm>
            <a:custGeom>
              <a:avLst/>
              <a:gdLst>
                <a:gd name="T0" fmla="*/ 0 w 5"/>
                <a:gd name="T1" fmla="*/ 1 h 5"/>
                <a:gd name="T2" fmla="*/ 1 w 5"/>
                <a:gd name="T3" fmla="*/ 2 h 5"/>
                <a:gd name="T4" fmla="*/ 1 w 5"/>
                <a:gd name="T5" fmla="*/ 2 h 5"/>
                <a:gd name="T6" fmla="*/ 2 w 5"/>
                <a:gd name="T7" fmla="*/ 3 h 5"/>
                <a:gd name="T8" fmla="*/ 2 w 5"/>
                <a:gd name="T9" fmla="*/ 3 h 5"/>
                <a:gd name="T10" fmla="*/ 3 w 5"/>
                <a:gd name="T11" fmla="*/ 3 h 5"/>
                <a:gd name="T12" fmla="*/ 4 w 5"/>
                <a:gd name="T13" fmla="*/ 5 h 5"/>
                <a:gd name="T14" fmla="*/ 4 w 5"/>
                <a:gd name="T15" fmla="*/ 5 h 5"/>
                <a:gd name="T16" fmla="*/ 5 w 5"/>
                <a:gd name="T17" fmla="*/ 3 h 5"/>
                <a:gd name="T18" fmla="*/ 2 w 5"/>
                <a:gd name="T19" fmla="*/ 2 h 5"/>
                <a:gd name="T20" fmla="*/ 2 w 5"/>
                <a:gd name="T21" fmla="*/ 2 h 5"/>
                <a:gd name="T22" fmla="*/ 2 w 5"/>
                <a:gd name="T23" fmla="*/ 2 h 5"/>
                <a:gd name="T24" fmla="*/ 1 w 5"/>
                <a:gd name="T25" fmla="*/ 0 h 5"/>
                <a:gd name="T26" fmla="*/ 0 w 5"/>
                <a:gd name="T27" fmla="*/ 0 h 5"/>
                <a:gd name="T28" fmla="*/ 0 w 5"/>
                <a:gd name="T29" fmla="*/ 1 h 5"/>
                <a:gd name="T30" fmla="*/ 0 w 5"/>
                <a:gd name="T31" fmla="*/ 1 h 5"/>
                <a:gd name="T32" fmla="*/ 0 w 5"/>
                <a:gd name="T33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" h="5">
                  <a:moveTo>
                    <a:pt x="0" y="1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1" y="2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4" y="4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5"/>
                    <a:pt x="5" y="4"/>
                    <a:pt x="5" y="3"/>
                  </a:cubicBezTo>
                  <a:cubicBezTo>
                    <a:pt x="4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184" name="Freeform 186"/>
            <p:cNvSpPr>
              <a:spLocks/>
            </p:cNvSpPr>
            <p:nvPr/>
          </p:nvSpPr>
          <p:spPr bwMode="auto">
            <a:xfrm>
              <a:off x="7558088" y="4038601"/>
              <a:ext cx="9525" cy="12700"/>
            </a:xfrm>
            <a:custGeom>
              <a:avLst/>
              <a:gdLst>
                <a:gd name="T0" fmla="*/ 2 w 3"/>
                <a:gd name="T1" fmla="*/ 4 h 4"/>
                <a:gd name="T2" fmla="*/ 2 w 3"/>
                <a:gd name="T3" fmla="*/ 3 h 4"/>
                <a:gd name="T4" fmla="*/ 0 w 3"/>
                <a:gd name="T5" fmla="*/ 1 h 4"/>
                <a:gd name="T6" fmla="*/ 0 w 3"/>
                <a:gd name="T7" fmla="*/ 2 h 4"/>
                <a:gd name="T8" fmla="*/ 0 w 3"/>
                <a:gd name="T9" fmla="*/ 2 h 4"/>
                <a:gd name="T10" fmla="*/ 2 w 3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4">
                  <a:moveTo>
                    <a:pt x="2" y="4"/>
                  </a:moveTo>
                  <a:cubicBezTo>
                    <a:pt x="2" y="4"/>
                    <a:pt x="2" y="3"/>
                    <a:pt x="2" y="3"/>
                  </a:cubicBezTo>
                  <a:cubicBezTo>
                    <a:pt x="1" y="3"/>
                    <a:pt x="1" y="0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3" y="4"/>
                    <a:pt x="2" y="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185" name="Freeform 187"/>
            <p:cNvSpPr>
              <a:spLocks/>
            </p:cNvSpPr>
            <p:nvPr/>
          </p:nvSpPr>
          <p:spPr bwMode="auto">
            <a:xfrm>
              <a:off x="7550150" y="4044951"/>
              <a:ext cx="25400" cy="25400"/>
            </a:xfrm>
            <a:custGeom>
              <a:avLst/>
              <a:gdLst>
                <a:gd name="T0" fmla="*/ 0 w 9"/>
                <a:gd name="T1" fmla="*/ 7 h 9"/>
                <a:gd name="T2" fmla="*/ 2 w 9"/>
                <a:gd name="T3" fmla="*/ 6 h 9"/>
                <a:gd name="T4" fmla="*/ 3 w 9"/>
                <a:gd name="T5" fmla="*/ 6 h 9"/>
                <a:gd name="T6" fmla="*/ 9 w 9"/>
                <a:gd name="T7" fmla="*/ 9 h 9"/>
                <a:gd name="T8" fmla="*/ 9 w 9"/>
                <a:gd name="T9" fmla="*/ 9 h 9"/>
                <a:gd name="T10" fmla="*/ 7 w 9"/>
                <a:gd name="T11" fmla="*/ 5 h 9"/>
                <a:gd name="T12" fmla="*/ 7 w 9"/>
                <a:gd name="T13" fmla="*/ 5 h 9"/>
                <a:gd name="T14" fmla="*/ 6 w 9"/>
                <a:gd name="T15" fmla="*/ 4 h 9"/>
                <a:gd name="T16" fmla="*/ 4 w 9"/>
                <a:gd name="T17" fmla="*/ 3 h 9"/>
                <a:gd name="T18" fmla="*/ 4 w 9"/>
                <a:gd name="T19" fmla="*/ 3 h 9"/>
                <a:gd name="T20" fmla="*/ 4 w 9"/>
                <a:gd name="T21" fmla="*/ 3 h 9"/>
                <a:gd name="T22" fmla="*/ 4 w 9"/>
                <a:gd name="T23" fmla="*/ 3 h 9"/>
                <a:gd name="T24" fmla="*/ 3 w 9"/>
                <a:gd name="T25" fmla="*/ 2 h 9"/>
                <a:gd name="T26" fmla="*/ 2 w 9"/>
                <a:gd name="T27" fmla="*/ 2 h 9"/>
                <a:gd name="T28" fmla="*/ 2 w 9"/>
                <a:gd name="T29" fmla="*/ 1 h 9"/>
                <a:gd name="T30" fmla="*/ 1 w 9"/>
                <a:gd name="T31" fmla="*/ 1 h 9"/>
                <a:gd name="T32" fmla="*/ 1 w 9"/>
                <a:gd name="T33" fmla="*/ 1 h 9"/>
                <a:gd name="T34" fmla="*/ 1 w 9"/>
                <a:gd name="T35" fmla="*/ 1 h 9"/>
                <a:gd name="T36" fmla="*/ 0 w 9"/>
                <a:gd name="T37" fmla="*/ 0 h 9"/>
                <a:gd name="T38" fmla="*/ 0 w 9"/>
                <a:gd name="T39" fmla="*/ 0 h 9"/>
                <a:gd name="T40" fmla="*/ 0 w 9"/>
                <a:gd name="T41" fmla="*/ 0 h 9"/>
                <a:gd name="T42" fmla="*/ 0 w 9"/>
                <a:gd name="T43" fmla="*/ 0 h 9"/>
                <a:gd name="T44" fmla="*/ 0 w 9"/>
                <a:gd name="T45" fmla="*/ 2 h 9"/>
                <a:gd name="T46" fmla="*/ 0 w 9"/>
                <a:gd name="T47" fmla="*/ 3 h 9"/>
                <a:gd name="T48" fmla="*/ 0 w 9"/>
                <a:gd name="T49" fmla="*/ 5 h 9"/>
                <a:gd name="T50" fmla="*/ 0 w 9"/>
                <a:gd name="T51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" h="9">
                  <a:moveTo>
                    <a:pt x="0" y="7"/>
                  </a:moveTo>
                  <a:cubicBezTo>
                    <a:pt x="0" y="7"/>
                    <a:pt x="1" y="6"/>
                    <a:pt x="2" y="6"/>
                  </a:cubicBezTo>
                  <a:cubicBezTo>
                    <a:pt x="3" y="5"/>
                    <a:pt x="2" y="5"/>
                    <a:pt x="3" y="6"/>
                  </a:cubicBezTo>
                  <a:cubicBezTo>
                    <a:pt x="3" y="7"/>
                    <a:pt x="9" y="9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8"/>
                    <a:pt x="8" y="7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6" y="5"/>
                    <a:pt x="6" y="4"/>
                  </a:cubicBezTo>
                  <a:cubicBezTo>
                    <a:pt x="6" y="4"/>
                    <a:pt x="5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2" y="2"/>
                    <a:pt x="2" y="2"/>
                  </a:cubicBezTo>
                  <a:cubicBezTo>
                    <a:pt x="2" y="2"/>
                    <a:pt x="2" y="2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1" y="4"/>
                    <a:pt x="0" y="5"/>
                  </a:cubicBezTo>
                  <a:cubicBezTo>
                    <a:pt x="0" y="6"/>
                    <a:pt x="0" y="7"/>
                    <a:pt x="0" y="7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186" name="Freeform 188"/>
            <p:cNvSpPr>
              <a:spLocks/>
            </p:cNvSpPr>
            <p:nvPr/>
          </p:nvSpPr>
          <p:spPr bwMode="auto">
            <a:xfrm>
              <a:off x="7512050" y="4065588"/>
              <a:ext cx="46038" cy="49213"/>
            </a:xfrm>
            <a:custGeom>
              <a:avLst/>
              <a:gdLst>
                <a:gd name="T0" fmla="*/ 10 w 16"/>
                <a:gd name="T1" fmla="*/ 12 h 17"/>
                <a:gd name="T2" fmla="*/ 13 w 16"/>
                <a:gd name="T3" fmla="*/ 5 h 17"/>
                <a:gd name="T4" fmla="*/ 10 w 16"/>
                <a:gd name="T5" fmla="*/ 6 h 17"/>
                <a:gd name="T6" fmla="*/ 9 w 16"/>
                <a:gd name="T7" fmla="*/ 5 h 17"/>
                <a:gd name="T8" fmla="*/ 9 w 16"/>
                <a:gd name="T9" fmla="*/ 5 h 17"/>
                <a:gd name="T10" fmla="*/ 8 w 16"/>
                <a:gd name="T11" fmla="*/ 5 h 17"/>
                <a:gd name="T12" fmla="*/ 6 w 16"/>
                <a:gd name="T13" fmla="*/ 4 h 17"/>
                <a:gd name="T14" fmla="*/ 3 w 16"/>
                <a:gd name="T15" fmla="*/ 1 h 17"/>
                <a:gd name="T16" fmla="*/ 3 w 16"/>
                <a:gd name="T17" fmla="*/ 1 h 17"/>
                <a:gd name="T18" fmla="*/ 3 w 16"/>
                <a:gd name="T19" fmla="*/ 1 h 17"/>
                <a:gd name="T20" fmla="*/ 0 w 16"/>
                <a:gd name="T21" fmla="*/ 2 h 17"/>
                <a:gd name="T22" fmla="*/ 3 w 16"/>
                <a:gd name="T23" fmla="*/ 3 h 17"/>
                <a:gd name="T24" fmla="*/ 2 w 16"/>
                <a:gd name="T25" fmla="*/ 12 h 17"/>
                <a:gd name="T26" fmla="*/ 2 w 16"/>
                <a:gd name="T27" fmla="*/ 12 h 17"/>
                <a:gd name="T28" fmla="*/ 2 w 16"/>
                <a:gd name="T29" fmla="*/ 12 h 17"/>
                <a:gd name="T30" fmla="*/ 2 w 16"/>
                <a:gd name="T31" fmla="*/ 12 h 17"/>
                <a:gd name="T32" fmla="*/ 2 w 16"/>
                <a:gd name="T33" fmla="*/ 15 h 17"/>
                <a:gd name="T34" fmla="*/ 3 w 16"/>
                <a:gd name="T35" fmla="*/ 17 h 17"/>
                <a:gd name="T36" fmla="*/ 6 w 16"/>
                <a:gd name="T37" fmla="*/ 15 h 17"/>
                <a:gd name="T38" fmla="*/ 10 w 16"/>
                <a:gd name="T39" fmla="*/ 1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6" h="17">
                  <a:moveTo>
                    <a:pt x="10" y="12"/>
                  </a:moveTo>
                  <a:cubicBezTo>
                    <a:pt x="10" y="10"/>
                    <a:pt x="16" y="7"/>
                    <a:pt x="13" y="5"/>
                  </a:cubicBezTo>
                  <a:cubicBezTo>
                    <a:pt x="12" y="4"/>
                    <a:pt x="11" y="6"/>
                    <a:pt x="10" y="6"/>
                  </a:cubicBezTo>
                  <a:cubicBezTo>
                    <a:pt x="10" y="5"/>
                    <a:pt x="10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5"/>
                    <a:pt x="8" y="5"/>
                  </a:cubicBezTo>
                  <a:cubicBezTo>
                    <a:pt x="8" y="5"/>
                    <a:pt x="7" y="4"/>
                    <a:pt x="6" y="4"/>
                  </a:cubicBezTo>
                  <a:cubicBezTo>
                    <a:pt x="5" y="3"/>
                    <a:pt x="4" y="2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2" y="2"/>
                    <a:pt x="3" y="3"/>
                  </a:cubicBezTo>
                  <a:cubicBezTo>
                    <a:pt x="3" y="5"/>
                    <a:pt x="3" y="10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3"/>
                    <a:pt x="1" y="14"/>
                    <a:pt x="2" y="15"/>
                  </a:cubicBezTo>
                  <a:cubicBezTo>
                    <a:pt x="3" y="15"/>
                    <a:pt x="2" y="17"/>
                    <a:pt x="3" y="17"/>
                  </a:cubicBezTo>
                  <a:cubicBezTo>
                    <a:pt x="4" y="17"/>
                    <a:pt x="5" y="16"/>
                    <a:pt x="6" y="15"/>
                  </a:cubicBezTo>
                  <a:cubicBezTo>
                    <a:pt x="7" y="14"/>
                    <a:pt x="10" y="14"/>
                    <a:pt x="10" y="12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187" name="Freeform 189"/>
            <p:cNvSpPr>
              <a:spLocks/>
            </p:cNvSpPr>
            <p:nvPr/>
          </p:nvSpPr>
          <p:spPr bwMode="auto">
            <a:xfrm>
              <a:off x="7532688" y="4108451"/>
              <a:ext cx="7938" cy="9525"/>
            </a:xfrm>
            <a:custGeom>
              <a:avLst/>
              <a:gdLst>
                <a:gd name="T0" fmla="*/ 1 w 3"/>
                <a:gd name="T1" fmla="*/ 2 h 3"/>
                <a:gd name="T2" fmla="*/ 2 w 3"/>
                <a:gd name="T3" fmla="*/ 0 h 3"/>
                <a:gd name="T4" fmla="*/ 1 w 3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1" y="2"/>
                  </a:moveTo>
                  <a:cubicBezTo>
                    <a:pt x="2" y="3"/>
                    <a:pt x="3" y="0"/>
                    <a:pt x="2" y="0"/>
                  </a:cubicBezTo>
                  <a:cubicBezTo>
                    <a:pt x="2" y="0"/>
                    <a:pt x="0" y="1"/>
                    <a:pt x="1" y="2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188" name="Freeform 190"/>
            <p:cNvSpPr>
              <a:spLocks/>
            </p:cNvSpPr>
            <p:nvPr/>
          </p:nvSpPr>
          <p:spPr bwMode="auto">
            <a:xfrm>
              <a:off x="7532688" y="4094163"/>
              <a:ext cx="38100" cy="66675"/>
            </a:xfrm>
            <a:custGeom>
              <a:avLst/>
              <a:gdLst>
                <a:gd name="T0" fmla="*/ 8 w 13"/>
                <a:gd name="T1" fmla="*/ 15 h 23"/>
                <a:gd name="T2" fmla="*/ 8 w 13"/>
                <a:gd name="T3" fmla="*/ 12 h 23"/>
                <a:gd name="T4" fmla="*/ 8 w 13"/>
                <a:gd name="T5" fmla="*/ 9 h 23"/>
                <a:gd name="T6" fmla="*/ 9 w 13"/>
                <a:gd name="T7" fmla="*/ 7 h 23"/>
                <a:gd name="T8" fmla="*/ 11 w 13"/>
                <a:gd name="T9" fmla="*/ 3 h 23"/>
                <a:gd name="T10" fmla="*/ 5 w 13"/>
                <a:gd name="T11" fmla="*/ 2 h 23"/>
                <a:gd name="T12" fmla="*/ 4 w 13"/>
                <a:gd name="T13" fmla="*/ 7 h 23"/>
                <a:gd name="T14" fmla="*/ 4 w 13"/>
                <a:gd name="T15" fmla="*/ 10 h 23"/>
                <a:gd name="T16" fmla="*/ 1 w 13"/>
                <a:gd name="T17" fmla="*/ 13 h 23"/>
                <a:gd name="T18" fmla="*/ 5 w 13"/>
                <a:gd name="T19" fmla="*/ 18 h 23"/>
                <a:gd name="T20" fmla="*/ 7 w 13"/>
                <a:gd name="T21" fmla="*/ 20 h 23"/>
                <a:gd name="T22" fmla="*/ 8 w 13"/>
                <a:gd name="T23" fmla="*/ 22 h 23"/>
                <a:gd name="T24" fmla="*/ 8 w 13"/>
                <a:gd name="T25" fmla="*/ 17 h 23"/>
                <a:gd name="T26" fmla="*/ 8 w 13"/>
                <a:gd name="T27" fmla="*/ 15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" h="23">
                  <a:moveTo>
                    <a:pt x="8" y="15"/>
                  </a:moveTo>
                  <a:cubicBezTo>
                    <a:pt x="8" y="14"/>
                    <a:pt x="8" y="12"/>
                    <a:pt x="8" y="12"/>
                  </a:cubicBezTo>
                  <a:cubicBezTo>
                    <a:pt x="8" y="11"/>
                    <a:pt x="9" y="10"/>
                    <a:pt x="8" y="9"/>
                  </a:cubicBezTo>
                  <a:cubicBezTo>
                    <a:pt x="8" y="9"/>
                    <a:pt x="9" y="8"/>
                    <a:pt x="9" y="7"/>
                  </a:cubicBezTo>
                  <a:cubicBezTo>
                    <a:pt x="10" y="6"/>
                    <a:pt x="11" y="4"/>
                    <a:pt x="11" y="3"/>
                  </a:cubicBezTo>
                  <a:cubicBezTo>
                    <a:pt x="11" y="1"/>
                    <a:pt x="6" y="0"/>
                    <a:pt x="5" y="2"/>
                  </a:cubicBezTo>
                  <a:cubicBezTo>
                    <a:pt x="5" y="4"/>
                    <a:pt x="4" y="5"/>
                    <a:pt x="4" y="7"/>
                  </a:cubicBezTo>
                  <a:cubicBezTo>
                    <a:pt x="4" y="8"/>
                    <a:pt x="4" y="8"/>
                    <a:pt x="4" y="10"/>
                  </a:cubicBezTo>
                  <a:cubicBezTo>
                    <a:pt x="3" y="11"/>
                    <a:pt x="2" y="12"/>
                    <a:pt x="1" y="13"/>
                  </a:cubicBezTo>
                  <a:cubicBezTo>
                    <a:pt x="0" y="16"/>
                    <a:pt x="4" y="17"/>
                    <a:pt x="5" y="18"/>
                  </a:cubicBezTo>
                  <a:cubicBezTo>
                    <a:pt x="6" y="19"/>
                    <a:pt x="6" y="19"/>
                    <a:pt x="7" y="20"/>
                  </a:cubicBezTo>
                  <a:cubicBezTo>
                    <a:pt x="7" y="21"/>
                    <a:pt x="7" y="23"/>
                    <a:pt x="8" y="22"/>
                  </a:cubicBezTo>
                  <a:cubicBezTo>
                    <a:pt x="13" y="22"/>
                    <a:pt x="9" y="18"/>
                    <a:pt x="8" y="17"/>
                  </a:cubicBezTo>
                  <a:cubicBezTo>
                    <a:pt x="8" y="17"/>
                    <a:pt x="7" y="15"/>
                    <a:pt x="8" y="1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189" name="Freeform 191"/>
            <p:cNvSpPr>
              <a:spLocks/>
            </p:cNvSpPr>
            <p:nvPr/>
          </p:nvSpPr>
          <p:spPr bwMode="auto">
            <a:xfrm>
              <a:off x="7558088" y="4087813"/>
              <a:ext cx="23813" cy="58738"/>
            </a:xfrm>
            <a:custGeom>
              <a:avLst/>
              <a:gdLst>
                <a:gd name="T0" fmla="*/ 3 w 8"/>
                <a:gd name="T1" fmla="*/ 14 h 20"/>
                <a:gd name="T2" fmla="*/ 4 w 8"/>
                <a:gd name="T3" fmla="*/ 13 h 20"/>
                <a:gd name="T4" fmla="*/ 3 w 8"/>
                <a:gd name="T5" fmla="*/ 13 h 20"/>
                <a:gd name="T6" fmla="*/ 5 w 8"/>
                <a:gd name="T7" fmla="*/ 10 h 20"/>
                <a:gd name="T8" fmla="*/ 6 w 8"/>
                <a:gd name="T9" fmla="*/ 10 h 20"/>
                <a:gd name="T10" fmla="*/ 7 w 8"/>
                <a:gd name="T11" fmla="*/ 5 h 20"/>
                <a:gd name="T12" fmla="*/ 6 w 8"/>
                <a:gd name="T13" fmla="*/ 0 h 20"/>
                <a:gd name="T14" fmla="*/ 5 w 8"/>
                <a:gd name="T15" fmla="*/ 2 h 20"/>
                <a:gd name="T16" fmla="*/ 5 w 8"/>
                <a:gd name="T17" fmla="*/ 3 h 20"/>
                <a:gd name="T18" fmla="*/ 5 w 8"/>
                <a:gd name="T19" fmla="*/ 4 h 20"/>
                <a:gd name="T20" fmla="*/ 3 w 8"/>
                <a:gd name="T21" fmla="*/ 8 h 20"/>
                <a:gd name="T22" fmla="*/ 3 w 8"/>
                <a:gd name="T23" fmla="*/ 8 h 20"/>
                <a:gd name="T24" fmla="*/ 3 w 8"/>
                <a:gd name="T25" fmla="*/ 8 h 20"/>
                <a:gd name="T26" fmla="*/ 2 w 8"/>
                <a:gd name="T27" fmla="*/ 9 h 20"/>
                <a:gd name="T28" fmla="*/ 2 w 8"/>
                <a:gd name="T29" fmla="*/ 9 h 20"/>
                <a:gd name="T30" fmla="*/ 2 w 8"/>
                <a:gd name="T31" fmla="*/ 11 h 20"/>
                <a:gd name="T32" fmla="*/ 2 w 8"/>
                <a:gd name="T33" fmla="*/ 11 h 20"/>
                <a:gd name="T34" fmla="*/ 2 w 8"/>
                <a:gd name="T35" fmla="*/ 12 h 20"/>
                <a:gd name="T36" fmla="*/ 2 w 8"/>
                <a:gd name="T37" fmla="*/ 12 h 20"/>
                <a:gd name="T38" fmla="*/ 1 w 8"/>
                <a:gd name="T39" fmla="*/ 14 h 20"/>
                <a:gd name="T40" fmla="*/ 0 w 8"/>
                <a:gd name="T41" fmla="*/ 18 h 20"/>
                <a:gd name="T42" fmla="*/ 0 w 8"/>
                <a:gd name="T43" fmla="*/ 18 h 20"/>
                <a:gd name="T44" fmla="*/ 0 w 8"/>
                <a:gd name="T45" fmla="*/ 19 h 20"/>
                <a:gd name="T46" fmla="*/ 1 w 8"/>
                <a:gd name="T47" fmla="*/ 20 h 20"/>
                <a:gd name="T48" fmla="*/ 2 w 8"/>
                <a:gd name="T49" fmla="*/ 16 h 20"/>
                <a:gd name="T50" fmla="*/ 3 w 8"/>
                <a:gd name="T51" fmla="*/ 14 h 20"/>
                <a:gd name="T52" fmla="*/ 3 w 8"/>
                <a:gd name="T53" fmla="*/ 1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" h="20">
                  <a:moveTo>
                    <a:pt x="3" y="14"/>
                  </a:moveTo>
                  <a:cubicBezTo>
                    <a:pt x="3" y="14"/>
                    <a:pt x="4" y="13"/>
                    <a:pt x="4" y="13"/>
                  </a:cubicBezTo>
                  <a:cubicBezTo>
                    <a:pt x="4" y="13"/>
                    <a:pt x="3" y="13"/>
                    <a:pt x="3" y="13"/>
                  </a:cubicBezTo>
                  <a:cubicBezTo>
                    <a:pt x="4" y="12"/>
                    <a:pt x="5" y="11"/>
                    <a:pt x="5" y="10"/>
                  </a:cubicBezTo>
                  <a:cubicBezTo>
                    <a:pt x="5" y="10"/>
                    <a:pt x="6" y="10"/>
                    <a:pt x="6" y="10"/>
                  </a:cubicBezTo>
                  <a:cubicBezTo>
                    <a:pt x="7" y="8"/>
                    <a:pt x="8" y="6"/>
                    <a:pt x="7" y="5"/>
                  </a:cubicBezTo>
                  <a:cubicBezTo>
                    <a:pt x="6" y="3"/>
                    <a:pt x="7" y="2"/>
                    <a:pt x="6" y="0"/>
                  </a:cubicBezTo>
                  <a:cubicBezTo>
                    <a:pt x="5" y="1"/>
                    <a:pt x="5" y="2"/>
                    <a:pt x="5" y="2"/>
                  </a:cubicBezTo>
                  <a:cubicBezTo>
                    <a:pt x="5" y="2"/>
                    <a:pt x="5" y="3"/>
                    <a:pt x="5" y="3"/>
                  </a:cubicBezTo>
                  <a:cubicBezTo>
                    <a:pt x="5" y="3"/>
                    <a:pt x="5" y="3"/>
                    <a:pt x="5" y="4"/>
                  </a:cubicBezTo>
                  <a:cubicBezTo>
                    <a:pt x="4" y="5"/>
                    <a:pt x="4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3"/>
                    <a:pt x="1" y="13"/>
                    <a:pt x="1" y="14"/>
                  </a:cubicBezTo>
                  <a:cubicBezTo>
                    <a:pt x="1" y="15"/>
                    <a:pt x="1" y="16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9"/>
                  </a:cubicBezTo>
                  <a:cubicBezTo>
                    <a:pt x="1" y="19"/>
                    <a:pt x="1" y="20"/>
                    <a:pt x="1" y="20"/>
                  </a:cubicBezTo>
                  <a:cubicBezTo>
                    <a:pt x="1" y="19"/>
                    <a:pt x="2" y="16"/>
                    <a:pt x="2" y="16"/>
                  </a:cubicBezTo>
                  <a:cubicBezTo>
                    <a:pt x="2" y="16"/>
                    <a:pt x="3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190" name="Freeform 192"/>
            <p:cNvSpPr>
              <a:spLocks/>
            </p:cNvSpPr>
            <p:nvPr/>
          </p:nvSpPr>
          <p:spPr bwMode="auto">
            <a:xfrm>
              <a:off x="7570788" y="4124326"/>
              <a:ext cx="28575" cy="19050"/>
            </a:xfrm>
            <a:custGeom>
              <a:avLst/>
              <a:gdLst>
                <a:gd name="T0" fmla="*/ 7 w 10"/>
                <a:gd name="T1" fmla="*/ 1 h 7"/>
                <a:gd name="T2" fmla="*/ 5 w 10"/>
                <a:gd name="T3" fmla="*/ 0 h 7"/>
                <a:gd name="T4" fmla="*/ 3 w 10"/>
                <a:gd name="T5" fmla="*/ 2 h 7"/>
                <a:gd name="T6" fmla="*/ 3 w 10"/>
                <a:gd name="T7" fmla="*/ 2 h 7"/>
                <a:gd name="T8" fmla="*/ 1 w 10"/>
                <a:gd name="T9" fmla="*/ 4 h 7"/>
                <a:gd name="T10" fmla="*/ 1 w 10"/>
                <a:gd name="T11" fmla="*/ 4 h 7"/>
                <a:gd name="T12" fmla="*/ 6 w 10"/>
                <a:gd name="T13" fmla="*/ 6 h 7"/>
                <a:gd name="T14" fmla="*/ 8 w 10"/>
                <a:gd name="T15" fmla="*/ 2 h 7"/>
                <a:gd name="T16" fmla="*/ 7 w 10"/>
                <a:gd name="T17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7">
                  <a:moveTo>
                    <a:pt x="7" y="1"/>
                  </a:moveTo>
                  <a:cubicBezTo>
                    <a:pt x="6" y="0"/>
                    <a:pt x="6" y="1"/>
                    <a:pt x="5" y="0"/>
                  </a:cubicBezTo>
                  <a:cubicBezTo>
                    <a:pt x="3" y="0"/>
                    <a:pt x="4" y="1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3"/>
                    <a:pt x="1" y="3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6"/>
                    <a:pt x="5" y="7"/>
                    <a:pt x="6" y="6"/>
                  </a:cubicBezTo>
                  <a:cubicBezTo>
                    <a:pt x="7" y="6"/>
                    <a:pt x="10" y="4"/>
                    <a:pt x="8" y="2"/>
                  </a:cubicBezTo>
                  <a:cubicBezTo>
                    <a:pt x="8" y="2"/>
                    <a:pt x="8" y="1"/>
                    <a:pt x="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191" name="Freeform 193"/>
            <p:cNvSpPr>
              <a:spLocks/>
            </p:cNvSpPr>
            <p:nvPr/>
          </p:nvSpPr>
          <p:spPr bwMode="auto">
            <a:xfrm>
              <a:off x="7567613" y="4152901"/>
              <a:ext cx="6350" cy="6350"/>
            </a:xfrm>
            <a:custGeom>
              <a:avLst/>
              <a:gdLst>
                <a:gd name="T0" fmla="*/ 1 w 2"/>
                <a:gd name="T1" fmla="*/ 0 h 2"/>
                <a:gd name="T2" fmla="*/ 0 w 2"/>
                <a:gd name="T3" fmla="*/ 2 h 2"/>
                <a:gd name="T4" fmla="*/ 0 w 2"/>
                <a:gd name="T5" fmla="*/ 2 h 2"/>
                <a:gd name="T6" fmla="*/ 0 w 2"/>
                <a:gd name="T7" fmla="*/ 2 h 2"/>
                <a:gd name="T8" fmla="*/ 1 w 2"/>
                <a:gd name="T9" fmla="*/ 2 h 2"/>
                <a:gd name="T10" fmla="*/ 1 w 2"/>
                <a:gd name="T11" fmla="*/ 2 h 2"/>
                <a:gd name="T12" fmla="*/ 2 w 2"/>
                <a:gd name="T13" fmla="*/ 0 h 2"/>
                <a:gd name="T14" fmla="*/ 1 w 2"/>
                <a:gd name="T1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192" name="Freeform 194"/>
            <p:cNvSpPr>
              <a:spLocks/>
            </p:cNvSpPr>
            <p:nvPr/>
          </p:nvSpPr>
          <p:spPr bwMode="auto">
            <a:xfrm>
              <a:off x="7596188" y="4152901"/>
              <a:ext cx="12700" cy="6350"/>
            </a:xfrm>
            <a:custGeom>
              <a:avLst/>
              <a:gdLst>
                <a:gd name="T0" fmla="*/ 1 w 4"/>
                <a:gd name="T1" fmla="*/ 1 h 2"/>
                <a:gd name="T2" fmla="*/ 2 w 4"/>
                <a:gd name="T3" fmla="*/ 2 h 2"/>
                <a:gd name="T4" fmla="*/ 1 w 4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">
                  <a:moveTo>
                    <a:pt x="1" y="1"/>
                  </a:moveTo>
                  <a:cubicBezTo>
                    <a:pt x="1" y="1"/>
                    <a:pt x="2" y="2"/>
                    <a:pt x="2" y="2"/>
                  </a:cubicBezTo>
                  <a:cubicBezTo>
                    <a:pt x="4" y="2"/>
                    <a:pt x="0" y="0"/>
                    <a:pt x="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193" name="Freeform 195"/>
            <p:cNvSpPr>
              <a:spLocks/>
            </p:cNvSpPr>
            <p:nvPr/>
          </p:nvSpPr>
          <p:spPr bwMode="auto">
            <a:xfrm>
              <a:off x="7578725" y="4079876"/>
              <a:ext cx="38100" cy="52388"/>
            </a:xfrm>
            <a:custGeom>
              <a:avLst/>
              <a:gdLst>
                <a:gd name="T0" fmla="*/ 12 w 13"/>
                <a:gd name="T1" fmla="*/ 15 h 18"/>
                <a:gd name="T2" fmla="*/ 12 w 13"/>
                <a:gd name="T3" fmla="*/ 13 h 18"/>
                <a:gd name="T4" fmla="*/ 10 w 13"/>
                <a:gd name="T5" fmla="*/ 11 h 18"/>
                <a:gd name="T6" fmla="*/ 10 w 13"/>
                <a:gd name="T7" fmla="*/ 11 h 18"/>
                <a:gd name="T8" fmla="*/ 10 w 13"/>
                <a:gd name="T9" fmla="*/ 11 h 18"/>
                <a:gd name="T10" fmla="*/ 10 w 13"/>
                <a:gd name="T11" fmla="*/ 9 h 18"/>
                <a:gd name="T12" fmla="*/ 6 w 13"/>
                <a:gd name="T13" fmla="*/ 2 h 18"/>
                <a:gd name="T14" fmla="*/ 1 w 13"/>
                <a:gd name="T15" fmla="*/ 0 h 18"/>
                <a:gd name="T16" fmla="*/ 2 w 13"/>
                <a:gd name="T17" fmla="*/ 2 h 18"/>
                <a:gd name="T18" fmla="*/ 2 w 13"/>
                <a:gd name="T19" fmla="*/ 3 h 18"/>
                <a:gd name="T20" fmla="*/ 2 w 13"/>
                <a:gd name="T21" fmla="*/ 3 h 18"/>
                <a:gd name="T22" fmla="*/ 2 w 13"/>
                <a:gd name="T23" fmla="*/ 3 h 18"/>
                <a:gd name="T24" fmla="*/ 2 w 13"/>
                <a:gd name="T25" fmla="*/ 3 h 18"/>
                <a:gd name="T26" fmla="*/ 4 w 13"/>
                <a:gd name="T27" fmla="*/ 7 h 18"/>
                <a:gd name="T28" fmla="*/ 4 w 13"/>
                <a:gd name="T29" fmla="*/ 7 h 18"/>
                <a:gd name="T30" fmla="*/ 4 w 13"/>
                <a:gd name="T31" fmla="*/ 7 h 18"/>
                <a:gd name="T32" fmla="*/ 7 w 13"/>
                <a:gd name="T33" fmla="*/ 8 h 18"/>
                <a:gd name="T34" fmla="*/ 7 w 13"/>
                <a:gd name="T35" fmla="*/ 9 h 18"/>
                <a:gd name="T36" fmla="*/ 7 w 13"/>
                <a:gd name="T37" fmla="*/ 9 h 18"/>
                <a:gd name="T38" fmla="*/ 6 w 13"/>
                <a:gd name="T39" fmla="*/ 11 h 18"/>
                <a:gd name="T40" fmla="*/ 7 w 13"/>
                <a:gd name="T41" fmla="*/ 13 h 18"/>
                <a:gd name="T42" fmla="*/ 7 w 13"/>
                <a:gd name="T43" fmla="*/ 14 h 18"/>
                <a:gd name="T44" fmla="*/ 7 w 13"/>
                <a:gd name="T45" fmla="*/ 14 h 18"/>
                <a:gd name="T46" fmla="*/ 9 w 13"/>
                <a:gd name="T47" fmla="*/ 16 h 18"/>
                <a:gd name="T48" fmla="*/ 9 w 13"/>
                <a:gd name="T49" fmla="*/ 16 h 18"/>
                <a:gd name="T50" fmla="*/ 9 w 13"/>
                <a:gd name="T51" fmla="*/ 16 h 18"/>
                <a:gd name="T52" fmla="*/ 9 w 13"/>
                <a:gd name="T53" fmla="*/ 14 h 18"/>
                <a:gd name="T54" fmla="*/ 10 w 13"/>
                <a:gd name="T55" fmla="*/ 15 h 18"/>
                <a:gd name="T56" fmla="*/ 10 w 13"/>
                <a:gd name="T57" fmla="*/ 15 h 18"/>
                <a:gd name="T58" fmla="*/ 10 w 13"/>
                <a:gd name="T59" fmla="*/ 15 h 18"/>
                <a:gd name="T60" fmla="*/ 11 w 13"/>
                <a:gd name="T61" fmla="*/ 15 h 18"/>
                <a:gd name="T62" fmla="*/ 12 w 13"/>
                <a:gd name="T63" fmla="*/ 17 h 18"/>
                <a:gd name="T64" fmla="*/ 12 w 13"/>
                <a:gd name="T65" fmla="*/ 17 h 18"/>
                <a:gd name="T66" fmla="*/ 12 w 13"/>
                <a:gd name="T67" fmla="*/ 18 h 18"/>
                <a:gd name="T68" fmla="*/ 12 w 13"/>
                <a:gd name="T69" fmla="*/ 1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" h="18">
                  <a:moveTo>
                    <a:pt x="12" y="15"/>
                  </a:moveTo>
                  <a:cubicBezTo>
                    <a:pt x="11" y="14"/>
                    <a:pt x="12" y="13"/>
                    <a:pt x="12" y="13"/>
                  </a:cubicBezTo>
                  <a:cubicBezTo>
                    <a:pt x="12" y="11"/>
                    <a:pt x="11" y="12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9" y="10"/>
                    <a:pt x="10" y="9"/>
                    <a:pt x="10" y="9"/>
                  </a:cubicBezTo>
                  <a:cubicBezTo>
                    <a:pt x="9" y="8"/>
                    <a:pt x="7" y="1"/>
                    <a:pt x="6" y="2"/>
                  </a:cubicBezTo>
                  <a:cubicBezTo>
                    <a:pt x="5" y="4"/>
                    <a:pt x="2" y="0"/>
                    <a:pt x="1" y="0"/>
                  </a:cubicBezTo>
                  <a:cubicBezTo>
                    <a:pt x="0" y="1"/>
                    <a:pt x="1" y="2"/>
                    <a:pt x="2" y="2"/>
                  </a:cubicBezTo>
                  <a:cubicBezTo>
                    <a:pt x="2" y="2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5"/>
                    <a:pt x="2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5" y="6"/>
                    <a:pt x="6" y="8"/>
                    <a:pt x="7" y="8"/>
                  </a:cubicBezTo>
                  <a:cubicBezTo>
                    <a:pt x="7" y="8"/>
                    <a:pt x="7" y="8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10"/>
                    <a:pt x="6" y="11"/>
                    <a:pt x="6" y="11"/>
                  </a:cubicBezTo>
                  <a:cubicBezTo>
                    <a:pt x="6" y="12"/>
                    <a:pt x="7" y="12"/>
                    <a:pt x="7" y="13"/>
                  </a:cubicBezTo>
                  <a:cubicBezTo>
                    <a:pt x="7" y="13"/>
                    <a:pt x="7" y="13"/>
                    <a:pt x="7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8" y="15"/>
                    <a:pt x="8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0" y="17"/>
                    <a:pt x="9" y="14"/>
                    <a:pt x="9" y="14"/>
                  </a:cubicBezTo>
                  <a:cubicBezTo>
                    <a:pt x="9" y="14"/>
                    <a:pt x="10" y="14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6"/>
                    <a:pt x="12" y="17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3" y="18"/>
                    <a:pt x="12" y="15"/>
                    <a:pt x="12" y="1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194" name="Freeform 196"/>
            <p:cNvSpPr>
              <a:spLocks/>
            </p:cNvSpPr>
            <p:nvPr/>
          </p:nvSpPr>
          <p:spPr bwMode="auto">
            <a:xfrm>
              <a:off x="7616825" y="4114801"/>
              <a:ext cx="14288" cy="20638"/>
            </a:xfrm>
            <a:custGeom>
              <a:avLst/>
              <a:gdLst>
                <a:gd name="T0" fmla="*/ 3 w 5"/>
                <a:gd name="T1" fmla="*/ 4 h 7"/>
                <a:gd name="T2" fmla="*/ 3 w 5"/>
                <a:gd name="T3" fmla="*/ 3 h 7"/>
                <a:gd name="T4" fmla="*/ 3 w 5"/>
                <a:gd name="T5" fmla="*/ 3 h 7"/>
                <a:gd name="T6" fmla="*/ 3 w 5"/>
                <a:gd name="T7" fmla="*/ 3 h 7"/>
                <a:gd name="T8" fmla="*/ 3 w 5"/>
                <a:gd name="T9" fmla="*/ 3 h 7"/>
                <a:gd name="T10" fmla="*/ 3 w 5"/>
                <a:gd name="T11" fmla="*/ 1 h 7"/>
                <a:gd name="T12" fmla="*/ 3 w 5"/>
                <a:gd name="T13" fmla="*/ 1 h 7"/>
                <a:gd name="T14" fmla="*/ 2 w 5"/>
                <a:gd name="T15" fmla="*/ 1 h 7"/>
                <a:gd name="T16" fmla="*/ 3 w 5"/>
                <a:gd name="T17" fmla="*/ 5 h 7"/>
                <a:gd name="T18" fmla="*/ 3 w 5"/>
                <a:gd name="T19" fmla="*/ 5 h 7"/>
                <a:gd name="T20" fmla="*/ 3 w 5"/>
                <a:gd name="T21" fmla="*/ 5 h 7"/>
                <a:gd name="T22" fmla="*/ 4 w 5"/>
                <a:gd name="T23" fmla="*/ 7 h 7"/>
                <a:gd name="T24" fmla="*/ 3 w 5"/>
                <a:gd name="T25" fmla="*/ 4 h 7"/>
                <a:gd name="T26" fmla="*/ 3 w 5"/>
                <a:gd name="T27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" h="7">
                  <a:moveTo>
                    <a:pt x="3" y="4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2" y="1"/>
                  </a:cubicBezTo>
                  <a:cubicBezTo>
                    <a:pt x="0" y="0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6"/>
                    <a:pt x="3" y="7"/>
                    <a:pt x="4" y="7"/>
                  </a:cubicBezTo>
                  <a:cubicBezTo>
                    <a:pt x="5" y="7"/>
                    <a:pt x="4" y="4"/>
                    <a:pt x="3" y="4"/>
                  </a:cubicBezTo>
                  <a:cubicBezTo>
                    <a:pt x="4" y="4"/>
                    <a:pt x="3" y="4"/>
                    <a:pt x="3" y="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195" name="Freeform 197"/>
            <p:cNvSpPr>
              <a:spLocks/>
            </p:cNvSpPr>
            <p:nvPr/>
          </p:nvSpPr>
          <p:spPr bwMode="auto">
            <a:xfrm>
              <a:off x="7631113" y="4125913"/>
              <a:ext cx="9525" cy="12700"/>
            </a:xfrm>
            <a:custGeom>
              <a:avLst/>
              <a:gdLst>
                <a:gd name="T0" fmla="*/ 3 w 3"/>
                <a:gd name="T1" fmla="*/ 2 h 4"/>
                <a:gd name="T2" fmla="*/ 3 w 3"/>
                <a:gd name="T3" fmla="*/ 2 h 4"/>
                <a:gd name="T4" fmla="*/ 3 w 3"/>
                <a:gd name="T5" fmla="*/ 2 h 4"/>
                <a:gd name="T6" fmla="*/ 2 w 3"/>
                <a:gd name="T7" fmla="*/ 0 h 4"/>
                <a:gd name="T8" fmla="*/ 2 w 3"/>
                <a:gd name="T9" fmla="*/ 1 h 4"/>
                <a:gd name="T10" fmla="*/ 2 w 3"/>
                <a:gd name="T11" fmla="*/ 4 h 4"/>
                <a:gd name="T12" fmla="*/ 3 w 3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4"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2" y="0"/>
                    <a:pt x="2" y="0"/>
                  </a:cubicBezTo>
                  <a:cubicBezTo>
                    <a:pt x="2" y="0"/>
                    <a:pt x="2" y="0"/>
                    <a:pt x="2" y="1"/>
                  </a:cubicBezTo>
                  <a:cubicBezTo>
                    <a:pt x="1" y="1"/>
                    <a:pt x="0" y="4"/>
                    <a:pt x="2" y="4"/>
                  </a:cubicBezTo>
                  <a:cubicBezTo>
                    <a:pt x="3" y="4"/>
                    <a:pt x="3" y="3"/>
                    <a:pt x="3" y="2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196" name="Freeform 198"/>
            <p:cNvSpPr>
              <a:spLocks/>
            </p:cNvSpPr>
            <p:nvPr/>
          </p:nvSpPr>
          <p:spPr bwMode="auto">
            <a:xfrm>
              <a:off x="7526338" y="4135438"/>
              <a:ext cx="134938" cy="136525"/>
            </a:xfrm>
            <a:custGeom>
              <a:avLst/>
              <a:gdLst>
                <a:gd name="T0" fmla="*/ 13 w 46"/>
                <a:gd name="T1" fmla="*/ 12 h 47"/>
                <a:gd name="T2" fmla="*/ 11 w 46"/>
                <a:gd name="T3" fmla="*/ 14 h 47"/>
                <a:gd name="T4" fmla="*/ 10 w 46"/>
                <a:gd name="T5" fmla="*/ 16 h 47"/>
                <a:gd name="T6" fmla="*/ 9 w 46"/>
                <a:gd name="T7" fmla="*/ 17 h 47"/>
                <a:gd name="T8" fmla="*/ 8 w 46"/>
                <a:gd name="T9" fmla="*/ 19 h 47"/>
                <a:gd name="T10" fmla="*/ 6 w 46"/>
                <a:gd name="T11" fmla="*/ 19 h 47"/>
                <a:gd name="T12" fmla="*/ 2 w 46"/>
                <a:gd name="T13" fmla="*/ 25 h 47"/>
                <a:gd name="T14" fmla="*/ 0 w 46"/>
                <a:gd name="T15" fmla="*/ 32 h 47"/>
                <a:gd name="T16" fmla="*/ 3 w 46"/>
                <a:gd name="T17" fmla="*/ 28 h 47"/>
                <a:gd name="T18" fmla="*/ 6 w 46"/>
                <a:gd name="T19" fmla="*/ 23 h 47"/>
                <a:gd name="T20" fmla="*/ 9 w 46"/>
                <a:gd name="T21" fmla="*/ 25 h 47"/>
                <a:gd name="T22" fmla="*/ 10 w 46"/>
                <a:gd name="T23" fmla="*/ 24 h 47"/>
                <a:gd name="T24" fmla="*/ 12 w 46"/>
                <a:gd name="T25" fmla="*/ 25 h 47"/>
                <a:gd name="T26" fmla="*/ 13 w 46"/>
                <a:gd name="T27" fmla="*/ 26 h 47"/>
                <a:gd name="T28" fmla="*/ 14 w 46"/>
                <a:gd name="T29" fmla="*/ 26 h 47"/>
                <a:gd name="T30" fmla="*/ 15 w 46"/>
                <a:gd name="T31" fmla="*/ 24 h 47"/>
                <a:gd name="T32" fmla="*/ 19 w 46"/>
                <a:gd name="T33" fmla="*/ 24 h 47"/>
                <a:gd name="T34" fmla="*/ 21 w 46"/>
                <a:gd name="T35" fmla="*/ 30 h 47"/>
                <a:gd name="T36" fmla="*/ 21 w 46"/>
                <a:gd name="T37" fmla="*/ 35 h 47"/>
                <a:gd name="T38" fmla="*/ 27 w 46"/>
                <a:gd name="T39" fmla="*/ 43 h 47"/>
                <a:gd name="T40" fmla="*/ 34 w 46"/>
                <a:gd name="T41" fmla="*/ 42 h 47"/>
                <a:gd name="T42" fmla="*/ 36 w 46"/>
                <a:gd name="T43" fmla="*/ 47 h 47"/>
                <a:gd name="T44" fmla="*/ 37 w 46"/>
                <a:gd name="T45" fmla="*/ 43 h 47"/>
                <a:gd name="T46" fmla="*/ 34 w 46"/>
                <a:gd name="T47" fmla="*/ 35 h 47"/>
                <a:gd name="T48" fmla="*/ 37 w 46"/>
                <a:gd name="T49" fmla="*/ 28 h 47"/>
                <a:gd name="T50" fmla="*/ 40 w 46"/>
                <a:gd name="T51" fmla="*/ 33 h 47"/>
                <a:gd name="T52" fmla="*/ 42 w 46"/>
                <a:gd name="T53" fmla="*/ 39 h 47"/>
                <a:gd name="T54" fmla="*/ 42 w 46"/>
                <a:gd name="T55" fmla="*/ 35 h 47"/>
                <a:gd name="T56" fmla="*/ 42 w 46"/>
                <a:gd name="T57" fmla="*/ 33 h 47"/>
                <a:gd name="T58" fmla="*/ 41 w 46"/>
                <a:gd name="T59" fmla="*/ 32 h 47"/>
                <a:gd name="T60" fmla="*/ 41 w 46"/>
                <a:gd name="T61" fmla="*/ 31 h 47"/>
                <a:gd name="T62" fmla="*/ 46 w 46"/>
                <a:gd name="T63" fmla="*/ 27 h 47"/>
                <a:gd name="T64" fmla="*/ 43 w 46"/>
                <a:gd name="T65" fmla="*/ 22 h 47"/>
                <a:gd name="T66" fmla="*/ 43 w 46"/>
                <a:gd name="T67" fmla="*/ 18 h 47"/>
                <a:gd name="T68" fmla="*/ 42 w 46"/>
                <a:gd name="T69" fmla="*/ 17 h 47"/>
                <a:gd name="T70" fmla="*/ 39 w 46"/>
                <a:gd name="T71" fmla="*/ 14 h 47"/>
                <a:gd name="T72" fmla="*/ 41 w 46"/>
                <a:gd name="T73" fmla="*/ 10 h 47"/>
                <a:gd name="T74" fmla="*/ 40 w 46"/>
                <a:gd name="T75" fmla="*/ 7 h 47"/>
                <a:gd name="T76" fmla="*/ 38 w 46"/>
                <a:gd name="T77" fmla="*/ 6 h 47"/>
                <a:gd name="T78" fmla="*/ 34 w 46"/>
                <a:gd name="T79" fmla="*/ 2 h 47"/>
                <a:gd name="T80" fmla="*/ 32 w 46"/>
                <a:gd name="T81" fmla="*/ 2 h 47"/>
                <a:gd name="T82" fmla="*/ 32 w 46"/>
                <a:gd name="T83" fmla="*/ 9 h 47"/>
                <a:gd name="T84" fmla="*/ 30 w 46"/>
                <a:gd name="T85" fmla="*/ 10 h 47"/>
                <a:gd name="T86" fmla="*/ 27 w 46"/>
                <a:gd name="T87" fmla="*/ 9 h 47"/>
                <a:gd name="T88" fmla="*/ 26 w 46"/>
                <a:gd name="T89" fmla="*/ 11 h 47"/>
                <a:gd name="T90" fmla="*/ 26 w 46"/>
                <a:gd name="T91" fmla="*/ 13 h 47"/>
                <a:gd name="T92" fmla="*/ 23 w 46"/>
                <a:gd name="T93" fmla="*/ 13 h 47"/>
                <a:gd name="T94" fmla="*/ 22 w 46"/>
                <a:gd name="T95" fmla="*/ 18 h 47"/>
                <a:gd name="T96" fmla="*/ 18 w 46"/>
                <a:gd name="T97" fmla="*/ 19 h 47"/>
                <a:gd name="T98" fmla="*/ 16 w 46"/>
                <a:gd name="T99" fmla="*/ 20 h 47"/>
                <a:gd name="T100" fmla="*/ 15 w 46"/>
                <a:gd name="T101" fmla="*/ 1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6" h="47">
                  <a:moveTo>
                    <a:pt x="15" y="13"/>
                  </a:moveTo>
                  <a:cubicBezTo>
                    <a:pt x="14" y="14"/>
                    <a:pt x="14" y="12"/>
                    <a:pt x="13" y="12"/>
                  </a:cubicBezTo>
                  <a:cubicBezTo>
                    <a:pt x="12" y="12"/>
                    <a:pt x="13" y="14"/>
                    <a:pt x="12" y="14"/>
                  </a:cubicBezTo>
                  <a:cubicBezTo>
                    <a:pt x="12" y="14"/>
                    <a:pt x="12" y="14"/>
                    <a:pt x="11" y="14"/>
                  </a:cubicBezTo>
                  <a:cubicBezTo>
                    <a:pt x="11" y="14"/>
                    <a:pt x="10" y="15"/>
                    <a:pt x="10" y="15"/>
                  </a:cubicBezTo>
                  <a:cubicBezTo>
                    <a:pt x="10" y="15"/>
                    <a:pt x="10" y="16"/>
                    <a:pt x="10" y="16"/>
                  </a:cubicBezTo>
                  <a:cubicBezTo>
                    <a:pt x="10" y="16"/>
                    <a:pt x="9" y="16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0" y="18"/>
                    <a:pt x="10" y="18"/>
                    <a:pt x="9" y="18"/>
                  </a:cubicBezTo>
                  <a:cubicBezTo>
                    <a:pt x="9" y="19"/>
                    <a:pt x="9" y="19"/>
                    <a:pt x="8" y="19"/>
                  </a:cubicBezTo>
                  <a:cubicBezTo>
                    <a:pt x="8" y="19"/>
                    <a:pt x="7" y="19"/>
                    <a:pt x="7" y="19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5" y="21"/>
                    <a:pt x="2" y="20"/>
                    <a:pt x="1" y="22"/>
                  </a:cubicBezTo>
                  <a:cubicBezTo>
                    <a:pt x="1" y="23"/>
                    <a:pt x="2" y="24"/>
                    <a:pt x="2" y="25"/>
                  </a:cubicBezTo>
                  <a:cubicBezTo>
                    <a:pt x="2" y="27"/>
                    <a:pt x="0" y="28"/>
                    <a:pt x="0" y="29"/>
                  </a:cubicBezTo>
                  <a:cubicBezTo>
                    <a:pt x="0" y="30"/>
                    <a:pt x="0" y="32"/>
                    <a:pt x="0" y="32"/>
                  </a:cubicBezTo>
                  <a:cubicBezTo>
                    <a:pt x="1" y="33"/>
                    <a:pt x="2" y="32"/>
                    <a:pt x="2" y="31"/>
                  </a:cubicBezTo>
                  <a:cubicBezTo>
                    <a:pt x="2" y="30"/>
                    <a:pt x="2" y="29"/>
                    <a:pt x="3" y="28"/>
                  </a:cubicBezTo>
                  <a:cubicBezTo>
                    <a:pt x="4" y="28"/>
                    <a:pt x="4" y="27"/>
                    <a:pt x="4" y="26"/>
                  </a:cubicBezTo>
                  <a:cubicBezTo>
                    <a:pt x="4" y="25"/>
                    <a:pt x="5" y="23"/>
                    <a:pt x="6" y="23"/>
                  </a:cubicBezTo>
                  <a:cubicBezTo>
                    <a:pt x="7" y="23"/>
                    <a:pt x="7" y="25"/>
                    <a:pt x="8" y="25"/>
                  </a:cubicBezTo>
                  <a:cubicBezTo>
                    <a:pt x="8" y="26"/>
                    <a:pt x="9" y="25"/>
                    <a:pt x="9" y="25"/>
                  </a:cubicBezTo>
                  <a:cubicBezTo>
                    <a:pt x="9" y="26"/>
                    <a:pt x="10" y="26"/>
                    <a:pt x="10" y="25"/>
                  </a:cubicBezTo>
                  <a:cubicBezTo>
                    <a:pt x="10" y="25"/>
                    <a:pt x="10" y="25"/>
                    <a:pt x="10" y="24"/>
                  </a:cubicBezTo>
                  <a:cubicBezTo>
                    <a:pt x="10" y="24"/>
                    <a:pt x="11" y="23"/>
                    <a:pt x="11" y="24"/>
                  </a:cubicBezTo>
                  <a:cubicBezTo>
                    <a:pt x="11" y="24"/>
                    <a:pt x="12" y="25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7"/>
                    <a:pt x="13" y="26"/>
                    <a:pt x="13" y="26"/>
                  </a:cubicBezTo>
                  <a:cubicBezTo>
                    <a:pt x="13" y="26"/>
                    <a:pt x="13" y="28"/>
                    <a:pt x="14" y="28"/>
                  </a:cubicBezTo>
                  <a:cubicBezTo>
                    <a:pt x="15" y="27"/>
                    <a:pt x="14" y="26"/>
                    <a:pt x="14" y="26"/>
                  </a:cubicBezTo>
                  <a:cubicBezTo>
                    <a:pt x="14" y="26"/>
                    <a:pt x="14" y="25"/>
                    <a:pt x="14" y="25"/>
                  </a:cubicBezTo>
                  <a:cubicBezTo>
                    <a:pt x="14" y="25"/>
                    <a:pt x="14" y="24"/>
                    <a:pt x="15" y="24"/>
                  </a:cubicBezTo>
                  <a:cubicBezTo>
                    <a:pt x="14" y="23"/>
                    <a:pt x="15" y="22"/>
                    <a:pt x="16" y="22"/>
                  </a:cubicBezTo>
                  <a:cubicBezTo>
                    <a:pt x="17" y="23"/>
                    <a:pt x="18" y="24"/>
                    <a:pt x="19" y="24"/>
                  </a:cubicBezTo>
                  <a:cubicBezTo>
                    <a:pt x="20" y="25"/>
                    <a:pt x="21" y="25"/>
                    <a:pt x="22" y="26"/>
                  </a:cubicBezTo>
                  <a:cubicBezTo>
                    <a:pt x="22" y="27"/>
                    <a:pt x="22" y="28"/>
                    <a:pt x="21" y="30"/>
                  </a:cubicBezTo>
                  <a:cubicBezTo>
                    <a:pt x="20" y="31"/>
                    <a:pt x="19" y="32"/>
                    <a:pt x="20" y="34"/>
                  </a:cubicBezTo>
                  <a:cubicBezTo>
                    <a:pt x="21" y="34"/>
                    <a:pt x="21" y="34"/>
                    <a:pt x="21" y="35"/>
                  </a:cubicBezTo>
                  <a:cubicBezTo>
                    <a:pt x="21" y="36"/>
                    <a:pt x="21" y="36"/>
                    <a:pt x="21" y="37"/>
                  </a:cubicBezTo>
                  <a:cubicBezTo>
                    <a:pt x="22" y="40"/>
                    <a:pt x="25" y="42"/>
                    <a:pt x="27" y="43"/>
                  </a:cubicBezTo>
                  <a:cubicBezTo>
                    <a:pt x="28" y="43"/>
                    <a:pt x="29" y="44"/>
                    <a:pt x="31" y="44"/>
                  </a:cubicBezTo>
                  <a:cubicBezTo>
                    <a:pt x="31" y="44"/>
                    <a:pt x="33" y="41"/>
                    <a:pt x="34" y="42"/>
                  </a:cubicBezTo>
                  <a:cubicBezTo>
                    <a:pt x="34" y="42"/>
                    <a:pt x="33" y="44"/>
                    <a:pt x="34" y="45"/>
                  </a:cubicBezTo>
                  <a:cubicBezTo>
                    <a:pt x="34" y="46"/>
                    <a:pt x="35" y="47"/>
                    <a:pt x="36" y="47"/>
                  </a:cubicBezTo>
                  <a:cubicBezTo>
                    <a:pt x="36" y="47"/>
                    <a:pt x="36" y="46"/>
                    <a:pt x="36" y="45"/>
                  </a:cubicBezTo>
                  <a:cubicBezTo>
                    <a:pt x="36" y="44"/>
                    <a:pt x="37" y="43"/>
                    <a:pt x="37" y="43"/>
                  </a:cubicBezTo>
                  <a:cubicBezTo>
                    <a:pt x="37" y="41"/>
                    <a:pt x="37" y="40"/>
                    <a:pt x="37" y="38"/>
                  </a:cubicBezTo>
                  <a:cubicBezTo>
                    <a:pt x="36" y="37"/>
                    <a:pt x="35" y="36"/>
                    <a:pt x="34" y="35"/>
                  </a:cubicBezTo>
                  <a:cubicBezTo>
                    <a:pt x="33" y="33"/>
                    <a:pt x="35" y="32"/>
                    <a:pt x="35" y="31"/>
                  </a:cubicBezTo>
                  <a:cubicBezTo>
                    <a:pt x="36" y="30"/>
                    <a:pt x="36" y="29"/>
                    <a:pt x="37" y="28"/>
                  </a:cubicBezTo>
                  <a:cubicBezTo>
                    <a:pt x="38" y="27"/>
                    <a:pt x="39" y="29"/>
                    <a:pt x="39" y="30"/>
                  </a:cubicBezTo>
                  <a:cubicBezTo>
                    <a:pt x="39" y="31"/>
                    <a:pt x="40" y="32"/>
                    <a:pt x="40" y="33"/>
                  </a:cubicBezTo>
                  <a:cubicBezTo>
                    <a:pt x="41" y="35"/>
                    <a:pt x="41" y="36"/>
                    <a:pt x="41" y="38"/>
                  </a:cubicBezTo>
                  <a:cubicBezTo>
                    <a:pt x="42" y="38"/>
                    <a:pt x="42" y="39"/>
                    <a:pt x="42" y="39"/>
                  </a:cubicBezTo>
                  <a:cubicBezTo>
                    <a:pt x="42" y="39"/>
                    <a:pt x="42" y="38"/>
                    <a:pt x="42" y="37"/>
                  </a:cubicBezTo>
                  <a:cubicBezTo>
                    <a:pt x="42" y="36"/>
                    <a:pt x="42" y="36"/>
                    <a:pt x="42" y="35"/>
                  </a:cubicBezTo>
                  <a:cubicBezTo>
                    <a:pt x="42" y="35"/>
                    <a:pt x="42" y="35"/>
                    <a:pt x="42" y="34"/>
                  </a:cubicBezTo>
                  <a:cubicBezTo>
                    <a:pt x="42" y="34"/>
                    <a:pt x="42" y="34"/>
                    <a:pt x="42" y="33"/>
                  </a:cubicBezTo>
                  <a:cubicBezTo>
                    <a:pt x="42" y="33"/>
                    <a:pt x="41" y="33"/>
                    <a:pt x="41" y="32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41" y="32"/>
                    <a:pt x="41" y="31"/>
                    <a:pt x="41" y="31"/>
                  </a:cubicBezTo>
                  <a:cubicBezTo>
                    <a:pt x="43" y="31"/>
                    <a:pt x="44" y="32"/>
                    <a:pt x="45" y="30"/>
                  </a:cubicBezTo>
                  <a:cubicBezTo>
                    <a:pt x="46" y="29"/>
                    <a:pt x="46" y="28"/>
                    <a:pt x="46" y="27"/>
                  </a:cubicBezTo>
                  <a:cubicBezTo>
                    <a:pt x="46" y="25"/>
                    <a:pt x="46" y="25"/>
                    <a:pt x="45" y="24"/>
                  </a:cubicBezTo>
                  <a:cubicBezTo>
                    <a:pt x="44" y="24"/>
                    <a:pt x="43" y="23"/>
                    <a:pt x="43" y="22"/>
                  </a:cubicBezTo>
                  <a:cubicBezTo>
                    <a:pt x="43" y="21"/>
                    <a:pt x="44" y="21"/>
                    <a:pt x="44" y="20"/>
                  </a:cubicBezTo>
                  <a:cubicBezTo>
                    <a:pt x="44" y="19"/>
                    <a:pt x="44" y="18"/>
                    <a:pt x="43" y="18"/>
                  </a:cubicBezTo>
                  <a:cubicBezTo>
                    <a:pt x="43" y="18"/>
                    <a:pt x="42" y="18"/>
                    <a:pt x="42" y="18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3" y="16"/>
                    <a:pt x="42" y="15"/>
                    <a:pt x="42" y="15"/>
                  </a:cubicBezTo>
                  <a:cubicBezTo>
                    <a:pt x="41" y="14"/>
                    <a:pt x="40" y="14"/>
                    <a:pt x="39" y="14"/>
                  </a:cubicBezTo>
                  <a:cubicBezTo>
                    <a:pt x="40" y="13"/>
                    <a:pt x="41" y="13"/>
                    <a:pt x="41" y="12"/>
                  </a:cubicBezTo>
                  <a:cubicBezTo>
                    <a:pt x="41" y="11"/>
                    <a:pt x="41" y="11"/>
                    <a:pt x="41" y="10"/>
                  </a:cubicBezTo>
                  <a:cubicBezTo>
                    <a:pt x="41" y="10"/>
                    <a:pt x="41" y="10"/>
                    <a:pt x="40" y="9"/>
                  </a:cubicBezTo>
                  <a:cubicBezTo>
                    <a:pt x="39" y="8"/>
                    <a:pt x="40" y="8"/>
                    <a:pt x="40" y="7"/>
                  </a:cubicBezTo>
                  <a:cubicBezTo>
                    <a:pt x="40" y="6"/>
                    <a:pt x="40" y="6"/>
                    <a:pt x="39" y="6"/>
                  </a:cubicBezTo>
                  <a:cubicBezTo>
                    <a:pt x="39" y="5"/>
                    <a:pt x="38" y="6"/>
                    <a:pt x="38" y="6"/>
                  </a:cubicBezTo>
                  <a:cubicBezTo>
                    <a:pt x="38" y="5"/>
                    <a:pt x="37" y="5"/>
                    <a:pt x="36" y="4"/>
                  </a:cubicBezTo>
                  <a:cubicBezTo>
                    <a:pt x="36" y="3"/>
                    <a:pt x="35" y="3"/>
                    <a:pt x="34" y="2"/>
                  </a:cubicBezTo>
                  <a:cubicBezTo>
                    <a:pt x="33" y="2"/>
                    <a:pt x="33" y="0"/>
                    <a:pt x="32" y="0"/>
                  </a:cubicBezTo>
                  <a:cubicBezTo>
                    <a:pt x="31" y="0"/>
                    <a:pt x="31" y="2"/>
                    <a:pt x="32" y="2"/>
                  </a:cubicBezTo>
                  <a:cubicBezTo>
                    <a:pt x="32" y="4"/>
                    <a:pt x="33" y="5"/>
                    <a:pt x="33" y="7"/>
                  </a:cubicBezTo>
                  <a:cubicBezTo>
                    <a:pt x="33" y="8"/>
                    <a:pt x="33" y="9"/>
                    <a:pt x="32" y="9"/>
                  </a:cubicBezTo>
                  <a:cubicBezTo>
                    <a:pt x="32" y="10"/>
                    <a:pt x="31" y="9"/>
                    <a:pt x="30" y="9"/>
                  </a:cubicBezTo>
                  <a:cubicBezTo>
                    <a:pt x="30" y="9"/>
                    <a:pt x="30" y="10"/>
                    <a:pt x="30" y="10"/>
                  </a:cubicBezTo>
                  <a:cubicBezTo>
                    <a:pt x="30" y="11"/>
                    <a:pt x="29" y="11"/>
                    <a:pt x="29" y="10"/>
                  </a:cubicBezTo>
                  <a:cubicBezTo>
                    <a:pt x="28" y="10"/>
                    <a:pt x="28" y="9"/>
                    <a:pt x="27" y="9"/>
                  </a:cubicBezTo>
                  <a:cubicBezTo>
                    <a:pt x="27" y="9"/>
                    <a:pt x="27" y="10"/>
                    <a:pt x="27" y="10"/>
                  </a:cubicBezTo>
                  <a:cubicBezTo>
                    <a:pt x="26" y="10"/>
                    <a:pt x="26" y="10"/>
                    <a:pt x="26" y="11"/>
                  </a:cubicBezTo>
                  <a:cubicBezTo>
                    <a:pt x="26" y="11"/>
                    <a:pt x="26" y="12"/>
                    <a:pt x="26" y="12"/>
                  </a:cubicBezTo>
                  <a:cubicBezTo>
                    <a:pt x="26" y="12"/>
                    <a:pt x="26" y="13"/>
                    <a:pt x="26" y="13"/>
                  </a:cubicBezTo>
                  <a:cubicBezTo>
                    <a:pt x="26" y="14"/>
                    <a:pt x="26" y="14"/>
                    <a:pt x="26" y="15"/>
                  </a:cubicBezTo>
                  <a:cubicBezTo>
                    <a:pt x="24" y="16"/>
                    <a:pt x="24" y="13"/>
                    <a:pt x="23" y="13"/>
                  </a:cubicBezTo>
                  <a:cubicBezTo>
                    <a:pt x="22" y="14"/>
                    <a:pt x="23" y="16"/>
                    <a:pt x="23" y="17"/>
                  </a:cubicBezTo>
                  <a:cubicBezTo>
                    <a:pt x="23" y="18"/>
                    <a:pt x="22" y="18"/>
                    <a:pt x="22" y="18"/>
                  </a:cubicBezTo>
                  <a:cubicBezTo>
                    <a:pt x="21" y="18"/>
                    <a:pt x="20" y="18"/>
                    <a:pt x="20" y="18"/>
                  </a:cubicBezTo>
                  <a:cubicBezTo>
                    <a:pt x="19" y="19"/>
                    <a:pt x="19" y="19"/>
                    <a:pt x="18" y="19"/>
                  </a:cubicBezTo>
                  <a:cubicBezTo>
                    <a:pt x="18" y="20"/>
                    <a:pt x="17" y="21"/>
                    <a:pt x="16" y="21"/>
                  </a:cubicBezTo>
                  <a:cubicBezTo>
                    <a:pt x="15" y="21"/>
                    <a:pt x="16" y="21"/>
                    <a:pt x="16" y="20"/>
                  </a:cubicBezTo>
                  <a:cubicBezTo>
                    <a:pt x="17" y="19"/>
                    <a:pt x="19" y="17"/>
                    <a:pt x="18" y="15"/>
                  </a:cubicBezTo>
                  <a:cubicBezTo>
                    <a:pt x="17" y="14"/>
                    <a:pt x="16" y="14"/>
                    <a:pt x="15" y="1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197" name="Freeform 199"/>
            <p:cNvSpPr>
              <a:spLocks/>
            </p:cNvSpPr>
            <p:nvPr/>
          </p:nvSpPr>
          <p:spPr bwMode="auto">
            <a:xfrm>
              <a:off x="7523163" y="4233863"/>
              <a:ext cx="15875" cy="12700"/>
            </a:xfrm>
            <a:custGeom>
              <a:avLst/>
              <a:gdLst>
                <a:gd name="T0" fmla="*/ 1 w 5"/>
                <a:gd name="T1" fmla="*/ 3 h 4"/>
                <a:gd name="T2" fmla="*/ 2 w 5"/>
                <a:gd name="T3" fmla="*/ 4 h 4"/>
                <a:gd name="T4" fmla="*/ 4 w 5"/>
                <a:gd name="T5" fmla="*/ 4 h 4"/>
                <a:gd name="T6" fmla="*/ 5 w 5"/>
                <a:gd name="T7" fmla="*/ 2 h 4"/>
                <a:gd name="T8" fmla="*/ 1 w 5"/>
                <a:gd name="T9" fmla="*/ 1 h 4"/>
                <a:gd name="T10" fmla="*/ 1 w 5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1" y="3"/>
                  </a:moveTo>
                  <a:cubicBezTo>
                    <a:pt x="1" y="4"/>
                    <a:pt x="1" y="4"/>
                    <a:pt x="2" y="4"/>
                  </a:cubicBezTo>
                  <a:cubicBezTo>
                    <a:pt x="3" y="4"/>
                    <a:pt x="3" y="4"/>
                    <a:pt x="4" y="4"/>
                  </a:cubicBezTo>
                  <a:cubicBezTo>
                    <a:pt x="4" y="3"/>
                    <a:pt x="5" y="2"/>
                    <a:pt x="5" y="2"/>
                  </a:cubicBezTo>
                  <a:cubicBezTo>
                    <a:pt x="5" y="0"/>
                    <a:pt x="2" y="0"/>
                    <a:pt x="1" y="1"/>
                  </a:cubicBezTo>
                  <a:cubicBezTo>
                    <a:pt x="0" y="2"/>
                    <a:pt x="0" y="2"/>
                    <a:pt x="1" y="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198" name="Freeform 200"/>
            <p:cNvSpPr>
              <a:spLocks/>
            </p:cNvSpPr>
            <p:nvPr/>
          </p:nvSpPr>
          <p:spPr bwMode="auto">
            <a:xfrm>
              <a:off x="7497763" y="4254501"/>
              <a:ext cx="11113" cy="6350"/>
            </a:xfrm>
            <a:custGeom>
              <a:avLst/>
              <a:gdLst>
                <a:gd name="T0" fmla="*/ 1 w 4"/>
                <a:gd name="T1" fmla="*/ 1 h 2"/>
                <a:gd name="T2" fmla="*/ 3 w 4"/>
                <a:gd name="T3" fmla="*/ 2 h 2"/>
                <a:gd name="T4" fmla="*/ 3 w 4"/>
                <a:gd name="T5" fmla="*/ 1 h 2"/>
                <a:gd name="T6" fmla="*/ 2 w 4"/>
                <a:gd name="T7" fmla="*/ 0 h 2"/>
                <a:gd name="T8" fmla="*/ 1 w 4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">
                  <a:moveTo>
                    <a:pt x="1" y="1"/>
                  </a:moveTo>
                  <a:cubicBezTo>
                    <a:pt x="1" y="2"/>
                    <a:pt x="2" y="2"/>
                    <a:pt x="3" y="2"/>
                  </a:cubicBezTo>
                  <a:cubicBezTo>
                    <a:pt x="4" y="2"/>
                    <a:pt x="4" y="2"/>
                    <a:pt x="3" y="1"/>
                  </a:cubicBezTo>
                  <a:cubicBezTo>
                    <a:pt x="3" y="1"/>
                    <a:pt x="2" y="0"/>
                    <a:pt x="2" y="0"/>
                  </a:cubicBezTo>
                  <a:cubicBezTo>
                    <a:pt x="1" y="1"/>
                    <a:pt x="0" y="1"/>
                    <a:pt x="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199" name="Freeform 201"/>
            <p:cNvSpPr>
              <a:spLocks/>
            </p:cNvSpPr>
            <p:nvPr/>
          </p:nvSpPr>
          <p:spPr bwMode="auto">
            <a:xfrm>
              <a:off x="6908800" y="4237038"/>
              <a:ext cx="125413" cy="174625"/>
            </a:xfrm>
            <a:custGeom>
              <a:avLst/>
              <a:gdLst>
                <a:gd name="T0" fmla="*/ 19 w 43"/>
                <a:gd name="T1" fmla="*/ 6 h 60"/>
                <a:gd name="T2" fmla="*/ 18 w 43"/>
                <a:gd name="T3" fmla="*/ 7 h 60"/>
                <a:gd name="T4" fmla="*/ 18 w 43"/>
                <a:gd name="T5" fmla="*/ 9 h 60"/>
                <a:gd name="T6" fmla="*/ 17 w 43"/>
                <a:gd name="T7" fmla="*/ 9 h 60"/>
                <a:gd name="T8" fmla="*/ 16 w 43"/>
                <a:gd name="T9" fmla="*/ 9 h 60"/>
                <a:gd name="T10" fmla="*/ 16 w 43"/>
                <a:gd name="T11" fmla="*/ 8 h 60"/>
                <a:gd name="T12" fmla="*/ 16 w 43"/>
                <a:gd name="T13" fmla="*/ 8 h 60"/>
                <a:gd name="T14" fmla="*/ 14 w 43"/>
                <a:gd name="T15" fmla="*/ 9 h 60"/>
                <a:gd name="T16" fmla="*/ 13 w 43"/>
                <a:gd name="T17" fmla="*/ 10 h 60"/>
                <a:gd name="T18" fmla="*/ 12 w 43"/>
                <a:gd name="T19" fmla="*/ 11 h 60"/>
                <a:gd name="T20" fmla="*/ 10 w 43"/>
                <a:gd name="T21" fmla="*/ 12 h 60"/>
                <a:gd name="T22" fmla="*/ 10 w 43"/>
                <a:gd name="T23" fmla="*/ 9 h 60"/>
                <a:gd name="T24" fmla="*/ 11 w 43"/>
                <a:gd name="T25" fmla="*/ 7 h 60"/>
                <a:gd name="T26" fmla="*/ 11 w 43"/>
                <a:gd name="T27" fmla="*/ 5 h 60"/>
                <a:gd name="T28" fmla="*/ 9 w 43"/>
                <a:gd name="T29" fmla="*/ 5 h 60"/>
                <a:gd name="T30" fmla="*/ 8 w 43"/>
                <a:gd name="T31" fmla="*/ 4 h 60"/>
                <a:gd name="T32" fmla="*/ 8 w 43"/>
                <a:gd name="T33" fmla="*/ 4 h 60"/>
                <a:gd name="T34" fmla="*/ 8 w 43"/>
                <a:gd name="T35" fmla="*/ 2 h 60"/>
                <a:gd name="T36" fmla="*/ 7 w 43"/>
                <a:gd name="T37" fmla="*/ 2 h 60"/>
                <a:gd name="T38" fmla="*/ 6 w 43"/>
                <a:gd name="T39" fmla="*/ 2 h 60"/>
                <a:gd name="T40" fmla="*/ 5 w 43"/>
                <a:gd name="T41" fmla="*/ 2 h 60"/>
                <a:gd name="T42" fmla="*/ 4 w 43"/>
                <a:gd name="T43" fmla="*/ 1 h 60"/>
                <a:gd name="T44" fmla="*/ 3 w 43"/>
                <a:gd name="T45" fmla="*/ 1 h 60"/>
                <a:gd name="T46" fmla="*/ 3 w 43"/>
                <a:gd name="T47" fmla="*/ 0 h 60"/>
                <a:gd name="T48" fmla="*/ 2 w 43"/>
                <a:gd name="T49" fmla="*/ 0 h 60"/>
                <a:gd name="T50" fmla="*/ 1 w 43"/>
                <a:gd name="T51" fmla="*/ 0 h 60"/>
                <a:gd name="T52" fmla="*/ 1 w 43"/>
                <a:gd name="T53" fmla="*/ 1 h 60"/>
                <a:gd name="T54" fmla="*/ 0 w 43"/>
                <a:gd name="T55" fmla="*/ 2 h 60"/>
                <a:gd name="T56" fmla="*/ 1 w 43"/>
                <a:gd name="T57" fmla="*/ 3 h 60"/>
                <a:gd name="T58" fmla="*/ 3 w 43"/>
                <a:gd name="T59" fmla="*/ 12 h 60"/>
                <a:gd name="T60" fmla="*/ 4 w 43"/>
                <a:gd name="T61" fmla="*/ 16 h 60"/>
                <a:gd name="T62" fmla="*/ 5 w 43"/>
                <a:gd name="T63" fmla="*/ 19 h 60"/>
                <a:gd name="T64" fmla="*/ 6 w 43"/>
                <a:gd name="T65" fmla="*/ 24 h 60"/>
                <a:gd name="T66" fmla="*/ 8 w 43"/>
                <a:gd name="T67" fmla="*/ 27 h 60"/>
                <a:gd name="T68" fmla="*/ 8 w 43"/>
                <a:gd name="T69" fmla="*/ 30 h 60"/>
                <a:gd name="T70" fmla="*/ 12 w 43"/>
                <a:gd name="T71" fmla="*/ 36 h 60"/>
                <a:gd name="T72" fmla="*/ 13 w 43"/>
                <a:gd name="T73" fmla="*/ 42 h 60"/>
                <a:gd name="T74" fmla="*/ 18 w 43"/>
                <a:gd name="T75" fmla="*/ 45 h 60"/>
                <a:gd name="T76" fmla="*/ 22 w 43"/>
                <a:gd name="T77" fmla="*/ 48 h 60"/>
                <a:gd name="T78" fmla="*/ 26 w 43"/>
                <a:gd name="T79" fmla="*/ 52 h 60"/>
                <a:gd name="T80" fmla="*/ 31 w 43"/>
                <a:gd name="T81" fmla="*/ 54 h 60"/>
                <a:gd name="T82" fmla="*/ 37 w 43"/>
                <a:gd name="T83" fmla="*/ 59 h 60"/>
                <a:gd name="T84" fmla="*/ 39 w 43"/>
                <a:gd name="T85" fmla="*/ 59 h 60"/>
                <a:gd name="T86" fmla="*/ 42 w 43"/>
                <a:gd name="T87" fmla="*/ 58 h 60"/>
                <a:gd name="T88" fmla="*/ 43 w 43"/>
                <a:gd name="T89" fmla="*/ 56 h 60"/>
                <a:gd name="T90" fmla="*/ 40 w 43"/>
                <a:gd name="T91" fmla="*/ 51 h 60"/>
                <a:gd name="T92" fmla="*/ 36 w 43"/>
                <a:gd name="T93" fmla="*/ 43 h 60"/>
                <a:gd name="T94" fmla="*/ 34 w 43"/>
                <a:gd name="T95" fmla="*/ 38 h 60"/>
                <a:gd name="T96" fmla="*/ 34 w 43"/>
                <a:gd name="T97" fmla="*/ 33 h 60"/>
                <a:gd name="T98" fmla="*/ 33 w 43"/>
                <a:gd name="T99" fmla="*/ 27 h 60"/>
                <a:gd name="T100" fmla="*/ 32 w 43"/>
                <a:gd name="T101" fmla="*/ 17 h 60"/>
                <a:gd name="T102" fmla="*/ 25 w 43"/>
                <a:gd name="T103" fmla="*/ 10 h 60"/>
                <a:gd name="T104" fmla="*/ 21 w 43"/>
                <a:gd name="T105" fmla="*/ 5 h 60"/>
                <a:gd name="T106" fmla="*/ 20 w 43"/>
                <a:gd name="T107" fmla="*/ 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3" h="60">
                  <a:moveTo>
                    <a:pt x="20" y="6"/>
                  </a:move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7"/>
                    <a:pt x="19" y="7"/>
                  </a:cubicBezTo>
                  <a:cubicBezTo>
                    <a:pt x="19" y="7"/>
                    <a:pt x="19" y="7"/>
                    <a:pt x="18" y="7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9"/>
                    <a:pt x="18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4" y="9"/>
                    <a:pt x="14" y="9"/>
                  </a:cubicBezTo>
                  <a:cubicBezTo>
                    <a:pt x="14" y="9"/>
                    <a:pt x="14" y="9"/>
                    <a:pt x="14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1"/>
                    <a:pt x="12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1" y="11"/>
                    <a:pt x="11" y="11"/>
                    <a:pt x="11" y="12"/>
                  </a:cubicBezTo>
                  <a:cubicBezTo>
                    <a:pt x="11" y="12"/>
                    <a:pt x="11" y="12"/>
                    <a:pt x="10" y="12"/>
                  </a:cubicBezTo>
                  <a:cubicBezTo>
                    <a:pt x="10" y="12"/>
                    <a:pt x="10" y="11"/>
                    <a:pt x="10" y="11"/>
                  </a:cubicBezTo>
                  <a:cubicBezTo>
                    <a:pt x="10" y="10"/>
                    <a:pt x="10" y="10"/>
                    <a:pt x="10" y="9"/>
                  </a:cubicBezTo>
                  <a:cubicBezTo>
                    <a:pt x="10" y="9"/>
                    <a:pt x="10" y="8"/>
                    <a:pt x="10" y="8"/>
                  </a:cubicBezTo>
                  <a:cubicBezTo>
                    <a:pt x="10" y="8"/>
                    <a:pt x="10" y="7"/>
                    <a:pt x="11" y="7"/>
                  </a:cubicBezTo>
                  <a:cubicBezTo>
                    <a:pt x="11" y="7"/>
                    <a:pt x="11" y="6"/>
                    <a:pt x="11" y="6"/>
                  </a:cubicBezTo>
                  <a:cubicBezTo>
                    <a:pt x="11" y="6"/>
                    <a:pt x="11" y="5"/>
                    <a:pt x="11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3"/>
                    <a:pt x="8" y="3"/>
                  </a:cubicBezTo>
                  <a:cubicBezTo>
                    <a:pt x="8" y="3"/>
                    <a:pt x="8" y="3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6" y="2"/>
                    <a:pt x="6" y="2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4" y="2"/>
                  </a:cubicBezTo>
                  <a:cubicBezTo>
                    <a:pt x="4" y="2"/>
                    <a:pt x="4" y="2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1" y="4"/>
                    <a:pt x="2" y="5"/>
                    <a:pt x="3" y="7"/>
                  </a:cubicBezTo>
                  <a:cubicBezTo>
                    <a:pt x="3" y="9"/>
                    <a:pt x="3" y="11"/>
                    <a:pt x="3" y="12"/>
                  </a:cubicBezTo>
                  <a:cubicBezTo>
                    <a:pt x="3" y="13"/>
                    <a:pt x="3" y="13"/>
                    <a:pt x="3" y="14"/>
                  </a:cubicBezTo>
                  <a:cubicBezTo>
                    <a:pt x="4" y="15"/>
                    <a:pt x="4" y="15"/>
                    <a:pt x="4" y="16"/>
                  </a:cubicBezTo>
                  <a:cubicBezTo>
                    <a:pt x="3" y="17"/>
                    <a:pt x="3" y="17"/>
                    <a:pt x="3" y="18"/>
                  </a:cubicBezTo>
                  <a:cubicBezTo>
                    <a:pt x="3" y="18"/>
                    <a:pt x="4" y="19"/>
                    <a:pt x="5" y="19"/>
                  </a:cubicBezTo>
                  <a:cubicBezTo>
                    <a:pt x="6" y="20"/>
                    <a:pt x="6" y="21"/>
                    <a:pt x="6" y="22"/>
                  </a:cubicBezTo>
                  <a:cubicBezTo>
                    <a:pt x="6" y="23"/>
                    <a:pt x="6" y="23"/>
                    <a:pt x="6" y="24"/>
                  </a:cubicBezTo>
                  <a:cubicBezTo>
                    <a:pt x="6" y="25"/>
                    <a:pt x="6" y="25"/>
                    <a:pt x="6" y="26"/>
                  </a:cubicBezTo>
                  <a:cubicBezTo>
                    <a:pt x="7" y="26"/>
                    <a:pt x="7" y="26"/>
                    <a:pt x="8" y="27"/>
                  </a:cubicBezTo>
                  <a:cubicBezTo>
                    <a:pt x="8" y="27"/>
                    <a:pt x="9" y="28"/>
                    <a:pt x="8" y="28"/>
                  </a:cubicBezTo>
                  <a:cubicBezTo>
                    <a:pt x="8" y="29"/>
                    <a:pt x="8" y="29"/>
                    <a:pt x="8" y="30"/>
                  </a:cubicBezTo>
                  <a:cubicBezTo>
                    <a:pt x="8" y="30"/>
                    <a:pt x="8" y="30"/>
                    <a:pt x="9" y="32"/>
                  </a:cubicBezTo>
                  <a:cubicBezTo>
                    <a:pt x="10" y="33"/>
                    <a:pt x="12" y="35"/>
                    <a:pt x="12" y="36"/>
                  </a:cubicBezTo>
                  <a:cubicBezTo>
                    <a:pt x="13" y="36"/>
                    <a:pt x="14" y="38"/>
                    <a:pt x="14" y="39"/>
                  </a:cubicBezTo>
                  <a:cubicBezTo>
                    <a:pt x="14" y="40"/>
                    <a:pt x="13" y="41"/>
                    <a:pt x="13" y="42"/>
                  </a:cubicBezTo>
                  <a:cubicBezTo>
                    <a:pt x="14" y="42"/>
                    <a:pt x="14" y="42"/>
                    <a:pt x="15" y="43"/>
                  </a:cubicBezTo>
                  <a:cubicBezTo>
                    <a:pt x="16" y="43"/>
                    <a:pt x="17" y="44"/>
                    <a:pt x="18" y="45"/>
                  </a:cubicBezTo>
                  <a:cubicBezTo>
                    <a:pt x="19" y="46"/>
                    <a:pt x="19" y="46"/>
                    <a:pt x="20" y="47"/>
                  </a:cubicBezTo>
                  <a:cubicBezTo>
                    <a:pt x="20" y="47"/>
                    <a:pt x="21" y="47"/>
                    <a:pt x="22" y="48"/>
                  </a:cubicBezTo>
                  <a:cubicBezTo>
                    <a:pt x="24" y="49"/>
                    <a:pt x="25" y="50"/>
                    <a:pt x="25" y="50"/>
                  </a:cubicBezTo>
                  <a:cubicBezTo>
                    <a:pt x="26" y="51"/>
                    <a:pt x="26" y="51"/>
                    <a:pt x="26" y="52"/>
                  </a:cubicBezTo>
                  <a:cubicBezTo>
                    <a:pt x="27" y="52"/>
                    <a:pt x="27" y="52"/>
                    <a:pt x="28" y="53"/>
                  </a:cubicBezTo>
                  <a:cubicBezTo>
                    <a:pt x="29" y="53"/>
                    <a:pt x="29" y="52"/>
                    <a:pt x="31" y="54"/>
                  </a:cubicBezTo>
                  <a:cubicBezTo>
                    <a:pt x="33" y="56"/>
                    <a:pt x="35" y="58"/>
                    <a:pt x="35" y="58"/>
                  </a:cubicBezTo>
                  <a:cubicBezTo>
                    <a:pt x="36" y="59"/>
                    <a:pt x="36" y="60"/>
                    <a:pt x="37" y="59"/>
                  </a:cubicBezTo>
                  <a:cubicBezTo>
                    <a:pt x="37" y="59"/>
                    <a:pt x="37" y="58"/>
                    <a:pt x="38" y="58"/>
                  </a:cubicBezTo>
                  <a:cubicBezTo>
                    <a:pt x="38" y="58"/>
                    <a:pt x="39" y="59"/>
                    <a:pt x="39" y="59"/>
                  </a:cubicBezTo>
                  <a:cubicBezTo>
                    <a:pt x="40" y="59"/>
                    <a:pt x="40" y="59"/>
                    <a:pt x="41" y="59"/>
                  </a:cubicBezTo>
                  <a:cubicBezTo>
                    <a:pt x="41" y="59"/>
                    <a:pt x="42" y="58"/>
                    <a:pt x="42" y="58"/>
                  </a:cubicBezTo>
                  <a:cubicBezTo>
                    <a:pt x="42" y="58"/>
                    <a:pt x="43" y="58"/>
                    <a:pt x="43" y="57"/>
                  </a:cubicBezTo>
                  <a:cubicBezTo>
                    <a:pt x="43" y="57"/>
                    <a:pt x="43" y="56"/>
                    <a:pt x="43" y="56"/>
                  </a:cubicBezTo>
                  <a:cubicBezTo>
                    <a:pt x="43" y="55"/>
                    <a:pt x="43" y="56"/>
                    <a:pt x="42" y="55"/>
                  </a:cubicBezTo>
                  <a:cubicBezTo>
                    <a:pt x="42" y="53"/>
                    <a:pt x="41" y="53"/>
                    <a:pt x="40" y="51"/>
                  </a:cubicBezTo>
                  <a:cubicBezTo>
                    <a:pt x="39" y="49"/>
                    <a:pt x="39" y="46"/>
                    <a:pt x="38" y="45"/>
                  </a:cubicBezTo>
                  <a:cubicBezTo>
                    <a:pt x="37" y="44"/>
                    <a:pt x="36" y="44"/>
                    <a:pt x="36" y="43"/>
                  </a:cubicBezTo>
                  <a:cubicBezTo>
                    <a:pt x="36" y="43"/>
                    <a:pt x="35" y="43"/>
                    <a:pt x="35" y="41"/>
                  </a:cubicBezTo>
                  <a:cubicBezTo>
                    <a:pt x="34" y="40"/>
                    <a:pt x="34" y="39"/>
                    <a:pt x="34" y="38"/>
                  </a:cubicBezTo>
                  <a:cubicBezTo>
                    <a:pt x="35" y="36"/>
                    <a:pt x="35" y="36"/>
                    <a:pt x="35" y="35"/>
                  </a:cubicBezTo>
                  <a:cubicBezTo>
                    <a:pt x="35" y="35"/>
                    <a:pt x="34" y="34"/>
                    <a:pt x="34" y="33"/>
                  </a:cubicBezTo>
                  <a:cubicBezTo>
                    <a:pt x="33" y="32"/>
                    <a:pt x="33" y="31"/>
                    <a:pt x="33" y="30"/>
                  </a:cubicBezTo>
                  <a:cubicBezTo>
                    <a:pt x="33" y="28"/>
                    <a:pt x="33" y="28"/>
                    <a:pt x="33" y="27"/>
                  </a:cubicBezTo>
                  <a:cubicBezTo>
                    <a:pt x="34" y="26"/>
                    <a:pt x="34" y="26"/>
                    <a:pt x="34" y="24"/>
                  </a:cubicBezTo>
                  <a:cubicBezTo>
                    <a:pt x="33" y="22"/>
                    <a:pt x="33" y="19"/>
                    <a:pt x="32" y="17"/>
                  </a:cubicBezTo>
                  <a:cubicBezTo>
                    <a:pt x="30" y="16"/>
                    <a:pt x="30" y="12"/>
                    <a:pt x="28" y="12"/>
                  </a:cubicBezTo>
                  <a:cubicBezTo>
                    <a:pt x="27" y="12"/>
                    <a:pt x="26" y="11"/>
                    <a:pt x="25" y="10"/>
                  </a:cubicBezTo>
                  <a:cubicBezTo>
                    <a:pt x="24" y="9"/>
                    <a:pt x="24" y="7"/>
                    <a:pt x="23" y="6"/>
                  </a:cubicBezTo>
                  <a:cubicBezTo>
                    <a:pt x="22" y="6"/>
                    <a:pt x="22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0" y="5"/>
                    <a:pt x="20" y="5"/>
                    <a:pt x="20" y="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200" name="Freeform 202"/>
            <p:cNvSpPr>
              <a:spLocks/>
            </p:cNvSpPr>
            <p:nvPr/>
          </p:nvSpPr>
          <p:spPr bwMode="auto">
            <a:xfrm>
              <a:off x="7185025" y="4222751"/>
              <a:ext cx="268288" cy="201613"/>
            </a:xfrm>
            <a:custGeom>
              <a:avLst/>
              <a:gdLst>
                <a:gd name="T0" fmla="*/ 92 w 92"/>
                <a:gd name="T1" fmla="*/ 20 h 69"/>
                <a:gd name="T2" fmla="*/ 84 w 92"/>
                <a:gd name="T3" fmla="*/ 17 h 69"/>
                <a:gd name="T4" fmla="*/ 82 w 92"/>
                <a:gd name="T5" fmla="*/ 14 h 69"/>
                <a:gd name="T6" fmla="*/ 79 w 92"/>
                <a:gd name="T7" fmla="*/ 14 h 69"/>
                <a:gd name="T8" fmla="*/ 80 w 92"/>
                <a:gd name="T9" fmla="*/ 12 h 69"/>
                <a:gd name="T10" fmla="*/ 77 w 92"/>
                <a:gd name="T11" fmla="*/ 10 h 69"/>
                <a:gd name="T12" fmla="*/ 76 w 92"/>
                <a:gd name="T13" fmla="*/ 8 h 69"/>
                <a:gd name="T14" fmla="*/ 72 w 92"/>
                <a:gd name="T15" fmla="*/ 3 h 69"/>
                <a:gd name="T16" fmla="*/ 68 w 92"/>
                <a:gd name="T17" fmla="*/ 6 h 69"/>
                <a:gd name="T18" fmla="*/ 67 w 92"/>
                <a:gd name="T19" fmla="*/ 1 h 69"/>
                <a:gd name="T20" fmla="*/ 66 w 92"/>
                <a:gd name="T21" fmla="*/ 5 h 69"/>
                <a:gd name="T22" fmla="*/ 63 w 92"/>
                <a:gd name="T23" fmla="*/ 8 h 69"/>
                <a:gd name="T24" fmla="*/ 61 w 92"/>
                <a:gd name="T25" fmla="*/ 12 h 69"/>
                <a:gd name="T26" fmla="*/ 58 w 92"/>
                <a:gd name="T27" fmla="*/ 18 h 69"/>
                <a:gd name="T28" fmla="*/ 54 w 92"/>
                <a:gd name="T29" fmla="*/ 20 h 69"/>
                <a:gd name="T30" fmla="*/ 52 w 92"/>
                <a:gd name="T31" fmla="*/ 24 h 69"/>
                <a:gd name="T32" fmla="*/ 44 w 92"/>
                <a:gd name="T33" fmla="*/ 28 h 69"/>
                <a:gd name="T34" fmla="*/ 39 w 92"/>
                <a:gd name="T35" fmla="*/ 32 h 69"/>
                <a:gd name="T36" fmla="*/ 37 w 92"/>
                <a:gd name="T37" fmla="*/ 35 h 69"/>
                <a:gd name="T38" fmla="*/ 33 w 92"/>
                <a:gd name="T39" fmla="*/ 41 h 69"/>
                <a:gd name="T40" fmla="*/ 16 w 92"/>
                <a:gd name="T41" fmla="*/ 48 h 69"/>
                <a:gd name="T42" fmla="*/ 16 w 92"/>
                <a:gd name="T43" fmla="*/ 52 h 69"/>
                <a:gd name="T44" fmla="*/ 15 w 92"/>
                <a:gd name="T45" fmla="*/ 56 h 69"/>
                <a:gd name="T46" fmla="*/ 15 w 92"/>
                <a:gd name="T47" fmla="*/ 59 h 69"/>
                <a:gd name="T48" fmla="*/ 15 w 92"/>
                <a:gd name="T49" fmla="*/ 62 h 69"/>
                <a:gd name="T50" fmla="*/ 14 w 92"/>
                <a:gd name="T51" fmla="*/ 64 h 69"/>
                <a:gd name="T52" fmla="*/ 10 w 92"/>
                <a:gd name="T53" fmla="*/ 61 h 69"/>
                <a:gd name="T54" fmla="*/ 6 w 92"/>
                <a:gd name="T55" fmla="*/ 60 h 69"/>
                <a:gd name="T56" fmla="*/ 0 w 92"/>
                <a:gd name="T57" fmla="*/ 58 h 69"/>
                <a:gd name="T58" fmla="*/ 3 w 92"/>
                <a:gd name="T59" fmla="*/ 64 h 69"/>
                <a:gd name="T60" fmla="*/ 9 w 92"/>
                <a:gd name="T61" fmla="*/ 68 h 69"/>
                <a:gd name="T62" fmla="*/ 20 w 92"/>
                <a:gd name="T63" fmla="*/ 67 h 69"/>
                <a:gd name="T64" fmla="*/ 29 w 92"/>
                <a:gd name="T65" fmla="*/ 62 h 69"/>
                <a:gd name="T66" fmla="*/ 36 w 92"/>
                <a:gd name="T67" fmla="*/ 64 h 69"/>
                <a:gd name="T68" fmla="*/ 44 w 92"/>
                <a:gd name="T69" fmla="*/ 62 h 69"/>
                <a:gd name="T70" fmla="*/ 51 w 92"/>
                <a:gd name="T71" fmla="*/ 59 h 69"/>
                <a:gd name="T72" fmla="*/ 54 w 92"/>
                <a:gd name="T73" fmla="*/ 51 h 69"/>
                <a:gd name="T74" fmla="*/ 55 w 92"/>
                <a:gd name="T75" fmla="*/ 44 h 69"/>
                <a:gd name="T76" fmla="*/ 58 w 92"/>
                <a:gd name="T77" fmla="*/ 34 h 69"/>
                <a:gd name="T78" fmla="*/ 62 w 92"/>
                <a:gd name="T79" fmla="*/ 31 h 69"/>
                <a:gd name="T80" fmla="*/ 73 w 92"/>
                <a:gd name="T81" fmla="*/ 30 h 69"/>
                <a:gd name="T82" fmla="*/ 79 w 92"/>
                <a:gd name="T83" fmla="*/ 33 h 69"/>
                <a:gd name="T84" fmla="*/ 78 w 92"/>
                <a:gd name="T85" fmla="*/ 30 h 69"/>
                <a:gd name="T86" fmla="*/ 83 w 92"/>
                <a:gd name="T87" fmla="*/ 30 h 69"/>
                <a:gd name="T88" fmla="*/ 86 w 92"/>
                <a:gd name="T89" fmla="*/ 29 h 69"/>
                <a:gd name="T90" fmla="*/ 85 w 92"/>
                <a:gd name="T91" fmla="*/ 27 h 69"/>
                <a:gd name="T92" fmla="*/ 86 w 92"/>
                <a:gd name="T93" fmla="*/ 2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2" h="69">
                  <a:moveTo>
                    <a:pt x="86" y="24"/>
                  </a:moveTo>
                  <a:cubicBezTo>
                    <a:pt x="88" y="24"/>
                    <a:pt x="89" y="22"/>
                    <a:pt x="90" y="21"/>
                  </a:cubicBezTo>
                  <a:cubicBezTo>
                    <a:pt x="91" y="21"/>
                    <a:pt x="92" y="21"/>
                    <a:pt x="92" y="20"/>
                  </a:cubicBezTo>
                  <a:cubicBezTo>
                    <a:pt x="92" y="19"/>
                    <a:pt x="91" y="19"/>
                    <a:pt x="90" y="19"/>
                  </a:cubicBezTo>
                  <a:cubicBezTo>
                    <a:pt x="89" y="19"/>
                    <a:pt x="88" y="19"/>
                    <a:pt x="87" y="18"/>
                  </a:cubicBezTo>
                  <a:cubicBezTo>
                    <a:pt x="86" y="17"/>
                    <a:pt x="85" y="17"/>
                    <a:pt x="84" y="17"/>
                  </a:cubicBezTo>
                  <a:cubicBezTo>
                    <a:pt x="84" y="16"/>
                    <a:pt x="85" y="17"/>
                    <a:pt x="85" y="16"/>
                  </a:cubicBezTo>
                  <a:cubicBezTo>
                    <a:pt x="86" y="16"/>
                    <a:pt x="85" y="15"/>
                    <a:pt x="84" y="15"/>
                  </a:cubicBezTo>
                  <a:cubicBezTo>
                    <a:pt x="84" y="14"/>
                    <a:pt x="83" y="14"/>
                    <a:pt x="82" y="14"/>
                  </a:cubicBezTo>
                  <a:cubicBezTo>
                    <a:pt x="81" y="14"/>
                    <a:pt x="81" y="14"/>
                    <a:pt x="80" y="15"/>
                  </a:cubicBezTo>
                  <a:cubicBezTo>
                    <a:pt x="80" y="15"/>
                    <a:pt x="80" y="16"/>
                    <a:pt x="79" y="15"/>
                  </a:cubicBezTo>
                  <a:cubicBezTo>
                    <a:pt x="79" y="15"/>
                    <a:pt x="79" y="14"/>
                    <a:pt x="79" y="14"/>
                  </a:cubicBezTo>
                  <a:cubicBezTo>
                    <a:pt x="79" y="13"/>
                    <a:pt x="80" y="14"/>
                    <a:pt x="80" y="14"/>
                  </a:cubicBezTo>
                  <a:cubicBezTo>
                    <a:pt x="81" y="13"/>
                    <a:pt x="81" y="13"/>
                    <a:pt x="80" y="13"/>
                  </a:cubicBezTo>
                  <a:cubicBezTo>
                    <a:pt x="80" y="12"/>
                    <a:pt x="80" y="12"/>
                    <a:pt x="80" y="12"/>
                  </a:cubicBezTo>
                  <a:cubicBezTo>
                    <a:pt x="79" y="12"/>
                    <a:pt x="79" y="12"/>
                    <a:pt x="79" y="12"/>
                  </a:cubicBezTo>
                  <a:cubicBezTo>
                    <a:pt x="78" y="11"/>
                    <a:pt x="77" y="14"/>
                    <a:pt x="77" y="12"/>
                  </a:cubicBezTo>
                  <a:cubicBezTo>
                    <a:pt x="77" y="11"/>
                    <a:pt x="77" y="11"/>
                    <a:pt x="77" y="10"/>
                  </a:cubicBezTo>
                  <a:cubicBezTo>
                    <a:pt x="77" y="10"/>
                    <a:pt x="76" y="10"/>
                    <a:pt x="76" y="10"/>
                  </a:cubicBezTo>
                  <a:cubicBezTo>
                    <a:pt x="76" y="10"/>
                    <a:pt x="76" y="9"/>
                    <a:pt x="76" y="9"/>
                  </a:cubicBezTo>
                  <a:cubicBezTo>
                    <a:pt x="76" y="8"/>
                    <a:pt x="77" y="8"/>
                    <a:pt x="76" y="8"/>
                  </a:cubicBezTo>
                  <a:cubicBezTo>
                    <a:pt x="75" y="7"/>
                    <a:pt x="74" y="6"/>
                    <a:pt x="74" y="5"/>
                  </a:cubicBezTo>
                  <a:cubicBezTo>
                    <a:pt x="74" y="4"/>
                    <a:pt x="74" y="4"/>
                    <a:pt x="74" y="3"/>
                  </a:cubicBezTo>
                  <a:cubicBezTo>
                    <a:pt x="73" y="2"/>
                    <a:pt x="73" y="3"/>
                    <a:pt x="72" y="3"/>
                  </a:cubicBezTo>
                  <a:cubicBezTo>
                    <a:pt x="71" y="3"/>
                    <a:pt x="71" y="1"/>
                    <a:pt x="70" y="1"/>
                  </a:cubicBezTo>
                  <a:cubicBezTo>
                    <a:pt x="69" y="0"/>
                    <a:pt x="70" y="4"/>
                    <a:pt x="70" y="4"/>
                  </a:cubicBezTo>
                  <a:cubicBezTo>
                    <a:pt x="69" y="5"/>
                    <a:pt x="69" y="6"/>
                    <a:pt x="68" y="6"/>
                  </a:cubicBezTo>
                  <a:cubicBezTo>
                    <a:pt x="67" y="6"/>
                    <a:pt x="67" y="5"/>
                    <a:pt x="68" y="4"/>
                  </a:cubicBezTo>
                  <a:cubicBezTo>
                    <a:pt x="68" y="4"/>
                    <a:pt x="68" y="3"/>
                    <a:pt x="68" y="2"/>
                  </a:cubicBezTo>
                  <a:cubicBezTo>
                    <a:pt x="68" y="1"/>
                    <a:pt x="68" y="1"/>
                    <a:pt x="67" y="1"/>
                  </a:cubicBezTo>
                  <a:cubicBezTo>
                    <a:pt x="67" y="2"/>
                    <a:pt x="67" y="2"/>
                    <a:pt x="67" y="3"/>
                  </a:cubicBezTo>
                  <a:cubicBezTo>
                    <a:pt x="67" y="3"/>
                    <a:pt x="67" y="3"/>
                    <a:pt x="67" y="4"/>
                  </a:cubicBezTo>
                  <a:cubicBezTo>
                    <a:pt x="67" y="4"/>
                    <a:pt x="66" y="4"/>
                    <a:pt x="66" y="5"/>
                  </a:cubicBezTo>
                  <a:cubicBezTo>
                    <a:pt x="66" y="5"/>
                    <a:pt x="66" y="5"/>
                    <a:pt x="66" y="5"/>
                  </a:cubicBezTo>
                  <a:cubicBezTo>
                    <a:pt x="66" y="6"/>
                    <a:pt x="65" y="6"/>
                    <a:pt x="65" y="6"/>
                  </a:cubicBezTo>
                  <a:cubicBezTo>
                    <a:pt x="65" y="7"/>
                    <a:pt x="64" y="8"/>
                    <a:pt x="63" y="8"/>
                  </a:cubicBezTo>
                  <a:cubicBezTo>
                    <a:pt x="63" y="9"/>
                    <a:pt x="62" y="9"/>
                    <a:pt x="62" y="10"/>
                  </a:cubicBezTo>
                  <a:cubicBezTo>
                    <a:pt x="61" y="10"/>
                    <a:pt x="62" y="11"/>
                    <a:pt x="61" y="11"/>
                  </a:cubicBezTo>
                  <a:cubicBezTo>
                    <a:pt x="61" y="11"/>
                    <a:pt x="61" y="11"/>
                    <a:pt x="61" y="12"/>
                  </a:cubicBezTo>
                  <a:cubicBezTo>
                    <a:pt x="61" y="12"/>
                    <a:pt x="61" y="13"/>
                    <a:pt x="61" y="13"/>
                  </a:cubicBezTo>
                  <a:cubicBezTo>
                    <a:pt x="61" y="14"/>
                    <a:pt x="60" y="15"/>
                    <a:pt x="60" y="16"/>
                  </a:cubicBezTo>
                  <a:cubicBezTo>
                    <a:pt x="59" y="17"/>
                    <a:pt x="59" y="18"/>
                    <a:pt x="58" y="18"/>
                  </a:cubicBezTo>
                  <a:cubicBezTo>
                    <a:pt x="56" y="18"/>
                    <a:pt x="57" y="16"/>
                    <a:pt x="56" y="16"/>
                  </a:cubicBezTo>
                  <a:cubicBezTo>
                    <a:pt x="56" y="17"/>
                    <a:pt x="56" y="18"/>
                    <a:pt x="56" y="18"/>
                  </a:cubicBezTo>
                  <a:cubicBezTo>
                    <a:pt x="55" y="19"/>
                    <a:pt x="54" y="19"/>
                    <a:pt x="54" y="20"/>
                  </a:cubicBezTo>
                  <a:cubicBezTo>
                    <a:pt x="55" y="20"/>
                    <a:pt x="55" y="20"/>
                    <a:pt x="56" y="20"/>
                  </a:cubicBezTo>
                  <a:cubicBezTo>
                    <a:pt x="56" y="21"/>
                    <a:pt x="56" y="21"/>
                    <a:pt x="56" y="22"/>
                  </a:cubicBezTo>
                  <a:cubicBezTo>
                    <a:pt x="56" y="23"/>
                    <a:pt x="53" y="25"/>
                    <a:pt x="52" y="24"/>
                  </a:cubicBezTo>
                  <a:cubicBezTo>
                    <a:pt x="51" y="23"/>
                    <a:pt x="51" y="23"/>
                    <a:pt x="50" y="24"/>
                  </a:cubicBezTo>
                  <a:cubicBezTo>
                    <a:pt x="50" y="24"/>
                    <a:pt x="49" y="25"/>
                    <a:pt x="48" y="25"/>
                  </a:cubicBezTo>
                  <a:cubicBezTo>
                    <a:pt x="47" y="26"/>
                    <a:pt x="45" y="27"/>
                    <a:pt x="44" y="28"/>
                  </a:cubicBezTo>
                  <a:cubicBezTo>
                    <a:pt x="43" y="28"/>
                    <a:pt x="42" y="28"/>
                    <a:pt x="41" y="29"/>
                  </a:cubicBezTo>
                  <a:cubicBezTo>
                    <a:pt x="41" y="29"/>
                    <a:pt x="41" y="30"/>
                    <a:pt x="40" y="30"/>
                  </a:cubicBezTo>
                  <a:cubicBezTo>
                    <a:pt x="40" y="31"/>
                    <a:pt x="40" y="31"/>
                    <a:pt x="39" y="32"/>
                  </a:cubicBezTo>
                  <a:cubicBezTo>
                    <a:pt x="39" y="32"/>
                    <a:pt x="39" y="33"/>
                    <a:pt x="39" y="33"/>
                  </a:cubicBezTo>
                  <a:cubicBezTo>
                    <a:pt x="38" y="33"/>
                    <a:pt x="38" y="34"/>
                    <a:pt x="37" y="34"/>
                  </a:cubicBezTo>
                  <a:cubicBezTo>
                    <a:pt x="37" y="34"/>
                    <a:pt x="37" y="35"/>
                    <a:pt x="37" y="35"/>
                  </a:cubicBezTo>
                  <a:cubicBezTo>
                    <a:pt x="37" y="36"/>
                    <a:pt x="36" y="36"/>
                    <a:pt x="36" y="36"/>
                  </a:cubicBezTo>
                  <a:cubicBezTo>
                    <a:pt x="35" y="37"/>
                    <a:pt x="34" y="38"/>
                    <a:pt x="34" y="38"/>
                  </a:cubicBezTo>
                  <a:cubicBezTo>
                    <a:pt x="34" y="39"/>
                    <a:pt x="34" y="40"/>
                    <a:pt x="33" y="41"/>
                  </a:cubicBezTo>
                  <a:cubicBezTo>
                    <a:pt x="33" y="42"/>
                    <a:pt x="32" y="43"/>
                    <a:pt x="31" y="43"/>
                  </a:cubicBezTo>
                  <a:cubicBezTo>
                    <a:pt x="30" y="43"/>
                    <a:pt x="30" y="44"/>
                    <a:pt x="29" y="44"/>
                  </a:cubicBezTo>
                  <a:cubicBezTo>
                    <a:pt x="25" y="47"/>
                    <a:pt x="20" y="47"/>
                    <a:pt x="16" y="48"/>
                  </a:cubicBezTo>
                  <a:cubicBezTo>
                    <a:pt x="16" y="49"/>
                    <a:pt x="16" y="49"/>
                    <a:pt x="16" y="50"/>
                  </a:cubicBezTo>
                  <a:cubicBezTo>
                    <a:pt x="16" y="50"/>
                    <a:pt x="16" y="52"/>
                    <a:pt x="17" y="51"/>
                  </a:cubicBezTo>
                  <a:cubicBezTo>
                    <a:pt x="17" y="52"/>
                    <a:pt x="16" y="52"/>
                    <a:pt x="16" y="52"/>
                  </a:cubicBezTo>
                  <a:cubicBezTo>
                    <a:pt x="15" y="53"/>
                    <a:pt x="15" y="54"/>
                    <a:pt x="16" y="54"/>
                  </a:cubicBezTo>
                  <a:cubicBezTo>
                    <a:pt x="16" y="54"/>
                    <a:pt x="16" y="54"/>
                    <a:pt x="16" y="55"/>
                  </a:cubicBezTo>
                  <a:cubicBezTo>
                    <a:pt x="16" y="55"/>
                    <a:pt x="15" y="55"/>
                    <a:pt x="15" y="56"/>
                  </a:cubicBezTo>
                  <a:cubicBezTo>
                    <a:pt x="15" y="56"/>
                    <a:pt x="15" y="56"/>
                    <a:pt x="15" y="56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15" y="58"/>
                    <a:pt x="15" y="58"/>
                    <a:pt x="15" y="59"/>
                  </a:cubicBezTo>
                  <a:cubicBezTo>
                    <a:pt x="15" y="59"/>
                    <a:pt x="14" y="59"/>
                    <a:pt x="14" y="59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14" y="61"/>
                    <a:pt x="14" y="61"/>
                    <a:pt x="15" y="62"/>
                  </a:cubicBezTo>
                  <a:cubicBezTo>
                    <a:pt x="15" y="62"/>
                    <a:pt x="15" y="62"/>
                    <a:pt x="14" y="62"/>
                  </a:cubicBezTo>
                  <a:cubicBezTo>
                    <a:pt x="14" y="63"/>
                    <a:pt x="14" y="63"/>
                    <a:pt x="14" y="63"/>
                  </a:cubicBezTo>
                  <a:cubicBezTo>
                    <a:pt x="14" y="64"/>
                    <a:pt x="15" y="64"/>
                    <a:pt x="14" y="64"/>
                  </a:cubicBezTo>
                  <a:cubicBezTo>
                    <a:pt x="14" y="65"/>
                    <a:pt x="13" y="62"/>
                    <a:pt x="12" y="62"/>
                  </a:cubicBezTo>
                  <a:cubicBezTo>
                    <a:pt x="12" y="62"/>
                    <a:pt x="11" y="61"/>
                    <a:pt x="11" y="61"/>
                  </a:cubicBezTo>
                  <a:cubicBezTo>
                    <a:pt x="11" y="61"/>
                    <a:pt x="10" y="61"/>
                    <a:pt x="10" y="61"/>
                  </a:cubicBezTo>
                  <a:cubicBezTo>
                    <a:pt x="9" y="61"/>
                    <a:pt x="9" y="61"/>
                    <a:pt x="8" y="61"/>
                  </a:cubicBezTo>
                  <a:cubicBezTo>
                    <a:pt x="8" y="60"/>
                    <a:pt x="8" y="60"/>
                    <a:pt x="7" y="60"/>
                  </a:cubicBezTo>
                  <a:cubicBezTo>
                    <a:pt x="7" y="60"/>
                    <a:pt x="6" y="60"/>
                    <a:pt x="6" y="60"/>
                  </a:cubicBezTo>
                  <a:cubicBezTo>
                    <a:pt x="5" y="59"/>
                    <a:pt x="6" y="59"/>
                    <a:pt x="5" y="59"/>
                  </a:cubicBezTo>
                  <a:cubicBezTo>
                    <a:pt x="4" y="60"/>
                    <a:pt x="3" y="60"/>
                    <a:pt x="2" y="59"/>
                  </a:cubicBezTo>
                  <a:cubicBezTo>
                    <a:pt x="1" y="59"/>
                    <a:pt x="1" y="59"/>
                    <a:pt x="0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1" y="59"/>
                    <a:pt x="1" y="60"/>
                    <a:pt x="1" y="61"/>
                  </a:cubicBezTo>
                  <a:cubicBezTo>
                    <a:pt x="1" y="62"/>
                    <a:pt x="2" y="63"/>
                    <a:pt x="3" y="64"/>
                  </a:cubicBezTo>
                  <a:cubicBezTo>
                    <a:pt x="3" y="64"/>
                    <a:pt x="4" y="64"/>
                    <a:pt x="5" y="65"/>
                  </a:cubicBezTo>
                  <a:cubicBezTo>
                    <a:pt x="6" y="66"/>
                    <a:pt x="6" y="66"/>
                    <a:pt x="7" y="67"/>
                  </a:cubicBezTo>
                  <a:cubicBezTo>
                    <a:pt x="8" y="67"/>
                    <a:pt x="8" y="68"/>
                    <a:pt x="9" y="68"/>
                  </a:cubicBezTo>
                  <a:cubicBezTo>
                    <a:pt x="10" y="69"/>
                    <a:pt x="10" y="69"/>
                    <a:pt x="11" y="69"/>
                  </a:cubicBezTo>
                  <a:cubicBezTo>
                    <a:pt x="13" y="68"/>
                    <a:pt x="14" y="68"/>
                    <a:pt x="16" y="67"/>
                  </a:cubicBezTo>
                  <a:cubicBezTo>
                    <a:pt x="17" y="67"/>
                    <a:pt x="19" y="67"/>
                    <a:pt x="20" y="67"/>
                  </a:cubicBezTo>
                  <a:cubicBezTo>
                    <a:pt x="21" y="67"/>
                    <a:pt x="22" y="67"/>
                    <a:pt x="23" y="67"/>
                  </a:cubicBezTo>
                  <a:cubicBezTo>
                    <a:pt x="25" y="66"/>
                    <a:pt x="24" y="64"/>
                    <a:pt x="25" y="62"/>
                  </a:cubicBezTo>
                  <a:cubicBezTo>
                    <a:pt x="26" y="61"/>
                    <a:pt x="28" y="62"/>
                    <a:pt x="29" y="62"/>
                  </a:cubicBezTo>
                  <a:cubicBezTo>
                    <a:pt x="30" y="62"/>
                    <a:pt x="31" y="62"/>
                    <a:pt x="32" y="62"/>
                  </a:cubicBezTo>
                  <a:cubicBezTo>
                    <a:pt x="32" y="62"/>
                    <a:pt x="32" y="63"/>
                    <a:pt x="33" y="63"/>
                  </a:cubicBezTo>
                  <a:cubicBezTo>
                    <a:pt x="34" y="63"/>
                    <a:pt x="35" y="63"/>
                    <a:pt x="36" y="64"/>
                  </a:cubicBezTo>
                  <a:cubicBezTo>
                    <a:pt x="37" y="64"/>
                    <a:pt x="38" y="65"/>
                    <a:pt x="39" y="65"/>
                  </a:cubicBezTo>
                  <a:cubicBezTo>
                    <a:pt x="40" y="64"/>
                    <a:pt x="41" y="63"/>
                    <a:pt x="41" y="63"/>
                  </a:cubicBezTo>
                  <a:cubicBezTo>
                    <a:pt x="42" y="62"/>
                    <a:pt x="43" y="62"/>
                    <a:pt x="44" y="62"/>
                  </a:cubicBezTo>
                  <a:cubicBezTo>
                    <a:pt x="45" y="62"/>
                    <a:pt x="46" y="63"/>
                    <a:pt x="46" y="62"/>
                  </a:cubicBezTo>
                  <a:cubicBezTo>
                    <a:pt x="47" y="62"/>
                    <a:pt x="48" y="62"/>
                    <a:pt x="48" y="61"/>
                  </a:cubicBezTo>
                  <a:cubicBezTo>
                    <a:pt x="49" y="60"/>
                    <a:pt x="50" y="59"/>
                    <a:pt x="51" y="59"/>
                  </a:cubicBezTo>
                  <a:cubicBezTo>
                    <a:pt x="52" y="58"/>
                    <a:pt x="52" y="57"/>
                    <a:pt x="51" y="57"/>
                  </a:cubicBezTo>
                  <a:cubicBezTo>
                    <a:pt x="51" y="56"/>
                    <a:pt x="50" y="55"/>
                    <a:pt x="51" y="54"/>
                  </a:cubicBezTo>
                  <a:cubicBezTo>
                    <a:pt x="51" y="53"/>
                    <a:pt x="53" y="52"/>
                    <a:pt x="54" y="51"/>
                  </a:cubicBezTo>
                  <a:cubicBezTo>
                    <a:pt x="54" y="51"/>
                    <a:pt x="55" y="50"/>
                    <a:pt x="54" y="50"/>
                  </a:cubicBezTo>
                  <a:cubicBezTo>
                    <a:pt x="54" y="48"/>
                    <a:pt x="53" y="47"/>
                    <a:pt x="54" y="46"/>
                  </a:cubicBezTo>
                  <a:cubicBezTo>
                    <a:pt x="54" y="45"/>
                    <a:pt x="54" y="44"/>
                    <a:pt x="55" y="44"/>
                  </a:cubicBezTo>
                  <a:cubicBezTo>
                    <a:pt x="56" y="44"/>
                    <a:pt x="57" y="43"/>
                    <a:pt x="57" y="42"/>
                  </a:cubicBezTo>
                  <a:cubicBezTo>
                    <a:pt x="57" y="41"/>
                    <a:pt x="57" y="40"/>
                    <a:pt x="57" y="39"/>
                  </a:cubicBezTo>
                  <a:cubicBezTo>
                    <a:pt x="57" y="37"/>
                    <a:pt x="58" y="36"/>
                    <a:pt x="58" y="34"/>
                  </a:cubicBezTo>
                  <a:cubicBezTo>
                    <a:pt x="58" y="33"/>
                    <a:pt x="58" y="32"/>
                    <a:pt x="58" y="31"/>
                  </a:cubicBezTo>
                  <a:cubicBezTo>
                    <a:pt x="59" y="30"/>
                    <a:pt x="60" y="30"/>
                    <a:pt x="61" y="30"/>
                  </a:cubicBezTo>
                  <a:cubicBezTo>
                    <a:pt x="62" y="30"/>
                    <a:pt x="62" y="31"/>
                    <a:pt x="62" y="31"/>
                  </a:cubicBezTo>
                  <a:cubicBezTo>
                    <a:pt x="63" y="31"/>
                    <a:pt x="65" y="31"/>
                    <a:pt x="66" y="31"/>
                  </a:cubicBezTo>
                  <a:cubicBezTo>
                    <a:pt x="67" y="30"/>
                    <a:pt x="68" y="31"/>
                    <a:pt x="69" y="31"/>
                  </a:cubicBezTo>
                  <a:cubicBezTo>
                    <a:pt x="70" y="31"/>
                    <a:pt x="72" y="30"/>
                    <a:pt x="73" y="30"/>
                  </a:cubicBezTo>
                  <a:cubicBezTo>
                    <a:pt x="74" y="31"/>
                    <a:pt x="75" y="32"/>
                    <a:pt x="77" y="33"/>
                  </a:cubicBezTo>
                  <a:cubicBezTo>
                    <a:pt x="77" y="32"/>
                    <a:pt x="77" y="32"/>
                    <a:pt x="78" y="32"/>
                  </a:cubicBezTo>
                  <a:cubicBezTo>
                    <a:pt x="78" y="32"/>
                    <a:pt x="79" y="33"/>
                    <a:pt x="79" y="33"/>
                  </a:cubicBezTo>
                  <a:cubicBezTo>
                    <a:pt x="79" y="32"/>
                    <a:pt x="78" y="32"/>
                    <a:pt x="77" y="31"/>
                  </a:cubicBezTo>
                  <a:cubicBezTo>
                    <a:pt x="77" y="31"/>
                    <a:pt x="76" y="30"/>
                    <a:pt x="76" y="30"/>
                  </a:cubicBezTo>
                  <a:cubicBezTo>
                    <a:pt x="77" y="30"/>
                    <a:pt x="77" y="30"/>
                    <a:pt x="78" y="30"/>
                  </a:cubicBezTo>
                  <a:cubicBezTo>
                    <a:pt x="78" y="30"/>
                    <a:pt x="79" y="31"/>
                    <a:pt x="79" y="31"/>
                  </a:cubicBezTo>
                  <a:cubicBezTo>
                    <a:pt x="80" y="31"/>
                    <a:pt x="80" y="31"/>
                    <a:pt x="81" y="30"/>
                  </a:cubicBezTo>
                  <a:cubicBezTo>
                    <a:pt x="82" y="30"/>
                    <a:pt x="82" y="30"/>
                    <a:pt x="83" y="30"/>
                  </a:cubicBezTo>
                  <a:cubicBezTo>
                    <a:pt x="83" y="30"/>
                    <a:pt x="84" y="30"/>
                    <a:pt x="84" y="30"/>
                  </a:cubicBezTo>
                  <a:cubicBezTo>
                    <a:pt x="85" y="30"/>
                    <a:pt x="85" y="30"/>
                    <a:pt x="86" y="30"/>
                  </a:cubicBezTo>
                  <a:cubicBezTo>
                    <a:pt x="87" y="30"/>
                    <a:pt x="87" y="29"/>
                    <a:pt x="86" y="29"/>
                  </a:cubicBezTo>
                  <a:cubicBezTo>
                    <a:pt x="86" y="29"/>
                    <a:pt x="85" y="29"/>
                    <a:pt x="85" y="28"/>
                  </a:cubicBezTo>
                  <a:cubicBezTo>
                    <a:pt x="85" y="28"/>
                    <a:pt x="86" y="28"/>
                    <a:pt x="86" y="28"/>
                  </a:cubicBezTo>
                  <a:cubicBezTo>
                    <a:pt x="86" y="27"/>
                    <a:pt x="86" y="27"/>
                    <a:pt x="85" y="27"/>
                  </a:cubicBezTo>
                  <a:cubicBezTo>
                    <a:pt x="85" y="26"/>
                    <a:pt x="84" y="27"/>
                    <a:pt x="84" y="27"/>
                  </a:cubicBezTo>
                  <a:cubicBezTo>
                    <a:pt x="83" y="26"/>
                    <a:pt x="81" y="25"/>
                    <a:pt x="82" y="24"/>
                  </a:cubicBezTo>
                  <a:cubicBezTo>
                    <a:pt x="83" y="23"/>
                    <a:pt x="85" y="24"/>
                    <a:pt x="86" y="2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201" name="Freeform 203"/>
            <p:cNvSpPr>
              <a:spLocks/>
            </p:cNvSpPr>
            <p:nvPr/>
          </p:nvSpPr>
          <p:spPr bwMode="auto">
            <a:xfrm>
              <a:off x="7386638" y="4213226"/>
              <a:ext cx="9525" cy="9525"/>
            </a:xfrm>
            <a:custGeom>
              <a:avLst/>
              <a:gdLst>
                <a:gd name="T0" fmla="*/ 1 w 3"/>
                <a:gd name="T1" fmla="*/ 3 h 3"/>
                <a:gd name="T2" fmla="*/ 2 w 3"/>
                <a:gd name="T3" fmla="*/ 2 h 3"/>
                <a:gd name="T4" fmla="*/ 2 w 3"/>
                <a:gd name="T5" fmla="*/ 2 h 3"/>
                <a:gd name="T6" fmla="*/ 3 w 3"/>
                <a:gd name="T7" fmla="*/ 1 h 3"/>
                <a:gd name="T8" fmla="*/ 2 w 3"/>
                <a:gd name="T9" fmla="*/ 0 h 3"/>
                <a:gd name="T10" fmla="*/ 1 w 3"/>
                <a:gd name="T11" fmla="*/ 0 h 3"/>
                <a:gd name="T12" fmla="*/ 1 w 3"/>
                <a:gd name="T13" fmla="*/ 1 h 3"/>
                <a:gd name="T14" fmla="*/ 1 w 3"/>
                <a:gd name="T15" fmla="*/ 1 h 3"/>
                <a:gd name="T16" fmla="*/ 0 w 3"/>
                <a:gd name="T17" fmla="*/ 2 h 3"/>
                <a:gd name="T18" fmla="*/ 1 w 3"/>
                <a:gd name="T1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3">
                  <a:moveTo>
                    <a:pt x="1" y="3"/>
                  </a:moveTo>
                  <a:cubicBezTo>
                    <a:pt x="1" y="3"/>
                    <a:pt x="1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3"/>
                    <a:pt x="1" y="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202" name="Freeform 204"/>
            <p:cNvSpPr>
              <a:spLocks/>
            </p:cNvSpPr>
            <p:nvPr/>
          </p:nvSpPr>
          <p:spPr bwMode="auto">
            <a:xfrm>
              <a:off x="8509000" y="4665663"/>
              <a:ext cx="25400" cy="26988"/>
            </a:xfrm>
            <a:custGeom>
              <a:avLst/>
              <a:gdLst>
                <a:gd name="T0" fmla="*/ 8 w 9"/>
                <a:gd name="T1" fmla="*/ 9 h 9"/>
                <a:gd name="T2" fmla="*/ 4 w 9"/>
                <a:gd name="T3" fmla="*/ 6 h 9"/>
                <a:gd name="T4" fmla="*/ 3 w 9"/>
                <a:gd name="T5" fmla="*/ 4 h 9"/>
                <a:gd name="T6" fmla="*/ 1 w 9"/>
                <a:gd name="T7" fmla="*/ 2 h 9"/>
                <a:gd name="T8" fmla="*/ 1 w 9"/>
                <a:gd name="T9" fmla="*/ 1 h 9"/>
                <a:gd name="T10" fmla="*/ 3 w 9"/>
                <a:gd name="T11" fmla="*/ 2 h 9"/>
                <a:gd name="T12" fmla="*/ 5 w 9"/>
                <a:gd name="T13" fmla="*/ 4 h 9"/>
                <a:gd name="T14" fmla="*/ 6 w 9"/>
                <a:gd name="T15" fmla="*/ 5 h 9"/>
                <a:gd name="T16" fmla="*/ 8 w 9"/>
                <a:gd name="T17" fmla="*/ 7 h 9"/>
                <a:gd name="T18" fmla="*/ 9 w 9"/>
                <a:gd name="T19" fmla="*/ 8 h 9"/>
                <a:gd name="T20" fmla="*/ 8 w 9"/>
                <a:gd name="T2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" h="9">
                  <a:moveTo>
                    <a:pt x="8" y="9"/>
                  </a:moveTo>
                  <a:cubicBezTo>
                    <a:pt x="7" y="9"/>
                    <a:pt x="5" y="7"/>
                    <a:pt x="4" y="6"/>
                  </a:cubicBezTo>
                  <a:cubicBezTo>
                    <a:pt x="4" y="6"/>
                    <a:pt x="3" y="5"/>
                    <a:pt x="3" y="4"/>
                  </a:cubicBezTo>
                  <a:cubicBezTo>
                    <a:pt x="3" y="3"/>
                    <a:pt x="2" y="3"/>
                    <a:pt x="1" y="2"/>
                  </a:cubicBezTo>
                  <a:cubicBezTo>
                    <a:pt x="1" y="2"/>
                    <a:pt x="0" y="1"/>
                    <a:pt x="1" y="1"/>
                  </a:cubicBezTo>
                  <a:cubicBezTo>
                    <a:pt x="2" y="0"/>
                    <a:pt x="2" y="1"/>
                    <a:pt x="3" y="2"/>
                  </a:cubicBezTo>
                  <a:cubicBezTo>
                    <a:pt x="3" y="3"/>
                    <a:pt x="4" y="3"/>
                    <a:pt x="5" y="4"/>
                  </a:cubicBezTo>
                  <a:cubicBezTo>
                    <a:pt x="6" y="4"/>
                    <a:pt x="6" y="4"/>
                    <a:pt x="6" y="5"/>
                  </a:cubicBezTo>
                  <a:cubicBezTo>
                    <a:pt x="7" y="6"/>
                    <a:pt x="7" y="7"/>
                    <a:pt x="8" y="7"/>
                  </a:cubicBezTo>
                  <a:cubicBezTo>
                    <a:pt x="8" y="7"/>
                    <a:pt x="9" y="7"/>
                    <a:pt x="9" y="8"/>
                  </a:cubicBezTo>
                  <a:lnTo>
                    <a:pt x="8" y="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203" name="Freeform 205"/>
            <p:cNvSpPr>
              <a:spLocks/>
            </p:cNvSpPr>
            <p:nvPr/>
          </p:nvSpPr>
          <p:spPr bwMode="auto">
            <a:xfrm>
              <a:off x="8512175" y="4697413"/>
              <a:ext cx="4763" cy="12700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1 h 4"/>
                <a:gd name="T4" fmla="*/ 0 w 2"/>
                <a:gd name="T5" fmla="*/ 1 h 4"/>
                <a:gd name="T6" fmla="*/ 0 w 2"/>
                <a:gd name="T7" fmla="*/ 3 h 4"/>
                <a:gd name="T8" fmla="*/ 2 w 2"/>
                <a:gd name="T9" fmla="*/ 3 h 4"/>
                <a:gd name="T10" fmla="*/ 1 w 2"/>
                <a:gd name="T11" fmla="*/ 0 h 4"/>
                <a:gd name="T12" fmla="*/ 1 w 2"/>
                <a:gd name="T13" fmla="*/ 0 h 4"/>
                <a:gd name="T14" fmla="*/ 0 w 2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1" y="3"/>
                    <a:pt x="1" y="4"/>
                    <a:pt x="2" y="3"/>
                  </a:cubicBezTo>
                  <a:cubicBezTo>
                    <a:pt x="2" y="2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204" name="Freeform 206"/>
            <p:cNvSpPr>
              <a:spLocks/>
            </p:cNvSpPr>
            <p:nvPr/>
          </p:nvSpPr>
          <p:spPr bwMode="auto">
            <a:xfrm>
              <a:off x="8523288" y="4710113"/>
              <a:ext cx="3175" cy="11113"/>
            </a:xfrm>
            <a:custGeom>
              <a:avLst/>
              <a:gdLst>
                <a:gd name="T0" fmla="*/ 0 w 1"/>
                <a:gd name="T1" fmla="*/ 3 h 4"/>
                <a:gd name="T2" fmla="*/ 1 w 1"/>
                <a:gd name="T3" fmla="*/ 2 h 4"/>
                <a:gd name="T4" fmla="*/ 1 w 1"/>
                <a:gd name="T5" fmla="*/ 1 h 4"/>
                <a:gd name="T6" fmla="*/ 1 w 1"/>
                <a:gd name="T7" fmla="*/ 1 h 4"/>
                <a:gd name="T8" fmla="*/ 0 w 1"/>
                <a:gd name="T9" fmla="*/ 1 h 4"/>
                <a:gd name="T10" fmla="*/ 0 w 1"/>
                <a:gd name="T11" fmla="*/ 2 h 4"/>
                <a:gd name="T12" fmla="*/ 0 w 1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4">
                  <a:moveTo>
                    <a:pt x="0" y="3"/>
                  </a:moveTo>
                  <a:cubicBezTo>
                    <a:pt x="1" y="4"/>
                    <a:pt x="1" y="2"/>
                    <a:pt x="1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0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205" name="Freeform 207"/>
            <p:cNvSpPr>
              <a:spLocks/>
            </p:cNvSpPr>
            <p:nvPr/>
          </p:nvSpPr>
          <p:spPr bwMode="auto">
            <a:xfrm>
              <a:off x="8526463" y="4711701"/>
              <a:ext cx="14288" cy="9525"/>
            </a:xfrm>
            <a:custGeom>
              <a:avLst/>
              <a:gdLst>
                <a:gd name="T0" fmla="*/ 1 w 5"/>
                <a:gd name="T1" fmla="*/ 3 h 3"/>
                <a:gd name="T2" fmla="*/ 2 w 5"/>
                <a:gd name="T3" fmla="*/ 3 h 3"/>
                <a:gd name="T4" fmla="*/ 3 w 5"/>
                <a:gd name="T5" fmla="*/ 2 h 3"/>
                <a:gd name="T6" fmla="*/ 4 w 5"/>
                <a:gd name="T7" fmla="*/ 2 h 3"/>
                <a:gd name="T8" fmla="*/ 4 w 5"/>
                <a:gd name="T9" fmla="*/ 1 h 3"/>
                <a:gd name="T10" fmla="*/ 3 w 5"/>
                <a:gd name="T11" fmla="*/ 1 h 3"/>
                <a:gd name="T12" fmla="*/ 2 w 5"/>
                <a:gd name="T13" fmla="*/ 1 h 3"/>
                <a:gd name="T14" fmla="*/ 1 w 5"/>
                <a:gd name="T15" fmla="*/ 2 h 3"/>
                <a:gd name="T16" fmla="*/ 1 w 5"/>
                <a:gd name="T1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3">
                  <a:moveTo>
                    <a:pt x="1" y="3"/>
                  </a:moveTo>
                  <a:cubicBezTo>
                    <a:pt x="1" y="3"/>
                    <a:pt x="1" y="3"/>
                    <a:pt x="2" y="3"/>
                  </a:cubicBezTo>
                  <a:cubicBezTo>
                    <a:pt x="2" y="3"/>
                    <a:pt x="2" y="2"/>
                    <a:pt x="3" y="2"/>
                  </a:cubicBezTo>
                  <a:cubicBezTo>
                    <a:pt x="3" y="2"/>
                    <a:pt x="4" y="2"/>
                    <a:pt x="4" y="2"/>
                  </a:cubicBezTo>
                  <a:cubicBezTo>
                    <a:pt x="5" y="2"/>
                    <a:pt x="5" y="2"/>
                    <a:pt x="4" y="1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0"/>
                    <a:pt x="2" y="0"/>
                    <a:pt x="2" y="1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0" y="2"/>
                    <a:pt x="0" y="3"/>
                    <a:pt x="1" y="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206" name="Freeform 208"/>
            <p:cNvSpPr>
              <a:spLocks/>
            </p:cNvSpPr>
            <p:nvPr/>
          </p:nvSpPr>
          <p:spPr bwMode="auto">
            <a:xfrm>
              <a:off x="8537575" y="4718051"/>
              <a:ext cx="9525" cy="11113"/>
            </a:xfrm>
            <a:custGeom>
              <a:avLst/>
              <a:gdLst>
                <a:gd name="T0" fmla="*/ 3 w 3"/>
                <a:gd name="T1" fmla="*/ 3 h 4"/>
                <a:gd name="T2" fmla="*/ 2 w 3"/>
                <a:gd name="T3" fmla="*/ 2 h 4"/>
                <a:gd name="T4" fmla="*/ 2 w 3"/>
                <a:gd name="T5" fmla="*/ 1 h 4"/>
                <a:gd name="T6" fmla="*/ 1 w 3"/>
                <a:gd name="T7" fmla="*/ 1 h 4"/>
                <a:gd name="T8" fmla="*/ 1 w 3"/>
                <a:gd name="T9" fmla="*/ 2 h 4"/>
                <a:gd name="T10" fmla="*/ 2 w 3"/>
                <a:gd name="T11" fmla="*/ 4 h 4"/>
                <a:gd name="T12" fmla="*/ 3 w 3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4">
                  <a:moveTo>
                    <a:pt x="3" y="3"/>
                  </a:moveTo>
                  <a:cubicBezTo>
                    <a:pt x="3" y="2"/>
                    <a:pt x="3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0"/>
                    <a:pt x="1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1" y="3"/>
                    <a:pt x="1" y="4"/>
                    <a:pt x="2" y="4"/>
                  </a:cubicBezTo>
                  <a:cubicBezTo>
                    <a:pt x="3" y="4"/>
                    <a:pt x="3" y="3"/>
                    <a:pt x="3" y="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207" name="Freeform 209"/>
            <p:cNvSpPr>
              <a:spLocks/>
            </p:cNvSpPr>
            <p:nvPr/>
          </p:nvSpPr>
          <p:spPr bwMode="auto">
            <a:xfrm>
              <a:off x="8526463" y="4724401"/>
              <a:ext cx="7938" cy="14288"/>
            </a:xfrm>
            <a:custGeom>
              <a:avLst/>
              <a:gdLst>
                <a:gd name="T0" fmla="*/ 2 w 3"/>
                <a:gd name="T1" fmla="*/ 1 h 5"/>
                <a:gd name="T2" fmla="*/ 1 w 3"/>
                <a:gd name="T3" fmla="*/ 1 h 5"/>
                <a:gd name="T4" fmla="*/ 1 w 3"/>
                <a:gd name="T5" fmla="*/ 1 h 5"/>
                <a:gd name="T6" fmla="*/ 0 w 3"/>
                <a:gd name="T7" fmla="*/ 2 h 5"/>
                <a:gd name="T8" fmla="*/ 0 w 3"/>
                <a:gd name="T9" fmla="*/ 2 h 5"/>
                <a:gd name="T10" fmla="*/ 1 w 3"/>
                <a:gd name="T11" fmla="*/ 3 h 5"/>
                <a:gd name="T12" fmla="*/ 3 w 3"/>
                <a:gd name="T13" fmla="*/ 4 h 5"/>
                <a:gd name="T14" fmla="*/ 2 w 3"/>
                <a:gd name="T15" fmla="*/ 3 h 5"/>
                <a:gd name="T16" fmla="*/ 1 w 3"/>
                <a:gd name="T17" fmla="*/ 3 h 5"/>
                <a:gd name="T18" fmla="*/ 2 w 3"/>
                <a:gd name="T1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5">
                  <a:moveTo>
                    <a:pt x="2" y="1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1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1" y="4"/>
                    <a:pt x="2" y="5"/>
                    <a:pt x="3" y="4"/>
                  </a:cubicBezTo>
                  <a:cubicBezTo>
                    <a:pt x="3" y="4"/>
                    <a:pt x="3" y="3"/>
                    <a:pt x="2" y="3"/>
                  </a:cubicBezTo>
                  <a:cubicBezTo>
                    <a:pt x="2" y="3"/>
                    <a:pt x="1" y="3"/>
                    <a:pt x="1" y="3"/>
                  </a:cubicBezTo>
                  <a:cubicBezTo>
                    <a:pt x="1" y="2"/>
                    <a:pt x="2" y="1"/>
                    <a:pt x="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208" name="Freeform 210"/>
            <p:cNvSpPr>
              <a:spLocks/>
            </p:cNvSpPr>
            <p:nvPr/>
          </p:nvSpPr>
          <p:spPr bwMode="auto">
            <a:xfrm>
              <a:off x="8547100" y="4729163"/>
              <a:ext cx="1588" cy="6350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2 h 2"/>
                <a:gd name="T4" fmla="*/ 0 w 1"/>
                <a:gd name="T5" fmla="*/ 2 h 2"/>
                <a:gd name="T6" fmla="*/ 1 w 1"/>
                <a:gd name="T7" fmla="*/ 1 h 2"/>
                <a:gd name="T8" fmla="*/ 0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209" name="Freeform 211"/>
            <p:cNvSpPr>
              <a:spLocks/>
            </p:cNvSpPr>
            <p:nvPr/>
          </p:nvSpPr>
          <p:spPr bwMode="auto">
            <a:xfrm>
              <a:off x="8551863" y="4732338"/>
              <a:ext cx="3175" cy="6350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0 h 2"/>
                <a:gd name="T4" fmla="*/ 1 w 1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2"/>
                    <a:pt x="1" y="1"/>
                    <a:pt x="1" y="0"/>
                  </a:cubicBezTo>
                  <a:cubicBezTo>
                    <a:pt x="0" y="0"/>
                    <a:pt x="0" y="1"/>
                    <a:pt x="1" y="2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210" name="Freeform 212"/>
            <p:cNvSpPr>
              <a:spLocks/>
            </p:cNvSpPr>
            <p:nvPr/>
          </p:nvSpPr>
          <p:spPr bwMode="auto">
            <a:xfrm>
              <a:off x="8558213" y="4692651"/>
              <a:ext cx="46038" cy="36513"/>
            </a:xfrm>
            <a:custGeom>
              <a:avLst/>
              <a:gdLst>
                <a:gd name="T0" fmla="*/ 14 w 16"/>
                <a:gd name="T1" fmla="*/ 12 h 13"/>
                <a:gd name="T2" fmla="*/ 15 w 16"/>
                <a:gd name="T3" fmla="*/ 13 h 13"/>
                <a:gd name="T4" fmla="*/ 14 w 16"/>
                <a:gd name="T5" fmla="*/ 9 h 13"/>
                <a:gd name="T6" fmla="*/ 12 w 16"/>
                <a:gd name="T7" fmla="*/ 8 h 13"/>
                <a:gd name="T8" fmla="*/ 10 w 16"/>
                <a:gd name="T9" fmla="*/ 6 h 13"/>
                <a:gd name="T10" fmla="*/ 6 w 16"/>
                <a:gd name="T11" fmla="*/ 4 h 13"/>
                <a:gd name="T12" fmla="*/ 3 w 16"/>
                <a:gd name="T13" fmla="*/ 1 h 13"/>
                <a:gd name="T14" fmla="*/ 3 w 16"/>
                <a:gd name="T15" fmla="*/ 2 h 13"/>
                <a:gd name="T16" fmla="*/ 1 w 16"/>
                <a:gd name="T17" fmla="*/ 1 h 13"/>
                <a:gd name="T18" fmla="*/ 0 w 16"/>
                <a:gd name="T19" fmla="*/ 0 h 13"/>
                <a:gd name="T20" fmla="*/ 0 w 16"/>
                <a:gd name="T21" fmla="*/ 1 h 13"/>
                <a:gd name="T22" fmla="*/ 1 w 16"/>
                <a:gd name="T23" fmla="*/ 2 h 13"/>
                <a:gd name="T24" fmla="*/ 3 w 16"/>
                <a:gd name="T25" fmla="*/ 3 h 13"/>
                <a:gd name="T26" fmla="*/ 4 w 16"/>
                <a:gd name="T27" fmla="*/ 4 h 13"/>
                <a:gd name="T28" fmla="*/ 6 w 16"/>
                <a:gd name="T29" fmla="*/ 6 h 13"/>
                <a:gd name="T30" fmla="*/ 11 w 16"/>
                <a:gd name="T31" fmla="*/ 9 h 13"/>
                <a:gd name="T32" fmla="*/ 12 w 16"/>
                <a:gd name="T33" fmla="*/ 10 h 13"/>
                <a:gd name="T34" fmla="*/ 12 w 16"/>
                <a:gd name="T35" fmla="*/ 11 h 13"/>
                <a:gd name="T36" fmla="*/ 12 w 16"/>
                <a:gd name="T37" fmla="*/ 12 h 13"/>
                <a:gd name="T38" fmla="*/ 12 w 16"/>
                <a:gd name="T39" fmla="*/ 12 h 13"/>
                <a:gd name="T40" fmla="*/ 13 w 16"/>
                <a:gd name="T41" fmla="*/ 13 h 13"/>
                <a:gd name="T42" fmla="*/ 14 w 16"/>
                <a:gd name="T43" fmla="*/ 12 h 13"/>
                <a:gd name="T44" fmla="*/ 14 w 16"/>
                <a:gd name="T45" fmla="*/ 12 h 13"/>
                <a:gd name="T46" fmla="*/ 14 w 16"/>
                <a:gd name="T47" fmla="*/ 11 h 13"/>
                <a:gd name="T48" fmla="*/ 14 w 16"/>
                <a:gd name="T49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" h="13">
                  <a:moveTo>
                    <a:pt x="14" y="12"/>
                  </a:moveTo>
                  <a:cubicBezTo>
                    <a:pt x="14" y="12"/>
                    <a:pt x="15" y="13"/>
                    <a:pt x="15" y="13"/>
                  </a:cubicBezTo>
                  <a:cubicBezTo>
                    <a:pt x="16" y="12"/>
                    <a:pt x="15" y="10"/>
                    <a:pt x="14" y="9"/>
                  </a:cubicBezTo>
                  <a:cubicBezTo>
                    <a:pt x="13" y="9"/>
                    <a:pt x="13" y="8"/>
                    <a:pt x="12" y="8"/>
                  </a:cubicBezTo>
                  <a:cubicBezTo>
                    <a:pt x="11" y="7"/>
                    <a:pt x="11" y="7"/>
                    <a:pt x="10" y="6"/>
                  </a:cubicBezTo>
                  <a:cubicBezTo>
                    <a:pt x="9" y="5"/>
                    <a:pt x="7" y="5"/>
                    <a:pt x="6" y="4"/>
                  </a:cubicBezTo>
                  <a:cubicBezTo>
                    <a:pt x="6" y="3"/>
                    <a:pt x="4" y="0"/>
                    <a:pt x="3" y="1"/>
                  </a:cubicBezTo>
                  <a:cubicBezTo>
                    <a:pt x="3" y="1"/>
                    <a:pt x="3" y="2"/>
                    <a:pt x="3" y="2"/>
                  </a:cubicBezTo>
                  <a:cubicBezTo>
                    <a:pt x="2" y="3"/>
                    <a:pt x="2" y="1"/>
                    <a:pt x="1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2" y="3"/>
                    <a:pt x="2" y="3"/>
                    <a:pt x="3" y="3"/>
                  </a:cubicBezTo>
                  <a:cubicBezTo>
                    <a:pt x="3" y="4"/>
                    <a:pt x="4" y="4"/>
                    <a:pt x="4" y="4"/>
                  </a:cubicBezTo>
                  <a:cubicBezTo>
                    <a:pt x="5" y="5"/>
                    <a:pt x="5" y="5"/>
                    <a:pt x="6" y="6"/>
                  </a:cubicBezTo>
                  <a:cubicBezTo>
                    <a:pt x="7" y="8"/>
                    <a:pt x="9" y="8"/>
                    <a:pt x="11" y="9"/>
                  </a:cubicBezTo>
                  <a:cubicBezTo>
                    <a:pt x="11" y="9"/>
                    <a:pt x="12" y="10"/>
                    <a:pt x="12" y="10"/>
                  </a:cubicBezTo>
                  <a:cubicBezTo>
                    <a:pt x="13" y="11"/>
                    <a:pt x="12" y="11"/>
                    <a:pt x="12" y="11"/>
                  </a:cubicBezTo>
                  <a:cubicBezTo>
                    <a:pt x="12" y="11"/>
                    <a:pt x="12" y="12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3" y="12"/>
                    <a:pt x="13" y="13"/>
                    <a:pt x="13" y="13"/>
                  </a:cubicBezTo>
                  <a:cubicBezTo>
                    <a:pt x="14" y="13"/>
                    <a:pt x="14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12"/>
                    <a:pt x="14" y="12"/>
                    <a:pt x="14" y="11"/>
                  </a:cubicBezTo>
                  <a:lnTo>
                    <a:pt x="14" y="1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211" name="Freeform 399"/>
            <p:cNvSpPr>
              <a:spLocks/>
            </p:cNvSpPr>
            <p:nvPr/>
          </p:nvSpPr>
          <p:spPr bwMode="auto">
            <a:xfrm>
              <a:off x="2835275" y="1935163"/>
              <a:ext cx="1130300" cy="609600"/>
            </a:xfrm>
            <a:custGeom>
              <a:avLst/>
              <a:gdLst>
                <a:gd name="T0" fmla="*/ 327 w 388"/>
                <a:gd name="T1" fmla="*/ 35 h 209"/>
                <a:gd name="T2" fmla="*/ 316 w 388"/>
                <a:gd name="T3" fmla="*/ 56 h 209"/>
                <a:gd name="T4" fmla="*/ 309 w 388"/>
                <a:gd name="T5" fmla="*/ 61 h 209"/>
                <a:gd name="T6" fmla="*/ 323 w 388"/>
                <a:gd name="T7" fmla="*/ 70 h 209"/>
                <a:gd name="T8" fmla="*/ 312 w 388"/>
                <a:gd name="T9" fmla="*/ 75 h 209"/>
                <a:gd name="T10" fmla="*/ 288 w 388"/>
                <a:gd name="T11" fmla="*/ 77 h 209"/>
                <a:gd name="T12" fmla="*/ 272 w 388"/>
                <a:gd name="T13" fmla="*/ 87 h 209"/>
                <a:gd name="T14" fmla="*/ 295 w 388"/>
                <a:gd name="T15" fmla="*/ 99 h 209"/>
                <a:gd name="T16" fmla="*/ 270 w 388"/>
                <a:gd name="T17" fmla="*/ 96 h 209"/>
                <a:gd name="T18" fmla="*/ 264 w 388"/>
                <a:gd name="T19" fmla="*/ 102 h 209"/>
                <a:gd name="T20" fmla="*/ 256 w 388"/>
                <a:gd name="T21" fmla="*/ 109 h 209"/>
                <a:gd name="T22" fmla="*/ 276 w 388"/>
                <a:gd name="T23" fmla="*/ 116 h 209"/>
                <a:gd name="T24" fmla="*/ 217 w 388"/>
                <a:gd name="T25" fmla="*/ 126 h 209"/>
                <a:gd name="T26" fmla="*/ 184 w 388"/>
                <a:gd name="T27" fmla="*/ 146 h 209"/>
                <a:gd name="T28" fmla="*/ 172 w 388"/>
                <a:gd name="T29" fmla="*/ 144 h 209"/>
                <a:gd name="T30" fmla="*/ 150 w 388"/>
                <a:gd name="T31" fmla="*/ 155 h 209"/>
                <a:gd name="T32" fmla="*/ 140 w 388"/>
                <a:gd name="T33" fmla="*/ 164 h 209"/>
                <a:gd name="T34" fmla="*/ 133 w 388"/>
                <a:gd name="T35" fmla="*/ 174 h 209"/>
                <a:gd name="T36" fmla="*/ 124 w 388"/>
                <a:gd name="T37" fmla="*/ 180 h 209"/>
                <a:gd name="T38" fmla="*/ 115 w 388"/>
                <a:gd name="T39" fmla="*/ 188 h 209"/>
                <a:gd name="T40" fmla="*/ 111 w 388"/>
                <a:gd name="T41" fmla="*/ 198 h 209"/>
                <a:gd name="T42" fmla="*/ 106 w 388"/>
                <a:gd name="T43" fmla="*/ 206 h 209"/>
                <a:gd name="T44" fmla="*/ 91 w 388"/>
                <a:gd name="T45" fmla="*/ 206 h 209"/>
                <a:gd name="T46" fmla="*/ 93 w 388"/>
                <a:gd name="T47" fmla="*/ 196 h 209"/>
                <a:gd name="T48" fmla="*/ 81 w 388"/>
                <a:gd name="T49" fmla="*/ 198 h 209"/>
                <a:gd name="T50" fmla="*/ 70 w 388"/>
                <a:gd name="T51" fmla="*/ 192 h 209"/>
                <a:gd name="T52" fmla="*/ 62 w 388"/>
                <a:gd name="T53" fmla="*/ 183 h 209"/>
                <a:gd name="T54" fmla="*/ 62 w 388"/>
                <a:gd name="T55" fmla="*/ 175 h 209"/>
                <a:gd name="T56" fmla="*/ 61 w 388"/>
                <a:gd name="T57" fmla="*/ 168 h 209"/>
                <a:gd name="T58" fmla="*/ 70 w 388"/>
                <a:gd name="T59" fmla="*/ 160 h 209"/>
                <a:gd name="T60" fmla="*/ 60 w 388"/>
                <a:gd name="T61" fmla="*/ 159 h 209"/>
                <a:gd name="T62" fmla="*/ 73 w 388"/>
                <a:gd name="T63" fmla="*/ 150 h 209"/>
                <a:gd name="T64" fmla="*/ 65 w 388"/>
                <a:gd name="T65" fmla="*/ 148 h 209"/>
                <a:gd name="T66" fmla="*/ 60 w 388"/>
                <a:gd name="T67" fmla="*/ 141 h 209"/>
                <a:gd name="T68" fmla="*/ 76 w 388"/>
                <a:gd name="T69" fmla="*/ 132 h 209"/>
                <a:gd name="T70" fmla="*/ 84 w 388"/>
                <a:gd name="T71" fmla="*/ 123 h 209"/>
                <a:gd name="T72" fmla="*/ 87 w 388"/>
                <a:gd name="T73" fmla="*/ 114 h 209"/>
                <a:gd name="T74" fmla="*/ 70 w 388"/>
                <a:gd name="T75" fmla="*/ 103 h 209"/>
                <a:gd name="T76" fmla="*/ 94 w 388"/>
                <a:gd name="T77" fmla="*/ 104 h 209"/>
                <a:gd name="T78" fmla="*/ 85 w 388"/>
                <a:gd name="T79" fmla="*/ 99 h 209"/>
                <a:gd name="T80" fmla="*/ 85 w 388"/>
                <a:gd name="T81" fmla="*/ 95 h 209"/>
                <a:gd name="T82" fmla="*/ 78 w 388"/>
                <a:gd name="T83" fmla="*/ 96 h 209"/>
                <a:gd name="T84" fmla="*/ 70 w 388"/>
                <a:gd name="T85" fmla="*/ 92 h 209"/>
                <a:gd name="T86" fmla="*/ 80 w 388"/>
                <a:gd name="T87" fmla="*/ 80 h 209"/>
                <a:gd name="T88" fmla="*/ 79 w 388"/>
                <a:gd name="T89" fmla="*/ 69 h 209"/>
                <a:gd name="T90" fmla="*/ 65 w 388"/>
                <a:gd name="T91" fmla="*/ 58 h 209"/>
                <a:gd name="T92" fmla="*/ 29 w 388"/>
                <a:gd name="T93" fmla="*/ 55 h 209"/>
                <a:gd name="T94" fmla="*/ 18 w 388"/>
                <a:gd name="T95" fmla="*/ 52 h 209"/>
                <a:gd name="T96" fmla="*/ 11 w 388"/>
                <a:gd name="T97" fmla="*/ 47 h 209"/>
                <a:gd name="T98" fmla="*/ 36 w 388"/>
                <a:gd name="T99" fmla="*/ 44 h 209"/>
                <a:gd name="T100" fmla="*/ 8 w 388"/>
                <a:gd name="T101" fmla="*/ 42 h 209"/>
                <a:gd name="T102" fmla="*/ 40 w 388"/>
                <a:gd name="T103" fmla="*/ 32 h 209"/>
                <a:gd name="T104" fmla="*/ 63 w 388"/>
                <a:gd name="T105" fmla="*/ 24 h 209"/>
                <a:gd name="T106" fmla="*/ 83 w 388"/>
                <a:gd name="T107" fmla="*/ 19 h 209"/>
                <a:gd name="T108" fmla="*/ 121 w 388"/>
                <a:gd name="T109" fmla="*/ 12 h 209"/>
                <a:gd name="T110" fmla="*/ 150 w 388"/>
                <a:gd name="T111" fmla="*/ 9 h 209"/>
                <a:gd name="T112" fmla="*/ 197 w 388"/>
                <a:gd name="T113" fmla="*/ 6 h 209"/>
                <a:gd name="T114" fmla="*/ 238 w 388"/>
                <a:gd name="T115" fmla="*/ 4 h 209"/>
                <a:gd name="T116" fmla="*/ 279 w 388"/>
                <a:gd name="T117" fmla="*/ 5 h 209"/>
                <a:gd name="T118" fmla="*/ 311 w 388"/>
                <a:gd name="T119" fmla="*/ 13 h 209"/>
                <a:gd name="T120" fmla="*/ 388 w 388"/>
                <a:gd name="T121" fmla="*/ 14 h 209"/>
                <a:gd name="T122" fmla="*/ 348 w 388"/>
                <a:gd name="T123" fmla="*/ 22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88" h="209">
                  <a:moveTo>
                    <a:pt x="352" y="25"/>
                  </a:moveTo>
                  <a:cubicBezTo>
                    <a:pt x="351" y="25"/>
                    <a:pt x="350" y="25"/>
                    <a:pt x="350" y="25"/>
                  </a:cubicBezTo>
                  <a:cubicBezTo>
                    <a:pt x="349" y="24"/>
                    <a:pt x="349" y="25"/>
                    <a:pt x="348" y="25"/>
                  </a:cubicBezTo>
                  <a:cubicBezTo>
                    <a:pt x="346" y="25"/>
                    <a:pt x="345" y="25"/>
                    <a:pt x="343" y="24"/>
                  </a:cubicBezTo>
                  <a:cubicBezTo>
                    <a:pt x="342" y="24"/>
                    <a:pt x="340" y="23"/>
                    <a:pt x="338" y="24"/>
                  </a:cubicBezTo>
                  <a:cubicBezTo>
                    <a:pt x="338" y="24"/>
                    <a:pt x="337" y="24"/>
                    <a:pt x="337" y="24"/>
                  </a:cubicBezTo>
                  <a:cubicBezTo>
                    <a:pt x="336" y="25"/>
                    <a:pt x="335" y="25"/>
                    <a:pt x="334" y="26"/>
                  </a:cubicBezTo>
                  <a:cubicBezTo>
                    <a:pt x="334" y="26"/>
                    <a:pt x="333" y="26"/>
                    <a:pt x="333" y="26"/>
                  </a:cubicBezTo>
                  <a:cubicBezTo>
                    <a:pt x="332" y="27"/>
                    <a:pt x="332" y="27"/>
                    <a:pt x="332" y="27"/>
                  </a:cubicBezTo>
                  <a:cubicBezTo>
                    <a:pt x="332" y="27"/>
                    <a:pt x="331" y="27"/>
                    <a:pt x="331" y="27"/>
                  </a:cubicBezTo>
                  <a:cubicBezTo>
                    <a:pt x="331" y="27"/>
                    <a:pt x="331" y="27"/>
                    <a:pt x="331" y="27"/>
                  </a:cubicBezTo>
                  <a:cubicBezTo>
                    <a:pt x="332" y="27"/>
                    <a:pt x="332" y="27"/>
                    <a:pt x="332" y="27"/>
                  </a:cubicBezTo>
                  <a:cubicBezTo>
                    <a:pt x="332" y="28"/>
                    <a:pt x="332" y="28"/>
                    <a:pt x="333" y="28"/>
                  </a:cubicBezTo>
                  <a:cubicBezTo>
                    <a:pt x="334" y="27"/>
                    <a:pt x="334" y="27"/>
                    <a:pt x="335" y="27"/>
                  </a:cubicBezTo>
                  <a:cubicBezTo>
                    <a:pt x="335" y="26"/>
                    <a:pt x="336" y="26"/>
                    <a:pt x="337" y="26"/>
                  </a:cubicBezTo>
                  <a:cubicBezTo>
                    <a:pt x="337" y="25"/>
                    <a:pt x="338" y="25"/>
                    <a:pt x="338" y="24"/>
                  </a:cubicBezTo>
                  <a:cubicBezTo>
                    <a:pt x="339" y="24"/>
                    <a:pt x="340" y="24"/>
                    <a:pt x="341" y="24"/>
                  </a:cubicBezTo>
                  <a:cubicBezTo>
                    <a:pt x="341" y="25"/>
                    <a:pt x="342" y="25"/>
                    <a:pt x="343" y="25"/>
                  </a:cubicBezTo>
                  <a:cubicBezTo>
                    <a:pt x="348" y="25"/>
                    <a:pt x="349" y="25"/>
                    <a:pt x="352" y="26"/>
                  </a:cubicBezTo>
                  <a:cubicBezTo>
                    <a:pt x="353" y="26"/>
                    <a:pt x="351" y="27"/>
                    <a:pt x="349" y="27"/>
                  </a:cubicBezTo>
                  <a:cubicBezTo>
                    <a:pt x="347" y="28"/>
                    <a:pt x="347" y="29"/>
                    <a:pt x="345" y="28"/>
                  </a:cubicBezTo>
                  <a:cubicBezTo>
                    <a:pt x="343" y="28"/>
                    <a:pt x="341" y="27"/>
                    <a:pt x="339" y="28"/>
                  </a:cubicBezTo>
                  <a:cubicBezTo>
                    <a:pt x="338" y="29"/>
                    <a:pt x="337" y="31"/>
                    <a:pt x="337" y="31"/>
                  </a:cubicBezTo>
                  <a:cubicBezTo>
                    <a:pt x="338" y="31"/>
                    <a:pt x="337" y="32"/>
                    <a:pt x="336" y="32"/>
                  </a:cubicBezTo>
                  <a:cubicBezTo>
                    <a:pt x="335" y="32"/>
                    <a:pt x="334" y="33"/>
                    <a:pt x="333" y="34"/>
                  </a:cubicBezTo>
                  <a:cubicBezTo>
                    <a:pt x="333" y="35"/>
                    <a:pt x="331" y="35"/>
                    <a:pt x="331" y="35"/>
                  </a:cubicBezTo>
                  <a:cubicBezTo>
                    <a:pt x="330" y="35"/>
                    <a:pt x="328" y="34"/>
                    <a:pt x="327" y="35"/>
                  </a:cubicBezTo>
                  <a:cubicBezTo>
                    <a:pt x="326" y="36"/>
                    <a:pt x="325" y="36"/>
                    <a:pt x="325" y="37"/>
                  </a:cubicBezTo>
                  <a:cubicBezTo>
                    <a:pt x="325" y="38"/>
                    <a:pt x="326" y="37"/>
                    <a:pt x="324" y="39"/>
                  </a:cubicBezTo>
                  <a:cubicBezTo>
                    <a:pt x="321" y="40"/>
                    <a:pt x="319" y="41"/>
                    <a:pt x="319" y="42"/>
                  </a:cubicBezTo>
                  <a:cubicBezTo>
                    <a:pt x="318" y="43"/>
                    <a:pt x="316" y="45"/>
                    <a:pt x="318" y="45"/>
                  </a:cubicBezTo>
                  <a:cubicBezTo>
                    <a:pt x="320" y="45"/>
                    <a:pt x="322" y="43"/>
                    <a:pt x="323" y="42"/>
                  </a:cubicBezTo>
                  <a:cubicBezTo>
                    <a:pt x="325" y="41"/>
                    <a:pt x="325" y="41"/>
                    <a:pt x="326" y="42"/>
                  </a:cubicBezTo>
                  <a:cubicBezTo>
                    <a:pt x="327" y="42"/>
                    <a:pt x="328" y="42"/>
                    <a:pt x="329" y="42"/>
                  </a:cubicBezTo>
                  <a:cubicBezTo>
                    <a:pt x="331" y="42"/>
                    <a:pt x="332" y="42"/>
                    <a:pt x="333" y="42"/>
                  </a:cubicBezTo>
                  <a:cubicBezTo>
                    <a:pt x="334" y="42"/>
                    <a:pt x="336" y="42"/>
                    <a:pt x="335" y="43"/>
                  </a:cubicBezTo>
                  <a:cubicBezTo>
                    <a:pt x="334" y="45"/>
                    <a:pt x="334" y="45"/>
                    <a:pt x="332" y="44"/>
                  </a:cubicBezTo>
                  <a:cubicBezTo>
                    <a:pt x="330" y="43"/>
                    <a:pt x="329" y="43"/>
                    <a:pt x="328" y="44"/>
                  </a:cubicBezTo>
                  <a:cubicBezTo>
                    <a:pt x="327" y="45"/>
                    <a:pt x="326" y="44"/>
                    <a:pt x="325" y="44"/>
                  </a:cubicBezTo>
                  <a:cubicBezTo>
                    <a:pt x="324" y="45"/>
                    <a:pt x="326" y="45"/>
                    <a:pt x="326" y="45"/>
                  </a:cubicBezTo>
                  <a:cubicBezTo>
                    <a:pt x="327" y="46"/>
                    <a:pt x="325" y="46"/>
                    <a:pt x="326" y="46"/>
                  </a:cubicBezTo>
                  <a:cubicBezTo>
                    <a:pt x="327" y="47"/>
                    <a:pt x="330" y="46"/>
                    <a:pt x="331" y="47"/>
                  </a:cubicBezTo>
                  <a:cubicBezTo>
                    <a:pt x="331" y="47"/>
                    <a:pt x="331" y="48"/>
                    <a:pt x="333" y="48"/>
                  </a:cubicBezTo>
                  <a:cubicBezTo>
                    <a:pt x="335" y="47"/>
                    <a:pt x="335" y="47"/>
                    <a:pt x="336" y="47"/>
                  </a:cubicBezTo>
                  <a:cubicBezTo>
                    <a:pt x="338" y="47"/>
                    <a:pt x="341" y="45"/>
                    <a:pt x="340" y="48"/>
                  </a:cubicBezTo>
                  <a:cubicBezTo>
                    <a:pt x="339" y="50"/>
                    <a:pt x="337" y="51"/>
                    <a:pt x="335" y="51"/>
                  </a:cubicBezTo>
                  <a:cubicBezTo>
                    <a:pt x="334" y="51"/>
                    <a:pt x="333" y="50"/>
                    <a:pt x="329" y="50"/>
                  </a:cubicBezTo>
                  <a:cubicBezTo>
                    <a:pt x="325" y="50"/>
                    <a:pt x="323" y="50"/>
                    <a:pt x="320" y="51"/>
                  </a:cubicBezTo>
                  <a:cubicBezTo>
                    <a:pt x="318" y="52"/>
                    <a:pt x="317" y="53"/>
                    <a:pt x="316" y="52"/>
                  </a:cubicBezTo>
                  <a:cubicBezTo>
                    <a:pt x="314" y="51"/>
                    <a:pt x="314" y="50"/>
                    <a:pt x="313" y="51"/>
                  </a:cubicBezTo>
                  <a:cubicBezTo>
                    <a:pt x="312" y="51"/>
                    <a:pt x="310" y="51"/>
                    <a:pt x="311" y="52"/>
                  </a:cubicBezTo>
                  <a:cubicBezTo>
                    <a:pt x="311" y="52"/>
                    <a:pt x="310" y="53"/>
                    <a:pt x="312" y="54"/>
                  </a:cubicBezTo>
                  <a:cubicBezTo>
                    <a:pt x="314" y="54"/>
                    <a:pt x="315" y="53"/>
                    <a:pt x="315" y="54"/>
                  </a:cubicBezTo>
                  <a:cubicBezTo>
                    <a:pt x="314" y="56"/>
                    <a:pt x="314" y="57"/>
                    <a:pt x="316" y="56"/>
                  </a:cubicBezTo>
                  <a:cubicBezTo>
                    <a:pt x="318" y="56"/>
                    <a:pt x="318" y="55"/>
                    <a:pt x="320" y="55"/>
                  </a:cubicBezTo>
                  <a:cubicBezTo>
                    <a:pt x="321" y="56"/>
                    <a:pt x="323" y="56"/>
                    <a:pt x="325" y="56"/>
                  </a:cubicBezTo>
                  <a:cubicBezTo>
                    <a:pt x="327" y="56"/>
                    <a:pt x="327" y="56"/>
                    <a:pt x="327" y="56"/>
                  </a:cubicBezTo>
                  <a:cubicBezTo>
                    <a:pt x="327" y="56"/>
                    <a:pt x="326" y="56"/>
                    <a:pt x="327" y="57"/>
                  </a:cubicBezTo>
                  <a:cubicBezTo>
                    <a:pt x="327" y="57"/>
                    <a:pt x="327" y="57"/>
                    <a:pt x="327" y="58"/>
                  </a:cubicBezTo>
                  <a:cubicBezTo>
                    <a:pt x="326" y="58"/>
                    <a:pt x="324" y="57"/>
                    <a:pt x="324" y="58"/>
                  </a:cubicBezTo>
                  <a:cubicBezTo>
                    <a:pt x="323" y="58"/>
                    <a:pt x="323" y="59"/>
                    <a:pt x="322" y="58"/>
                  </a:cubicBezTo>
                  <a:cubicBezTo>
                    <a:pt x="320" y="58"/>
                    <a:pt x="319" y="58"/>
                    <a:pt x="318" y="58"/>
                  </a:cubicBezTo>
                  <a:cubicBezTo>
                    <a:pt x="317" y="58"/>
                    <a:pt x="315" y="58"/>
                    <a:pt x="314" y="58"/>
                  </a:cubicBezTo>
                  <a:cubicBezTo>
                    <a:pt x="313" y="58"/>
                    <a:pt x="312" y="58"/>
                    <a:pt x="312" y="58"/>
                  </a:cubicBezTo>
                  <a:cubicBezTo>
                    <a:pt x="312" y="58"/>
                    <a:pt x="312" y="58"/>
                    <a:pt x="313" y="58"/>
                  </a:cubicBezTo>
                  <a:cubicBezTo>
                    <a:pt x="314" y="59"/>
                    <a:pt x="317" y="59"/>
                    <a:pt x="319" y="59"/>
                  </a:cubicBezTo>
                  <a:cubicBezTo>
                    <a:pt x="320" y="58"/>
                    <a:pt x="323" y="59"/>
                    <a:pt x="324" y="59"/>
                  </a:cubicBezTo>
                  <a:cubicBezTo>
                    <a:pt x="324" y="59"/>
                    <a:pt x="325" y="59"/>
                    <a:pt x="326" y="59"/>
                  </a:cubicBezTo>
                  <a:cubicBezTo>
                    <a:pt x="326" y="60"/>
                    <a:pt x="326" y="60"/>
                    <a:pt x="327" y="60"/>
                  </a:cubicBezTo>
                  <a:cubicBezTo>
                    <a:pt x="328" y="60"/>
                    <a:pt x="329" y="60"/>
                    <a:pt x="328" y="60"/>
                  </a:cubicBezTo>
                  <a:cubicBezTo>
                    <a:pt x="327" y="61"/>
                    <a:pt x="327" y="60"/>
                    <a:pt x="327" y="61"/>
                  </a:cubicBezTo>
                  <a:cubicBezTo>
                    <a:pt x="327" y="62"/>
                    <a:pt x="327" y="61"/>
                    <a:pt x="327" y="62"/>
                  </a:cubicBezTo>
                  <a:cubicBezTo>
                    <a:pt x="327" y="63"/>
                    <a:pt x="327" y="64"/>
                    <a:pt x="326" y="64"/>
                  </a:cubicBezTo>
                  <a:cubicBezTo>
                    <a:pt x="325" y="65"/>
                    <a:pt x="325" y="65"/>
                    <a:pt x="324" y="65"/>
                  </a:cubicBezTo>
                  <a:cubicBezTo>
                    <a:pt x="323" y="65"/>
                    <a:pt x="323" y="66"/>
                    <a:pt x="322" y="65"/>
                  </a:cubicBezTo>
                  <a:cubicBezTo>
                    <a:pt x="322" y="65"/>
                    <a:pt x="322" y="64"/>
                    <a:pt x="321" y="64"/>
                  </a:cubicBezTo>
                  <a:cubicBezTo>
                    <a:pt x="320" y="64"/>
                    <a:pt x="319" y="65"/>
                    <a:pt x="317" y="64"/>
                  </a:cubicBezTo>
                  <a:cubicBezTo>
                    <a:pt x="316" y="63"/>
                    <a:pt x="315" y="63"/>
                    <a:pt x="315" y="62"/>
                  </a:cubicBezTo>
                  <a:cubicBezTo>
                    <a:pt x="314" y="62"/>
                    <a:pt x="314" y="62"/>
                    <a:pt x="313" y="61"/>
                  </a:cubicBezTo>
                  <a:cubicBezTo>
                    <a:pt x="311" y="61"/>
                    <a:pt x="310" y="61"/>
                    <a:pt x="310" y="61"/>
                  </a:cubicBezTo>
                  <a:cubicBezTo>
                    <a:pt x="309" y="60"/>
                    <a:pt x="309" y="61"/>
                    <a:pt x="309" y="61"/>
                  </a:cubicBezTo>
                  <a:cubicBezTo>
                    <a:pt x="310" y="61"/>
                    <a:pt x="311" y="61"/>
                    <a:pt x="311" y="61"/>
                  </a:cubicBezTo>
                  <a:cubicBezTo>
                    <a:pt x="312" y="62"/>
                    <a:pt x="312" y="62"/>
                    <a:pt x="313" y="62"/>
                  </a:cubicBezTo>
                  <a:cubicBezTo>
                    <a:pt x="313" y="62"/>
                    <a:pt x="314" y="63"/>
                    <a:pt x="313" y="63"/>
                  </a:cubicBezTo>
                  <a:cubicBezTo>
                    <a:pt x="313" y="63"/>
                    <a:pt x="313" y="63"/>
                    <a:pt x="311" y="63"/>
                  </a:cubicBezTo>
                  <a:cubicBezTo>
                    <a:pt x="310" y="63"/>
                    <a:pt x="309" y="63"/>
                    <a:pt x="309" y="63"/>
                  </a:cubicBezTo>
                  <a:cubicBezTo>
                    <a:pt x="308" y="62"/>
                    <a:pt x="307" y="61"/>
                    <a:pt x="307" y="62"/>
                  </a:cubicBezTo>
                  <a:cubicBezTo>
                    <a:pt x="307" y="62"/>
                    <a:pt x="308" y="63"/>
                    <a:pt x="308" y="63"/>
                  </a:cubicBezTo>
                  <a:cubicBezTo>
                    <a:pt x="308" y="63"/>
                    <a:pt x="309" y="63"/>
                    <a:pt x="310" y="64"/>
                  </a:cubicBezTo>
                  <a:cubicBezTo>
                    <a:pt x="311" y="64"/>
                    <a:pt x="313" y="63"/>
                    <a:pt x="315" y="64"/>
                  </a:cubicBezTo>
                  <a:cubicBezTo>
                    <a:pt x="316" y="64"/>
                    <a:pt x="318" y="64"/>
                    <a:pt x="318" y="65"/>
                  </a:cubicBezTo>
                  <a:cubicBezTo>
                    <a:pt x="318" y="65"/>
                    <a:pt x="318" y="65"/>
                    <a:pt x="317" y="65"/>
                  </a:cubicBezTo>
                  <a:cubicBezTo>
                    <a:pt x="317" y="66"/>
                    <a:pt x="317" y="66"/>
                    <a:pt x="317" y="66"/>
                  </a:cubicBezTo>
                  <a:cubicBezTo>
                    <a:pt x="316" y="66"/>
                    <a:pt x="315" y="66"/>
                    <a:pt x="314" y="66"/>
                  </a:cubicBezTo>
                  <a:cubicBezTo>
                    <a:pt x="312" y="67"/>
                    <a:pt x="312" y="68"/>
                    <a:pt x="311" y="67"/>
                  </a:cubicBezTo>
                  <a:cubicBezTo>
                    <a:pt x="309" y="66"/>
                    <a:pt x="310" y="66"/>
                    <a:pt x="308" y="65"/>
                  </a:cubicBezTo>
                  <a:cubicBezTo>
                    <a:pt x="307" y="65"/>
                    <a:pt x="306" y="65"/>
                    <a:pt x="307" y="65"/>
                  </a:cubicBezTo>
                  <a:cubicBezTo>
                    <a:pt x="308" y="66"/>
                    <a:pt x="308" y="65"/>
                    <a:pt x="308" y="66"/>
                  </a:cubicBezTo>
                  <a:cubicBezTo>
                    <a:pt x="309" y="67"/>
                    <a:pt x="309" y="67"/>
                    <a:pt x="311" y="68"/>
                  </a:cubicBezTo>
                  <a:cubicBezTo>
                    <a:pt x="312" y="68"/>
                    <a:pt x="312" y="68"/>
                    <a:pt x="313" y="67"/>
                  </a:cubicBezTo>
                  <a:cubicBezTo>
                    <a:pt x="315" y="67"/>
                    <a:pt x="317" y="66"/>
                    <a:pt x="317" y="66"/>
                  </a:cubicBezTo>
                  <a:cubicBezTo>
                    <a:pt x="317" y="67"/>
                    <a:pt x="316" y="67"/>
                    <a:pt x="316" y="68"/>
                  </a:cubicBezTo>
                  <a:cubicBezTo>
                    <a:pt x="316" y="68"/>
                    <a:pt x="317" y="68"/>
                    <a:pt x="317" y="69"/>
                  </a:cubicBezTo>
                  <a:cubicBezTo>
                    <a:pt x="316" y="69"/>
                    <a:pt x="315" y="68"/>
                    <a:pt x="315" y="69"/>
                  </a:cubicBezTo>
                  <a:cubicBezTo>
                    <a:pt x="315" y="70"/>
                    <a:pt x="315" y="70"/>
                    <a:pt x="316" y="70"/>
                  </a:cubicBezTo>
                  <a:cubicBezTo>
                    <a:pt x="317" y="70"/>
                    <a:pt x="318" y="69"/>
                    <a:pt x="319" y="70"/>
                  </a:cubicBezTo>
                  <a:cubicBezTo>
                    <a:pt x="320" y="70"/>
                    <a:pt x="322" y="70"/>
                    <a:pt x="322" y="70"/>
                  </a:cubicBezTo>
                  <a:cubicBezTo>
                    <a:pt x="322" y="70"/>
                    <a:pt x="323" y="70"/>
                    <a:pt x="323" y="70"/>
                  </a:cubicBezTo>
                  <a:cubicBezTo>
                    <a:pt x="324" y="69"/>
                    <a:pt x="325" y="68"/>
                    <a:pt x="326" y="69"/>
                  </a:cubicBezTo>
                  <a:cubicBezTo>
                    <a:pt x="326" y="69"/>
                    <a:pt x="326" y="70"/>
                    <a:pt x="326" y="70"/>
                  </a:cubicBezTo>
                  <a:cubicBezTo>
                    <a:pt x="326" y="71"/>
                    <a:pt x="327" y="71"/>
                    <a:pt x="327" y="72"/>
                  </a:cubicBezTo>
                  <a:cubicBezTo>
                    <a:pt x="326" y="72"/>
                    <a:pt x="325" y="72"/>
                    <a:pt x="324" y="72"/>
                  </a:cubicBezTo>
                  <a:cubicBezTo>
                    <a:pt x="323" y="73"/>
                    <a:pt x="323" y="73"/>
                    <a:pt x="321" y="73"/>
                  </a:cubicBezTo>
                  <a:cubicBezTo>
                    <a:pt x="320" y="73"/>
                    <a:pt x="318" y="74"/>
                    <a:pt x="318" y="73"/>
                  </a:cubicBezTo>
                  <a:cubicBezTo>
                    <a:pt x="317" y="72"/>
                    <a:pt x="317" y="71"/>
                    <a:pt x="316" y="71"/>
                  </a:cubicBezTo>
                  <a:cubicBezTo>
                    <a:pt x="314" y="71"/>
                    <a:pt x="313" y="70"/>
                    <a:pt x="311" y="71"/>
                  </a:cubicBezTo>
                  <a:cubicBezTo>
                    <a:pt x="310" y="71"/>
                    <a:pt x="308" y="71"/>
                    <a:pt x="308" y="71"/>
                  </a:cubicBezTo>
                  <a:cubicBezTo>
                    <a:pt x="308" y="70"/>
                    <a:pt x="307" y="69"/>
                    <a:pt x="307" y="69"/>
                  </a:cubicBezTo>
                  <a:cubicBezTo>
                    <a:pt x="306" y="69"/>
                    <a:pt x="306" y="70"/>
                    <a:pt x="307" y="70"/>
                  </a:cubicBezTo>
                  <a:cubicBezTo>
                    <a:pt x="307" y="70"/>
                    <a:pt x="308" y="71"/>
                    <a:pt x="308" y="71"/>
                  </a:cubicBezTo>
                  <a:cubicBezTo>
                    <a:pt x="307" y="72"/>
                    <a:pt x="307" y="72"/>
                    <a:pt x="306" y="72"/>
                  </a:cubicBezTo>
                  <a:cubicBezTo>
                    <a:pt x="305" y="73"/>
                    <a:pt x="305" y="73"/>
                    <a:pt x="304" y="73"/>
                  </a:cubicBezTo>
                  <a:cubicBezTo>
                    <a:pt x="303" y="72"/>
                    <a:pt x="303" y="72"/>
                    <a:pt x="303" y="72"/>
                  </a:cubicBezTo>
                  <a:cubicBezTo>
                    <a:pt x="303" y="72"/>
                    <a:pt x="303" y="73"/>
                    <a:pt x="304" y="73"/>
                  </a:cubicBezTo>
                  <a:cubicBezTo>
                    <a:pt x="304" y="73"/>
                    <a:pt x="305" y="73"/>
                    <a:pt x="304" y="74"/>
                  </a:cubicBezTo>
                  <a:cubicBezTo>
                    <a:pt x="304" y="74"/>
                    <a:pt x="304" y="74"/>
                    <a:pt x="303" y="74"/>
                  </a:cubicBezTo>
                  <a:cubicBezTo>
                    <a:pt x="302" y="74"/>
                    <a:pt x="302" y="75"/>
                    <a:pt x="303" y="75"/>
                  </a:cubicBezTo>
                  <a:cubicBezTo>
                    <a:pt x="303" y="75"/>
                    <a:pt x="304" y="75"/>
                    <a:pt x="304" y="75"/>
                  </a:cubicBezTo>
                  <a:cubicBezTo>
                    <a:pt x="305" y="75"/>
                    <a:pt x="305" y="75"/>
                    <a:pt x="305" y="75"/>
                  </a:cubicBezTo>
                  <a:cubicBezTo>
                    <a:pt x="305" y="76"/>
                    <a:pt x="305" y="76"/>
                    <a:pt x="305" y="77"/>
                  </a:cubicBezTo>
                  <a:cubicBezTo>
                    <a:pt x="305" y="77"/>
                    <a:pt x="305" y="78"/>
                    <a:pt x="306" y="78"/>
                  </a:cubicBezTo>
                  <a:cubicBezTo>
                    <a:pt x="307" y="78"/>
                    <a:pt x="306" y="77"/>
                    <a:pt x="306" y="76"/>
                  </a:cubicBezTo>
                  <a:cubicBezTo>
                    <a:pt x="306" y="76"/>
                    <a:pt x="307" y="75"/>
                    <a:pt x="307" y="75"/>
                  </a:cubicBezTo>
                  <a:cubicBezTo>
                    <a:pt x="308" y="76"/>
                    <a:pt x="309" y="75"/>
                    <a:pt x="309" y="75"/>
                  </a:cubicBezTo>
                  <a:cubicBezTo>
                    <a:pt x="310" y="75"/>
                    <a:pt x="311" y="75"/>
                    <a:pt x="312" y="75"/>
                  </a:cubicBezTo>
                  <a:cubicBezTo>
                    <a:pt x="312" y="76"/>
                    <a:pt x="312" y="76"/>
                    <a:pt x="313" y="76"/>
                  </a:cubicBezTo>
                  <a:cubicBezTo>
                    <a:pt x="313" y="76"/>
                    <a:pt x="314" y="76"/>
                    <a:pt x="315" y="76"/>
                  </a:cubicBezTo>
                  <a:cubicBezTo>
                    <a:pt x="316" y="76"/>
                    <a:pt x="317" y="75"/>
                    <a:pt x="317" y="76"/>
                  </a:cubicBezTo>
                  <a:cubicBezTo>
                    <a:pt x="317" y="76"/>
                    <a:pt x="317" y="77"/>
                    <a:pt x="316" y="77"/>
                  </a:cubicBezTo>
                  <a:cubicBezTo>
                    <a:pt x="315" y="77"/>
                    <a:pt x="315" y="77"/>
                    <a:pt x="315" y="78"/>
                  </a:cubicBezTo>
                  <a:cubicBezTo>
                    <a:pt x="314" y="78"/>
                    <a:pt x="314" y="78"/>
                    <a:pt x="314" y="79"/>
                  </a:cubicBezTo>
                  <a:cubicBezTo>
                    <a:pt x="314" y="79"/>
                    <a:pt x="315" y="80"/>
                    <a:pt x="313" y="80"/>
                  </a:cubicBezTo>
                  <a:cubicBezTo>
                    <a:pt x="312" y="80"/>
                    <a:pt x="309" y="79"/>
                    <a:pt x="309" y="80"/>
                  </a:cubicBezTo>
                  <a:cubicBezTo>
                    <a:pt x="308" y="80"/>
                    <a:pt x="308" y="80"/>
                    <a:pt x="307" y="80"/>
                  </a:cubicBezTo>
                  <a:cubicBezTo>
                    <a:pt x="307" y="79"/>
                    <a:pt x="306" y="80"/>
                    <a:pt x="305" y="80"/>
                  </a:cubicBezTo>
                  <a:cubicBezTo>
                    <a:pt x="305" y="80"/>
                    <a:pt x="305" y="81"/>
                    <a:pt x="303" y="81"/>
                  </a:cubicBezTo>
                  <a:cubicBezTo>
                    <a:pt x="302" y="81"/>
                    <a:pt x="303" y="82"/>
                    <a:pt x="300" y="81"/>
                  </a:cubicBezTo>
                  <a:cubicBezTo>
                    <a:pt x="300" y="81"/>
                    <a:pt x="300" y="81"/>
                    <a:pt x="298" y="81"/>
                  </a:cubicBezTo>
                  <a:cubicBezTo>
                    <a:pt x="296" y="81"/>
                    <a:pt x="296" y="81"/>
                    <a:pt x="295" y="80"/>
                  </a:cubicBezTo>
                  <a:cubicBezTo>
                    <a:pt x="294" y="79"/>
                    <a:pt x="294" y="80"/>
                    <a:pt x="293" y="79"/>
                  </a:cubicBezTo>
                  <a:cubicBezTo>
                    <a:pt x="292" y="78"/>
                    <a:pt x="291" y="78"/>
                    <a:pt x="291" y="78"/>
                  </a:cubicBezTo>
                  <a:cubicBezTo>
                    <a:pt x="292" y="77"/>
                    <a:pt x="293" y="78"/>
                    <a:pt x="293" y="78"/>
                  </a:cubicBezTo>
                  <a:cubicBezTo>
                    <a:pt x="294" y="78"/>
                    <a:pt x="294" y="78"/>
                    <a:pt x="296" y="78"/>
                  </a:cubicBezTo>
                  <a:cubicBezTo>
                    <a:pt x="298" y="79"/>
                    <a:pt x="299" y="79"/>
                    <a:pt x="299" y="79"/>
                  </a:cubicBezTo>
                  <a:cubicBezTo>
                    <a:pt x="299" y="79"/>
                    <a:pt x="301" y="79"/>
                    <a:pt x="301" y="79"/>
                  </a:cubicBezTo>
                  <a:cubicBezTo>
                    <a:pt x="301" y="79"/>
                    <a:pt x="301" y="78"/>
                    <a:pt x="302" y="78"/>
                  </a:cubicBezTo>
                  <a:cubicBezTo>
                    <a:pt x="303" y="79"/>
                    <a:pt x="304" y="78"/>
                    <a:pt x="303" y="78"/>
                  </a:cubicBezTo>
                  <a:cubicBezTo>
                    <a:pt x="303" y="78"/>
                    <a:pt x="302" y="78"/>
                    <a:pt x="301" y="78"/>
                  </a:cubicBezTo>
                  <a:cubicBezTo>
                    <a:pt x="300" y="78"/>
                    <a:pt x="299" y="78"/>
                    <a:pt x="298" y="78"/>
                  </a:cubicBezTo>
                  <a:cubicBezTo>
                    <a:pt x="297" y="77"/>
                    <a:pt x="294" y="77"/>
                    <a:pt x="293" y="77"/>
                  </a:cubicBezTo>
                  <a:cubicBezTo>
                    <a:pt x="292" y="77"/>
                    <a:pt x="291" y="76"/>
                    <a:pt x="291" y="76"/>
                  </a:cubicBezTo>
                  <a:cubicBezTo>
                    <a:pt x="290" y="76"/>
                    <a:pt x="289" y="76"/>
                    <a:pt x="288" y="77"/>
                  </a:cubicBezTo>
                  <a:cubicBezTo>
                    <a:pt x="287" y="78"/>
                    <a:pt x="286" y="78"/>
                    <a:pt x="285" y="78"/>
                  </a:cubicBezTo>
                  <a:cubicBezTo>
                    <a:pt x="284" y="79"/>
                    <a:pt x="284" y="78"/>
                    <a:pt x="283" y="77"/>
                  </a:cubicBezTo>
                  <a:cubicBezTo>
                    <a:pt x="282" y="76"/>
                    <a:pt x="282" y="76"/>
                    <a:pt x="281" y="76"/>
                  </a:cubicBezTo>
                  <a:cubicBezTo>
                    <a:pt x="281" y="75"/>
                    <a:pt x="280" y="74"/>
                    <a:pt x="280" y="75"/>
                  </a:cubicBezTo>
                  <a:cubicBezTo>
                    <a:pt x="281" y="76"/>
                    <a:pt x="281" y="76"/>
                    <a:pt x="281" y="76"/>
                  </a:cubicBezTo>
                  <a:cubicBezTo>
                    <a:pt x="282" y="77"/>
                    <a:pt x="283" y="77"/>
                    <a:pt x="283" y="78"/>
                  </a:cubicBezTo>
                  <a:cubicBezTo>
                    <a:pt x="284" y="78"/>
                    <a:pt x="285" y="79"/>
                    <a:pt x="284" y="79"/>
                  </a:cubicBezTo>
                  <a:cubicBezTo>
                    <a:pt x="284" y="80"/>
                    <a:pt x="283" y="79"/>
                    <a:pt x="282" y="80"/>
                  </a:cubicBezTo>
                  <a:cubicBezTo>
                    <a:pt x="281" y="80"/>
                    <a:pt x="279" y="80"/>
                    <a:pt x="279" y="81"/>
                  </a:cubicBezTo>
                  <a:cubicBezTo>
                    <a:pt x="278" y="81"/>
                    <a:pt x="276" y="82"/>
                    <a:pt x="276" y="82"/>
                  </a:cubicBezTo>
                  <a:cubicBezTo>
                    <a:pt x="275" y="82"/>
                    <a:pt x="274" y="81"/>
                    <a:pt x="273" y="81"/>
                  </a:cubicBezTo>
                  <a:cubicBezTo>
                    <a:pt x="272" y="80"/>
                    <a:pt x="271" y="79"/>
                    <a:pt x="270" y="79"/>
                  </a:cubicBezTo>
                  <a:cubicBezTo>
                    <a:pt x="269" y="79"/>
                    <a:pt x="269" y="79"/>
                    <a:pt x="268" y="79"/>
                  </a:cubicBezTo>
                  <a:cubicBezTo>
                    <a:pt x="268" y="78"/>
                    <a:pt x="267" y="78"/>
                    <a:pt x="267" y="78"/>
                  </a:cubicBezTo>
                  <a:cubicBezTo>
                    <a:pt x="267" y="79"/>
                    <a:pt x="267" y="80"/>
                    <a:pt x="268" y="80"/>
                  </a:cubicBezTo>
                  <a:cubicBezTo>
                    <a:pt x="268" y="80"/>
                    <a:pt x="270" y="80"/>
                    <a:pt x="271" y="80"/>
                  </a:cubicBezTo>
                  <a:cubicBezTo>
                    <a:pt x="272" y="81"/>
                    <a:pt x="273" y="81"/>
                    <a:pt x="273" y="81"/>
                  </a:cubicBezTo>
                  <a:cubicBezTo>
                    <a:pt x="272" y="82"/>
                    <a:pt x="272" y="82"/>
                    <a:pt x="270" y="82"/>
                  </a:cubicBezTo>
                  <a:cubicBezTo>
                    <a:pt x="268" y="82"/>
                    <a:pt x="267" y="82"/>
                    <a:pt x="267" y="82"/>
                  </a:cubicBezTo>
                  <a:cubicBezTo>
                    <a:pt x="266" y="82"/>
                    <a:pt x="265" y="82"/>
                    <a:pt x="265" y="82"/>
                  </a:cubicBezTo>
                  <a:cubicBezTo>
                    <a:pt x="265" y="83"/>
                    <a:pt x="265" y="83"/>
                    <a:pt x="266" y="83"/>
                  </a:cubicBezTo>
                  <a:cubicBezTo>
                    <a:pt x="266" y="83"/>
                    <a:pt x="266" y="84"/>
                    <a:pt x="266" y="84"/>
                  </a:cubicBezTo>
                  <a:cubicBezTo>
                    <a:pt x="266" y="84"/>
                    <a:pt x="266" y="84"/>
                    <a:pt x="266" y="85"/>
                  </a:cubicBezTo>
                  <a:cubicBezTo>
                    <a:pt x="266" y="85"/>
                    <a:pt x="265" y="85"/>
                    <a:pt x="267" y="85"/>
                  </a:cubicBezTo>
                  <a:cubicBezTo>
                    <a:pt x="269" y="86"/>
                    <a:pt x="270" y="85"/>
                    <a:pt x="271" y="85"/>
                  </a:cubicBezTo>
                  <a:cubicBezTo>
                    <a:pt x="271" y="86"/>
                    <a:pt x="272" y="86"/>
                    <a:pt x="272" y="86"/>
                  </a:cubicBezTo>
                  <a:cubicBezTo>
                    <a:pt x="271" y="87"/>
                    <a:pt x="270" y="88"/>
                    <a:pt x="272" y="87"/>
                  </a:cubicBezTo>
                  <a:cubicBezTo>
                    <a:pt x="273" y="87"/>
                    <a:pt x="273" y="86"/>
                    <a:pt x="274" y="86"/>
                  </a:cubicBezTo>
                  <a:cubicBezTo>
                    <a:pt x="275" y="86"/>
                    <a:pt x="275" y="86"/>
                    <a:pt x="277" y="85"/>
                  </a:cubicBezTo>
                  <a:cubicBezTo>
                    <a:pt x="278" y="85"/>
                    <a:pt x="279" y="85"/>
                    <a:pt x="281" y="86"/>
                  </a:cubicBezTo>
                  <a:cubicBezTo>
                    <a:pt x="283" y="87"/>
                    <a:pt x="283" y="86"/>
                    <a:pt x="283" y="87"/>
                  </a:cubicBezTo>
                  <a:cubicBezTo>
                    <a:pt x="284" y="88"/>
                    <a:pt x="284" y="88"/>
                    <a:pt x="282" y="88"/>
                  </a:cubicBezTo>
                  <a:cubicBezTo>
                    <a:pt x="281" y="88"/>
                    <a:pt x="279" y="89"/>
                    <a:pt x="279" y="89"/>
                  </a:cubicBezTo>
                  <a:cubicBezTo>
                    <a:pt x="278" y="89"/>
                    <a:pt x="277" y="89"/>
                    <a:pt x="276" y="89"/>
                  </a:cubicBezTo>
                  <a:cubicBezTo>
                    <a:pt x="275" y="88"/>
                    <a:pt x="274" y="88"/>
                    <a:pt x="274" y="89"/>
                  </a:cubicBezTo>
                  <a:cubicBezTo>
                    <a:pt x="275" y="89"/>
                    <a:pt x="275" y="89"/>
                    <a:pt x="276" y="90"/>
                  </a:cubicBezTo>
                  <a:cubicBezTo>
                    <a:pt x="277" y="90"/>
                    <a:pt x="278" y="90"/>
                    <a:pt x="277" y="90"/>
                  </a:cubicBezTo>
                  <a:cubicBezTo>
                    <a:pt x="277" y="91"/>
                    <a:pt x="275" y="91"/>
                    <a:pt x="276" y="91"/>
                  </a:cubicBezTo>
                  <a:cubicBezTo>
                    <a:pt x="278" y="92"/>
                    <a:pt x="278" y="92"/>
                    <a:pt x="278" y="91"/>
                  </a:cubicBezTo>
                  <a:cubicBezTo>
                    <a:pt x="278" y="90"/>
                    <a:pt x="278" y="89"/>
                    <a:pt x="279" y="89"/>
                  </a:cubicBezTo>
                  <a:cubicBezTo>
                    <a:pt x="281" y="89"/>
                    <a:pt x="282" y="89"/>
                    <a:pt x="283" y="89"/>
                  </a:cubicBezTo>
                  <a:cubicBezTo>
                    <a:pt x="284" y="89"/>
                    <a:pt x="285" y="89"/>
                    <a:pt x="286" y="90"/>
                  </a:cubicBezTo>
                  <a:cubicBezTo>
                    <a:pt x="288" y="92"/>
                    <a:pt x="287" y="91"/>
                    <a:pt x="289" y="92"/>
                  </a:cubicBezTo>
                  <a:cubicBezTo>
                    <a:pt x="290" y="92"/>
                    <a:pt x="291" y="92"/>
                    <a:pt x="292" y="92"/>
                  </a:cubicBezTo>
                  <a:cubicBezTo>
                    <a:pt x="293" y="92"/>
                    <a:pt x="294" y="92"/>
                    <a:pt x="294" y="93"/>
                  </a:cubicBezTo>
                  <a:cubicBezTo>
                    <a:pt x="294" y="93"/>
                    <a:pt x="295" y="93"/>
                    <a:pt x="295" y="93"/>
                  </a:cubicBezTo>
                  <a:cubicBezTo>
                    <a:pt x="295" y="94"/>
                    <a:pt x="294" y="94"/>
                    <a:pt x="294" y="94"/>
                  </a:cubicBezTo>
                  <a:cubicBezTo>
                    <a:pt x="294" y="94"/>
                    <a:pt x="294" y="95"/>
                    <a:pt x="294" y="95"/>
                  </a:cubicBezTo>
                  <a:cubicBezTo>
                    <a:pt x="293" y="95"/>
                    <a:pt x="292" y="95"/>
                    <a:pt x="292" y="95"/>
                  </a:cubicBezTo>
                  <a:cubicBezTo>
                    <a:pt x="291" y="96"/>
                    <a:pt x="291" y="97"/>
                    <a:pt x="292" y="97"/>
                  </a:cubicBezTo>
                  <a:cubicBezTo>
                    <a:pt x="293" y="96"/>
                    <a:pt x="293" y="96"/>
                    <a:pt x="294" y="96"/>
                  </a:cubicBezTo>
                  <a:cubicBezTo>
                    <a:pt x="294" y="96"/>
                    <a:pt x="294" y="97"/>
                    <a:pt x="295" y="97"/>
                  </a:cubicBezTo>
                  <a:cubicBezTo>
                    <a:pt x="296" y="96"/>
                    <a:pt x="295" y="97"/>
                    <a:pt x="295" y="98"/>
                  </a:cubicBezTo>
                  <a:cubicBezTo>
                    <a:pt x="295" y="99"/>
                    <a:pt x="294" y="100"/>
                    <a:pt x="295" y="99"/>
                  </a:cubicBezTo>
                  <a:cubicBezTo>
                    <a:pt x="296" y="98"/>
                    <a:pt x="296" y="98"/>
                    <a:pt x="297" y="97"/>
                  </a:cubicBezTo>
                  <a:cubicBezTo>
                    <a:pt x="298" y="97"/>
                    <a:pt x="299" y="98"/>
                    <a:pt x="299" y="97"/>
                  </a:cubicBezTo>
                  <a:cubicBezTo>
                    <a:pt x="300" y="97"/>
                    <a:pt x="301" y="96"/>
                    <a:pt x="301" y="97"/>
                  </a:cubicBezTo>
                  <a:cubicBezTo>
                    <a:pt x="301" y="98"/>
                    <a:pt x="300" y="99"/>
                    <a:pt x="300" y="99"/>
                  </a:cubicBezTo>
                  <a:cubicBezTo>
                    <a:pt x="299" y="100"/>
                    <a:pt x="299" y="101"/>
                    <a:pt x="299" y="101"/>
                  </a:cubicBezTo>
                  <a:cubicBezTo>
                    <a:pt x="299" y="101"/>
                    <a:pt x="300" y="101"/>
                    <a:pt x="300" y="102"/>
                  </a:cubicBezTo>
                  <a:cubicBezTo>
                    <a:pt x="299" y="103"/>
                    <a:pt x="297" y="104"/>
                    <a:pt x="298" y="105"/>
                  </a:cubicBezTo>
                  <a:cubicBezTo>
                    <a:pt x="299" y="106"/>
                    <a:pt x="300" y="106"/>
                    <a:pt x="299" y="107"/>
                  </a:cubicBezTo>
                  <a:cubicBezTo>
                    <a:pt x="297" y="107"/>
                    <a:pt x="297" y="106"/>
                    <a:pt x="296" y="107"/>
                  </a:cubicBezTo>
                  <a:cubicBezTo>
                    <a:pt x="295" y="107"/>
                    <a:pt x="294" y="108"/>
                    <a:pt x="294" y="107"/>
                  </a:cubicBezTo>
                  <a:cubicBezTo>
                    <a:pt x="293" y="107"/>
                    <a:pt x="293" y="106"/>
                    <a:pt x="293" y="106"/>
                  </a:cubicBezTo>
                  <a:cubicBezTo>
                    <a:pt x="293" y="106"/>
                    <a:pt x="293" y="105"/>
                    <a:pt x="293" y="105"/>
                  </a:cubicBezTo>
                  <a:cubicBezTo>
                    <a:pt x="294" y="104"/>
                    <a:pt x="294" y="102"/>
                    <a:pt x="293" y="103"/>
                  </a:cubicBezTo>
                  <a:cubicBezTo>
                    <a:pt x="293" y="103"/>
                    <a:pt x="292" y="103"/>
                    <a:pt x="292" y="104"/>
                  </a:cubicBezTo>
                  <a:cubicBezTo>
                    <a:pt x="293" y="104"/>
                    <a:pt x="293" y="104"/>
                    <a:pt x="292" y="105"/>
                  </a:cubicBezTo>
                  <a:cubicBezTo>
                    <a:pt x="291" y="106"/>
                    <a:pt x="291" y="107"/>
                    <a:pt x="291" y="107"/>
                  </a:cubicBezTo>
                  <a:cubicBezTo>
                    <a:pt x="291" y="107"/>
                    <a:pt x="291" y="107"/>
                    <a:pt x="289" y="107"/>
                  </a:cubicBezTo>
                  <a:cubicBezTo>
                    <a:pt x="288" y="107"/>
                    <a:pt x="286" y="107"/>
                    <a:pt x="286" y="107"/>
                  </a:cubicBezTo>
                  <a:cubicBezTo>
                    <a:pt x="285" y="107"/>
                    <a:pt x="284" y="106"/>
                    <a:pt x="284" y="106"/>
                  </a:cubicBezTo>
                  <a:cubicBezTo>
                    <a:pt x="283" y="105"/>
                    <a:pt x="282" y="106"/>
                    <a:pt x="282" y="104"/>
                  </a:cubicBezTo>
                  <a:cubicBezTo>
                    <a:pt x="282" y="103"/>
                    <a:pt x="282" y="102"/>
                    <a:pt x="281" y="101"/>
                  </a:cubicBezTo>
                  <a:cubicBezTo>
                    <a:pt x="280" y="100"/>
                    <a:pt x="280" y="100"/>
                    <a:pt x="280" y="99"/>
                  </a:cubicBezTo>
                  <a:cubicBezTo>
                    <a:pt x="279" y="99"/>
                    <a:pt x="279" y="99"/>
                    <a:pt x="278" y="99"/>
                  </a:cubicBezTo>
                  <a:cubicBezTo>
                    <a:pt x="277" y="99"/>
                    <a:pt x="277" y="99"/>
                    <a:pt x="277" y="98"/>
                  </a:cubicBezTo>
                  <a:cubicBezTo>
                    <a:pt x="276" y="98"/>
                    <a:pt x="276" y="97"/>
                    <a:pt x="274" y="97"/>
                  </a:cubicBezTo>
                  <a:cubicBezTo>
                    <a:pt x="273" y="97"/>
                    <a:pt x="274" y="96"/>
                    <a:pt x="273" y="96"/>
                  </a:cubicBezTo>
                  <a:cubicBezTo>
                    <a:pt x="272" y="96"/>
                    <a:pt x="271" y="97"/>
                    <a:pt x="270" y="96"/>
                  </a:cubicBezTo>
                  <a:cubicBezTo>
                    <a:pt x="269" y="96"/>
                    <a:pt x="269" y="95"/>
                    <a:pt x="268" y="96"/>
                  </a:cubicBezTo>
                  <a:cubicBezTo>
                    <a:pt x="267" y="96"/>
                    <a:pt x="267" y="96"/>
                    <a:pt x="266" y="96"/>
                  </a:cubicBezTo>
                  <a:cubicBezTo>
                    <a:pt x="265" y="96"/>
                    <a:pt x="263" y="96"/>
                    <a:pt x="263" y="95"/>
                  </a:cubicBezTo>
                  <a:cubicBezTo>
                    <a:pt x="263" y="94"/>
                    <a:pt x="262" y="94"/>
                    <a:pt x="261" y="93"/>
                  </a:cubicBezTo>
                  <a:cubicBezTo>
                    <a:pt x="260" y="93"/>
                    <a:pt x="260" y="93"/>
                    <a:pt x="258" y="93"/>
                  </a:cubicBezTo>
                  <a:cubicBezTo>
                    <a:pt x="257" y="92"/>
                    <a:pt x="256" y="91"/>
                    <a:pt x="255" y="91"/>
                  </a:cubicBezTo>
                  <a:cubicBezTo>
                    <a:pt x="255" y="92"/>
                    <a:pt x="255" y="92"/>
                    <a:pt x="255" y="92"/>
                  </a:cubicBezTo>
                  <a:cubicBezTo>
                    <a:pt x="256" y="92"/>
                    <a:pt x="256" y="92"/>
                    <a:pt x="256" y="93"/>
                  </a:cubicBezTo>
                  <a:cubicBezTo>
                    <a:pt x="256" y="93"/>
                    <a:pt x="256" y="93"/>
                    <a:pt x="257" y="93"/>
                  </a:cubicBezTo>
                  <a:cubicBezTo>
                    <a:pt x="257" y="93"/>
                    <a:pt x="259" y="94"/>
                    <a:pt x="260" y="94"/>
                  </a:cubicBezTo>
                  <a:cubicBezTo>
                    <a:pt x="261" y="95"/>
                    <a:pt x="262" y="94"/>
                    <a:pt x="262" y="95"/>
                  </a:cubicBezTo>
                  <a:cubicBezTo>
                    <a:pt x="262" y="95"/>
                    <a:pt x="261" y="96"/>
                    <a:pt x="260" y="96"/>
                  </a:cubicBezTo>
                  <a:cubicBezTo>
                    <a:pt x="259" y="95"/>
                    <a:pt x="259" y="95"/>
                    <a:pt x="258" y="95"/>
                  </a:cubicBezTo>
                  <a:cubicBezTo>
                    <a:pt x="257" y="96"/>
                    <a:pt x="256" y="96"/>
                    <a:pt x="255" y="96"/>
                  </a:cubicBezTo>
                  <a:cubicBezTo>
                    <a:pt x="255" y="96"/>
                    <a:pt x="254" y="96"/>
                    <a:pt x="254" y="96"/>
                  </a:cubicBezTo>
                  <a:cubicBezTo>
                    <a:pt x="254" y="96"/>
                    <a:pt x="254" y="97"/>
                    <a:pt x="255" y="97"/>
                  </a:cubicBezTo>
                  <a:cubicBezTo>
                    <a:pt x="256" y="97"/>
                    <a:pt x="256" y="97"/>
                    <a:pt x="257" y="97"/>
                  </a:cubicBezTo>
                  <a:cubicBezTo>
                    <a:pt x="258" y="97"/>
                    <a:pt x="260" y="96"/>
                    <a:pt x="261" y="96"/>
                  </a:cubicBezTo>
                  <a:cubicBezTo>
                    <a:pt x="262" y="96"/>
                    <a:pt x="262" y="96"/>
                    <a:pt x="263" y="96"/>
                  </a:cubicBezTo>
                  <a:cubicBezTo>
                    <a:pt x="263" y="97"/>
                    <a:pt x="264" y="97"/>
                    <a:pt x="265" y="97"/>
                  </a:cubicBezTo>
                  <a:cubicBezTo>
                    <a:pt x="267" y="97"/>
                    <a:pt x="267" y="96"/>
                    <a:pt x="268" y="96"/>
                  </a:cubicBezTo>
                  <a:cubicBezTo>
                    <a:pt x="269" y="97"/>
                    <a:pt x="269" y="97"/>
                    <a:pt x="270" y="97"/>
                  </a:cubicBezTo>
                  <a:cubicBezTo>
                    <a:pt x="272" y="97"/>
                    <a:pt x="272" y="97"/>
                    <a:pt x="273" y="97"/>
                  </a:cubicBezTo>
                  <a:cubicBezTo>
                    <a:pt x="274" y="98"/>
                    <a:pt x="275" y="97"/>
                    <a:pt x="274" y="98"/>
                  </a:cubicBezTo>
                  <a:cubicBezTo>
                    <a:pt x="274" y="99"/>
                    <a:pt x="273" y="100"/>
                    <a:pt x="272" y="100"/>
                  </a:cubicBezTo>
                  <a:cubicBezTo>
                    <a:pt x="271" y="100"/>
                    <a:pt x="271" y="100"/>
                    <a:pt x="269" y="101"/>
                  </a:cubicBezTo>
                  <a:cubicBezTo>
                    <a:pt x="267" y="102"/>
                    <a:pt x="266" y="102"/>
                    <a:pt x="264" y="102"/>
                  </a:cubicBezTo>
                  <a:cubicBezTo>
                    <a:pt x="262" y="102"/>
                    <a:pt x="261" y="101"/>
                    <a:pt x="260" y="102"/>
                  </a:cubicBezTo>
                  <a:cubicBezTo>
                    <a:pt x="258" y="102"/>
                    <a:pt x="258" y="102"/>
                    <a:pt x="258" y="101"/>
                  </a:cubicBezTo>
                  <a:cubicBezTo>
                    <a:pt x="257" y="100"/>
                    <a:pt x="257" y="100"/>
                    <a:pt x="256" y="100"/>
                  </a:cubicBezTo>
                  <a:cubicBezTo>
                    <a:pt x="256" y="101"/>
                    <a:pt x="257" y="101"/>
                    <a:pt x="256" y="101"/>
                  </a:cubicBezTo>
                  <a:cubicBezTo>
                    <a:pt x="256" y="101"/>
                    <a:pt x="255" y="102"/>
                    <a:pt x="254" y="101"/>
                  </a:cubicBezTo>
                  <a:cubicBezTo>
                    <a:pt x="254" y="101"/>
                    <a:pt x="253" y="101"/>
                    <a:pt x="253" y="101"/>
                  </a:cubicBezTo>
                  <a:cubicBezTo>
                    <a:pt x="253" y="102"/>
                    <a:pt x="254" y="102"/>
                    <a:pt x="254" y="102"/>
                  </a:cubicBezTo>
                  <a:cubicBezTo>
                    <a:pt x="255" y="102"/>
                    <a:pt x="256" y="103"/>
                    <a:pt x="255" y="103"/>
                  </a:cubicBezTo>
                  <a:cubicBezTo>
                    <a:pt x="255" y="104"/>
                    <a:pt x="254" y="104"/>
                    <a:pt x="253" y="104"/>
                  </a:cubicBezTo>
                  <a:cubicBezTo>
                    <a:pt x="252" y="104"/>
                    <a:pt x="253" y="105"/>
                    <a:pt x="252" y="105"/>
                  </a:cubicBezTo>
                  <a:cubicBezTo>
                    <a:pt x="252" y="106"/>
                    <a:pt x="251" y="106"/>
                    <a:pt x="250" y="106"/>
                  </a:cubicBezTo>
                  <a:cubicBezTo>
                    <a:pt x="250" y="105"/>
                    <a:pt x="250" y="105"/>
                    <a:pt x="248" y="106"/>
                  </a:cubicBezTo>
                  <a:cubicBezTo>
                    <a:pt x="247" y="106"/>
                    <a:pt x="246" y="106"/>
                    <a:pt x="245" y="106"/>
                  </a:cubicBezTo>
                  <a:cubicBezTo>
                    <a:pt x="245" y="106"/>
                    <a:pt x="245" y="107"/>
                    <a:pt x="245" y="107"/>
                  </a:cubicBezTo>
                  <a:cubicBezTo>
                    <a:pt x="246" y="108"/>
                    <a:pt x="245" y="107"/>
                    <a:pt x="246" y="107"/>
                  </a:cubicBezTo>
                  <a:cubicBezTo>
                    <a:pt x="247" y="107"/>
                    <a:pt x="247" y="107"/>
                    <a:pt x="249" y="107"/>
                  </a:cubicBezTo>
                  <a:cubicBezTo>
                    <a:pt x="250" y="107"/>
                    <a:pt x="251" y="107"/>
                    <a:pt x="252" y="107"/>
                  </a:cubicBezTo>
                  <a:cubicBezTo>
                    <a:pt x="252" y="108"/>
                    <a:pt x="253" y="107"/>
                    <a:pt x="254" y="107"/>
                  </a:cubicBezTo>
                  <a:cubicBezTo>
                    <a:pt x="255" y="107"/>
                    <a:pt x="256" y="107"/>
                    <a:pt x="257" y="107"/>
                  </a:cubicBezTo>
                  <a:cubicBezTo>
                    <a:pt x="258" y="107"/>
                    <a:pt x="258" y="107"/>
                    <a:pt x="259" y="107"/>
                  </a:cubicBezTo>
                  <a:cubicBezTo>
                    <a:pt x="261" y="106"/>
                    <a:pt x="262" y="107"/>
                    <a:pt x="263" y="106"/>
                  </a:cubicBezTo>
                  <a:cubicBezTo>
                    <a:pt x="264" y="106"/>
                    <a:pt x="264" y="105"/>
                    <a:pt x="265" y="106"/>
                  </a:cubicBezTo>
                  <a:cubicBezTo>
                    <a:pt x="265" y="107"/>
                    <a:pt x="266" y="107"/>
                    <a:pt x="265" y="107"/>
                  </a:cubicBezTo>
                  <a:cubicBezTo>
                    <a:pt x="264" y="108"/>
                    <a:pt x="264" y="107"/>
                    <a:pt x="264" y="108"/>
                  </a:cubicBezTo>
                  <a:cubicBezTo>
                    <a:pt x="263" y="108"/>
                    <a:pt x="263" y="108"/>
                    <a:pt x="262" y="108"/>
                  </a:cubicBezTo>
                  <a:cubicBezTo>
                    <a:pt x="261" y="108"/>
                    <a:pt x="260" y="108"/>
                    <a:pt x="258" y="108"/>
                  </a:cubicBezTo>
                  <a:cubicBezTo>
                    <a:pt x="256" y="109"/>
                    <a:pt x="257" y="109"/>
                    <a:pt x="256" y="109"/>
                  </a:cubicBezTo>
                  <a:cubicBezTo>
                    <a:pt x="255" y="110"/>
                    <a:pt x="253" y="110"/>
                    <a:pt x="253" y="110"/>
                  </a:cubicBezTo>
                  <a:cubicBezTo>
                    <a:pt x="252" y="109"/>
                    <a:pt x="251" y="109"/>
                    <a:pt x="251" y="110"/>
                  </a:cubicBezTo>
                  <a:cubicBezTo>
                    <a:pt x="250" y="110"/>
                    <a:pt x="251" y="110"/>
                    <a:pt x="251" y="110"/>
                  </a:cubicBezTo>
                  <a:cubicBezTo>
                    <a:pt x="252" y="110"/>
                    <a:pt x="253" y="110"/>
                    <a:pt x="254" y="111"/>
                  </a:cubicBezTo>
                  <a:cubicBezTo>
                    <a:pt x="256" y="111"/>
                    <a:pt x="255" y="111"/>
                    <a:pt x="257" y="111"/>
                  </a:cubicBezTo>
                  <a:cubicBezTo>
                    <a:pt x="259" y="111"/>
                    <a:pt x="259" y="110"/>
                    <a:pt x="260" y="109"/>
                  </a:cubicBezTo>
                  <a:cubicBezTo>
                    <a:pt x="261" y="109"/>
                    <a:pt x="261" y="109"/>
                    <a:pt x="262" y="109"/>
                  </a:cubicBezTo>
                  <a:cubicBezTo>
                    <a:pt x="264" y="109"/>
                    <a:pt x="264" y="110"/>
                    <a:pt x="266" y="109"/>
                  </a:cubicBezTo>
                  <a:cubicBezTo>
                    <a:pt x="268" y="108"/>
                    <a:pt x="270" y="107"/>
                    <a:pt x="271" y="107"/>
                  </a:cubicBezTo>
                  <a:cubicBezTo>
                    <a:pt x="271" y="108"/>
                    <a:pt x="271" y="107"/>
                    <a:pt x="272" y="108"/>
                  </a:cubicBezTo>
                  <a:cubicBezTo>
                    <a:pt x="273" y="108"/>
                    <a:pt x="272" y="107"/>
                    <a:pt x="275" y="108"/>
                  </a:cubicBezTo>
                  <a:cubicBezTo>
                    <a:pt x="277" y="108"/>
                    <a:pt x="277" y="108"/>
                    <a:pt x="278" y="108"/>
                  </a:cubicBezTo>
                  <a:cubicBezTo>
                    <a:pt x="279" y="109"/>
                    <a:pt x="281" y="109"/>
                    <a:pt x="283" y="109"/>
                  </a:cubicBezTo>
                  <a:cubicBezTo>
                    <a:pt x="284" y="110"/>
                    <a:pt x="286" y="110"/>
                    <a:pt x="287" y="110"/>
                  </a:cubicBezTo>
                  <a:cubicBezTo>
                    <a:pt x="289" y="110"/>
                    <a:pt x="291" y="109"/>
                    <a:pt x="291" y="109"/>
                  </a:cubicBezTo>
                  <a:cubicBezTo>
                    <a:pt x="292" y="109"/>
                    <a:pt x="294" y="109"/>
                    <a:pt x="293" y="111"/>
                  </a:cubicBezTo>
                  <a:cubicBezTo>
                    <a:pt x="292" y="111"/>
                    <a:pt x="291" y="111"/>
                    <a:pt x="290" y="111"/>
                  </a:cubicBezTo>
                  <a:cubicBezTo>
                    <a:pt x="289" y="111"/>
                    <a:pt x="288" y="111"/>
                    <a:pt x="287" y="112"/>
                  </a:cubicBezTo>
                  <a:cubicBezTo>
                    <a:pt x="286" y="113"/>
                    <a:pt x="285" y="113"/>
                    <a:pt x="284" y="112"/>
                  </a:cubicBezTo>
                  <a:cubicBezTo>
                    <a:pt x="283" y="113"/>
                    <a:pt x="283" y="113"/>
                    <a:pt x="282" y="113"/>
                  </a:cubicBezTo>
                  <a:cubicBezTo>
                    <a:pt x="281" y="113"/>
                    <a:pt x="280" y="112"/>
                    <a:pt x="281" y="114"/>
                  </a:cubicBezTo>
                  <a:cubicBezTo>
                    <a:pt x="282" y="114"/>
                    <a:pt x="282" y="114"/>
                    <a:pt x="281" y="115"/>
                  </a:cubicBezTo>
                  <a:cubicBezTo>
                    <a:pt x="281" y="115"/>
                    <a:pt x="280" y="115"/>
                    <a:pt x="279" y="115"/>
                  </a:cubicBezTo>
                  <a:cubicBezTo>
                    <a:pt x="279" y="115"/>
                    <a:pt x="278" y="114"/>
                    <a:pt x="278" y="114"/>
                  </a:cubicBezTo>
                  <a:cubicBezTo>
                    <a:pt x="277" y="115"/>
                    <a:pt x="278" y="115"/>
                    <a:pt x="278" y="115"/>
                  </a:cubicBezTo>
                  <a:cubicBezTo>
                    <a:pt x="277" y="116"/>
                    <a:pt x="277" y="116"/>
                    <a:pt x="276" y="116"/>
                  </a:cubicBezTo>
                  <a:cubicBezTo>
                    <a:pt x="276" y="116"/>
                    <a:pt x="276" y="116"/>
                    <a:pt x="276" y="116"/>
                  </a:cubicBezTo>
                  <a:cubicBezTo>
                    <a:pt x="275" y="116"/>
                    <a:pt x="275" y="117"/>
                    <a:pt x="275" y="117"/>
                  </a:cubicBezTo>
                  <a:cubicBezTo>
                    <a:pt x="274" y="117"/>
                    <a:pt x="274" y="117"/>
                    <a:pt x="273" y="117"/>
                  </a:cubicBezTo>
                  <a:cubicBezTo>
                    <a:pt x="273" y="117"/>
                    <a:pt x="273" y="118"/>
                    <a:pt x="272" y="118"/>
                  </a:cubicBezTo>
                  <a:cubicBezTo>
                    <a:pt x="272" y="118"/>
                    <a:pt x="272" y="118"/>
                    <a:pt x="271" y="118"/>
                  </a:cubicBezTo>
                  <a:cubicBezTo>
                    <a:pt x="270" y="118"/>
                    <a:pt x="269" y="119"/>
                    <a:pt x="268" y="120"/>
                  </a:cubicBezTo>
                  <a:cubicBezTo>
                    <a:pt x="267" y="120"/>
                    <a:pt x="266" y="120"/>
                    <a:pt x="265" y="121"/>
                  </a:cubicBezTo>
                  <a:cubicBezTo>
                    <a:pt x="262" y="122"/>
                    <a:pt x="259" y="123"/>
                    <a:pt x="257" y="123"/>
                  </a:cubicBezTo>
                  <a:cubicBezTo>
                    <a:pt x="252" y="124"/>
                    <a:pt x="248" y="124"/>
                    <a:pt x="244" y="125"/>
                  </a:cubicBezTo>
                  <a:cubicBezTo>
                    <a:pt x="242" y="125"/>
                    <a:pt x="240" y="126"/>
                    <a:pt x="238" y="126"/>
                  </a:cubicBezTo>
                  <a:cubicBezTo>
                    <a:pt x="237" y="127"/>
                    <a:pt x="236" y="127"/>
                    <a:pt x="236" y="127"/>
                  </a:cubicBezTo>
                  <a:cubicBezTo>
                    <a:pt x="235" y="127"/>
                    <a:pt x="235" y="126"/>
                    <a:pt x="235" y="125"/>
                  </a:cubicBezTo>
                  <a:cubicBezTo>
                    <a:pt x="234" y="125"/>
                    <a:pt x="234" y="124"/>
                    <a:pt x="233" y="125"/>
                  </a:cubicBezTo>
                  <a:cubicBezTo>
                    <a:pt x="233" y="125"/>
                    <a:pt x="233" y="126"/>
                    <a:pt x="233" y="126"/>
                  </a:cubicBezTo>
                  <a:cubicBezTo>
                    <a:pt x="233" y="126"/>
                    <a:pt x="232" y="126"/>
                    <a:pt x="232" y="126"/>
                  </a:cubicBezTo>
                  <a:cubicBezTo>
                    <a:pt x="232" y="127"/>
                    <a:pt x="232" y="127"/>
                    <a:pt x="232" y="127"/>
                  </a:cubicBezTo>
                  <a:cubicBezTo>
                    <a:pt x="231" y="128"/>
                    <a:pt x="230" y="128"/>
                    <a:pt x="229" y="128"/>
                  </a:cubicBezTo>
                  <a:cubicBezTo>
                    <a:pt x="229" y="127"/>
                    <a:pt x="229" y="126"/>
                    <a:pt x="228" y="126"/>
                  </a:cubicBezTo>
                  <a:cubicBezTo>
                    <a:pt x="227" y="126"/>
                    <a:pt x="228" y="127"/>
                    <a:pt x="228" y="128"/>
                  </a:cubicBezTo>
                  <a:cubicBezTo>
                    <a:pt x="226" y="128"/>
                    <a:pt x="224" y="128"/>
                    <a:pt x="222" y="128"/>
                  </a:cubicBezTo>
                  <a:cubicBezTo>
                    <a:pt x="222" y="128"/>
                    <a:pt x="221" y="127"/>
                    <a:pt x="221" y="126"/>
                  </a:cubicBezTo>
                  <a:cubicBezTo>
                    <a:pt x="220" y="126"/>
                    <a:pt x="220" y="126"/>
                    <a:pt x="219" y="126"/>
                  </a:cubicBezTo>
                  <a:cubicBezTo>
                    <a:pt x="218" y="126"/>
                    <a:pt x="218" y="126"/>
                    <a:pt x="218" y="125"/>
                  </a:cubicBezTo>
                  <a:cubicBezTo>
                    <a:pt x="218" y="124"/>
                    <a:pt x="217" y="123"/>
                    <a:pt x="217" y="123"/>
                  </a:cubicBezTo>
                  <a:cubicBezTo>
                    <a:pt x="217" y="123"/>
                    <a:pt x="216" y="123"/>
                    <a:pt x="216" y="123"/>
                  </a:cubicBezTo>
                  <a:cubicBezTo>
                    <a:pt x="216" y="124"/>
                    <a:pt x="216" y="124"/>
                    <a:pt x="217" y="125"/>
                  </a:cubicBezTo>
                  <a:cubicBezTo>
                    <a:pt x="216" y="125"/>
                    <a:pt x="216" y="125"/>
                    <a:pt x="216" y="126"/>
                  </a:cubicBezTo>
                  <a:cubicBezTo>
                    <a:pt x="216" y="126"/>
                    <a:pt x="216" y="126"/>
                    <a:pt x="217" y="126"/>
                  </a:cubicBezTo>
                  <a:cubicBezTo>
                    <a:pt x="216" y="127"/>
                    <a:pt x="218" y="128"/>
                    <a:pt x="217" y="129"/>
                  </a:cubicBezTo>
                  <a:cubicBezTo>
                    <a:pt x="217" y="130"/>
                    <a:pt x="215" y="130"/>
                    <a:pt x="214" y="130"/>
                  </a:cubicBezTo>
                  <a:cubicBezTo>
                    <a:pt x="213" y="130"/>
                    <a:pt x="212" y="131"/>
                    <a:pt x="211" y="131"/>
                  </a:cubicBezTo>
                  <a:cubicBezTo>
                    <a:pt x="209" y="132"/>
                    <a:pt x="208" y="132"/>
                    <a:pt x="207" y="133"/>
                  </a:cubicBezTo>
                  <a:cubicBezTo>
                    <a:pt x="207" y="133"/>
                    <a:pt x="206" y="134"/>
                    <a:pt x="206" y="134"/>
                  </a:cubicBezTo>
                  <a:cubicBezTo>
                    <a:pt x="205" y="134"/>
                    <a:pt x="204" y="134"/>
                    <a:pt x="204" y="135"/>
                  </a:cubicBezTo>
                  <a:cubicBezTo>
                    <a:pt x="204" y="136"/>
                    <a:pt x="204" y="136"/>
                    <a:pt x="203" y="136"/>
                  </a:cubicBezTo>
                  <a:cubicBezTo>
                    <a:pt x="203" y="137"/>
                    <a:pt x="203" y="137"/>
                    <a:pt x="202" y="137"/>
                  </a:cubicBezTo>
                  <a:cubicBezTo>
                    <a:pt x="200" y="138"/>
                    <a:pt x="198" y="140"/>
                    <a:pt x="197" y="141"/>
                  </a:cubicBezTo>
                  <a:cubicBezTo>
                    <a:pt x="197" y="141"/>
                    <a:pt x="196" y="142"/>
                    <a:pt x="196" y="142"/>
                  </a:cubicBezTo>
                  <a:cubicBezTo>
                    <a:pt x="196" y="142"/>
                    <a:pt x="196" y="141"/>
                    <a:pt x="196" y="141"/>
                  </a:cubicBezTo>
                  <a:cubicBezTo>
                    <a:pt x="195" y="141"/>
                    <a:pt x="195" y="142"/>
                    <a:pt x="195" y="142"/>
                  </a:cubicBezTo>
                  <a:cubicBezTo>
                    <a:pt x="195" y="142"/>
                    <a:pt x="195" y="143"/>
                    <a:pt x="195" y="143"/>
                  </a:cubicBezTo>
                  <a:cubicBezTo>
                    <a:pt x="194" y="143"/>
                    <a:pt x="194" y="143"/>
                    <a:pt x="194" y="143"/>
                  </a:cubicBezTo>
                  <a:cubicBezTo>
                    <a:pt x="193" y="144"/>
                    <a:pt x="193" y="144"/>
                    <a:pt x="192" y="145"/>
                  </a:cubicBezTo>
                  <a:cubicBezTo>
                    <a:pt x="192" y="145"/>
                    <a:pt x="191" y="144"/>
                    <a:pt x="190" y="144"/>
                  </a:cubicBezTo>
                  <a:cubicBezTo>
                    <a:pt x="190" y="144"/>
                    <a:pt x="190" y="145"/>
                    <a:pt x="189" y="144"/>
                  </a:cubicBezTo>
                  <a:cubicBezTo>
                    <a:pt x="189" y="144"/>
                    <a:pt x="190" y="144"/>
                    <a:pt x="189" y="143"/>
                  </a:cubicBezTo>
                  <a:cubicBezTo>
                    <a:pt x="189" y="143"/>
                    <a:pt x="188" y="145"/>
                    <a:pt x="188" y="145"/>
                  </a:cubicBezTo>
                  <a:cubicBezTo>
                    <a:pt x="188" y="145"/>
                    <a:pt x="186" y="144"/>
                    <a:pt x="186" y="144"/>
                  </a:cubicBezTo>
                  <a:cubicBezTo>
                    <a:pt x="186" y="143"/>
                    <a:pt x="185" y="144"/>
                    <a:pt x="185" y="143"/>
                  </a:cubicBezTo>
                  <a:cubicBezTo>
                    <a:pt x="185" y="143"/>
                    <a:pt x="185" y="143"/>
                    <a:pt x="185" y="142"/>
                  </a:cubicBezTo>
                  <a:cubicBezTo>
                    <a:pt x="185" y="142"/>
                    <a:pt x="184" y="142"/>
                    <a:pt x="184" y="142"/>
                  </a:cubicBezTo>
                  <a:cubicBezTo>
                    <a:pt x="184" y="142"/>
                    <a:pt x="184" y="142"/>
                    <a:pt x="184" y="143"/>
                  </a:cubicBezTo>
                  <a:cubicBezTo>
                    <a:pt x="184" y="144"/>
                    <a:pt x="185" y="143"/>
                    <a:pt x="185" y="144"/>
                  </a:cubicBezTo>
                  <a:cubicBezTo>
                    <a:pt x="186" y="144"/>
                    <a:pt x="185" y="145"/>
                    <a:pt x="185" y="146"/>
                  </a:cubicBezTo>
                  <a:cubicBezTo>
                    <a:pt x="185" y="146"/>
                    <a:pt x="185" y="146"/>
                    <a:pt x="184" y="146"/>
                  </a:cubicBezTo>
                  <a:cubicBezTo>
                    <a:pt x="184" y="146"/>
                    <a:pt x="184" y="146"/>
                    <a:pt x="184" y="146"/>
                  </a:cubicBezTo>
                  <a:cubicBezTo>
                    <a:pt x="183" y="146"/>
                    <a:pt x="183" y="146"/>
                    <a:pt x="183" y="146"/>
                  </a:cubicBezTo>
                  <a:cubicBezTo>
                    <a:pt x="183" y="146"/>
                    <a:pt x="182" y="147"/>
                    <a:pt x="182" y="147"/>
                  </a:cubicBezTo>
                  <a:cubicBezTo>
                    <a:pt x="182" y="147"/>
                    <a:pt x="182" y="147"/>
                    <a:pt x="182" y="147"/>
                  </a:cubicBezTo>
                  <a:cubicBezTo>
                    <a:pt x="182" y="148"/>
                    <a:pt x="181" y="148"/>
                    <a:pt x="181" y="148"/>
                  </a:cubicBezTo>
                  <a:cubicBezTo>
                    <a:pt x="181" y="148"/>
                    <a:pt x="179" y="148"/>
                    <a:pt x="178" y="148"/>
                  </a:cubicBezTo>
                  <a:cubicBezTo>
                    <a:pt x="178" y="147"/>
                    <a:pt x="178" y="147"/>
                    <a:pt x="178" y="147"/>
                  </a:cubicBezTo>
                  <a:cubicBezTo>
                    <a:pt x="178" y="147"/>
                    <a:pt x="178" y="147"/>
                    <a:pt x="177" y="147"/>
                  </a:cubicBezTo>
                  <a:cubicBezTo>
                    <a:pt x="176" y="147"/>
                    <a:pt x="176" y="147"/>
                    <a:pt x="175" y="147"/>
                  </a:cubicBezTo>
                  <a:cubicBezTo>
                    <a:pt x="174" y="147"/>
                    <a:pt x="174" y="148"/>
                    <a:pt x="174" y="148"/>
                  </a:cubicBezTo>
                  <a:cubicBezTo>
                    <a:pt x="174" y="148"/>
                    <a:pt x="174" y="148"/>
                    <a:pt x="173" y="149"/>
                  </a:cubicBezTo>
                  <a:cubicBezTo>
                    <a:pt x="173" y="149"/>
                    <a:pt x="173" y="149"/>
                    <a:pt x="173" y="149"/>
                  </a:cubicBezTo>
                  <a:cubicBezTo>
                    <a:pt x="172" y="149"/>
                    <a:pt x="172" y="149"/>
                    <a:pt x="171" y="149"/>
                  </a:cubicBezTo>
                  <a:cubicBezTo>
                    <a:pt x="171" y="150"/>
                    <a:pt x="171" y="150"/>
                    <a:pt x="170" y="150"/>
                  </a:cubicBezTo>
                  <a:cubicBezTo>
                    <a:pt x="170" y="149"/>
                    <a:pt x="170" y="149"/>
                    <a:pt x="170" y="148"/>
                  </a:cubicBezTo>
                  <a:cubicBezTo>
                    <a:pt x="170" y="148"/>
                    <a:pt x="169" y="148"/>
                    <a:pt x="169" y="148"/>
                  </a:cubicBezTo>
                  <a:cubicBezTo>
                    <a:pt x="168" y="149"/>
                    <a:pt x="169" y="150"/>
                    <a:pt x="170" y="150"/>
                  </a:cubicBezTo>
                  <a:cubicBezTo>
                    <a:pt x="169" y="150"/>
                    <a:pt x="169" y="150"/>
                    <a:pt x="169" y="151"/>
                  </a:cubicBezTo>
                  <a:cubicBezTo>
                    <a:pt x="169" y="151"/>
                    <a:pt x="168" y="151"/>
                    <a:pt x="168" y="151"/>
                  </a:cubicBezTo>
                  <a:cubicBezTo>
                    <a:pt x="168" y="151"/>
                    <a:pt x="167" y="151"/>
                    <a:pt x="166" y="151"/>
                  </a:cubicBezTo>
                  <a:cubicBezTo>
                    <a:pt x="166" y="151"/>
                    <a:pt x="167" y="150"/>
                    <a:pt x="167" y="150"/>
                  </a:cubicBezTo>
                  <a:cubicBezTo>
                    <a:pt x="167" y="149"/>
                    <a:pt x="168" y="149"/>
                    <a:pt x="168" y="149"/>
                  </a:cubicBezTo>
                  <a:cubicBezTo>
                    <a:pt x="168" y="148"/>
                    <a:pt x="168" y="148"/>
                    <a:pt x="168" y="148"/>
                  </a:cubicBezTo>
                  <a:cubicBezTo>
                    <a:pt x="168" y="147"/>
                    <a:pt x="169" y="147"/>
                    <a:pt x="169" y="147"/>
                  </a:cubicBezTo>
                  <a:cubicBezTo>
                    <a:pt x="170" y="146"/>
                    <a:pt x="171" y="146"/>
                    <a:pt x="172" y="145"/>
                  </a:cubicBezTo>
                  <a:cubicBezTo>
                    <a:pt x="172" y="145"/>
                    <a:pt x="173" y="145"/>
                    <a:pt x="173" y="144"/>
                  </a:cubicBezTo>
                  <a:cubicBezTo>
                    <a:pt x="173" y="144"/>
                    <a:pt x="173" y="144"/>
                    <a:pt x="172" y="144"/>
                  </a:cubicBezTo>
                  <a:cubicBezTo>
                    <a:pt x="172" y="144"/>
                    <a:pt x="172" y="144"/>
                    <a:pt x="172" y="144"/>
                  </a:cubicBezTo>
                  <a:cubicBezTo>
                    <a:pt x="171" y="144"/>
                    <a:pt x="171" y="144"/>
                    <a:pt x="171" y="144"/>
                  </a:cubicBezTo>
                  <a:cubicBezTo>
                    <a:pt x="170" y="144"/>
                    <a:pt x="170" y="143"/>
                    <a:pt x="170" y="143"/>
                  </a:cubicBezTo>
                  <a:cubicBezTo>
                    <a:pt x="169" y="143"/>
                    <a:pt x="169" y="143"/>
                    <a:pt x="169" y="143"/>
                  </a:cubicBezTo>
                  <a:cubicBezTo>
                    <a:pt x="169" y="144"/>
                    <a:pt x="169" y="144"/>
                    <a:pt x="168" y="144"/>
                  </a:cubicBezTo>
                  <a:cubicBezTo>
                    <a:pt x="168" y="144"/>
                    <a:pt x="168" y="143"/>
                    <a:pt x="168" y="143"/>
                  </a:cubicBezTo>
                  <a:cubicBezTo>
                    <a:pt x="167" y="143"/>
                    <a:pt x="168" y="145"/>
                    <a:pt x="168" y="145"/>
                  </a:cubicBezTo>
                  <a:cubicBezTo>
                    <a:pt x="169" y="145"/>
                    <a:pt x="169" y="145"/>
                    <a:pt x="168" y="146"/>
                  </a:cubicBezTo>
                  <a:cubicBezTo>
                    <a:pt x="168" y="146"/>
                    <a:pt x="167" y="146"/>
                    <a:pt x="167" y="147"/>
                  </a:cubicBezTo>
                  <a:cubicBezTo>
                    <a:pt x="166" y="147"/>
                    <a:pt x="167" y="148"/>
                    <a:pt x="166" y="148"/>
                  </a:cubicBezTo>
                  <a:cubicBezTo>
                    <a:pt x="165" y="148"/>
                    <a:pt x="165" y="147"/>
                    <a:pt x="164" y="147"/>
                  </a:cubicBezTo>
                  <a:cubicBezTo>
                    <a:pt x="163" y="147"/>
                    <a:pt x="165" y="150"/>
                    <a:pt x="164" y="150"/>
                  </a:cubicBezTo>
                  <a:cubicBezTo>
                    <a:pt x="164" y="151"/>
                    <a:pt x="163" y="151"/>
                    <a:pt x="163" y="151"/>
                  </a:cubicBezTo>
                  <a:cubicBezTo>
                    <a:pt x="162" y="151"/>
                    <a:pt x="161" y="151"/>
                    <a:pt x="161" y="151"/>
                  </a:cubicBezTo>
                  <a:cubicBezTo>
                    <a:pt x="160" y="151"/>
                    <a:pt x="159" y="151"/>
                    <a:pt x="158" y="151"/>
                  </a:cubicBezTo>
                  <a:cubicBezTo>
                    <a:pt x="158" y="151"/>
                    <a:pt x="157" y="151"/>
                    <a:pt x="156" y="151"/>
                  </a:cubicBezTo>
                  <a:cubicBezTo>
                    <a:pt x="156" y="151"/>
                    <a:pt x="155" y="151"/>
                    <a:pt x="155" y="152"/>
                  </a:cubicBezTo>
                  <a:cubicBezTo>
                    <a:pt x="154" y="152"/>
                    <a:pt x="154" y="151"/>
                    <a:pt x="154" y="151"/>
                  </a:cubicBezTo>
                  <a:cubicBezTo>
                    <a:pt x="153" y="150"/>
                    <a:pt x="153" y="151"/>
                    <a:pt x="153" y="151"/>
                  </a:cubicBezTo>
                  <a:cubicBezTo>
                    <a:pt x="153" y="151"/>
                    <a:pt x="152" y="151"/>
                    <a:pt x="152" y="152"/>
                  </a:cubicBezTo>
                  <a:cubicBezTo>
                    <a:pt x="152" y="152"/>
                    <a:pt x="151" y="152"/>
                    <a:pt x="151" y="152"/>
                  </a:cubicBezTo>
                  <a:cubicBezTo>
                    <a:pt x="150" y="153"/>
                    <a:pt x="150" y="152"/>
                    <a:pt x="150" y="152"/>
                  </a:cubicBezTo>
                  <a:cubicBezTo>
                    <a:pt x="149" y="151"/>
                    <a:pt x="149" y="152"/>
                    <a:pt x="149" y="153"/>
                  </a:cubicBezTo>
                  <a:cubicBezTo>
                    <a:pt x="150" y="153"/>
                    <a:pt x="150" y="153"/>
                    <a:pt x="150" y="153"/>
                  </a:cubicBezTo>
                  <a:cubicBezTo>
                    <a:pt x="150" y="153"/>
                    <a:pt x="150" y="154"/>
                    <a:pt x="150" y="154"/>
                  </a:cubicBezTo>
                  <a:cubicBezTo>
                    <a:pt x="150" y="154"/>
                    <a:pt x="150" y="154"/>
                    <a:pt x="150" y="154"/>
                  </a:cubicBezTo>
                  <a:cubicBezTo>
                    <a:pt x="151" y="155"/>
                    <a:pt x="150" y="155"/>
                    <a:pt x="150" y="155"/>
                  </a:cubicBezTo>
                  <a:cubicBezTo>
                    <a:pt x="150" y="155"/>
                    <a:pt x="149" y="155"/>
                    <a:pt x="149" y="156"/>
                  </a:cubicBezTo>
                  <a:cubicBezTo>
                    <a:pt x="149" y="156"/>
                    <a:pt x="149" y="156"/>
                    <a:pt x="149" y="156"/>
                  </a:cubicBezTo>
                  <a:cubicBezTo>
                    <a:pt x="148" y="156"/>
                    <a:pt x="148" y="156"/>
                    <a:pt x="148" y="156"/>
                  </a:cubicBezTo>
                  <a:cubicBezTo>
                    <a:pt x="148" y="157"/>
                    <a:pt x="147" y="157"/>
                    <a:pt x="147" y="157"/>
                  </a:cubicBezTo>
                  <a:cubicBezTo>
                    <a:pt x="146" y="157"/>
                    <a:pt x="146" y="157"/>
                    <a:pt x="145" y="156"/>
                  </a:cubicBezTo>
                  <a:cubicBezTo>
                    <a:pt x="145" y="156"/>
                    <a:pt x="145" y="155"/>
                    <a:pt x="144" y="155"/>
                  </a:cubicBezTo>
                  <a:cubicBezTo>
                    <a:pt x="144" y="155"/>
                    <a:pt x="144" y="155"/>
                    <a:pt x="143" y="156"/>
                  </a:cubicBezTo>
                  <a:cubicBezTo>
                    <a:pt x="143" y="156"/>
                    <a:pt x="142" y="156"/>
                    <a:pt x="142" y="156"/>
                  </a:cubicBezTo>
                  <a:cubicBezTo>
                    <a:pt x="141" y="156"/>
                    <a:pt x="141" y="156"/>
                    <a:pt x="141" y="157"/>
                  </a:cubicBezTo>
                  <a:cubicBezTo>
                    <a:pt x="140" y="157"/>
                    <a:pt x="141" y="158"/>
                    <a:pt x="141" y="158"/>
                  </a:cubicBezTo>
                  <a:cubicBezTo>
                    <a:pt x="142" y="158"/>
                    <a:pt x="142" y="158"/>
                    <a:pt x="142" y="157"/>
                  </a:cubicBezTo>
                  <a:cubicBezTo>
                    <a:pt x="142" y="157"/>
                    <a:pt x="143" y="157"/>
                    <a:pt x="143" y="158"/>
                  </a:cubicBezTo>
                  <a:cubicBezTo>
                    <a:pt x="144" y="158"/>
                    <a:pt x="144" y="158"/>
                    <a:pt x="144" y="159"/>
                  </a:cubicBezTo>
                  <a:cubicBezTo>
                    <a:pt x="144" y="160"/>
                    <a:pt x="144" y="160"/>
                    <a:pt x="144" y="161"/>
                  </a:cubicBezTo>
                  <a:cubicBezTo>
                    <a:pt x="144" y="161"/>
                    <a:pt x="145" y="161"/>
                    <a:pt x="145" y="162"/>
                  </a:cubicBezTo>
                  <a:cubicBezTo>
                    <a:pt x="145" y="163"/>
                    <a:pt x="144" y="162"/>
                    <a:pt x="144" y="162"/>
                  </a:cubicBezTo>
                  <a:cubicBezTo>
                    <a:pt x="143" y="162"/>
                    <a:pt x="143" y="163"/>
                    <a:pt x="143" y="163"/>
                  </a:cubicBezTo>
                  <a:cubicBezTo>
                    <a:pt x="143" y="164"/>
                    <a:pt x="143" y="164"/>
                    <a:pt x="143" y="164"/>
                  </a:cubicBezTo>
                  <a:cubicBezTo>
                    <a:pt x="142" y="164"/>
                    <a:pt x="142" y="164"/>
                    <a:pt x="142" y="164"/>
                  </a:cubicBezTo>
                  <a:cubicBezTo>
                    <a:pt x="141" y="163"/>
                    <a:pt x="141" y="163"/>
                    <a:pt x="141" y="163"/>
                  </a:cubicBezTo>
                  <a:cubicBezTo>
                    <a:pt x="140" y="163"/>
                    <a:pt x="140" y="163"/>
                    <a:pt x="139" y="163"/>
                  </a:cubicBezTo>
                  <a:cubicBezTo>
                    <a:pt x="138" y="164"/>
                    <a:pt x="138" y="163"/>
                    <a:pt x="137" y="163"/>
                  </a:cubicBezTo>
                  <a:cubicBezTo>
                    <a:pt x="137" y="163"/>
                    <a:pt x="136" y="163"/>
                    <a:pt x="135" y="163"/>
                  </a:cubicBezTo>
                  <a:cubicBezTo>
                    <a:pt x="135" y="165"/>
                    <a:pt x="137" y="165"/>
                    <a:pt x="138" y="165"/>
                  </a:cubicBezTo>
                  <a:cubicBezTo>
                    <a:pt x="138" y="165"/>
                    <a:pt x="138" y="165"/>
                    <a:pt x="138" y="165"/>
                  </a:cubicBezTo>
                  <a:cubicBezTo>
                    <a:pt x="138" y="165"/>
                    <a:pt x="139" y="164"/>
                    <a:pt x="139" y="164"/>
                  </a:cubicBezTo>
                  <a:cubicBezTo>
                    <a:pt x="140" y="164"/>
                    <a:pt x="140" y="164"/>
                    <a:pt x="140" y="164"/>
                  </a:cubicBezTo>
                  <a:cubicBezTo>
                    <a:pt x="141" y="164"/>
                    <a:pt x="140" y="165"/>
                    <a:pt x="140" y="165"/>
                  </a:cubicBezTo>
                  <a:cubicBezTo>
                    <a:pt x="140" y="165"/>
                    <a:pt x="141" y="166"/>
                    <a:pt x="141" y="166"/>
                  </a:cubicBezTo>
                  <a:cubicBezTo>
                    <a:pt x="140" y="167"/>
                    <a:pt x="140" y="167"/>
                    <a:pt x="140" y="167"/>
                  </a:cubicBezTo>
                  <a:cubicBezTo>
                    <a:pt x="140" y="167"/>
                    <a:pt x="140" y="167"/>
                    <a:pt x="139" y="167"/>
                  </a:cubicBezTo>
                  <a:cubicBezTo>
                    <a:pt x="139" y="167"/>
                    <a:pt x="139" y="167"/>
                    <a:pt x="139" y="168"/>
                  </a:cubicBezTo>
                  <a:cubicBezTo>
                    <a:pt x="139" y="168"/>
                    <a:pt x="139" y="168"/>
                    <a:pt x="139" y="168"/>
                  </a:cubicBezTo>
                  <a:cubicBezTo>
                    <a:pt x="139" y="169"/>
                    <a:pt x="140" y="169"/>
                    <a:pt x="139" y="170"/>
                  </a:cubicBezTo>
                  <a:cubicBezTo>
                    <a:pt x="138" y="170"/>
                    <a:pt x="138" y="170"/>
                    <a:pt x="138" y="171"/>
                  </a:cubicBezTo>
                  <a:cubicBezTo>
                    <a:pt x="138" y="171"/>
                    <a:pt x="138" y="172"/>
                    <a:pt x="137" y="172"/>
                  </a:cubicBezTo>
                  <a:cubicBezTo>
                    <a:pt x="137" y="172"/>
                    <a:pt x="137" y="171"/>
                    <a:pt x="136" y="171"/>
                  </a:cubicBezTo>
                  <a:cubicBezTo>
                    <a:pt x="136" y="171"/>
                    <a:pt x="136" y="170"/>
                    <a:pt x="136" y="170"/>
                  </a:cubicBezTo>
                  <a:cubicBezTo>
                    <a:pt x="136" y="169"/>
                    <a:pt x="135" y="169"/>
                    <a:pt x="135" y="169"/>
                  </a:cubicBezTo>
                  <a:cubicBezTo>
                    <a:pt x="134" y="169"/>
                    <a:pt x="134" y="169"/>
                    <a:pt x="133" y="169"/>
                  </a:cubicBezTo>
                  <a:cubicBezTo>
                    <a:pt x="133" y="168"/>
                    <a:pt x="133" y="168"/>
                    <a:pt x="132" y="168"/>
                  </a:cubicBezTo>
                  <a:cubicBezTo>
                    <a:pt x="132" y="168"/>
                    <a:pt x="132" y="168"/>
                    <a:pt x="132" y="168"/>
                  </a:cubicBezTo>
                  <a:cubicBezTo>
                    <a:pt x="132" y="169"/>
                    <a:pt x="132" y="169"/>
                    <a:pt x="132" y="169"/>
                  </a:cubicBezTo>
                  <a:cubicBezTo>
                    <a:pt x="132" y="170"/>
                    <a:pt x="132" y="170"/>
                    <a:pt x="132" y="170"/>
                  </a:cubicBezTo>
                  <a:cubicBezTo>
                    <a:pt x="133" y="170"/>
                    <a:pt x="133" y="170"/>
                    <a:pt x="134" y="170"/>
                  </a:cubicBezTo>
                  <a:cubicBezTo>
                    <a:pt x="134" y="170"/>
                    <a:pt x="134" y="170"/>
                    <a:pt x="135" y="170"/>
                  </a:cubicBezTo>
                  <a:cubicBezTo>
                    <a:pt x="135" y="170"/>
                    <a:pt x="135" y="170"/>
                    <a:pt x="136" y="170"/>
                  </a:cubicBezTo>
                  <a:cubicBezTo>
                    <a:pt x="136" y="171"/>
                    <a:pt x="136" y="172"/>
                    <a:pt x="136" y="172"/>
                  </a:cubicBezTo>
                  <a:cubicBezTo>
                    <a:pt x="136" y="172"/>
                    <a:pt x="135" y="172"/>
                    <a:pt x="135" y="172"/>
                  </a:cubicBezTo>
                  <a:cubicBezTo>
                    <a:pt x="135" y="172"/>
                    <a:pt x="135" y="172"/>
                    <a:pt x="135" y="172"/>
                  </a:cubicBezTo>
                  <a:cubicBezTo>
                    <a:pt x="135" y="172"/>
                    <a:pt x="135" y="173"/>
                    <a:pt x="135" y="173"/>
                  </a:cubicBezTo>
                  <a:cubicBezTo>
                    <a:pt x="134" y="173"/>
                    <a:pt x="135" y="173"/>
                    <a:pt x="134" y="173"/>
                  </a:cubicBezTo>
                  <a:cubicBezTo>
                    <a:pt x="134" y="173"/>
                    <a:pt x="134" y="173"/>
                    <a:pt x="134" y="173"/>
                  </a:cubicBezTo>
                  <a:cubicBezTo>
                    <a:pt x="133" y="173"/>
                    <a:pt x="133" y="174"/>
                    <a:pt x="133" y="174"/>
                  </a:cubicBezTo>
                  <a:cubicBezTo>
                    <a:pt x="132" y="174"/>
                    <a:pt x="132" y="174"/>
                    <a:pt x="131" y="174"/>
                  </a:cubicBezTo>
                  <a:cubicBezTo>
                    <a:pt x="131" y="173"/>
                    <a:pt x="131" y="173"/>
                    <a:pt x="131" y="173"/>
                  </a:cubicBezTo>
                  <a:cubicBezTo>
                    <a:pt x="131" y="173"/>
                    <a:pt x="131" y="172"/>
                    <a:pt x="131" y="172"/>
                  </a:cubicBezTo>
                  <a:cubicBezTo>
                    <a:pt x="130" y="172"/>
                    <a:pt x="130" y="172"/>
                    <a:pt x="130" y="172"/>
                  </a:cubicBezTo>
                  <a:cubicBezTo>
                    <a:pt x="130" y="172"/>
                    <a:pt x="129" y="170"/>
                    <a:pt x="129" y="171"/>
                  </a:cubicBezTo>
                  <a:cubicBezTo>
                    <a:pt x="129" y="172"/>
                    <a:pt x="130" y="172"/>
                    <a:pt x="130" y="173"/>
                  </a:cubicBezTo>
                  <a:cubicBezTo>
                    <a:pt x="130" y="173"/>
                    <a:pt x="130" y="174"/>
                    <a:pt x="130" y="174"/>
                  </a:cubicBezTo>
                  <a:cubicBezTo>
                    <a:pt x="131" y="175"/>
                    <a:pt x="130" y="176"/>
                    <a:pt x="129" y="175"/>
                  </a:cubicBezTo>
                  <a:cubicBezTo>
                    <a:pt x="129" y="175"/>
                    <a:pt x="129" y="175"/>
                    <a:pt x="129" y="174"/>
                  </a:cubicBezTo>
                  <a:cubicBezTo>
                    <a:pt x="128" y="174"/>
                    <a:pt x="128" y="175"/>
                    <a:pt x="127" y="174"/>
                  </a:cubicBezTo>
                  <a:cubicBezTo>
                    <a:pt x="127" y="174"/>
                    <a:pt x="127" y="174"/>
                    <a:pt x="127" y="175"/>
                  </a:cubicBezTo>
                  <a:cubicBezTo>
                    <a:pt x="127" y="175"/>
                    <a:pt x="127" y="175"/>
                    <a:pt x="128" y="175"/>
                  </a:cubicBezTo>
                  <a:cubicBezTo>
                    <a:pt x="128" y="175"/>
                    <a:pt x="129" y="176"/>
                    <a:pt x="128" y="176"/>
                  </a:cubicBezTo>
                  <a:cubicBezTo>
                    <a:pt x="128" y="177"/>
                    <a:pt x="128" y="177"/>
                    <a:pt x="128" y="177"/>
                  </a:cubicBezTo>
                  <a:cubicBezTo>
                    <a:pt x="127" y="177"/>
                    <a:pt x="127" y="177"/>
                    <a:pt x="127" y="176"/>
                  </a:cubicBezTo>
                  <a:cubicBezTo>
                    <a:pt x="127" y="176"/>
                    <a:pt x="126" y="176"/>
                    <a:pt x="126" y="176"/>
                  </a:cubicBezTo>
                  <a:cubicBezTo>
                    <a:pt x="126" y="175"/>
                    <a:pt x="126" y="175"/>
                    <a:pt x="126" y="175"/>
                  </a:cubicBezTo>
                  <a:cubicBezTo>
                    <a:pt x="126" y="175"/>
                    <a:pt x="126" y="175"/>
                    <a:pt x="125" y="175"/>
                  </a:cubicBezTo>
                  <a:cubicBezTo>
                    <a:pt x="125" y="175"/>
                    <a:pt x="127" y="177"/>
                    <a:pt x="127" y="177"/>
                  </a:cubicBezTo>
                  <a:cubicBezTo>
                    <a:pt x="127" y="178"/>
                    <a:pt x="126" y="178"/>
                    <a:pt x="126" y="179"/>
                  </a:cubicBezTo>
                  <a:cubicBezTo>
                    <a:pt x="125" y="179"/>
                    <a:pt x="125" y="178"/>
                    <a:pt x="124" y="178"/>
                  </a:cubicBezTo>
                  <a:cubicBezTo>
                    <a:pt x="124" y="178"/>
                    <a:pt x="123" y="178"/>
                    <a:pt x="123" y="178"/>
                  </a:cubicBezTo>
                  <a:cubicBezTo>
                    <a:pt x="122" y="178"/>
                    <a:pt x="122" y="178"/>
                    <a:pt x="122" y="178"/>
                  </a:cubicBezTo>
                  <a:cubicBezTo>
                    <a:pt x="122" y="178"/>
                    <a:pt x="122" y="178"/>
                    <a:pt x="122" y="179"/>
                  </a:cubicBezTo>
                  <a:cubicBezTo>
                    <a:pt x="122" y="179"/>
                    <a:pt x="122" y="179"/>
                    <a:pt x="123" y="179"/>
                  </a:cubicBezTo>
                  <a:cubicBezTo>
                    <a:pt x="123" y="179"/>
                    <a:pt x="124" y="179"/>
                    <a:pt x="125" y="179"/>
                  </a:cubicBezTo>
                  <a:cubicBezTo>
                    <a:pt x="125" y="179"/>
                    <a:pt x="124" y="180"/>
                    <a:pt x="124" y="180"/>
                  </a:cubicBezTo>
                  <a:cubicBezTo>
                    <a:pt x="124" y="180"/>
                    <a:pt x="123" y="180"/>
                    <a:pt x="123" y="180"/>
                  </a:cubicBezTo>
                  <a:cubicBezTo>
                    <a:pt x="122" y="180"/>
                    <a:pt x="122" y="180"/>
                    <a:pt x="122" y="179"/>
                  </a:cubicBezTo>
                  <a:cubicBezTo>
                    <a:pt x="122" y="179"/>
                    <a:pt x="122" y="179"/>
                    <a:pt x="121" y="179"/>
                  </a:cubicBezTo>
                  <a:cubicBezTo>
                    <a:pt x="121" y="179"/>
                    <a:pt x="121" y="179"/>
                    <a:pt x="120" y="179"/>
                  </a:cubicBezTo>
                  <a:cubicBezTo>
                    <a:pt x="119" y="179"/>
                    <a:pt x="120" y="179"/>
                    <a:pt x="120" y="180"/>
                  </a:cubicBezTo>
                  <a:cubicBezTo>
                    <a:pt x="120" y="180"/>
                    <a:pt x="119" y="180"/>
                    <a:pt x="118" y="180"/>
                  </a:cubicBezTo>
                  <a:cubicBezTo>
                    <a:pt x="118" y="179"/>
                    <a:pt x="118" y="179"/>
                    <a:pt x="117" y="179"/>
                  </a:cubicBezTo>
                  <a:cubicBezTo>
                    <a:pt x="117" y="179"/>
                    <a:pt x="116" y="180"/>
                    <a:pt x="117" y="180"/>
                  </a:cubicBezTo>
                  <a:cubicBezTo>
                    <a:pt x="117" y="181"/>
                    <a:pt x="119" y="180"/>
                    <a:pt x="120" y="181"/>
                  </a:cubicBezTo>
                  <a:cubicBezTo>
                    <a:pt x="121" y="181"/>
                    <a:pt x="121" y="181"/>
                    <a:pt x="122" y="181"/>
                  </a:cubicBezTo>
                  <a:cubicBezTo>
                    <a:pt x="122" y="181"/>
                    <a:pt x="123" y="181"/>
                    <a:pt x="123" y="181"/>
                  </a:cubicBezTo>
                  <a:cubicBezTo>
                    <a:pt x="122" y="182"/>
                    <a:pt x="122" y="182"/>
                    <a:pt x="121" y="182"/>
                  </a:cubicBezTo>
                  <a:cubicBezTo>
                    <a:pt x="120" y="183"/>
                    <a:pt x="121" y="183"/>
                    <a:pt x="121" y="183"/>
                  </a:cubicBezTo>
                  <a:cubicBezTo>
                    <a:pt x="121" y="183"/>
                    <a:pt x="120" y="183"/>
                    <a:pt x="120" y="183"/>
                  </a:cubicBezTo>
                  <a:cubicBezTo>
                    <a:pt x="119" y="184"/>
                    <a:pt x="120" y="184"/>
                    <a:pt x="120" y="185"/>
                  </a:cubicBezTo>
                  <a:cubicBezTo>
                    <a:pt x="120" y="185"/>
                    <a:pt x="120" y="185"/>
                    <a:pt x="120" y="185"/>
                  </a:cubicBezTo>
                  <a:cubicBezTo>
                    <a:pt x="120" y="185"/>
                    <a:pt x="120" y="185"/>
                    <a:pt x="120" y="185"/>
                  </a:cubicBezTo>
                  <a:cubicBezTo>
                    <a:pt x="119" y="186"/>
                    <a:pt x="121" y="187"/>
                    <a:pt x="121" y="187"/>
                  </a:cubicBezTo>
                  <a:cubicBezTo>
                    <a:pt x="122" y="187"/>
                    <a:pt x="120" y="187"/>
                    <a:pt x="120" y="188"/>
                  </a:cubicBezTo>
                  <a:cubicBezTo>
                    <a:pt x="119" y="188"/>
                    <a:pt x="119" y="187"/>
                    <a:pt x="119" y="187"/>
                  </a:cubicBezTo>
                  <a:cubicBezTo>
                    <a:pt x="118" y="188"/>
                    <a:pt x="119" y="188"/>
                    <a:pt x="119" y="189"/>
                  </a:cubicBezTo>
                  <a:cubicBezTo>
                    <a:pt x="119" y="189"/>
                    <a:pt x="119" y="189"/>
                    <a:pt x="118" y="189"/>
                  </a:cubicBezTo>
                  <a:cubicBezTo>
                    <a:pt x="118" y="189"/>
                    <a:pt x="118" y="189"/>
                    <a:pt x="118" y="190"/>
                  </a:cubicBezTo>
                  <a:cubicBezTo>
                    <a:pt x="118" y="190"/>
                    <a:pt x="117" y="190"/>
                    <a:pt x="117" y="189"/>
                  </a:cubicBezTo>
                  <a:cubicBezTo>
                    <a:pt x="117" y="189"/>
                    <a:pt x="117" y="189"/>
                    <a:pt x="116" y="189"/>
                  </a:cubicBezTo>
                  <a:cubicBezTo>
                    <a:pt x="116" y="189"/>
                    <a:pt x="116" y="189"/>
                    <a:pt x="115" y="189"/>
                  </a:cubicBezTo>
                  <a:cubicBezTo>
                    <a:pt x="115" y="188"/>
                    <a:pt x="115" y="188"/>
                    <a:pt x="115" y="188"/>
                  </a:cubicBezTo>
                  <a:cubicBezTo>
                    <a:pt x="114" y="188"/>
                    <a:pt x="114" y="188"/>
                    <a:pt x="115" y="189"/>
                  </a:cubicBezTo>
                  <a:cubicBezTo>
                    <a:pt x="115" y="189"/>
                    <a:pt x="115" y="189"/>
                    <a:pt x="115" y="189"/>
                  </a:cubicBezTo>
                  <a:cubicBezTo>
                    <a:pt x="116" y="189"/>
                    <a:pt x="116" y="190"/>
                    <a:pt x="117" y="190"/>
                  </a:cubicBezTo>
                  <a:cubicBezTo>
                    <a:pt x="117" y="191"/>
                    <a:pt x="117" y="191"/>
                    <a:pt x="116" y="191"/>
                  </a:cubicBezTo>
                  <a:cubicBezTo>
                    <a:pt x="116" y="191"/>
                    <a:pt x="116" y="191"/>
                    <a:pt x="115" y="191"/>
                  </a:cubicBezTo>
                  <a:cubicBezTo>
                    <a:pt x="115" y="191"/>
                    <a:pt x="115" y="191"/>
                    <a:pt x="114" y="191"/>
                  </a:cubicBezTo>
                  <a:cubicBezTo>
                    <a:pt x="114" y="191"/>
                    <a:pt x="114" y="191"/>
                    <a:pt x="114" y="191"/>
                  </a:cubicBezTo>
                  <a:cubicBezTo>
                    <a:pt x="113" y="191"/>
                    <a:pt x="113" y="191"/>
                    <a:pt x="113" y="192"/>
                  </a:cubicBezTo>
                  <a:cubicBezTo>
                    <a:pt x="113" y="192"/>
                    <a:pt x="114" y="192"/>
                    <a:pt x="115" y="192"/>
                  </a:cubicBezTo>
                  <a:cubicBezTo>
                    <a:pt x="115" y="192"/>
                    <a:pt x="116" y="192"/>
                    <a:pt x="116" y="192"/>
                  </a:cubicBezTo>
                  <a:cubicBezTo>
                    <a:pt x="116" y="192"/>
                    <a:pt x="116" y="193"/>
                    <a:pt x="116" y="193"/>
                  </a:cubicBezTo>
                  <a:cubicBezTo>
                    <a:pt x="115" y="193"/>
                    <a:pt x="115" y="193"/>
                    <a:pt x="115" y="193"/>
                  </a:cubicBezTo>
                  <a:cubicBezTo>
                    <a:pt x="114" y="193"/>
                    <a:pt x="114" y="194"/>
                    <a:pt x="114" y="194"/>
                  </a:cubicBezTo>
                  <a:cubicBezTo>
                    <a:pt x="114" y="195"/>
                    <a:pt x="113" y="194"/>
                    <a:pt x="113" y="194"/>
                  </a:cubicBezTo>
                  <a:cubicBezTo>
                    <a:pt x="113" y="194"/>
                    <a:pt x="113" y="194"/>
                    <a:pt x="113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3" y="196"/>
                    <a:pt x="112" y="195"/>
                    <a:pt x="112" y="195"/>
                  </a:cubicBezTo>
                  <a:cubicBezTo>
                    <a:pt x="111" y="195"/>
                    <a:pt x="111" y="196"/>
                    <a:pt x="111" y="196"/>
                  </a:cubicBezTo>
                  <a:cubicBezTo>
                    <a:pt x="111" y="196"/>
                    <a:pt x="111" y="196"/>
                    <a:pt x="110" y="196"/>
                  </a:cubicBezTo>
                  <a:cubicBezTo>
                    <a:pt x="110" y="196"/>
                    <a:pt x="110" y="196"/>
                    <a:pt x="110" y="196"/>
                  </a:cubicBezTo>
                  <a:cubicBezTo>
                    <a:pt x="109" y="196"/>
                    <a:pt x="109" y="196"/>
                    <a:pt x="109" y="196"/>
                  </a:cubicBezTo>
                  <a:cubicBezTo>
                    <a:pt x="109" y="195"/>
                    <a:pt x="108" y="195"/>
                    <a:pt x="108" y="195"/>
                  </a:cubicBezTo>
                  <a:cubicBezTo>
                    <a:pt x="108" y="196"/>
                    <a:pt x="108" y="196"/>
                    <a:pt x="108" y="196"/>
                  </a:cubicBezTo>
                  <a:cubicBezTo>
                    <a:pt x="109" y="196"/>
                    <a:pt x="110" y="196"/>
                    <a:pt x="110" y="196"/>
                  </a:cubicBezTo>
                  <a:cubicBezTo>
                    <a:pt x="111" y="196"/>
                    <a:pt x="111" y="196"/>
                    <a:pt x="111" y="196"/>
                  </a:cubicBezTo>
                  <a:cubicBezTo>
                    <a:pt x="112" y="196"/>
                    <a:pt x="112" y="196"/>
                    <a:pt x="113" y="196"/>
                  </a:cubicBezTo>
                  <a:cubicBezTo>
                    <a:pt x="113" y="197"/>
                    <a:pt x="111" y="197"/>
                    <a:pt x="111" y="198"/>
                  </a:cubicBezTo>
                  <a:cubicBezTo>
                    <a:pt x="110" y="198"/>
                    <a:pt x="110" y="198"/>
                    <a:pt x="109" y="198"/>
                  </a:cubicBezTo>
                  <a:cubicBezTo>
                    <a:pt x="109" y="198"/>
                    <a:pt x="108" y="198"/>
                    <a:pt x="107" y="198"/>
                  </a:cubicBezTo>
                  <a:cubicBezTo>
                    <a:pt x="107" y="199"/>
                    <a:pt x="108" y="199"/>
                    <a:pt x="109" y="199"/>
                  </a:cubicBezTo>
                  <a:cubicBezTo>
                    <a:pt x="109" y="199"/>
                    <a:pt x="110" y="199"/>
                    <a:pt x="110" y="199"/>
                  </a:cubicBezTo>
                  <a:cubicBezTo>
                    <a:pt x="111" y="199"/>
                    <a:pt x="110" y="199"/>
                    <a:pt x="111" y="199"/>
                  </a:cubicBezTo>
                  <a:cubicBezTo>
                    <a:pt x="111" y="199"/>
                    <a:pt x="111" y="200"/>
                    <a:pt x="110" y="200"/>
                  </a:cubicBezTo>
                  <a:cubicBezTo>
                    <a:pt x="110" y="200"/>
                    <a:pt x="109" y="200"/>
                    <a:pt x="109" y="201"/>
                  </a:cubicBezTo>
                  <a:cubicBezTo>
                    <a:pt x="109" y="201"/>
                    <a:pt x="109" y="201"/>
                    <a:pt x="108" y="201"/>
                  </a:cubicBezTo>
                  <a:cubicBezTo>
                    <a:pt x="108" y="201"/>
                    <a:pt x="108" y="201"/>
                    <a:pt x="108" y="201"/>
                  </a:cubicBezTo>
                  <a:cubicBezTo>
                    <a:pt x="108" y="201"/>
                    <a:pt x="108" y="201"/>
                    <a:pt x="107" y="202"/>
                  </a:cubicBezTo>
                  <a:cubicBezTo>
                    <a:pt x="107" y="202"/>
                    <a:pt x="106" y="201"/>
                    <a:pt x="106" y="201"/>
                  </a:cubicBezTo>
                  <a:cubicBezTo>
                    <a:pt x="105" y="201"/>
                    <a:pt x="105" y="201"/>
                    <a:pt x="105" y="201"/>
                  </a:cubicBezTo>
                  <a:cubicBezTo>
                    <a:pt x="104" y="201"/>
                    <a:pt x="105" y="200"/>
                    <a:pt x="104" y="199"/>
                  </a:cubicBezTo>
                  <a:cubicBezTo>
                    <a:pt x="104" y="199"/>
                    <a:pt x="104" y="200"/>
                    <a:pt x="104" y="200"/>
                  </a:cubicBezTo>
                  <a:cubicBezTo>
                    <a:pt x="104" y="200"/>
                    <a:pt x="104" y="200"/>
                    <a:pt x="103" y="201"/>
                  </a:cubicBezTo>
                  <a:cubicBezTo>
                    <a:pt x="103" y="201"/>
                    <a:pt x="102" y="201"/>
                    <a:pt x="102" y="201"/>
                  </a:cubicBezTo>
                  <a:cubicBezTo>
                    <a:pt x="101" y="200"/>
                    <a:pt x="100" y="200"/>
                    <a:pt x="100" y="200"/>
                  </a:cubicBezTo>
                  <a:cubicBezTo>
                    <a:pt x="99" y="201"/>
                    <a:pt x="100" y="202"/>
                    <a:pt x="101" y="202"/>
                  </a:cubicBezTo>
                  <a:cubicBezTo>
                    <a:pt x="101" y="202"/>
                    <a:pt x="102" y="202"/>
                    <a:pt x="102" y="202"/>
                  </a:cubicBezTo>
                  <a:cubicBezTo>
                    <a:pt x="102" y="202"/>
                    <a:pt x="103" y="201"/>
                    <a:pt x="103" y="201"/>
                  </a:cubicBezTo>
                  <a:cubicBezTo>
                    <a:pt x="103" y="201"/>
                    <a:pt x="104" y="201"/>
                    <a:pt x="105" y="201"/>
                  </a:cubicBezTo>
                  <a:cubicBezTo>
                    <a:pt x="105" y="202"/>
                    <a:pt x="105" y="202"/>
                    <a:pt x="106" y="202"/>
                  </a:cubicBezTo>
                  <a:cubicBezTo>
                    <a:pt x="106" y="202"/>
                    <a:pt x="106" y="203"/>
                    <a:pt x="106" y="203"/>
                  </a:cubicBezTo>
                  <a:cubicBezTo>
                    <a:pt x="106" y="203"/>
                    <a:pt x="106" y="203"/>
                    <a:pt x="106" y="204"/>
                  </a:cubicBezTo>
                  <a:cubicBezTo>
                    <a:pt x="107" y="204"/>
                    <a:pt x="107" y="205"/>
                    <a:pt x="106" y="205"/>
                  </a:cubicBezTo>
                  <a:cubicBezTo>
                    <a:pt x="106" y="205"/>
                    <a:pt x="106" y="205"/>
                    <a:pt x="106" y="205"/>
                  </a:cubicBezTo>
                  <a:cubicBezTo>
                    <a:pt x="106" y="206"/>
                    <a:pt x="106" y="206"/>
                    <a:pt x="106" y="206"/>
                  </a:cubicBezTo>
                  <a:cubicBezTo>
                    <a:pt x="105" y="207"/>
                    <a:pt x="104" y="207"/>
                    <a:pt x="104" y="206"/>
                  </a:cubicBezTo>
                  <a:cubicBezTo>
                    <a:pt x="104" y="206"/>
                    <a:pt x="103" y="205"/>
                    <a:pt x="103" y="206"/>
                  </a:cubicBezTo>
                  <a:cubicBezTo>
                    <a:pt x="102" y="206"/>
                    <a:pt x="103" y="207"/>
                    <a:pt x="102" y="206"/>
                  </a:cubicBezTo>
                  <a:cubicBezTo>
                    <a:pt x="101" y="206"/>
                    <a:pt x="101" y="206"/>
                    <a:pt x="101" y="207"/>
                  </a:cubicBezTo>
                  <a:cubicBezTo>
                    <a:pt x="101" y="207"/>
                    <a:pt x="101" y="208"/>
                    <a:pt x="100" y="208"/>
                  </a:cubicBezTo>
                  <a:cubicBezTo>
                    <a:pt x="100" y="208"/>
                    <a:pt x="99" y="207"/>
                    <a:pt x="99" y="208"/>
                  </a:cubicBezTo>
                  <a:cubicBezTo>
                    <a:pt x="98" y="208"/>
                    <a:pt x="98" y="209"/>
                    <a:pt x="97" y="208"/>
                  </a:cubicBezTo>
                  <a:cubicBezTo>
                    <a:pt x="97" y="208"/>
                    <a:pt x="97" y="208"/>
                    <a:pt x="97" y="208"/>
                  </a:cubicBezTo>
                  <a:cubicBezTo>
                    <a:pt x="97" y="208"/>
                    <a:pt x="97" y="208"/>
                    <a:pt x="96" y="208"/>
                  </a:cubicBezTo>
                  <a:cubicBezTo>
                    <a:pt x="96" y="208"/>
                    <a:pt x="95" y="208"/>
                    <a:pt x="95" y="207"/>
                  </a:cubicBezTo>
                  <a:cubicBezTo>
                    <a:pt x="96" y="206"/>
                    <a:pt x="97" y="205"/>
                    <a:pt x="98" y="205"/>
                  </a:cubicBezTo>
                  <a:cubicBezTo>
                    <a:pt x="99" y="205"/>
                    <a:pt x="100" y="204"/>
                    <a:pt x="99" y="204"/>
                  </a:cubicBezTo>
                  <a:cubicBezTo>
                    <a:pt x="98" y="203"/>
                    <a:pt x="98" y="204"/>
                    <a:pt x="97" y="204"/>
                  </a:cubicBezTo>
                  <a:cubicBezTo>
                    <a:pt x="97" y="204"/>
                    <a:pt x="97" y="204"/>
                    <a:pt x="97" y="205"/>
                  </a:cubicBezTo>
                  <a:cubicBezTo>
                    <a:pt x="96" y="205"/>
                    <a:pt x="96" y="205"/>
                    <a:pt x="96" y="205"/>
                  </a:cubicBezTo>
                  <a:cubicBezTo>
                    <a:pt x="96" y="206"/>
                    <a:pt x="95" y="206"/>
                    <a:pt x="95" y="207"/>
                  </a:cubicBezTo>
                  <a:cubicBezTo>
                    <a:pt x="93" y="207"/>
                    <a:pt x="91" y="207"/>
                    <a:pt x="92" y="205"/>
                  </a:cubicBezTo>
                  <a:cubicBezTo>
                    <a:pt x="92" y="205"/>
                    <a:pt x="93" y="205"/>
                    <a:pt x="93" y="204"/>
                  </a:cubicBezTo>
                  <a:cubicBezTo>
                    <a:pt x="94" y="204"/>
                    <a:pt x="94" y="204"/>
                    <a:pt x="95" y="203"/>
                  </a:cubicBezTo>
                  <a:cubicBezTo>
                    <a:pt x="95" y="203"/>
                    <a:pt x="95" y="203"/>
                    <a:pt x="95" y="203"/>
                  </a:cubicBezTo>
                  <a:cubicBezTo>
                    <a:pt x="95" y="203"/>
                    <a:pt x="96" y="203"/>
                    <a:pt x="96" y="203"/>
                  </a:cubicBezTo>
                  <a:cubicBezTo>
                    <a:pt x="96" y="203"/>
                    <a:pt x="97" y="202"/>
                    <a:pt x="97" y="201"/>
                  </a:cubicBezTo>
                  <a:cubicBezTo>
                    <a:pt x="97" y="201"/>
                    <a:pt x="96" y="202"/>
                    <a:pt x="96" y="202"/>
                  </a:cubicBezTo>
                  <a:cubicBezTo>
                    <a:pt x="95" y="203"/>
                    <a:pt x="95" y="203"/>
                    <a:pt x="94" y="203"/>
                  </a:cubicBezTo>
                  <a:cubicBezTo>
                    <a:pt x="94" y="204"/>
                    <a:pt x="93" y="204"/>
                    <a:pt x="93" y="205"/>
                  </a:cubicBezTo>
                  <a:cubicBezTo>
                    <a:pt x="93" y="205"/>
                    <a:pt x="92" y="205"/>
                    <a:pt x="92" y="205"/>
                  </a:cubicBezTo>
                  <a:cubicBezTo>
                    <a:pt x="92" y="205"/>
                    <a:pt x="92" y="206"/>
                    <a:pt x="91" y="206"/>
                  </a:cubicBezTo>
                  <a:cubicBezTo>
                    <a:pt x="91" y="206"/>
                    <a:pt x="91" y="205"/>
                    <a:pt x="91" y="205"/>
                  </a:cubicBezTo>
                  <a:cubicBezTo>
                    <a:pt x="90" y="205"/>
                    <a:pt x="90" y="205"/>
                    <a:pt x="90" y="205"/>
                  </a:cubicBezTo>
                  <a:cubicBezTo>
                    <a:pt x="90" y="205"/>
                    <a:pt x="90" y="204"/>
                    <a:pt x="90" y="204"/>
                  </a:cubicBezTo>
                  <a:cubicBezTo>
                    <a:pt x="90" y="204"/>
                    <a:pt x="90" y="204"/>
                    <a:pt x="89" y="204"/>
                  </a:cubicBezTo>
                  <a:cubicBezTo>
                    <a:pt x="89" y="203"/>
                    <a:pt x="90" y="203"/>
                    <a:pt x="91" y="203"/>
                  </a:cubicBezTo>
                  <a:cubicBezTo>
                    <a:pt x="91" y="203"/>
                    <a:pt x="91" y="203"/>
                    <a:pt x="91" y="203"/>
                  </a:cubicBezTo>
                  <a:cubicBezTo>
                    <a:pt x="92" y="202"/>
                    <a:pt x="92" y="202"/>
                    <a:pt x="93" y="202"/>
                  </a:cubicBezTo>
                  <a:cubicBezTo>
                    <a:pt x="93" y="202"/>
                    <a:pt x="94" y="201"/>
                    <a:pt x="95" y="201"/>
                  </a:cubicBezTo>
                  <a:cubicBezTo>
                    <a:pt x="95" y="201"/>
                    <a:pt x="96" y="200"/>
                    <a:pt x="96" y="199"/>
                  </a:cubicBezTo>
                  <a:cubicBezTo>
                    <a:pt x="96" y="199"/>
                    <a:pt x="95" y="199"/>
                    <a:pt x="95" y="200"/>
                  </a:cubicBezTo>
                  <a:cubicBezTo>
                    <a:pt x="95" y="200"/>
                    <a:pt x="94" y="201"/>
                    <a:pt x="94" y="201"/>
                  </a:cubicBezTo>
                  <a:cubicBezTo>
                    <a:pt x="93" y="201"/>
                    <a:pt x="92" y="202"/>
                    <a:pt x="91" y="202"/>
                  </a:cubicBezTo>
                  <a:cubicBezTo>
                    <a:pt x="91" y="202"/>
                    <a:pt x="91" y="201"/>
                    <a:pt x="91" y="201"/>
                  </a:cubicBezTo>
                  <a:cubicBezTo>
                    <a:pt x="92" y="201"/>
                    <a:pt x="92" y="201"/>
                    <a:pt x="92" y="200"/>
                  </a:cubicBezTo>
                  <a:cubicBezTo>
                    <a:pt x="92" y="200"/>
                    <a:pt x="93" y="200"/>
                    <a:pt x="93" y="200"/>
                  </a:cubicBezTo>
                  <a:cubicBezTo>
                    <a:pt x="92" y="200"/>
                    <a:pt x="92" y="200"/>
                    <a:pt x="92" y="200"/>
                  </a:cubicBezTo>
                  <a:cubicBezTo>
                    <a:pt x="91" y="200"/>
                    <a:pt x="91" y="200"/>
                    <a:pt x="91" y="200"/>
                  </a:cubicBezTo>
                  <a:cubicBezTo>
                    <a:pt x="91" y="200"/>
                    <a:pt x="91" y="200"/>
                    <a:pt x="91" y="200"/>
                  </a:cubicBezTo>
                  <a:cubicBezTo>
                    <a:pt x="90" y="200"/>
                    <a:pt x="90" y="202"/>
                    <a:pt x="89" y="201"/>
                  </a:cubicBezTo>
                  <a:cubicBezTo>
                    <a:pt x="89" y="200"/>
                    <a:pt x="88" y="201"/>
                    <a:pt x="88" y="201"/>
                  </a:cubicBezTo>
                  <a:cubicBezTo>
                    <a:pt x="87" y="201"/>
                    <a:pt x="87" y="200"/>
                    <a:pt x="87" y="200"/>
                  </a:cubicBezTo>
                  <a:cubicBezTo>
                    <a:pt x="88" y="200"/>
                    <a:pt x="88" y="199"/>
                    <a:pt x="88" y="199"/>
                  </a:cubicBezTo>
                  <a:cubicBezTo>
                    <a:pt x="89" y="199"/>
                    <a:pt x="89" y="199"/>
                    <a:pt x="90" y="198"/>
                  </a:cubicBezTo>
                  <a:cubicBezTo>
                    <a:pt x="90" y="198"/>
                    <a:pt x="90" y="197"/>
                    <a:pt x="91" y="198"/>
                  </a:cubicBezTo>
                  <a:cubicBezTo>
                    <a:pt x="91" y="197"/>
                    <a:pt x="92" y="197"/>
                    <a:pt x="92" y="197"/>
                  </a:cubicBezTo>
                  <a:cubicBezTo>
                    <a:pt x="92" y="197"/>
                    <a:pt x="92" y="196"/>
                    <a:pt x="92" y="196"/>
                  </a:cubicBezTo>
                  <a:cubicBezTo>
                    <a:pt x="93" y="196"/>
                    <a:pt x="93" y="196"/>
                    <a:pt x="93" y="196"/>
                  </a:cubicBezTo>
                  <a:cubicBezTo>
                    <a:pt x="94" y="196"/>
                    <a:pt x="94" y="195"/>
                    <a:pt x="94" y="195"/>
                  </a:cubicBezTo>
                  <a:cubicBezTo>
                    <a:pt x="93" y="195"/>
                    <a:pt x="92" y="195"/>
                    <a:pt x="92" y="196"/>
                  </a:cubicBezTo>
                  <a:cubicBezTo>
                    <a:pt x="92" y="196"/>
                    <a:pt x="92" y="196"/>
                    <a:pt x="91" y="196"/>
                  </a:cubicBezTo>
                  <a:cubicBezTo>
                    <a:pt x="91" y="196"/>
                    <a:pt x="91" y="196"/>
                    <a:pt x="91" y="196"/>
                  </a:cubicBezTo>
                  <a:cubicBezTo>
                    <a:pt x="91" y="196"/>
                    <a:pt x="90" y="196"/>
                    <a:pt x="91" y="197"/>
                  </a:cubicBezTo>
                  <a:cubicBezTo>
                    <a:pt x="91" y="197"/>
                    <a:pt x="90" y="198"/>
                    <a:pt x="90" y="197"/>
                  </a:cubicBezTo>
                  <a:cubicBezTo>
                    <a:pt x="89" y="197"/>
                    <a:pt x="90" y="196"/>
                    <a:pt x="90" y="196"/>
                  </a:cubicBezTo>
                  <a:cubicBezTo>
                    <a:pt x="90" y="195"/>
                    <a:pt x="90" y="195"/>
                    <a:pt x="90" y="196"/>
                  </a:cubicBezTo>
                  <a:cubicBezTo>
                    <a:pt x="89" y="196"/>
                    <a:pt x="89" y="196"/>
                    <a:pt x="89" y="196"/>
                  </a:cubicBezTo>
                  <a:cubicBezTo>
                    <a:pt x="89" y="196"/>
                    <a:pt x="89" y="195"/>
                    <a:pt x="90" y="195"/>
                  </a:cubicBezTo>
                  <a:cubicBezTo>
                    <a:pt x="90" y="194"/>
                    <a:pt x="90" y="194"/>
                    <a:pt x="90" y="194"/>
                  </a:cubicBezTo>
                  <a:cubicBezTo>
                    <a:pt x="90" y="194"/>
                    <a:pt x="90" y="194"/>
                    <a:pt x="90" y="193"/>
                  </a:cubicBezTo>
                  <a:cubicBezTo>
                    <a:pt x="89" y="193"/>
                    <a:pt x="89" y="194"/>
                    <a:pt x="89" y="194"/>
                  </a:cubicBezTo>
                  <a:cubicBezTo>
                    <a:pt x="89" y="194"/>
                    <a:pt x="89" y="195"/>
                    <a:pt x="89" y="195"/>
                  </a:cubicBezTo>
                  <a:cubicBezTo>
                    <a:pt x="88" y="195"/>
                    <a:pt x="88" y="195"/>
                    <a:pt x="88" y="195"/>
                  </a:cubicBezTo>
                  <a:cubicBezTo>
                    <a:pt x="87" y="195"/>
                    <a:pt x="88" y="195"/>
                    <a:pt x="88" y="196"/>
                  </a:cubicBezTo>
                  <a:cubicBezTo>
                    <a:pt x="88" y="196"/>
                    <a:pt x="88" y="196"/>
                    <a:pt x="88" y="196"/>
                  </a:cubicBezTo>
                  <a:cubicBezTo>
                    <a:pt x="88" y="196"/>
                    <a:pt x="87" y="196"/>
                    <a:pt x="87" y="197"/>
                  </a:cubicBezTo>
                  <a:cubicBezTo>
                    <a:pt x="86" y="197"/>
                    <a:pt x="86" y="197"/>
                    <a:pt x="86" y="197"/>
                  </a:cubicBezTo>
                  <a:cubicBezTo>
                    <a:pt x="86" y="197"/>
                    <a:pt x="85" y="197"/>
                    <a:pt x="85" y="196"/>
                  </a:cubicBezTo>
                  <a:cubicBezTo>
                    <a:pt x="85" y="196"/>
                    <a:pt x="84" y="196"/>
                    <a:pt x="84" y="197"/>
                  </a:cubicBezTo>
                  <a:cubicBezTo>
                    <a:pt x="84" y="197"/>
                    <a:pt x="84" y="197"/>
                    <a:pt x="83" y="197"/>
                  </a:cubicBezTo>
                  <a:cubicBezTo>
                    <a:pt x="83" y="198"/>
                    <a:pt x="83" y="198"/>
                    <a:pt x="83" y="198"/>
                  </a:cubicBezTo>
                  <a:cubicBezTo>
                    <a:pt x="84" y="198"/>
                    <a:pt x="84" y="199"/>
                    <a:pt x="84" y="199"/>
                  </a:cubicBezTo>
                  <a:cubicBezTo>
                    <a:pt x="83" y="199"/>
                    <a:pt x="83" y="199"/>
                    <a:pt x="83" y="199"/>
                  </a:cubicBezTo>
                  <a:cubicBezTo>
                    <a:pt x="83" y="199"/>
                    <a:pt x="83" y="199"/>
                    <a:pt x="82" y="199"/>
                  </a:cubicBezTo>
                  <a:cubicBezTo>
                    <a:pt x="81" y="200"/>
                    <a:pt x="81" y="199"/>
                    <a:pt x="81" y="198"/>
                  </a:cubicBezTo>
                  <a:cubicBezTo>
                    <a:pt x="80" y="198"/>
                    <a:pt x="79" y="199"/>
                    <a:pt x="79" y="198"/>
                  </a:cubicBezTo>
                  <a:cubicBezTo>
                    <a:pt x="78" y="198"/>
                    <a:pt x="78" y="198"/>
                    <a:pt x="78" y="197"/>
                  </a:cubicBezTo>
                  <a:cubicBezTo>
                    <a:pt x="78" y="197"/>
                    <a:pt x="77" y="197"/>
                    <a:pt x="77" y="197"/>
                  </a:cubicBezTo>
                  <a:cubicBezTo>
                    <a:pt x="76" y="197"/>
                    <a:pt x="75" y="197"/>
                    <a:pt x="75" y="198"/>
                  </a:cubicBezTo>
                  <a:cubicBezTo>
                    <a:pt x="74" y="198"/>
                    <a:pt x="74" y="199"/>
                    <a:pt x="74" y="199"/>
                  </a:cubicBezTo>
                  <a:cubicBezTo>
                    <a:pt x="74" y="199"/>
                    <a:pt x="73" y="199"/>
                    <a:pt x="73" y="199"/>
                  </a:cubicBezTo>
                  <a:cubicBezTo>
                    <a:pt x="72" y="199"/>
                    <a:pt x="72" y="199"/>
                    <a:pt x="71" y="200"/>
                  </a:cubicBezTo>
                  <a:cubicBezTo>
                    <a:pt x="71" y="200"/>
                    <a:pt x="70" y="200"/>
                    <a:pt x="70" y="199"/>
                  </a:cubicBezTo>
                  <a:cubicBezTo>
                    <a:pt x="69" y="200"/>
                    <a:pt x="69" y="198"/>
                    <a:pt x="70" y="198"/>
                  </a:cubicBezTo>
                  <a:cubicBezTo>
                    <a:pt x="70" y="198"/>
                    <a:pt x="71" y="198"/>
                    <a:pt x="71" y="198"/>
                  </a:cubicBezTo>
                  <a:cubicBezTo>
                    <a:pt x="71" y="197"/>
                    <a:pt x="70" y="197"/>
                    <a:pt x="70" y="196"/>
                  </a:cubicBezTo>
                  <a:cubicBezTo>
                    <a:pt x="70" y="196"/>
                    <a:pt x="71" y="197"/>
                    <a:pt x="72" y="197"/>
                  </a:cubicBezTo>
                  <a:cubicBezTo>
                    <a:pt x="72" y="197"/>
                    <a:pt x="72" y="196"/>
                    <a:pt x="72" y="196"/>
                  </a:cubicBezTo>
                  <a:cubicBezTo>
                    <a:pt x="73" y="196"/>
                    <a:pt x="73" y="196"/>
                    <a:pt x="73" y="196"/>
                  </a:cubicBezTo>
                  <a:cubicBezTo>
                    <a:pt x="73" y="195"/>
                    <a:pt x="73" y="195"/>
                    <a:pt x="73" y="195"/>
                  </a:cubicBezTo>
                  <a:cubicBezTo>
                    <a:pt x="72" y="195"/>
                    <a:pt x="72" y="195"/>
                    <a:pt x="72" y="195"/>
                  </a:cubicBezTo>
                  <a:cubicBezTo>
                    <a:pt x="71" y="194"/>
                    <a:pt x="71" y="194"/>
                    <a:pt x="70" y="194"/>
                  </a:cubicBezTo>
                  <a:cubicBezTo>
                    <a:pt x="69" y="195"/>
                    <a:pt x="68" y="195"/>
                    <a:pt x="68" y="194"/>
                  </a:cubicBezTo>
                  <a:cubicBezTo>
                    <a:pt x="68" y="193"/>
                    <a:pt x="69" y="193"/>
                    <a:pt x="70" y="193"/>
                  </a:cubicBezTo>
                  <a:cubicBezTo>
                    <a:pt x="69" y="193"/>
                    <a:pt x="69" y="193"/>
                    <a:pt x="69" y="193"/>
                  </a:cubicBezTo>
                  <a:cubicBezTo>
                    <a:pt x="69" y="193"/>
                    <a:pt x="69" y="193"/>
                    <a:pt x="69" y="193"/>
                  </a:cubicBezTo>
                  <a:cubicBezTo>
                    <a:pt x="69" y="192"/>
                    <a:pt x="69" y="192"/>
                    <a:pt x="69" y="192"/>
                  </a:cubicBezTo>
                  <a:cubicBezTo>
                    <a:pt x="68" y="192"/>
                    <a:pt x="68" y="192"/>
                    <a:pt x="67" y="192"/>
                  </a:cubicBezTo>
                  <a:cubicBezTo>
                    <a:pt x="67" y="192"/>
                    <a:pt x="66" y="192"/>
                    <a:pt x="67" y="191"/>
                  </a:cubicBezTo>
                  <a:cubicBezTo>
                    <a:pt x="67" y="191"/>
                    <a:pt x="68" y="192"/>
                    <a:pt x="68" y="192"/>
                  </a:cubicBezTo>
                  <a:cubicBezTo>
                    <a:pt x="69" y="192"/>
                    <a:pt x="69" y="192"/>
                    <a:pt x="69" y="192"/>
                  </a:cubicBezTo>
                  <a:cubicBezTo>
                    <a:pt x="70" y="191"/>
                    <a:pt x="70" y="192"/>
                    <a:pt x="70" y="192"/>
                  </a:cubicBezTo>
                  <a:cubicBezTo>
                    <a:pt x="71" y="192"/>
                    <a:pt x="72" y="192"/>
                    <a:pt x="72" y="191"/>
                  </a:cubicBezTo>
                  <a:cubicBezTo>
                    <a:pt x="72" y="191"/>
                    <a:pt x="71" y="191"/>
                    <a:pt x="70" y="191"/>
                  </a:cubicBezTo>
                  <a:cubicBezTo>
                    <a:pt x="70" y="191"/>
                    <a:pt x="70" y="191"/>
                    <a:pt x="69" y="190"/>
                  </a:cubicBezTo>
                  <a:cubicBezTo>
                    <a:pt x="69" y="190"/>
                    <a:pt x="68" y="190"/>
                    <a:pt x="67" y="190"/>
                  </a:cubicBezTo>
                  <a:cubicBezTo>
                    <a:pt x="67" y="189"/>
                    <a:pt x="67" y="189"/>
                    <a:pt x="66" y="189"/>
                  </a:cubicBezTo>
                  <a:cubicBezTo>
                    <a:pt x="65" y="189"/>
                    <a:pt x="65" y="189"/>
                    <a:pt x="65" y="189"/>
                  </a:cubicBezTo>
                  <a:cubicBezTo>
                    <a:pt x="65" y="188"/>
                    <a:pt x="66" y="188"/>
                    <a:pt x="66" y="188"/>
                  </a:cubicBezTo>
                  <a:cubicBezTo>
                    <a:pt x="67" y="188"/>
                    <a:pt x="67" y="188"/>
                    <a:pt x="68" y="188"/>
                  </a:cubicBezTo>
                  <a:cubicBezTo>
                    <a:pt x="68" y="188"/>
                    <a:pt x="68" y="188"/>
                    <a:pt x="68" y="188"/>
                  </a:cubicBezTo>
                  <a:cubicBezTo>
                    <a:pt x="69" y="188"/>
                    <a:pt x="69" y="188"/>
                    <a:pt x="69" y="188"/>
                  </a:cubicBezTo>
                  <a:cubicBezTo>
                    <a:pt x="70" y="188"/>
                    <a:pt x="70" y="187"/>
                    <a:pt x="70" y="187"/>
                  </a:cubicBezTo>
                  <a:cubicBezTo>
                    <a:pt x="70" y="186"/>
                    <a:pt x="69" y="186"/>
                    <a:pt x="69" y="187"/>
                  </a:cubicBezTo>
                  <a:cubicBezTo>
                    <a:pt x="68" y="187"/>
                    <a:pt x="68" y="186"/>
                    <a:pt x="68" y="186"/>
                  </a:cubicBezTo>
                  <a:cubicBezTo>
                    <a:pt x="68" y="186"/>
                    <a:pt x="69" y="186"/>
                    <a:pt x="69" y="186"/>
                  </a:cubicBezTo>
                  <a:cubicBezTo>
                    <a:pt x="69" y="185"/>
                    <a:pt x="69" y="185"/>
                    <a:pt x="68" y="185"/>
                  </a:cubicBezTo>
                  <a:cubicBezTo>
                    <a:pt x="68" y="185"/>
                    <a:pt x="67" y="185"/>
                    <a:pt x="67" y="186"/>
                  </a:cubicBezTo>
                  <a:cubicBezTo>
                    <a:pt x="67" y="186"/>
                    <a:pt x="67" y="187"/>
                    <a:pt x="67" y="187"/>
                  </a:cubicBezTo>
                  <a:cubicBezTo>
                    <a:pt x="67" y="187"/>
                    <a:pt x="67" y="187"/>
                    <a:pt x="66" y="187"/>
                  </a:cubicBezTo>
                  <a:cubicBezTo>
                    <a:pt x="66" y="187"/>
                    <a:pt x="66" y="187"/>
                    <a:pt x="66" y="186"/>
                  </a:cubicBezTo>
                  <a:cubicBezTo>
                    <a:pt x="66" y="186"/>
                    <a:pt x="65" y="186"/>
                    <a:pt x="65" y="186"/>
                  </a:cubicBezTo>
                  <a:cubicBezTo>
                    <a:pt x="65" y="186"/>
                    <a:pt x="65" y="186"/>
                    <a:pt x="65" y="186"/>
                  </a:cubicBezTo>
                  <a:cubicBezTo>
                    <a:pt x="65" y="186"/>
                    <a:pt x="65" y="185"/>
                    <a:pt x="66" y="185"/>
                  </a:cubicBezTo>
                  <a:cubicBezTo>
                    <a:pt x="66" y="185"/>
                    <a:pt x="66" y="186"/>
                    <a:pt x="67" y="185"/>
                  </a:cubicBezTo>
                  <a:cubicBezTo>
                    <a:pt x="67" y="184"/>
                    <a:pt x="65" y="185"/>
                    <a:pt x="65" y="185"/>
                  </a:cubicBezTo>
                  <a:cubicBezTo>
                    <a:pt x="64" y="185"/>
                    <a:pt x="64" y="185"/>
                    <a:pt x="63" y="184"/>
                  </a:cubicBezTo>
                  <a:cubicBezTo>
                    <a:pt x="63" y="184"/>
                    <a:pt x="63" y="184"/>
                    <a:pt x="63" y="184"/>
                  </a:cubicBezTo>
                  <a:cubicBezTo>
                    <a:pt x="63" y="183"/>
                    <a:pt x="63" y="183"/>
                    <a:pt x="62" y="183"/>
                  </a:cubicBezTo>
                  <a:cubicBezTo>
                    <a:pt x="61" y="183"/>
                    <a:pt x="61" y="182"/>
                    <a:pt x="62" y="181"/>
                  </a:cubicBezTo>
                  <a:cubicBezTo>
                    <a:pt x="62" y="181"/>
                    <a:pt x="63" y="180"/>
                    <a:pt x="63" y="180"/>
                  </a:cubicBezTo>
                  <a:cubicBezTo>
                    <a:pt x="63" y="180"/>
                    <a:pt x="63" y="179"/>
                    <a:pt x="64" y="179"/>
                  </a:cubicBezTo>
                  <a:cubicBezTo>
                    <a:pt x="64" y="179"/>
                    <a:pt x="65" y="178"/>
                    <a:pt x="65" y="178"/>
                  </a:cubicBezTo>
                  <a:cubicBezTo>
                    <a:pt x="65" y="178"/>
                    <a:pt x="65" y="178"/>
                    <a:pt x="65" y="178"/>
                  </a:cubicBezTo>
                  <a:cubicBezTo>
                    <a:pt x="65" y="178"/>
                    <a:pt x="65" y="178"/>
                    <a:pt x="65" y="177"/>
                  </a:cubicBezTo>
                  <a:cubicBezTo>
                    <a:pt x="66" y="177"/>
                    <a:pt x="66" y="177"/>
                    <a:pt x="67" y="177"/>
                  </a:cubicBezTo>
                  <a:cubicBezTo>
                    <a:pt x="67" y="177"/>
                    <a:pt x="67" y="177"/>
                    <a:pt x="68" y="177"/>
                  </a:cubicBezTo>
                  <a:cubicBezTo>
                    <a:pt x="68" y="176"/>
                    <a:pt x="67" y="176"/>
                    <a:pt x="66" y="176"/>
                  </a:cubicBezTo>
                  <a:cubicBezTo>
                    <a:pt x="66" y="176"/>
                    <a:pt x="66" y="177"/>
                    <a:pt x="66" y="177"/>
                  </a:cubicBezTo>
                  <a:cubicBezTo>
                    <a:pt x="65" y="177"/>
                    <a:pt x="65" y="177"/>
                    <a:pt x="65" y="178"/>
                  </a:cubicBezTo>
                  <a:cubicBezTo>
                    <a:pt x="64" y="178"/>
                    <a:pt x="64" y="179"/>
                    <a:pt x="63" y="178"/>
                  </a:cubicBezTo>
                  <a:cubicBezTo>
                    <a:pt x="63" y="178"/>
                    <a:pt x="64" y="177"/>
                    <a:pt x="64" y="177"/>
                  </a:cubicBezTo>
                  <a:cubicBezTo>
                    <a:pt x="63" y="177"/>
                    <a:pt x="63" y="177"/>
                    <a:pt x="62" y="178"/>
                  </a:cubicBezTo>
                  <a:cubicBezTo>
                    <a:pt x="62" y="178"/>
                    <a:pt x="62" y="178"/>
                    <a:pt x="62" y="178"/>
                  </a:cubicBezTo>
                  <a:cubicBezTo>
                    <a:pt x="61" y="178"/>
                    <a:pt x="61" y="178"/>
                    <a:pt x="61" y="178"/>
                  </a:cubicBezTo>
                  <a:cubicBezTo>
                    <a:pt x="61" y="177"/>
                    <a:pt x="60" y="177"/>
                    <a:pt x="61" y="177"/>
                  </a:cubicBezTo>
                  <a:cubicBezTo>
                    <a:pt x="61" y="176"/>
                    <a:pt x="62" y="176"/>
                    <a:pt x="62" y="176"/>
                  </a:cubicBezTo>
                  <a:cubicBezTo>
                    <a:pt x="62" y="175"/>
                    <a:pt x="63" y="175"/>
                    <a:pt x="63" y="175"/>
                  </a:cubicBezTo>
                  <a:cubicBezTo>
                    <a:pt x="63" y="175"/>
                    <a:pt x="63" y="175"/>
                    <a:pt x="64" y="175"/>
                  </a:cubicBezTo>
                  <a:cubicBezTo>
                    <a:pt x="64" y="175"/>
                    <a:pt x="64" y="175"/>
                    <a:pt x="64" y="175"/>
                  </a:cubicBezTo>
                  <a:cubicBezTo>
                    <a:pt x="64" y="175"/>
                    <a:pt x="64" y="175"/>
                    <a:pt x="64" y="175"/>
                  </a:cubicBezTo>
                  <a:cubicBezTo>
                    <a:pt x="64" y="175"/>
                    <a:pt x="65" y="175"/>
                    <a:pt x="65" y="175"/>
                  </a:cubicBezTo>
                  <a:cubicBezTo>
                    <a:pt x="65" y="175"/>
                    <a:pt x="65" y="175"/>
                    <a:pt x="65" y="175"/>
                  </a:cubicBezTo>
                  <a:cubicBezTo>
                    <a:pt x="65" y="175"/>
                    <a:pt x="64" y="174"/>
                    <a:pt x="64" y="174"/>
                  </a:cubicBezTo>
                  <a:cubicBezTo>
                    <a:pt x="64" y="174"/>
                    <a:pt x="63" y="175"/>
                    <a:pt x="63" y="175"/>
                  </a:cubicBezTo>
                  <a:cubicBezTo>
                    <a:pt x="63" y="175"/>
                    <a:pt x="62" y="175"/>
                    <a:pt x="62" y="175"/>
                  </a:cubicBezTo>
                  <a:cubicBezTo>
                    <a:pt x="62" y="175"/>
                    <a:pt x="61" y="175"/>
                    <a:pt x="61" y="175"/>
                  </a:cubicBezTo>
                  <a:cubicBezTo>
                    <a:pt x="60" y="176"/>
                    <a:pt x="60" y="176"/>
                    <a:pt x="59" y="176"/>
                  </a:cubicBezTo>
                  <a:cubicBezTo>
                    <a:pt x="58" y="176"/>
                    <a:pt x="58" y="175"/>
                    <a:pt x="59" y="175"/>
                  </a:cubicBezTo>
                  <a:cubicBezTo>
                    <a:pt x="59" y="173"/>
                    <a:pt x="61" y="174"/>
                    <a:pt x="62" y="174"/>
                  </a:cubicBezTo>
                  <a:cubicBezTo>
                    <a:pt x="62" y="174"/>
                    <a:pt x="63" y="174"/>
                    <a:pt x="63" y="174"/>
                  </a:cubicBezTo>
                  <a:cubicBezTo>
                    <a:pt x="63" y="174"/>
                    <a:pt x="64" y="174"/>
                    <a:pt x="64" y="174"/>
                  </a:cubicBezTo>
                  <a:cubicBezTo>
                    <a:pt x="64" y="174"/>
                    <a:pt x="65" y="174"/>
                    <a:pt x="65" y="173"/>
                  </a:cubicBezTo>
                  <a:cubicBezTo>
                    <a:pt x="64" y="173"/>
                    <a:pt x="64" y="173"/>
                    <a:pt x="64" y="173"/>
                  </a:cubicBezTo>
                  <a:cubicBezTo>
                    <a:pt x="64" y="173"/>
                    <a:pt x="64" y="173"/>
                    <a:pt x="64" y="173"/>
                  </a:cubicBezTo>
                  <a:cubicBezTo>
                    <a:pt x="63" y="173"/>
                    <a:pt x="63" y="173"/>
                    <a:pt x="62" y="173"/>
                  </a:cubicBezTo>
                  <a:cubicBezTo>
                    <a:pt x="62" y="173"/>
                    <a:pt x="61" y="173"/>
                    <a:pt x="61" y="173"/>
                  </a:cubicBezTo>
                  <a:cubicBezTo>
                    <a:pt x="61" y="173"/>
                    <a:pt x="61" y="173"/>
                    <a:pt x="61" y="173"/>
                  </a:cubicBezTo>
                  <a:cubicBezTo>
                    <a:pt x="61" y="173"/>
                    <a:pt x="60" y="173"/>
                    <a:pt x="60" y="173"/>
                  </a:cubicBezTo>
                  <a:cubicBezTo>
                    <a:pt x="60" y="173"/>
                    <a:pt x="60" y="172"/>
                    <a:pt x="61" y="172"/>
                  </a:cubicBezTo>
                  <a:cubicBezTo>
                    <a:pt x="61" y="172"/>
                    <a:pt x="62" y="172"/>
                    <a:pt x="62" y="172"/>
                  </a:cubicBezTo>
                  <a:cubicBezTo>
                    <a:pt x="62" y="172"/>
                    <a:pt x="62" y="172"/>
                    <a:pt x="62" y="172"/>
                  </a:cubicBezTo>
                  <a:cubicBezTo>
                    <a:pt x="63" y="172"/>
                    <a:pt x="63" y="171"/>
                    <a:pt x="63" y="171"/>
                  </a:cubicBezTo>
                  <a:cubicBezTo>
                    <a:pt x="63" y="171"/>
                    <a:pt x="64" y="171"/>
                    <a:pt x="64" y="171"/>
                  </a:cubicBezTo>
                  <a:cubicBezTo>
                    <a:pt x="63" y="170"/>
                    <a:pt x="63" y="171"/>
                    <a:pt x="62" y="171"/>
                  </a:cubicBezTo>
                  <a:cubicBezTo>
                    <a:pt x="62" y="171"/>
                    <a:pt x="62" y="171"/>
                    <a:pt x="62" y="171"/>
                  </a:cubicBezTo>
                  <a:cubicBezTo>
                    <a:pt x="61" y="171"/>
                    <a:pt x="61" y="171"/>
                    <a:pt x="61" y="171"/>
                  </a:cubicBezTo>
                  <a:cubicBezTo>
                    <a:pt x="61" y="171"/>
                    <a:pt x="60" y="171"/>
                    <a:pt x="60" y="171"/>
                  </a:cubicBezTo>
                  <a:cubicBezTo>
                    <a:pt x="60" y="171"/>
                    <a:pt x="60" y="171"/>
                    <a:pt x="59" y="171"/>
                  </a:cubicBezTo>
                  <a:cubicBezTo>
                    <a:pt x="59" y="171"/>
                    <a:pt x="58" y="171"/>
                    <a:pt x="58" y="171"/>
                  </a:cubicBezTo>
                  <a:cubicBezTo>
                    <a:pt x="58" y="170"/>
                    <a:pt x="59" y="170"/>
                    <a:pt x="59" y="169"/>
                  </a:cubicBezTo>
                  <a:cubicBezTo>
                    <a:pt x="60" y="169"/>
                    <a:pt x="60" y="169"/>
                    <a:pt x="60" y="169"/>
                  </a:cubicBezTo>
                  <a:cubicBezTo>
                    <a:pt x="61" y="169"/>
                    <a:pt x="61" y="169"/>
                    <a:pt x="61" y="168"/>
                  </a:cubicBezTo>
                  <a:cubicBezTo>
                    <a:pt x="61" y="168"/>
                    <a:pt x="62" y="169"/>
                    <a:pt x="62" y="168"/>
                  </a:cubicBezTo>
                  <a:cubicBezTo>
                    <a:pt x="62" y="168"/>
                    <a:pt x="62" y="168"/>
                    <a:pt x="61" y="168"/>
                  </a:cubicBezTo>
                  <a:cubicBezTo>
                    <a:pt x="61" y="168"/>
                    <a:pt x="60" y="169"/>
                    <a:pt x="59" y="168"/>
                  </a:cubicBezTo>
                  <a:cubicBezTo>
                    <a:pt x="59" y="167"/>
                    <a:pt x="61" y="167"/>
                    <a:pt x="62" y="167"/>
                  </a:cubicBezTo>
                  <a:cubicBezTo>
                    <a:pt x="62" y="167"/>
                    <a:pt x="62" y="166"/>
                    <a:pt x="63" y="166"/>
                  </a:cubicBezTo>
                  <a:cubicBezTo>
                    <a:pt x="63" y="166"/>
                    <a:pt x="64" y="166"/>
                    <a:pt x="64" y="166"/>
                  </a:cubicBezTo>
                  <a:cubicBezTo>
                    <a:pt x="65" y="165"/>
                    <a:pt x="66" y="165"/>
                    <a:pt x="66" y="165"/>
                  </a:cubicBezTo>
                  <a:cubicBezTo>
                    <a:pt x="66" y="165"/>
                    <a:pt x="66" y="166"/>
                    <a:pt x="67" y="166"/>
                  </a:cubicBezTo>
                  <a:cubicBezTo>
                    <a:pt x="67" y="166"/>
                    <a:pt x="67" y="165"/>
                    <a:pt x="67" y="165"/>
                  </a:cubicBezTo>
                  <a:cubicBezTo>
                    <a:pt x="68" y="165"/>
                    <a:pt x="69" y="166"/>
                    <a:pt x="69" y="166"/>
                  </a:cubicBezTo>
                  <a:cubicBezTo>
                    <a:pt x="69" y="166"/>
                    <a:pt x="70" y="166"/>
                    <a:pt x="70" y="166"/>
                  </a:cubicBezTo>
                  <a:cubicBezTo>
                    <a:pt x="71" y="165"/>
                    <a:pt x="67" y="165"/>
                    <a:pt x="67" y="164"/>
                  </a:cubicBezTo>
                  <a:cubicBezTo>
                    <a:pt x="68" y="164"/>
                    <a:pt x="69" y="164"/>
                    <a:pt x="69" y="164"/>
                  </a:cubicBezTo>
                  <a:cubicBezTo>
                    <a:pt x="69" y="164"/>
                    <a:pt x="69" y="163"/>
                    <a:pt x="69" y="163"/>
                  </a:cubicBezTo>
                  <a:cubicBezTo>
                    <a:pt x="69" y="163"/>
                    <a:pt x="69" y="163"/>
                    <a:pt x="70" y="163"/>
                  </a:cubicBezTo>
                  <a:cubicBezTo>
                    <a:pt x="70" y="163"/>
                    <a:pt x="70" y="162"/>
                    <a:pt x="71" y="162"/>
                  </a:cubicBezTo>
                  <a:cubicBezTo>
                    <a:pt x="71" y="162"/>
                    <a:pt x="71" y="162"/>
                    <a:pt x="72" y="162"/>
                  </a:cubicBezTo>
                  <a:cubicBezTo>
                    <a:pt x="72" y="163"/>
                    <a:pt x="72" y="163"/>
                    <a:pt x="72" y="163"/>
                  </a:cubicBezTo>
                  <a:cubicBezTo>
                    <a:pt x="72" y="163"/>
                    <a:pt x="74" y="164"/>
                    <a:pt x="74" y="163"/>
                  </a:cubicBezTo>
                  <a:cubicBezTo>
                    <a:pt x="74" y="162"/>
                    <a:pt x="73" y="162"/>
                    <a:pt x="72" y="162"/>
                  </a:cubicBezTo>
                  <a:cubicBezTo>
                    <a:pt x="72" y="162"/>
                    <a:pt x="72" y="161"/>
                    <a:pt x="72" y="161"/>
                  </a:cubicBezTo>
                  <a:cubicBezTo>
                    <a:pt x="72" y="161"/>
                    <a:pt x="73" y="161"/>
                    <a:pt x="73" y="161"/>
                  </a:cubicBezTo>
                  <a:cubicBezTo>
                    <a:pt x="73" y="161"/>
                    <a:pt x="73" y="160"/>
                    <a:pt x="73" y="160"/>
                  </a:cubicBezTo>
                  <a:cubicBezTo>
                    <a:pt x="73" y="160"/>
                    <a:pt x="73" y="160"/>
                    <a:pt x="73" y="160"/>
                  </a:cubicBezTo>
                  <a:cubicBezTo>
                    <a:pt x="73" y="160"/>
                    <a:pt x="72" y="159"/>
                    <a:pt x="72" y="159"/>
                  </a:cubicBezTo>
                  <a:cubicBezTo>
                    <a:pt x="71" y="159"/>
                    <a:pt x="71" y="160"/>
                    <a:pt x="71" y="160"/>
                  </a:cubicBezTo>
                  <a:cubicBezTo>
                    <a:pt x="71" y="160"/>
                    <a:pt x="70" y="161"/>
                    <a:pt x="70" y="160"/>
                  </a:cubicBezTo>
                  <a:cubicBezTo>
                    <a:pt x="69" y="160"/>
                    <a:pt x="69" y="159"/>
                    <a:pt x="69" y="159"/>
                  </a:cubicBezTo>
                  <a:cubicBezTo>
                    <a:pt x="69" y="158"/>
                    <a:pt x="69" y="158"/>
                    <a:pt x="69" y="158"/>
                  </a:cubicBezTo>
                  <a:cubicBezTo>
                    <a:pt x="69" y="158"/>
                    <a:pt x="68" y="157"/>
                    <a:pt x="69" y="157"/>
                  </a:cubicBezTo>
                  <a:cubicBezTo>
                    <a:pt x="69" y="157"/>
                    <a:pt x="69" y="157"/>
                    <a:pt x="69" y="157"/>
                  </a:cubicBezTo>
                  <a:cubicBezTo>
                    <a:pt x="69" y="156"/>
                    <a:pt x="69" y="156"/>
                    <a:pt x="69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68" y="156"/>
                    <a:pt x="67" y="156"/>
                    <a:pt x="68" y="157"/>
                  </a:cubicBezTo>
                  <a:cubicBezTo>
                    <a:pt x="68" y="157"/>
                    <a:pt x="68" y="158"/>
                    <a:pt x="68" y="158"/>
                  </a:cubicBezTo>
                  <a:cubicBezTo>
                    <a:pt x="69" y="159"/>
                    <a:pt x="69" y="160"/>
                    <a:pt x="68" y="160"/>
                  </a:cubicBezTo>
                  <a:cubicBezTo>
                    <a:pt x="68" y="161"/>
                    <a:pt x="68" y="161"/>
                    <a:pt x="67" y="161"/>
                  </a:cubicBezTo>
                  <a:cubicBezTo>
                    <a:pt x="67" y="161"/>
                    <a:pt x="67" y="161"/>
                    <a:pt x="67" y="160"/>
                  </a:cubicBezTo>
                  <a:cubicBezTo>
                    <a:pt x="66" y="160"/>
                    <a:pt x="66" y="160"/>
                    <a:pt x="66" y="160"/>
                  </a:cubicBezTo>
                  <a:cubicBezTo>
                    <a:pt x="65" y="160"/>
                    <a:pt x="65" y="160"/>
                    <a:pt x="65" y="160"/>
                  </a:cubicBezTo>
                  <a:cubicBezTo>
                    <a:pt x="65" y="160"/>
                    <a:pt x="64" y="160"/>
                    <a:pt x="64" y="160"/>
                  </a:cubicBezTo>
                  <a:cubicBezTo>
                    <a:pt x="64" y="160"/>
                    <a:pt x="64" y="160"/>
                    <a:pt x="64" y="160"/>
                  </a:cubicBezTo>
                  <a:cubicBezTo>
                    <a:pt x="64" y="160"/>
                    <a:pt x="63" y="160"/>
                    <a:pt x="63" y="161"/>
                  </a:cubicBezTo>
                  <a:cubicBezTo>
                    <a:pt x="62" y="161"/>
                    <a:pt x="62" y="161"/>
                    <a:pt x="62" y="162"/>
                  </a:cubicBezTo>
                  <a:cubicBezTo>
                    <a:pt x="61" y="162"/>
                    <a:pt x="60" y="162"/>
                    <a:pt x="60" y="163"/>
                  </a:cubicBezTo>
                  <a:cubicBezTo>
                    <a:pt x="59" y="163"/>
                    <a:pt x="59" y="163"/>
                    <a:pt x="59" y="164"/>
                  </a:cubicBezTo>
                  <a:cubicBezTo>
                    <a:pt x="59" y="164"/>
                    <a:pt x="59" y="164"/>
                    <a:pt x="58" y="165"/>
                  </a:cubicBezTo>
                  <a:cubicBezTo>
                    <a:pt x="58" y="165"/>
                    <a:pt x="57" y="166"/>
                    <a:pt x="57" y="165"/>
                  </a:cubicBezTo>
                  <a:cubicBezTo>
                    <a:pt x="56" y="165"/>
                    <a:pt x="57" y="164"/>
                    <a:pt x="57" y="163"/>
                  </a:cubicBezTo>
                  <a:cubicBezTo>
                    <a:pt x="57" y="163"/>
                    <a:pt x="57" y="163"/>
                    <a:pt x="57" y="162"/>
                  </a:cubicBezTo>
                  <a:cubicBezTo>
                    <a:pt x="57" y="162"/>
                    <a:pt x="57" y="162"/>
                    <a:pt x="57" y="161"/>
                  </a:cubicBezTo>
                  <a:cubicBezTo>
                    <a:pt x="58" y="161"/>
                    <a:pt x="58" y="161"/>
                    <a:pt x="59" y="160"/>
                  </a:cubicBezTo>
                  <a:cubicBezTo>
                    <a:pt x="59" y="160"/>
                    <a:pt x="59" y="160"/>
                    <a:pt x="59" y="160"/>
                  </a:cubicBezTo>
                  <a:cubicBezTo>
                    <a:pt x="60" y="159"/>
                    <a:pt x="60" y="159"/>
                    <a:pt x="60" y="159"/>
                  </a:cubicBezTo>
                  <a:cubicBezTo>
                    <a:pt x="60" y="159"/>
                    <a:pt x="61" y="159"/>
                    <a:pt x="61" y="159"/>
                  </a:cubicBezTo>
                  <a:cubicBezTo>
                    <a:pt x="61" y="159"/>
                    <a:pt x="61" y="158"/>
                    <a:pt x="62" y="158"/>
                  </a:cubicBezTo>
                  <a:cubicBezTo>
                    <a:pt x="62" y="158"/>
                    <a:pt x="62" y="158"/>
                    <a:pt x="63" y="158"/>
                  </a:cubicBezTo>
                  <a:cubicBezTo>
                    <a:pt x="63" y="158"/>
                    <a:pt x="63" y="158"/>
                    <a:pt x="64" y="158"/>
                  </a:cubicBezTo>
                  <a:cubicBezTo>
                    <a:pt x="64" y="158"/>
                    <a:pt x="64" y="158"/>
                    <a:pt x="64" y="158"/>
                  </a:cubicBezTo>
                  <a:cubicBezTo>
                    <a:pt x="65" y="158"/>
                    <a:pt x="65" y="158"/>
                    <a:pt x="65" y="157"/>
                  </a:cubicBezTo>
                  <a:cubicBezTo>
                    <a:pt x="65" y="157"/>
                    <a:pt x="64" y="157"/>
                    <a:pt x="64" y="157"/>
                  </a:cubicBezTo>
                  <a:cubicBezTo>
                    <a:pt x="63" y="157"/>
                    <a:pt x="63" y="158"/>
                    <a:pt x="63" y="158"/>
                  </a:cubicBezTo>
                  <a:cubicBezTo>
                    <a:pt x="62" y="158"/>
                    <a:pt x="62" y="157"/>
                    <a:pt x="62" y="157"/>
                  </a:cubicBezTo>
                  <a:cubicBezTo>
                    <a:pt x="61" y="157"/>
                    <a:pt x="61" y="158"/>
                    <a:pt x="60" y="158"/>
                  </a:cubicBezTo>
                  <a:cubicBezTo>
                    <a:pt x="60" y="158"/>
                    <a:pt x="59" y="159"/>
                    <a:pt x="59" y="158"/>
                  </a:cubicBezTo>
                  <a:cubicBezTo>
                    <a:pt x="58" y="158"/>
                    <a:pt x="58" y="157"/>
                    <a:pt x="58" y="157"/>
                  </a:cubicBezTo>
                  <a:cubicBezTo>
                    <a:pt x="59" y="156"/>
                    <a:pt x="59" y="156"/>
                    <a:pt x="59" y="156"/>
                  </a:cubicBezTo>
                  <a:cubicBezTo>
                    <a:pt x="60" y="155"/>
                    <a:pt x="60" y="155"/>
                    <a:pt x="61" y="155"/>
                  </a:cubicBezTo>
                  <a:cubicBezTo>
                    <a:pt x="61" y="154"/>
                    <a:pt x="59" y="155"/>
                    <a:pt x="58" y="155"/>
                  </a:cubicBezTo>
                  <a:cubicBezTo>
                    <a:pt x="58" y="154"/>
                    <a:pt x="59" y="154"/>
                    <a:pt x="59" y="154"/>
                  </a:cubicBezTo>
                  <a:cubicBezTo>
                    <a:pt x="59" y="154"/>
                    <a:pt x="59" y="154"/>
                    <a:pt x="60" y="154"/>
                  </a:cubicBezTo>
                  <a:cubicBezTo>
                    <a:pt x="60" y="154"/>
                    <a:pt x="61" y="153"/>
                    <a:pt x="61" y="153"/>
                  </a:cubicBezTo>
                  <a:cubicBezTo>
                    <a:pt x="61" y="153"/>
                    <a:pt x="61" y="153"/>
                    <a:pt x="62" y="153"/>
                  </a:cubicBezTo>
                  <a:cubicBezTo>
                    <a:pt x="62" y="152"/>
                    <a:pt x="62" y="152"/>
                    <a:pt x="63" y="152"/>
                  </a:cubicBezTo>
                  <a:cubicBezTo>
                    <a:pt x="63" y="152"/>
                    <a:pt x="64" y="151"/>
                    <a:pt x="65" y="151"/>
                  </a:cubicBezTo>
                  <a:cubicBezTo>
                    <a:pt x="65" y="151"/>
                    <a:pt x="65" y="151"/>
                    <a:pt x="66" y="151"/>
                  </a:cubicBezTo>
                  <a:cubicBezTo>
                    <a:pt x="66" y="151"/>
                    <a:pt x="67" y="151"/>
                    <a:pt x="67" y="151"/>
                  </a:cubicBezTo>
                  <a:cubicBezTo>
                    <a:pt x="68" y="151"/>
                    <a:pt x="69" y="151"/>
                    <a:pt x="69" y="151"/>
                  </a:cubicBezTo>
                  <a:cubicBezTo>
                    <a:pt x="70" y="150"/>
                    <a:pt x="71" y="150"/>
                    <a:pt x="72" y="151"/>
                  </a:cubicBezTo>
                  <a:cubicBezTo>
                    <a:pt x="72" y="151"/>
                    <a:pt x="72" y="151"/>
                    <a:pt x="72" y="151"/>
                  </a:cubicBezTo>
                  <a:cubicBezTo>
                    <a:pt x="73" y="151"/>
                    <a:pt x="73" y="150"/>
                    <a:pt x="73" y="150"/>
                  </a:cubicBezTo>
                  <a:cubicBezTo>
                    <a:pt x="72" y="150"/>
                    <a:pt x="72" y="150"/>
                    <a:pt x="71" y="150"/>
                  </a:cubicBezTo>
                  <a:cubicBezTo>
                    <a:pt x="71" y="150"/>
                    <a:pt x="70" y="150"/>
                    <a:pt x="70" y="150"/>
                  </a:cubicBezTo>
                  <a:cubicBezTo>
                    <a:pt x="69" y="150"/>
                    <a:pt x="69" y="150"/>
                    <a:pt x="69" y="150"/>
                  </a:cubicBezTo>
                  <a:cubicBezTo>
                    <a:pt x="68" y="150"/>
                    <a:pt x="67" y="150"/>
                    <a:pt x="67" y="150"/>
                  </a:cubicBezTo>
                  <a:cubicBezTo>
                    <a:pt x="66" y="150"/>
                    <a:pt x="65" y="150"/>
                    <a:pt x="65" y="150"/>
                  </a:cubicBezTo>
                  <a:cubicBezTo>
                    <a:pt x="64" y="151"/>
                    <a:pt x="64" y="151"/>
                    <a:pt x="63" y="152"/>
                  </a:cubicBezTo>
                  <a:cubicBezTo>
                    <a:pt x="63" y="152"/>
                    <a:pt x="62" y="152"/>
                    <a:pt x="62" y="152"/>
                  </a:cubicBezTo>
                  <a:cubicBezTo>
                    <a:pt x="61" y="152"/>
                    <a:pt x="61" y="153"/>
                    <a:pt x="61" y="153"/>
                  </a:cubicBezTo>
                  <a:cubicBezTo>
                    <a:pt x="60" y="153"/>
                    <a:pt x="59" y="154"/>
                    <a:pt x="59" y="153"/>
                  </a:cubicBezTo>
                  <a:cubicBezTo>
                    <a:pt x="58" y="153"/>
                    <a:pt x="58" y="152"/>
                    <a:pt x="59" y="152"/>
                  </a:cubicBezTo>
                  <a:cubicBezTo>
                    <a:pt x="58" y="152"/>
                    <a:pt x="58" y="151"/>
                    <a:pt x="58" y="151"/>
                  </a:cubicBezTo>
                  <a:cubicBezTo>
                    <a:pt x="58" y="151"/>
                    <a:pt x="58" y="151"/>
                    <a:pt x="59" y="151"/>
                  </a:cubicBezTo>
                  <a:cubicBezTo>
                    <a:pt x="58" y="150"/>
                    <a:pt x="58" y="151"/>
                    <a:pt x="58" y="151"/>
                  </a:cubicBezTo>
                  <a:cubicBezTo>
                    <a:pt x="58" y="151"/>
                    <a:pt x="58" y="150"/>
                    <a:pt x="58" y="150"/>
                  </a:cubicBezTo>
                  <a:cubicBezTo>
                    <a:pt x="58" y="149"/>
                    <a:pt x="58" y="150"/>
                    <a:pt x="58" y="150"/>
                  </a:cubicBezTo>
                  <a:cubicBezTo>
                    <a:pt x="57" y="151"/>
                    <a:pt x="57" y="151"/>
                    <a:pt x="56" y="151"/>
                  </a:cubicBezTo>
                  <a:cubicBezTo>
                    <a:pt x="56" y="151"/>
                    <a:pt x="56" y="151"/>
                    <a:pt x="56" y="151"/>
                  </a:cubicBezTo>
                  <a:cubicBezTo>
                    <a:pt x="56" y="151"/>
                    <a:pt x="55" y="152"/>
                    <a:pt x="55" y="152"/>
                  </a:cubicBezTo>
                  <a:cubicBezTo>
                    <a:pt x="55" y="152"/>
                    <a:pt x="54" y="152"/>
                    <a:pt x="54" y="151"/>
                  </a:cubicBezTo>
                  <a:cubicBezTo>
                    <a:pt x="54" y="151"/>
                    <a:pt x="54" y="151"/>
                    <a:pt x="55" y="150"/>
                  </a:cubicBezTo>
                  <a:cubicBezTo>
                    <a:pt x="55" y="150"/>
                    <a:pt x="56" y="150"/>
                    <a:pt x="56" y="150"/>
                  </a:cubicBezTo>
                  <a:cubicBezTo>
                    <a:pt x="56" y="149"/>
                    <a:pt x="57" y="149"/>
                    <a:pt x="57" y="149"/>
                  </a:cubicBezTo>
                  <a:cubicBezTo>
                    <a:pt x="57" y="149"/>
                    <a:pt x="58" y="149"/>
                    <a:pt x="59" y="148"/>
                  </a:cubicBezTo>
                  <a:cubicBezTo>
                    <a:pt x="59" y="149"/>
                    <a:pt x="60" y="149"/>
                    <a:pt x="61" y="149"/>
                  </a:cubicBezTo>
                  <a:cubicBezTo>
                    <a:pt x="61" y="149"/>
                    <a:pt x="62" y="149"/>
                    <a:pt x="62" y="149"/>
                  </a:cubicBezTo>
                  <a:cubicBezTo>
                    <a:pt x="62" y="149"/>
                    <a:pt x="62" y="149"/>
                    <a:pt x="63" y="148"/>
                  </a:cubicBezTo>
                  <a:cubicBezTo>
                    <a:pt x="63" y="148"/>
                    <a:pt x="64" y="148"/>
                    <a:pt x="65" y="148"/>
                  </a:cubicBezTo>
                  <a:cubicBezTo>
                    <a:pt x="66" y="148"/>
                    <a:pt x="66" y="148"/>
                    <a:pt x="65" y="148"/>
                  </a:cubicBezTo>
                  <a:cubicBezTo>
                    <a:pt x="65" y="148"/>
                    <a:pt x="64" y="148"/>
                    <a:pt x="64" y="148"/>
                  </a:cubicBezTo>
                  <a:cubicBezTo>
                    <a:pt x="64" y="148"/>
                    <a:pt x="63" y="148"/>
                    <a:pt x="63" y="148"/>
                  </a:cubicBezTo>
                  <a:cubicBezTo>
                    <a:pt x="63" y="148"/>
                    <a:pt x="62" y="148"/>
                    <a:pt x="62" y="148"/>
                  </a:cubicBezTo>
                  <a:cubicBezTo>
                    <a:pt x="61" y="149"/>
                    <a:pt x="61" y="149"/>
                    <a:pt x="61" y="149"/>
                  </a:cubicBezTo>
                  <a:cubicBezTo>
                    <a:pt x="61" y="149"/>
                    <a:pt x="61" y="148"/>
                    <a:pt x="60" y="148"/>
                  </a:cubicBezTo>
                  <a:cubicBezTo>
                    <a:pt x="60" y="148"/>
                    <a:pt x="60" y="148"/>
                    <a:pt x="60" y="148"/>
                  </a:cubicBezTo>
                  <a:cubicBezTo>
                    <a:pt x="60" y="148"/>
                    <a:pt x="59" y="148"/>
                    <a:pt x="59" y="148"/>
                  </a:cubicBezTo>
                  <a:cubicBezTo>
                    <a:pt x="59" y="148"/>
                    <a:pt x="58" y="148"/>
                    <a:pt x="58" y="148"/>
                  </a:cubicBezTo>
                  <a:cubicBezTo>
                    <a:pt x="57" y="148"/>
                    <a:pt x="56" y="148"/>
                    <a:pt x="55" y="148"/>
                  </a:cubicBezTo>
                  <a:cubicBezTo>
                    <a:pt x="55" y="148"/>
                    <a:pt x="56" y="148"/>
                    <a:pt x="56" y="147"/>
                  </a:cubicBezTo>
                  <a:cubicBezTo>
                    <a:pt x="55" y="147"/>
                    <a:pt x="55" y="148"/>
                    <a:pt x="55" y="147"/>
                  </a:cubicBezTo>
                  <a:cubicBezTo>
                    <a:pt x="55" y="147"/>
                    <a:pt x="55" y="147"/>
                    <a:pt x="55" y="147"/>
                  </a:cubicBezTo>
                  <a:cubicBezTo>
                    <a:pt x="55" y="147"/>
                    <a:pt x="55" y="147"/>
                    <a:pt x="55" y="147"/>
                  </a:cubicBezTo>
                  <a:cubicBezTo>
                    <a:pt x="55" y="146"/>
                    <a:pt x="54" y="146"/>
                    <a:pt x="54" y="146"/>
                  </a:cubicBezTo>
                  <a:cubicBezTo>
                    <a:pt x="55" y="146"/>
                    <a:pt x="55" y="145"/>
                    <a:pt x="55" y="146"/>
                  </a:cubicBezTo>
                  <a:cubicBezTo>
                    <a:pt x="56" y="145"/>
                    <a:pt x="54" y="145"/>
                    <a:pt x="54" y="145"/>
                  </a:cubicBezTo>
                  <a:cubicBezTo>
                    <a:pt x="54" y="144"/>
                    <a:pt x="55" y="144"/>
                    <a:pt x="55" y="143"/>
                  </a:cubicBezTo>
                  <a:cubicBezTo>
                    <a:pt x="56" y="143"/>
                    <a:pt x="56" y="143"/>
                    <a:pt x="56" y="143"/>
                  </a:cubicBezTo>
                  <a:cubicBezTo>
                    <a:pt x="56" y="142"/>
                    <a:pt x="57" y="142"/>
                    <a:pt x="57" y="142"/>
                  </a:cubicBezTo>
                  <a:cubicBezTo>
                    <a:pt x="57" y="141"/>
                    <a:pt x="58" y="141"/>
                    <a:pt x="58" y="142"/>
                  </a:cubicBezTo>
                  <a:cubicBezTo>
                    <a:pt x="58" y="142"/>
                    <a:pt x="58" y="142"/>
                    <a:pt x="58" y="143"/>
                  </a:cubicBezTo>
                  <a:cubicBezTo>
                    <a:pt x="59" y="143"/>
                    <a:pt x="59" y="143"/>
                    <a:pt x="59" y="142"/>
                  </a:cubicBezTo>
                  <a:cubicBezTo>
                    <a:pt x="59" y="142"/>
                    <a:pt x="59" y="142"/>
                    <a:pt x="60" y="142"/>
                  </a:cubicBezTo>
                  <a:cubicBezTo>
                    <a:pt x="60" y="142"/>
                    <a:pt x="60" y="142"/>
                    <a:pt x="60" y="142"/>
                  </a:cubicBezTo>
                  <a:cubicBezTo>
                    <a:pt x="60" y="142"/>
                    <a:pt x="59" y="141"/>
                    <a:pt x="59" y="142"/>
                  </a:cubicBezTo>
                  <a:cubicBezTo>
                    <a:pt x="58" y="141"/>
                    <a:pt x="59" y="141"/>
                    <a:pt x="60" y="141"/>
                  </a:cubicBezTo>
                  <a:cubicBezTo>
                    <a:pt x="60" y="141"/>
                    <a:pt x="61" y="141"/>
                    <a:pt x="61" y="141"/>
                  </a:cubicBezTo>
                  <a:cubicBezTo>
                    <a:pt x="62" y="141"/>
                    <a:pt x="62" y="141"/>
                    <a:pt x="63" y="141"/>
                  </a:cubicBezTo>
                  <a:cubicBezTo>
                    <a:pt x="63" y="141"/>
                    <a:pt x="63" y="141"/>
                    <a:pt x="64" y="141"/>
                  </a:cubicBezTo>
                  <a:cubicBezTo>
                    <a:pt x="64" y="141"/>
                    <a:pt x="64" y="140"/>
                    <a:pt x="64" y="140"/>
                  </a:cubicBezTo>
                  <a:cubicBezTo>
                    <a:pt x="64" y="140"/>
                    <a:pt x="65" y="140"/>
                    <a:pt x="65" y="140"/>
                  </a:cubicBezTo>
                  <a:cubicBezTo>
                    <a:pt x="66" y="140"/>
                    <a:pt x="66" y="140"/>
                    <a:pt x="66" y="140"/>
                  </a:cubicBezTo>
                  <a:cubicBezTo>
                    <a:pt x="66" y="139"/>
                    <a:pt x="66" y="139"/>
                    <a:pt x="65" y="139"/>
                  </a:cubicBezTo>
                  <a:cubicBezTo>
                    <a:pt x="65" y="139"/>
                    <a:pt x="64" y="139"/>
                    <a:pt x="64" y="139"/>
                  </a:cubicBezTo>
                  <a:cubicBezTo>
                    <a:pt x="64" y="139"/>
                    <a:pt x="64" y="139"/>
                    <a:pt x="63" y="139"/>
                  </a:cubicBezTo>
                  <a:cubicBezTo>
                    <a:pt x="62" y="139"/>
                    <a:pt x="61" y="139"/>
                    <a:pt x="60" y="139"/>
                  </a:cubicBezTo>
                  <a:cubicBezTo>
                    <a:pt x="60" y="139"/>
                    <a:pt x="60" y="139"/>
                    <a:pt x="59" y="139"/>
                  </a:cubicBezTo>
                  <a:cubicBezTo>
                    <a:pt x="59" y="138"/>
                    <a:pt x="59" y="138"/>
                    <a:pt x="58" y="138"/>
                  </a:cubicBezTo>
                  <a:cubicBezTo>
                    <a:pt x="58" y="138"/>
                    <a:pt x="57" y="139"/>
                    <a:pt x="57" y="139"/>
                  </a:cubicBezTo>
                  <a:cubicBezTo>
                    <a:pt x="56" y="138"/>
                    <a:pt x="56" y="138"/>
                    <a:pt x="56" y="138"/>
                  </a:cubicBezTo>
                  <a:cubicBezTo>
                    <a:pt x="56" y="137"/>
                    <a:pt x="56" y="137"/>
                    <a:pt x="57" y="137"/>
                  </a:cubicBezTo>
                  <a:cubicBezTo>
                    <a:pt x="57" y="137"/>
                    <a:pt x="57" y="137"/>
                    <a:pt x="57" y="136"/>
                  </a:cubicBezTo>
                  <a:cubicBezTo>
                    <a:pt x="58" y="136"/>
                    <a:pt x="58" y="136"/>
                    <a:pt x="58" y="136"/>
                  </a:cubicBezTo>
                  <a:cubicBezTo>
                    <a:pt x="58" y="135"/>
                    <a:pt x="59" y="133"/>
                    <a:pt x="60" y="134"/>
                  </a:cubicBezTo>
                  <a:cubicBezTo>
                    <a:pt x="61" y="134"/>
                    <a:pt x="62" y="133"/>
                    <a:pt x="62" y="133"/>
                  </a:cubicBezTo>
                  <a:cubicBezTo>
                    <a:pt x="63" y="133"/>
                    <a:pt x="63" y="133"/>
                    <a:pt x="64" y="133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6" y="132"/>
                    <a:pt x="66" y="131"/>
                    <a:pt x="67" y="131"/>
                  </a:cubicBezTo>
                  <a:cubicBezTo>
                    <a:pt x="67" y="131"/>
                    <a:pt x="68" y="131"/>
                    <a:pt x="69" y="131"/>
                  </a:cubicBezTo>
                  <a:cubicBezTo>
                    <a:pt x="70" y="131"/>
                    <a:pt x="70" y="131"/>
                    <a:pt x="71" y="131"/>
                  </a:cubicBezTo>
                  <a:cubicBezTo>
                    <a:pt x="72" y="132"/>
                    <a:pt x="73" y="132"/>
                    <a:pt x="74" y="132"/>
                  </a:cubicBezTo>
                  <a:cubicBezTo>
                    <a:pt x="74" y="132"/>
                    <a:pt x="75" y="132"/>
                    <a:pt x="75" y="132"/>
                  </a:cubicBezTo>
                  <a:cubicBezTo>
                    <a:pt x="76" y="132"/>
                    <a:pt x="76" y="132"/>
                    <a:pt x="76" y="132"/>
                  </a:cubicBezTo>
                  <a:cubicBezTo>
                    <a:pt x="78" y="131"/>
                    <a:pt x="80" y="133"/>
                    <a:pt x="82" y="133"/>
                  </a:cubicBezTo>
                  <a:cubicBezTo>
                    <a:pt x="83" y="133"/>
                    <a:pt x="83" y="133"/>
                    <a:pt x="84" y="133"/>
                  </a:cubicBezTo>
                  <a:cubicBezTo>
                    <a:pt x="85" y="133"/>
                    <a:pt x="86" y="134"/>
                    <a:pt x="86" y="134"/>
                  </a:cubicBezTo>
                  <a:cubicBezTo>
                    <a:pt x="86" y="133"/>
                    <a:pt x="84" y="133"/>
                    <a:pt x="83" y="133"/>
                  </a:cubicBezTo>
                  <a:cubicBezTo>
                    <a:pt x="83" y="133"/>
                    <a:pt x="83" y="133"/>
                    <a:pt x="82" y="132"/>
                  </a:cubicBezTo>
                  <a:cubicBezTo>
                    <a:pt x="82" y="132"/>
                    <a:pt x="81" y="133"/>
                    <a:pt x="81" y="132"/>
                  </a:cubicBezTo>
                  <a:cubicBezTo>
                    <a:pt x="81" y="132"/>
                    <a:pt x="81" y="132"/>
                    <a:pt x="81" y="132"/>
                  </a:cubicBezTo>
                  <a:cubicBezTo>
                    <a:pt x="81" y="132"/>
                    <a:pt x="80" y="132"/>
                    <a:pt x="81" y="131"/>
                  </a:cubicBezTo>
                  <a:cubicBezTo>
                    <a:pt x="81" y="131"/>
                    <a:pt x="82" y="131"/>
                    <a:pt x="82" y="131"/>
                  </a:cubicBezTo>
                  <a:cubicBezTo>
                    <a:pt x="82" y="131"/>
                    <a:pt x="82" y="130"/>
                    <a:pt x="82" y="130"/>
                  </a:cubicBezTo>
                  <a:cubicBezTo>
                    <a:pt x="82" y="130"/>
                    <a:pt x="83" y="130"/>
                    <a:pt x="83" y="130"/>
                  </a:cubicBezTo>
                  <a:cubicBezTo>
                    <a:pt x="84" y="130"/>
                    <a:pt x="84" y="130"/>
                    <a:pt x="84" y="130"/>
                  </a:cubicBezTo>
                  <a:cubicBezTo>
                    <a:pt x="84" y="130"/>
                    <a:pt x="84" y="130"/>
                    <a:pt x="85" y="131"/>
                  </a:cubicBezTo>
                  <a:cubicBezTo>
                    <a:pt x="84" y="131"/>
                    <a:pt x="82" y="131"/>
                    <a:pt x="82" y="132"/>
                  </a:cubicBezTo>
                  <a:cubicBezTo>
                    <a:pt x="83" y="132"/>
                    <a:pt x="84" y="132"/>
                    <a:pt x="84" y="131"/>
                  </a:cubicBezTo>
                  <a:cubicBezTo>
                    <a:pt x="85" y="131"/>
                    <a:pt x="85" y="130"/>
                    <a:pt x="86" y="131"/>
                  </a:cubicBezTo>
                  <a:cubicBezTo>
                    <a:pt x="86" y="131"/>
                    <a:pt x="87" y="132"/>
                    <a:pt x="87" y="131"/>
                  </a:cubicBezTo>
                  <a:cubicBezTo>
                    <a:pt x="87" y="131"/>
                    <a:pt x="86" y="130"/>
                    <a:pt x="86" y="130"/>
                  </a:cubicBezTo>
                  <a:cubicBezTo>
                    <a:pt x="86" y="129"/>
                    <a:pt x="86" y="130"/>
                    <a:pt x="87" y="130"/>
                  </a:cubicBezTo>
                  <a:cubicBezTo>
                    <a:pt x="87" y="128"/>
                    <a:pt x="85" y="129"/>
                    <a:pt x="85" y="129"/>
                  </a:cubicBezTo>
                  <a:cubicBezTo>
                    <a:pt x="84" y="129"/>
                    <a:pt x="84" y="129"/>
                    <a:pt x="84" y="129"/>
                  </a:cubicBezTo>
                  <a:cubicBezTo>
                    <a:pt x="83" y="128"/>
                    <a:pt x="83" y="128"/>
                    <a:pt x="83" y="128"/>
                  </a:cubicBezTo>
                  <a:cubicBezTo>
                    <a:pt x="82" y="127"/>
                    <a:pt x="82" y="126"/>
                    <a:pt x="82" y="125"/>
                  </a:cubicBezTo>
                  <a:cubicBezTo>
                    <a:pt x="82" y="124"/>
                    <a:pt x="82" y="124"/>
                    <a:pt x="83" y="124"/>
                  </a:cubicBezTo>
                  <a:cubicBezTo>
                    <a:pt x="83" y="124"/>
                    <a:pt x="84" y="124"/>
                    <a:pt x="85" y="125"/>
                  </a:cubicBezTo>
                  <a:cubicBezTo>
                    <a:pt x="85" y="124"/>
                    <a:pt x="85" y="124"/>
                    <a:pt x="85" y="124"/>
                  </a:cubicBezTo>
                  <a:cubicBezTo>
                    <a:pt x="85" y="123"/>
                    <a:pt x="84" y="123"/>
                    <a:pt x="84" y="123"/>
                  </a:cubicBezTo>
                  <a:cubicBezTo>
                    <a:pt x="84" y="123"/>
                    <a:pt x="84" y="122"/>
                    <a:pt x="85" y="122"/>
                  </a:cubicBezTo>
                  <a:cubicBezTo>
                    <a:pt x="85" y="122"/>
                    <a:pt x="84" y="122"/>
                    <a:pt x="84" y="122"/>
                  </a:cubicBezTo>
                  <a:cubicBezTo>
                    <a:pt x="84" y="121"/>
                    <a:pt x="85" y="121"/>
                    <a:pt x="86" y="121"/>
                  </a:cubicBezTo>
                  <a:cubicBezTo>
                    <a:pt x="86" y="121"/>
                    <a:pt x="87" y="121"/>
                    <a:pt x="87" y="120"/>
                  </a:cubicBezTo>
                  <a:cubicBezTo>
                    <a:pt x="87" y="120"/>
                    <a:pt x="87" y="120"/>
                    <a:pt x="86" y="120"/>
                  </a:cubicBezTo>
                  <a:cubicBezTo>
                    <a:pt x="86" y="119"/>
                    <a:pt x="86" y="119"/>
                    <a:pt x="87" y="118"/>
                  </a:cubicBezTo>
                  <a:cubicBezTo>
                    <a:pt x="88" y="118"/>
                    <a:pt x="88" y="119"/>
                    <a:pt x="89" y="119"/>
                  </a:cubicBezTo>
                  <a:cubicBezTo>
                    <a:pt x="89" y="118"/>
                    <a:pt x="89" y="118"/>
                    <a:pt x="89" y="119"/>
                  </a:cubicBezTo>
                  <a:cubicBezTo>
                    <a:pt x="90" y="119"/>
                    <a:pt x="90" y="119"/>
                    <a:pt x="90" y="119"/>
                  </a:cubicBezTo>
                  <a:cubicBezTo>
                    <a:pt x="90" y="120"/>
                    <a:pt x="92" y="119"/>
                    <a:pt x="92" y="119"/>
                  </a:cubicBezTo>
                  <a:cubicBezTo>
                    <a:pt x="92" y="118"/>
                    <a:pt x="92" y="118"/>
                    <a:pt x="92" y="117"/>
                  </a:cubicBezTo>
                  <a:cubicBezTo>
                    <a:pt x="91" y="117"/>
                    <a:pt x="91" y="117"/>
                    <a:pt x="90" y="117"/>
                  </a:cubicBezTo>
                  <a:cubicBezTo>
                    <a:pt x="90" y="117"/>
                    <a:pt x="90" y="117"/>
                    <a:pt x="89" y="117"/>
                  </a:cubicBezTo>
                  <a:cubicBezTo>
                    <a:pt x="89" y="117"/>
                    <a:pt x="89" y="117"/>
                    <a:pt x="89" y="117"/>
                  </a:cubicBezTo>
                  <a:cubicBezTo>
                    <a:pt x="88" y="117"/>
                    <a:pt x="88" y="117"/>
                    <a:pt x="88" y="117"/>
                  </a:cubicBezTo>
                  <a:cubicBezTo>
                    <a:pt x="87" y="116"/>
                    <a:pt x="89" y="116"/>
                    <a:pt x="90" y="116"/>
                  </a:cubicBezTo>
                  <a:cubicBezTo>
                    <a:pt x="90" y="115"/>
                    <a:pt x="90" y="115"/>
                    <a:pt x="90" y="114"/>
                  </a:cubicBezTo>
                  <a:cubicBezTo>
                    <a:pt x="90" y="114"/>
                    <a:pt x="90" y="114"/>
                    <a:pt x="91" y="114"/>
                  </a:cubicBezTo>
                  <a:cubicBezTo>
                    <a:pt x="91" y="114"/>
                    <a:pt x="91" y="113"/>
                    <a:pt x="91" y="113"/>
                  </a:cubicBezTo>
                  <a:cubicBezTo>
                    <a:pt x="91" y="113"/>
                    <a:pt x="92" y="113"/>
                    <a:pt x="92" y="114"/>
                  </a:cubicBezTo>
                  <a:cubicBezTo>
                    <a:pt x="92" y="114"/>
                    <a:pt x="91" y="115"/>
                    <a:pt x="92" y="115"/>
                  </a:cubicBezTo>
                  <a:cubicBezTo>
                    <a:pt x="92" y="116"/>
                    <a:pt x="92" y="115"/>
                    <a:pt x="92" y="114"/>
                  </a:cubicBezTo>
                  <a:cubicBezTo>
                    <a:pt x="93" y="114"/>
                    <a:pt x="93" y="114"/>
                    <a:pt x="93" y="113"/>
                  </a:cubicBezTo>
                  <a:cubicBezTo>
                    <a:pt x="92" y="113"/>
                    <a:pt x="92" y="113"/>
                    <a:pt x="92" y="112"/>
                  </a:cubicBezTo>
                  <a:cubicBezTo>
                    <a:pt x="92" y="112"/>
                    <a:pt x="91" y="112"/>
                    <a:pt x="91" y="112"/>
                  </a:cubicBezTo>
                  <a:cubicBezTo>
                    <a:pt x="91" y="112"/>
                    <a:pt x="90" y="113"/>
                    <a:pt x="90" y="113"/>
                  </a:cubicBezTo>
                  <a:cubicBezTo>
                    <a:pt x="89" y="113"/>
                    <a:pt x="88" y="114"/>
                    <a:pt x="87" y="114"/>
                  </a:cubicBezTo>
                  <a:cubicBezTo>
                    <a:pt x="87" y="113"/>
                    <a:pt x="87" y="112"/>
                    <a:pt x="88" y="112"/>
                  </a:cubicBezTo>
                  <a:cubicBezTo>
                    <a:pt x="89" y="112"/>
                    <a:pt x="89" y="111"/>
                    <a:pt x="89" y="111"/>
                  </a:cubicBezTo>
                  <a:cubicBezTo>
                    <a:pt x="89" y="110"/>
                    <a:pt x="89" y="110"/>
                    <a:pt x="90" y="110"/>
                  </a:cubicBezTo>
                  <a:cubicBezTo>
                    <a:pt x="91" y="110"/>
                    <a:pt x="92" y="110"/>
                    <a:pt x="92" y="111"/>
                  </a:cubicBezTo>
                  <a:cubicBezTo>
                    <a:pt x="92" y="111"/>
                    <a:pt x="92" y="112"/>
                    <a:pt x="93" y="112"/>
                  </a:cubicBezTo>
                  <a:cubicBezTo>
                    <a:pt x="93" y="112"/>
                    <a:pt x="94" y="112"/>
                    <a:pt x="94" y="112"/>
                  </a:cubicBezTo>
                  <a:cubicBezTo>
                    <a:pt x="94" y="112"/>
                    <a:pt x="94" y="112"/>
                    <a:pt x="95" y="112"/>
                  </a:cubicBezTo>
                  <a:cubicBezTo>
                    <a:pt x="95" y="113"/>
                    <a:pt x="95" y="112"/>
                    <a:pt x="95" y="112"/>
                  </a:cubicBezTo>
                  <a:cubicBezTo>
                    <a:pt x="95" y="112"/>
                    <a:pt x="94" y="111"/>
                    <a:pt x="94" y="111"/>
                  </a:cubicBezTo>
                  <a:cubicBezTo>
                    <a:pt x="94" y="110"/>
                    <a:pt x="94" y="110"/>
                    <a:pt x="94" y="110"/>
                  </a:cubicBezTo>
                  <a:cubicBezTo>
                    <a:pt x="94" y="110"/>
                    <a:pt x="93" y="109"/>
                    <a:pt x="93" y="109"/>
                  </a:cubicBezTo>
                  <a:cubicBezTo>
                    <a:pt x="92" y="109"/>
                    <a:pt x="91" y="109"/>
                    <a:pt x="90" y="109"/>
                  </a:cubicBezTo>
                  <a:cubicBezTo>
                    <a:pt x="89" y="109"/>
                    <a:pt x="89" y="110"/>
                    <a:pt x="88" y="110"/>
                  </a:cubicBezTo>
                  <a:cubicBezTo>
                    <a:pt x="87" y="110"/>
                    <a:pt x="87" y="110"/>
                    <a:pt x="87" y="109"/>
                  </a:cubicBezTo>
                  <a:cubicBezTo>
                    <a:pt x="86" y="109"/>
                    <a:pt x="86" y="109"/>
                    <a:pt x="85" y="109"/>
                  </a:cubicBezTo>
                  <a:cubicBezTo>
                    <a:pt x="84" y="109"/>
                    <a:pt x="84" y="109"/>
                    <a:pt x="83" y="109"/>
                  </a:cubicBezTo>
                  <a:cubicBezTo>
                    <a:pt x="83" y="109"/>
                    <a:pt x="82" y="109"/>
                    <a:pt x="82" y="109"/>
                  </a:cubicBezTo>
                  <a:cubicBezTo>
                    <a:pt x="82" y="109"/>
                    <a:pt x="82" y="109"/>
                    <a:pt x="81" y="109"/>
                  </a:cubicBezTo>
                  <a:cubicBezTo>
                    <a:pt x="81" y="108"/>
                    <a:pt x="80" y="108"/>
                    <a:pt x="80" y="107"/>
                  </a:cubicBezTo>
                  <a:cubicBezTo>
                    <a:pt x="79" y="107"/>
                    <a:pt x="78" y="107"/>
                    <a:pt x="78" y="107"/>
                  </a:cubicBezTo>
                  <a:cubicBezTo>
                    <a:pt x="77" y="107"/>
                    <a:pt x="76" y="107"/>
                    <a:pt x="75" y="107"/>
                  </a:cubicBezTo>
                  <a:cubicBezTo>
                    <a:pt x="75" y="106"/>
                    <a:pt x="73" y="107"/>
                    <a:pt x="73" y="106"/>
                  </a:cubicBezTo>
                  <a:cubicBezTo>
                    <a:pt x="72" y="106"/>
                    <a:pt x="72" y="106"/>
                    <a:pt x="72" y="105"/>
                  </a:cubicBezTo>
                  <a:cubicBezTo>
                    <a:pt x="72" y="105"/>
                    <a:pt x="71" y="105"/>
                    <a:pt x="70" y="105"/>
                  </a:cubicBezTo>
                  <a:cubicBezTo>
                    <a:pt x="70" y="105"/>
                    <a:pt x="71" y="105"/>
                    <a:pt x="70" y="105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70" y="104"/>
                    <a:pt x="70" y="103"/>
                    <a:pt x="70" y="103"/>
                  </a:cubicBezTo>
                  <a:cubicBezTo>
                    <a:pt x="71" y="103"/>
                    <a:pt x="71" y="103"/>
                    <a:pt x="71" y="103"/>
                  </a:cubicBezTo>
                  <a:cubicBezTo>
                    <a:pt x="71" y="103"/>
                    <a:pt x="71" y="103"/>
                    <a:pt x="72" y="103"/>
                  </a:cubicBezTo>
                  <a:cubicBezTo>
                    <a:pt x="72" y="103"/>
                    <a:pt x="72" y="102"/>
                    <a:pt x="72" y="102"/>
                  </a:cubicBezTo>
                  <a:cubicBezTo>
                    <a:pt x="73" y="102"/>
                    <a:pt x="73" y="102"/>
                    <a:pt x="74" y="102"/>
                  </a:cubicBezTo>
                  <a:cubicBezTo>
                    <a:pt x="74" y="102"/>
                    <a:pt x="75" y="103"/>
                    <a:pt x="76" y="103"/>
                  </a:cubicBezTo>
                  <a:cubicBezTo>
                    <a:pt x="77" y="103"/>
                    <a:pt x="77" y="103"/>
                    <a:pt x="78" y="103"/>
                  </a:cubicBezTo>
                  <a:cubicBezTo>
                    <a:pt x="78" y="103"/>
                    <a:pt x="79" y="103"/>
                    <a:pt x="79" y="103"/>
                  </a:cubicBezTo>
                  <a:cubicBezTo>
                    <a:pt x="79" y="103"/>
                    <a:pt x="80" y="103"/>
                    <a:pt x="80" y="103"/>
                  </a:cubicBezTo>
                  <a:cubicBezTo>
                    <a:pt x="81" y="103"/>
                    <a:pt x="81" y="103"/>
                    <a:pt x="82" y="103"/>
                  </a:cubicBezTo>
                  <a:cubicBezTo>
                    <a:pt x="83" y="103"/>
                    <a:pt x="84" y="103"/>
                    <a:pt x="85" y="104"/>
                  </a:cubicBezTo>
                  <a:cubicBezTo>
                    <a:pt x="86" y="104"/>
                    <a:pt x="86" y="104"/>
                    <a:pt x="87" y="105"/>
                  </a:cubicBezTo>
                  <a:cubicBezTo>
                    <a:pt x="88" y="105"/>
                    <a:pt x="88" y="105"/>
                    <a:pt x="89" y="106"/>
                  </a:cubicBezTo>
                  <a:cubicBezTo>
                    <a:pt x="90" y="106"/>
                    <a:pt x="90" y="106"/>
                    <a:pt x="91" y="106"/>
                  </a:cubicBezTo>
                  <a:cubicBezTo>
                    <a:pt x="92" y="107"/>
                    <a:pt x="93" y="107"/>
                    <a:pt x="94" y="107"/>
                  </a:cubicBezTo>
                  <a:cubicBezTo>
                    <a:pt x="95" y="107"/>
                    <a:pt x="96" y="107"/>
                    <a:pt x="96" y="107"/>
                  </a:cubicBezTo>
                  <a:cubicBezTo>
                    <a:pt x="96" y="107"/>
                    <a:pt x="96" y="106"/>
                    <a:pt x="96" y="106"/>
                  </a:cubicBezTo>
                  <a:cubicBezTo>
                    <a:pt x="96" y="106"/>
                    <a:pt x="97" y="106"/>
                    <a:pt x="97" y="105"/>
                  </a:cubicBezTo>
                  <a:cubicBezTo>
                    <a:pt x="97" y="105"/>
                    <a:pt x="97" y="105"/>
                    <a:pt x="97" y="105"/>
                  </a:cubicBezTo>
                  <a:cubicBezTo>
                    <a:pt x="96" y="105"/>
                    <a:pt x="96" y="105"/>
                    <a:pt x="96" y="105"/>
                  </a:cubicBezTo>
                  <a:cubicBezTo>
                    <a:pt x="95" y="106"/>
                    <a:pt x="95" y="105"/>
                    <a:pt x="94" y="105"/>
                  </a:cubicBezTo>
                  <a:cubicBezTo>
                    <a:pt x="94" y="106"/>
                    <a:pt x="94" y="106"/>
                    <a:pt x="94" y="106"/>
                  </a:cubicBezTo>
                  <a:cubicBezTo>
                    <a:pt x="93" y="106"/>
                    <a:pt x="93" y="106"/>
                    <a:pt x="93" y="105"/>
                  </a:cubicBezTo>
                  <a:cubicBezTo>
                    <a:pt x="93" y="105"/>
                    <a:pt x="93" y="105"/>
                    <a:pt x="92" y="105"/>
                  </a:cubicBezTo>
                  <a:cubicBezTo>
                    <a:pt x="92" y="104"/>
                    <a:pt x="92" y="104"/>
                    <a:pt x="92" y="104"/>
                  </a:cubicBezTo>
                  <a:cubicBezTo>
                    <a:pt x="93" y="104"/>
                    <a:pt x="93" y="104"/>
                    <a:pt x="93" y="104"/>
                  </a:cubicBezTo>
                  <a:cubicBezTo>
                    <a:pt x="93" y="104"/>
                    <a:pt x="94" y="104"/>
                    <a:pt x="94" y="104"/>
                  </a:cubicBezTo>
                  <a:cubicBezTo>
                    <a:pt x="94" y="104"/>
                    <a:pt x="94" y="105"/>
                    <a:pt x="94" y="104"/>
                  </a:cubicBezTo>
                  <a:cubicBezTo>
                    <a:pt x="94" y="104"/>
                    <a:pt x="95" y="104"/>
                    <a:pt x="95" y="104"/>
                  </a:cubicBezTo>
                  <a:cubicBezTo>
                    <a:pt x="95" y="104"/>
                    <a:pt x="95" y="104"/>
                    <a:pt x="96" y="104"/>
                  </a:cubicBezTo>
                  <a:cubicBezTo>
                    <a:pt x="96" y="103"/>
                    <a:pt x="96" y="103"/>
                    <a:pt x="95" y="103"/>
                  </a:cubicBezTo>
                  <a:cubicBezTo>
                    <a:pt x="95" y="103"/>
                    <a:pt x="94" y="103"/>
                    <a:pt x="94" y="103"/>
                  </a:cubicBezTo>
                  <a:cubicBezTo>
                    <a:pt x="94" y="103"/>
                    <a:pt x="94" y="103"/>
                    <a:pt x="93" y="103"/>
                  </a:cubicBezTo>
                  <a:cubicBezTo>
                    <a:pt x="93" y="103"/>
                    <a:pt x="93" y="103"/>
                    <a:pt x="93" y="103"/>
                  </a:cubicBezTo>
                  <a:cubicBezTo>
                    <a:pt x="94" y="102"/>
                    <a:pt x="93" y="102"/>
                    <a:pt x="93" y="102"/>
                  </a:cubicBezTo>
                  <a:cubicBezTo>
                    <a:pt x="92" y="102"/>
                    <a:pt x="92" y="102"/>
                    <a:pt x="92" y="101"/>
                  </a:cubicBezTo>
                  <a:cubicBezTo>
                    <a:pt x="92" y="101"/>
                    <a:pt x="92" y="101"/>
                    <a:pt x="93" y="101"/>
                  </a:cubicBezTo>
                  <a:cubicBezTo>
                    <a:pt x="93" y="101"/>
                    <a:pt x="93" y="101"/>
                    <a:pt x="94" y="101"/>
                  </a:cubicBezTo>
                  <a:cubicBezTo>
                    <a:pt x="94" y="101"/>
                    <a:pt x="94" y="101"/>
                    <a:pt x="94" y="101"/>
                  </a:cubicBezTo>
                  <a:cubicBezTo>
                    <a:pt x="94" y="101"/>
                    <a:pt x="95" y="101"/>
                    <a:pt x="95" y="101"/>
                  </a:cubicBezTo>
                  <a:cubicBezTo>
                    <a:pt x="95" y="101"/>
                    <a:pt x="96" y="101"/>
                    <a:pt x="96" y="101"/>
                  </a:cubicBezTo>
                  <a:cubicBezTo>
                    <a:pt x="96" y="100"/>
                    <a:pt x="95" y="100"/>
                    <a:pt x="95" y="100"/>
                  </a:cubicBezTo>
                  <a:cubicBezTo>
                    <a:pt x="95" y="100"/>
                    <a:pt x="95" y="100"/>
                    <a:pt x="95" y="100"/>
                  </a:cubicBezTo>
                  <a:cubicBezTo>
                    <a:pt x="95" y="100"/>
                    <a:pt x="95" y="99"/>
                    <a:pt x="95" y="99"/>
                  </a:cubicBezTo>
                  <a:cubicBezTo>
                    <a:pt x="95" y="99"/>
                    <a:pt x="93" y="99"/>
                    <a:pt x="93" y="100"/>
                  </a:cubicBezTo>
                  <a:cubicBezTo>
                    <a:pt x="92" y="100"/>
                    <a:pt x="92" y="100"/>
                    <a:pt x="91" y="100"/>
                  </a:cubicBezTo>
                  <a:cubicBezTo>
                    <a:pt x="91" y="99"/>
                    <a:pt x="91" y="99"/>
                    <a:pt x="91" y="99"/>
                  </a:cubicBezTo>
                  <a:cubicBezTo>
                    <a:pt x="91" y="98"/>
                    <a:pt x="92" y="99"/>
                    <a:pt x="92" y="98"/>
                  </a:cubicBezTo>
                  <a:cubicBezTo>
                    <a:pt x="92" y="98"/>
                    <a:pt x="91" y="98"/>
                    <a:pt x="91" y="98"/>
                  </a:cubicBezTo>
                  <a:cubicBezTo>
                    <a:pt x="91" y="98"/>
                    <a:pt x="90" y="98"/>
                    <a:pt x="90" y="98"/>
                  </a:cubicBezTo>
                  <a:cubicBezTo>
                    <a:pt x="90" y="98"/>
                    <a:pt x="90" y="98"/>
                    <a:pt x="89" y="98"/>
                  </a:cubicBezTo>
                  <a:cubicBezTo>
                    <a:pt x="89" y="98"/>
                    <a:pt x="89" y="98"/>
                    <a:pt x="88" y="98"/>
                  </a:cubicBezTo>
                  <a:cubicBezTo>
                    <a:pt x="88" y="98"/>
                    <a:pt x="88" y="98"/>
                    <a:pt x="88" y="98"/>
                  </a:cubicBezTo>
                  <a:cubicBezTo>
                    <a:pt x="88" y="97"/>
                    <a:pt x="87" y="98"/>
                    <a:pt x="87" y="98"/>
                  </a:cubicBezTo>
                  <a:cubicBezTo>
                    <a:pt x="86" y="98"/>
                    <a:pt x="86" y="99"/>
                    <a:pt x="85" y="99"/>
                  </a:cubicBezTo>
                  <a:cubicBezTo>
                    <a:pt x="85" y="99"/>
                    <a:pt x="84" y="99"/>
                    <a:pt x="83" y="99"/>
                  </a:cubicBezTo>
                  <a:cubicBezTo>
                    <a:pt x="83" y="99"/>
                    <a:pt x="83" y="98"/>
                    <a:pt x="83" y="98"/>
                  </a:cubicBezTo>
                  <a:cubicBezTo>
                    <a:pt x="83" y="98"/>
                    <a:pt x="84" y="97"/>
                    <a:pt x="84" y="97"/>
                  </a:cubicBezTo>
                  <a:cubicBezTo>
                    <a:pt x="85" y="97"/>
                    <a:pt x="85" y="98"/>
                    <a:pt x="86" y="97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7" y="96"/>
                    <a:pt x="87" y="96"/>
                    <a:pt x="88" y="96"/>
                  </a:cubicBezTo>
                  <a:cubicBezTo>
                    <a:pt x="88" y="96"/>
                    <a:pt x="88" y="96"/>
                    <a:pt x="88" y="96"/>
                  </a:cubicBezTo>
                  <a:cubicBezTo>
                    <a:pt x="89" y="96"/>
                    <a:pt x="89" y="96"/>
                    <a:pt x="89" y="96"/>
                  </a:cubicBezTo>
                  <a:cubicBezTo>
                    <a:pt x="89" y="96"/>
                    <a:pt x="89" y="96"/>
                    <a:pt x="89" y="96"/>
                  </a:cubicBezTo>
                  <a:cubicBezTo>
                    <a:pt x="90" y="96"/>
                    <a:pt x="91" y="96"/>
                    <a:pt x="92" y="96"/>
                  </a:cubicBezTo>
                  <a:cubicBezTo>
                    <a:pt x="92" y="96"/>
                    <a:pt x="92" y="96"/>
                    <a:pt x="93" y="96"/>
                  </a:cubicBezTo>
                  <a:cubicBezTo>
                    <a:pt x="93" y="96"/>
                    <a:pt x="93" y="97"/>
                    <a:pt x="94" y="97"/>
                  </a:cubicBezTo>
                  <a:cubicBezTo>
                    <a:pt x="95" y="98"/>
                    <a:pt x="96" y="97"/>
                    <a:pt x="96" y="96"/>
                  </a:cubicBezTo>
                  <a:cubicBezTo>
                    <a:pt x="96" y="96"/>
                    <a:pt x="96" y="96"/>
                    <a:pt x="95" y="96"/>
                  </a:cubicBezTo>
                  <a:cubicBezTo>
                    <a:pt x="95" y="96"/>
                    <a:pt x="94" y="96"/>
                    <a:pt x="94" y="96"/>
                  </a:cubicBezTo>
                  <a:cubicBezTo>
                    <a:pt x="94" y="95"/>
                    <a:pt x="95" y="95"/>
                    <a:pt x="95" y="95"/>
                  </a:cubicBezTo>
                  <a:cubicBezTo>
                    <a:pt x="95" y="95"/>
                    <a:pt x="96" y="95"/>
                    <a:pt x="96" y="94"/>
                  </a:cubicBezTo>
                  <a:cubicBezTo>
                    <a:pt x="96" y="93"/>
                    <a:pt x="94" y="93"/>
                    <a:pt x="93" y="94"/>
                  </a:cubicBezTo>
                  <a:cubicBezTo>
                    <a:pt x="93" y="94"/>
                    <a:pt x="93" y="95"/>
                    <a:pt x="93" y="95"/>
                  </a:cubicBezTo>
                  <a:cubicBezTo>
                    <a:pt x="93" y="95"/>
                    <a:pt x="91" y="95"/>
                    <a:pt x="91" y="95"/>
                  </a:cubicBezTo>
                  <a:cubicBezTo>
                    <a:pt x="90" y="95"/>
                    <a:pt x="90" y="94"/>
                    <a:pt x="89" y="94"/>
                  </a:cubicBezTo>
                  <a:cubicBezTo>
                    <a:pt x="89" y="95"/>
                    <a:pt x="88" y="95"/>
                    <a:pt x="88" y="95"/>
                  </a:cubicBezTo>
                  <a:cubicBezTo>
                    <a:pt x="88" y="95"/>
                    <a:pt x="88" y="94"/>
                    <a:pt x="87" y="94"/>
                  </a:cubicBezTo>
                  <a:cubicBezTo>
                    <a:pt x="86" y="94"/>
                    <a:pt x="85" y="95"/>
                    <a:pt x="85" y="95"/>
                  </a:cubicBezTo>
                  <a:cubicBezTo>
                    <a:pt x="84" y="95"/>
                    <a:pt x="84" y="96"/>
                    <a:pt x="83" y="96"/>
                  </a:cubicBezTo>
                  <a:cubicBezTo>
                    <a:pt x="82" y="96"/>
                    <a:pt x="83" y="95"/>
                    <a:pt x="84" y="95"/>
                  </a:cubicBezTo>
                  <a:cubicBezTo>
                    <a:pt x="84" y="94"/>
                    <a:pt x="85" y="95"/>
                    <a:pt x="85" y="95"/>
                  </a:cubicBezTo>
                  <a:cubicBezTo>
                    <a:pt x="85" y="95"/>
                    <a:pt x="86" y="94"/>
                    <a:pt x="86" y="94"/>
                  </a:cubicBezTo>
                  <a:cubicBezTo>
                    <a:pt x="86" y="94"/>
                    <a:pt x="86" y="94"/>
                    <a:pt x="87" y="94"/>
                  </a:cubicBezTo>
                  <a:cubicBezTo>
                    <a:pt x="87" y="93"/>
                    <a:pt x="87" y="93"/>
                    <a:pt x="88" y="93"/>
                  </a:cubicBezTo>
                  <a:cubicBezTo>
                    <a:pt x="88" y="93"/>
                    <a:pt x="88" y="93"/>
                    <a:pt x="88" y="93"/>
                  </a:cubicBezTo>
                  <a:cubicBezTo>
                    <a:pt x="89" y="93"/>
                    <a:pt x="89" y="92"/>
                    <a:pt x="89" y="92"/>
                  </a:cubicBezTo>
                  <a:cubicBezTo>
                    <a:pt x="89" y="92"/>
                    <a:pt x="89" y="92"/>
                    <a:pt x="90" y="92"/>
                  </a:cubicBezTo>
                  <a:cubicBezTo>
                    <a:pt x="90" y="92"/>
                    <a:pt x="90" y="91"/>
                    <a:pt x="89" y="91"/>
                  </a:cubicBezTo>
                  <a:cubicBezTo>
                    <a:pt x="89" y="91"/>
                    <a:pt x="88" y="91"/>
                    <a:pt x="88" y="92"/>
                  </a:cubicBezTo>
                  <a:cubicBezTo>
                    <a:pt x="87" y="92"/>
                    <a:pt x="87" y="93"/>
                    <a:pt x="86" y="93"/>
                  </a:cubicBezTo>
                  <a:cubicBezTo>
                    <a:pt x="86" y="93"/>
                    <a:pt x="85" y="94"/>
                    <a:pt x="84" y="93"/>
                  </a:cubicBezTo>
                  <a:cubicBezTo>
                    <a:pt x="84" y="93"/>
                    <a:pt x="84" y="92"/>
                    <a:pt x="84" y="92"/>
                  </a:cubicBezTo>
                  <a:cubicBezTo>
                    <a:pt x="85" y="92"/>
                    <a:pt x="85" y="92"/>
                    <a:pt x="85" y="92"/>
                  </a:cubicBezTo>
                  <a:cubicBezTo>
                    <a:pt x="85" y="91"/>
                    <a:pt x="85" y="91"/>
                    <a:pt x="85" y="91"/>
                  </a:cubicBezTo>
                  <a:cubicBezTo>
                    <a:pt x="84" y="90"/>
                    <a:pt x="84" y="90"/>
                    <a:pt x="84" y="90"/>
                  </a:cubicBezTo>
                  <a:cubicBezTo>
                    <a:pt x="84" y="90"/>
                    <a:pt x="84" y="89"/>
                    <a:pt x="84" y="89"/>
                  </a:cubicBezTo>
                  <a:cubicBezTo>
                    <a:pt x="85" y="89"/>
                    <a:pt x="85" y="89"/>
                    <a:pt x="85" y="89"/>
                  </a:cubicBezTo>
                  <a:cubicBezTo>
                    <a:pt x="86" y="89"/>
                    <a:pt x="86" y="89"/>
                    <a:pt x="86" y="88"/>
                  </a:cubicBezTo>
                  <a:cubicBezTo>
                    <a:pt x="86" y="88"/>
                    <a:pt x="85" y="88"/>
                    <a:pt x="84" y="88"/>
                  </a:cubicBezTo>
                  <a:cubicBezTo>
                    <a:pt x="84" y="89"/>
                    <a:pt x="83" y="89"/>
                    <a:pt x="83" y="89"/>
                  </a:cubicBezTo>
                  <a:cubicBezTo>
                    <a:pt x="83" y="90"/>
                    <a:pt x="83" y="91"/>
                    <a:pt x="83" y="91"/>
                  </a:cubicBezTo>
                  <a:cubicBezTo>
                    <a:pt x="84" y="91"/>
                    <a:pt x="84" y="91"/>
                    <a:pt x="84" y="92"/>
                  </a:cubicBezTo>
                  <a:cubicBezTo>
                    <a:pt x="84" y="92"/>
                    <a:pt x="84" y="92"/>
                    <a:pt x="83" y="92"/>
                  </a:cubicBezTo>
                  <a:cubicBezTo>
                    <a:pt x="83" y="93"/>
                    <a:pt x="83" y="93"/>
                    <a:pt x="83" y="93"/>
                  </a:cubicBezTo>
                  <a:cubicBezTo>
                    <a:pt x="83" y="94"/>
                    <a:pt x="82" y="94"/>
                    <a:pt x="82" y="94"/>
                  </a:cubicBezTo>
                  <a:cubicBezTo>
                    <a:pt x="81" y="94"/>
                    <a:pt x="80" y="95"/>
                    <a:pt x="80" y="95"/>
                  </a:cubicBezTo>
                  <a:cubicBezTo>
                    <a:pt x="80" y="96"/>
                    <a:pt x="80" y="96"/>
                    <a:pt x="79" y="96"/>
                  </a:cubicBezTo>
                  <a:cubicBezTo>
                    <a:pt x="79" y="96"/>
                    <a:pt x="79" y="96"/>
                    <a:pt x="78" y="96"/>
                  </a:cubicBezTo>
                  <a:cubicBezTo>
                    <a:pt x="78" y="96"/>
                    <a:pt x="78" y="97"/>
                    <a:pt x="77" y="97"/>
                  </a:cubicBezTo>
                  <a:cubicBezTo>
                    <a:pt x="77" y="97"/>
                    <a:pt x="77" y="97"/>
                    <a:pt x="76" y="97"/>
                  </a:cubicBezTo>
                  <a:cubicBezTo>
                    <a:pt x="75" y="97"/>
                    <a:pt x="74" y="97"/>
                    <a:pt x="73" y="97"/>
                  </a:cubicBezTo>
                  <a:cubicBezTo>
                    <a:pt x="72" y="97"/>
                    <a:pt x="72" y="97"/>
                    <a:pt x="71" y="97"/>
                  </a:cubicBezTo>
                  <a:cubicBezTo>
                    <a:pt x="71" y="97"/>
                    <a:pt x="71" y="97"/>
                    <a:pt x="70" y="97"/>
                  </a:cubicBezTo>
                  <a:cubicBezTo>
                    <a:pt x="69" y="96"/>
                    <a:pt x="69" y="98"/>
                    <a:pt x="68" y="97"/>
                  </a:cubicBezTo>
                  <a:cubicBezTo>
                    <a:pt x="68" y="96"/>
                    <a:pt x="68" y="96"/>
                    <a:pt x="68" y="95"/>
                  </a:cubicBezTo>
                  <a:cubicBezTo>
                    <a:pt x="68" y="95"/>
                    <a:pt x="67" y="95"/>
                    <a:pt x="67" y="95"/>
                  </a:cubicBezTo>
                  <a:cubicBezTo>
                    <a:pt x="67" y="94"/>
                    <a:pt x="67" y="94"/>
                    <a:pt x="67" y="94"/>
                  </a:cubicBezTo>
                  <a:cubicBezTo>
                    <a:pt x="68" y="94"/>
                    <a:pt x="68" y="94"/>
                    <a:pt x="68" y="94"/>
                  </a:cubicBezTo>
                  <a:cubicBezTo>
                    <a:pt x="68" y="94"/>
                    <a:pt x="68" y="94"/>
                    <a:pt x="69" y="94"/>
                  </a:cubicBezTo>
                  <a:cubicBezTo>
                    <a:pt x="69" y="94"/>
                    <a:pt x="69" y="94"/>
                    <a:pt x="70" y="94"/>
                  </a:cubicBezTo>
                  <a:cubicBezTo>
                    <a:pt x="70" y="94"/>
                    <a:pt x="70" y="94"/>
                    <a:pt x="71" y="94"/>
                  </a:cubicBezTo>
                  <a:cubicBezTo>
                    <a:pt x="71" y="93"/>
                    <a:pt x="71" y="93"/>
                    <a:pt x="71" y="93"/>
                  </a:cubicBezTo>
                  <a:cubicBezTo>
                    <a:pt x="71" y="92"/>
                    <a:pt x="72" y="92"/>
                    <a:pt x="72" y="93"/>
                  </a:cubicBezTo>
                  <a:cubicBezTo>
                    <a:pt x="73" y="93"/>
                    <a:pt x="74" y="93"/>
                    <a:pt x="74" y="93"/>
                  </a:cubicBezTo>
                  <a:cubicBezTo>
                    <a:pt x="75" y="93"/>
                    <a:pt x="75" y="92"/>
                    <a:pt x="75" y="92"/>
                  </a:cubicBezTo>
                  <a:cubicBezTo>
                    <a:pt x="76" y="92"/>
                    <a:pt x="76" y="92"/>
                    <a:pt x="76" y="92"/>
                  </a:cubicBezTo>
                  <a:cubicBezTo>
                    <a:pt x="77" y="91"/>
                    <a:pt x="77" y="91"/>
                    <a:pt x="78" y="91"/>
                  </a:cubicBezTo>
                  <a:cubicBezTo>
                    <a:pt x="78" y="91"/>
                    <a:pt x="79" y="90"/>
                    <a:pt x="80" y="90"/>
                  </a:cubicBezTo>
                  <a:cubicBezTo>
                    <a:pt x="79" y="90"/>
                    <a:pt x="79" y="89"/>
                    <a:pt x="79" y="89"/>
                  </a:cubicBezTo>
                  <a:cubicBezTo>
                    <a:pt x="79" y="89"/>
                    <a:pt x="78" y="90"/>
                    <a:pt x="78" y="90"/>
                  </a:cubicBezTo>
                  <a:cubicBezTo>
                    <a:pt x="77" y="90"/>
                    <a:pt x="77" y="90"/>
                    <a:pt x="77" y="90"/>
                  </a:cubicBezTo>
                  <a:cubicBezTo>
                    <a:pt x="77" y="91"/>
                    <a:pt x="77" y="91"/>
                    <a:pt x="76" y="91"/>
                  </a:cubicBezTo>
                  <a:cubicBezTo>
                    <a:pt x="76" y="92"/>
                    <a:pt x="75" y="92"/>
                    <a:pt x="74" y="92"/>
                  </a:cubicBezTo>
                  <a:cubicBezTo>
                    <a:pt x="73" y="92"/>
                    <a:pt x="72" y="92"/>
                    <a:pt x="71" y="92"/>
                  </a:cubicBezTo>
                  <a:cubicBezTo>
                    <a:pt x="70" y="92"/>
                    <a:pt x="70" y="92"/>
                    <a:pt x="70" y="92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1" y="91"/>
                    <a:pt x="71" y="91"/>
                    <a:pt x="71" y="91"/>
                  </a:cubicBezTo>
                  <a:cubicBezTo>
                    <a:pt x="72" y="91"/>
                    <a:pt x="73" y="91"/>
                    <a:pt x="73" y="90"/>
                  </a:cubicBezTo>
                  <a:cubicBezTo>
                    <a:pt x="74" y="90"/>
                    <a:pt x="74" y="90"/>
                    <a:pt x="74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6" y="90"/>
                    <a:pt x="76" y="89"/>
                    <a:pt x="76" y="89"/>
                  </a:cubicBezTo>
                  <a:cubicBezTo>
                    <a:pt x="76" y="89"/>
                    <a:pt x="75" y="89"/>
                    <a:pt x="75" y="89"/>
                  </a:cubicBezTo>
                  <a:cubicBezTo>
                    <a:pt x="75" y="89"/>
                    <a:pt x="74" y="89"/>
                    <a:pt x="74" y="89"/>
                  </a:cubicBezTo>
                  <a:cubicBezTo>
                    <a:pt x="74" y="89"/>
                    <a:pt x="73" y="89"/>
                    <a:pt x="73" y="89"/>
                  </a:cubicBezTo>
                  <a:cubicBezTo>
                    <a:pt x="72" y="89"/>
                    <a:pt x="72" y="88"/>
                    <a:pt x="73" y="88"/>
                  </a:cubicBezTo>
                  <a:cubicBezTo>
                    <a:pt x="73" y="88"/>
                    <a:pt x="73" y="88"/>
                    <a:pt x="74" y="88"/>
                  </a:cubicBezTo>
                  <a:cubicBezTo>
                    <a:pt x="74" y="88"/>
                    <a:pt x="75" y="88"/>
                    <a:pt x="75" y="88"/>
                  </a:cubicBezTo>
                  <a:cubicBezTo>
                    <a:pt x="75" y="88"/>
                    <a:pt x="76" y="87"/>
                    <a:pt x="76" y="87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8" y="87"/>
                    <a:pt x="78" y="86"/>
                    <a:pt x="79" y="86"/>
                  </a:cubicBezTo>
                  <a:cubicBezTo>
                    <a:pt x="79" y="85"/>
                    <a:pt x="80" y="85"/>
                    <a:pt x="80" y="84"/>
                  </a:cubicBezTo>
                  <a:cubicBezTo>
                    <a:pt x="81" y="84"/>
                    <a:pt x="80" y="83"/>
                    <a:pt x="79" y="83"/>
                  </a:cubicBezTo>
                  <a:cubicBezTo>
                    <a:pt x="79" y="83"/>
                    <a:pt x="78" y="83"/>
                    <a:pt x="78" y="83"/>
                  </a:cubicBezTo>
                  <a:cubicBezTo>
                    <a:pt x="78" y="83"/>
                    <a:pt x="78" y="82"/>
                    <a:pt x="78" y="82"/>
                  </a:cubicBezTo>
                  <a:cubicBezTo>
                    <a:pt x="77" y="82"/>
                    <a:pt x="77" y="82"/>
                    <a:pt x="77" y="82"/>
                  </a:cubicBezTo>
                  <a:cubicBezTo>
                    <a:pt x="77" y="82"/>
                    <a:pt x="76" y="82"/>
                    <a:pt x="76" y="82"/>
                  </a:cubicBezTo>
                  <a:cubicBezTo>
                    <a:pt x="75" y="82"/>
                    <a:pt x="75" y="81"/>
                    <a:pt x="76" y="81"/>
                  </a:cubicBezTo>
                  <a:cubicBezTo>
                    <a:pt x="76" y="81"/>
                    <a:pt x="77" y="82"/>
                    <a:pt x="77" y="82"/>
                  </a:cubicBezTo>
                  <a:cubicBezTo>
                    <a:pt x="78" y="81"/>
                    <a:pt x="77" y="81"/>
                    <a:pt x="78" y="81"/>
                  </a:cubicBezTo>
                  <a:cubicBezTo>
                    <a:pt x="79" y="81"/>
                    <a:pt x="79" y="81"/>
                    <a:pt x="80" y="81"/>
                  </a:cubicBezTo>
                  <a:cubicBezTo>
                    <a:pt x="80" y="81"/>
                    <a:pt x="79" y="81"/>
                    <a:pt x="79" y="80"/>
                  </a:cubicBezTo>
                  <a:cubicBezTo>
                    <a:pt x="79" y="80"/>
                    <a:pt x="80" y="80"/>
                    <a:pt x="80" y="80"/>
                  </a:cubicBezTo>
                  <a:cubicBezTo>
                    <a:pt x="80" y="80"/>
                    <a:pt x="81" y="80"/>
                    <a:pt x="81" y="80"/>
                  </a:cubicBezTo>
                  <a:cubicBezTo>
                    <a:pt x="81" y="79"/>
                    <a:pt x="80" y="79"/>
                    <a:pt x="80" y="79"/>
                  </a:cubicBezTo>
                  <a:cubicBezTo>
                    <a:pt x="80" y="79"/>
                    <a:pt x="79" y="79"/>
                    <a:pt x="79" y="78"/>
                  </a:cubicBezTo>
                  <a:cubicBezTo>
                    <a:pt x="79" y="78"/>
                    <a:pt x="79" y="78"/>
                    <a:pt x="79" y="78"/>
                  </a:cubicBezTo>
                  <a:cubicBezTo>
                    <a:pt x="79" y="77"/>
                    <a:pt x="78" y="77"/>
                    <a:pt x="78" y="77"/>
                  </a:cubicBezTo>
                  <a:cubicBezTo>
                    <a:pt x="78" y="77"/>
                    <a:pt x="77" y="77"/>
                    <a:pt x="77" y="77"/>
                  </a:cubicBezTo>
                  <a:cubicBezTo>
                    <a:pt x="77" y="76"/>
                    <a:pt x="78" y="77"/>
                    <a:pt x="78" y="77"/>
                  </a:cubicBezTo>
                  <a:cubicBezTo>
                    <a:pt x="78" y="77"/>
                    <a:pt x="78" y="76"/>
                    <a:pt x="79" y="76"/>
                  </a:cubicBezTo>
                  <a:cubicBezTo>
                    <a:pt x="79" y="76"/>
                    <a:pt x="79" y="77"/>
                    <a:pt x="79" y="77"/>
                  </a:cubicBezTo>
                  <a:cubicBezTo>
                    <a:pt x="80" y="76"/>
                    <a:pt x="79" y="76"/>
                    <a:pt x="79" y="76"/>
                  </a:cubicBezTo>
                  <a:cubicBezTo>
                    <a:pt x="79" y="75"/>
                    <a:pt x="80" y="76"/>
                    <a:pt x="80" y="75"/>
                  </a:cubicBezTo>
                  <a:cubicBezTo>
                    <a:pt x="80" y="75"/>
                    <a:pt x="80" y="75"/>
                    <a:pt x="80" y="75"/>
                  </a:cubicBezTo>
                  <a:cubicBezTo>
                    <a:pt x="80" y="75"/>
                    <a:pt x="79" y="75"/>
                    <a:pt x="79" y="75"/>
                  </a:cubicBezTo>
                  <a:cubicBezTo>
                    <a:pt x="79" y="75"/>
                    <a:pt x="79" y="74"/>
                    <a:pt x="79" y="74"/>
                  </a:cubicBezTo>
                  <a:cubicBezTo>
                    <a:pt x="79" y="73"/>
                    <a:pt x="78" y="73"/>
                    <a:pt x="78" y="73"/>
                  </a:cubicBezTo>
                  <a:cubicBezTo>
                    <a:pt x="77" y="73"/>
                    <a:pt x="77" y="73"/>
                    <a:pt x="77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5" y="73"/>
                    <a:pt x="75" y="73"/>
                    <a:pt x="74" y="73"/>
                  </a:cubicBezTo>
                  <a:cubicBezTo>
                    <a:pt x="73" y="73"/>
                    <a:pt x="73" y="73"/>
                    <a:pt x="72" y="73"/>
                  </a:cubicBezTo>
                  <a:cubicBezTo>
                    <a:pt x="72" y="74"/>
                    <a:pt x="71" y="74"/>
                    <a:pt x="71" y="73"/>
                  </a:cubicBezTo>
                  <a:cubicBezTo>
                    <a:pt x="71" y="72"/>
                    <a:pt x="72" y="72"/>
                    <a:pt x="73" y="72"/>
                  </a:cubicBezTo>
                  <a:cubicBezTo>
                    <a:pt x="73" y="72"/>
                    <a:pt x="74" y="73"/>
                    <a:pt x="75" y="72"/>
                  </a:cubicBezTo>
                  <a:cubicBezTo>
                    <a:pt x="75" y="72"/>
                    <a:pt x="76" y="72"/>
                    <a:pt x="76" y="72"/>
                  </a:cubicBezTo>
                  <a:cubicBezTo>
                    <a:pt x="77" y="72"/>
                    <a:pt x="78" y="72"/>
                    <a:pt x="78" y="72"/>
                  </a:cubicBezTo>
                  <a:cubicBezTo>
                    <a:pt x="79" y="72"/>
                    <a:pt x="78" y="71"/>
                    <a:pt x="79" y="71"/>
                  </a:cubicBezTo>
                  <a:cubicBezTo>
                    <a:pt x="79" y="70"/>
                    <a:pt x="80" y="70"/>
                    <a:pt x="80" y="70"/>
                  </a:cubicBezTo>
                  <a:cubicBezTo>
                    <a:pt x="80" y="69"/>
                    <a:pt x="80" y="69"/>
                    <a:pt x="79" y="69"/>
                  </a:cubicBezTo>
                  <a:cubicBezTo>
                    <a:pt x="79" y="69"/>
                    <a:pt x="79" y="68"/>
                    <a:pt x="78" y="68"/>
                  </a:cubicBezTo>
                  <a:cubicBezTo>
                    <a:pt x="78" y="68"/>
                    <a:pt x="78" y="68"/>
                    <a:pt x="77" y="68"/>
                  </a:cubicBezTo>
                  <a:cubicBezTo>
                    <a:pt x="77" y="67"/>
                    <a:pt x="76" y="69"/>
                    <a:pt x="76" y="67"/>
                  </a:cubicBezTo>
                  <a:cubicBezTo>
                    <a:pt x="76" y="67"/>
                    <a:pt x="77" y="67"/>
                    <a:pt x="78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7"/>
                    <a:pt x="77" y="67"/>
                    <a:pt x="77" y="67"/>
                  </a:cubicBezTo>
                  <a:cubicBezTo>
                    <a:pt x="78" y="66"/>
                    <a:pt x="78" y="66"/>
                    <a:pt x="77" y="66"/>
                  </a:cubicBezTo>
                  <a:cubicBezTo>
                    <a:pt x="77" y="66"/>
                    <a:pt x="76" y="66"/>
                    <a:pt x="76" y="66"/>
                  </a:cubicBezTo>
                  <a:cubicBezTo>
                    <a:pt x="75" y="66"/>
                    <a:pt x="75" y="66"/>
                    <a:pt x="74" y="65"/>
                  </a:cubicBezTo>
                  <a:cubicBezTo>
                    <a:pt x="74" y="65"/>
                    <a:pt x="74" y="65"/>
                    <a:pt x="73" y="65"/>
                  </a:cubicBezTo>
                  <a:cubicBezTo>
                    <a:pt x="73" y="65"/>
                    <a:pt x="72" y="65"/>
                    <a:pt x="72" y="65"/>
                  </a:cubicBezTo>
                  <a:cubicBezTo>
                    <a:pt x="72" y="65"/>
                    <a:pt x="72" y="64"/>
                    <a:pt x="72" y="64"/>
                  </a:cubicBezTo>
                  <a:cubicBezTo>
                    <a:pt x="72" y="63"/>
                    <a:pt x="72" y="63"/>
                    <a:pt x="72" y="63"/>
                  </a:cubicBezTo>
                  <a:cubicBezTo>
                    <a:pt x="72" y="63"/>
                    <a:pt x="72" y="63"/>
                    <a:pt x="71" y="62"/>
                  </a:cubicBezTo>
                  <a:cubicBezTo>
                    <a:pt x="71" y="62"/>
                    <a:pt x="71" y="62"/>
                    <a:pt x="71" y="62"/>
                  </a:cubicBezTo>
                  <a:cubicBezTo>
                    <a:pt x="71" y="61"/>
                    <a:pt x="72" y="62"/>
                    <a:pt x="72" y="62"/>
                  </a:cubicBezTo>
                  <a:cubicBezTo>
                    <a:pt x="72" y="62"/>
                    <a:pt x="72" y="62"/>
                    <a:pt x="72" y="62"/>
                  </a:cubicBezTo>
                  <a:cubicBezTo>
                    <a:pt x="73" y="61"/>
                    <a:pt x="73" y="61"/>
                    <a:pt x="73" y="61"/>
                  </a:cubicBezTo>
                  <a:cubicBezTo>
                    <a:pt x="73" y="61"/>
                    <a:pt x="73" y="61"/>
                    <a:pt x="73" y="61"/>
                  </a:cubicBezTo>
                  <a:cubicBezTo>
                    <a:pt x="73" y="61"/>
                    <a:pt x="73" y="60"/>
                    <a:pt x="73" y="60"/>
                  </a:cubicBezTo>
                  <a:cubicBezTo>
                    <a:pt x="73" y="60"/>
                    <a:pt x="72" y="59"/>
                    <a:pt x="72" y="59"/>
                  </a:cubicBezTo>
                  <a:cubicBezTo>
                    <a:pt x="71" y="59"/>
                    <a:pt x="71" y="59"/>
                    <a:pt x="70" y="59"/>
                  </a:cubicBezTo>
                  <a:cubicBezTo>
                    <a:pt x="70" y="59"/>
                    <a:pt x="69" y="58"/>
                    <a:pt x="69" y="58"/>
                  </a:cubicBezTo>
                  <a:cubicBezTo>
                    <a:pt x="68" y="58"/>
                    <a:pt x="68" y="58"/>
                    <a:pt x="67" y="58"/>
                  </a:cubicBezTo>
                  <a:cubicBezTo>
                    <a:pt x="67" y="58"/>
                    <a:pt x="66" y="58"/>
                    <a:pt x="66" y="59"/>
                  </a:cubicBezTo>
                  <a:cubicBezTo>
                    <a:pt x="66" y="59"/>
                    <a:pt x="65" y="59"/>
                    <a:pt x="65" y="59"/>
                  </a:cubicBezTo>
                  <a:cubicBezTo>
                    <a:pt x="65" y="58"/>
                    <a:pt x="65" y="58"/>
                    <a:pt x="65" y="58"/>
                  </a:cubicBezTo>
                  <a:cubicBezTo>
                    <a:pt x="65" y="58"/>
                    <a:pt x="66" y="58"/>
                    <a:pt x="66" y="58"/>
                  </a:cubicBezTo>
                  <a:cubicBezTo>
                    <a:pt x="66" y="57"/>
                    <a:pt x="65" y="57"/>
                    <a:pt x="65" y="57"/>
                  </a:cubicBezTo>
                  <a:cubicBezTo>
                    <a:pt x="64" y="57"/>
                    <a:pt x="63" y="57"/>
                    <a:pt x="62" y="57"/>
                  </a:cubicBezTo>
                  <a:cubicBezTo>
                    <a:pt x="62" y="57"/>
                    <a:pt x="61" y="57"/>
                    <a:pt x="61" y="57"/>
                  </a:cubicBezTo>
                  <a:cubicBezTo>
                    <a:pt x="61" y="57"/>
                    <a:pt x="61" y="56"/>
                    <a:pt x="61" y="56"/>
                  </a:cubicBezTo>
                  <a:cubicBezTo>
                    <a:pt x="60" y="56"/>
                    <a:pt x="60" y="56"/>
                    <a:pt x="59" y="56"/>
                  </a:cubicBezTo>
                  <a:cubicBezTo>
                    <a:pt x="59" y="56"/>
                    <a:pt x="58" y="56"/>
                    <a:pt x="57" y="56"/>
                  </a:cubicBezTo>
                  <a:cubicBezTo>
                    <a:pt x="57" y="56"/>
                    <a:pt x="54" y="56"/>
                    <a:pt x="55" y="55"/>
                  </a:cubicBezTo>
                  <a:cubicBezTo>
                    <a:pt x="54" y="54"/>
                    <a:pt x="52" y="55"/>
                    <a:pt x="51" y="55"/>
                  </a:cubicBezTo>
                  <a:cubicBezTo>
                    <a:pt x="50" y="55"/>
                    <a:pt x="50" y="56"/>
                    <a:pt x="49" y="56"/>
                  </a:cubicBezTo>
                  <a:cubicBezTo>
                    <a:pt x="48" y="56"/>
                    <a:pt x="49" y="55"/>
                    <a:pt x="48" y="54"/>
                  </a:cubicBezTo>
                  <a:cubicBezTo>
                    <a:pt x="48" y="54"/>
                    <a:pt x="47" y="54"/>
                    <a:pt x="47" y="54"/>
                  </a:cubicBezTo>
                  <a:cubicBezTo>
                    <a:pt x="46" y="54"/>
                    <a:pt x="45" y="54"/>
                    <a:pt x="44" y="55"/>
                  </a:cubicBezTo>
                  <a:cubicBezTo>
                    <a:pt x="43" y="55"/>
                    <a:pt x="43" y="55"/>
                    <a:pt x="42" y="56"/>
                  </a:cubicBezTo>
                  <a:cubicBezTo>
                    <a:pt x="42" y="56"/>
                    <a:pt x="41" y="56"/>
                    <a:pt x="41" y="56"/>
                  </a:cubicBezTo>
                  <a:cubicBezTo>
                    <a:pt x="41" y="56"/>
                    <a:pt x="40" y="56"/>
                    <a:pt x="40" y="56"/>
                  </a:cubicBezTo>
                  <a:cubicBezTo>
                    <a:pt x="40" y="55"/>
                    <a:pt x="40" y="55"/>
                    <a:pt x="40" y="54"/>
                  </a:cubicBezTo>
                  <a:cubicBezTo>
                    <a:pt x="39" y="54"/>
                    <a:pt x="39" y="55"/>
                    <a:pt x="38" y="55"/>
                  </a:cubicBezTo>
                  <a:cubicBezTo>
                    <a:pt x="38" y="55"/>
                    <a:pt x="38" y="55"/>
                    <a:pt x="38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6" y="56"/>
                    <a:pt x="36" y="56"/>
                    <a:pt x="35" y="56"/>
                  </a:cubicBezTo>
                  <a:cubicBezTo>
                    <a:pt x="34" y="56"/>
                    <a:pt x="33" y="55"/>
                    <a:pt x="32" y="56"/>
                  </a:cubicBezTo>
                  <a:cubicBezTo>
                    <a:pt x="31" y="57"/>
                    <a:pt x="30" y="57"/>
                    <a:pt x="28" y="56"/>
                  </a:cubicBezTo>
                  <a:cubicBezTo>
                    <a:pt x="28" y="56"/>
                    <a:pt x="29" y="56"/>
                    <a:pt x="29" y="56"/>
                  </a:cubicBezTo>
                  <a:cubicBezTo>
                    <a:pt x="29" y="56"/>
                    <a:pt x="29" y="56"/>
                    <a:pt x="30" y="55"/>
                  </a:cubicBezTo>
                  <a:cubicBezTo>
                    <a:pt x="30" y="55"/>
                    <a:pt x="30" y="55"/>
                    <a:pt x="30" y="55"/>
                  </a:cubicBezTo>
                  <a:cubicBezTo>
                    <a:pt x="29" y="55"/>
                    <a:pt x="29" y="55"/>
                    <a:pt x="29" y="55"/>
                  </a:cubicBezTo>
                  <a:cubicBezTo>
                    <a:pt x="28" y="55"/>
                    <a:pt x="27" y="55"/>
                    <a:pt x="27" y="55"/>
                  </a:cubicBezTo>
                  <a:cubicBezTo>
                    <a:pt x="26" y="56"/>
                    <a:pt x="26" y="56"/>
                    <a:pt x="25" y="56"/>
                  </a:cubicBezTo>
                  <a:cubicBezTo>
                    <a:pt x="24" y="56"/>
                    <a:pt x="24" y="56"/>
                    <a:pt x="23" y="56"/>
                  </a:cubicBezTo>
                  <a:cubicBezTo>
                    <a:pt x="23" y="55"/>
                    <a:pt x="22" y="55"/>
                    <a:pt x="21" y="55"/>
                  </a:cubicBezTo>
                  <a:cubicBezTo>
                    <a:pt x="21" y="55"/>
                    <a:pt x="21" y="56"/>
                    <a:pt x="21" y="56"/>
                  </a:cubicBezTo>
                  <a:cubicBezTo>
                    <a:pt x="20" y="56"/>
                    <a:pt x="20" y="55"/>
                    <a:pt x="20" y="56"/>
                  </a:cubicBezTo>
                  <a:cubicBezTo>
                    <a:pt x="20" y="56"/>
                    <a:pt x="20" y="56"/>
                    <a:pt x="21" y="56"/>
                  </a:cubicBezTo>
                  <a:cubicBezTo>
                    <a:pt x="21" y="57"/>
                    <a:pt x="22" y="56"/>
                    <a:pt x="23" y="57"/>
                  </a:cubicBezTo>
                  <a:cubicBezTo>
                    <a:pt x="23" y="58"/>
                    <a:pt x="23" y="58"/>
                    <a:pt x="23" y="58"/>
                  </a:cubicBezTo>
                  <a:cubicBezTo>
                    <a:pt x="22" y="58"/>
                    <a:pt x="22" y="58"/>
                    <a:pt x="22" y="58"/>
                  </a:cubicBezTo>
                  <a:cubicBezTo>
                    <a:pt x="21" y="58"/>
                    <a:pt x="21" y="57"/>
                    <a:pt x="20" y="57"/>
                  </a:cubicBezTo>
                  <a:cubicBezTo>
                    <a:pt x="20" y="57"/>
                    <a:pt x="20" y="57"/>
                    <a:pt x="20" y="57"/>
                  </a:cubicBezTo>
                  <a:cubicBezTo>
                    <a:pt x="20" y="57"/>
                    <a:pt x="20" y="57"/>
                    <a:pt x="19" y="57"/>
                  </a:cubicBezTo>
                  <a:cubicBezTo>
                    <a:pt x="17" y="56"/>
                    <a:pt x="15" y="57"/>
                    <a:pt x="13" y="57"/>
                  </a:cubicBezTo>
                  <a:cubicBezTo>
                    <a:pt x="12" y="57"/>
                    <a:pt x="12" y="56"/>
                    <a:pt x="11" y="56"/>
                  </a:cubicBezTo>
                  <a:cubicBezTo>
                    <a:pt x="10" y="56"/>
                    <a:pt x="9" y="55"/>
                    <a:pt x="9" y="55"/>
                  </a:cubicBezTo>
                  <a:cubicBezTo>
                    <a:pt x="8" y="55"/>
                    <a:pt x="7" y="55"/>
                    <a:pt x="7" y="54"/>
                  </a:cubicBezTo>
                  <a:cubicBezTo>
                    <a:pt x="7" y="54"/>
                    <a:pt x="8" y="54"/>
                    <a:pt x="9" y="54"/>
                  </a:cubicBezTo>
                  <a:cubicBezTo>
                    <a:pt x="9" y="54"/>
                    <a:pt x="10" y="54"/>
                    <a:pt x="11" y="54"/>
                  </a:cubicBezTo>
                  <a:cubicBezTo>
                    <a:pt x="11" y="54"/>
                    <a:pt x="12" y="53"/>
                    <a:pt x="12" y="53"/>
                  </a:cubicBezTo>
                  <a:cubicBezTo>
                    <a:pt x="12" y="53"/>
                    <a:pt x="12" y="53"/>
                    <a:pt x="13" y="53"/>
                  </a:cubicBezTo>
                  <a:cubicBezTo>
                    <a:pt x="13" y="53"/>
                    <a:pt x="13" y="53"/>
                    <a:pt x="14" y="53"/>
                  </a:cubicBezTo>
                  <a:cubicBezTo>
                    <a:pt x="14" y="53"/>
                    <a:pt x="14" y="52"/>
                    <a:pt x="14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15" y="52"/>
                    <a:pt x="16" y="52"/>
                    <a:pt x="16" y="52"/>
                  </a:cubicBezTo>
                  <a:cubicBezTo>
                    <a:pt x="17" y="52"/>
                    <a:pt x="17" y="52"/>
                    <a:pt x="18" y="52"/>
                  </a:cubicBezTo>
                  <a:cubicBezTo>
                    <a:pt x="18" y="52"/>
                    <a:pt x="18" y="52"/>
                    <a:pt x="18" y="52"/>
                  </a:cubicBezTo>
                  <a:cubicBezTo>
                    <a:pt x="18" y="52"/>
                    <a:pt x="18" y="52"/>
                    <a:pt x="18" y="52"/>
                  </a:cubicBezTo>
                  <a:cubicBezTo>
                    <a:pt x="19" y="52"/>
                    <a:pt x="20" y="52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8" y="51"/>
                    <a:pt x="18" y="51"/>
                    <a:pt x="17" y="51"/>
                  </a:cubicBezTo>
                  <a:cubicBezTo>
                    <a:pt x="17" y="52"/>
                    <a:pt x="16" y="52"/>
                    <a:pt x="15" y="51"/>
                  </a:cubicBezTo>
                  <a:cubicBezTo>
                    <a:pt x="14" y="51"/>
                    <a:pt x="13" y="51"/>
                    <a:pt x="12" y="51"/>
                  </a:cubicBezTo>
                  <a:cubicBezTo>
                    <a:pt x="12" y="51"/>
                    <a:pt x="12" y="52"/>
                    <a:pt x="11" y="52"/>
                  </a:cubicBezTo>
                  <a:cubicBezTo>
                    <a:pt x="11" y="52"/>
                    <a:pt x="10" y="51"/>
                    <a:pt x="10" y="51"/>
                  </a:cubicBezTo>
                  <a:cubicBezTo>
                    <a:pt x="9" y="51"/>
                    <a:pt x="8" y="51"/>
                    <a:pt x="8" y="51"/>
                  </a:cubicBezTo>
                  <a:cubicBezTo>
                    <a:pt x="7" y="51"/>
                    <a:pt x="7" y="51"/>
                    <a:pt x="7" y="50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9" y="50"/>
                    <a:pt x="9" y="49"/>
                    <a:pt x="10" y="49"/>
                  </a:cubicBezTo>
                  <a:cubicBezTo>
                    <a:pt x="10" y="49"/>
                    <a:pt x="11" y="49"/>
                    <a:pt x="11" y="49"/>
                  </a:cubicBezTo>
                  <a:cubicBezTo>
                    <a:pt x="11" y="49"/>
                    <a:pt x="12" y="49"/>
                    <a:pt x="11" y="49"/>
                  </a:cubicBezTo>
                  <a:cubicBezTo>
                    <a:pt x="11" y="49"/>
                    <a:pt x="10" y="49"/>
                    <a:pt x="9" y="49"/>
                  </a:cubicBezTo>
                  <a:cubicBezTo>
                    <a:pt x="8" y="49"/>
                    <a:pt x="8" y="50"/>
                    <a:pt x="7" y="50"/>
                  </a:cubicBezTo>
                  <a:cubicBezTo>
                    <a:pt x="6" y="50"/>
                    <a:pt x="5" y="50"/>
                    <a:pt x="5" y="51"/>
                  </a:cubicBezTo>
                  <a:cubicBezTo>
                    <a:pt x="4" y="51"/>
                    <a:pt x="2" y="51"/>
                    <a:pt x="2" y="50"/>
                  </a:cubicBezTo>
                  <a:cubicBezTo>
                    <a:pt x="2" y="49"/>
                    <a:pt x="2" y="49"/>
                    <a:pt x="1" y="49"/>
                  </a:cubicBezTo>
                  <a:cubicBezTo>
                    <a:pt x="1" y="49"/>
                    <a:pt x="1" y="49"/>
                    <a:pt x="0" y="48"/>
                  </a:cubicBezTo>
                  <a:cubicBezTo>
                    <a:pt x="0" y="48"/>
                    <a:pt x="1" y="48"/>
                    <a:pt x="1" y="48"/>
                  </a:cubicBezTo>
                  <a:cubicBezTo>
                    <a:pt x="1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3" y="47"/>
                    <a:pt x="3" y="47"/>
                    <a:pt x="4" y="47"/>
                  </a:cubicBezTo>
                  <a:cubicBezTo>
                    <a:pt x="5" y="47"/>
                    <a:pt x="5" y="48"/>
                    <a:pt x="6" y="48"/>
                  </a:cubicBezTo>
                  <a:cubicBezTo>
                    <a:pt x="7" y="47"/>
                    <a:pt x="7" y="47"/>
                    <a:pt x="8" y="47"/>
                  </a:cubicBezTo>
                  <a:cubicBezTo>
                    <a:pt x="9" y="47"/>
                    <a:pt x="10" y="47"/>
                    <a:pt x="11" y="47"/>
                  </a:cubicBezTo>
                  <a:cubicBezTo>
                    <a:pt x="12" y="47"/>
                    <a:pt x="14" y="47"/>
                    <a:pt x="15" y="47"/>
                  </a:cubicBezTo>
                  <a:cubicBezTo>
                    <a:pt x="16" y="47"/>
                    <a:pt x="17" y="47"/>
                    <a:pt x="18" y="48"/>
                  </a:cubicBezTo>
                  <a:cubicBezTo>
                    <a:pt x="19" y="48"/>
                    <a:pt x="20" y="48"/>
                    <a:pt x="20" y="48"/>
                  </a:cubicBezTo>
                  <a:cubicBezTo>
                    <a:pt x="22" y="48"/>
                    <a:pt x="23" y="48"/>
                    <a:pt x="25" y="48"/>
                  </a:cubicBezTo>
                  <a:cubicBezTo>
                    <a:pt x="25" y="48"/>
                    <a:pt x="26" y="48"/>
                    <a:pt x="26" y="48"/>
                  </a:cubicBezTo>
                  <a:cubicBezTo>
                    <a:pt x="27" y="48"/>
                    <a:pt x="27" y="48"/>
                    <a:pt x="27" y="48"/>
                  </a:cubicBezTo>
                  <a:cubicBezTo>
                    <a:pt x="27" y="47"/>
                    <a:pt x="27" y="47"/>
                    <a:pt x="26" y="47"/>
                  </a:cubicBezTo>
                  <a:cubicBezTo>
                    <a:pt x="25" y="47"/>
                    <a:pt x="24" y="47"/>
                    <a:pt x="23" y="47"/>
                  </a:cubicBezTo>
                  <a:cubicBezTo>
                    <a:pt x="22" y="47"/>
                    <a:pt x="21" y="47"/>
                    <a:pt x="20" y="47"/>
                  </a:cubicBezTo>
                  <a:cubicBezTo>
                    <a:pt x="19" y="47"/>
                    <a:pt x="18" y="47"/>
                    <a:pt x="18" y="46"/>
                  </a:cubicBezTo>
                  <a:cubicBezTo>
                    <a:pt x="19" y="46"/>
                    <a:pt x="20" y="46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2" y="46"/>
                    <a:pt x="23" y="46"/>
                    <a:pt x="24" y="46"/>
                  </a:cubicBezTo>
                  <a:cubicBezTo>
                    <a:pt x="26" y="46"/>
                    <a:pt x="28" y="46"/>
                    <a:pt x="31" y="46"/>
                  </a:cubicBezTo>
                  <a:cubicBezTo>
                    <a:pt x="31" y="46"/>
                    <a:pt x="32" y="46"/>
                    <a:pt x="32" y="46"/>
                  </a:cubicBezTo>
                  <a:cubicBezTo>
                    <a:pt x="33" y="46"/>
                    <a:pt x="33" y="46"/>
                    <a:pt x="33" y="46"/>
                  </a:cubicBezTo>
                  <a:cubicBezTo>
                    <a:pt x="33" y="47"/>
                    <a:pt x="33" y="47"/>
                    <a:pt x="32" y="47"/>
                  </a:cubicBezTo>
                  <a:cubicBezTo>
                    <a:pt x="32" y="47"/>
                    <a:pt x="31" y="47"/>
                    <a:pt x="31" y="48"/>
                  </a:cubicBezTo>
                  <a:cubicBezTo>
                    <a:pt x="31" y="48"/>
                    <a:pt x="32" y="48"/>
                    <a:pt x="32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5" y="47"/>
                    <a:pt x="35" y="47"/>
                    <a:pt x="35" y="46"/>
                  </a:cubicBezTo>
                  <a:cubicBezTo>
                    <a:pt x="35" y="46"/>
                    <a:pt x="34" y="46"/>
                    <a:pt x="34" y="45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6" y="45"/>
                    <a:pt x="37" y="46"/>
                    <a:pt x="37" y="45"/>
                  </a:cubicBezTo>
                  <a:cubicBezTo>
                    <a:pt x="38" y="44"/>
                    <a:pt x="37" y="44"/>
                    <a:pt x="36" y="44"/>
                  </a:cubicBezTo>
                  <a:cubicBezTo>
                    <a:pt x="36" y="44"/>
                    <a:pt x="36" y="43"/>
                    <a:pt x="36" y="43"/>
                  </a:cubicBezTo>
                  <a:cubicBezTo>
                    <a:pt x="35" y="43"/>
                    <a:pt x="35" y="43"/>
                    <a:pt x="34" y="43"/>
                  </a:cubicBezTo>
                  <a:cubicBezTo>
                    <a:pt x="34" y="43"/>
                    <a:pt x="33" y="43"/>
                    <a:pt x="32" y="43"/>
                  </a:cubicBezTo>
                  <a:cubicBezTo>
                    <a:pt x="31" y="44"/>
                    <a:pt x="30" y="44"/>
                    <a:pt x="30" y="44"/>
                  </a:cubicBezTo>
                  <a:cubicBezTo>
                    <a:pt x="29" y="45"/>
                    <a:pt x="27" y="44"/>
                    <a:pt x="26" y="44"/>
                  </a:cubicBezTo>
                  <a:cubicBezTo>
                    <a:pt x="25" y="44"/>
                    <a:pt x="24" y="45"/>
                    <a:pt x="24" y="45"/>
                  </a:cubicBezTo>
                  <a:cubicBezTo>
                    <a:pt x="23" y="45"/>
                    <a:pt x="23" y="45"/>
                    <a:pt x="22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44"/>
                    <a:pt x="22" y="44"/>
                    <a:pt x="22" y="43"/>
                  </a:cubicBezTo>
                  <a:cubicBezTo>
                    <a:pt x="22" y="43"/>
                    <a:pt x="22" y="43"/>
                    <a:pt x="21" y="43"/>
                  </a:cubicBezTo>
                  <a:cubicBezTo>
                    <a:pt x="21" y="43"/>
                    <a:pt x="21" y="43"/>
                    <a:pt x="20" y="43"/>
                  </a:cubicBezTo>
                  <a:cubicBezTo>
                    <a:pt x="21" y="43"/>
                    <a:pt x="22" y="44"/>
                    <a:pt x="21" y="44"/>
                  </a:cubicBezTo>
                  <a:cubicBezTo>
                    <a:pt x="20" y="44"/>
                    <a:pt x="18" y="44"/>
                    <a:pt x="17" y="44"/>
                  </a:cubicBezTo>
                  <a:cubicBezTo>
                    <a:pt x="17" y="44"/>
                    <a:pt x="16" y="44"/>
                    <a:pt x="16" y="45"/>
                  </a:cubicBezTo>
                  <a:cubicBezTo>
                    <a:pt x="15" y="45"/>
                    <a:pt x="15" y="45"/>
                    <a:pt x="15" y="44"/>
                  </a:cubicBezTo>
                  <a:cubicBezTo>
                    <a:pt x="14" y="44"/>
                    <a:pt x="13" y="44"/>
                    <a:pt x="12" y="44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3" y="44"/>
                    <a:pt x="13" y="44"/>
                    <a:pt x="14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44"/>
                    <a:pt x="15" y="44"/>
                    <a:pt x="15" y="43"/>
                  </a:cubicBezTo>
                  <a:cubicBezTo>
                    <a:pt x="16" y="43"/>
                    <a:pt x="16" y="43"/>
                    <a:pt x="17" y="43"/>
                  </a:cubicBezTo>
                  <a:cubicBezTo>
                    <a:pt x="17" y="43"/>
                    <a:pt x="17" y="43"/>
                    <a:pt x="18" y="43"/>
                  </a:cubicBezTo>
                  <a:cubicBezTo>
                    <a:pt x="18" y="42"/>
                    <a:pt x="15" y="43"/>
                    <a:pt x="15" y="43"/>
                  </a:cubicBezTo>
                  <a:cubicBezTo>
                    <a:pt x="14" y="43"/>
                    <a:pt x="13" y="44"/>
                    <a:pt x="13" y="42"/>
                  </a:cubicBezTo>
                  <a:cubicBezTo>
                    <a:pt x="13" y="42"/>
                    <a:pt x="13" y="42"/>
                    <a:pt x="12" y="42"/>
                  </a:cubicBezTo>
                  <a:cubicBezTo>
                    <a:pt x="12" y="42"/>
                    <a:pt x="12" y="42"/>
                    <a:pt x="11" y="42"/>
                  </a:cubicBezTo>
                  <a:cubicBezTo>
                    <a:pt x="10" y="42"/>
                    <a:pt x="9" y="42"/>
                    <a:pt x="8" y="42"/>
                  </a:cubicBezTo>
                  <a:cubicBezTo>
                    <a:pt x="7" y="42"/>
                    <a:pt x="6" y="41"/>
                    <a:pt x="6" y="41"/>
                  </a:cubicBezTo>
                  <a:cubicBezTo>
                    <a:pt x="5" y="41"/>
                    <a:pt x="4" y="41"/>
                    <a:pt x="3" y="41"/>
                  </a:cubicBezTo>
                  <a:cubicBezTo>
                    <a:pt x="3" y="41"/>
                    <a:pt x="3" y="41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1" y="40"/>
                    <a:pt x="0" y="40"/>
                    <a:pt x="0" y="39"/>
                  </a:cubicBezTo>
                  <a:cubicBezTo>
                    <a:pt x="0" y="38"/>
                    <a:pt x="1" y="39"/>
                    <a:pt x="2" y="38"/>
                  </a:cubicBezTo>
                  <a:cubicBezTo>
                    <a:pt x="2" y="38"/>
                    <a:pt x="3" y="37"/>
                    <a:pt x="3" y="37"/>
                  </a:cubicBezTo>
                  <a:cubicBezTo>
                    <a:pt x="3" y="37"/>
                    <a:pt x="4" y="37"/>
                    <a:pt x="5" y="37"/>
                  </a:cubicBezTo>
                  <a:cubicBezTo>
                    <a:pt x="5" y="37"/>
                    <a:pt x="6" y="37"/>
                    <a:pt x="6" y="37"/>
                  </a:cubicBezTo>
                  <a:cubicBezTo>
                    <a:pt x="7" y="36"/>
                    <a:pt x="7" y="36"/>
                    <a:pt x="8" y="36"/>
                  </a:cubicBezTo>
                  <a:cubicBezTo>
                    <a:pt x="8" y="36"/>
                    <a:pt x="9" y="36"/>
                    <a:pt x="9" y="36"/>
                  </a:cubicBezTo>
                  <a:cubicBezTo>
                    <a:pt x="10" y="36"/>
                    <a:pt x="10" y="35"/>
                    <a:pt x="11" y="35"/>
                  </a:cubicBezTo>
                  <a:cubicBezTo>
                    <a:pt x="11" y="35"/>
                    <a:pt x="12" y="35"/>
                    <a:pt x="12" y="35"/>
                  </a:cubicBezTo>
                  <a:cubicBezTo>
                    <a:pt x="13" y="35"/>
                    <a:pt x="13" y="35"/>
                    <a:pt x="14" y="35"/>
                  </a:cubicBezTo>
                  <a:cubicBezTo>
                    <a:pt x="15" y="36"/>
                    <a:pt x="16" y="35"/>
                    <a:pt x="18" y="35"/>
                  </a:cubicBezTo>
                  <a:cubicBezTo>
                    <a:pt x="18" y="35"/>
                    <a:pt x="19" y="36"/>
                    <a:pt x="19" y="36"/>
                  </a:cubicBezTo>
                  <a:cubicBezTo>
                    <a:pt x="20" y="36"/>
                    <a:pt x="20" y="35"/>
                    <a:pt x="20" y="35"/>
                  </a:cubicBezTo>
                  <a:cubicBezTo>
                    <a:pt x="21" y="35"/>
                    <a:pt x="21" y="35"/>
                    <a:pt x="22" y="35"/>
                  </a:cubicBezTo>
                  <a:cubicBezTo>
                    <a:pt x="22" y="35"/>
                    <a:pt x="23" y="35"/>
                    <a:pt x="23" y="34"/>
                  </a:cubicBezTo>
                  <a:cubicBezTo>
                    <a:pt x="24" y="34"/>
                    <a:pt x="26" y="35"/>
                    <a:pt x="27" y="35"/>
                  </a:cubicBezTo>
                  <a:cubicBezTo>
                    <a:pt x="28" y="35"/>
                    <a:pt x="28" y="35"/>
                    <a:pt x="29" y="35"/>
                  </a:cubicBezTo>
                  <a:cubicBezTo>
                    <a:pt x="29" y="35"/>
                    <a:pt x="29" y="34"/>
                    <a:pt x="30" y="34"/>
                  </a:cubicBezTo>
                  <a:cubicBezTo>
                    <a:pt x="31" y="33"/>
                    <a:pt x="32" y="33"/>
                    <a:pt x="33" y="33"/>
                  </a:cubicBezTo>
                  <a:cubicBezTo>
                    <a:pt x="34" y="32"/>
                    <a:pt x="34" y="32"/>
                    <a:pt x="35" y="32"/>
                  </a:cubicBezTo>
                  <a:cubicBezTo>
                    <a:pt x="35" y="32"/>
                    <a:pt x="36" y="32"/>
                    <a:pt x="36" y="32"/>
                  </a:cubicBezTo>
                  <a:cubicBezTo>
                    <a:pt x="37" y="32"/>
                    <a:pt x="38" y="32"/>
                    <a:pt x="39" y="32"/>
                  </a:cubicBezTo>
                  <a:cubicBezTo>
                    <a:pt x="39" y="32"/>
                    <a:pt x="40" y="32"/>
                    <a:pt x="40" y="32"/>
                  </a:cubicBezTo>
                  <a:cubicBezTo>
                    <a:pt x="41" y="32"/>
                    <a:pt x="41" y="32"/>
                    <a:pt x="42" y="32"/>
                  </a:cubicBezTo>
                  <a:cubicBezTo>
                    <a:pt x="42" y="32"/>
                    <a:pt x="43" y="32"/>
                    <a:pt x="43" y="32"/>
                  </a:cubicBezTo>
                  <a:cubicBezTo>
                    <a:pt x="44" y="32"/>
                    <a:pt x="44" y="32"/>
                    <a:pt x="44" y="31"/>
                  </a:cubicBezTo>
                  <a:cubicBezTo>
                    <a:pt x="46" y="31"/>
                    <a:pt x="49" y="31"/>
                    <a:pt x="51" y="32"/>
                  </a:cubicBezTo>
                  <a:cubicBezTo>
                    <a:pt x="52" y="32"/>
                    <a:pt x="52" y="31"/>
                    <a:pt x="53" y="31"/>
                  </a:cubicBezTo>
                  <a:cubicBezTo>
                    <a:pt x="53" y="31"/>
                    <a:pt x="53" y="31"/>
                    <a:pt x="54" y="31"/>
                  </a:cubicBezTo>
                  <a:cubicBezTo>
                    <a:pt x="54" y="31"/>
                    <a:pt x="54" y="30"/>
                    <a:pt x="54" y="30"/>
                  </a:cubicBezTo>
                  <a:cubicBezTo>
                    <a:pt x="55" y="30"/>
                    <a:pt x="56" y="30"/>
                    <a:pt x="57" y="30"/>
                  </a:cubicBezTo>
                  <a:cubicBezTo>
                    <a:pt x="57" y="30"/>
                    <a:pt x="58" y="30"/>
                    <a:pt x="58" y="30"/>
                  </a:cubicBezTo>
                  <a:cubicBezTo>
                    <a:pt x="58" y="29"/>
                    <a:pt x="59" y="29"/>
                    <a:pt x="59" y="29"/>
                  </a:cubicBezTo>
                  <a:cubicBezTo>
                    <a:pt x="60" y="29"/>
                    <a:pt x="61" y="29"/>
                    <a:pt x="61" y="29"/>
                  </a:cubicBezTo>
                  <a:cubicBezTo>
                    <a:pt x="62" y="28"/>
                    <a:pt x="62" y="27"/>
                    <a:pt x="62" y="26"/>
                  </a:cubicBezTo>
                  <a:cubicBezTo>
                    <a:pt x="63" y="26"/>
                    <a:pt x="63" y="26"/>
                    <a:pt x="63" y="26"/>
                  </a:cubicBezTo>
                  <a:cubicBezTo>
                    <a:pt x="64" y="25"/>
                    <a:pt x="64" y="25"/>
                    <a:pt x="64" y="25"/>
                  </a:cubicBezTo>
                  <a:cubicBezTo>
                    <a:pt x="64" y="25"/>
                    <a:pt x="65" y="25"/>
                    <a:pt x="65" y="25"/>
                  </a:cubicBezTo>
                  <a:cubicBezTo>
                    <a:pt x="66" y="25"/>
                    <a:pt x="67" y="24"/>
                    <a:pt x="67" y="24"/>
                  </a:cubicBezTo>
                  <a:cubicBezTo>
                    <a:pt x="68" y="24"/>
                    <a:pt x="68" y="25"/>
                    <a:pt x="69" y="24"/>
                  </a:cubicBezTo>
                  <a:cubicBezTo>
                    <a:pt x="69" y="24"/>
                    <a:pt x="69" y="24"/>
                    <a:pt x="70" y="24"/>
                  </a:cubicBezTo>
                  <a:cubicBezTo>
                    <a:pt x="71" y="23"/>
                    <a:pt x="72" y="25"/>
                    <a:pt x="72" y="24"/>
                  </a:cubicBezTo>
                  <a:cubicBezTo>
                    <a:pt x="72" y="23"/>
                    <a:pt x="72" y="23"/>
                    <a:pt x="71" y="23"/>
                  </a:cubicBezTo>
                  <a:cubicBezTo>
                    <a:pt x="71" y="23"/>
                    <a:pt x="71" y="23"/>
                    <a:pt x="70" y="23"/>
                  </a:cubicBezTo>
                  <a:cubicBezTo>
                    <a:pt x="70" y="23"/>
                    <a:pt x="71" y="23"/>
                    <a:pt x="71" y="22"/>
                  </a:cubicBezTo>
                  <a:cubicBezTo>
                    <a:pt x="70" y="22"/>
                    <a:pt x="70" y="23"/>
                    <a:pt x="70" y="23"/>
                  </a:cubicBezTo>
                  <a:cubicBezTo>
                    <a:pt x="69" y="23"/>
                    <a:pt x="69" y="23"/>
                    <a:pt x="68" y="23"/>
                  </a:cubicBezTo>
                  <a:cubicBezTo>
                    <a:pt x="68" y="24"/>
                    <a:pt x="68" y="24"/>
                    <a:pt x="67" y="24"/>
                  </a:cubicBezTo>
                  <a:cubicBezTo>
                    <a:pt x="66" y="24"/>
                    <a:pt x="66" y="24"/>
                    <a:pt x="65" y="24"/>
                  </a:cubicBezTo>
                  <a:cubicBezTo>
                    <a:pt x="65" y="24"/>
                    <a:pt x="64" y="24"/>
                    <a:pt x="63" y="24"/>
                  </a:cubicBezTo>
                  <a:cubicBezTo>
                    <a:pt x="63" y="24"/>
                    <a:pt x="63" y="24"/>
                    <a:pt x="63" y="24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61" y="24"/>
                    <a:pt x="61" y="24"/>
                    <a:pt x="60" y="24"/>
                  </a:cubicBezTo>
                  <a:cubicBezTo>
                    <a:pt x="59" y="24"/>
                    <a:pt x="57" y="25"/>
                    <a:pt x="56" y="25"/>
                  </a:cubicBezTo>
                  <a:cubicBezTo>
                    <a:pt x="56" y="23"/>
                    <a:pt x="52" y="25"/>
                    <a:pt x="52" y="24"/>
                  </a:cubicBezTo>
                  <a:cubicBezTo>
                    <a:pt x="51" y="24"/>
                    <a:pt x="50" y="24"/>
                    <a:pt x="50" y="23"/>
                  </a:cubicBezTo>
                  <a:cubicBezTo>
                    <a:pt x="51" y="22"/>
                    <a:pt x="52" y="23"/>
                    <a:pt x="53" y="22"/>
                  </a:cubicBezTo>
                  <a:cubicBezTo>
                    <a:pt x="53" y="22"/>
                    <a:pt x="54" y="22"/>
                    <a:pt x="54" y="22"/>
                  </a:cubicBezTo>
                  <a:cubicBezTo>
                    <a:pt x="54" y="22"/>
                    <a:pt x="55" y="22"/>
                    <a:pt x="55" y="22"/>
                  </a:cubicBezTo>
                  <a:cubicBezTo>
                    <a:pt x="55" y="22"/>
                    <a:pt x="56" y="21"/>
                    <a:pt x="56" y="21"/>
                  </a:cubicBezTo>
                  <a:cubicBezTo>
                    <a:pt x="57" y="21"/>
                    <a:pt x="57" y="21"/>
                    <a:pt x="57" y="21"/>
                  </a:cubicBezTo>
                  <a:cubicBezTo>
                    <a:pt x="58" y="21"/>
                    <a:pt x="59" y="20"/>
                    <a:pt x="60" y="20"/>
                  </a:cubicBezTo>
                  <a:cubicBezTo>
                    <a:pt x="61" y="20"/>
                    <a:pt x="62" y="20"/>
                    <a:pt x="63" y="20"/>
                  </a:cubicBezTo>
                  <a:cubicBezTo>
                    <a:pt x="63" y="20"/>
                    <a:pt x="64" y="20"/>
                    <a:pt x="64" y="20"/>
                  </a:cubicBezTo>
                  <a:cubicBezTo>
                    <a:pt x="65" y="20"/>
                    <a:pt x="65" y="20"/>
                    <a:pt x="65" y="20"/>
                  </a:cubicBezTo>
                  <a:cubicBezTo>
                    <a:pt x="66" y="20"/>
                    <a:pt x="66" y="20"/>
                    <a:pt x="67" y="19"/>
                  </a:cubicBezTo>
                  <a:cubicBezTo>
                    <a:pt x="67" y="19"/>
                    <a:pt x="67" y="19"/>
                    <a:pt x="67" y="19"/>
                  </a:cubicBezTo>
                  <a:cubicBezTo>
                    <a:pt x="67" y="19"/>
                    <a:pt x="68" y="19"/>
                    <a:pt x="68" y="19"/>
                  </a:cubicBezTo>
                  <a:cubicBezTo>
                    <a:pt x="69" y="19"/>
                    <a:pt x="70" y="19"/>
                    <a:pt x="70" y="19"/>
                  </a:cubicBezTo>
                  <a:cubicBezTo>
                    <a:pt x="71" y="19"/>
                    <a:pt x="72" y="18"/>
                    <a:pt x="72" y="18"/>
                  </a:cubicBezTo>
                  <a:cubicBezTo>
                    <a:pt x="73" y="18"/>
                    <a:pt x="73" y="17"/>
                    <a:pt x="74" y="17"/>
                  </a:cubicBezTo>
                  <a:cubicBezTo>
                    <a:pt x="75" y="17"/>
                    <a:pt x="76" y="17"/>
                    <a:pt x="77" y="17"/>
                  </a:cubicBezTo>
                  <a:cubicBezTo>
                    <a:pt x="78" y="17"/>
                    <a:pt x="79" y="17"/>
                    <a:pt x="79" y="17"/>
                  </a:cubicBezTo>
                  <a:cubicBezTo>
                    <a:pt x="80" y="17"/>
                    <a:pt x="81" y="17"/>
                    <a:pt x="81" y="17"/>
                  </a:cubicBezTo>
                  <a:cubicBezTo>
                    <a:pt x="82" y="18"/>
                    <a:pt x="82" y="18"/>
                    <a:pt x="82" y="19"/>
                  </a:cubicBezTo>
                  <a:cubicBezTo>
                    <a:pt x="83" y="19"/>
                    <a:pt x="84" y="19"/>
                    <a:pt x="84" y="19"/>
                  </a:cubicBezTo>
                  <a:cubicBezTo>
                    <a:pt x="84" y="19"/>
                    <a:pt x="84" y="19"/>
                    <a:pt x="83" y="19"/>
                  </a:cubicBezTo>
                  <a:cubicBezTo>
                    <a:pt x="83" y="18"/>
                    <a:pt x="83" y="18"/>
                    <a:pt x="82" y="18"/>
                  </a:cubicBezTo>
                  <a:cubicBezTo>
                    <a:pt x="82" y="17"/>
                    <a:pt x="82" y="16"/>
                    <a:pt x="83" y="16"/>
                  </a:cubicBezTo>
                  <a:cubicBezTo>
                    <a:pt x="83" y="16"/>
                    <a:pt x="84" y="16"/>
                    <a:pt x="84" y="16"/>
                  </a:cubicBezTo>
                  <a:cubicBezTo>
                    <a:pt x="85" y="16"/>
                    <a:pt x="85" y="16"/>
                    <a:pt x="86" y="16"/>
                  </a:cubicBezTo>
                  <a:cubicBezTo>
                    <a:pt x="87" y="16"/>
                    <a:pt x="89" y="16"/>
                    <a:pt x="90" y="16"/>
                  </a:cubicBezTo>
                  <a:cubicBezTo>
                    <a:pt x="91" y="16"/>
                    <a:pt x="91" y="16"/>
                    <a:pt x="92" y="17"/>
                  </a:cubicBezTo>
                  <a:cubicBezTo>
                    <a:pt x="92" y="17"/>
                    <a:pt x="93" y="17"/>
                    <a:pt x="93" y="17"/>
                  </a:cubicBezTo>
                  <a:cubicBezTo>
                    <a:pt x="94" y="16"/>
                    <a:pt x="94" y="16"/>
                    <a:pt x="95" y="16"/>
                  </a:cubicBezTo>
                  <a:cubicBezTo>
                    <a:pt x="95" y="16"/>
                    <a:pt x="97" y="17"/>
                    <a:pt x="97" y="16"/>
                  </a:cubicBezTo>
                  <a:cubicBezTo>
                    <a:pt x="98" y="15"/>
                    <a:pt x="96" y="14"/>
                    <a:pt x="97" y="14"/>
                  </a:cubicBezTo>
                  <a:cubicBezTo>
                    <a:pt x="98" y="14"/>
                    <a:pt x="98" y="14"/>
                    <a:pt x="99" y="14"/>
                  </a:cubicBezTo>
                  <a:cubicBezTo>
                    <a:pt x="99" y="13"/>
                    <a:pt x="100" y="14"/>
                    <a:pt x="100" y="14"/>
                  </a:cubicBezTo>
                  <a:cubicBezTo>
                    <a:pt x="100" y="12"/>
                    <a:pt x="98" y="13"/>
                    <a:pt x="99" y="12"/>
                  </a:cubicBezTo>
                  <a:cubicBezTo>
                    <a:pt x="99" y="11"/>
                    <a:pt x="100" y="11"/>
                    <a:pt x="100" y="11"/>
                  </a:cubicBezTo>
                  <a:cubicBezTo>
                    <a:pt x="100" y="11"/>
                    <a:pt x="101" y="11"/>
                    <a:pt x="102" y="11"/>
                  </a:cubicBezTo>
                  <a:cubicBezTo>
                    <a:pt x="103" y="11"/>
                    <a:pt x="104" y="11"/>
                    <a:pt x="105" y="11"/>
                  </a:cubicBezTo>
                  <a:cubicBezTo>
                    <a:pt x="106" y="11"/>
                    <a:pt x="107" y="11"/>
                    <a:pt x="107" y="11"/>
                  </a:cubicBezTo>
                  <a:cubicBezTo>
                    <a:pt x="108" y="11"/>
                    <a:pt x="109" y="10"/>
                    <a:pt x="109" y="10"/>
                  </a:cubicBezTo>
                  <a:cubicBezTo>
                    <a:pt x="110" y="10"/>
                    <a:pt x="111" y="11"/>
                    <a:pt x="111" y="11"/>
                  </a:cubicBezTo>
                  <a:cubicBezTo>
                    <a:pt x="112" y="11"/>
                    <a:pt x="112" y="11"/>
                    <a:pt x="113" y="11"/>
                  </a:cubicBezTo>
                  <a:cubicBezTo>
                    <a:pt x="113" y="11"/>
                    <a:pt x="114" y="12"/>
                    <a:pt x="114" y="12"/>
                  </a:cubicBezTo>
                  <a:cubicBezTo>
                    <a:pt x="115" y="13"/>
                    <a:pt x="115" y="13"/>
                    <a:pt x="116" y="13"/>
                  </a:cubicBezTo>
                  <a:cubicBezTo>
                    <a:pt x="117" y="13"/>
                    <a:pt x="118" y="13"/>
                    <a:pt x="119" y="13"/>
                  </a:cubicBezTo>
                  <a:cubicBezTo>
                    <a:pt x="120" y="13"/>
                    <a:pt x="120" y="14"/>
                    <a:pt x="121" y="14"/>
                  </a:cubicBezTo>
                  <a:cubicBezTo>
                    <a:pt x="122" y="14"/>
                    <a:pt x="122" y="14"/>
                    <a:pt x="123" y="15"/>
                  </a:cubicBezTo>
                  <a:cubicBezTo>
                    <a:pt x="123" y="15"/>
                    <a:pt x="125" y="15"/>
                    <a:pt x="125" y="15"/>
                  </a:cubicBezTo>
                  <a:cubicBezTo>
                    <a:pt x="124" y="13"/>
                    <a:pt x="122" y="13"/>
                    <a:pt x="121" y="12"/>
                  </a:cubicBezTo>
                  <a:cubicBezTo>
                    <a:pt x="120" y="12"/>
                    <a:pt x="119" y="11"/>
                    <a:pt x="118" y="12"/>
                  </a:cubicBezTo>
                  <a:cubicBezTo>
                    <a:pt x="118" y="12"/>
                    <a:pt x="118" y="12"/>
                    <a:pt x="118" y="12"/>
                  </a:cubicBezTo>
                  <a:cubicBezTo>
                    <a:pt x="117" y="12"/>
                    <a:pt x="117" y="12"/>
                    <a:pt x="116" y="11"/>
                  </a:cubicBezTo>
                  <a:cubicBezTo>
                    <a:pt x="115" y="10"/>
                    <a:pt x="113" y="11"/>
                    <a:pt x="113" y="10"/>
                  </a:cubicBezTo>
                  <a:cubicBezTo>
                    <a:pt x="113" y="9"/>
                    <a:pt x="115" y="9"/>
                    <a:pt x="116" y="9"/>
                  </a:cubicBezTo>
                  <a:cubicBezTo>
                    <a:pt x="117" y="10"/>
                    <a:pt x="117" y="10"/>
                    <a:pt x="118" y="9"/>
                  </a:cubicBezTo>
                  <a:cubicBezTo>
                    <a:pt x="120" y="9"/>
                    <a:pt x="122" y="9"/>
                    <a:pt x="124" y="9"/>
                  </a:cubicBezTo>
                  <a:cubicBezTo>
                    <a:pt x="125" y="9"/>
                    <a:pt x="125" y="9"/>
                    <a:pt x="126" y="9"/>
                  </a:cubicBezTo>
                  <a:cubicBezTo>
                    <a:pt x="126" y="9"/>
                    <a:pt x="127" y="8"/>
                    <a:pt x="128" y="8"/>
                  </a:cubicBezTo>
                  <a:cubicBezTo>
                    <a:pt x="129" y="8"/>
                    <a:pt x="130" y="8"/>
                    <a:pt x="130" y="9"/>
                  </a:cubicBezTo>
                  <a:cubicBezTo>
                    <a:pt x="131" y="9"/>
                    <a:pt x="131" y="9"/>
                    <a:pt x="132" y="9"/>
                  </a:cubicBezTo>
                  <a:cubicBezTo>
                    <a:pt x="132" y="9"/>
                    <a:pt x="132" y="9"/>
                    <a:pt x="133" y="8"/>
                  </a:cubicBezTo>
                  <a:cubicBezTo>
                    <a:pt x="134" y="8"/>
                    <a:pt x="135" y="8"/>
                    <a:pt x="136" y="8"/>
                  </a:cubicBezTo>
                  <a:cubicBezTo>
                    <a:pt x="136" y="8"/>
                    <a:pt x="136" y="8"/>
                    <a:pt x="136" y="8"/>
                  </a:cubicBezTo>
                  <a:cubicBezTo>
                    <a:pt x="136" y="8"/>
                    <a:pt x="137" y="8"/>
                    <a:pt x="138" y="8"/>
                  </a:cubicBezTo>
                  <a:cubicBezTo>
                    <a:pt x="139" y="8"/>
                    <a:pt x="139" y="8"/>
                    <a:pt x="140" y="8"/>
                  </a:cubicBezTo>
                  <a:cubicBezTo>
                    <a:pt x="141" y="7"/>
                    <a:pt x="142" y="7"/>
                    <a:pt x="143" y="7"/>
                  </a:cubicBezTo>
                  <a:cubicBezTo>
                    <a:pt x="144" y="8"/>
                    <a:pt x="145" y="7"/>
                    <a:pt x="146" y="8"/>
                  </a:cubicBezTo>
                  <a:cubicBezTo>
                    <a:pt x="146" y="8"/>
                    <a:pt x="147" y="8"/>
                    <a:pt x="147" y="9"/>
                  </a:cubicBezTo>
                  <a:cubicBezTo>
                    <a:pt x="146" y="9"/>
                    <a:pt x="146" y="10"/>
                    <a:pt x="146" y="11"/>
                  </a:cubicBezTo>
                  <a:cubicBezTo>
                    <a:pt x="146" y="11"/>
                    <a:pt x="145" y="11"/>
                    <a:pt x="145" y="11"/>
                  </a:cubicBezTo>
                  <a:cubicBezTo>
                    <a:pt x="144" y="12"/>
                    <a:pt x="143" y="12"/>
                    <a:pt x="143" y="12"/>
                  </a:cubicBezTo>
                  <a:cubicBezTo>
                    <a:pt x="142" y="12"/>
                    <a:pt x="141" y="12"/>
                    <a:pt x="142" y="13"/>
                  </a:cubicBezTo>
                  <a:cubicBezTo>
                    <a:pt x="142" y="13"/>
                    <a:pt x="144" y="14"/>
                    <a:pt x="145" y="13"/>
                  </a:cubicBezTo>
                  <a:cubicBezTo>
                    <a:pt x="145" y="12"/>
                    <a:pt x="147" y="12"/>
                    <a:pt x="148" y="11"/>
                  </a:cubicBezTo>
                  <a:cubicBezTo>
                    <a:pt x="149" y="11"/>
                    <a:pt x="150" y="10"/>
                    <a:pt x="150" y="10"/>
                  </a:cubicBezTo>
                  <a:cubicBezTo>
                    <a:pt x="150" y="10"/>
                    <a:pt x="150" y="10"/>
                    <a:pt x="150" y="9"/>
                  </a:cubicBezTo>
                  <a:cubicBezTo>
                    <a:pt x="150" y="9"/>
                    <a:pt x="149" y="8"/>
                    <a:pt x="150" y="7"/>
                  </a:cubicBezTo>
                  <a:cubicBezTo>
                    <a:pt x="151" y="7"/>
                    <a:pt x="152" y="8"/>
                    <a:pt x="154" y="8"/>
                  </a:cubicBezTo>
                  <a:cubicBezTo>
                    <a:pt x="156" y="9"/>
                    <a:pt x="159" y="8"/>
                    <a:pt x="159" y="10"/>
                  </a:cubicBezTo>
                  <a:cubicBezTo>
                    <a:pt x="159" y="10"/>
                    <a:pt x="159" y="10"/>
                    <a:pt x="158" y="10"/>
                  </a:cubicBezTo>
                  <a:cubicBezTo>
                    <a:pt x="156" y="11"/>
                    <a:pt x="156" y="12"/>
                    <a:pt x="158" y="12"/>
                  </a:cubicBezTo>
                  <a:cubicBezTo>
                    <a:pt x="159" y="11"/>
                    <a:pt x="161" y="11"/>
                    <a:pt x="162" y="12"/>
                  </a:cubicBezTo>
                  <a:cubicBezTo>
                    <a:pt x="163" y="13"/>
                    <a:pt x="164" y="13"/>
                    <a:pt x="164" y="13"/>
                  </a:cubicBezTo>
                  <a:cubicBezTo>
                    <a:pt x="164" y="12"/>
                    <a:pt x="163" y="11"/>
                    <a:pt x="164" y="12"/>
                  </a:cubicBezTo>
                  <a:cubicBezTo>
                    <a:pt x="164" y="12"/>
                    <a:pt x="164" y="13"/>
                    <a:pt x="166" y="13"/>
                  </a:cubicBezTo>
                  <a:cubicBezTo>
                    <a:pt x="167" y="13"/>
                    <a:pt x="167" y="12"/>
                    <a:pt x="167" y="12"/>
                  </a:cubicBezTo>
                  <a:cubicBezTo>
                    <a:pt x="168" y="12"/>
                    <a:pt x="168" y="12"/>
                    <a:pt x="169" y="11"/>
                  </a:cubicBezTo>
                  <a:cubicBezTo>
                    <a:pt x="170" y="11"/>
                    <a:pt x="170" y="9"/>
                    <a:pt x="168" y="10"/>
                  </a:cubicBezTo>
                  <a:cubicBezTo>
                    <a:pt x="167" y="10"/>
                    <a:pt x="166" y="9"/>
                    <a:pt x="166" y="9"/>
                  </a:cubicBezTo>
                  <a:cubicBezTo>
                    <a:pt x="165" y="9"/>
                    <a:pt x="164" y="9"/>
                    <a:pt x="164" y="8"/>
                  </a:cubicBezTo>
                  <a:cubicBezTo>
                    <a:pt x="164" y="8"/>
                    <a:pt x="164" y="7"/>
                    <a:pt x="164" y="7"/>
                  </a:cubicBezTo>
                  <a:cubicBezTo>
                    <a:pt x="165" y="7"/>
                    <a:pt x="169" y="7"/>
                    <a:pt x="171" y="7"/>
                  </a:cubicBezTo>
                  <a:cubicBezTo>
                    <a:pt x="173" y="7"/>
                    <a:pt x="174" y="7"/>
                    <a:pt x="176" y="7"/>
                  </a:cubicBezTo>
                  <a:cubicBezTo>
                    <a:pt x="178" y="8"/>
                    <a:pt x="179" y="8"/>
                    <a:pt x="181" y="9"/>
                  </a:cubicBezTo>
                  <a:cubicBezTo>
                    <a:pt x="183" y="9"/>
                    <a:pt x="183" y="10"/>
                    <a:pt x="186" y="10"/>
                  </a:cubicBezTo>
                  <a:cubicBezTo>
                    <a:pt x="188" y="10"/>
                    <a:pt x="189" y="10"/>
                    <a:pt x="190" y="11"/>
                  </a:cubicBezTo>
                  <a:cubicBezTo>
                    <a:pt x="192" y="12"/>
                    <a:pt x="194" y="13"/>
                    <a:pt x="196" y="13"/>
                  </a:cubicBezTo>
                  <a:cubicBezTo>
                    <a:pt x="198" y="12"/>
                    <a:pt x="200" y="12"/>
                    <a:pt x="198" y="10"/>
                  </a:cubicBezTo>
                  <a:cubicBezTo>
                    <a:pt x="196" y="9"/>
                    <a:pt x="193" y="8"/>
                    <a:pt x="191" y="8"/>
                  </a:cubicBezTo>
                  <a:cubicBezTo>
                    <a:pt x="188" y="8"/>
                    <a:pt x="187" y="8"/>
                    <a:pt x="187" y="7"/>
                  </a:cubicBezTo>
                  <a:cubicBezTo>
                    <a:pt x="187" y="6"/>
                    <a:pt x="184" y="7"/>
                    <a:pt x="185" y="6"/>
                  </a:cubicBezTo>
                  <a:cubicBezTo>
                    <a:pt x="185" y="5"/>
                    <a:pt x="189" y="6"/>
                    <a:pt x="191" y="6"/>
                  </a:cubicBezTo>
                  <a:cubicBezTo>
                    <a:pt x="194" y="6"/>
                    <a:pt x="196" y="6"/>
                    <a:pt x="197" y="6"/>
                  </a:cubicBezTo>
                  <a:cubicBezTo>
                    <a:pt x="199" y="7"/>
                    <a:pt x="202" y="7"/>
                    <a:pt x="201" y="8"/>
                  </a:cubicBezTo>
                  <a:cubicBezTo>
                    <a:pt x="201" y="9"/>
                    <a:pt x="199" y="8"/>
                    <a:pt x="200" y="9"/>
                  </a:cubicBezTo>
                  <a:cubicBezTo>
                    <a:pt x="201" y="10"/>
                    <a:pt x="202" y="9"/>
                    <a:pt x="203" y="9"/>
                  </a:cubicBezTo>
                  <a:cubicBezTo>
                    <a:pt x="205" y="9"/>
                    <a:pt x="210" y="10"/>
                    <a:pt x="210" y="9"/>
                  </a:cubicBezTo>
                  <a:cubicBezTo>
                    <a:pt x="209" y="9"/>
                    <a:pt x="208" y="9"/>
                    <a:pt x="206" y="8"/>
                  </a:cubicBezTo>
                  <a:cubicBezTo>
                    <a:pt x="204" y="7"/>
                    <a:pt x="204" y="6"/>
                    <a:pt x="202" y="6"/>
                  </a:cubicBezTo>
                  <a:cubicBezTo>
                    <a:pt x="200" y="6"/>
                    <a:pt x="194" y="5"/>
                    <a:pt x="192" y="5"/>
                  </a:cubicBezTo>
                  <a:cubicBezTo>
                    <a:pt x="191" y="4"/>
                    <a:pt x="192" y="4"/>
                    <a:pt x="194" y="4"/>
                  </a:cubicBezTo>
                  <a:cubicBezTo>
                    <a:pt x="196" y="4"/>
                    <a:pt x="197" y="3"/>
                    <a:pt x="199" y="4"/>
                  </a:cubicBezTo>
                  <a:cubicBezTo>
                    <a:pt x="200" y="4"/>
                    <a:pt x="202" y="5"/>
                    <a:pt x="203" y="5"/>
                  </a:cubicBezTo>
                  <a:cubicBezTo>
                    <a:pt x="204" y="5"/>
                    <a:pt x="211" y="4"/>
                    <a:pt x="212" y="5"/>
                  </a:cubicBezTo>
                  <a:cubicBezTo>
                    <a:pt x="213" y="6"/>
                    <a:pt x="216" y="5"/>
                    <a:pt x="216" y="7"/>
                  </a:cubicBezTo>
                  <a:cubicBezTo>
                    <a:pt x="217" y="8"/>
                    <a:pt x="216" y="9"/>
                    <a:pt x="218" y="9"/>
                  </a:cubicBezTo>
                  <a:cubicBezTo>
                    <a:pt x="219" y="9"/>
                    <a:pt x="218" y="6"/>
                    <a:pt x="220" y="6"/>
                  </a:cubicBezTo>
                  <a:cubicBezTo>
                    <a:pt x="222" y="6"/>
                    <a:pt x="223" y="6"/>
                    <a:pt x="225" y="7"/>
                  </a:cubicBezTo>
                  <a:cubicBezTo>
                    <a:pt x="227" y="8"/>
                    <a:pt x="228" y="9"/>
                    <a:pt x="229" y="8"/>
                  </a:cubicBezTo>
                  <a:cubicBezTo>
                    <a:pt x="230" y="7"/>
                    <a:pt x="229" y="6"/>
                    <a:pt x="228" y="6"/>
                  </a:cubicBezTo>
                  <a:cubicBezTo>
                    <a:pt x="227" y="6"/>
                    <a:pt x="224" y="6"/>
                    <a:pt x="222" y="5"/>
                  </a:cubicBezTo>
                  <a:cubicBezTo>
                    <a:pt x="220" y="5"/>
                    <a:pt x="219" y="5"/>
                    <a:pt x="217" y="5"/>
                  </a:cubicBezTo>
                  <a:cubicBezTo>
                    <a:pt x="215" y="4"/>
                    <a:pt x="213" y="3"/>
                    <a:pt x="210" y="4"/>
                  </a:cubicBezTo>
                  <a:cubicBezTo>
                    <a:pt x="206" y="4"/>
                    <a:pt x="202" y="4"/>
                    <a:pt x="201" y="4"/>
                  </a:cubicBezTo>
                  <a:cubicBezTo>
                    <a:pt x="200" y="3"/>
                    <a:pt x="201" y="2"/>
                    <a:pt x="203" y="3"/>
                  </a:cubicBezTo>
                  <a:cubicBezTo>
                    <a:pt x="205" y="3"/>
                    <a:pt x="214" y="3"/>
                    <a:pt x="216" y="3"/>
                  </a:cubicBezTo>
                  <a:cubicBezTo>
                    <a:pt x="219" y="3"/>
                    <a:pt x="221" y="3"/>
                    <a:pt x="223" y="4"/>
                  </a:cubicBezTo>
                  <a:cubicBezTo>
                    <a:pt x="225" y="5"/>
                    <a:pt x="231" y="5"/>
                    <a:pt x="233" y="5"/>
                  </a:cubicBezTo>
                  <a:cubicBezTo>
                    <a:pt x="234" y="5"/>
                    <a:pt x="235" y="6"/>
                    <a:pt x="236" y="6"/>
                  </a:cubicBezTo>
                  <a:cubicBezTo>
                    <a:pt x="238" y="5"/>
                    <a:pt x="238" y="4"/>
                    <a:pt x="238" y="4"/>
                  </a:cubicBezTo>
                  <a:cubicBezTo>
                    <a:pt x="238" y="4"/>
                    <a:pt x="239" y="3"/>
                    <a:pt x="240" y="4"/>
                  </a:cubicBezTo>
                  <a:cubicBezTo>
                    <a:pt x="241" y="5"/>
                    <a:pt x="241" y="5"/>
                    <a:pt x="244" y="5"/>
                  </a:cubicBezTo>
                  <a:cubicBezTo>
                    <a:pt x="246" y="4"/>
                    <a:pt x="249" y="4"/>
                    <a:pt x="247" y="3"/>
                  </a:cubicBezTo>
                  <a:cubicBezTo>
                    <a:pt x="246" y="3"/>
                    <a:pt x="245" y="4"/>
                    <a:pt x="243" y="4"/>
                  </a:cubicBezTo>
                  <a:cubicBezTo>
                    <a:pt x="241" y="3"/>
                    <a:pt x="239" y="2"/>
                    <a:pt x="240" y="2"/>
                  </a:cubicBezTo>
                  <a:cubicBezTo>
                    <a:pt x="242" y="2"/>
                    <a:pt x="243" y="3"/>
                    <a:pt x="244" y="2"/>
                  </a:cubicBezTo>
                  <a:cubicBezTo>
                    <a:pt x="245" y="1"/>
                    <a:pt x="247" y="0"/>
                    <a:pt x="248" y="1"/>
                  </a:cubicBezTo>
                  <a:cubicBezTo>
                    <a:pt x="249" y="2"/>
                    <a:pt x="250" y="2"/>
                    <a:pt x="251" y="2"/>
                  </a:cubicBezTo>
                  <a:cubicBezTo>
                    <a:pt x="251" y="1"/>
                    <a:pt x="251" y="1"/>
                    <a:pt x="254" y="1"/>
                  </a:cubicBezTo>
                  <a:cubicBezTo>
                    <a:pt x="257" y="1"/>
                    <a:pt x="259" y="2"/>
                    <a:pt x="260" y="1"/>
                  </a:cubicBezTo>
                  <a:cubicBezTo>
                    <a:pt x="262" y="1"/>
                    <a:pt x="264" y="0"/>
                    <a:pt x="265" y="1"/>
                  </a:cubicBezTo>
                  <a:cubicBezTo>
                    <a:pt x="266" y="1"/>
                    <a:pt x="267" y="2"/>
                    <a:pt x="267" y="2"/>
                  </a:cubicBezTo>
                  <a:cubicBezTo>
                    <a:pt x="268" y="2"/>
                    <a:pt x="267" y="1"/>
                    <a:pt x="269" y="1"/>
                  </a:cubicBezTo>
                  <a:cubicBezTo>
                    <a:pt x="271" y="0"/>
                    <a:pt x="274" y="1"/>
                    <a:pt x="276" y="1"/>
                  </a:cubicBezTo>
                  <a:cubicBezTo>
                    <a:pt x="277" y="1"/>
                    <a:pt x="278" y="1"/>
                    <a:pt x="284" y="1"/>
                  </a:cubicBezTo>
                  <a:cubicBezTo>
                    <a:pt x="289" y="1"/>
                    <a:pt x="293" y="2"/>
                    <a:pt x="300" y="2"/>
                  </a:cubicBezTo>
                  <a:cubicBezTo>
                    <a:pt x="306" y="2"/>
                    <a:pt x="310" y="2"/>
                    <a:pt x="311" y="2"/>
                  </a:cubicBezTo>
                  <a:cubicBezTo>
                    <a:pt x="313" y="3"/>
                    <a:pt x="313" y="3"/>
                    <a:pt x="313" y="3"/>
                  </a:cubicBezTo>
                  <a:cubicBezTo>
                    <a:pt x="313" y="4"/>
                    <a:pt x="313" y="4"/>
                    <a:pt x="310" y="4"/>
                  </a:cubicBezTo>
                  <a:cubicBezTo>
                    <a:pt x="308" y="4"/>
                    <a:pt x="276" y="4"/>
                    <a:pt x="273" y="4"/>
                  </a:cubicBezTo>
                  <a:cubicBezTo>
                    <a:pt x="270" y="4"/>
                    <a:pt x="270" y="3"/>
                    <a:pt x="268" y="4"/>
                  </a:cubicBezTo>
                  <a:cubicBezTo>
                    <a:pt x="266" y="5"/>
                    <a:pt x="268" y="6"/>
                    <a:pt x="265" y="6"/>
                  </a:cubicBezTo>
                  <a:cubicBezTo>
                    <a:pt x="262" y="5"/>
                    <a:pt x="258" y="5"/>
                    <a:pt x="257" y="6"/>
                  </a:cubicBezTo>
                  <a:cubicBezTo>
                    <a:pt x="255" y="6"/>
                    <a:pt x="254" y="7"/>
                    <a:pt x="256" y="7"/>
                  </a:cubicBezTo>
                  <a:cubicBezTo>
                    <a:pt x="258" y="6"/>
                    <a:pt x="257" y="6"/>
                    <a:pt x="261" y="6"/>
                  </a:cubicBezTo>
                  <a:cubicBezTo>
                    <a:pt x="266" y="7"/>
                    <a:pt x="266" y="6"/>
                    <a:pt x="269" y="5"/>
                  </a:cubicBezTo>
                  <a:cubicBezTo>
                    <a:pt x="272" y="5"/>
                    <a:pt x="275" y="5"/>
                    <a:pt x="279" y="5"/>
                  </a:cubicBezTo>
                  <a:cubicBezTo>
                    <a:pt x="284" y="5"/>
                    <a:pt x="298" y="4"/>
                    <a:pt x="301" y="4"/>
                  </a:cubicBezTo>
                  <a:cubicBezTo>
                    <a:pt x="305" y="4"/>
                    <a:pt x="314" y="5"/>
                    <a:pt x="315" y="4"/>
                  </a:cubicBezTo>
                  <a:cubicBezTo>
                    <a:pt x="316" y="4"/>
                    <a:pt x="318" y="4"/>
                    <a:pt x="318" y="4"/>
                  </a:cubicBezTo>
                  <a:cubicBezTo>
                    <a:pt x="318" y="5"/>
                    <a:pt x="317" y="5"/>
                    <a:pt x="315" y="6"/>
                  </a:cubicBezTo>
                  <a:cubicBezTo>
                    <a:pt x="314" y="6"/>
                    <a:pt x="312" y="6"/>
                    <a:pt x="312" y="6"/>
                  </a:cubicBezTo>
                  <a:cubicBezTo>
                    <a:pt x="312" y="7"/>
                    <a:pt x="313" y="8"/>
                    <a:pt x="315" y="7"/>
                  </a:cubicBezTo>
                  <a:cubicBezTo>
                    <a:pt x="317" y="6"/>
                    <a:pt x="319" y="5"/>
                    <a:pt x="321" y="6"/>
                  </a:cubicBezTo>
                  <a:cubicBezTo>
                    <a:pt x="322" y="6"/>
                    <a:pt x="322" y="7"/>
                    <a:pt x="323" y="7"/>
                  </a:cubicBezTo>
                  <a:cubicBezTo>
                    <a:pt x="324" y="7"/>
                    <a:pt x="326" y="6"/>
                    <a:pt x="327" y="6"/>
                  </a:cubicBezTo>
                  <a:cubicBezTo>
                    <a:pt x="327" y="6"/>
                    <a:pt x="328" y="7"/>
                    <a:pt x="330" y="7"/>
                  </a:cubicBezTo>
                  <a:cubicBezTo>
                    <a:pt x="333" y="7"/>
                    <a:pt x="335" y="7"/>
                    <a:pt x="336" y="7"/>
                  </a:cubicBezTo>
                  <a:cubicBezTo>
                    <a:pt x="337" y="8"/>
                    <a:pt x="338" y="8"/>
                    <a:pt x="336" y="8"/>
                  </a:cubicBezTo>
                  <a:cubicBezTo>
                    <a:pt x="335" y="9"/>
                    <a:pt x="334" y="8"/>
                    <a:pt x="333" y="9"/>
                  </a:cubicBezTo>
                  <a:cubicBezTo>
                    <a:pt x="331" y="9"/>
                    <a:pt x="332" y="9"/>
                    <a:pt x="329" y="10"/>
                  </a:cubicBezTo>
                  <a:cubicBezTo>
                    <a:pt x="327" y="10"/>
                    <a:pt x="321" y="9"/>
                    <a:pt x="317" y="10"/>
                  </a:cubicBezTo>
                  <a:cubicBezTo>
                    <a:pt x="313" y="11"/>
                    <a:pt x="306" y="11"/>
                    <a:pt x="304" y="11"/>
                  </a:cubicBezTo>
                  <a:cubicBezTo>
                    <a:pt x="302" y="11"/>
                    <a:pt x="289" y="11"/>
                    <a:pt x="284" y="11"/>
                  </a:cubicBezTo>
                  <a:cubicBezTo>
                    <a:pt x="279" y="11"/>
                    <a:pt x="278" y="11"/>
                    <a:pt x="276" y="11"/>
                  </a:cubicBezTo>
                  <a:cubicBezTo>
                    <a:pt x="274" y="12"/>
                    <a:pt x="270" y="12"/>
                    <a:pt x="269" y="12"/>
                  </a:cubicBezTo>
                  <a:cubicBezTo>
                    <a:pt x="267" y="12"/>
                    <a:pt x="265" y="13"/>
                    <a:pt x="266" y="14"/>
                  </a:cubicBezTo>
                  <a:cubicBezTo>
                    <a:pt x="267" y="14"/>
                    <a:pt x="269" y="13"/>
                    <a:pt x="271" y="13"/>
                  </a:cubicBezTo>
                  <a:cubicBezTo>
                    <a:pt x="273" y="12"/>
                    <a:pt x="281" y="11"/>
                    <a:pt x="283" y="12"/>
                  </a:cubicBezTo>
                  <a:cubicBezTo>
                    <a:pt x="284" y="12"/>
                    <a:pt x="285" y="13"/>
                    <a:pt x="286" y="12"/>
                  </a:cubicBezTo>
                  <a:cubicBezTo>
                    <a:pt x="287" y="12"/>
                    <a:pt x="286" y="11"/>
                    <a:pt x="290" y="12"/>
                  </a:cubicBezTo>
                  <a:cubicBezTo>
                    <a:pt x="294" y="12"/>
                    <a:pt x="299" y="13"/>
                    <a:pt x="302" y="12"/>
                  </a:cubicBezTo>
                  <a:cubicBezTo>
                    <a:pt x="304" y="12"/>
                    <a:pt x="308" y="11"/>
                    <a:pt x="309" y="12"/>
                  </a:cubicBezTo>
                  <a:cubicBezTo>
                    <a:pt x="310" y="12"/>
                    <a:pt x="312" y="12"/>
                    <a:pt x="311" y="13"/>
                  </a:cubicBezTo>
                  <a:cubicBezTo>
                    <a:pt x="309" y="13"/>
                    <a:pt x="310" y="14"/>
                    <a:pt x="305" y="15"/>
                  </a:cubicBezTo>
                  <a:cubicBezTo>
                    <a:pt x="300" y="15"/>
                    <a:pt x="298" y="14"/>
                    <a:pt x="297" y="15"/>
                  </a:cubicBezTo>
                  <a:cubicBezTo>
                    <a:pt x="296" y="16"/>
                    <a:pt x="298" y="16"/>
                    <a:pt x="300" y="16"/>
                  </a:cubicBezTo>
                  <a:cubicBezTo>
                    <a:pt x="302" y="16"/>
                    <a:pt x="307" y="15"/>
                    <a:pt x="309" y="15"/>
                  </a:cubicBezTo>
                  <a:cubicBezTo>
                    <a:pt x="311" y="16"/>
                    <a:pt x="312" y="14"/>
                    <a:pt x="314" y="14"/>
                  </a:cubicBezTo>
                  <a:cubicBezTo>
                    <a:pt x="315" y="14"/>
                    <a:pt x="316" y="14"/>
                    <a:pt x="317" y="13"/>
                  </a:cubicBezTo>
                  <a:cubicBezTo>
                    <a:pt x="318" y="13"/>
                    <a:pt x="318" y="12"/>
                    <a:pt x="321" y="11"/>
                  </a:cubicBezTo>
                  <a:cubicBezTo>
                    <a:pt x="323" y="11"/>
                    <a:pt x="329" y="11"/>
                    <a:pt x="330" y="11"/>
                  </a:cubicBezTo>
                  <a:cubicBezTo>
                    <a:pt x="330" y="12"/>
                    <a:pt x="331" y="13"/>
                    <a:pt x="329" y="14"/>
                  </a:cubicBezTo>
                  <a:cubicBezTo>
                    <a:pt x="327" y="15"/>
                    <a:pt x="325" y="15"/>
                    <a:pt x="322" y="17"/>
                  </a:cubicBezTo>
                  <a:cubicBezTo>
                    <a:pt x="318" y="19"/>
                    <a:pt x="318" y="20"/>
                    <a:pt x="315" y="20"/>
                  </a:cubicBezTo>
                  <a:cubicBezTo>
                    <a:pt x="312" y="20"/>
                    <a:pt x="311" y="21"/>
                    <a:pt x="311" y="21"/>
                  </a:cubicBezTo>
                  <a:cubicBezTo>
                    <a:pt x="311" y="21"/>
                    <a:pt x="310" y="22"/>
                    <a:pt x="312" y="22"/>
                  </a:cubicBezTo>
                  <a:cubicBezTo>
                    <a:pt x="313" y="22"/>
                    <a:pt x="317" y="21"/>
                    <a:pt x="319" y="20"/>
                  </a:cubicBezTo>
                  <a:cubicBezTo>
                    <a:pt x="320" y="20"/>
                    <a:pt x="320" y="19"/>
                    <a:pt x="323" y="18"/>
                  </a:cubicBezTo>
                  <a:cubicBezTo>
                    <a:pt x="327" y="18"/>
                    <a:pt x="326" y="17"/>
                    <a:pt x="330" y="16"/>
                  </a:cubicBezTo>
                  <a:cubicBezTo>
                    <a:pt x="334" y="16"/>
                    <a:pt x="335" y="15"/>
                    <a:pt x="336" y="15"/>
                  </a:cubicBezTo>
                  <a:cubicBezTo>
                    <a:pt x="338" y="14"/>
                    <a:pt x="341" y="13"/>
                    <a:pt x="341" y="14"/>
                  </a:cubicBezTo>
                  <a:cubicBezTo>
                    <a:pt x="342" y="14"/>
                    <a:pt x="340" y="14"/>
                    <a:pt x="340" y="14"/>
                  </a:cubicBezTo>
                  <a:cubicBezTo>
                    <a:pt x="340" y="15"/>
                    <a:pt x="340" y="17"/>
                    <a:pt x="341" y="16"/>
                  </a:cubicBezTo>
                  <a:cubicBezTo>
                    <a:pt x="342" y="15"/>
                    <a:pt x="345" y="15"/>
                    <a:pt x="347" y="15"/>
                  </a:cubicBezTo>
                  <a:cubicBezTo>
                    <a:pt x="349" y="16"/>
                    <a:pt x="349" y="17"/>
                    <a:pt x="352" y="16"/>
                  </a:cubicBezTo>
                  <a:cubicBezTo>
                    <a:pt x="354" y="15"/>
                    <a:pt x="356" y="13"/>
                    <a:pt x="359" y="13"/>
                  </a:cubicBezTo>
                  <a:cubicBezTo>
                    <a:pt x="362" y="12"/>
                    <a:pt x="365" y="12"/>
                    <a:pt x="368" y="12"/>
                  </a:cubicBezTo>
                  <a:cubicBezTo>
                    <a:pt x="372" y="13"/>
                    <a:pt x="373" y="12"/>
                    <a:pt x="376" y="13"/>
                  </a:cubicBezTo>
                  <a:cubicBezTo>
                    <a:pt x="379" y="13"/>
                    <a:pt x="381" y="13"/>
                    <a:pt x="382" y="13"/>
                  </a:cubicBezTo>
                  <a:cubicBezTo>
                    <a:pt x="384" y="13"/>
                    <a:pt x="387" y="14"/>
                    <a:pt x="388" y="14"/>
                  </a:cubicBezTo>
                  <a:cubicBezTo>
                    <a:pt x="388" y="15"/>
                    <a:pt x="387" y="16"/>
                    <a:pt x="386" y="16"/>
                  </a:cubicBezTo>
                  <a:cubicBezTo>
                    <a:pt x="384" y="16"/>
                    <a:pt x="382" y="16"/>
                    <a:pt x="380" y="17"/>
                  </a:cubicBezTo>
                  <a:cubicBezTo>
                    <a:pt x="378" y="18"/>
                    <a:pt x="375" y="18"/>
                    <a:pt x="373" y="18"/>
                  </a:cubicBezTo>
                  <a:cubicBezTo>
                    <a:pt x="372" y="18"/>
                    <a:pt x="369" y="18"/>
                    <a:pt x="370" y="19"/>
                  </a:cubicBezTo>
                  <a:cubicBezTo>
                    <a:pt x="370" y="19"/>
                    <a:pt x="373" y="19"/>
                    <a:pt x="371" y="20"/>
                  </a:cubicBezTo>
                  <a:cubicBezTo>
                    <a:pt x="370" y="20"/>
                    <a:pt x="368" y="19"/>
                    <a:pt x="366" y="20"/>
                  </a:cubicBezTo>
                  <a:cubicBezTo>
                    <a:pt x="364" y="20"/>
                    <a:pt x="364" y="21"/>
                    <a:pt x="362" y="21"/>
                  </a:cubicBezTo>
                  <a:cubicBezTo>
                    <a:pt x="360" y="21"/>
                    <a:pt x="357" y="20"/>
                    <a:pt x="356" y="20"/>
                  </a:cubicBezTo>
                  <a:cubicBezTo>
                    <a:pt x="355" y="21"/>
                    <a:pt x="352" y="20"/>
                    <a:pt x="351" y="20"/>
                  </a:cubicBezTo>
                  <a:cubicBezTo>
                    <a:pt x="350" y="21"/>
                    <a:pt x="349" y="21"/>
                    <a:pt x="349" y="21"/>
                  </a:cubicBezTo>
                  <a:cubicBezTo>
                    <a:pt x="348" y="21"/>
                    <a:pt x="347" y="21"/>
                    <a:pt x="346" y="21"/>
                  </a:cubicBezTo>
                  <a:cubicBezTo>
                    <a:pt x="345" y="21"/>
                    <a:pt x="344" y="21"/>
                    <a:pt x="343" y="21"/>
                  </a:cubicBezTo>
                  <a:cubicBezTo>
                    <a:pt x="342" y="21"/>
                    <a:pt x="342" y="21"/>
                    <a:pt x="341" y="21"/>
                  </a:cubicBezTo>
                  <a:cubicBezTo>
                    <a:pt x="341" y="21"/>
                    <a:pt x="341" y="21"/>
                    <a:pt x="341" y="21"/>
                  </a:cubicBezTo>
                  <a:cubicBezTo>
                    <a:pt x="341" y="21"/>
                    <a:pt x="340" y="21"/>
                    <a:pt x="340" y="21"/>
                  </a:cubicBezTo>
                  <a:cubicBezTo>
                    <a:pt x="339" y="21"/>
                    <a:pt x="338" y="21"/>
                    <a:pt x="338" y="21"/>
                  </a:cubicBezTo>
                  <a:cubicBezTo>
                    <a:pt x="337" y="21"/>
                    <a:pt x="336" y="21"/>
                    <a:pt x="335" y="21"/>
                  </a:cubicBezTo>
                  <a:cubicBezTo>
                    <a:pt x="335" y="22"/>
                    <a:pt x="334" y="22"/>
                    <a:pt x="333" y="22"/>
                  </a:cubicBezTo>
                  <a:cubicBezTo>
                    <a:pt x="333" y="22"/>
                    <a:pt x="331" y="22"/>
                    <a:pt x="332" y="22"/>
                  </a:cubicBezTo>
                  <a:cubicBezTo>
                    <a:pt x="332" y="22"/>
                    <a:pt x="333" y="22"/>
                    <a:pt x="333" y="22"/>
                  </a:cubicBezTo>
                  <a:cubicBezTo>
                    <a:pt x="333" y="22"/>
                    <a:pt x="334" y="23"/>
                    <a:pt x="334" y="23"/>
                  </a:cubicBezTo>
                  <a:cubicBezTo>
                    <a:pt x="334" y="23"/>
                    <a:pt x="334" y="22"/>
                    <a:pt x="335" y="22"/>
                  </a:cubicBezTo>
                  <a:cubicBezTo>
                    <a:pt x="335" y="22"/>
                    <a:pt x="336" y="22"/>
                    <a:pt x="336" y="22"/>
                  </a:cubicBezTo>
                  <a:cubicBezTo>
                    <a:pt x="337" y="22"/>
                    <a:pt x="337" y="22"/>
                    <a:pt x="338" y="22"/>
                  </a:cubicBezTo>
                  <a:cubicBezTo>
                    <a:pt x="340" y="22"/>
                    <a:pt x="342" y="22"/>
                    <a:pt x="344" y="22"/>
                  </a:cubicBezTo>
                  <a:cubicBezTo>
                    <a:pt x="344" y="22"/>
                    <a:pt x="345" y="22"/>
                    <a:pt x="346" y="22"/>
                  </a:cubicBezTo>
                  <a:cubicBezTo>
                    <a:pt x="346" y="22"/>
                    <a:pt x="347" y="22"/>
                    <a:pt x="348" y="22"/>
                  </a:cubicBezTo>
                  <a:cubicBezTo>
                    <a:pt x="349" y="22"/>
                    <a:pt x="360" y="21"/>
                    <a:pt x="361" y="22"/>
                  </a:cubicBezTo>
                  <a:cubicBezTo>
                    <a:pt x="362" y="22"/>
                    <a:pt x="362" y="23"/>
                    <a:pt x="360" y="23"/>
                  </a:cubicBezTo>
                  <a:cubicBezTo>
                    <a:pt x="359" y="23"/>
                    <a:pt x="358" y="23"/>
                    <a:pt x="357" y="24"/>
                  </a:cubicBezTo>
                  <a:cubicBezTo>
                    <a:pt x="356" y="25"/>
                    <a:pt x="354" y="25"/>
                    <a:pt x="352" y="2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212" name="Freeform 214"/>
            <p:cNvSpPr>
              <a:spLocks/>
            </p:cNvSpPr>
            <p:nvPr/>
          </p:nvSpPr>
          <p:spPr bwMode="auto">
            <a:xfrm>
              <a:off x="8607425" y="4741863"/>
              <a:ext cx="12700" cy="7938"/>
            </a:xfrm>
            <a:custGeom>
              <a:avLst/>
              <a:gdLst>
                <a:gd name="T0" fmla="*/ 0 w 4"/>
                <a:gd name="T1" fmla="*/ 1 h 3"/>
                <a:gd name="T2" fmla="*/ 1 w 4"/>
                <a:gd name="T3" fmla="*/ 2 h 3"/>
                <a:gd name="T4" fmla="*/ 3 w 4"/>
                <a:gd name="T5" fmla="*/ 2 h 3"/>
                <a:gd name="T6" fmla="*/ 2 w 4"/>
                <a:gd name="T7" fmla="*/ 1 h 3"/>
                <a:gd name="T8" fmla="*/ 1 w 4"/>
                <a:gd name="T9" fmla="*/ 1 h 3"/>
                <a:gd name="T10" fmla="*/ 1 w 4"/>
                <a:gd name="T11" fmla="*/ 0 h 3"/>
                <a:gd name="T12" fmla="*/ 0 w 4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2" y="3"/>
                    <a:pt x="4" y="3"/>
                    <a:pt x="3" y="2"/>
                  </a:cubicBezTo>
                  <a:cubicBezTo>
                    <a:pt x="3" y="2"/>
                    <a:pt x="2" y="1"/>
                    <a:pt x="2" y="1"/>
                  </a:cubicBezTo>
                  <a:cubicBezTo>
                    <a:pt x="2" y="1"/>
                    <a:pt x="2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7092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213" name="Freeform 215"/>
            <p:cNvSpPr>
              <a:spLocks/>
            </p:cNvSpPr>
            <p:nvPr/>
          </p:nvSpPr>
          <p:spPr bwMode="auto">
            <a:xfrm>
              <a:off x="8589963" y="4749801"/>
              <a:ext cx="34925" cy="23813"/>
            </a:xfrm>
            <a:custGeom>
              <a:avLst/>
              <a:gdLst>
                <a:gd name="T0" fmla="*/ 6 w 12"/>
                <a:gd name="T1" fmla="*/ 4 h 8"/>
                <a:gd name="T2" fmla="*/ 5 w 12"/>
                <a:gd name="T3" fmla="*/ 3 h 8"/>
                <a:gd name="T4" fmla="*/ 5 w 12"/>
                <a:gd name="T5" fmla="*/ 2 h 8"/>
                <a:gd name="T6" fmla="*/ 3 w 12"/>
                <a:gd name="T7" fmla="*/ 1 h 8"/>
                <a:gd name="T8" fmla="*/ 1 w 12"/>
                <a:gd name="T9" fmla="*/ 0 h 8"/>
                <a:gd name="T10" fmla="*/ 1 w 12"/>
                <a:gd name="T11" fmla="*/ 3 h 8"/>
                <a:gd name="T12" fmla="*/ 1 w 12"/>
                <a:gd name="T13" fmla="*/ 5 h 8"/>
                <a:gd name="T14" fmla="*/ 3 w 12"/>
                <a:gd name="T15" fmla="*/ 6 h 8"/>
                <a:gd name="T16" fmla="*/ 5 w 12"/>
                <a:gd name="T17" fmla="*/ 6 h 8"/>
                <a:gd name="T18" fmla="*/ 6 w 12"/>
                <a:gd name="T19" fmla="*/ 6 h 8"/>
                <a:gd name="T20" fmla="*/ 7 w 12"/>
                <a:gd name="T21" fmla="*/ 7 h 8"/>
                <a:gd name="T22" fmla="*/ 10 w 12"/>
                <a:gd name="T23" fmla="*/ 8 h 8"/>
                <a:gd name="T24" fmla="*/ 12 w 12"/>
                <a:gd name="T25" fmla="*/ 6 h 8"/>
                <a:gd name="T26" fmla="*/ 10 w 12"/>
                <a:gd name="T27" fmla="*/ 3 h 8"/>
                <a:gd name="T28" fmla="*/ 7 w 12"/>
                <a:gd name="T29" fmla="*/ 2 h 8"/>
                <a:gd name="T30" fmla="*/ 7 w 12"/>
                <a:gd name="T31" fmla="*/ 3 h 8"/>
                <a:gd name="T32" fmla="*/ 6 w 12"/>
                <a:gd name="T33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" h="8">
                  <a:moveTo>
                    <a:pt x="6" y="4"/>
                  </a:moveTo>
                  <a:cubicBezTo>
                    <a:pt x="6" y="4"/>
                    <a:pt x="6" y="3"/>
                    <a:pt x="5" y="3"/>
                  </a:cubicBezTo>
                  <a:cubicBezTo>
                    <a:pt x="5" y="3"/>
                    <a:pt x="5" y="2"/>
                    <a:pt x="5" y="2"/>
                  </a:cubicBezTo>
                  <a:cubicBezTo>
                    <a:pt x="4" y="2"/>
                    <a:pt x="3" y="1"/>
                    <a:pt x="3" y="1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0" y="1"/>
                    <a:pt x="1" y="2"/>
                    <a:pt x="1" y="3"/>
                  </a:cubicBezTo>
                  <a:cubicBezTo>
                    <a:pt x="1" y="3"/>
                    <a:pt x="1" y="4"/>
                    <a:pt x="1" y="5"/>
                  </a:cubicBezTo>
                  <a:cubicBezTo>
                    <a:pt x="1" y="6"/>
                    <a:pt x="2" y="6"/>
                    <a:pt x="3" y="6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7"/>
                    <a:pt x="6" y="7"/>
                    <a:pt x="7" y="7"/>
                  </a:cubicBezTo>
                  <a:cubicBezTo>
                    <a:pt x="8" y="7"/>
                    <a:pt x="9" y="8"/>
                    <a:pt x="10" y="8"/>
                  </a:cubicBezTo>
                  <a:cubicBezTo>
                    <a:pt x="11" y="8"/>
                    <a:pt x="12" y="7"/>
                    <a:pt x="12" y="6"/>
                  </a:cubicBezTo>
                  <a:cubicBezTo>
                    <a:pt x="11" y="5"/>
                    <a:pt x="10" y="4"/>
                    <a:pt x="10" y="3"/>
                  </a:cubicBezTo>
                  <a:cubicBezTo>
                    <a:pt x="9" y="3"/>
                    <a:pt x="8" y="2"/>
                    <a:pt x="7" y="2"/>
                  </a:cubicBezTo>
                  <a:cubicBezTo>
                    <a:pt x="6" y="2"/>
                    <a:pt x="7" y="3"/>
                    <a:pt x="7" y="3"/>
                  </a:cubicBezTo>
                  <a:cubicBezTo>
                    <a:pt x="7" y="3"/>
                    <a:pt x="7" y="4"/>
                    <a:pt x="6" y="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214" name="Freeform 216"/>
            <p:cNvSpPr>
              <a:spLocks/>
            </p:cNvSpPr>
            <p:nvPr/>
          </p:nvSpPr>
          <p:spPr bwMode="auto">
            <a:xfrm>
              <a:off x="8639175" y="4781551"/>
              <a:ext cx="26988" cy="20638"/>
            </a:xfrm>
            <a:custGeom>
              <a:avLst/>
              <a:gdLst>
                <a:gd name="T0" fmla="*/ 2 w 9"/>
                <a:gd name="T1" fmla="*/ 5 h 7"/>
                <a:gd name="T2" fmla="*/ 4 w 9"/>
                <a:gd name="T3" fmla="*/ 5 h 7"/>
                <a:gd name="T4" fmla="*/ 6 w 9"/>
                <a:gd name="T5" fmla="*/ 6 h 7"/>
                <a:gd name="T6" fmla="*/ 8 w 9"/>
                <a:gd name="T7" fmla="*/ 7 h 7"/>
                <a:gd name="T8" fmla="*/ 8 w 9"/>
                <a:gd name="T9" fmla="*/ 7 h 7"/>
                <a:gd name="T10" fmla="*/ 9 w 9"/>
                <a:gd name="T11" fmla="*/ 7 h 7"/>
                <a:gd name="T12" fmla="*/ 9 w 9"/>
                <a:gd name="T13" fmla="*/ 7 h 7"/>
                <a:gd name="T14" fmla="*/ 9 w 9"/>
                <a:gd name="T15" fmla="*/ 7 h 7"/>
                <a:gd name="T16" fmla="*/ 9 w 9"/>
                <a:gd name="T17" fmla="*/ 6 h 7"/>
                <a:gd name="T18" fmla="*/ 9 w 9"/>
                <a:gd name="T19" fmla="*/ 6 h 7"/>
                <a:gd name="T20" fmla="*/ 8 w 9"/>
                <a:gd name="T21" fmla="*/ 5 h 7"/>
                <a:gd name="T22" fmla="*/ 7 w 9"/>
                <a:gd name="T23" fmla="*/ 4 h 7"/>
                <a:gd name="T24" fmla="*/ 7 w 9"/>
                <a:gd name="T25" fmla="*/ 4 h 7"/>
                <a:gd name="T26" fmla="*/ 7 w 9"/>
                <a:gd name="T27" fmla="*/ 3 h 7"/>
                <a:gd name="T28" fmla="*/ 7 w 9"/>
                <a:gd name="T29" fmla="*/ 3 h 7"/>
                <a:gd name="T30" fmla="*/ 6 w 9"/>
                <a:gd name="T31" fmla="*/ 2 h 7"/>
                <a:gd name="T32" fmla="*/ 5 w 9"/>
                <a:gd name="T33" fmla="*/ 2 h 7"/>
                <a:gd name="T34" fmla="*/ 1 w 9"/>
                <a:gd name="T35" fmla="*/ 0 h 7"/>
                <a:gd name="T36" fmla="*/ 0 w 9"/>
                <a:gd name="T37" fmla="*/ 1 h 7"/>
                <a:gd name="T38" fmla="*/ 1 w 9"/>
                <a:gd name="T39" fmla="*/ 2 h 7"/>
                <a:gd name="T40" fmla="*/ 1 w 9"/>
                <a:gd name="T41" fmla="*/ 3 h 7"/>
                <a:gd name="T42" fmla="*/ 2 w 9"/>
                <a:gd name="T43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" h="7">
                  <a:moveTo>
                    <a:pt x="2" y="5"/>
                  </a:moveTo>
                  <a:cubicBezTo>
                    <a:pt x="3" y="5"/>
                    <a:pt x="3" y="5"/>
                    <a:pt x="4" y="5"/>
                  </a:cubicBezTo>
                  <a:cubicBezTo>
                    <a:pt x="5" y="6"/>
                    <a:pt x="5" y="6"/>
                    <a:pt x="6" y="6"/>
                  </a:cubicBezTo>
                  <a:cubicBezTo>
                    <a:pt x="7" y="7"/>
                    <a:pt x="7" y="6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6" y="2"/>
                    <a:pt x="6" y="2"/>
                  </a:cubicBezTo>
                  <a:cubicBezTo>
                    <a:pt x="6" y="2"/>
                    <a:pt x="5" y="2"/>
                    <a:pt x="5" y="2"/>
                  </a:cubicBezTo>
                  <a:cubicBezTo>
                    <a:pt x="3" y="2"/>
                    <a:pt x="3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1" y="1"/>
                    <a:pt x="1" y="2"/>
                  </a:cubicBezTo>
                  <a:cubicBezTo>
                    <a:pt x="1" y="2"/>
                    <a:pt x="1" y="2"/>
                    <a:pt x="1" y="3"/>
                  </a:cubicBezTo>
                  <a:cubicBezTo>
                    <a:pt x="1" y="3"/>
                    <a:pt x="1" y="4"/>
                    <a:pt x="2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215" name="Freeform 217"/>
            <p:cNvSpPr>
              <a:spLocks/>
            </p:cNvSpPr>
            <p:nvPr/>
          </p:nvSpPr>
          <p:spPr bwMode="auto">
            <a:xfrm>
              <a:off x="8624888" y="4718051"/>
              <a:ext cx="23813" cy="49213"/>
            </a:xfrm>
            <a:custGeom>
              <a:avLst/>
              <a:gdLst>
                <a:gd name="T0" fmla="*/ 6 w 8"/>
                <a:gd name="T1" fmla="*/ 16 h 17"/>
                <a:gd name="T2" fmla="*/ 4 w 8"/>
                <a:gd name="T3" fmla="*/ 13 h 17"/>
                <a:gd name="T4" fmla="*/ 3 w 8"/>
                <a:gd name="T5" fmla="*/ 11 h 17"/>
                <a:gd name="T6" fmla="*/ 1 w 8"/>
                <a:gd name="T7" fmla="*/ 10 h 17"/>
                <a:gd name="T8" fmla="*/ 1 w 8"/>
                <a:gd name="T9" fmla="*/ 9 h 17"/>
                <a:gd name="T10" fmla="*/ 1 w 8"/>
                <a:gd name="T11" fmla="*/ 7 h 17"/>
                <a:gd name="T12" fmla="*/ 1 w 8"/>
                <a:gd name="T13" fmla="*/ 6 h 17"/>
                <a:gd name="T14" fmla="*/ 0 w 8"/>
                <a:gd name="T15" fmla="*/ 6 h 17"/>
                <a:gd name="T16" fmla="*/ 0 w 8"/>
                <a:gd name="T17" fmla="*/ 4 h 17"/>
                <a:gd name="T18" fmla="*/ 0 w 8"/>
                <a:gd name="T19" fmla="*/ 3 h 17"/>
                <a:gd name="T20" fmla="*/ 0 w 8"/>
                <a:gd name="T21" fmla="*/ 2 h 17"/>
                <a:gd name="T22" fmla="*/ 0 w 8"/>
                <a:gd name="T23" fmla="*/ 1 h 17"/>
                <a:gd name="T24" fmla="*/ 0 w 8"/>
                <a:gd name="T25" fmla="*/ 1 h 17"/>
                <a:gd name="T26" fmla="*/ 1 w 8"/>
                <a:gd name="T27" fmla="*/ 1 h 17"/>
                <a:gd name="T28" fmla="*/ 1 w 8"/>
                <a:gd name="T29" fmla="*/ 1 h 17"/>
                <a:gd name="T30" fmla="*/ 2 w 8"/>
                <a:gd name="T31" fmla="*/ 2 h 17"/>
                <a:gd name="T32" fmla="*/ 3 w 8"/>
                <a:gd name="T33" fmla="*/ 3 h 17"/>
                <a:gd name="T34" fmla="*/ 3 w 8"/>
                <a:gd name="T35" fmla="*/ 4 h 17"/>
                <a:gd name="T36" fmla="*/ 4 w 8"/>
                <a:gd name="T37" fmla="*/ 4 h 17"/>
                <a:gd name="T38" fmla="*/ 3 w 8"/>
                <a:gd name="T39" fmla="*/ 5 h 17"/>
                <a:gd name="T40" fmla="*/ 3 w 8"/>
                <a:gd name="T41" fmla="*/ 6 h 17"/>
                <a:gd name="T42" fmla="*/ 4 w 8"/>
                <a:gd name="T43" fmla="*/ 7 h 17"/>
                <a:gd name="T44" fmla="*/ 4 w 8"/>
                <a:gd name="T45" fmla="*/ 8 h 17"/>
                <a:gd name="T46" fmla="*/ 4 w 8"/>
                <a:gd name="T47" fmla="*/ 9 h 17"/>
                <a:gd name="T48" fmla="*/ 5 w 8"/>
                <a:gd name="T49" fmla="*/ 10 h 17"/>
                <a:gd name="T50" fmla="*/ 6 w 8"/>
                <a:gd name="T51" fmla="*/ 13 h 17"/>
                <a:gd name="T52" fmla="*/ 7 w 8"/>
                <a:gd name="T53" fmla="*/ 14 h 17"/>
                <a:gd name="T54" fmla="*/ 7 w 8"/>
                <a:gd name="T55" fmla="*/ 16 h 17"/>
                <a:gd name="T56" fmla="*/ 8 w 8"/>
                <a:gd name="T57" fmla="*/ 17 h 17"/>
                <a:gd name="T58" fmla="*/ 7 w 8"/>
                <a:gd name="T59" fmla="*/ 17 h 17"/>
                <a:gd name="T60" fmla="*/ 6 w 8"/>
                <a:gd name="T61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" h="17">
                  <a:moveTo>
                    <a:pt x="6" y="16"/>
                  </a:moveTo>
                  <a:cubicBezTo>
                    <a:pt x="5" y="16"/>
                    <a:pt x="5" y="14"/>
                    <a:pt x="4" y="13"/>
                  </a:cubicBezTo>
                  <a:cubicBezTo>
                    <a:pt x="3" y="13"/>
                    <a:pt x="3" y="12"/>
                    <a:pt x="3" y="11"/>
                  </a:cubicBezTo>
                  <a:cubicBezTo>
                    <a:pt x="2" y="11"/>
                    <a:pt x="2" y="11"/>
                    <a:pt x="1" y="10"/>
                  </a:cubicBezTo>
                  <a:cubicBezTo>
                    <a:pt x="1" y="10"/>
                    <a:pt x="1" y="9"/>
                    <a:pt x="1" y="9"/>
                  </a:cubicBezTo>
                  <a:cubicBezTo>
                    <a:pt x="1" y="8"/>
                    <a:pt x="1" y="8"/>
                    <a:pt x="1" y="7"/>
                  </a:cubicBezTo>
                  <a:cubicBezTo>
                    <a:pt x="1" y="7"/>
                    <a:pt x="1" y="7"/>
                    <a:pt x="1" y="6"/>
                  </a:cubicBezTo>
                  <a:cubicBezTo>
                    <a:pt x="1" y="6"/>
                    <a:pt x="1" y="6"/>
                    <a:pt x="0" y="6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4"/>
                    <a:pt x="3" y="4"/>
                  </a:cubicBezTo>
                  <a:cubicBezTo>
                    <a:pt x="3" y="4"/>
                    <a:pt x="4" y="4"/>
                    <a:pt x="4" y="4"/>
                  </a:cubicBezTo>
                  <a:cubicBezTo>
                    <a:pt x="4" y="5"/>
                    <a:pt x="3" y="5"/>
                    <a:pt x="3" y="5"/>
                  </a:cubicBezTo>
                  <a:cubicBezTo>
                    <a:pt x="3" y="5"/>
                    <a:pt x="3" y="5"/>
                    <a:pt x="3" y="6"/>
                  </a:cubicBezTo>
                  <a:cubicBezTo>
                    <a:pt x="3" y="7"/>
                    <a:pt x="3" y="7"/>
                    <a:pt x="4" y="7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1"/>
                    <a:pt x="5" y="12"/>
                    <a:pt x="6" y="13"/>
                  </a:cubicBezTo>
                  <a:cubicBezTo>
                    <a:pt x="6" y="13"/>
                    <a:pt x="6" y="14"/>
                    <a:pt x="7" y="14"/>
                  </a:cubicBezTo>
                  <a:cubicBezTo>
                    <a:pt x="7" y="15"/>
                    <a:pt x="7" y="15"/>
                    <a:pt x="7" y="16"/>
                  </a:cubicBezTo>
                  <a:cubicBezTo>
                    <a:pt x="7" y="16"/>
                    <a:pt x="8" y="17"/>
                    <a:pt x="8" y="17"/>
                  </a:cubicBezTo>
                  <a:cubicBezTo>
                    <a:pt x="8" y="17"/>
                    <a:pt x="7" y="17"/>
                    <a:pt x="7" y="17"/>
                  </a:cubicBezTo>
                  <a:lnTo>
                    <a:pt x="6" y="1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216" name="Freeform 218"/>
            <p:cNvSpPr>
              <a:spLocks/>
            </p:cNvSpPr>
            <p:nvPr/>
          </p:nvSpPr>
          <p:spPr bwMode="auto">
            <a:xfrm>
              <a:off x="8655050" y="5100638"/>
              <a:ext cx="71438" cy="77788"/>
            </a:xfrm>
            <a:custGeom>
              <a:avLst/>
              <a:gdLst>
                <a:gd name="T0" fmla="*/ 24 w 25"/>
                <a:gd name="T1" fmla="*/ 24 h 27"/>
                <a:gd name="T2" fmla="*/ 24 w 25"/>
                <a:gd name="T3" fmla="*/ 23 h 27"/>
                <a:gd name="T4" fmla="*/ 23 w 25"/>
                <a:gd name="T5" fmla="*/ 21 h 27"/>
                <a:gd name="T6" fmla="*/ 19 w 25"/>
                <a:gd name="T7" fmla="*/ 18 h 27"/>
                <a:gd name="T8" fmla="*/ 14 w 25"/>
                <a:gd name="T9" fmla="*/ 13 h 27"/>
                <a:gd name="T10" fmla="*/ 12 w 25"/>
                <a:gd name="T11" fmla="*/ 8 h 27"/>
                <a:gd name="T12" fmla="*/ 6 w 25"/>
                <a:gd name="T13" fmla="*/ 5 h 27"/>
                <a:gd name="T14" fmla="*/ 4 w 25"/>
                <a:gd name="T15" fmla="*/ 2 h 27"/>
                <a:gd name="T16" fmla="*/ 2 w 25"/>
                <a:gd name="T17" fmla="*/ 2 h 27"/>
                <a:gd name="T18" fmla="*/ 1 w 25"/>
                <a:gd name="T19" fmla="*/ 1 h 27"/>
                <a:gd name="T20" fmla="*/ 2 w 25"/>
                <a:gd name="T21" fmla="*/ 4 h 27"/>
                <a:gd name="T22" fmla="*/ 5 w 25"/>
                <a:gd name="T23" fmla="*/ 9 h 27"/>
                <a:gd name="T24" fmla="*/ 7 w 25"/>
                <a:gd name="T25" fmla="*/ 13 h 27"/>
                <a:gd name="T26" fmla="*/ 13 w 25"/>
                <a:gd name="T27" fmla="*/ 19 h 27"/>
                <a:gd name="T28" fmla="*/ 17 w 25"/>
                <a:gd name="T29" fmla="*/ 23 h 27"/>
                <a:gd name="T30" fmla="*/ 21 w 25"/>
                <a:gd name="T31" fmla="*/ 25 h 27"/>
                <a:gd name="T32" fmla="*/ 23 w 25"/>
                <a:gd name="T33" fmla="*/ 25 h 27"/>
                <a:gd name="T34" fmla="*/ 24 w 25"/>
                <a:gd name="T35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" h="27">
                  <a:moveTo>
                    <a:pt x="24" y="24"/>
                  </a:moveTo>
                  <a:cubicBezTo>
                    <a:pt x="24" y="24"/>
                    <a:pt x="24" y="23"/>
                    <a:pt x="24" y="23"/>
                  </a:cubicBezTo>
                  <a:cubicBezTo>
                    <a:pt x="24" y="22"/>
                    <a:pt x="23" y="22"/>
                    <a:pt x="23" y="21"/>
                  </a:cubicBezTo>
                  <a:cubicBezTo>
                    <a:pt x="22" y="20"/>
                    <a:pt x="20" y="19"/>
                    <a:pt x="19" y="18"/>
                  </a:cubicBezTo>
                  <a:cubicBezTo>
                    <a:pt x="18" y="16"/>
                    <a:pt x="16" y="15"/>
                    <a:pt x="14" y="13"/>
                  </a:cubicBezTo>
                  <a:cubicBezTo>
                    <a:pt x="13" y="12"/>
                    <a:pt x="13" y="10"/>
                    <a:pt x="12" y="8"/>
                  </a:cubicBezTo>
                  <a:cubicBezTo>
                    <a:pt x="11" y="7"/>
                    <a:pt x="8" y="6"/>
                    <a:pt x="6" y="5"/>
                  </a:cubicBezTo>
                  <a:cubicBezTo>
                    <a:pt x="6" y="4"/>
                    <a:pt x="6" y="2"/>
                    <a:pt x="4" y="2"/>
                  </a:cubicBezTo>
                  <a:cubicBezTo>
                    <a:pt x="4" y="2"/>
                    <a:pt x="4" y="3"/>
                    <a:pt x="2" y="2"/>
                  </a:cubicBezTo>
                  <a:cubicBezTo>
                    <a:pt x="2" y="2"/>
                    <a:pt x="2" y="0"/>
                    <a:pt x="1" y="1"/>
                  </a:cubicBezTo>
                  <a:cubicBezTo>
                    <a:pt x="0" y="2"/>
                    <a:pt x="2" y="4"/>
                    <a:pt x="2" y="4"/>
                  </a:cubicBezTo>
                  <a:cubicBezTo>
                    <a:pt x="3" y="6"/>
                    <a:pt x="4" y="7"/>
                    <a:pt x="5" y="9"/>
                  </a:cubicBezTo>
                  <a:cubicBezTo>
                    <a:pt x="5" y="9"/>
                    <a:pt x="7" y="13"/>
                    <a:pt x="7" y="13"/>
                  </a:cubicBezTo>
                  <a:cubicBezTo>
                    <a:pt x="8" y="16"/>
                    <a:pt x="11" y="17"/>
                    <a:pt x="13" y="19"/>
                  </a:cubicBezTo>
                  <a:cubicBezTo>
                    <a:pt x="14" y="20"/>
                    <a:pt x="16" y="21"/>
                    <a:pt x="17" y="23"/>
                  </a:cubicBezTo>
                  <a:cubicBezTo>
                    <a:pt x="17" y="23"/>
                    <a:pt x="21" y="27"/>
                    <a:pt x="21" y="25"/>
                  </a:cubicBezTo>
                  <a:cubicBezTo>
                    <a:pt x="21" y="23"/>
                    <a:pt x="22" y="25"/>
                    <a:pt x="23" y="25"/>
                  </a:cubicBezTo>
                  <a:cubicBezTo>
                    <a:pt x="23" y="25"/>
                    <a:pt x="25" y="25"/>
                    <a:pt x="24" y="2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217" name="Freeform 219"/>
            <p:cNvSpPr>
              <a:spLocks/>
            </p:cNvSpPr>
            <p:nvPr/>
          </p:nvSpPr>
          <p:spPr bwMode="auto">
            <a:xfrm>
              <a:off x="8736013" y="5118101"/>
              <a:ext cx="11113" cy="17463"/>
            </a:xfrm>
            <a:custGeom>
              <a:avLst/>
              <a:gdLst>
                <a:gd name="T0" fmla="*/ 0 w 4"/>
                <a:gd name="T1" fmla="*/ 3 h 6"/>
                <a:gd name="T2" fmla="*/ 1 w 4"/>
                <a:gd name="T3" fmla="*/ 3 h 6"/>
                <a:gd name="T4" fmla="*/ 1 w 4"/>
                <a:gd name="T5" fmla="*/ 2 h 6"/>
                <a:gd name="T6" fmla="*/ 2 w 4"/>
                <a:gd name="T7" fmla="*/ 2 h 6"/>
                <a:gd name="T8" fmla="*/ 1 w 4"/>
                <a:gd name="T9" fmla="*/ 1 h 6"/>
                <a:gd name="T10" fmla="*/ 1 w 4"/>
                <a:gd name="T11" fmla="*/ 0 h 6"/>
                <a:gd name="T12" fmla="*/ 2 w 4"/>
                <a:gd name="T13" fmla="*/ 1 h 6"/>
                <a:gd name="T14" fmla="*/ 3 w 4"/>
                <a:gd name="T15" fmla="*/ 1 h 6"/>
                <a:gd name="T16" fmla="*/ 4 w 4"/>
                <a:gd name="T17" fmla="*/ 0 h 6"/>
                <a:gd name="T18" fmla="*/ 4 w 4"/>
                <a:gd name="T19" fmla="*/ 1 h 6"/>
                <a:gd name="T20" fmla="*/ 3 w 4"/>
                <a:gd name="T21" fmla="*/ 2 h 6"/>
                <a:gd name="T22" fmla="*/ 2 w 4"/>
                <a:gd name="T23" fmla="*/ 2 h 6"/>
                <a:gd name="T24" fmla="*/ 2 w 4"/>
                <a:gd name="T25" fmla="*/ 3 h 6"/>
                <a:gd name="T26" fmla="*/ 3 w 4"/>
                <a:gd name="T27" fmla="*/ 3 h 6"/>
                <a:gd name="T28" fmla="*/ 4 w 4"/>
                <a:gd name="T29" fmla="*/ 5 h 6"/>
                <a:gd name="T30" fmla="*/ 3 w 4"/>
                <a:gd name="T31" fmla="*/ 6 h 6"/>
                <a:gd name="T32" fmla="*/ 3 w 4"/>
                <a:gd name="T33" fmla="*/ 6 h 6"/>
                <a:gd name="T34" fmla="*/ 2 w 4"/>
                <a:gd name="T35" fmla="*/ 5 h 6"/>
                <a:gd name="T36" fmla="*/ 1 w 4"/>
                <a:gd name="T37" fmla="*/ 5 h 6"/>
                <a:gd name="T38" fmla="*/ 0 w 4"/>
                <a:gd name="T39" fmla="*/ 4 h 6"/>
                <a:gd name="T40" fmla="*/ 0 w 4"/>
                <a:gd name="T41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" h="6">
                  <a:moveTo>
                    <a:pt x="0" y="3"/>
                  </a:moveTo>
                  <a:cubicBezTo>
                    <a:pt x="0" y="3"/>
                    <a:pt x="1" y="3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2" y="0"/>
                    <a:pt x="2" y="1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3" y="0"/>
                    <a:pt x="3" y="0"/>
                    <a:pt x="4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3" y="2"/>
                    <a:pt x="3" y="2"/>
                  </a:cubicBezTo>
                  <a:cubicBezTo>
                    <a:pt x="3" y="2"/>
                    <a:pt x="2" y="2"/>
                    <a:pt x="2" y="2"/>
                  </a:cubicBezTo>
                  <a:cubicBezTo>
                    <a:pt x="2" y="2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4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5"/>
                  </a:cubicBezTo>
                  <a:cubicBezTo>
                    <a:pt x="2" y="5"/>
                    <a:pt x="1" y="5"/>
                    <a:pt x="1" y="5"/>
                  </a:cubicBezTo>
                  <a:cubicBezTo>
                    <a:pt x="1" y="4"/>
                    <a:pt x="1" y="4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218" name="Freeform 220"/>
            <p:cNvSpPr>
              <a:spLocks/>
            </p:cNvSpPr>
            <p:nvPr/>
          </p:nvSpPr>
          <p:spPr bwMode="auto">
            <a:xfrm>
              <a:off x="8753475" y="5137151"/>
              <a:ext cx="11113" cy="15875"/>
            </a:xfrm>
            <a:custGeom>
              <a:avLst/>
              <a:gdLst>
                <a:gd name="T0" fmla="*/ 1 w 4"/>
                <a:gd name="T1" fmla="*/ 1 h 5"/>
                <a:gd name="T2" fmla="*/ 1 w 4"/>
                <a:gd name="T3" fmla="*/ 2 h 5"/>
                <a:gd name="T4" fmla="*/ 1 w 4"/>
                <a:gd name="T5" fmla="*/ 3 h 5"/>
                <a:gd name="T6" fmla="*/ 1 w 4"/>
                <a:gd name="T7" fmla="*/ 4 h 5"/>
                <a:gd name="T8" fmla="*/ 1 w 4"/>
                <a:gd name="T9" fmla="*/ 4 h 5"/>
                <a:gd name="T10" fmla="*/ 1 w 4"/>
                <a:gd name="T11" fmla="*/ 5 h 5"/>
                <a:gd name="T12" fmla="*/ 2 w 4"/>
                <a:gd name="T13" fmla="*/ 4 h 5"/>
                <a:gd name="T14" fmla="*/ 3 w 4"/>
                <a:gd name="T15" fmla="*/ 4 h 5"/>
                <a:gd name="T16" fmla="*/ 3 w 4"/>
                <a:gd name="T17" fmla="*/ 2 h 5"/>
                <a:gd name="T18" fmla="*/ 2 w 4"/>
                <a:gd name="T19" fmla="*/ 2 h 5"/>
                <a:gd name="T20" fmla="*/ 2 w 4"/>
                <a:gd name="T21" fmla="*/ 1 h 5"/>
                <a:gd name="T22" fmla="*/ 2 w 4"/>
                <a:gd name="T23" fmla="*/ 1 h 5"/>
                <a:gd name="T24" fmla="*/ 1 w 4"/>
                <a:gd name="T25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" h="5">
                  <a:moveTo>
                    <a:pt x="1" y="1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3"/>
                  </a:cubicBezTo>
                  <a:cubicBezTo>
                    <a:pt x="1" y="3"/>
                    <a:pt x="0" y="3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5"/>
                    <a:pt x="1" y="5"/>
                  </a:cubicBezTo>
                  <a:cubicBezTo>
                    <a:pt x="2" y="5"/>
                    <a:pt x="2" y="4"/>
                    <a:pt x="2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3"/>
                    <a:pt x="4" y="2"/>
                    <a:pt x="3" y="2"/>
                  </a:cubicBezTo>
                  <a:cubicBezTo>
                    <a:pt x="3" y="2"/>
                    <a:pt x="3" y="2"/>
                    <a:pt x="2" y="2"/>
                  </a:cubicBezTo>
                  <a:cubicBezTo>
                    <a:pt x="2" y="2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219" name="Freeform 221"/>
            <p:cNvSpPr>
              <a:spLocks/>
            </p:cNvSpPr>
            <p:nvPr/>
          </p:nvSpPr>
          <p:spPr bwMode="auto">
            <a:xfrm>
              <a:off x="8761413" y="4922838"/>
              <a:ext cx="19050" cy="34925"/>
            </a:xfrm>
            <a:custGeom>
              <a:avLst/>
              <a:gdLst>
                <a:gd name="T0" fmla="*/ 4 w 6"/>
                <a:gd name="T1" fmla="*/ 7 h 12"/>
                <a:gd name="T2" fmla="*/ 3 w 6"/>
                <a:gd name="T3" fmla="*/ 6 h 12"/>
                <a:gd name="T4" fmla="*/ 3 w 6"/>
                <a:gd name="T5" fmla="*/ 4 h 12"/>
                <a:gd name="T6" fmla="*/ 2 w 6"/>
                <a:gd name="T7" fmla="*/ 3 h 12"/>
                <a:gd name="T8" fmla="*/ 2 w 6"/>
                <a:gd name="T9" fmla="*/ 2 h 12"/>
                <a:gd name="T10" fmla="*/ 2 w 6"/>
                <a:gd name="T11" fmla="*/ 2 h 12"/>
                <a:gd name="T12" fmla="*/ 1 w 6"/>
                <a:gd name="T13" fmla="*/ 1 h 12"/>
                <a:gd name="T14" fmla="*/ 0 w 6"/>
                <a:gd name="T15" fmla="*/ 2 h 12"/>
                <a:gd name="T16" fmla="*/ 1 w 6"/>
                <a:gd name="T17" fmla="*/ 4 h 12"/>
                <a:gd name="T18" fmla="*/ 1 w 6"/>
                <a:gd name="T19" fmla="*/ 7 h 12"/>
                <a:gd name="T20" fmla="*/ 1 w 6"/>
                <a:gd name="T21" fmla="*/ 8 h 12"/>
                <a:gd name="T22" fmla="*/ 1 w 6"/>
                <a:gd name="T23" fmla="*/ 10 h 12"/>
                <a:gd name="T24" fmla="*/ 1 w 6"/>
                <a:gd name="T25" fmla="*/ 12 h 12"/>
                <a:gd name="T26" fmla="*/ 3 w 6"/>
                <a:gd name="T27" fmla="*/ 12 h 12"/>
                <a:gd name="T28" fmla="*/ 3 w 6"/>
                <a:gd name="T29" fmla="*/ 11 h 12"/>
                <a:gd name="T30" fmla="*/ 4 w 6"/>
                <a:gd name="T31" fmla="*/ 12 h 12"/>
                <a:gd name="T32" fmla="*/ 5 w 6"/>
                <a:gd name="T33" fmla="*/ 11 h 12"/>
                <a:gd name="T34" fmla="*/ 5 w 6"/>
                <a:gd name="T35" fmla="*/ 9 h 12"/>
                <a:gd name="T36" fmla="*/ 6 w 6"/>
                <a:gd name="T37" fmla="*/ 6 h 12"/>
                <a:gd name="T38" fmla="*/ 6 w 6"/>
                <a:gd name="T39" fmla="*/ 5 h 12"/>
                <a:gd name="T40" fmla="*/ 5 w 6"/>
                <a:gd name="T41" fmla="*/ 4 h 12"/>
                <a:gd name="T42" fmla="*/ 4 w 6"/>
                <a:gd name="T43" fmla="*/ 5 h 12"/>
                <a:gd name="T44" fmla="*/ 4 w 6"/>
                <a:gd name="T45" fmla="*/ 6 h 12"/>
                <a:gd name="T46" fmla="*/ 4 w 6"/>
                <a:gd name="T47" fmla="*/ 6 h 12"/>
                <a:gd name="T48" fmla="*/ 4 w 6"/>
                <a:gd name="T49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" h="12">
                  <a:moveTo>
                    <a:pt x="4" y="7"/>
                  </a:moveTo>
                  <a:cubicBezTo>
                    <a:pt x="3" y="7"/>
                    <a:pt x="3" y="7"/>
                    <a:pt x="3" y="6"/>
                  </a:cubicBezTo>
                  <a:cubicBezTo>
                    <a:pt x="3" y="6"/>
                    <a:pt x="3" y="5"/>
                    <a:pt x="3" y="4"/>
                  </a:cubicBezTo>
                  <a:cubicBezTo>
                    <a:pt x="3" y="4"/>
                    <a:pt x="3" y="3"/>
                    <a:pt x="2" y="3"/>
                  </a:cubicBezTo>
                  <a:cubicBezTo>
                    <a:pt x="2" y="3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1" y="0"/>
                    <a:pt x="1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3"/>
                    <a:pt x="1" y="4"/>
                    <a:pt x="1" y="4"/>
                  </a:cubicBezTo>
                  <a:cubicBezTo>
                    <a:pt x="1" y="5"/>
                    <a:pt x="1" y="6"/>
                    <a:pt x="1" y="7"/>
                  </a:cubicBezTo>
                  <a:cubicBezTo>
                    <a:pt x="1" y="7"/>
                    <a:pt x="1" y="8"/>
                    <a:pt x="1" y="8"/>
                  </a:cubicBezTo>
                  <a:cubicBezTo>
                    <a:pt x="1" y="9"/>
                    <a:pt x="1" y="10"/>
                    <a:pt x="1" y="10"/>
                  </a:cubicBezTo>
                  <a:cubicBezTo>
                    <a:pt x="1" y="11"/>
                    <a:pt x="1" y="11"/>
                    <a:pt x="1" y="12"/>
                  </a:cubicBezTo>
                  <a:cubicBezTo>
                    <a:pt x="2" y="12"/>
                    <a:pt x="2" y="12"/>
                    <a:pt x="3" y="12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4" y="11"/>
                    <a:pt x="4" y="12"/>
                    <a:pt x="4" y="12"/>
                  </a:cubicBezTo>
                  <a:cubicBezTo>
                    <a:pt x="5" y="12"/>
                    <a:pt x="5" y="11"/>
                    <a:pt x="5" y="11"/>
                  </a:cubicBezTo>
                  <a:cubicBezTo>
                    <a:pt x="6" y="10"/>
                    <a:pt x="5" y="9"/>
                    <a:pt x="5" y="9"/>
                  </a:cubicBezTo>
                  <a:cubicBezTo>
                    <a:pt x="5" y="8"/>
                    <a:pt x="6" y="7"/>
                    <a:pt x="6" y="6"/>
                  </a:cubicBezTo>
                  <a:cubicBezTo>
                    <a:pt x="6" y="6"/>
                    <a:pt x="6" y="5"/>
                    <a:pt x="6" y="5"/>
                  </a:cubicBezTo>
                  <a:cubicBezTo>
                    <a:pt x="6" y="5"/>
                    <a:pt x="6" y="4"/>
                    <a:pt x="5" y="4"/>
                  </a:cubicBezTo>
                  <a:cubicBezTo>
                    <a:pt x="5" y="4"/>
                    <a:pt x="5" y="4"/>
                    <a:pt x="4" y="5"/>
                  </a:cubicBezTo>
                  <a:cubicBezTo>
                    <a:pt x="4" y="5"/>
                    <a:pt x="4" y="5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7"/>
                    <a:pt x="4" y="7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220" name="Freeform 222"/>
            <p:cNvSpPr>
              <a:spLocks/>
            </p:cNvSpPr>
            <p:nvPr/>
          </p:nvSpPr>
          <p:spPr bwMode="auto">
            <a:xfrm>
              <a:off x="8774113" y="4965701"/>
              <a:ext cx="17463" cy="23813"/>
            </a:xfrm>
            <a:custGeom>
              <a:avLst/>
              <a:gdLst>
                <a:gd name="T0" fmla="*/ 3 w 6"/>
                <a:gd name="T1" fmla="*/ 2 h 8"/>
                <a:gd name="T2" fmla="*/ 2 w 6"/>
                <a:gd name="T3" fmla="*/ 0 h 8"/>
                <a:gd name="T4" fmla="*/ 1 w 6"/>
                <a:gd name="T5" fmla="*/ 0 h 8"/>
                <a:gd name="T6" fmla="*/ 0 w 6"/>
                <a:gd name="T7" fmla="*/ 1 h 8"/>
                <a:gd name="T8" fmla="*/ 0 w 6"/>
                <a:gd name="T9" fmla="*/ 2 h 8"/>
                <a:gd name="T10" fmla="*/ 1 w 6"/>
                <a:gd name="T11" fmla="*/ 3 h 8"/>
                <a:gd name="T12" fmla="*/ 1 w 6"/>
                <a:gd name="T13" fmla="*/ 2 h 8"/>
                <a:gd name="T14" fmla="*/ 2 w 6"/>
                <a:gd name="T15" fmla="*/ 2 h 8"/>
                <a:gd name="T16" fmla="*/ 2 w 6"/>
                <a:gd name="T17" fmla="*/ 3 h 8"/>
                <a:gd name="T18" fmla="*/ 2 w 6"/>
                <a:gd name="T19" fmla="*/ 4 h 8"/>
                <a:gd name="T20" fmla="*/ 2 w 6"/>
                <a:gd name="T21" fmla="*/ 5 h 8"/>
                <a:gd name="T22" fmla="*/ 2 w 6"/>
                <a:gd name="T23" fmla="*/ 6 h 8"/>
                <a:gd name="T24" fmla="*/ 2 w 6"/>
                <a:gd name="T25" fmla="*/ 7 h 8"/>
                <a:gd name="T26" fmla="*/ 3 w 6"/>
                <a:gd name="T27" fmla="*/ 7 h 8"/>
                <a:gd name="T28" fmla="*/ 3 w 6"/>
                <a:gd name="T29" fmla="*/ 7 h 8"/>
                <a:gd name="T30" fmla="*/ 4 w 6"/>
                <a:gd name="T31" fmla="*/ 7 h 8"/>
                <a:gd name="T32" fmla="*/ 4 w 6"/>
                <a:gd name="T33" fmla="*/ 7 h 8"/>
                <a:gd name="T34" fmla="*/ 5 w 6"/>
                <a:gd name="T35" fmla="*/ 6 h 8"/>
                <a:gd name="T36" fmla="*/ 6 w 6"/>
                <a:gd name="T37" fmla="*/ 5 h 8"/>
                <a:gd name="T38" fmla="*/ 5 w 6"/>
                <a:gd name="T39" fmla="*/ 4 h 8"/>
                <a:gd name="T40" fmla="*/ 3 w 6"/>
                <a:gd name="T41" fmla="*/ 3 h 8"/>
                <a:gd name="T42" fmla="*/ 3 w 6"/>
                <a:gd name="T43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" h="8">
                  <a:moveTo>
                    <a:pt x="3" y="2"/>
                  </a:moveTo>
                  <a:cubicBezTo>
                    <a:pt x="2" y="1"/>
                    <a:pt x="2" y="1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1" y="3"/>
                    <a:pt x="1" y="3"/>
                  </a:cubicBezTo>
                  <a:cubicBezTo>
                    <a:pt x="1" y="3"/>
                    <a:pt x="1" y="2"/>
                    <a:pt x="1" y="2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2" y="2"/>
                    <a:pt x="2" y="3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5"/>
                    <a:pt x="2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8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5" y="7"/>
                    <a:pt x="5" y="7"/>
                    <a:pt x="5" y="6"/>
                  </a:cubicBezTo>
                  <a:cubicBezTo>
                    <a:pt x="6" y="6"/>
                    <a:pt x="6" y="6"/>
                    <a:pt x="6" y="5"/>
                  </a:cubicBezTo>
                  <a:cubicBezTo>
                    <a:pt x="5" y="5"/>
                    <a:pt x="5" y="5"/>
                    <a:pt x="5" y="4"/>
                  </a:cubicBezTo>
                  <a:cubicBezTo>
                    <a:pt x="4" y="4"/>
                    <a:pt x="4" y="3"/>
                    <a:pt x="3" y="3"/>
                  </a:cubicBezTo>
                  <a:lnTo>
                    <a:pt x="3" y="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221" name="Freeform 223"/>
            <p:cNvSpPr>
              <a:spLocks/>
            </p:cNvSpPr>
            <p:nvPr/>
          </p:nvSpPr>
          <p:spPr bwMode="auto">
            <a:xfrm>
              <a:off x="8797925" y="4972051"/>
              <a:ext cx="7938" cy="7938"/>
            </a:xfrm>
            <a:custGeom>
              <a:avLst/>
              <a:gdLst>
                <a:gd name="T0" fmla="*/ 1 w 3"/>
                <a:gd name="T1" fmla="*/ 1 h 3"/>
                <a:gd name="T2" fmla="*/ 1 w 3"/>
                <a:gd name="T3" fmla="*/ 1 h 3"/>
                <a:gd name="T4" fmla="*/ 0 w 3"/>
                <a:gd name="T5" fmla="*/ 1 h 3"/>
                <a:gd name="T6" fmla="*/ 0 w 3"/>
                <a:gd name="T7" fmla="*/ 1 h 3"/>
                <a:gd name="T8" fmla="*/ 0 w 3"/>
                <a:gd name="T9" fmla="*/ 2 h 3"/>
                <a:gd name="T10" fmla="*/ 1 w 3"/>
                <a:gd name="T11" fmla="*/ 3 h 3"/>
                <a:gd name="T12" fmla="*/ 1 w 3"/>
                <a:gd name="T13" fmla="*/ 3 h 3"/>
                <a:gd name="T14" fmla="*/ 2 w 3"/>
                <a:gd name="T15" fmla="*/ 3 h 3"/>
                <a:gd name="T16" fmla="*/ 2 w 3"/>
                <a:gd name="T17" fmla="*/ 3 h 3"/>
                <a:gd name="T18" fmla="*/ 3 w 3"/>
                <a:gd name="T19" fmla="*/ 3 h 3"/>
                <a:gd name="T20" fmla="*/ 2 w 3"/>
                <a:gd name="T21" fmla="*/ 2 h 3"/>
                <a:gd name="T22" fmla="*/ 2 w 3"/>
                <a:gd name="T23" fmla="*/ 1 h 3"/>
                <a:gd name="T24" fmla="*/ 2 w 3"/>
                <a:gd name="T25" fmla="*/ 1 h 3"/>
                <a:gd name="T26" fmla="*/ 1 w 3"/>
                <a:gd name="T27" fmla="*/ 0 h 3"/>
                <a:gd name="T28" fmla="*/ 1 w 3"/>
                <a:gd name="T2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" h="3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1" y="3"/>
                    <a:pt x="1" y="3"/>
                  </a:cubicBezTo>
                  <a:cubicBezTo>
                    <a:pt x="1" y="3"/>
                    <a:pt x="1" y="2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3" y="2"/>
                    <a:pt x="3" y="2"/>
                    <a:pt x="2" y="2"/>
                  </a:cubicBezTo>
                  <a:cubicBezTo>
                    <a:pt x="2" y="2"/>
                    <a:pt x="2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81A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222" name="Freeform 224"/>
            <p:cNvSpPr>
              <a:spLocks/>
            </p:cNvSpPr>
            <p:nvPr/>
          </p:nvSpPr>
          <p:spPr bwMode="auto">
            <a:xfrm>
              <a:off x="8794750" y="4945063"/>
              <a:ext cx="7938" cy="9525"/>
            </a:xfrm>
            <a:custGeom>
              <a:avLst/>
              <a:gdLst>
                <a:gd name="T0" fmla="*/ 0 w 3"/>
                <a:gd name="T1" fmla="*/ 2 h 3"/>
                <a:gd name="T2" fmla="*/ 1 w 3"/>
                <a:gd name="T3" fmla="*/ 3 h 3"/>
                <a:gd name="T4" fmla="*/ 1 w 3"/>
                <a:gd name="T5" fmla="*/ 2 h 3"/>
                <a:gd name="T6" fmla="*/ 2 w 3"/>
                <a:gd name="T7" fmla="*/ 2 h 3"/>
                <a:gd name="T8" fmla="*/ 3 w 3"/>
                <a:gd name="T9" fmla="*/ 1 h 3"/>
                <a:gd name="T10" fmla="*/ 3 w 3"/>
                <a:gd name="T11" fmla="*/ 1 h 3"/>
                <a:gd name="T12" fmla="*/ 2 w 3"/>
                <a:gd name="T13" fmla="*/ 0 h 3"/>
                <a:gd name="T14" fmla="*/ 1 w 3"/>
                <a:gd name="T15" fmla="*/ 1 h 3"/>
                <a:gd name="T16" fmla="*/ 0 w 3"/>
                <a:gd name="T1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cubicBezTo>
                    <a:pt x="0" y="2"/>
                    <a:pt x="0" y="3"/>
                    <a:pt x="1" y="3"/>
                  </a:cubicBezTo>
                  <a:cubicBezTo>
                    <a:pt x="1" y="3"/>
                    <a:pt x="1" y="2"/>
                    <a:pt x="1" y="2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2" y="2"/>
                    <a:pt x="2" y="2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0" y="1"/>
                    <a:pt x="0" y="1"/>
                    <a:pt x="0" y="2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223" name="Freeform 225"/>
            <p:cNvSpPr>
              <a:spLocks/>
            </p:cNvSpPr>
            <p:nvPr/>
          </p:nvSpPr>
          <p:spPr bwMode="auto">
            <a:xfrm>
              <a:off x="8797925" y="4989513"/>
              <a:ext cx="7938" cy="4763"/>
            </a:xfrm>
            <a:custGeom>
              <a:avLst/>
              <a:gdLst>
                <a:gd name="T0" fmla="*/ 0 w 3"/>
                <a:gd name="T1" fmla="*/ 0 h 2"/>
                <a:gd name="T2" fmla="*/ 0 w 3"/>
                <a:gd name="T3" fmla="*/ 1 h 2"/>
                <a:gd name="T4" fmla="*/ 0 w 3"/>
                <a:gd name="T5" fmla="*/ 2 h 2"/>
                <a:gd name="T6" fmla="*/ 1 w 3"/>
                <a:gd name="T7" fmla="*/ 2 h 2"/>
                <a:gd name="T8" fmla="*/ 1 w 3"/>
                <a:gd name="T9" fmla="*/ 2 h 2"/>
                <a:gd name="T10" fmla="*/ 2 w 3"/>
                <a:gd name="T11" fmla="*/ 2 h 2"/>
                <a:gd name="T12" fmla="*/ 3 w 3"/>
                <a:gd name="T13" fmla="*/ 2 h 2"/>
                <a:gd name="T14" fmla="*/ 3 w 3"/>
                <a:gd name="T15" fmla="*/ 2 h 2"/>
                <a:gd name="T16" fmla="*/ 3 w 3"/>
                <a:gd name="T17" fmla="*/ 2 h 2"/>
                <a:gd name="T18" fmla="*/ 1 w 3"/>
                <a:gd name="T19" fmla="*/ 0 h 2"/>
                <a:gd name="T20" fmla="*/ 1 w 3"/>
                <a:gd name="T21" fmla="*/ 0 h 2"/>
                <a:gd name="T22" fmla="*/ 0 w 3"/>
                <a:gd name="T2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1"/>
                    <a:pt x="2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81A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224" name="Freeform 226"/>
            <p:cNvSpPr>
              <a:spLocks/>
            </p:cNvSpPr>
            <p:nvPr/>
          </p:nvSpPr>
          <p:spPr bwMode="auto">
            <a:xfrm>
              <a:off x="8791575" y="5018088"/>
              <a:ext cx="14288" cy="9525"/>
            </a:xfrm>
            <a:custGeom>
              <a:avLst/>
              <a:gdLst>
                <a:gd name="T0" fmla="*/ 4 w 5"/>
                <a:gd name="T1" fmla="*/ 1 h 3"/>
                <a:gd name="T2" fmla="*/ 3 w 5"/>
                <a:gd name="T3" fmla="*/ 0 h 3"/>
                <a:gd name="T4" fmla="*/ 2 w 5"/>
                <a:gd name="T5" fmla="*/ 0 h 3"/>
                <a:gd name="T6" fmla="*/ 1 w 5"/>
                <a:gd name="T7" fmla="*/ 0 h 3"/>
                <a:gd name="T8" fmla="*/ 1 w 5"/>
                <a:gd name="T9" fmla="*/ 1 h 3"/>
                <a:gd name="T10" fmla="*/ 1 w 5"/>
                <a:gd name="T11" fmla="*/ 1 h 3"/>
                <a:gd name="T12" fmla="*/ 0 w 5"/>
                <a:gd name="T13" fmla="*/ 2 h 3"/>
                <a:gd name="T14" fmla="*/ 0 w 5"/>
                <a:gd name="T15" fmla="*/ 2 h 3"/>
                <a:gd name="T16" fmla="*/ 1 w 5"/>
                <a:gd name="T17" fmla="*/ 2 h 3"/>
                <a:gd name="T18" fmla="*/ 2 w 5"/>
                <a:gd name="T19" fmla="*/ 2 h 3"/>
                <a:gd name="T20" fmla="*/ 3 w 5"/>
                <a:gd name="T21" fmla="*/ 2 h 3"/>
                <a:gd name="T22" fmla="*/ 3 w 5"/>
                <a:gd name="T23" fmla="*/ 3 h 3"/>
                <a:gd name="T24" fmla="*/ 3 w 5"/>
                <a:gd name="T25" fmla="*/ 3 h 3"/>
                <a:gd name="T26" fmla="*/ 4 w 5"/>
                <a:gd name="T27" fmla="*/ 3 h 3"/>
                <a:gd name="T28" fmla="*/ 5 w 5"/>
                <a:gd name="T29" fmla="*/ 3 h 3"/>
                <a:gd name="T30" fmla="*/ 5 w 5"/>
                <a:gd name="T31" fmla="*/ 2 h 3"/>
                <a:gd name="T32" fmla="*/ 4 w 5"/>
                <a:gd name="T3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" h="3">
                  <a:moveTo>
                    <a:pt x="4" y="1"/>
                  </a:moveTo>
                  <a:cubicBezTo>
                    <a:pt x="4" y="1"/>
                    <a:pt x="4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5" y="3"/>
                    <a:pt x="5" y="3"/>
                  </a:cubicBezTo>
                  <a:cubicBezTo>
                    <a:pt x="5" y="3"/>
                    <a:pt x="5" y="2"/>
                    <a:pt x="5" y="2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225" name="Freeform 227"/>
            <p:cNvSpPr>
              <a:spLocks/>
            </p:cNvSpPr>
            <p:nvPr/>
          </p:nvSpPr>
          <p:spPr bwMode="auto">
            <a:xfrm>
              <a:off x="8809038" y="5053013"/>
              <a:ext cx="6350" cy="11113"/>
            </a:xfrm>
            <a:custGeom>
              <a:avLst/>
              <a:gdLst>
                <a:gd name="T0" fmla="*/ 2 w 2"/>
                <a:gd name="T1" fmla="*/ 2 h 4"/>
                <a:gd name="T2" fmla="*/ 1 w 2"/>
                <a:gd name="T3" fmla="*/ 0 h 4"/>
                <a:gd name="T4" fmla="*/ 0 w 2"/>
                <a:gd name="T5" fmla="*/ 1 h 4"/>
                <a:gd name="T6" fmla="*/ 0 w 2"/>
                <a:gd name="T7" fmla="*/ 2 h 4"/>
                <a:gd name="T8" fmla="*/ 0 w 2"/>
                <a:gd name="T9" fmla="*/ 3 h 4"/>
                <a:gd name="T10" fmla="*/ 1 w 2"/>
                <a:gd name="T11" fmla="*/ 4 h 4"/>
                <a:gd name="T12" fmla="*/ 2 w 2"/>
                <a:gd name="T13" fmla="*/ 4 h 4"/>
                <a:gd name="T14" fmla="*/ 2 w 2"/>
                <a:gd name="T15" fmla="*/ 4 h 4"/>
                <a:gd name="T16" fmla="*/ 2 w 2"/>
                <a:gd name="T17" fmla="*/ 3 h 4"/>
                <a:gd name="T18" fmla="*/ 2 w 2"/>
                <a:gd name="T19" fmla="*/ 3 h 4"/>
                <a:gd name="T20" fmla="*/ 2 w 2"/>
                <a:gd name="T21" fmla="*/ 2 h 4"/>
                <a:gd name="T22" fmla="*/ 2 w 2"/>
                <a:gd name="T2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" h="4">
                  <a:moveTo>
                    <a:pt x="2" y="2"/>
                  </a:moveTo>
                  <a:cubicBezTo>
                    <a:pt x="2" y="2"/>
                    <a:pt x="2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1" y="4"/>
                    <a:pt x="1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226" name="Freeform 228"/>
            <p:cNvSpPr>
              <a:spLocks/>
            </p:cNvSpPr>
            <p:nvPr/>
          </p:nvSpPr>
          <p:spPr bwMode="auto">
            <a:xfrm>
              <a:off x="8809038" y="5076826"/>
              <a:ext cx="7938" cy="11113"/>
            </a:xfrm>
            <a:custGeom>
              <a:avLst/>
              <a:gdLst>
                <a:gd name="T0" fmla="*/ 0 w 3"/>
                <a:gd name="T1" fmla="*/ 1 h 4"/>
                <a:gd name="T2" fmla="*/ 0 w 3"/>
                <a:gd name="T3" fmla="*/ 2 h 4"/>
                <a:gd name="T4" fmla="*/ 1 w 3"/>
                <a:gd name="T5" fmla="*/ 3 h 4"/>
                <a:gd name="T6" fmla="*/ 2 w 3"/>
                <a:gd name="T7" fmla="*/ 4 h 4"/>
                <a:gd name="T8" fmla="*/ 3 w 3"/>
                <a:gd name="T9" fmla="*/ 3 h 4"/>
                <a:gd name="T10" fmla="*/ 3 w 3"/>
                <a:gd name="T11" fmla="*/ 2 h 4"/>
                <a:gd name="T12" fmla="*/ 2 w 3"/>
                <a:gd name="T13" fmla="*/ 1 h 4"/>
                <a:gd name="T14" fmla="*/ 2 w 3"/>
                <a:gd name="T15" fmla="*/ 1 h 4"/>
                <a:gd name="T16" fmla="*/ 1 w 3"/>
                <a:gd name="T17" fmla="*/ 1 h 4"/>
                <a:gd name="T18" fmla="*/ 2 w 3"/>
                <a:gd name="T19" fmla="*/ 0 h 4"/>
                <a:gd name="T20" fmla="*/ 2 w 3"/>
                <a:gd name="T21" fmla="*/ 0 h 4"/>
                <a:gd name="T22" fmla="*/ 1 w 3"/>
                <a:gd name="T23" fmla="*/ 0 h 4"/>
                <a:gd name="T24" fmla="*/ 1 w 3"/>
                <a:gd name="T25" fmla="*/ 0 h 4"/>
                <a:gd name="T26" fmla="*/ 0 w 3"/>
                <a:gd name="T27" fmla="*/ 1 h 4"/>
                <a:gd name="T28" fmla="*/ 0 w 3"/>
                <a:gd name="T2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" h="4">
                  <a:moveTo>
                    <a:pt x="0" y="1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1" y="3"/>
                    <a:pt x="1" y="4"/>
                    <a:pt x="2" y="4"/>
                  </a:cubicBezTo>
                  <a:cubicBezTo>
                    <a:pt x="2" y="3"/>
                    <a:pt x="2" y="3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227" name="Freeform 229"/>
            <p:cNvSpPr>
              <a:spLocks/>
            </p:cNvSpPr>
            <p:nvPr/>
          </p:nvSpPr>
          <p:spPr bwMode="auto">
            <a:xfrm>
              <a:off x="9045575" y="5010151"/>
              <a:ext cx="36513" cy="31750"/>
            </a:xfrm>
            <a:custGeom>
              <a:avLst/>
              <a:gdLst>
                <a:gd name="T0" fmla="*/ 10 w 13"/>
                <a:gd name="T1" fmla="*/ 1 h 11"/>
                <a:gd name="T2" fmla="*/ 9 w 13"/>
                <a:gd name="T3" fmla="*/ 1 h 11"/>
                <a:gd name="T4" fmla="*/ 7 w 13"/>
                <a:gd name="T5" fmla="*/ 2 h 11"/>
                <a:gd name="T6" fmla="*/ 5 w 13"/>
                <a:gd name="T7" fmla="*/ 2 h 11"/>
                <a:gd name="T8" fmla="*/ 3 w 13"/>
                <a:gd name="T9" fmla="*/ 3 h 11"/>
                <a:gd name="T10" fmla="*/ 2 w 13"/>
                <a:gd name="T11" fmla="*/ 4 h 11"/>
                <a:gd name="T12" fmla="*/ 1 w 13"/>
                <a:gd name="T13" fmla="*/ 6 h 11"/>
                <a:gd name="T14" fmla="*/ 0 w 13"/>
                <a:gd name="T15" fmla="*/ 7 h 11"/>
                <a:gd name="T16" fmla="*/ 0 w 13"/>
                <a:gd name="T17" fmla="*/ 9 h 11"/>
                <a:gd name="T18" fmla="*/ 1 w 13"/>
                <a:gd name="T19" fmla="*/ 9 h 11"/>
                <a:gd name="T20" fmla="*/ 4 w 13"/>
                <a:gd name="T21" fmla="*/ 10 h 11"/>
                <a:gd name="T22" fmla="*/ 6 w 13"/>
                <a:gd name="T23" fmla="*/ 11 h 11"/>
                <a:gd name="T24" fmla="*/ 8 w 13"/>
                <a:gd name="T25" fmla="*/ 10 h 11"/>
                <a:gd name="T26" fmla="*/ 10 w 13"/>
                <a:gd name="T27" fmla="*/ 10 h 11"/>
                <a:gd name="T28" fmla="*/ 11 w 13"/>
                <a:gd name="T29" fmla="*/ 10 h 11"/>
                <a:gd name="T30" fmla="*/ 12 w 13"/>
                <a:gd name="T31" fmla="*/ 8 h 11"/>
                <a:gd name="T32" fmla="*/ 13 w 13"/>
                <a:gd name="T33" fmla="*/ 6 h 11"/>
                <a:gd name="T34" fmla="*/ 13 w 13"/>
                <a:gd name="T35" fmla="*/ 4 h 11"/>
                <a:gd name="T36" fmla="*/ 12 w 13"/>
                <a:gd name="T37" fmla="*/ 3 h 11"/>
                <a:gd name="T38" fmla="*/ 11 w 13"/>
                <a:gd name="T39" fmla="*/ 2 h 11"/>
                <a:gd name="T40" fmla="*/ 10 w 13"/>
                <a:gd name="T41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" h="11">
                  <a:moveTo>
                    <a:pt x="10" y="1"/>
                  </a:moveTo>
                  <a:cubicBezTo>
                    <a:pt x="10" y="0"/>
                    <a:pt x="9" y="1"/>
                    <a:pt x="9" y="1"/>
                  </a:cubicBezTo>
                  <a:cubicBezTo>
                    <a:pt x="8" y="1"/>
                    <a:pt x="8" y="1"/>
                    <a:pt x="7" y="2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2"/>
                    <a:pt x="4" y="3"/>
                    <a:pt x="3" y="3"/>
                  </a:cubicBezTo>
                  <a:cubicBezTo>
                    <a:pt x="3" y="4"/>
                    <a:pt x="3" y="4"/>
                    <a:pt x="2" y="4"/>
                  </a:cubicBezTo>
                  <a:cubicBezTo>
                    <a:pt x="2" y="5"/>
                    <a:pt x="1" y="5"/>
                    <a:pt x="1" y="6"/>
                  </a:cubicBezTo>
                  <a:cubicBezTo>
                    <a:pt x="1" y="6"/>
                    <a:pt x="0" y="6"/>
                    <a:pt x="0" y="7"/>
                  </a:cubicBezTo>
                  <a:cubicBezTo>
                    <a:pt x="0" y="7"/>
                    <a:pt x="0" y="8"/>
                    <a:pt x="0" y="9"/>
                  </a:cubicBezTo>
                  <a:cubicBezTo>
                    <a:pt x="0" y="9"/>
                    <a:pt x="1" y="9"/>
                    <a:pt x="1" y="9"/>
                  </a:cubicBezTo>
                  <a:cubicBezTo>
                    <a:pt x="2" y="9"/>
                    <a:pt x="3" y="10"/>
                    <a:pt x="4" y="10"/>
                  </a:cubicBezTo>
                  <a:cubicBezTo>
                    <a:pt x="4" y="10"/>
                    <a:pt x="5" y="11"/>
                    <a:pt x="6" y="11"/>
                  </a:cubicBezTo>
                  <a:cubicBezTo>
                    <a:pt x="7" y="11"/>
                    <a:pt x="7" y="10"/>
                    <a:pt x="8" y="10"/>
                  </a:cubicBezTo>
                  <a:cubicBezTo>
                    <a:pt x="9" y="10"/>
                    <a:pt x="9" y="9"/>
                    <a:pt x="10" y="10"/>
                  </a:cubicBezTo>
                  <a:cubicBezTo>
                    <a:pt x="10" y="10"/>
                    <a:pt x="11" y="10"/>
                    <a:pt x="11" y="10"/>
                  </a:cubicBezTo>
                  <a:cubicBezTo>
                    <a:pt x="12" y="9"/>
                    <a:pt x="12" y="9"/>
                    <a:pt x="12" y="8"/>
                  </a:cubicBezTo>
                  <a:cubicBezTo>
                    <a:pt x="12" y="7"/>
                    <a:pt x="12" y="7"/>
                    <a:pt x="13" y="6"/>
                  </a:cubicBezTo>
                  <a:cubicBezTo>
                    <a:pt x="13" y="6"/>
                    <a:pt x="13" y="5"/>
                    <a:pt x="13" y="4"/>
                  </a:cubicBezTo>
                  <a:cubicBezTo>
                    <a:pt x="13" y="4"/>
                    <a:pt x="13" y="3"/>
                    <a:pt x="12" y="3"/>
                  </a:cubicBezTo>
                  <a:cubicBezTo>
                    <a:pt x="12" y="3"/>
                    <a:pt x="11" y="3"/>
                    <a:pt x="11" y="2"/>
                  </a:cubicBezTo>
                  <a:cubicBezTo>
                    <a:pt x="11" y="2"/>
                    <a:pt x="11" y="1"/>
                    <a:pt x="1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228" name="Freeform 230"/>
            <p:cNvSpPr>
              <a:spLocks/>
            </p:cNvSpPr>
            <p:nvPr/>
          </p:nvSpPr>
          <p:spPr bwMode="auto">
            <a:xfrm>
              <a:off x="9085263" y="4975226"/>
              <a:ext cx="52388" cy="28575"/>
            </a:xfrm>
            <a:custGeom>
              <a:avLst/>
              <a:gdLst>
                <a:gd name="T0" fmla="*/ 15 w 18"/>
                <a:gd name="T1" fmla="*/ 0 h 10"/>
                <a:gd name="T2" fmla="*/ 11 w 18"/>
                <a:gd name="T3" fmla="*/ 2 h 10"/>
                <a:gd name="T4" fmla="*/ 9 w 18"/>
                <a:gd name="T5" fmla="*/ 3 h 10"/>
                <a:gd name="T6" fmla="*/ 4 w 18"/>
                <a:gd name="T7" fmla="*/ 5 h 10"/>
                <a:gd name="T8" fmla="*/ 1 w 18"/>
                <a:gd name="T9" fmla="*/ 6 h 10"/>
                <a:gd name="T10" fmla="*/ 0 w 18"/>
                <a:gd name="T11" fmla="*/ 7 h 10"/>
                <a:gd name="T12" fmla="*/ 1 w 18"/>
                <a:gd name="T13" fmla="*/ 7 h 10"/>
                <a:gd name="T14" fmla="*/ 2 w 18"/>
                <a:gd name="T15" fmla="*/ 8 h 10"/>
                <a:gd name="T16" fmla="*/ 3 w 18"/>
                <a:gd name="T17" fmla="*/ 9 h 10"/>
                <a:gd name="T18" fmla="*/ 6 w 18"/>
                <a:gd name="T19" fmla="*/ 8 h 10"/>
                <a:gd name="T20" fmla="*/ 6 w 18"/>
                <a:gd name="T21" fmla="*/ 7 h 10"/>
                <a:gd name="T22" fmla="*/ 8 w 18"/>
                <a:gd name="T23" fmla="*/ 6 h 10"/>
                <a:gd name="T24" fmla="*/ 9 w 18"/>
                <a:gd name="T25" fmla="*/ 7 h 10"/>
                <a:gd name="T26" fmla="*/ 7 w 18"/>
                <a:gd name="T27" fmla="*/ 8 h 10"/>
                <a:gd name="T28" fmla="*/ 6 w 18"/>
                <a:gd name="T29" fmla="*/ 9 h 10"/>
                <a:gd name="T30" fmla="*/ 8 w 18"/>
                <a:gd name="T31" fmla="*/ 9 h 10"/>
                <a:gd name="T32" fmla="*/ 9 w 18"/>
                <a:gd name="T33" fmla="*/ 7 h 10"/>
                <a:gd name="T34" fmla="*/ 10 w 18"/>
                <a:gd name="T35" fmla="*/ 7 h 10"/>
                <a:gd name="T36" fmla="*/ 11 w 18"/>
                <a:gd name="T37" fmla="*/ 7 h 10"/>
                <a:gd name="T38" fmla="*/ 13 w 18"/>
                <a:gd name="T39" fmla="*/ 6 h 10"/>
                <a:gd name="T40" fmla="*/ 15 w 18"/>
                <a:gd name="T41" fmla="*/ 7 h 10"/>
                <a:gd name="T42" fmla="*/ 14 w 18"/>
                <a:gd name="T43" fmla="*/ 8 h 10"/>
                <a:gd name="T44" fmla="*/ 13 w 18"/>
                <a:gd name="T45" fmla="*/ 9 h 10"/>
                <a:gd name="T46" fmla="*/ 14 w 18"/>
                <a:gd name="T47" fmla="*/ 8 h 10"/>
                <a:gd name="T48" fmla="*/ 15 w 18"/>
                <a:gd name="T49" fmla="*/ 8 h 10"/>
                <a:gd name="T50" fmla="*/ 17 w 18"/>
                <a:gd name="T51" fmla="*/ 7 h 10"/>
                <a:gd name="T52" fmla="*/ 18 w 18"/>
                <a:gd name="T53" fmla="*/ 5 h 10"/>
                <a:gd name="T54" fmla="*/ 16 w 18"/>
                <a:gd name="T55" fmla="*/ 6 h 10"/>
                <a:gd name="T56" fmla="*/ 17 w 18"/>
                <a:gd name="T57" fmla="*/ 3 h 10"/>
                <a:gd name="T58" fmla="*/ 17 w 18"/>
                <a:gd name="T59" fmla="*/ 2 h 10"/>
                <a:gd name="T60" fmla="*/ 15 w 18"/>
                <a:gd name="T61" fmla="*/ 4 h 10"/>
                <a:gd name="T62" fmla="*/ 12 w 18"/>
                <a:gd name="T63" fmla="*/ 6 h 10"/>
                <a:gd name="T64" fmla="*/ 11 w 18"/>
                <a:gd name="T65" fmla="*/ 5 h 10"/>
                <a:gd name="T66" fmla="*/ 15 w 18"/>
                <a:gd name="T67" fmla="*/ 2 h 10"/>
                <a:gd name="T68" fmla="*/ 17 w 18"/>
                <a:gd name="T69" fmla="*/ 0 h 10"/>
                <a:gd name="T70" fmla="*/ 17 w 18"/>
                <a:gd name="T7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" h="10">
                  <a:moveTo>
                    <a:pt x="16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4" y="0"/>
                    <a:pt x="14" y="0"/>
                    <a:pt x="13" y="1"/>
                  </a:cubicBezTo>
                  <a:cubicBezTo>
                    <a:pt x="12" y="1"/>
                    <a:pt x="12" y="1"/>
                    <a:pt x="11" y="2"/>
                  </a:cubicBezTo>
                  <a:cubicBezTo>
                    <a:pt x="11" y="2"/>
                    <a:pt x="11" y="2"/>
                    <a:pt x="10" y="3"/>
                  </a:cubicBezTo>
                  <a:cubicBezTo>
                    <a:pt x="10" y="3"/>
                    <a:pt x="10" y="3"/>
                    <a:pt x="9" y="3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6" y="4"/>
                    <a:pt x="5" y="5"/>
                    <a:pt x="4" y="5"/>
                  </a:cubicBezTo>
                  <a:cubicBezTo>
                    <a:pt x="4" y="5"/>
                    <a:pt x="3" y="5"/>
                    <a:pt x="3" y="6"/>
                  </a:cubicBezTo>
                  <a:cubicBezTo>
                    <a:pt x="2" y="6"/>
                    <a:pt x="2" y="6"/>
                    <a:pt x="1" y="6"/>
                  </a:cubicBezTo>
                  <a:cubicBezTo>
                    <a:pt x="1" y="6"/>
                    <a:pt x="1" y="6"/>
                    <a:pt x="0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8"/>
                    <a:pt x="4" y="7"/>
                    <a:pt x="5" y="7"/>
                  </a:cubicBezTo>
                  <a:cubicBezTo>
                    <a:pt x="5" y="8"/>
                    <a:pt x="5" y="8"/>
                    <a:pt x="6" y="8"/>
                  </a:cubicBezTo>
                  <a:cubicBezTo>
                    <a:pt x="6" y="8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8" y="6"/>
                    <a:pt x="8" y="5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9" y="6"/>
                    <a:pt x="9" y="7"/>
                    <a:pt x="9" y="7"/>
                  </a:cubicBezTo>
                  <a:cubicBezTo>
                    <a:pt x="8" y="7"/>
                    <a:pt x="8" y="7"/>
                    <a:pt x="8" y="8"/>
                  </a:cubicBezTo>
                  <a:cubicBezTo>
                    <a:pt x="8" y="8"/>
                    <a:pt x="8" y="8"/>
                    <a:pt x="7" y="8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9"/>
                    <a:pt x="7" y="9"/>
                    <a:pt x="8" y="9"/>
                  </a:cubicBezTo>
                  <a:cubicBezTo>
                    <a:pt x="8" y="9"/>
                    <a:pt x="8" y="8"/>
                    <a:pt x="8" y="8"/>
                  </a:cubicBezTo>
                  <a:cubicBezTo>
                    <a:pt x="8" y="8"/>
                    <a:pt x="8" y="8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1" y="7"/>
                    <a:pt x="11" y="7"/>
                  </a:cubicBezTo>
                  <a:cubicBezTo>
                    <a:pt x="11" y="7"/>
                    <a:pt x="12" y="7"/>
                    <a:pt x="12" y="7"/>
                  </a:cubicBezTo>
                  <a:cubicBezTo>
                    <a:pt x="12" y="6"/>
                    <a:pt x="13" y="6"/>
                    <a:pt x="13" y="6"/>
                  </a:cubicBezTo>
                  <a:cubicBezTo>
                    <a:pt x="13" y="6"/>
                    <a:pt x="13" y="6"/>
                    <a:pt x="14" y="6"/>
                  </a:cubicBezTo>
                  <a:cubicBezTo>
                    <a:pt x="14" y="6"/>
                    <a:pt x="15" y="7"/>
                    <a:pt x="15" y="7"/>
                  </a:cubicBezTo>
                  <a:cubicBezTo>
                    <a:pt x="15" y="7"/>
                    <a:pt x="15" y="8"/>
                    <a:pt x="15" y="8"/>
                  </a:cubicBezTo>
                  <a:cubicBezTo>
                    <a:pt x="15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9"/>
                    <a:pt x="13" y="9"/>
                  </a:cubicBezTo>
                  <a:cubicBezTo>
                    <a:pt x="13" y="9"/>
                    <a:pt x="14" y="9"/>
                    <a:pt x="14" y="9"/>
                  </a:cubicBezTo>
                  <a:cubicBezTo>
                    <a:pt x="14" y="9"/>
                    <a:pt x="14" y="9"/>
                    <a:pt x="14" y="8"/>
                  </a:cubicBezTo>
                  <a:cubicBezTo>
                    <a:pt x="14" y="8"/>
                    <a:pt x="15" y="8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6" y="7"/>
                    <a:pt x="16" y="7"/>
                  </a:cubicBezTo>
                  <a:cubicBezTo>
                    <a:pt x="16" y="7"/>
                    <a:pt x="16" y="7"/>
                    <a:pt x="17" y="7"/>
                  </a:cubicBezTo>
                  <a:cubicBezTo>
                    <a:pt x="17" y="6"/>
                    <a:pt x="17" y="6"/>
                    <a:pt x="18" y="6"/>
                  </a:cubicBezTo>
                  <a:cubicBezTo>
                    <a:pt x="18" y="6"/>
                    <a:pt x="18" y="5"/>
                    <a:pt x="18" y="5"/>
                  </a:cubicBezTo>
                  <a:cubicBezTo>
                    <a:pt x="18" y="5"/>
                    <a:pt x="17" y="5"/>
                    <a:pt x="17" y="5"/>
                  </a:cubicBezTo>
                  <a:cubicBezTo>
                    <a:pt x="17" y="6"/>
                    <a:pt x="17" y="6"/>
                    <a:pt x="16" y="6"/>
                  </a:cubicBezTo>
                  <a:cubicBezTo>
                    <a:pt x="15" y="7"/>
                    <a:pt x="15" y="5"/>
                    <a:pt x="15" y="5"/>
                  </a:cubicBezTo>
                  <a:cubicBezTo>
                    <a:pt x="15" y="4"/>
                    <a:pt x="16" y="4"/>
                    <a:pt x="17" y="3"/>
                  </a:cubicBezTo>
                  <a:cubicBezTo>
                    <a:pt x="17" y="3"/>
                    <a:pt x="17" y="3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6" y="2"/>
                    <a:pt x="16" y="2"/>
                    <a:pt x="16" y="3"/>
                  </a:cubicBezTo>
                  <a:cubicBezTo>
                    <a:pt x="15" y="3"/>
                    <a:pt x="15" y="4"/>
                    <a:pt x="15" y="4"/>
                  </a:cubicBezTo>
                  <a:cubicBezTo>
                    <a:pt x="14" y="4"/>
                    <a:pt x="14" y="4"/>
                    <a:pt x="13" y="5"/>
                  </a:cubicBezTo>
                  <a:cubicBezTo>
                    <a:pt x="13" y="5"/>
                    <a:pt x="12" y="5"/>
                    <a:pt x="12" y="6"/>
                  </a:cubicBezTo>
                  <a:cubicBezTo>
                    <a:pt x="12" y="6"/>
                    <a:pt x="11" y="6"/>
                    <a:pt x="11" y="6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2" y="4"/>
                    <a:pt x="12" y="4"/>
                  </a:cubicBezTo>
                  <a:cubicBezTo>
                    <a:pt x="13" y="3"/>
                    <a:pt x="14" y="3"/>
                    <a:pt x="15" y="2"/>
                  </a:cubicBezTo>
                  <a:cubicBezTo>
                    <a:pt x="15" y="1"/>
                    <a:pt x="15" y="1"/>
                    <a:pt x="16" y="1"/>
                  </a:cubicBezTo>
                  <a:cubicBezTo>
                    <a:pt x="16" y="1"/>
                    <a:pt x="16" y="1"/>
                    <a:pt x="17" y="0"/>
                  </a:cubicBezTo>
                  <a:cubicBezTo>
                    <a:pt x="17" y="0"/>
                    <a:pt x="17" y="0"/>
                    <a:pt x="18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6" y="0"/>
                    <a:pt x="1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229" name="Oval 231"/>
            <p:cNvSpPr>
              <a:spLocks noChangeArrowheads="1"/>
            </p:cNvSpPr>
            <p:nvPr/>
          </p:nvSpPr>
          <p:spPr bwMode="auto">
            <a:xfrm>
              <a:off x="9137650" y="4975226"/>
              <a:ext cx="1588" cy="1588"/>
            </a:xfrm>
            <a:prstGeom prst="ellipse">
              <a:avLst/>
            </a:prstGeom>
            <a:solidFill>
              <a:srgbClr val="81A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230" name="Freeform 232"/>
            <p:cNvSpPr>
              <a:spLocks/>
            </p:cNvSpPr>
            <p:nvPr/>
          </p:nvSpPr>
          <p:spPr bwMode="auto">
            <a:xfrm>
              <a:off x="9137650" y="4972051"/>
              <a:ext cx="9525" cy="3175"/>
            </a:xfrm>
            <a:custGeom>
              <a:avLst/>
              <a:gdLst>
                <a:gd name="T0" fmla="*/ 2 w 3"/>
                <a:gd name="T1" fmla="*/ 0 h 1"/>
                <a:gd name="T2" fmla="*/ 1 w 3"/>
                <a:gd name="T3" fmla="*/ 1 h 1"/>
                <a:gd name="T4" fmla="*/ 0 w 3"/>
                <a:gd name="T5" fmla="*/ 1 h 1"/>
                <a:gd name="T6" fmla="*/ 1 w 3"/>
                <a:gd name="T7" fmla="*/ 1 h 1"/>
                <a:gd name="T8" fmla="*/ 2 w 3"/>
                <a:gd name="T9" fmla="*/ 1 h 1"/>
                <a:gd name="T10" fmla="*/ 3 w 3"/>
                <a:gd name="T11" fmla="*/ 0 h 1"/>
                <a:gd name="T12" fmla="*/ 2 w 3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">
                  <a:moveTo>
                    <a:pt x="2" y="0"/>
                  </a:moveTo>
                  <a:cubicBezTo>
                    <a:pt x="1" y="0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2" y="1"/>
                    <a:pt x="2" y="1"/>
                  </a:cubicBezTo>
                  <a:cubicBezTo>
                    <a:pt x="3" y="1"/>
                    <a:pt x="3" y="1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81A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231" name="Freeform 233"/>
            <p:cNvSpPr>
              <a:spLocks/>
            </p:cNvSpPr>
            <p:nvPr/>
          </p:nvSpPr>
          <p:spPr bwMode="auto">
            <a:xfrm>
              <a:off x="8318500" y="5953126"/>
              <a:ext cx="26988" cy="17463"/>
            </a:xfrm>
            <a:custGeom>
              <a:avLst/>
              <a:gdLst>
                <a:gd name="T0" fmla="*/ 4 w 9"/>
                <a:gd name="T1" fmla="*/ 2 h 6"/>
                <a:gd name="T2" fmla="*/ 3 w 9"/>
                <a:gd name="T3" fmla="*/ 3 h 6"/>
                <a:gd name="T4" fmla="*/ 2 w 9"/>
                <a:gd name="T5" fmla="*/ 4 h 6"/>
                <a:gd name="T6" fmla="*/ 1 w 9"/>
                <a:gd name="T7" fmla="*/ 5 h 6"/>
                <a:gd name="T8" fmla="*/ 0 w 9"/>
                <a:gd name="T9" fmla="*/ 5 h 6"/>
                <a:gd name="T10" fmla="*/ 0 w 9"/>
                <a:gd name="T11" fmla="*/ 6 h 6"/>
                <a:gd name="T12" fmla="*/ 3 w 9"/>
                <a:gd name="T13" fmla="*/ 5 h 6"/>
                <a:gd name="T14" fmla="*/ 5 w 9"/>
                <a:gd name="T15" fmla="*/ 4 h 6"/>
                <a:gd name="T16" fmla="*/ 7 w 9"/>
                <a:gd name="T17" fmla="*/ 4 h 6"/>
                <a:gd name="T18" fmla="*/ 8 w 9"/>
                <a:gd name="T19" fmla="*/ 4 h 6"/>
                <a:gd name="T20" fmla="*/ 8 w 9"/>
                <a:gd name="T21" fmla="*/ 3 h 6"/>
                <a:gd name="T22" fmla="*/ 8 w 9"/>
                <a:gd name="T23" fmla="*/ 2 h 6"/>
                <a:gd name="T24" fmla="*/ 7 w 9"/>
                <a:gd name="T25" fmla="*/ 2 h 6"/>
                <a:gd name="T26" fmla="*/ 8 w 9"/>
                <a:gd name="T27" fmla="*/ 2 h 6"/>
                <a:gd name="T28" fmla="*/ 8 w 9"/>
                <a:gd name="T29" fmla="*/ 2 h 6"/>
                <a:gd name="T30" fmla="*/ 8 w 9"/>
                <a:gd name="T31" fmla="*/ 1 h 6"/>
                <a:gd name="T32" fmla="*/ 8 w 9"/>
                <a:gd name="T33" fmla="*/ 0 h 6"/>
                <a:gd name="T34" fmla="*/ 6 w 9"/>
                <a:gd name="T35" fmla="*/ 0 h 6"/>
                <a:gd name="T36" fmla="*/ 4 w 9"/>
                <a:gd name="T37" fmla="*/ 2 h 6"/>
                <a:gd name="T38" fmla="*/ 4 w 9"/>
                <a:gd name="T3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" h="6">
                  <a:moveTo>
                    <a:pt x="4" y="2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3" y="4"/>
                    <a:pt x="3" y="4"/>
                    <a:pt x="2" y="4"/>
                  </a:cubicBezTo>
                  <a:cubicBezTo>
                    <a:pt x="2" y="4"/>
                    <a:pt x="1" y="4"/>
                    <a:pt x="1" y="5"/>
                  </a:cubicBezTo>
                  <a:cubicBezTo>
                    <a:pt x="1" y="5"/>
                    <a:pt x="0" y="5"/>
                    <a:pt x="0" y="5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0" y="6"/>
                    <a:pt x="3" y="5"/>
                    <a:pt x="3" y="5"/>
                  </a:cubicBezTo>
                  <a:cubicBezTo>
                    <a:pt x="4" y="5"/>
                    <a:pt x="5" y="4"/>
                    <a:pt x="5" y="4"/>
                  </a:cubicBezTo>
                  <a:cubicBezTo>
                    <a:pt x="6" y="4"/>
                    <a:pt x="6" y="4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9" y="4"/>
                    <a:pt x="8" y="3"/>
                    <a:pt x="8" y="3"/>
                  </a:cubicBezTo>
                  <a:cubicBezTo>
                    <a:pt x="8" y="3"/>
                    <a:pt x="8" y="3"/>
                    <a:pt x="8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1"/>
                    <a:pt x="8" y="1"/>
                  </a:cubicBezTo>
                  <a:cubicBezTo>
                    <a:pt x="8" y="1"/>
                    <a:pt x="8" y="0"/>
                    <a:pt x="8" y="0"/>
                  </a:cubicBezTo>
                  <a:cubicBezTo>
                    <a:pt x="7" y="0"/>
                    <a:pt x="7" y="0"/>
                    <a:pt x="6" y="0"/>
                  </a:cubicBezTo>
                  <a:cubicBezTo>
                    <a:pt x="5" y="1"/>
                    <a:pt x="5" y="1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lose/>
                </a:path>
              </a:pathLst>
            </a:custGeom>
            <a:solidFill>
              <a:srgbClr val="81A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232" name="Freeform 234"/>
            <p:cNvSpPr>
              <a:spLocks/>
            </p:cNvSpPr>
            <p:nvPr/>
          </p:nvSpPr>
          <p:spPr bwMode="auto">
            <a:xfrm>
              <a:off x="8321675" y="5948363"/>
              <a:ext cx="6350" cy="3175"/>
            </a:xfrm>
            <a:custGeom>
              <a:avLst/>
              <a:gdLst>
                <a:gd name="T0" fmla="*/ 0 w 2"/>
                <a:gd name="T1" fmla="*/ 1 h 1"/>
                <a:gd name="T2" fmla="*/ 1 w 2"/>
                <a:gd name="T3" fmla="*/ 1 h 1"/>
                <a:gd name="T4" fmla="*/ 1 w 2"/>
                <a:gd name="T5" fmla="*/ 1 h 1"/>
                <a:gd name="T6" fmla="*/ 2 w 2"/>
                <a:gd name="T7" fmla="*/ 1 h 1"/>
                <a:gd name="T8" fmla="*/ 2 w 2"/>
                <a:gd name="T9" fmla="*/ 1 h 1"/>
                <a:gd name="T10" fmla="*/ 1 w 2"/>
                <a:gd name="T11" fmla="*/ 0 h 1"/>
                <a:gd name="T12" fmla="*/ 0 w 2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81A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233" name="Freeform 235"/>
            <p:cNvSpPr>
              <a:spLocks/>
            </p:cNvSpPr>
            <p:nvPr/>
          </p:nvSpPr>
          <p:spPr bwMode="auto">
            <a:xfrm>
              <a:off x="8275638" y="5988051"/>
              <a:ext cx="14288" cy="9525"/>
            </a:xfrm>
            <a:custGeom>
              <a:avLst/>
              <a:gdLst>
                <a:gd name="T0" fmla="*/ 4 w 5"/>
                <a:gd name="T1" fmla="*/ 0 h 3"/>
                <a:gd name="T2" fmla="*/ 3 w 5"/>
                <a:gd name="T3" fmla="*/ 1 h 3"/>
                <a:gd name="T4" fmla="*/ 2 w 5"/>
                <a:gd name="T5" fmla="*/ 1 h 3"/>
                <a:gd name="T6" fmla="*/ 1 w 5"/>
                <a:gd name="T7" fmla="*/ 1 h 3"/>
                <a:gd name="T8" fmla="*/ 1 w 5"/>
                <a:gd name="T9" fmla="*/ 2 h 3"/>
                <a:gd name="T10" fmla="*/ 0 w 5"/>
                <a:gd name="T11" fmla="*/ 2 h 3"/>
                <a:gd name="T12" fmla="*/ 0 w 5"/>
                <a:gd name="T13" fmla="*/ 3 h 3"/>
                <a:gd name="T14" fmla="*/ 0 w 5"/>
                <a:gd name="T15" fmla="*/ 3 h 3"/>
                <a:gd name="T16" fmla="*/ 0 w 5"/>
                <a:gd name="T17" fmla="*/ 3 h 3"/>
                <a:gd name="T18" fmla="*/ 1 w 5"/>
                <a:gd name="T19" fmla="*/ 3 h 3"/>
                <a:gd name="T20" fmla="*/ 1 w 5"/>
                <a:gd name="T21" fmla="*/ 3 h 3"/>
                <a:gd name="T22" fmla="*/ 1 w 5"/>
                <a:gd name="T23" fmla="*/ 3 h 3"/>
                <a:gd name="T24" fmla="*/ 2 w 5"/>
                <a:gd name="T25" fmla="*/ 2 h 3"/>
                <a:gd name="T26" fmla="*/ 2 w 5"/>
                <a:gd name="T27" fmla="*/ 2 h 3"/>
                <a:gd name="T28" fmla="*/ 3 w 5"/>
                <a:gd name="T29" fmla="*/ 2 h 3"/>
                <a:gd name="T30" fmla="*/ 3 w 5"/>
                <a:gd name="T31" fmla="*/ 2 h 3"/>
                <a:gd name="T32" fmla="*/ 3 w 5"/>
                <a:gd name="T33" fmla="*/ 2 h 3"/>
                <a:gd name="T34" fmla="*/ 4 w 5"/>
                <a:gd name="T35" fmla="*/ 2 h 3"/>
                <a:gd name="T36" fmla="*/ 4 w 5"/>
                <a:gd name="T37" fmla="*/ 2 h 3"/>
                <a:gd name="T38" fmla="*/ 5 w 5"/>
                <a:gd name="T39" fmla="*/ 1 h 3"/>
                <a:gd name="T40" fmla="*/ 4 w 5"/>
                <a:gd name="T41" fmla="*/ 1 h 3"/>
                <a:gd name="T42" fmla="*/ 4 w 5"/>
                <a:gd name="T4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" h="3">
                  <a:moveTo>
                    <a:pt x="4" y="0"/>
                  </a:moveTo>
                  <a:cubicBezTo>
                    <a:pt x="3" y="0"/>
                    <a:pt x="3" y="0"/>
                    <a:pt x="3" y="1"/>
                  </a:cubicBezTo>
                  <a:cubicBezTo>
                    <a:pt x="3" y="1"/>
                    <a:pt x="3" y="1"/>
                    <a:pt x="2" y="1"/>
                  </a:cubicBezTo>
                  <a:cubicBezTo>
                    <a:pt x="2" y="1"/>
                    <a:pt x="2" y="1"/>
                    <a:pt x="1" y="1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1" y="2"/>
                    <a:pt x="0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1"/>
                    <a:pt x="5" y="1"/>
                  </a:cubicBezTo>
                  <a:cubicBezTo>
                    <a:pt x="5" y="1"/>
                    <a:pt x="4" y="1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1A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234" name="Freeform 236"/>
            <p:cNvSpPr>
              <a:spLocks/>
            </p:cNvSpPr>
            <p:nvPr/>
          </p:nvSpPr>
          <p:spPr bwMode="auto">
            <a:xfrm>
              <a:off x="8324850" y="5756276"/>
              <a:ext cx="306388" cy="195263"/>
            </a:xfrm>
            <a:custGeom>
              <a:avLst/>
              <a:gdLst>
                <a:gd name="T0" fmla="*/ 85 w 105"/>
                <a:gd name="T1" fmla="*/ 25 h 67"/>
                <a:gd name="T2" fmla="*/ 90 w 105"/>
                <a:gd name="T3" fmla="*/ 23 h 67"/>
                <a:gd name="T4" fmla="*/ 94 w 105"/>
                <a:gd name="T5" fmla="*/ 19 h 67"/>
                <a:gd name="T6" fmla="*/ 100 w 105"/>
                <a:gd name="T7" fmla="*/ 15 h 67"/>
                <a:gd name="T8" fmla="*/ 103 w 105"/>
                <a:gd name="T9" fmla="*/ 12 h 67"/>
                <a:gd name="T10" fmla="*/ 105 w 105"/>
                <a:gd name="T11" fmla="*/ 8 h 67"/>
                <a:gd name="T12" fmla="*/ 103 w 105"/>
                <a:gd name="T13" fmla="*/ 7 h 67"/>
                <a:gd name="T14" fmla="*/ 98 w 105"/>
                <a:gd name="T15" fmla="*/ 8 h 67"/>
                <a:gd name="T16" fmla="*/ 98 w 105"/>
                <a:gd name="T17" fmla="*/ 6 h 67"/>
                <a:gd name="T18" fmla="*/ 98 w 105"/>
                <a:gd name="T19" fmla="*/ 3 h 67"/>
                <a:gd name="T20" fmla="*/ 98 w 105"/>
                <a:gd name="T21" fmla="*/ 1 h 67"/>
                <a:gd name="T22" fmla="*/ 100 w 105"/>
                <a:gd name="T23" fmla="*/ 0 h 67"/>
                <a:gd name="T24" fmla="*/ 100 w 105"/>
                <a:gd name="T25" fmla="*/ 0 h 67"/>
                <a:gd name="T26" fmla="*/ 95 w 105"/>
                <a:gd name="T27" fmla="*/ 2 h 67"/>
                <a:gd name="T28" fmla="*/ 87 w 105"/>
                <a:gd name="T29" fmla="*/ 8 h 67"/>
                <a:gd name="T30" fmla="*/ 79 w 105"/>
                <a:gd name="T31" fmla="*/ 13 h 67"/>
                <a:gd name="T32" fmla="*/ 74 w 105"/>
                <a:gd name="T33" fmla="*/ 17 h 67"/>
                <a:gd name="T34" fmla="*/ 63 w 105"/>
                <a:gd name="T35" fmla="*/ 26 h 67"/>
                <a:gd name="T36" fmla="*/ 44 w 105"/>
                <a:gd name="T37" fmla="*/ 34 h 67"/>
                <a:gd name="T38" fmla="*/ 30 w 105"/>
                <a:gd name="T39" fmla="*/ 40 h 67"/>
                <a:gd name="T40" fmla="*/ 20 w 105"/>
                <a:gd name="T41" fmla="*/ 46 h 67"/>
                <a:gd name="T42" fmla="*/ 18 w 105"/>
                <a:gd name="T43" fmla="*/ 47 h 67"/>
                <a:gd name="T44" fmla="*/ 16 w 105"/>
                <a:gd name="T45" fmla="*/ 48 h 67"/>
                <a:gd name="T46" fmla="*/ 12 w 105"/>
                <a:gd name="T47" fmla="*/ 50 h 67"/>
                <a:gd name="T48" fmla="*/ 11 w 105"/>
                <a:gd name="T49" fmla="*/ 51 h 67"/>
                <a:gd name="T50" fmla="*/ 11 w 105"/>
                <a:gd name="T51" fmla="*/ 53 h 67"/>
                <a:gd name="T52" fmla="*/ 10 w 105"/>
                <a:gd name="T53" fmla="*/ 54 h 67"/>
                <a:gd name="T54" fmla="*/ 9 w 105"/>
                <a:gd name="T55" fmla="*/ 53 h 67"/>
                <a:gd name="T56" fmla="*/ 9 w 105"/>
                <a:gd name="T57" fmla="*/ 52 h 67"/>
                <a:gd name="T58" fmla="*/ 9 w 105"/>
                <a:gd name="T59" fmla="*/ 52 h 67"/>
                <a:gd name="T60" fmla="*/ 8 w 105"/>
                <a:gd name="T61" fmla="*/ 53 h 67"/>
                <a:gd name="T62" fmla="*/ 7 w 105"/>
                <a:gd name="T63" fmla="*/ 53 h 67"/>
                <a:gd name="T64" fmla="*/ 6 w 105"/>
                <a:gd name="T65" fmla="*/ 55 h 67"/>
                <a:gd name="T66" fmla="*/ 6 w 105"/>
                <a:gd name="T67" fmla="*/ 56 h 67"/>
                <a:gd name="T68" fmla="*/ 5 w 105"/>
                <a:gd name="T69" fmla="*/ 57 h 67"/>
                <a:gd name="T70" fmla="*/ 5 w 105"/>
                <a:gd name="T71" fmla="*/ 57 h 67"/>
                <a:gd name="T72" fmla="*/ 3 w 105"/>
                <a:gd name="T73" fmla="*/ 57 h 67"/>
                <a:gd name="T74" fmla="*/ 1 w 105"/>
                <a:gd name="T75" fmla="*/ 58 h 67"/>
                <a:gd name="T76" fmla="*/ 0 w 105"/>
                <a:gd name="T77" fmla="*/ 59 h 67"/>
                <a:gd name="T78" fmla="*/ 2 w 105"/>
                <a:gd name="T79" fmla="*/ 59 h 67"/>
                <a:gd name="T80" fmla="*/ 3 w 105"/>
                <a:gd name="T81" fmla="*/ 59 h 67"/>
                <a:gd name="T82" fmla="*/ 3 w 105"/>
                <a:gd name="T83" fmla="*/ 59 h 67"/>
                <a:gd name="T84" fmla="*/ 3 w 105"/>
                <a:gd name="T85" fmla="*/ 59 h 67"/>
                <a:gd name="T86" fmla="*/ 1 w 105"/>
                <a:gd name="T87" fmla="*/ 61 h 67"/>
                <a:gd name="T88" fmla="*/ 2 w 105"/>
                <a:gd name="T89" fmla="*/ 63 h 67"/>
                <a:gd name="T90" fmla="*/ 6 w 105"/>
                <a:gd name="T91" fmla="*/ 62 h 67"/>
                <a:gd name="T92" fmla="*/ 8 w 105"/>
                <a:gd name="T93" fmla="*/ 63 h 67"/>
                <a:gd name="T94" fmla="*/ 11 w 105"/>
                <a:gd name="T95" fmla="*/ 64 h 67"/>
                <a:gd name="T96" fmla="*/ 11 w 105"/>
                <a:gd name="T97" fmla="*/ 65 h 67"/>
                <a:gd name="T98" fmla="*/ 12 w 105"/>
                <a:gd name="T99" fmla="*/ 66 h 67"/>
                <a:gd name="T100" fmla="*/ 15 w 105"/>
                <a:gd name="T101" fmla="*/ 67 h 67"/>
                <a:gd name="T102" fmla="*/ 21 w 105"/>
                <a:gd name="T103" fmla="*/ 67 h 67"/>
                <a:gd name="T104" fmla="*/ 31 w 105"/>
                <a:gd name="T105" fmla="*/ 61 h 67"/>
                <a:gd name="T106" fmla="*/ 37 w 105"/>
                <a:gd name="T107" fmla="*/ 59 h 67"/>
                <a:gd name="T108" fmla="*/ 45 w 105"/>
                <a:gd name="T109" fmla="*/ 52 h 67"/>
                <a:gd name="T110" fmla="*/ 49 w 105"/>
                <a:gd name="T111" fmla="*/ 48 h 67"/>
                <a:gd name="T112" fmla="*/ 59 w 105"/>
                <a:gd name="T113" fmla="*/ 40 h 67"/>
                <a:gd name="T114" fmla="*/ 68 w 105"/>
                <a:gd name="T115" fmla="*/ 37 h 67"/>
                <a:gd name="T116" fmla="*/ 74 w 105"/>
                <a:gd name="T117" fmla="*/ 35 h 67"/>
                <a:gd name="T118" fmla="*/ 77 w 105"/>
                <a:gd name="T119" fmla="*/ 32 h 67"/>
                <a:gd name="T120" fmla="*/ 82 w 105"/>
                <a:gd name="T121" fmla="*/ 2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5" h="67">
                  <a:moveTo>
                    <a:pt x="82" y="27"/>
                  </a:moveTo>
                  <a:cubicBezTo>
                    <a:pt x="83" y="27"/>
                    <a:pt x="84" y="26"/>
                    <a:pt x="85" y="25"/>
                  </a:cubicBezTo>
                  <a:cubicBezTo>
                    <a:pt x="86" y="25"/>
                    <a:pt x="87" y="24"/>
                    <a:pt x="88" y="24"/>
                  </a:cubicBezTo>
                  <a:cubicBezTo>
                    <a:pt x="88" y="23"/>
                    <a:pt x="89" y="23"/>
                    <a:pt x="90" y="23"/>
                  </a:cubicBezTo>
                  <a:cubicBezTo>
                    <a:pt x="90" y="22"/>
                    <a:pt x="91" y="22"/>
                    <a:pt x="91" y="21"/>
                  </a:cubicBezTo>
                  <a:cubicBezTo>
                    <a:pt x="92" y="21"/>
                    <a:pt x="93" y="20"/>
                    <a:pt x="94" y="19"/>
                  </a:cubicBezTo>
                  <a:cubicBezTo>
                    <a:pt x="95" y="18"/>
                    <a:pt x="96" y="18"/>
                    <a:pt x="97" y="17"/>
                  </a:cubicBezTo>
                  <a:cubicBezTo>
                    <a:pt x="98" y="16"/>
                    <a:pt x="99" y="16"/>
                    <a:pt x="100" y="15"/>
                  </a:cubicBezTo>
                  <a:cubicBezTo>
                    <a:pt x="101" y="15"/>
                    <a:pt x="102" y="14"/>
                    <a:pt x="103" y="14"/>
                  </a:cubicBezTo>
                  <a:cubicBezTo>
                    <a:pt x="103" y="13"/>
                    <a:pt x="103" y="13"/>
                    <a:pt x="103" y="12"/>
                  </a:cubicBezTo>
                  <a:cubicBezTo>
                    <a:pt x="104" y="11"/>
                    <a:pt x="104" y="11"/>
                    <a:pt x="104" y="10"/>
                  </a:cubicBezTo>
                  <a:cubicBezTo>
                    <a:pt x="104" y="9"/>
                    <a:pt x="105" y="9"/>
                    <a:pt x="105" y="8"/>
                  </a:cubicBezTo>
                  <a:cubicBezTo>
                    <a:pt x="105" y="7"/>
                    <a:pt x="103" y="8"/>
                    <a:pt x="103" y="8"/>
                  </a:cubicBezTo>
                  <a:cubicBezTo>
                    <a:pt x="103" y="8"/>
                    <a:pt x="103" y="7"/>
                    <a:pt x="103" y="7"/>
                  </a:cubicBezTo>
                  <a:cubicBezTo>
                    <a:pt x="103" y="6"/>
                    <a:pt x="103" y="6"/>
                    <a:pt x="103" y="6"/>
                  </a:cubicBezTo>
                  <a:cubicBezTo>
                    <a:pt x="101" y="7"/>
                    <a:pt x="99" y="8"/>
                    <a:pt x="98" y="8"/>
                  </a:cubicBezTo>
                  <a:cubicBezTo>
                    <a:pt x="97" y="8"/>
                    <a:pt x="97" y="8"/>
                    <a:pt x="97" y="7"/>
                  </a:cubicBezTo>
                  <a:cubicBezTo>
                    <a:pt x="97" y="7"/>
                    <a:pt x="97" y="6"/>
                    <a:pt x="98" y="6"/>
                  </a:cubicBezTo>
                  <a:cubicBezTo>
                    <a:pt x="98" y="5"/>
                    <a:pt x="98" y="5"/>
                    <a:pt x="98" y="4"/>
                  </a:cubicBezTo>
                  <a:cubicBezTo>
                    <a:pt x="98" y="4"/>
                    <a:pt x="98" y="3"/>
                    <a:pt x="98" y="3"/>
                  </a:cubicBezTo>
                  <a:cubicBezTo>
                    <a:pt x="98" y="3"/>
                    <a:pt x="97" y="2"/>
                    <a:pt x="97" y="2"/>
                  </a:cubicBezTo>
                  <a:cubicBezTo>
                    <a:pt x="97" y="1"/>
                    <a:pt x="97" y="1"/>
                    <a:pt x="98" y="1"/>
                  </a:cubicBezTo>
                  <a:cubicBezTo>
                    <a:pt x="98" y="0"/>
                    <a:pt x="99" y="0"/>
                    <a:pt x="99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0" y="0"/>
                    <a:pt x="101" y="0"/>
                    <a:pt x="101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99" y="0"/>
                    <a:pt x="99" y="0"/>
                    <a:pt x="98" y="0"/>
                  </a:cubicBezTo>
                  <a:cubicBezTo>
                    <a:pt x="97" y="0"/>
                    <a:pt x="96" y="1"/>
                    <a:pt x="95" y="2"/>
                  </a:cubicBezTo>
                  <a:cubicBezTo>
                    <a:pt x="93" y="2"/>
                    <a:pt x="92" y="3"/>
                    <a:pt x="90" y="4"/>
                  </a:cubicBezTo>
                  <a:cubicBezTo>
                    <a:pt x="89" y="5"/>
                    <a:pt x="88" y="7"/>
                    <a:pt x="87" y="8"/>
                  </a:cubicBezTo>
                  <a:cubicBezTo>
                    <a:pt x="86" y="10"/>
                    <a:pt x="85" y="11"/>
                    <a:pt x="83" y="12"/>
                  </a:cubicBezTo>
                  <a:cubicBezTo>
                    <a:pt x="81" y="12"/>
                    <a:pt x="80" y="12"/>
                    <a:pt x="79" y="13"/>
                  </a:cubicBezTo>
                  <a:cubicBezTo>
                    <a:pt x="78" y="14"/>
                    <a:pt x="77" y="14"/>
                    <a:pt x="77" y="15"/>
                  </a:cubicBezTo>
                  <a:cubicBezTo>
                    <a:pt x="76" y="16"/>
                    <a:pt x="75" y="17"/>
                    <a:pt x="74" y="17"/>
                  </a:cubicBezTo>
                  <a:cubicBezTo>
                    <a:pt x="72" y="19"/>
                    <a:pt x="70" y="21"/>
                    <a:pt x="68" y="22"/>
                  </a:cubicBezTo>
                  <a:cubicBezTo>
                    <a:pt x="67" y="24"/>
                    <a:pt x="65" y="25"/>
                    <a:pt x="63" y="26"/>
                  </a:cubicBezTo>
                  <a:cubicBezTo>
                    <a:pt x="60" y="28"/>
                    <a:pt x="57" y="29"/>
                    <a:pt x="54" y="30"/>
                  </a:cubicBezTo>
                  <a:cubicBezTo>
                    <a:pt x="51" y="31"/>
                    <a:pt x="47" y="33"/>
                    <a:pt x="44" y="34"/>
                  </a:cubicBezTo>
                  <a:cubicBezTo>
                    <a:pt x="41" y="35"/>
                    <a:pt x="39" y="36"/>
                    <a:pt x="36" y="37"/>
                  </a:cubicBezTo>
                  <a:cubicBezTo>
                    <a:pt x="34" y="37"/>
                    <a:pt x="32" y="38"/>
                    <a:pt x="30" y="40"/>
                  </a:cubicBezTo>
                  <a:cubicBezTo>
                    <a:pt x="27" y="41"/>
                    <a:pt x="25" y="42"/>
                    <a:pt x="22" y="44"/>
                  </a:cubicBezTo>
                  <a:cubicBezTo>
                    <a:pt x="22" y="44"/>
                    <a:pt x="21" y="45"/>
                    <a:pt x="20" y="46"/>
                  </a:cubicBezTo>
                  <a:cubicBezTo>
                    <a:pt x="20" y="46"/>
                    <a:pt x="19" y="46"/>
                    <a:pt x="19" y="46"/>
                  </a:cubicBezTo>
                  <a:cubicBezTo>
                    <a:pt x="19" y="46"/>
                    <a:pt x="18" y="46"/>
                    <a:pt x="18" y="47"/>
                  </a:cubicBezTo>
                  <a:cubicBezTo>
                    <a:pt x="18" y="47"/>
                    <a:pt x="17" y="47"/>
                    <a:pt x="17" y="47"/>
                  </a:cubicBezTo>
                  <a:cubicBezTo>
                    <a:pt x="17" y="47"/>
                    <a:pt x="16" y="48"/>
                    <a:pt x="16" y="48"/>
                  </a:cubicBezTo>
                  <a:cubicBezTo>
                    <a:pt x="15" y="48"/>
                    <a:pt x="14" y="49"/>
                    <a:pt x="13" y="49"/>
                  </a:cubicBezTo>
                  <a:cubicBezTo>
                    <a:pt x="12" y="49"/>
                    <a:pt x="12" y="50"/>
                    <a:pt x="12" y="50"/>
                  </a:cubicBezTo>
                  <a:cubicBezTo>
                    <a:pt x="12" y="50"/>
                    <a:pt x="11" y="50"/>
                    <a:pt x="11" y="51"/>
                  </a:cubicBezTo>
                  <a:cubicBezTo>
                    <a:pt x="11" y="51"/>
                    <a:pt x="11" y="51"/>
                    <a:pt x="11" y="51"/>
                  </a:cubicBezTo>
                  <a:cubicBezTo>
                    <a:pt x="10" y="51"/>
                    <a:pt x="11" y="52"/>
                    <a:pt x="11" y="52"/>
                  </a:cubicBezTo>
                  <a:cubicBezTo>
                    <a:pt x="11" y="52"/>
                    <a:pt x="11" y="52"/>
                    <a:pt x="11" y="53"/>
                  </a:cubicBezTo>
                  <a:cubicBezTo>
                    <a:pt x="10" y="53"/>
                    <a:pt x="10" y="53"/>
                    <a:pt x="10" y="53"/>
                  </a:cubicBezTo>
                  <a:cubicBezTo>
                    <a:pt x="10" y="53"/>
                    <a:pt x="10" y="54"/>
                    <a:pt x="10" y="54"/>
                  </a:cubicBezTo>
                  <a:cubicBezTo>
                    <a:pt x="9" y="54"/>
                    <a:pt x="9" y="55"/>
                    <a:pt x="9" y="54"/>
                  </a:cubicBezTo>
                  <a:cubicBezTo>
                    <a:pt x="8" y="54"/>
                    <a:pt x="9" y="54"/>
                    <a:pt x="9" y="53"/>
                  </a:cubicBezTo>
                  <a:cubicBezTo>
                    <a:pt x="9" y="53"/>
                    <a:pt x="9" y="53"/>
                    <a:pt x="9" y="52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9" y="52"/>
                    <a:pt x="8" y="52"/>
                    <a:pt x="8" y="52"/>
                  </a:cubicBezTo>
                  <a:cubicBezTo>
                    <a:pt x="8" y="52"/>
                    <a:pt x="8" y="53"/>
                    <a:pt x="8" y="53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6" y="55"/>
                    <a:pt x="6" y="55"/>
                    <a:pt x="6" y="55"/>
                  </a:cubicBezTo>
                  <a:cubicBezTo>
                    <a:pt x="6" y="55"/>
                    <a:pt x="6" y="55"/>
                    <a:pt x="6" y="55"/>
                  </a:cubicBezTo>
                  <a:cubicBezTo>
                    <a:pt x="6" y="56"/>
                    <a:pt x="6" y="56"/>
                    <a:pt x="6" y="56"/>
                  </a:cubicBezTo>
                  <a:cubicBezTo>
                    <a:pt x="6" y="56"/>
                    <a:pt x="6" y="56"/>
                    <a:pt x="6" y="56"/>
                  </a:cubicBezTo>
                  <a:cubicBezTo>
                    <a:pt x="6" y="57"/>
                    <a:pt x="5" y="57"/>
                    <a:pt x="5" y="57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5" y="57"/>
                    <a:pt x="4" y="57"/>
                    <a:pt x="4" y="57"/>
                  </a:cubicBezTo>
                  <a:cubicBezTo>
                    <a:pt x="4" y="57"/>
                    <a:pt x="4" y="57"/>
                    <a:pt x="3" y="57"/>
                  </a:cubicBezTo>
                  <a:cubicBezTo>
                    <a:pt x="3" y="57"/>
                    <a:pt x="2" y="57"/>
                    <a:pt x="2" y="57"/>
                  </a:cubicBezTo>
                  <a:cubicBezTo>
                    <a:pt x="1" y="57"/>
                    <a:pt x="1" y="58"/>
                    <a:pt x="1" y="58"/>
                  </a:cubicBezTo>
                  <a:cubicBezTo>
                    <a:pt x="1" y="58"/>
                    <a:pt x="1" y="58"/>
                    <a:pt x="0" y="58"/>
                  </a:cubicBezTo>
                  <a:cubicBezTo>
                    <a:pt x="0" y="58"/>
                    <a:pt x="0" y="59"/>
                    <a:pt x="0" y="59"/>
                  </a:cubicBezTo>
                  <a:cubicBezTo>
                    <a:pt x="0" y="59"/>
                    <a:pt x="1" y="59"/>
                    <a:pt x="1" y="59"/>
                  </a:cubicBezTo>
                  <a:cubicBezTo>
                    <a:pt x="1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3" y="59"/>
                    <a:pt x="3" y="59"/>
                    <a:pt x="3" y="59"/>
                  </a:cubicBezTo>
                  <a:cubicBezTo>
                    <a:pt x="3" y="59"/>
                    <a:pt x="3" y="59"/>
                    <a:pt x="3" y="59"/>
                  </a:cubicBezTo>
                  <a:cubicBezTo>
                    <a:pt x="3" y="59"/>
                    <a:pt x="3" y="59"/>
                    <a:pt x="3" y="59"/>
                  </a:cubicBezTo>
                  <a:cubicBezTo>
                    <a:pt x="3" y="59"/>
                    <a:pt x="3" y="59"/>
                    <a:pt x="3" y="59"/>
                  </a:cubicBezTo>
                  <a:cubicBezTo>
                    <a:pt x="3" y="59"/>
                    <a:pt x="3" y="59"/>
                    <a:pt x="3" y="59"/>
                  </a:cubicBezTo>
                  <a:cubicBezTo>
                    <a:pt x="3" y="60"/>
                    <a:pt x="3" y="60"/>
                    <a:pt x="2" y="60"/>
                  </a:cubicBezTo>
                  <a:cubicBezTo>
                    <a:pt x="2" y="61"/>
                    <a:pt x="1" y="61"/>
                    <a:pt x="1" y="61"/>
                  </a:cubicBezTo>
                  <a:cubicBezTo>
                    <a:pt x="0" y="61"/>
                    <a:pt x="0" y="62"/>
                    <a:pt x="1" y="62"/>
                  </a:cubicBezTo>
                  <a:cubicBezTo>
                    <a:pt x="1" y="62"/>
                    <a:pt x="2" y="63"/>
                    <a:pt x="2" y="63"/>
                  </a:cubicBezTo>
                  <a:cubicBezTo>
                    <a:pt x="3" y="63"/>
                    <a:pt x="4" y="63"/>
                    <a:pt x="4" y="63"/>
                  </a:cubicBezTo>
                  <a:cubicBezTo>
                    <a:pt x="5" y="62"/>
                    <a:pt x="5" y="62"/>
                    <a:pt x="6" y="62"/>
                  </a:cubicBezTo>
                  <a:cubicBezTo>
                    <a:pt x="7" y="61"/>
                    <a:pt x="7" y="61"/>
                    <a:pt x="8" y="62"/>
                  </a:cubicBezTo>
                  <a:cubicBezTo>
                    <a:pt x="8" y="62"/>
                    <a:pt x="8" y="63"/>
                    <a:pt x="8" y="63"/>
                  </a:cubicBezTo>
                  <a:cubicBezTo>
                    <a:pt x="8" y="64"/>
                    <a:pt x="8" y="64"/>
                    <a:pt x="9" y="64"/>
                  </a:cubicBezTo>
                  <a:cubicBezTo>
                    <a:pt x="9" y="64"/>
                    <a:pt x="10" y="64"/>
                    <a:pt x="11" y="64"/>
                  </a:cubicBezTo>
                  <a:cubicBezTo>
                    <a:pt x="11" y="64"/>
                    <a:pt x="12" y="64"/>
                    <a:pt x="12" y="64"/>
                  </a:cubicBezTo>
                  <a:cubicBezTo>
                    <a:pt x="12" y="65"/>
                    <a:pt x="11" y="65"/>
                    <a:pt x="11" y="65"/>
                  </a:cubicBezTo>
                  <a:cubicBezTo>
                    <a:pt x="11" y="65"/>
                    <a:pt x="11" y="66"/>
                    <a:pt x="11" y="66"/>
                  </a:cubicBezTo>
                  <a:cubicBezTo>
                    <a:pt x="11" y="66"/>
                    <a:pt x="12" y="66"/>
                    <a:pt x="12" y="66"/>
                  </a:cubicBezTo>
                  <a:cubicBezTo>
                    <a:pt x="13" y="66"/>
                    <a:pt x="14" y="66"/>
                    <a:pt x="14" y="66"/>
                  </a:cubicBezTo>
                  <a:cubicBezTo>
                    <a:pt x="15" y="66"/>
                    <a:pt x="15" y="66"/>
                    <a:pt x="15" y="67"/>
                  </a:cubicBezTo>
                  <a:cubicBezTo>
                    <a:pt x="16" y="67"/>
                    <a:pt x="16" y="67"/>
                    <a:pt x="17" y="67"/>
                  </a:cubicBezTo>
                  <a:cubicBezTo>
                    <a:pt x="18" y="67"/>
                    <a:pt x="19" y="67"/>
                    <a:pt x="21" y="67"/>
                  </a:cubicBezTo>
                  <a:cubicBezTo>
                    <a:pt x="22" y="66"/>
                    <a:pt x="23" y="66"/>
                    <a:pt x="24" y="65"/>
                  </a:cubicBezTo>
                  <a:cubicBezTo>
                    <a:pt x="27" y="64"/>
                    <a:pt x="29" y="62"/>
                    <a:pt x="31" y="61"/>
                  </a:cubicBezTo>
                  <a:cubicBezTo>
                    <a:pt x="33" y="60"/>
                    <a:pt x="34" y="59"/>
                    <a:pt x="35" y="59"/>
                  </a:cubicBezTo>
                  <a:cubicBezTo>
                    <a:pt x="36" y="59"/>
                    <a:pt x="36" y="59"/>
                    <a:pt x="37" y="59"/>
                  </a:cubicBezTo>
                  <a:cubicBezTo>
                    <a:pt x="38" y="58"/>
                    <a:pt x="39" y="57"/>
                    <a:pt x="39" y="56"/>
                  </a:cubicBezTo>
                  <a:cubicBezTo>
                    <a:pt x="41" y="54"/>
                    <a:pt x="43" y="53"/>
                    <a:pt x="45" y="52"/>
                  </a:cubicBezTo>
                  <a:cubicBezTo>
                    <a:pt x="46" y="51"/>
                    <a:pt x="47" y="51"/>
                    <a:pt x="48" y="50"/>
                  </a:cubicBezTo>
                  <a:cubicBezTo>
                    <a:pt x="48" y="49"/>
                    <a:pt x="49" y="48"/>
                    <a:pt x="49" y="48"/>
                  </a:cubicBezTo>
                  <a:cubicBezTo>
                    <a:pt x="51" y="46"/>
                    <a:pt x="54" y="44"/>
                    <a:pt x="56" y="42"/>
                  </a:cubicBezTo>
                  <a:cubicBezTo>
                    <a:pt x="57" y="42"/>
                    <a:pt x="58" y="41"/>
                    <a:pt x="59" y="40"/>
                  </a:cubicBezTo>
                  <a:cubicBezTo>
                    <a:pt x="60" y="40"/>
                    <a:pt x="62" y="39"/>
                    <a:pt x="63" y="39"/>
                  </a:cubicBezTo>
                  <a:cubicBezTo>
                    <a:pt x="65" y="38"/>
                    <a:pt x="66" y="38"/>
                    <a:pt x="68" y="37"/>
                  </a:cubicBezTo>
                  <a:cubicBezTo>
                    <a:pt x="69" y="36"/>
                    <a:pt x="70" y="36"/>
                    <a:pt x="72" y="35"/>
                  </a:cubicBezTo>
                  <a:cubicBezTo>
                    <a:pt x="72" y="35"/>
                    <a:pt x="73" y="35"/>
                    <a:pt x="74" y="35"/>
                  </a:cubicBezTo>
                  <a:cubicBezTo>
                    <a:pt x="74" y="35"/>
                    <a:pt x="75" y="36"/>
                    <a:pt x="76" y="35"/>
                  </a:cubicBezTo>
                  <a:cubicBezTo>
                    <a:pt x="77" y="35"/>
                    <a:pt x="76" y="33"/>
                    <a:pt x="77" y="32"/>
                  </a:cubicBezTo>
                  <a:cubicBezTo>
                    <a:pt x="77" y="31"/>
                    <a:pt x="79" y="30"/>
                    <a:pt x="80" y="29"/>
                  </a:cubicBezTo>
                  <a:cubicBezTo>
                    <a:pt x="81" y="28"/>
                    <a:pt x="82" y="28"/>
                    <a:pt x="82" y="2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235" name="Freeform 237"/>
            <p:cNvSpPr>
              <a:spLocks/>
            </p:cNvSpPr>
            <p:nvPr/>
          </p:nvSpPr>
          <p:spPr bwMode="auto">
            <a:xfrm>
              <a:off x="8631238" y="5770563"/>
              <a:ext cx="7938" cy="4763"/>
            </a:xfrm>
            <a:custGeom>
              <a:avLst/>
              <a:gdLst>
                <a:gd name="T0" fmla="*/ 0 w 3"/>
                <a:gd name="T1" fmla="*/ 2 h 2"/>
                <a:gd name="T2" fmla="*/ 1 w 3"/>
                <a:gd name="T3" fmla="*/ 1 h 2"/>
                <a:gd name="T4" fmla="*/ 2 w 3"/>
                <a:gd name="T5" fmla="*/ 0 h 2"/>
                <a:gd name="T6" fmla="*/ 3 w 3"/>
                <a:gd name="T7" fmla="*/ 1 h 2"/>
                <a:gd name="T8" fmla="*/ 2 w 3"/>
                <a:gd name="T9" fmla="*/ 1 h 2"/>
                <a:gd name="T10" fmla="*/ 1 w 3"/>
                <a:gd name="T11" fmla="*/ 2 h 2"/>
                <a:gd name="T12" fmla="*/ 1 w 3"/>
                <a:gd name="T13" fmla="*/ 2 h 2"/>
                <a:gd name="T14" fmla="*/ 0 w 3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cubicBezTo>
                    <a:pt x="0" y="2"/>
                    <a:pt x="1" y="1"/>
                    <a:pt x="1" y="1"/>
                  </a:cubicBezTo>
                  <a:cubicBezTo>
                    <a:pt x="2" y="1"/>
                    <a:pt x="2" y="0"/>
                    <a:pt x="2" y="0"/>
                  </a:cubicBezTo>
                  <a:cubicBezTo>
                    <a:pt x="3" y="0"/>
                    <a:pt x="3" y="0"/>
                    <a:pt x="3" y="1"/>
                  </a:cubicBezTo>
                  <a:cubicBezTo>
                    <a:pt x="3" y="1"/>
                    <a:pt x="2" y="1"/>
                    <a:pt x="2" y="1"/>
                  </a:cubicBezTo>
                  <a:cubicBezTo>
                    <a:pt x="2" y="2"/>
                    <a:pt x="2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81A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236" name="Freeform 238"/>
            <p:cNvSpPr>
              <a:spLocks/>
            </p:cNvSpPr>
            <p:nvPr/>
          </p:nvSpPr>
          <p:spPr bwMode="auto">
            <a:xfrm>
              <a:off x="8628063" y="5767388"/>
              <a:ext cx="6350" cy="6350"/>
            </a:xfrm>
            <a:custGeom>
              <a:avLst/>
              <a:gdLst>
                <a:gd name="T0" fmla="*/ 2 w 2"/>
                <a:gd name="T1" fmla="*/ 1 h 2"/>
                <a:gd name="T2" fmla="*/ 1 w 2"/>
                <a:gd name="T3" fmla="*/ 1 h 2"/>
                <a:gd name="T4" fmla="*/ 0 w 2"/>
                <a:gd name="T5" fmla="*/ 1 h 2"/>
                <a:gd name="T6" fmla="*/ 0 w 2"/>
                <a:gd name="T7" fmla="*/ 1 h 2"/>
                <a:gd name="T8" fmla="*/ 1 w 2"/>
                <a:gd name="T9" fmla="*/ 2 h 2"/>
                <a:gd name="T10" fmla="*/ 2 w 2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2" y="2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81A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237" name="Freeform 239"/>
            <p:cNvSpPr>
              <a:spLocks/>
            </p:cNvSpPr>
            <p:nvPr/>
          </p:nvSpPr>
          <p:spPr bwMode="auto">
            <a:xfrm>
              <a:off x="8648700" y="5561013"/>
              <a:ext cx="174625" cy="230188"/>
            </a:xfrm>
            <a:custGeom>
              <a:avLst/>
              <a:gdLst>
                <a:gd name="T0" fmla="*/ 10 w 60"/>
                <a:gd name="T1" fmla="*/ 75 h 79"/>
                <a:gd name="T2" fmla="*/ 18 w 60"/>
                <a:gd name="T3" fmla="*/ 70 h 79"/>
                <a:gd name="T4" fmla="*/ 25 w 60"/>
                <a:gd name="T5" fmla="*/ 64 h 79"/>
                <a:gd name="T6" fmla="*/ 31 w 60"/>
                <a:gd name="T7" fmla="*/ 60 h 79"/>
                <a:gd name="T8" fmla="*/ 32 w 60"/>
                <a:gd name="T9" fmla="*/ 57 h 79"/>
                <a:gd name="T10" fmla="*/ 34 w 60"/>
                <a:gd name="T11" fmla="*/ 55 h 79"/>
                <a:gd name="T12" fmla="*/ 36 w 60"/>
                <a:gd name="T13" fmla="*/ 54 h 79"/>
                <a:gd name="T14" fmla="*/ 38 w 60"/>
                <a:gd name="T15" fmla="*/ 52 h 79"/>
                <a:gd name="T16" fmla="*/ 41 w 60"/>
                <a:gd name="T17" fmla="*/ 51 h 79"/>
                <a:gd name="T18" fmla="*/ 44 w 60"/>
                <a:gd name="T19" fmla="*/ 52 h 79"/>
                <a:gd name="T20" fmla="*/ 45 w 60"/>
                <a:gd name="T21" fmla="*/ 50 h 79"/>
                <a:gd name="T22" fmla="*/ 50 w 60"/>
                <a:gd name="T23" fmla="*/ 47 h 79"/>
                <a:gd name="T24" fmla="*/ 55 w 60"/>
                <a:gd name="T25" fmla="*/ 42 h 79"/>
                <a:gd name="T26" fmla="*/ 59 w 60"/>
                <a:gd name="T27" fmla="*/ 36 h 79"/>
                <a:gd name="T28" fmla="*/ 49 w 60"/>
                <a:gd name="T29" fmla="*/ 39 h 79"/>
                <a:gd name="T30" fmla="*/ 39 w 60"/>
                <a:gd name="T31" fmla="*/ 36 h 79"/>
                <a:gd name="T32" fmla="*/ 40 w 60"/>
                <a:gd name="T33" fmla="*/ 33 h 79"/>
                <a:gd name="T34" fmla="*/ 41 w 60"/>
                <a:gd name="T35" fmla="*/ 28 h 79"/>
                <a:gd name="T36" fmla="*/ 40 w 60"/>
                <a:gd name="T37" fmla="*/ 24 h 79"/>
                <a:gd name="T38" fmla="*/ 38 w 60"/>
                <a:gd name="T39" fmla="*/ 28 h 79"/>
                <a:gd name="T40" fmla="*/ 35 w 60"/>
                <a:gd name="T41" fmla="*/ 30 h 79"/>
                <a:gd name="T42" fmla="*/ 34 w 60"/>
                <a:gd name="T43" fmla="*/ 28 h 79"/>
                <a:gd name="T44" fmla="*/ 31 w 60"/>
                <a:gd name="T45" fmla="*/ 29 h 79"/>
                <a:gd name="T46" fmla="*/ 30 w 60"/>
                <a:gd name="T47" fmla="*/ 29 h 79"/>
                <a:gd name="T48" fmla="*/ 32 w 60"/>
                <a:gd name="T49" fmla="*/ 26 h 79"/>
                <a:gd name="T50" fmla="*/ 35 w 60"/>
                <a:gd name="T51" fmla="*/ 21 h 79"/>
                <a:gd name="T52" fmla="*/ 35 w 60"/>
                <a:gd name="T53" fmla="*/ 16 h 79"/>
                <a:gd name="T54" fmla="*/ 37 w 60"/>
                <a:gd name="T55" fmla="*/ 14 h 79"/>
                <a:gd name="T56" fmla="*/ 38 w 60"/>
                <a:gd name="T57" fmla="*/ 10 h 79"/>
                <a:gd name="T58" fmla="*/ 36 w 60"/>
                <a:gd name="T59" fmla="*/ 8 h 79"/>
                <a:gd name="T60" fmla="*/ 33 w 60"/>
                <a:gd name="T61" fmla="*/ 6 h 79"/>
                <a:gd name="T62" fmla="*/ 31 w 60"/>
                <a:gd name="T63" fmla="*/ 6 h 79"/>
                <a:gd name="T64" fmla="*/ 31 w 60"/>
                <a:gd name="T65" fmla="*/ 6 h 79"/>
                <a:gd name="T66" fmla="*/ 33 w 60"/>
                <a:gd name="T67" fmla="*/ 5 h 79"/>
                <a:gd name="T68" fmla="*/ 30 w 60"/>
                <a:gd name="T69" fmla="*/ 2 h 79"/>
                <a:gd name="T70" fmla="*/ 29 w 60"/>
                <a:gd name="T71" fmla="*/ 1 h 79"/>
                <a:gd name="T72" fmla="*/ 28 w 60"/>
                <a:gd name="T73" fmla="*/ 3 h 79"/>
                <a:gd name="T74" fmla="*/ 29 w 60"/>
                <a:gd name="T75" fmla="*/ 7 h 79"/>
                <a:gd name="T76" fmla="*/ 27 w 60"/>
                <a:gd name="T77" fmla="*/ 9 h 79"/>
                <a:gd name="T78" fmla="*/ 28 w 60"/>
                <a:gd name="T79" fmla="*/ 11 h 79"/>
                <a:gd name="T80" fmla="*/ 30 w 60"/>
                <a:gd name="T81" fmla="*/ 10 h 79"/>
                <a:gd name="T82" fmla="*/ 29 w 60"/>
                <a:gd name="T83" fmla="*/ 12 h 79"/>
                <a:gd name="T84" fmla="*/ 28 w 60"/>
                <a:gd name="T85" fmla="*/ 17 h 79"/>
                <a:gd name="T86" fmla="*/ 29 w 60"/>
                <a:gd name="T87" fmla="*/ 22 h 79"/>
                <a:gd name="T88" fmla="*/ 30 w 60"/>
                <a:gd name="T89" fmla="*/ 20 h 79"/>
                <a:gd name="T90" fmla="*/ 32 w 60"/>
                <a:gd name="T91" fmla="*/ 21 h 79"/>
                <a:gd name="T92" fmla="*/ 30 w 60"/>
                <a:gd name="T93" fmla="*/ 26 h 79"/>
                <a:gd name="T94" fmla="*/ 28 w 60"/>
                <a:gd name="T95" fmla="*/ 32 h 79"/>
                <a:gd name="T96" fmla="*/ 27 w 60"/>
                <a:gd name="T97" fmla="*/ 36 h 79"/>
                <a:gd name="T98" fmla="*/ 25 w 60"/>
                <a:gd name="T99" fmla="*/ 40 h 79"/>
                <a:gd name="T100" fmla="*/ 21 w 60"/>
                <a:gd name="T101" fmla="*/ 44 h 79"/>
                <a:gd name="T102" fmla="*/ 17 w 60"/>
                <a:gd name="T103" fmla="*/ 48 h 79"/>
                <a:gd name="T104" fmla="*/ 13 w 60"/>
                <a:gd name="T105" fmla="*/ 51 h 79"/>
                <a:gd name="T106" fmla="*/ 7 w 60"/>
                <a:gd name="T107" fmla="*/ 53 h 79"/>
                <a:gd name="T108" fmla="*/ 6 w 60"/>
                <a:gd name="T109" fmla="*/ 57 h 79"/>
                <a:gd name="T110" fmla="*/ 10 w 60"/>
                <a:gd name="T111" fmla="*/ 60 h 79"/>
                <a:gd name="T112" fmla="*/ 13 w 60"/>
                <a:gd name="T113" fmla="*/ 63 h 79"/>
                <a:gd name="T114" fmla="*/ 10 w 60"/>
                <a:gd name="T115" fmla="*/ 67 h 79"/>
                <a:gd name="T116" fmla="*/ 5 w 60"/>
                <a:gd name="T117" fmla="*/ 71 h 79"/>
                <a:gd name="T118" fmla="*/ 2 w 60"/>
                <a:gd name="T119" fmla="*/ 73 h 79"/>
                <a:gd name="T120" fmla="*/ 1 w 60"/>
                <a:gd name="T121" fmla="*/ 75 h 79"/>
                <a:gd name="T122" fmla="*/ 3 w 60"/>
                <a:gd name="T123" fmla="*/ 7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0" h="79">
                  <a:moveTo>
                    <a:pt x="3" y="79"/>
                  </a:moveTo>
                  <a:cubicBezTo>
                    <a:pt x="3" y="79"/>
                    <a:pt x="4" y="79"/>
                    <a:pt x="5" y="78"/>
                  </a:cubicBezTo>
                  <a:cubicBezTo>
                    <a:pt x="6" y="77"/>
                    <a:pt x="8" y="76"/>
                    <a:pt x="10" y="75"/>
                  </a:cubicBezTo>
                  <a:cubicBezTo>
                    <a:pt x="11" y="74"/>
                    <a:pt x="12" y="74"/>
                    <a:pt x="13" y="73"/>
                  </a:cubicBezTo>
                  <a:cubicBezTo>
                    <a:pt x="14" y="73"/>
                    <a:pt x="15" y="72"/>
                    <a:pt x="16" y="72"/>
                  </a:cubicBezTo>
                  <a:cubicBezTo>
                    <a:pt x="17" y="71"/>
                    <a:pt x="18" y="71"/>
                    <a:pt x="18" y="70"/>
                  </a:cubicBezTo>
                  <a:cubicBezTo>
                    <a:pt x="19" y="69"/>
                    <a:pt x="20" y="69"/>
                    <a:pt x="20" y="68"/>
                  </a:cubicBezTo>
                  <a:cubicBezTo>
                    <a:pt x="21" y="68"/>
                    <a:pt x="22" y="67"/>
                    <a:pt x="23" y="67"/>
                  </a:cubicBezTo>
                  <a:cubicBezTo>
                    <a:pt x="24" y="66"/>
                    <a:pt x="24" y="65"/>
                    <a:pt x="25" y="64"/>
                  </a:cubicBezTo>
                  <a:cubicBezTo>
                    <a:pt x="26" y="64"/>
                    <a:pt x="26" y="63"/>
                    <a:pt x="27" y="63"/>
                  </a:cubicBezTo>
                  <a:cubicBezTo>
                    <a:pt x="28" y="62"/>
                    <a:pt x="28" y="62"/>
                    <a:pt x="29" y="61"/>
                  </a:cubicBezTo>
                  <a:cubicBezTo>
                    <a:pt x="29" y="61"/>
                    <a:pt x="30" y="61"/>
                    <a:pt x="31" y="60"/>
                  </a:cubicBezTo>
                  <a:cubicBezTo>
                    <a:pt x="31" y="59"/>
                    <a:pt x="32" y="59"/>
                    <a:pt x="32" y="58"/>
                  </a:cubicBezTo>
                  <a:cubicBezTo>
                    <a:pt x="33" y="58"/>
                    <a:pt x="33" y="58"/>
                    <a:pt x="34" y="57"/>
                  </a:cubicBezTo>
                  <a:cubicBezTo>
                    <a:pt x="33" y="57"/>
                    <a:pt x="33" y="57"/>
                    <a:pt x="32" y="57"/>
                  </a:cubicBezTo>
                  <a:cubicBezTo>
                    <a:pt x="32" y="57"/>
                    <a:pt x="33" y="56"/>
                    <a:pt x="33" y="56"/>
                  </a:cubicBezTo>
                  <a:cubicBezTo>
                    <a:pt x="33" y="56"/>
                    <a:pt x="33" y="56"/>
                    <a:pt x="34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5" y="55"/>
                    <a:pt x="35" y="54"/>
                    <a:pt x="35" y="54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7" y="53"/>
                    <a:pt x="37" y="53"/>
                    <a:pt x="37" y="53"/>
                  </a:cubicBezTo>
                  <a:cubicBezTo>
                    <a:pt x="37" y="53"/>
                    <a:pt x="37" y="53"/>
                    <a:pt x="38" y="53"/>
                  </a:cubicBezTo>
                  <a:cubicBezTo>
                    <a:pt x="38" y="53"/>
                    <a:pt x="38" y="53"/>
                    <a:pt x="38" y="52"/>
                  </a:cubicBezTo>
                  <a:cubicBezTo>
                    <a:pt x="38" y="52"/>
                    <a:pt x="39" y="52"/>
                    <a:pt x="39" y="52"/>
                  </a:cubicBezTo>
                  <a:cubicBezTo>
                    <a:pt x="39" y="52"/>
                    <a:pt x="39" y="52"/>
                    <a:pt x="39" y="51"/>
                  </a:cubicBezTo>
                  <a:cubicBezTo>
                    <a:pt x="40" y="51"/>
                    <a:pt x="40" y="51"/>
                    <a:pt x="41" y="51"/>
                  </a:cubicBezTo>
                  <a:cubicBezTo>
                    <a:pt x="41" y="51"/>
                    <a:pt x="42" y="51"/>
                    <a:pt x="43" y="51"/>
                  </a:cubicBezTo>
                  <a:cubicBezTo>
                    <a:pt x="43" y="51"/>
                    <a:pt x="43" y="51"/>
                    <a:pt x="43" y="51"/>
                  </a:cubicBezTo>
                  <a:cubicBezTo>
                    <a:pt x="44" y="51"/>
                    <a:pt x="44" y="51"/>
                    <a:pt x="44" y="52"/>
                  </a:cubicBezTo>
                  <a:cubicBezTo>
                    <a:pt x="44" y="52"/>
                    <a:pt x="44" y="53"/>
                    <a:pt x="44" y="53"/>
                  </a:cubicBezTo>
                  <a:cubicBezTo>
                    <a:pt x="44" y="53"/>
                    <a:pt x="45" y="53"/>
                    <a:pt x="45" y="52"/>
                  </a:cubicBezTo>
                  <a:cubicBezTo>
                    <a:pt x="46" y="52"/>
                    <a:pt x="45" y="51"/>
                    <a:pt x="45" y="50"/>
                  </a:cubicBezTo>
                  <a:cubicBezTo>
                    <a:pt x="46" y="50"/>
                    <a:pt x="46" y="49"/>
                    <a:pt x="47" y="49"/>
                  </a:cubicBezTo>
                  <a:cubicBezTo>
                    <a:pt x="47" y="48"/>
                    <a:pt x="48" y="48"/>
                    <a:pt x="48" y="47"/>
                  </a:cubicBezTo>
                  <a:cubicBezTo>
                    <a:pt x="49" y="47"/>
                    <a:pt x="49" y="47"/>
                    <a:pt x="50" y="47"/>
                  </a:cubicBezTo>
                  <a:cubicBezTo>
                    <a:pt x="51" y="47"/>
                    <a:pt x="51" y="46"/>
                    <a:pt x="52" y="46"/>
                  </a:cubicBezTo>
                  <a:cubicBezTo>
                    <a:pt x="52" y="45"/>
                    <a:pt x="53" y="45"/>
                    <a:pt x="53" y="44"/>
                  </a:cubicBezTo>
                  <a:cubicBezTo>
                    <a:pt x="54" y="43"/>
                    <a:pt x="54" y="43"/>
                    <a:pt x="55" y="42"/>
                  </a:cubicBezTo>
                  <a:cubicBezTo>
                    <a:pt x="55" y="42"/>
                    <a:pt x="56" y="41"/>
                    <a:pt x="56" y="41"/>
                  </a:cubicBezTo>
                  <a:cubicBezTo>
                    <a:pt x="56" y="40"/>
                    <a:pt x="56" y="40"/>
                    <a:pt x="57" y="39"/>
                  </a:cubicBezTo>
                  <a:cubicBezTo>
                    <a:pt x="57" y="38"/>
                    <a:pt x="59" y="38"/>
                    <a:pt x="59" y="36"/>
                  </a:cubicBezTo>
                  <a:cubicBezTo>
                    <a:pt x="60" y="35"/>
                    <a:pt x="58" y="34"/>
                    <a:pt x="57" y="34"/>
                  </a:cubicBezTo>
                  <a:cubicBezTo>
                    <a:pt x="56" y="34"/>
                    <a:pt x="55" y="36"/>
                    <a:pt x="53" y="36"/>
                  </a:cubicBezTo>
                  <a:cubicBezTo>
                    <a:pt x="52" y="37"/>
                    <a:pt x="51" y="38"/>
                    <a:pt x="49" y="39"/>
                  </a:cubicBezTo>
                  <a:cubicBezTo>
                    <a:pt x="48" y="39"/>
                    <a:pt x="47" y="40"/>
                    <a:pt x="45" y="39"/>
                  </a:cubicBezTo>
                  <a:cubicBezTo>
                    <a:pt x="44" y="39"/>
                    <a:pt x="43" y="39"/>
                    <a:pt x="42" y="38"/>
                  </a:cubicBezTo>
                  <a:cubicBezTo>
                    <a:pt x="41" y="37"/>
                    <a:pt x="41" y="36"/>
                    <a:pt x="39" y="36"/>
                  </a:cubicBezTo>
                  <a:cubicBezTo>
                    <a:pt x="39" y="36"/>
                    <a:pt x="38" y="36"/>
                    <a:pt x="38" y="35"/>
                  </a:cubicBezTo>
                  <a:cubicBezTo>
                    <a:pt x="37" y="35"/>
                    <a:pt x="38" y="34"/>
                    <a:pt x="38" y="34"/>
                  </a:cubicBezTo>
                  <a:cubicBezTo>
                    <a:pt x="39" y="34"/>
                    <a:pt x="40" y="33"/>
                    <a:pt x="40" y="33"/>
                  </a:cubicBezTo>
                  <a:cubicBezTo>
                    <a:pt x="40" y="32"/>
                    <a:pt x="40" y="32"/>
                    <a:pt x="40" y="31"/>
                  </a:cubicBezTo>
                  <a:cubicBezTo>
                    <a:pt x="40" y="31"/>
                    <a:pt x="40" y="30"/>
                    <a:pt x="41" y="30"/>
                  </a:cubicBezTo>
                  <a:cubicBezTo>
                    <a:pt x="41" y="29"/>
                    <a:pt x="41" y="29"/>
                    <a:pt x="41" y="28"/>
                  </a:cubicBezTo>
                  <a:cubicBezTo>
                    <a:pt x="41" y="28"/>
                    <a:pt x="41" y="27"/>
                    <a:pt x="41" y="27"/>
                  </a:cubicBezTo>
                  <a:cubicBezTo>
                    <a:pt x="41" y="26"/>
                    <a:pt x="41" y="25"/>
                    <a:pt x="41" y="25"/>
                  </a:cubicBezTo>
                  <a:cubicBezTo>
                    <a:pt x="41" y="24"/>
                    <a:pt x="41" y="24"/>
                    <a:pt x="40" y="24"/>
                  </a:cubicBezTo>
                  <a:cubicBezTo>
                    <a:pt x="40" y="23"/>
                    <a:pt x="39" y="24"/>
                    <a:pt x="39" y="25"/>
                  </a:cubicBezTo>
                  <a:cubicBezTo>
                    <a:pt x="39" y="25"/>
                    <a:pt x="39" y="26"/>
                    <a:pt x="39" y="26"/>
                  </a:cubicBezTo>
                  <a:cubicBezTo>
                    <a:pt x="38" y="27"/>
                    <a:pt x="38" y="27"/>
                    <a:pt x="38" y="28"/>
                  </a:cubicBezTo>
                  <a:cubicBezTo>
                    <a:pt x="38" y="28"/>
                    <a:pt x="38" y="29"/>
                    <a:pt x="37" y="30"/>
                  </a:cubicBezTo>
                  <a:cubicBezTo>
                    <a:pt x="37" y="30"/>
                    <a:pt x="36" y="31"/>
                    <a:pt x="35" y="31"/>
                  </a:cubicBezTo>
                  <a:cubicBezTo>
                    <a:pt x="35" y="31"/>
                    <a:pt x="35" y="30"/>
                    <a:pt x="35" y="30"/>
                  </a:cubicBezTo>
                  <a:cubicBezTo>
                    <a:pt x="35" y="30"/>
                    <a:pt x="35" y="30"/>
                    <a:pt x="35" y="29"/>
                  </a:cubicBezTo>
                  <a:cubicBezTo>
                    <a:pt x="35" y="29"/>
                    <a:pt x="35" y="29"/>
                    <a:pt x="35" y="28"/>
                  </a:cubicBezTo>
                  <a:cubicBezTo>
                    <a:pt x="35" y="28"/>
                    <a:pt x="35" y="28"/>
                    <a:pt x="34" y="28"/>
                  </a:cubicBezTo>
                  <a:cubicBezTo>
                    <a:pt x="34" y="28"/>
                    <a:pt x="33" y="28"/>
                    <a:pt x="33" y="28"/>
                  </a:cubicBezTo>
                  <a:cubicBezTo>
                    <a:pt x="33" y="28"/>
                    <a:pt x="32" y="28"/>
                    <a:pt x="32" y="28"/>
                  </a:cubicBezTo>
                  <a:cubicBezTo>
                    <a:pt x="32" y="28"/>
                    <a:pt x="31" y="28"/>
                    <a:pt x="31" y="29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1" y="30"/>
                    <a:pt x="31" y="30"/>
                    <a:pt x="30" y="30"/>
                  </a:cubicBezTo>
                  <a:cubicBezTo>
                    <a:pt x="30" y="30"/>
                    <a:pt x="30" y="29"/>
                    <a:pt x="30" y="29"/>
                  </a:cubicBezTo>
                  <a:cubicBezTo>
                    <a:pt x="30" y="29"/>
                    <a:pt x="30" y="28"/>
                    <a:pt x="30" y="28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3" y="25"/>
                    <a:pt x="33" y="24"/>
                    <a:pt x="33" y="24"/>
                  </a:cubicBezTo>
                  <a:cubicBezTo>
                    <a:pt x="33" y="23"/>
                    <a:pt x="34" y="23"/>
                    <a:pt x="34" y="22"/>
                  </a:cubicBezTo>
                  <a:cubicBezTo>
                    <a:pt x="34" y="22"/>
                    <a:pt x="34" y="21"/>
                    <a:pt x="35" y="21"/>
                  </a:cubicBezTo>
                  <a:cubicBezTo>
                    <a:pt x="35" y="20"/>
                    <a:pt x="35" y="20"/>
                    <a:pt x="35" y="19"/>
                  </a:cubicBezTo>
                  <a:cubicBezTo>
                    <a:pt x="35" y="19"/>
                    <a:pt x="35" y="18"/>
                    <a:pt x="35" y="18"/>
                  </a:cubicBezTo>
                  <a:cubicBezTo>
                    <a:pt x="35" y="17"/>
                    <a:pt x="35" y="17"/>
                    <a:pt x="35" y="16"/>
                  </a:cubicBezTo>
                  <a:cubicBezTo>
                    <a:pt x="35" y="16"/>
                    <a:pt x="34" y="15"/>
                    <a:pt x="35" y="15"/>
                  </a:cubicBezTo>
                  <a:cubicBezTo>
                    <a:pt x="36" y="15"/>
                    <a:pt x="36" y="16"/>
                    <a:pt x="37" y="16"/>
                  </a:cubicBezTo>
                  <a:cubicBezTo>
                    <a:pt x="37" y="15"/>
                    <a:pt x="37" y="15"/>
                    <a:pt x="37" y="14"/>
                  </a:cubicBezTo>
                  <a:cubicBezTo>
                    <a:pt x="38" y="14"/>
                    <a:pt x="38" y="13"/>
                    <a:pt x="38" y="13"/>
                  </a:cubicBezTo>
                  <a:cubicBezTo>
                    <a:pt x="38" y="12"/>
                    <a:pt x="38" y="12"/>
                    <a:pt x="38" y="11"/>
                  </a:cubicBezTo>
                  <a:cubicBezTo>
                    <a:pt x="38" y="11"/>
                    <a:pt x="38" y="10"/>
                    <a:pt x="38" y="10"/>
                  </a:cubicBezTo>
                  <a:cubicBezTo>
                    <a:pt x="38" y="9"/>
                    <a:pt x="38" y="9"/>
                    <a:pt x="37" y="9"/>
                  </a:cubicBezTo>
                  <a:cubicBezTo>
                    <a:pt x="37" y="9"/>
                    <a:pt x="37" y="10"/>
                    <a:pt x="36" y="10"/>
                  </a:cubicBezTo>
                  <a:cubicBezTo>
                    <a:pt x="35" y="9"/>
                    <a:pt x="36" y="9"/>
                    <a:pt x="36" y="8"/>
                  </a:cubicBezTo>
                  <a:cubicBezTo>
                    <a:pt x="36" y="8"/>
                    <a:pt x="35" y="8"/>
                    <a:pt x="35" y="7"/>
                  </a:cubicBezTo>
                  <a:cubicBezTo>
                    <a:pt x="35" y="7"/>
                    <a:pt x="35" y="7"/>
                    <a:pt x="34" y="6"/>
                  </a:cubicBezTo>
                  <a:cubicBezTo>
                    <a:pt x="34" y="6"/>
                    <a:pt x="34" y="6"/>
                    <a:pt x="33" y="6"/>
                  </a:cubicBezTo>
                  <a:cubicBezTo>
                    <a:pt x="33" y="6"/>
                    <a:pt x="33" y="7"/>
                    <a:pt x="34" y="6"/>
                  </a:cubicBezTo>
                  <a:cubicBezTo>
                    <a:pt x="34" y="6"/>
                    <a:pt x="33" y="6"/>
                    <a:pt x="32" y="6"/>
                  </a:cubicBezTo>
                  <a:cubicBezTo>
                    <a:pt x="32" y="6"/>
                    <a:pt x="31" y="6"/>
                    <a:pt x="31" y="6"/>
                  </a:cubicBezTo>
                  <a:cubicBezTo>
                    <a:pt x="31" y="7"/>
                    <a:pt x="31" y="7"/>
                    <a:pt x="30" y="7"/>
                  </a:cubicBezTo>
                  <a:cubicBezTo>
                    <a:pt x="30" y="7"/>
                    <a:pt x="30" y="6"/>
                    <a:pt x="30" y="6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1" y="6"/>
                    <a:pt x="32" y="6"/>
                    <a:pt x="32" y="6"/>
                  </a:cubicBezTo>
                  <a:cubicBezTo>
                    <a:pt x="32" y="6"/>
                    <a:pt x="32" y="6"/>
                    <a:pt x="32" y="5"/>
                  </a:cubicBezTo>
                  <a:cubicBezTo>
                    <a:pt x="32" y="5"/>
                    <a:pt x="33" y="5"/>
                    <a:pt x="33" y="5"/>
                  </a:cubicBezTo>
                  <a:cubicBezTo>
                    <a:pt x="32" y="4"/>
                    <a:pt x="31" y="5"/>
                    <a:pt x="31" y="5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3"/>
                    <a:pt x="30" y="3"/>
                    <a:pt x="30" y="2"/>
                  </a:cubicBezTo>
                  <a:cubicBezTo>
                    <a:pt x="30" y="2"/>
                    <a:pt x="30" y="2"/>
                    <a:pt x="31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0" y="0"/>
                    <a:pt x="30" y="1"/>
                    <a:pt x="29" y="1"/>
                  </a:cubicBezTo>
                  <a:cubicBezTo>
                    <a:pt x="29" y="1"/>
                    <a:pt x="28" y="0"/>
                    <a:pt x="27" y="1"/>
                  </a:cubicBezTo>
                  <a:cubicBezTo>
                    <a:pt x="27" y="1"/>
                    <a:pt x="27" y="1"/>
                    <a:pt x="28" y="2"/>
                  </a:cubicBezTo>
                  <a:cubicBezTo>
                    <a:pt x="28" y="2"/>
                    <a:pt x="28" y="2"/>
                    <a:pt x="28" y="3"/>
                  </a:cubicBezTo>
                  <a:cubicBezTo>
                    <a:pt x="28" y="3"/>
                    <a:pt x="28" y="4"/>
                    <a:pt x="28" y="4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9" y="6"/>
                    <a:pt x="29" y="6"/>
                    <a:pt x="29" y="7"/>
                  </a:cubicBezTo>
                  <a:cubicBezTo>
                    <a:pt x="29" y="7"/>
                    <a:pt x="29" y="7"/>
                    <a:pt x="28" y="8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8" y="9"/>
                    <a:pt x="27" y="9"/>
                    <a:pt x="27" y="9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10"/>
                    <a:pt x="27" y="10"/>
                    <a:pt x="28" y="11"/>
                  </a:cubicBezTo>
                  <a:cubicBezTo>
                    <a:pt x="28" y="11"/>
                    <a:pt x="27" y="11"/>
                    <a:pt x="28" y="11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8" y="11"/>
                    <a:pt x="29" y="11"/>
                    <a:pt x="29" y="11"/>
                  </a:cubicBezTo>
                  <a:cubicBezTo>
                    <a:pt x="29" y="11"/>
                    <a:pt x="29" y="11"/>
                    <a:pt x="30" y="10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31" y="10"/>
                    <a:pt x="30" y="10"/>
                    <a:pt x="30" y="11"/>
                  </a:cubicBezTo>
                  <a:cubicBezTo>
                    <a:pt x="30" y="11"/>
                    <a:pt x="30" y="11"/>
                    <a:pt x="29" y="12"/>
                  </a:cubicBezTo>
                  <a:cubicBezTo>
                    <a:pt x="29" y="12"/>
                    <a:pt x="28" y="12"/>
                    <a:pt x="27" y="13"/>
                  </a:cubicBezTo>
                  <a:cubicBezTo>
                    <a:pt x="27" y="13"/>
                    <a:pt x="28" y="14"/>
                    <a:pt x="28" y="15"/>
                  </a:cubicBezTo>
                  <a:cubicBezTo>
                    <a:pt x="28" y="16"/>
                    <a:pt x="28" y="16"/>
                    <a:pt x="28" y="17"/>
                  </a:cubicBezTo>
                  <a:cubicBezTo>
                    <a:pt x="28" y="18"/>
                    <a:pt x="28" y="19"/>
                    <a:pt x="29" y="20"/>
                  </a:cubicBezTo>
                  <a:cubicBezTo>
                    <a:pt x="29" y="20"/>
                    <a:pt x="29" y="21"/>
                    <a:pt x="29" y="21"/>
                  </a:cubicBezTo>
                  <a:cubicBezTo>
                    <a:pt x="29" y="21"/>
                    <a:pt x="29" y="22"/>
                    <a:pt x="29" y="22"/>
                  </a:cubicBezTo>
                  <a:cubicBezTo>
                    <a:pt x="29" y="22"/>
                    <a:pt x="30" y="22"/>
                    <a:pt x="30" y="22"/>
                  </a:cubicBezTo>
                  <a:cubicBezTo>
                    <a:pt x="30" y="21"/>
                    <a:pt x="30" y="21"/>
                    <a:pt x="30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2" y="20"/>
                    <a:pt x="32" y="21"/>
                    <a:pt x="32" y="21"/>
                  </a:cubicBezTo>
                  <a:cubicBezTo>
                    <a:pt x="32" y="22"/>
                    <a:pt x="31" y="22"/>
                    <a:pt x="31" y="23"/>
                  </a:cubicBezTo>
                  <a:cubicBezTo>
                    <a:pt x="30" y="23"/>
                    <a:pt x="30" y="23"/>
                    <a:pt x="30" y="24"/>
                  </a:cubicBezTo>
                  <a:cubicBezTo>
                    <a:pt x="30" y="24"/>
                    <a:pt x="30" y="25"/>
                    <a:pt x="30" y="26"/>
                  </a:cubicBezTo>
                  <a:cubicBezTo>
                    <a:pt x="30" y="27"/>
                    <a:pt x="28" y="27"/>
                    <a:pt x="28" y="28"/>
                  </a:cubicBezTo>
                  <a:cubicBezTo>
                    <a:pt x="28" y="29"/>
                    <a:pt x="28" y="29"/>
                    <a:pt x="28" y="30"/>
                  </a:cubicBezTo>
                  <a:cubicBezTo>
                    <a:pt x="28" y="30"/>
                    <a:pt x="28" y="31"/>
                    <a:pt x="28" y="32"/>
                  </a:cubicBezTo>
                  <a:cubicBezTo>
                    <a:pt x="28" y="32"/>
                    <a:pt x="28" y="33"/>
                    <a:pt x="28" y="33"/>
                  </a:cubicBezTo>
                  <a:cubicBezTo>
                    <a:pt x="28" y="34"/>
                    <a:pt x="28" y="34"/>
                    <a:pt x="28" y="35"/>
                  </a:cubicBezTo>
                  <a:cubicBezTo>
                    <a:pt x="28" y="35"/>
                    <a:pt x="27" y="36"/>
                    <a:pt x="27" y="36"/>
                  </a:cubicBezTo>
                  <a:cubicBezTo>
                    <a:pt x="26" y="37"/>
                    <a:pt x="26" y="37"/>
                    <a:pt x="26" y="38"/>
                  </a:cubicBezTo>
                  <a:cubicBezTo>
                    <a:pt x="26" y="38"/>
                    <a:pt x="26" y="38"/>
                    <a:pt x="25" y="39"/>
                  </a:cubicBezTo>
                  <a:cubicBezTo>
                    <a:pt x="24" y="39"/>
                    <a:pt x="25" y="40"/>
                    <a:pt x="25" y="40"/>
                  </a:cubicBezTo>
                  <a:cubicBezTo>
                    <a:pt x="24" y="41"/>
                    <a:pt x="24" y="41"/>
                    <a:pt x="23" y="41"/>
                  </a:cubicBezTo>
                  <a:cubicBezTo>
                    <a:pt x="23" y="41"/>
                    <a:pt x="22" y="42"/>
                    <a:pt x="22" y="42"/>
                  </a:cubicBezTo>
                  <a:cubicBezTo>
                    <a:pt x="21" y="43"/>
                    <a:pt x="22" y="43"/>
                    <a:pt x="21" y="44"/>
                  </a:cubicBezTo>
                  <a:cubicBezTo>
                    <a:pt x="21" y="45"/>
                    <a:pt x="20" y="45"/>
                    <a:pt x="20" y="45"/>
                  </a:cubicBezTo>
                  <a:cubicBezTo>
                    <a:pt x="19" y="46"/>
                    <a:pt x="19" y="46"/>
                    <a:pt x="18" y="46"/>
                  </a:cubicBezTo>
                  <a:cubicBezTo>
                    <a:pt x="18" y="47"/>
                    <a:pt x="17" y="47"/>
                    <a:pt x="17" y="48"/>
                  </a:cubicBezTo>
                  <a:cubicBezTo>
                    <a:pt x="16" y="49"/>
                    <a:pt x="16" y="49"/>
                    <a:pt x="15" y="49"/>
                  </a:cubicBezTo>
                  <a:cubicBezTo>
                    <a:pt x="15" y="50"/>
                    <a:pt x="15" y="50"/>
                    <a:pt x="14" y="50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12" y="51"/>
                    <a:pt x="11" y="51"/>
                    <a:pt x="11" y="51"/>
                  </a:cubicBezTo>
                  <a:cubicBezTo>
                    <a:pt x="10" y="52"/>
                    <a:pt x="9" y="52"/>
                    <a:pt x="9" y="52"/>
                  </a:cubicBezTo>
                  <a:cubicBezTo>
                    <a:pt x="8" y="52"/>
                    <a:pt x="8" y="52"/>
                    <a:pt x="7" y="53"/>
                  </a:cubicBezTo>
                  <a:cubicBezTo>
                    <a:pt x="7" y="53"/>
                    <a:pt x="6" y="53"/>
                    <a:pt x="6" y="54"/>
                  </a:cubicBezTo>
                  <a:cubicBezTo>
                    <a:pt x="5" y="54"/>
                    <a:pt x="5" y="55"/>
                    <a:pt x="5" y="56"/>
                  </a:cubicBezTo>
                  <a:cubicBezTo>
                    <a:pt x="6" y="56"/>
                    <a:pt x="6" y="57"/>
                    <a:pt x="6" y="57"/>
                  </a:cubicBezTo>
                  <a:cubicBezTo>
                    <a:pt x="6" y="58"/>
                    <a:pt x="7" y="58"/>
                    <a:pt x="8" y="58"/>
                  </a:cubicBezTo>
                  <a:cubicBezTo>
                    <a:pt x="8" y="58"/>
                    <a:pt x="8" y="58"/>
                    <a:pt x="9" y="58"/>
                  </a:cubicBezTo>
                  <a:cubicBezTo>
                    <a:pt x="9" y="59"/>
                    <a:pt x="9" y="60"/>
                    <a:pt x="10" y="60"/>
                  </a:cubicBezTo>
                  <a:cubicBezTo>
                    <a:pt x="10" y="61"/>
                    <a:pt x="11" y="60"/>
                    <a:pt x="12" y="61"/>
                  </a:cubicBezTo>
                  <a:cubicBezTo>
                    <a:pt x="13" y="61"/>
                    <a:pt x="13" y="61"/>
                    <a:pt x="13" y="62"/>
                  </a:cubicBezTo>
                  <a:cubicBezTo>
                    <a:pt x="13" y="62"/>
                    <a:pt x="13" y="63"/>
                    <a:pt x="13" y="63"/>
                  </a:cubicBezTo>
                  <a:cubicBezTo>
                    <a:pt x="13" y="63"/>
                    <a:pt x="13" y="64"/>
                    <a:pt x="13" y="64"/>
                  </a:cubicBezTo>
                  <a:cubicBezTo>
                    <a:pt x="13" y="65"/>
                    <a:pt x="12" y="65"/>
                    <a:pt x="12" y="66"/>
                  </a:cubicBezTo>
                  <a:cubicBezTo>
                    <a:pt x="11" y="66"/>
                    <a:pt x="11" y="67"/>
                    <a:pt x="10" y="67"/>
                  </a:cubicBezTo>
                  <a:cubicBezTo>
                    <a:pt x="10" y="68"/>
                    <a:pt x="9" y="68"/>
                    <a:pt x="8" y="68"/>
                  </a:cubicBezTo>
                  <a:cubicBezTo>
                    <a:pt x="8" y="69"/>
                    <a:pt x="7" y="69"/>
                    <a:pt x="7" y="70"/>
                  </a:cubicBezTo>
                  <a:cubicBezTo>
                    <a:pt x="6" y="70"/>
                    <a:pt x="6" y="71"/>
                    <a:pt x="5" y="71"/>
                  </a:cubicBezTo>
                  <a:cubicBezTo>
                    <a:pt x="5" y="72"/>
                    <a:pt x="4" y="72"/>
                    <a:pt x="4" y="72"/>
                  </a:cubicBezTo>
                  <a:cubicBezTo>
                    <a:pt x="4" y="72"/>
                    <a:pt x="3" y="72"/>
                    <a:pt x="3" y="73"/>
                  </a:cubicBezTo>
                  <a:cubicBezTo>
                    <a:pt x="3" y="73"/>
                    <a:pt x="2" y="73"/>
                    <a:pt x="2" y="73"/>
                  </a:cubicBezTo>
                  <a:cubicBezTo>
                    <a:pt x="2" y="74"/>
                    <a:pt x="2" y="74"/>
                    <a:pt x="1" y="74"/>
                  </a:cubicBezTo>
                  <a:cubicBezTo>
                    <a:pt x="1" y="74"/>
                    <a:pt x="0" y="74"/>
                    <a:pt x="0" y="74"/>
                  </a:cubicBezTo>
                  <a:cubicBezTo>
                    <a:pt x="0" y="75"/>
                    <a:pt x="1" y="75"/>
                    <a:pt x="1" y="75"/>
                  </a:cubicBezTo>
                  <a:cubicBezTo>
                    <a:pt x="1" y="75"/>
                    <a:pt x="2" y="75"/>
                    <a:pt x="3" y="75"/>
                  </a:cubicBez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7"/>
                    <a:pt x="3" y="77"/>
                  </a:cubicBezTo>
                  <a:cubicBezTo>
                    <a:pt x="2" y="78"/>
                    <a:pt x="2" y="78"/>
                    <a:pt x="2" y="78"/>
                  </a:cubicBezTo>
                  <a:cubicBezTo>
                    <a:pt x="1" y="79"/>
                    <a:pt x="2" y="79"/>
                    <a:pt x="3" y="7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238" name="Freeform 240"/>
            <p:cNvSpPr>
              <a:spLocks/>
            </p:cNvSpPr>
            <p:nvPr/>
          </p:nvSpPr>
          <p:spPr bwMode="auto">
            <a:xfrm>
              <a:off x="7856538" y="5761038"/>
              <a:ext cx="109538" cy="90488"/>
            </a:xfrm>
            <a:custGeom>
              <a:avLst/>
              <a:gdLst>
                <a:gd name="T0" fmla="*/ 7 w 38"/>
                <a:gd name="T1" fmla="*/ 1 h 31"/>
                <a:gd name="T2" fmla="*/ 4 w 38"/>
                <a:gd name="T3" fmla="*/ 4 h 31"/>
                <a:gd name="T4" fmla="*/ 3 w 38"/>
                <a:gd name="T5" fmla="*/ 9 h 31"/>
                <a:gd name="T6" fmla="*/ 3 w 38"/>
                <a:gd name="T7" fmla="*/ 14 h 31"/>
                <a:gd name="T8" fmla="*/ 4 w 38"/>
                <a:gd name="T9" fmla="*/ 18 h 31"/>
                <a:gd name="T10" fmla="*/ 3 w 38"/>
                <a:gd name="T11" fmla="*/ 18 h 31"/>
                <a:gd name="T12" fmla="*/ 3 w 38"/>
                <a:gd name="T13" fmla="*/ 18 h 31"/>
                <a:gd name="T14" fmla="*/ 1 w 38"/>
                <a:gd name="T15" fmla="*/ 18 h 31"/>
                <a:gd name="T16" fmla="*/ 1 w 38"/>
                <a:gd name="T17" fmla="*/ 19 h 31"/>
                <a:gd name="T18" fmla="*/ 0 w 38"/>
                <a:gd name="T19" fmla="*/ 21 h 31"/>
                <a:gd name="T20" fmla="*/ 0 w 38"/>
                <a:gd name="T21" fmla="*/ 24 h 31"/>
                <a:gd name="T22" fmla="*/ 1 w 38"/>
                <a:gd name="T23" fmla="*/ 27 h 31"/>
                <a:gd name="T24" fmla="*/ 2 w 38"/>
                <a:gd name="T25" fmla="*/ 28 h 31"/>
                <a:gd name="T26" fmla="*/ 3 w 38"/>
                <a:gd name="T27" fmla="*/ 29 h 31"/>
                <a:gd name="T28" fmla="*/ 2 w 38"/>
                <a:gd name="T29" fmla="*/ 29 h 31"/>
                <a:gd name="T30" fmla="*/ 1 w 38"/>
                <a:gd name="T31" fmla="*/ 30 h 31"/>
                <a:gd name="T32" fmla="*/ 1 w 38"/>
                <a:gd name="T33" fmla="*/ 31 h 31"/>
                <a:gd name="T34" fmla="*/ 2 w 38"/>
                <a:gd name="T35" fmla="*/ 31 h 31"/>
                <a:gd name="T36" fmla="*/ 6 w 38"/>
                <a:gd name="T37" fmla="*/ 31 h 31"/>
                <a:gd name="T38" fmla="*/ 7 w 38"/>
                <a:gd name="T39" fmla="*/ 31 h 31"/>
                <a:gd name="T40" fmla="*/ 10 w 38"/>
                <a:gd name="T41" fmla="*/ 29 h 31"/>
                <a:gd name="T42" fmla="*/ 11 w 38"/>
                <a:gd name="T43" fmla="*/ 28 h 31"/>
                <a:gd name="T44" fmla="*/ 12 w 38"/>
                <a:gd name="T45" fmla="*/ 27 h 31"/>
                <a:gd name="T46" fmla="*/ 12 w 38"/>
                <a:gd name="T47" fmla="*/ 28 h 31"/>
                <a:gd name="T48" fmla="*/ 12 w 38"/>
                <a:gd name="T49" fmla="*/ 29 h 31"/>
                <a:gd name="T50" fmla="*/ 14 w 38"/>
                <a:gd name="T51" fmla="*/ 27 h 31"/>
                <a:gd name="T52" fmla="*/ 15 w 38"/>
                <a:gd name="T53" fmla="*/ 25 h 31"/>
                <a:gd name="T54" fmla="*/ 16 w 38"/>
                <a:gd name="T55" fmla="*/ 24 h 31"/>
                <a:gd name="T56" fmla="*/ 17 w 38"/>
                <a:gd name="T57" fmla="*/ 24 h 31"/>
                <a:gd name="T58" fmla="*/ 19 w 38"/>
                <a:gd name="T59" fmla="*/ 25 h 31"/>
                <a:gd name="T60" fmla="*/ 22 w 38"/>
                <a:gd name="T61" fmla="*/ 23 h 31"/>
                <a:gd name="T62" fmla="*/ 25 w 38"/>
                <a:gd name="T63" fmla="*/ 19 h 31"/>
                <a:gd name="T64" fmla="*/ 29 w 38"/>
                <a:gd name="T65" fmla="*/ 16 h 31"/>
                <a:gd name="T66" fmla="*/ 30 w 38"/>
                <a:gd name="T67" fmla="*/ 17 h 31"/>
                <a:gd name="T68" fmla="*/ 30 w 38"/>
                <a:gd name="T69" fmla="*/ 17 h 31"/>
                <a:gd name="T70" fmla="*/ 31 w 38"/>
                <a:gd name="T71" fmla="*/ 15 h 31"/>
                <a:gd name="T72" fmla="*/ 32 w 38"/>
                <a:gd name="T73" fmla="*/ 13 h 31"/>
                <a:gd name="T74" fmla="*/ 35 w 38"/>
                <a:gd name="T75" fmla="*/ 8 h 31"/>
                <a:gd name="T76" fmla="*/ 38 w 38"/>
                <a:gd name="T77" fmla="*/ 4 h 31"/>
                <a:gd name="T78" fmla="*/ 37 w 38"/>
                <a:gd name="T79" fmla="*/ 1 h 31"/>
                <a:gd name="T80" fmla="*/ 34 w 38"/>
                <a:gd name="T81" fmla="*/ 2 h 31"/>
                <a:gd name="T82" fmla="*/ 31 w 38"/>
                <a:gd name="T83" fmla="*/ 3 h 31"/>
                <a:gd name="T84" fmla="*/ 28 w 38"/>
                <a:gd name="T85" fmla="*/ 3 h 31"/>
                <a:gd name="T86" fmla="*/ 24 w 38"/>
                <a:gd name="T87" fmla="*/ 5 h 31"/>
                <a:gd name="T88" fmla="*/ 23 w 38"/>
                <a:gd name="T89" fmla="*/ 5 h 31"/>
                <a:gd name="T90" fmla="*/ 18 w 38"/>
                <a:gd name="T91" fmla="*/ 5 h 31"/>
                <a:gd name="T92" fmla="*/ 15 w 38"/>
                <a:gd name="T93" fmla="*/ 3 h 31"/>
                <a:gd name="T94" fmla="*/ 12 w 38"/>
                <a:gd name="T95" fmla="*/ 1 h 31"/>
                <a:gd name="T96" fmla="*/ 10 w 38"/>
                <a:gd name="T97" fmla="*/ 1 h 31"/>
                <a:gd name="T98" fmla="*/ 8 w 38"/>
                <a:gd name="T99" fmla="*/ 1 h 31"/>
                <a:gd name="T100" fmla="*/ 7 w 38"/>
                <a:gd name="T101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8" h="31">
                  <a:moveTo>
                    <a:pt x="7" y="1"/>
                  </a:moveTo>
                  <a:cubicBezTo>
                    <a:pt x="6" y="2"/>
                    <a:pt x="5" y="3"/>
                    <a:pt x="4" y="4"/>
                  </a:cubicBezTo>
                  <a:cubicBezTo>
                    <a:pt x="4" y="6"/>
                    <a:pt x="3" y="7"/>
                    <a:pt x="3" y="9"/>
                  </a:cubicBezTo>
                  <a:cubicBezTo>
                    <a:pt x="3" y="11"/>
                    <a:pt x="3" y="12"/>
                    <a:pt x="3" y="14"/>
                  </a:cubicBezTo>
                  <a:cubicBezTo>
                    <a:pt x="4" y="15"/>
                    <a:pt x="4" y="16"/>
                    <a:pt x="4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9"/>
                    <a:pt x="3" y="18"/>
                    <a:pt x="3" y="18"/>
                  </a:cubicBezTo>
                  <a:cubicBezTo>
                    <a:pt x="2" y="18"/>
                    <a:pt x="2" y="18"/>
                    <a:pt x="1" y="18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20"/>
                    <a:pt x="1" y="20"/>
                    <a:pt x="0" y="21"/>
                  </a:cubicBezTo>
                  <a:cubicBezTo>
                    <a:pt x="0" y="22"/>
                    <a:pt x="0" y="23"/>
                    <a:pt x="0" y="24"/>
                  </a:cubicBezTo>
                  <a:cubicBezTo>
                    <a:pt x="0" y="25"/>
                    <a:pt x="0" y="26"/>
                    <a:pt x="1" y="27"/>
                  </a:cubicBezTo>
                  <a:cubicBezTo>
                    <a:pt x="1" y="28"/>
                    <a:pt x="2" y="28"/>
                    <a:pt x="2" y="28"/>
                  </a:cubicBezTo>
                  <a:cubicBezTo>
                    <a:pt x="2" y="28"/>
                    <a:pt x="3" y="29"/>
                    <a:pt x="3" y="29"/>
                  </a:cubicBezTo>
                  <a:cubicBezTo>
                    <a:pt x="3" y="29"/>
                    <a:pt x="2" y="29"/>
                    <a:pt x="2" y="29"/>
                  </a:cubicBezTo>
                  <a:cubicBezTo>
                    <a:pt x="2" y="30"/>
                    <a:pt x="2" y="30"/>
                    <a:pt x="1" y="30"/>
                  </a:cubicBezTo>
                  <a:cubicBezTo>
                    <a:pt x="1" y="30"/>
                    <a:pt x="1" y="31"/>
                    <a:pt x="1" y="31"/>
                  </a:cubicBezTo>
                  <a:cubicBezTo>
                    <a:pt x="1" y="31"/>
                    <a:pt x="2" y="31"/>
                    <a:pt x="2" y="31"/>
                  </a:cubicBezTo>
                  <a:cubicBezTo>
                    <a:pt x="3" y="31"/>
                    <a:pt x="5" y="31"/>
                    <a:pt x="6" y="31"/>
                  </a:cubicBezTo>
                  <a:cubicBezTo>
                    <a:pt x="6" y="31"/>
                    <a:pt x="7" y="31"/>
                    <a:pt x="7" y="31"/>
                  </a:cubicBezTo>
                  <a:cubicBezTo>
                    <a:pt x="8" y="31"/>
                    <a:pt x="9" y="30"/>
                    <a:pt x="10" y="29"/>
                  </a:cubicBezTo>
                  <a:cubicBezTo>
                    <a:pt x="10" y="29"/>
                    <a:pt x="11" y="28"/>
                    <a:pt x="11" y="28"/>
                  </a:cubicBezTo>
                  <a:cubicBezTo>
                    <a:pt x="11" y="28"/>
                    <a:pt x="11" y="27"/>
                    <a:pt x="12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2" y="28"/>
                    <a:pt x="12" y="28"/>
                    <a:pt x="12" y="29"/>
                  </a:cubicBezTo>
                  <a:cubicBezTo>
                    <a:pt x="13" y="29"/>
                    <a:pt x="14" y="27"/>
                    <a:pt x="14" y="27"/>
                  </a:cubicBezTo>
                  <a:cubicBezTo>
                    <a:pt x="15" y="26"/>
                    <a:pt x="15" y="26"/>
                    <a:pt x="15" y="25"/>
                  </a:cubicBezTo>
                  <a:cubicBezTo>
                    <a:pt x="15" y="25"/>
                    <a:pt x="15" y="24"/>
                    <a:pt x="16" y="24"/>
                  </a:cubicBezTo>
                  <a:cubicBezTo>
                    <a:pt x="16" y="23"/>
                    <a:pt x="17" y="24"/>
                    <a:pt x="17" y="24"/>
                  </a:cubicBezTo>
                  <a:cubicBezTo>
                    <a:pt x="18" y="25"/>
                    <a:pt x="19" y="25"/>
                    <a:pt x="19" y="25"/>
                  </a:cubicBezTo>
                  <a:cubicBezTo>
                    <a:pt x="20" y="24"/>
                    <a:pt x="21" y="23"/>
                    <a:pt x="22" y="23"/>
                  </a:cubicBezTo>
                  <a:cubicBezTo>
                    <a:pt x="23" y="21"/>
                    <a:pt x="24" y="20"/>
                    <a:pt x="25" y="19"/>
                  </a:cubicBezTo>
                  <a:cubicBezTo>
                    <a:pt x="25" y="18"/>
                    <a:pt x="28" y="13"/>
                    <a:pt x="29" y="16"/>
                  </a:cubicBezTo>
                  <a:cubicBezTo>
                    <a:pt x="30" y="16"/>
                    <a:pt x="30" y="16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6"/>
                    <a:pt x="30" y="16"/>
                    <a:pt x="31" y="15"/>
                  </a:cubicBezTo>
                  <a:cubicBezTo>
                    <a:pt x="31" y="14"/>
                    <a:pt x="31" y="14"/>
                    <a:pt x="32" y="13"/>
                  </a:cubicBezTo>
                  <a:cubicBezTo>
                    <a:pt x="33" y="11"/>
                    <a:pt x="34" y="10"/>
                    <a:pt x="35" y="8"/>
                  </a:cubicBezTo>
                  <a:cubicBezTo>
                    <a:pt x="36" y="7"/>
                    <a:pt x="37" y="6"/>
                    <a:pt x="38" y="4"/>
                  </a:cubicBezTo>
                  <a:cubicBezTo>
                    <a:pt x="38" y="3"/>
                    <a:pt x="38" y="2"/>
                    <a:pt x="37" y="1"/>
                  </a:cubicBezTo>
                  <a:cubicBezTo>
                    <a:pt x="36" y="1"/>
                    <a:pt x="35" y="1"/>
                    <a:pt x="34" y="2"/>
                  </a:cubicBezTo>
                  <a:cubicBezTo>
                    <a:pt x="33" y="2"/>
                    <a:pt x="32" y="2"/>
                    <a:pt x="31" y="3"/>
                  </a:cubicBezTo>
                  <a:cubicBezTo>
                    <a:pt x="30" y="3"/>
                    <a:pt x="29" y="3"/>
                    <a:pt x="28" y="3"/>
                  </a:cubicBezTo>
                  <a:cubicBezTo>
                    <a:pt x="26" y="4"/>
                    <a:pt x="25" y="4"/>
                    <a:pt x="24" y="5"/>
                  </a:cubicBezTo>
                  <a:cubicBezTo>
                    <a:pt x="24" y="5"/>
                    <a:pt x="24" y="5"/>
                    <a:pt x="23" y="5"/>
                  </a:cubicBezTo>
                  <a:cubicBezTo>
                    <a:pt x="22" y="5"/>
                    <a:pt x="20" y="5"/>
                    <a:pt x="18" y="5"/>
                  </a:cubicBezTo>
                  <a:cubicBezTo>
                    <a:pt x="17" y="4"/>
                    <a:pt x="16" y="3"/>
                    <a:pt x="15" y="3"/>
                  </a:cubicBezTo>
                  <a:cubicBezTo>
                    <a:pt x="14" y="2"/>
                    <a:pt x="13" y="2"/>
                    <a:pt x="12" y="1"/>
                  </a:cubicBezTo>
                  <a:cubicBezTo>
                    <a:pt x="11" y="1"/>
                    <a:pt x="10" y="1"/>
                    <a:pt x="10" y="1"/>
                  </a:cubicBezTo>
                  <a:cubicBezTo>
                    <a:pt x="9" y="0"/>
                    <a:pt x="8" y="1"/>
                    <a:pt x="8" y="1"/>
                  </a:cubicBezTo>
                  <a:cubicBezTo>
                    <a:pt x="8" y="1"/>
                    <a:pt x="7" y="1"/>
                    <a:pt x="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239" name="Freeform 241"/>
            <p:cNvSpPr>
              <a:spLocks/>
            </p:cNvSpPr>
            <p:nvPr/>
          </p:nvSpPr>
          <p:spPr bwMode="auto">
            <a:xfrm>
              <a:off x="7867650" y="5726113"/>
              <a:ext cx="11113" cy="14288"/>
            </a:xfrm>
            <a:custGeom>
              <a:avLst/>
              <a:gdLst>
                <a:gd name="T0" fmla="*/ 2 w 4"/>
                <a:gd name="T1" fmla="*/ 2 h 5"/>
                <a:gd name="T2" fmla="*/ 0 w 4"/>
                <a:gd name="T3" fmla="*/ 4 h 5"/>
                <a:gd name="T4" fmla="*/ 1 w 4"/>
                <a:gd name="T5" fmla="*/ 5 h 5"/>
                <a:gd name="T6" fmla="*/ 3 w 4"/>
                <a:gd name="T7" fmla="*/ 4 h 5"/>
                <a:gd name="T8" fmla="*/ 3 w 4"/>
                <a:gd name="T9" fmla="*/ 3 h 5"/>
                <a:gd name="T10" fmla="*/ 4 w 4"/>
                <a:gd name="T11" fmla="*/ 2 h 5"/>
                <a:gd name="T12" fmla="*/ 4 w 4"/>
                <a:gd name="T13" fmla="*/ 1 h 5"/>
                <a:gd name="T14" fmla="*/ 3 w 4"/>
                <a:gd name="T15" fmla="*/ 0 h 5"/>
                <a:gd name="T16" fmla="*/ 2 w 4"/>
                <a:gd name="T1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5">
                  <a:moveTo>
                    <a:pt x="2" y="2"/>
                  </a:moveTo>
                  <a:cubicBezTo>
                    <a:pt x="1" y="2"/>
                    <a:pt x="1" y="3"/>
                    <a:pt x="0" y="4"/>
                  </a:cubicBezTo>
                  <a:cubicBezTo>
                    <a:pt x="0" y="5"/>
                    <a:pt x="0" y="5"/>
                    <a:pt x="1" y="5"/>
                  </a:cubicBezTo>
                  <a:cubicBezTo>
                    <a:pt x="1" y="5"/>
                    <a:pt x="2" y="5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3" y="3"/>
                    <a:pt x="3" y="2"/>
                    <a:pt x="4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2" y="1"/>
                    <a:pt x="2" y="1"/>
                    <a:pt x="2" y="2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240" name="Freeform 242"/>
            <p:cNvSpPr>
              <a:spLocks/>
            </p:cNvSpPr>
            <p:nvPr/>
          </p:nvSpPr>
          <p:spPr bwMode="auto">
            <a:xfrm>
              <a:off x="7972425" y="5732463"/>
              <a:ext cx="11113" cy="14288"/>
            </a:xfrm>
            <a:custGeom>
              <a:avLst/>
              <a:gdLst>
                <a:gd name="T0" fmla="*/ 0 w 4"/>
                <a:gd name="T1" fmla="*/ 2 h 5"/>
                <a:gd name="T2" fmla="*/ 1 w 4"/>
                <a:gd name="T3" fmla="*/ 3 h 5"/>
                <a:gd name="T4" fmla="*/ 0 w 4"/>
                <a:gd name="T5" fmla="*/ 4 h 5"/>
                <a:gd name="T6" fmla="*/ 1 w 4"/>
                <a:gd name="T7" fmla="*/ 5 h 5"/>
                <a:gd name="T8" fmla="*/ 2 w 4"/>
                <a:gd name="T9" fmla="*/ 4 h 5"/>
                <a:gd name="T10" fmla="*/ 3 w 4"/>
                <a:gd name="T11" fmla="*/ 4 h 5"/>
                <a:gd name="T12" fmla="*/ 3 w 4"/>
                <a:gd name="T13" fmla="*/ 4 h 5"/>
                <a:gd name="T14" fmla="*/ 4 w 4"/>
                <a:gd name="T15" fmla="*/ 3 h 5"/>
                <a:gd name="T16" fmla="*/ 4 w 4"/>
                <a:gd name="T17" fmla="*/ 3 h 5"/>
                <a:gd name="T18" fmla="*/ 4 w 4"/>
                <a:gd name="T19" fmla="*/ 2 h 5"/>
                <a:gd name="T20" fmla="*/ 3 w 4"/>
                <a:gd name="T21" fmla="*/ 1 h 5"/>
                <a:gd name="T22" fmla="*/ 3 w 4"/>
                <a:gd name="T23" fmla="*/ 0 h 5"/>
                <a:gd name="T24" fmla="*/ 1 w 4"/>
                <a:gd name="T25" fmla="*/ 1 h 5"/>
                <a:gd name="T26" fmla="*/ 0 w 4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5">
                  <a:moveTo>
                    <a:pt x="0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0" y="4"/>
                  </a:cubicBezTo>
                  <a:cubicBezTo>
                    <a:pt x="0" y="5"/>
                    <a:pt x="1" y="5"/>
                    <a:pt x="1" y="5"/>
                  </a:cubicBezTo>
                  <a:cubicBezTo>
                    <a:pt x="2" y="5"/>
                    <a:pt x="2" y="4"/>
                    <a:pt x="2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3" y="2"/>
                    <a:pt x="3" y="1"/>
                  </a:cubicBezTo>
                  <a:cubicBezTo>
                    <a:pt x="3" y="1"/>
                    <a:pt x="3" y="0"/>
                    <a:pt x="3" y="0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1" y="1"/>
                    <a:pt x="0" y="2"/>
                    <a:pt x="0" y="2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241" name="Freeform 243"/>
            <p:cNvSpPr>
              <a:spLocks/>
            </p:cNvSpPr>
            <p:nvPr/>
          </p:nvSpPr>
          <p:spPr bwMode="auto">
            <a:xfrm>
              <a:off x="7966075" y="5749926"/>
              <a:ext cx="15875" cy="7938"/>
            </a:xfrm>
            <a:custGeom>
              <a:avLst/>
              <a:gdLst>
                <a:gd name="T0" fmla="*/ 5 w 5"/>
                <a:gd name="T1" fmla="*/ 0 h 3"/>
                <a:gd name="T2" fmla="*/ 3 w 5"/>
                <a:gd name="T3" fmla="*/ 0 h 3"/>
                <a:gd name="T4" fmla="*/ 2 w 5"/>
                <a:gd name="T5" fmla="*/ 0 h 3"/>
                <a:gd name="T6" fmla="*/ 1 w 5"/>
                <a:gd name="T7" fmla="*/ 0 h 3"/>
                <a:gd name="T8" fmla="*/ 1 w 5"/>
                <a:gd name="T9" fmla="*/ 1 h 3"/>
                <a:gd name="T10" fmla="*/ 1 w 5"/>
                <a:gd name="T11" fmla="*/ 1 h 3"/>
                <a:gd name="T12" fmla="*/ 1 w 5"/>
                <a:gd name="T13" fmla="*/ 2 h 3"/>
                <a:gd name="T14" fmla="*/ 1 w 5"/>
                <a:gd name="T15" fmla="*/ 3 h 3"/>
                <a:gd name="T16" fmla="*/ 1 w 5"/>
                <a:gd name="T17" fmla="*/ 3 h 3"/>
                <a:gd name="T18" fmla="*/ 2 w 5"/>
                <a:gd name="T19" fmla="*/ 3 h 3"/>
                <a:gd name="T20" fmla="*/ 2 w 5"/>
                <a:gd name="T21" fmla="*/ 3 h 3"/>
                <a:gd name="T22" fmla="*/ 2 w 5"/>
                <a:gd name="T23" fmla="*/ 2 h 3"/>
                <a:gd name="T24" fmla="*/ 2 w 5"/>
                <a:gd name="T25" fmla="*/ 2 h 3"/>
                <a:gd name="T26" fmla="*/ 3 w 5"/>
                <a:gd name="T27" fmla="*/ 2 h 3"/>
                <a:gd name="T28" fmla="*/ 3 w 5"/>
                <a:gd name="T29" fmla="*/ 2 h 3"/>
                <a:gd name="T30" fmla="*/ 4 w 5"/>
                <a:gd name="T31" fmla="*/ 2 h 3"/>
                <a:gd name="T32" fmla="*/ 4 w 5"/>
                <a:gd name="T33" fmla="*/ 2 h 3"/>
                <a:gd name="T34" fmla="*/ 5 w 5"/>
                <a:gd name="T35" fmla="*/ 1 h 3"/>
                <a:gd name="T36" fmla="*/ 5 w 5"/>
                <a:gd name="T37" fmla="*/ 1 h 3"/>
                <a:gd name="T38" fmla="*/ 5 w 5"/>
                <a:gd name="T39" fmla="*/ 1 h 3"/>
                <a:gd name="T40" fmla="*/ 5 w 5"/>
                <a:gd name="T4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0" y="2"/>
                    <a:pt x="1" y="2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0"/>
                    <a:pt x="5" y="0"/>
                    <a:pt x="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242" name="Freeform 244"/>
            <p:cNvSpPr>
              <a:spLocks/>
            </p:cNvSpPr>
            <p:nvPr/>
          </p:nvSpPr>
          <p:spPr bwMode="auto">
            <a:xfrm>
              <a:off x="7983538" y="4979988"/>
              <a:ext cx="17463" cy="12700"/>
            </a:xfrm>
            <a:custGeom>
              <a:avLst/>
              <a:gdLst>
                <a:gd name="T0" fmla="*/ 2 w 6"/>
                <a:gd name="T1" fmla="*/ 0 h 4"/>
                <a:gd name="T2" fmla="*/ 0 w 6"/>
                <a:gd name="T3" fmla="*/ 1 h 4"/>
                <a:gd name="T4" fmla="*/ 0 w 6"/>
                <a:gd name="T5" fmla="*/ 2 h 4"/>
                <a:gd name="T6" fmla="*/ 0 w 6"/>
                <a:gd name="T7" fmla="*/ 3 h 4"/>
                <a:gd name="T8" fmla="*/ 1 w 6"/>
                <a:gd name="T9" fmla="*/ 3 h 4"/>
                <a:gd name="T10" fmla="*/ 2 w 6"/>
                <a:gd name="T11" fmla="*/ 2 h 4"/>
                <a:gd name="T12" fmla="*/ 3 w 6"/>
                <a:gd name="T13" fmla="*/ 2 h 4"/>
                <a:gd name="T14" fmla="*/ 3 w 6"/>
                <a:gd name="T15" fmla="*/ 1 h 4"/>
                <a:gd name="T16" fmla="*/ 4 w 6"/>
                <a:gd name="T17" fmla="*/ 1 h 4"/>
                <a:gd name="T18" fmla="*/ 4 w 6"/>
                <a:gd name="T19" fmla="*/ 1 h 4"/>
                <a:gd name="T20" fmla="*/ 6 w 6"/>
                <a:gd name="T21" fmla="*/ 1 h 4"/>
                <a:gd name="T22" fmla="*/ 6 w 6"/>
                <a:gd name="T23" fmla="*/ 0 h 4"/>
                <a:gd name="T24" fmla="*/ 4 w 6"/>
                <a:gd name="T25" fmla="*/ 0 h 4"/>
                <a:gd name="T26" fmla="*/ 4 w 6"/>
                <a:gd name="T27" fmla="*/ 0 h 4"/>
                <a:gd name="T28" fmla="*/ 3 w 6"/>
                <a:gd name="T29" fmla="*/ 0 h 4"/>
                <a:gd name="T30" fmla="*/ 3 w 6"/>
                <a:gd name="T31" fmla="*/ 1 h 4"/>
                <a:gd name="T32" fmla="*/ 2 w 6"/>
                <a:gd name="T33" fmla="*/ 1 h 4"/>
                <a:gd name="T34" fmla="*/ 2 w 6"/>
                <a:gd name="T3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" h="4">
                  <a:moveTo>
                    <a:pt x="2" y="0"/>
                  </a:moveTo>
                  <a:cubicBezTo>
                    <a:pt x="1" y="0"/>
                    <a:pt x="1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0" y="4"/>
                    <a:pt x="1" y="4"/>
                    <a:pt x="1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3" y="2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cubicBezTo>
                    <a:pt x="3" y="1"/>
                    <a:pt x="3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1"/>
                    <a:pt x="6" y="2"/>
                    <a:pt x="6" y="1"/>
                  </a:cubicBezTo>
                  <a:cubicBezTo>
                    <a:pt x="6" y="1"/>
                    <a:pt x="6" y="0"/>
                    <a:pt x="6" y="0"/>
                  </a:cubicBezTo>
                  <a:cubicBezTo>
                    <a:pt x="5" y="0"/>
                    <a:pt x="5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1"/>
                    <a:pt x="2" y="1"/>
                  </a:cubicBezTo>
                  <a:cubicBezTo>
                    <a:pt x="2" y="1"/>
                    <a:pt x="2" y="0"/>
                    <a:pt x="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243" name="Freeform 245"/>
            <p:cNvSpPr>
              <a:spLocks/>
            </p:cNvSpPr>
            <p:nvPr/>
          </p:nvSpPr>
          <p:spPr bwMode="auto">
            <a:xfrm>
              <a:off x="7986713" y="4997451"/>
              <a:ext cx="9525" cy="6350"/>
            </a:xfrm>
            <a:custGeom>
              <a:avLst/>
              <a:gdLst>
                <a:gd name="T0" fmla="*/ 1 w 3"/>
                <a:gd name="T1" fmla="*/ 2 h 2"/>
                <a:gd name="T2" fmla="*/ 1 w 3"/>
                <a:gd name="T3" fmla="*/ 2 h 2"/>
                <a:gd name="T4" fmla="*/ 2 w 3"/>
                <a:gd name="T5" fmla="*/ 2 h 2"/>
                <a:gd name="T6" fmla="*/ 2 w 3"/>
                <a:gd name="T7" fmla="*/ 2 h 2"/>
                <a:gd name="T8" fmla="*/ 2 w 3"/>
                <a:gd name="T9" fmla="*/ 1 h 2"/>
                <a:gd name="T10" fmla="*/ 1 w 3"/>
                <a:gd name="T11" fmla="*/ 1 h 2"/>
                <a:gd name="T12" fmla="*/ 1 w 3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3" y="1"/>
                    <a:pt x="2" y="1"/>
                  </a:cubicBezTo>
                  <a:cubicBezTo>
                    <a:pt x="2" y="0"/>
                    <a:pt x="1" y="1"/>
                    <a:pt x="1" y="1"/>
                  </a:cubicBezTo>
                  <a:cubicBezTo>
                    <a:pt x="1" y="2"/>
                    <a:pt x="0" y="2"/>
                    <a:pt x="1" y="2"/>
                  </a:cubicBezTo>
                  <a:close/>
                </a:path>
              </a:pathLst>
            </a:custGeom>
            <a:solidFill>
              <a:srgbClr val="81A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244" name="Freeform 246"/>
            <p:cNvSpPr>
              <a:spLocks/>
            </p:cNvSpPr>
            <p:nvPr/>
          </p:nvSpPr>
          <p:spPr bwMode="auto">
            <a:xfrm>
              <a:off x="7948613" y="5705476"/>
              <a:ext cx="6350" cy="6350"/>
            </a:xfrm>
            <a:custGeom>
              <a:avLst/>
              <a:gdLst>
                <a:gd name="T0" fmla="*/ 0 w 2"/>
                <a:gd name="T1" fmla="*/ 2 h 2"/>
                <a:gd name="T2" fmla="*/ 0 w 2"/>
                <a:gd name="T3" fmla="*/ 2 h 2"/>
                <a:gd name="T4" fmla="*/ 1 w 2"/>
                <a:gd name="T5" fmla="*/ 1 h 2"/>
                <a:gd name="T6" fmla="*/ 1 w 2"/>
                <a:gd name="T7" fmla="*/ 0 h 2"/>
                <a:gd name="T8" fmla="*/ 2 w 2"/>
                <a:gd name="T9" fmla="*/ 0 h 2"/>
                <a:gd name="T10" fmla="*/ 2 w 2"/>
                <a:gd name="T11" fmla="*/ 0 h 2"/>
                <a:gd name="T12" fmla="*/ 1 w 2"/>
                <a:gd name="T13" fmla="*/ 0 h 2"/>
                <a:gd name="T14" fmla="*/ 0 w 2"/>
                <a:gd name="T15" fmla="*/ 0 h 2"/>
                <a:gd name="T16" fmla="*/ 0 w 2"/>
                <a:gd name="T17" fmla="*/ 0 h 2"/>
                <a:gd name="T18" fmla="*/ 0 w 2"/>
                <a:gd name="T19" fmla="*/ 1 h 2"/>
                <a:gd name="T20" fmla="*/ 0 w 2"/>
                <a:gd name="T2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245" name="Freeform 247"/>
            <p:cNvSpPr>
              <a:spLocks/>
            </p:cNvSpPr>
            <p:nvPr/>
          </p:nvSpPr>
          <p:spPr bwMode="auto">
            <a:xfrm>
              <a:off x="7773988" y="5600701"/>
              <a:ext cx="9525" cy="6350"/>
            </a:xfrm>
            <a:custGeom>
              <a:avLst/>
              <a:gdLst>
                <a:gd name="T0" fmla="*/ 0 w 3"/>
                <a:gd name="T1" fmla="*/ 1 h 2"/>
                <a:gd name="T2" fmla="*/ 0 w 3"/>
                <a:gd name="T3" fmla="*/ 1 h 2"/>
                <a:gd name="T4" fmla="*/ 0 w 3"/>
                <a:gd name="T5" fmla="*/ 1 h 2"/>
                <a:gd name="T6" fmla="*/ 0 w 3"/>
                <a:gd name="T7" fmla="*/ 2 h 2"/>
                <a:gd name="T8" fmla="*/ 1 w 3"/>
                <a:gd name="T9" fmla="*/ 2 h 2"/>
                <a:gd name="T10" fmla="*/ 1 w 3"/>
                <a:gd name="T11" fmla="*/ 2 h 2"/>
                <a:gd name="T12" fmla="*/ 2 w 3"/>
                <a:gd name="T13" fmla="*/ 2 h 2"/>
                <a:gd name="T14" fmla="*/ 2 w 3"/>
                <a:gd name="T15" fmla="*/ 1 h 2"/>
                <a:gd name="T16" fmla="*/ 3 w 3"/>
                <a:gd name="T17" fmla="*/ 1 h 2"/>
                <a:gd name="T18" fmla="*/ 1 w 3"/>
                <a:gd name="T19" fmla="*/ 0 h 2"/>
                <a:gd name="T20" fmla="*/ 1 w 3"/>
                <a:gd name="T21" fmla="*/ 0 h 2"/>
                <a:gd name="T22" fmla="*/ 0 w 3"/>
                <a:gd name="T2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" h="2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3" y="2"/>
                    <a:pt x="3" y="1"/>
                  </a:cubicBezTo>
                  <a:cubicBezTo>
                    <a:pt x="2" y="1"/>
                    <a:pt x="2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246" name="Freeform 248"/>
            <p:cNvSpPr>
              <a:spLocks/>
            </p:cNvSpPr>
            <p:nvPr/>
          </p:nvSpPr>
          <p:spPr bwMode="auto">
            <a:xfrm>
              <a:off x="7735888" y="5595938"/>
              <a:ext cx="34925" cy="17463"/>
            </a:xfrm>
            <a:custGeom>
              <a:avLst/>
              <a:gdLst>
                <a:gd name="T0" fmla="*/ 12 w 12"/>
                <a:gd name="T1" fmla="*/ 1 h 6"/>
                <a:gd name="T2" fmla="*/ 8 w 12"/>
                <a:gd name="T3" fmla="*/ 1 h 6"/>
                <a:gd name="T4" fmla="*/ 5 w 12"/>
                <a:gd name="T5" fmla="*/ 2 h 6"/>
                <a:gd name="T6" fmla="*/ 2 w 12"/>
                <a:gd name="T7" fmla="*/ 3 h 6"/>
                <a:gd name="T8" fmla="*/ 1 w 12"/>
                <a:gd name="T9" fmla="*/ 4 h 6"/>
                <a:gd name="T10" fmla="*/ 1 w 12"/>
                <a:gd name="T11" fmla="*/ 6 h 6"/>
                <a:gd name="T12" fmla="*/ 4 w 12"/>
                <a:gd name="T13" fmla="*/ 6 h 6"/>
                <a:gd name="T14" fmla="*/ 8 w 12"/>
                <a:gd name="T15" fmla="*/ 6 h 6"/>
                <a:gd name="T16" fmla="*/ 9 w 12"/>
                <a:gd name="T17" fmla="*/ 6 h 6"/>
                <a:gd name="T18" fmla="*/ 10 w 12"/>
                <a:gd name="T19" fmla="*/ 5 h 6"/>
                <a:gd name="T20" fmla="*/ 11 w 12"/>
                <a:gd name="T21" fmla="*/ 4 h 6"/>
                <a:gd name="T22" fmla="*/ 12 w 12"/>
                <a:gd name="T23" fmla="*/ 4 h 6"/>
                <a:gd name="T24" fmla="*/ 12 w 12"/>
                <a:gd name="T25" fmla="*/ 3 h 6"/>
                <a:gd name="T26" fmla="*/ 12 w 12"/>
                <a:gd name="T27" fmla="*/ 2 h 6"/>
                <a:gd name="T28" fmla="*/ 12 w 12"/>
                <a:gd name="T2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" h="6">
                  <a:moveTo>
                    <a:pt x="12" y="1"/>
                  </a:moveTo>
                  <a:cubicBezTo>
                    <a:pt x="11" y="0"/>
                    <a:pt x="9" y="1"/>
                    <a:pt x="8" y="1"/>
                  </a:cubicBezTo>
                  <a:cubicBezTo>
                    <a:pt x="7" y="2"/>
                    <a:pt x="6" y="2"/>
                    <a:pt x="5" y="2"/>
                  </a:cubicBezTo>
                  <a:cubicBezTo>
                    <a:pt x="4" y="2"/>
                    <a:pt x="3" y="2"/>
                    <a:pt x="2" y="3"/>
                  </a:cubicBezTo>
                  <a:cubicBezTo>
                    <a:pt x="1" y="3"/>
                    <a:pt x="1" y="4"/>
                    <a:pt x="1" y="4"/>
                  </a:cubicBezTo>
                  <a:cubicBezTo>
                    <a:pt x="0" y="5"/>
                    <a:pt x="1" y="5"/>
                    <a:pt x="1" y="6"/>
                  </a:cubicBezTo>
                  <a:cubicBezTo>
                    <a:pt x="2" y="6"/>
                    <a:pt x="3" y="6"/>
                    <a:pt x="4" y="6"/>
                  </a:cubicBezTo>
                  <a:cubicBezTo>
                    <a:pt x="5" y="6"/>
                    <a:pt x="7" y="5"/>
                    <a:pt x="8" y="6"/>
                  </a:cubicBezTo>
                  <a:cubicBezTo>
                    <a:pt x="8" y="6"/>
                    <a:pt x="9" y="6"/>
                    <a:pt x="9" y="6"/>
                  </a:cubicBezTo>
                  <a:cubicBezTo>
                    <a:pt x="9" y="6"/>
                    <a:pt x="10" y="6"/>
                    <a:pt x="10" y="5"/>
                  </a:cubicBezTo>
                  <a:cubicBezTo>
                    <a:pt x="10" y="5"/>
                    <a:pt x="11" y="4"/>
                    <a:pt x="11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1"/>
                    <a:pt x="1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247" name="Freeform 249"/>
            <p:cNvSpPr>
              <a:spLocks/>
            </p:cNvSpPr>
            <p:nvPr/>
          </p:nvSpPr>
          <p:spPr bwMode="auto">
            <a:xfrm>
              <a:off x="7291388" y="5118101"/>
              <a:ext cx="4763" cy="4763"/>
            </a:xfrm>
            <a:custGeom>
              <a:avLst/>
              <a:gdLst>
                <a:gd name="T0" fmla="*/ 2 w 2"/>
                <a:gd name="T1" fmla="*/ 0 h 2"/>
                <a:gd name="T2" fmla="*/ 1 w 2"/>
                <a:gd name="T3" fmla="*/ 0 h 2"/>
                <a:gd name="T4" fmla="*/ 1 w 2"/>
                <a:gd name="T5" fmla="*/ 1 h 2"/>
                <a:gd name="T6" fmla="*/ 0 w 2"/>
                <a:gd name="T7" fmla="*/ 1 h 2"/>
                <a:gd name="T8" fmla="*/ 0 w 2"/>
                <a:gd name="T9" fmla="*/ 2 h 2"/>
                <a:gd name="T10" fmla="*/ 1 w 2"/>
                <a:gd name="T11" fmla="*/ 1 h 2"/>
                <a:gd name="T12" fmla="*/ 2 w 2"/>
                <a:gd name="T13" fmla="*/ 1 h 2"/>
                <a:gd name="T14" fmla="*/ 2 w 2"/>
                <a:gd name="T15" fmla="*/ 1 h 2"/>
                <a:gd name="T16" fmla="*/ 2 w 2"/>
                <a:gd name="T1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81A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248" name="Freeform 250"/>
            <p:cNvSpPr>
              <a:spLocks/>
            </p:cNvSpPr>
            <p:nvPr/>
          </p:nvSpPr>
          <p:spPr bwMode="auto">
            <a:xfrm>
              <a:off x="7180263" y="4802188"/>
              <a:ext cx="1144588" cy="903288"/>
            </a:xfrm>
            <a:custGeom>
              <a:avLst/>
              <a:gdLst>
                <a:gd name="T0" fmla="*/ 14 w 393"/>
                <a:gd name="T1" fmla="*/ 212 h 310"/>
                <a:gd name="T2" fmla="*/ 7 w 393"/>
                <a:gd name="T3" fmla="*/ 165 h 310"/>
                <a:gd name="T4" fmla="*/ 11 w 393"/>
                <a:gd name="T5" fmla="*/ 164 h 310"/>
                <a:gd name="T6" fmla="*/ 14 w 393"/>
                <a:gd name="T7" fmla="*/ 147 h 310"/>
                <a:gd name="T8" fmla="*/ 25 w 393"/>
                <a:gd name="T9" fmla="*/ 129 h 310"/>
                <a:gd name="T10" fmla="*/ 56 w 393"/>
                <a:gd name="T11" fmla="*/ 107 h 310"/>
                <a:gd name="T12" fmla="*/ 105 w 393"/>
                <a:gd name="T13" fmla="*/ 87 h 310"/>
                <a:gd name="T14" fmla="*/ 118 w 393"/>
                <a:gd name="T15" fmla="*/ 62 h 310"/>
                <a:gd name="T16" fmla="*/ 122 w 393"/>
                <a:gd name="T17" fmla="*/ 69 h 310"/>
                <a:gd name="T18" fmla="*/ 124 w 393"/>
                <a:gd name="T19" fmla="*/ 71 h 310"/>
                <a:gd name="T20" fmla="*/ 128 w 393"/>
                <a:gd name="T21" fmla="*/ 66 h 310"/>
                <a:gd name="T22" fmla="*/ 128 w 393"/>
                <a:gd name="T23" fmla="*/ 59 h 310"/>
                <a:gd name="T24" fmla="*/ 134 w 393"/>
                <a:gd name="T25" fmla="*/ 60 h 310"/>
                <a:gd name="T26" fmla="*/ 140 w 393"/>
                <a:gd name="T27" fmla="*/ 50 h 310"/>
                <a:gd name="T28" fmla="*/ 144 w 393"/>
                <a:gd name="T29" fmla="*/ 47 h 310"/>
                <a:gd name="T30" fmla="*/ 146 w 393"/>
                <a:gd name="T31" fmla="*/ 41 h 310"/>
                <a:gd name="T32" fmla="*/ 153 w 393"/>
                <a:gd name="T33" fmla="*/ 37 h 310"/>
                <a:gd name="T34" fmla="*/ 163 w 393"/>
                <a:gd name="T35" fmla="*/ 32 h 310"/>
                <a:gd name="T36" fmla="*/ 173 w 393"/>
                <a:gd name="T37" fmla="*/ 45 h 310"/>
                <a:gd name="T38" fmla="*/ 188 w 393"/>
                <a:gd name="T39" fmla="*/ 43 h 310"/>
                <a:gd name="T40" fmla="*/ 200 w 393"/>
                <a:gd name="T41" fmla="*/ 16 h 310"/>
                <a:gd name="T42" fmla="*/ 214 w 393"/>
                <a:gd name="T43" fmla="*/ 15 h 310"/>
                <a:gd name="T44" fmla="*/ 219 w 393"/>
                <a:gd name="T45" fmla="*/ 7 h 310"/>
                <a:gd name="T46" fmla="*/ 218 w 393"/>
                <a:gd name="T47" fmla="*/ 3 h 310"/>
                <a:gd name="T48" fmla="*/ 241 w 393"/>
                <a:gd name="T49" fmla="*/ 12 h 310"/>
                <a:gd name="T50" fmla="*/ 250 w 393"/>
                <a:gd name="T51" fmla="*/ 15 h 310"/>
                <a:gd name="T52" fmla="*/ 257 w 393"/>
                <a:gd name="T53" fmla="*/ 12 h 310"/>
                <a:gd name="T54" fmla="*/ 256 w 393"/>
                <a:gd name="T55" fmla="*/ 24 h 310"/>
                <a:gd name="T56" fmla="*/ 247 w 393"/>
                <a:gd name="T57" fmla="*/ 37 h 310"/>
                <a:gd name="T58" fmla="*/ 273 w 393"/>
                <a:gd name="T59" fmla="*/ 66 h 310"/>
                <a:gd name="T60" fmla="*/ 308 w 393"/>
                <a:gd name="T61" fmla="*/ 21 h 310"/>
                <a:gd name="T62" fmla="*/ 322 w 393"/>
                <a:gd name="T63" fmla="*/ 16 h 310"/>
                <a:gd name="T64" fmla="*/ 338 w 393"/>
                <a:gd name="T65" fmla="*/ 58 h 310"/>
                <a:gd name="T66" fmla="*/ 346 w 393"/>
                <a:gd name="T67" fmla="*/ 92 h 310"/>
                <a:gd name="T68" fmla="*/ 360 w 393"/>
                <a:gd name="T69" fmla="*/ 103 h 310"/>
                <a:gd name="T70" fmla="*/ 364 w 393"/>
                <a:gd name="T71" fmla="*/ 121 h 310"/>
                <a:gd name="T72" fmla="*/ 372 w 393"/>
                <a:gd name="T73" fmla="*/ 128 h 310"/>
                <a:gd name="T74" fmla="*/ 376 w 393"/>
                <a:gd name="T75" fmla="*/ 143 h 310"/>
                <a:gd name="T76" fmla="*/ 381 w 393"/>
                <a:gd name="T77" fmla="*/ 148 h 310"/>
                <a:gd name="T78" fmla="*/ 393 w 393"/>
                <a:gd name="T79" fmla="*/ 156 h 310"/>
                <a:gd name="T80" fmla="*/ 388 w 393"/>
                <a:gd name="T81" fmla="*/ 166 h 310"/>
                <a:gd name="T82" fmla="*/ 383 w 393"/>
                <a:gd name="T83" fmla="*/ 182 h 310"/>
                <a:gd name="T84" fmla="*/ 386 w 393"/>
                <a:gd name="T85" fmla="*/ 185 h 310"/>
                <a:gd name="T86" fmla="*/ 384 w 393"/>
                <a:gd name="T87" fmla="*/ 191 h 310"/>
                <a:gd name="T88" fmla="*/ 378 w 393"/>
                <a:gd name="T89" fmla="*/ 203 h 310"/>
                <a:gd name="T90" fmla="*/ 362 w 393"/>
                <a:gd name="T91" fmla="*/ 230 h 310"/>
                <a:gd name="T92" fmla="*/ 336 w 393"/>
                <a:gd name="T93" fmla="*/ 255 h 310"/>
                <a:gd name="T94" fmla="*/ 312 w 393"/>
                <a:gd name="T95" fmla="*/ 284 h 310"/>
                <a:gd name="T96" fmla="*/ 269 w 393"/>
                <a:gd name="T97" fmla="*/ 307 h 310"/>
                <a:gd name="T98" fmla="*/ 255 w 393"/>
                <a:gd name="T99" fmla="*/ 303 h 310"/>
                <a:gd name="T100" fmla="*/ 232 w 393"/>
                <a:gd name="T101" fmla="*/ 303 h 310"/>
                <a:gd name="T102" fmla="*/ 219 w 393"/>
                <a:gd name="T103" fmla="*/ 273 h 310"/>
                <a:gd name="T104" fmla="*/ 205 w 393"/>
                <a:gd name="T105" fmla="*/ 268 h 310"/>
                <a:gd name="T106" fmla="*/ 215 w 393"/>
                <a:gd name="T107" fmla="*/ 248 h 310"/>
                <a:gd name="T108" fmla="*/ 191 w 393"/>
                <a:gd name="T109" fmla="*/ 262 h 310"/>
                <a:gd name="T110" fmla="*/ 183 w 393"/>
                <a:gd name="T111" fmla="*/ 245 h 310"/>
                <a:gd name="T112" fmla="*/ 180 w 393"/>
                <a:gd name="T113" fmla="*/ 235 h 310"/>
                <a:gd name="T114" fmla="*/ 168 w 393"/>
                <a:gd name="T115" fmla="*/ 233 h 310"/>
                <a:gd name="T116" fmla="*/ 160 w 393"/>
                <a:gd name="T117" fmla="*/ 228 h 310"/>
                <a:gd name="T118" fmla="*/ 117 w 393"/>
                <a:gd name="T119" fmla="*/ 236 h 310"/>
                <a:gd name="T120" fmla="*/ 82 w 393"/>
                <a:gd name="T121" fmla="*/ 252 h 310"/>
                <a:gd name="T122" fmla="*/ 52 w 393"/>
                <a:gd name="T123" fmla="*/ 254 h 310"/>
                <a:gd name="T124" fmla="*/ 24 w 393"/>
                <a:gd name="T125" fmla="*/ 266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93" h="310">
                  <a:moveTo>
                    <a:pt x="9" y="247"/>
                  </a:moveTo>
                  <a:cubicBezTo>
                    <a:pt x="10" y="247"/>
                    <a:pt x="10" y="246"/>
                    <a:pt x="11" y="245"/>
                  </a:cubicBezTo>
                  <a:cubicBezTo>
                    <a:pt x="11" y="245"/>
                    <a:pt x="11" y="244"/>
                    <a:pt x="11" y="244"/>
                  </a:cubicBezTo>
                  <a:cubicBezTo>
                    <a:pt x="11" y="244"/>
                    <a:pt x="11" y="243"/>
                    <a:pt x="11" y="242"/>
                  </a:cubicBezTo>
                  <a:cubicBezTo>
                    <a:pt x="11" y="242"/>
                    <a:pt x="11" y="241"/>
                    <a:pt x="11" y="241"/>
                  </a:cubicBezTo>
                  <a:cubicBezTo>
                    <a:pt x="11" y="240"/>
                    <a:pt x="11" y="240"/>
                    <a:pt x="11" y="240"/>
                  </a:cubicBezTo>
                  <a:cubicBezTo>
                    <a:pt x="12" y="239"/>
                    <a:pt x="12" y="239"/>
                    <a:pt x="12" y="239"/>
                  </a:cubicBezTo>
                  <a:cubicBezTo>
                    <a:pt x="12" y="239"/>
                    <a:pt x="13" y="239"/>
                    <a:pt x="13" y="238"/>
                  </a:cubicBezTo>
                  <a:cubicBezTo>
                    <a:pt x="13" y="238"/>
                    <a:pt x="14" y="237"/>
                    <a:pt x="14" y="236"/>
                  </a:cubicBezTo>
                  <a:cubicBezTo>
                    <a:pt x="14" y="236"/>
                    <a:pt x="14" y="235"/>
                    <a:pt x="15" y="234"/>
                  </a:cubicBezTo>
                  <a:cubicBezTo>
                    <a:pt x="15" y="233"/>
                    <a:pt x="15" y="232"/>
                    <a:pt x="15" y="231"/>
                  </a:cubicBezTo>
                  <a:cubicBezTo>
                    <a:pt x="15" y="230"/>
                    <a:pt x="15" y="229"/>
                    <a:pt x="15" y="229"/>
                  </a:cubicBezTo>
                  <a:cubicBezTo>
                    <a:pt x="15" y="228"/>
                    <a:pt x="15" y="228"/>
                    <a:pt x="15" y="228"/>
                  </a:cubicBezTo>
                  <a:cubicBezTo>
                    <a:pt x="15" y="227"/>
                    <a:pt x="15" y="226"/>
                    <a:pt x="15" y="225"/>
                  </a:cubicBezTo>
                  <a:cubicBezTo>
                    <a:pt x="15" y="225"/>
                    <a:pt x="15" y="224"/>
                    <a:pt x="15" y="223"/>
                  </a:cubicBezTo>
                  <a:cubicBezTo>
                    <a:pt x="14" y="223"/>
                    <a:pt x="14" y="222"/>
                    <a:pt x="14" y="221"/>
                  </a:cubicBezTo>
                  <a:cubicBezTo>
                    <a:pt x="14" y="221"/>
                    <a:pt x="14" y="220"/>
                    <a:pt x="14" y="220"/>
                  </a:cubicBezTo>
                  <a:cubicBezTo>
                    <a:pt x="14" y="219"/>
                    <a:pt x="14" y="219"/>
                    <a:pt x="14" y="218"/>
                  </a:cubicBezTo>
                  <a:cubicBezTo>
                    <a:pt x="14" y="218"/>
                    <a:pt x="14" y="217"/>
                    <a:pt x="14" y="217"/>
                  </a:cubicBezTo>
                  <a:cubicBezTo>
                    <a:pt x="14" y="217"/>
                    <a:pt x="14" y="216"/>
                    <a:pt x="14" y="216"/>
                  </a:cubicBezTo>
                  <a:cubicBezTo>
                    <a:pt x="14" y="215"/>
                    <a:pt x="14" y="215"/>
                    <a:pt x="14" y="214"/>
                  </a:cubicBezTo>
                  <a:cubicBezTo>
                    <a:pt x="14" y="214"/>
                    <a:pt x="14" y="213"/>
                    <a:pt x="14" y="212"/>
                  </a:cubicBezTo>
                  <a:cubicBezTo>
                    <a:pt x="14" y="212"/>
                    <a:pt x="14" y="211"/>
                    <a:pt x="14" y="211"/>
                  </a:cubicBezTo>
                  <a:cubicBezTo>
                    <a:pt x="14" y="210"/>
                    <a:pt x="14" y="210"/>
                    <a:pt x="14" y="209"/>
                  </a:cubicBezTo>
                  <a:cubicBezTo>
                    <a:pt x="15" y="208"/>
                    <a:pt x="15" y="208"/>
                    <a:pt x="15" y="207"/>
                  </a:cubicBezTo>
                  <a:cubicBezTo>
                    <a:pt x="16" y="206"/>
                    <a:pt x="16" y="205"/>
                    <a:pt x="16" y="205"/>
                  </a:cubicBezTo>
                  <a:cubicBezTo>
                    <a:pt x="16" y="204"/>
                    <a:pt x="16" y="203"/>
                    <a:pt x="16" y="202"/>
                  </a:cubicBezTo>
                  <a:cubicBezTo>
                    <a:pt x="16" y="201"/>
                    <a:pt x="16" y="201"/>
                    <a:pt x="16" y="200"/>
                  </a:cubicBezTo>
                  <a:cubicBezTo>
                    <a:pt x="16" y="200"/>
                    <a:pt x="15" y="199"/>
                    <a:pt x="15" y="199"/>
                  </a:cubicBezTo>
                  <a:cubicBezTo>
                    <a:pt x="15" y="199"/>
                    <a:pt x="15" y="198"/>
                    <a:pt x="15" y="198"/>
                  </a:cubicBezTo>
                  <a:cubicBezTo>
                    <a:pt x="14" y="198"/>
                    <a:pt x="15" y="197"/>
                    <a:pt x="15" y="196"/>
                  </a:cubicBezTo>
                  <a:cubicBezTo>
                    <a:pt x="15" y="196"/>
                    <a:pt x="15" y="196"/>
                    <a:pt x="15" y="195"/>
                  </a:cubicBezTo>
                  <a:cubicBezTo>
                    <a:pt x="15" y="195"/>
                    <a:pt x="15" y="195"/>
                    <a:pt x="14" y="194"/>
                  </a:cubicBezTo>
                  <a:cubicBezTo>
                    <a:pt x="14" y="193"/>
                    <a:pt x="14" y="191"/>
                    <a:pt x="13" y="189"/>
                  </a:cubicBezTo>
                  <a:cubicBezTo>
                    <a:pt x="13" y="189"/>
                    <a:pt x="13" y="189"/>
                    <a:pt x="13" y="188"/>
                  </a:cubicBezTo>
                  <a:cubicBezTo>
                    <a:pt x="12" y="187"/>
                    <a:pt x="13" y="187"/>
                    <a:pt x="13" y="186"/>
                  </a:cubicBezTo>
                  <a:cubicBezTo>
                    <a:pt x="13" y="185"/>
                    <a:pt x="13" y="183"/>
                    <a:pt x="13" y="182"/>
                  </a:cubicBezTo>
                  <a:cubicBezTo>
                    <a:pt x="13" y="180"/>
                    <a:pt x="12" y="179"/>
                    <a:pt x="12" y="177"/>
                  </a:cubicBezTo>
                  <a:cubicBezTo>
                    <a:pt x="11" y="176"/>
                    <a:pt x="11" y="175"/>
                    <a:pt x="10" y="175"/>
                  </a:cubicBezTo>
                  <a:cubicBezTo>
                    <a:pt x="10" y="174"/>
                    <a:pt x="9" y="173"/>
                    <a:pt x="9" y="171"/>
                  </a:cubicBezTo>
                  <a:cubicBezTo>
                    <a:pt x="8" y="171"/>
                    <a:pt x="8" y="170"/>
                    <a:pt x="8" y="170"/>
                  </a:cubicBezTo>
                  <a:cubicBezTo>
                    <a:pt x="8" y="170"/>
                    <a:pt x="8" y="169"/>
                    <a:pt x="8" y="169"/>
                  </a:cubicBezTo>
                  <a:cubicBezTo>
                    <a:pt x="8" y="168"/>
                    <a:pt x="8" y="167"/>
                    <a:pt x="7" y="166"/>
                  </a:cubicBezTo>
                  <a:cubicBezTo>
                    <a:pt x="7" y="166"/>
                    <a:pt x="7" y="165"/>
                    <a:pt x="7" y="165"/>
                  </a:cubicBezTo>
                  <a:cubicBezTo>
                    <a:pt x="6" y="164"/>
                    <a:pt x="6" y="164"/>
                    <a:pt x="7" y="163"/>
                  </a:cubicBezTo>
                  <a:cubicBezTo>
                    <a:pt x="7" y="163"/>
                    <a:pt x="7" y="162"/>
                    <a:pt x="7" y="161"/>
                  </a:cubicBezTo>
                  <a:cubicBezTo>
                    <a:pt x="7" y="161"/>
                    <a:pt x="7" y="161"/>
                    <a:pt x="7" y="161"/>
                  </a:cubicBezTo>
                  <a:cubicBezTo>
                    <a:pt x="8" y="161"/>
                    <a:pt x="8" y="161"/>
                    <a:pt x="8" y="162"/>
                  </a:cubicBezTo>
                  <a:cubicBezTo>
                    <a:pt x="8" y="162"/>
                    <a:pt x="8" y="163"/>
                    <a:pt x="8" y="163"/>
                  </a:cubicBezTo>
                  <a:cubicBezTo>
                    <a:pt x="8" y="164"/>
                    <a:pt x="8" y="165"/>
                    <a:pt x="8" y="165"/>
                  </a:cubicBezTo>
                  <a:cubicBezTo>
                    <a:pt x="8" y="166"/>
                    <a:pt x="8" y="167"/>
                    <a:pt x="9" y="167"/>
                  </a:cubicBezTo>
                  <a:cubicBezTo>
                    <a:pt x="9" y="167"/>
                    <a:pt x="9" y="167"/>
                    <a:pt x="9" y="167"/>
                  </a:cubicBezTo>
                  <a:cubicBezTo>
                    <a:pt x="10" y="167"/>
                    <a:pt x="10" y="168"/>
                    <a:pt x="10" y="168"/>
                  </a:cubicBezTo>
                  <a:cubicBezTo>
                    <a:pt x="10" y="169"/>
                    <a:pt x="10" y="170"/>
                    <a:pt x="11" y="170"/>
                  </a:cubicBezTo>
                  <a:cubicBezTo>
                    <a:pt x="11" y="171"/>
                    <a:pt x="11" y="171"/>
                    <a:pt x="11" y="171"/>
                  </a:cubicBezTo>
                  <a:cubicBezTo>
                    <a:pt x="11" y="172"/>
                    <a:pt x="11" y="172"/>
                    <a:pt x="11" y="172"/>
                  </a:cubicBezTo>
                  <a:cubicBezTo>
                    <a:pt x="11" y="173"/>
                    <a:pt x="11" y="173"/>
                    <a:pt x="11" y="174"/>
                  </a:cubicBezTo>
                  <a:cubicBezTo>
                    <a:pt x="11" y="174"/>
                    <a:pt x="11" y="174"/>
                    <a:pt x="11" y="174"/>
                  </a:cubicBezTo>
                  <a:cubicBezTo>
                    <a:pt x="11" y="174"/>
                    <a:pt x="12" y="174"/>
                    <a:pt x="12" y="174"/>
                  </a:cubicBezTo>
                  <a:cubicBezTo>
                    <a:pt x="12" y="174"/>
                    <a:pt x="13" y="173"/>
                    <a:pt x="13" y="173"/>
                  </a:cubicBezTo>
                  <a:cubicBezTo>
                    <a:pt x="13" y="172"/>
                    <a:pt x="13" y="171"/>
                    <a:pt x="14" y="170"/>
                  </a:cubicBezTo>
                  <a:cubicBezTo>
                    <a:pt x="14" y="170"/>
                    <a:pt x="14" y="170"/>
                    <a:pt x="14" y="170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2" y="168"/>
                    <a:pt x="12" y="167"/>
                    <a:pt x="12" y="166"/>
                  </a:cubicBezTo>
                  <a:cubicBezTo>
                    <a:pt x="12" y="166"/>
                    <a:pt x="12" y="166"/>
                    <a:pt x="12" y="165"/>
                  </a:cubicBezTo>
                  <a:cubicBezTo>
                    <a:pt x="12" y="165"/>
                    <a:pt x="11" y="164"/>
                    <a:pt x="11" y="164"/>
                  </a:cubicBezTo>
                  <a:cubicBezTo>
                    <a:pt x="11" y="163"/>
                    <a:pt x="10" y="162"/>
                    <a:pt x="11" y="162"/>
                  </a:cubicBezTo>
                  <a:cubicBezTo>
                    <a:pt x="12" y="162"/>
                    <a:pt x="13" y="163"/>
                    <a:pt x="13" y="163"/>
                  </a:cubicBezTo>
                  <a:cubicBezTo>
                    <a:pt x="13" y="164"/>
                    <a:pt x="13" y="165"/>
                    <a:pt x="13" y="166"/>
                  </a:cubicBezTo>
                  <a:cubicBezTo>
                    <a:pt x="13" y="166"/>
                    <a:pt x="13" y="167"/>
                    <a:pt x="13" y="168"/>
                  </a:cubicBezTo>
                  <a:cubicBezTo>
                    <a:pt x="13" y="168"/>
                    <a:pt x="13" y="168"/>
                    <a:pt x="14" y="168"/>
                  </a:cubicBezTo>
                  <a:cubicBezTo>
                    <a:pt x="14" y="168"/>
                    <a:pt x="14" y="167"/>
                    <a:pt x="14" y="167"/>
                  </a:cubicBezTo>
                  <a:cubicBezTo>
                    <a:pt x="14" y="167"/>
                    <a:pt x="15" y="167"/>
                    <a:pt x="15" y="166"/>
                  </a:cubicBezTo>
                  <a:cubicBezTo>
                    <a:pt x="15" y="166"/>
                    <a:pt x="15" y="166"/>
                    <a:pt x="15" y="166"/>
                  </a:cubicBezTo>
                  <a:cubicBezTo>
                    <a:pt x="15" y="167"/>
                    <a:pt x="15" y="167"/>
                    <a:pt x="15" y="167"/>
                  </a:cubicBezTo>
                  <a:cubicBezTo>
                    <a:pt x="15" y="168"/>
                    <a:pt x="15" y="169"/>
                    <a:pt x="15" y="169"/>
                  </a:cubicBezTo>
                  <a:cubicBezTo>
                    <a:pt x="15" y="170"/>
                    <a:pt x="15" y="171"/>
                    <a:pt x="16" y="171"/>
                  </a:cubicBezTo>
                  <a:cubicBezTo>
                    <a:pt x="16" y="171"/>
                    <a:pt x="17" y="171"/>
                    <a:pt x="17" y="171"/>
                  </a:cubicBezTo>
                  <a:cubicBezTo>
                    <a:pt x="17" y="170"/>
                    <a:pt x="17" y="170"/>
                    <a:pt x="18" y="169"/>
                  </a:cubicBezTo>
                  <a:cubicBezTo>
                    <a:pt x="18" y="168"/>
                    <a:pt x="18" y="167"/>
                    <a:pt x="18" y="167"/>
                  </a:cubicBezTo>
                  <a:cubicBezTo>
                    <a:pt x="18" y="166"/>
                    <a:pt x="19" y="165"/>
                    <a:pt x="19" y="164"/>
                  </a:cubicBezTo>
                  <a:cubicBezTo>
                    <a:pt x="18" y="163"/>
                    <a:pt x="17" y="162"/>
                    <a:pt x="17" y="162"/>
                  </a:cubicBezTo>
                  <a:cubicBezTo>
                    <a:pt x="16" y="161"/>
                    <a:pt x="16" y="159"/>
                    <a:pt x="16" y="158"/>
                  </a:cubicBezTo>
                  <a:cubicBezTo>
                    <a:pt x="16" y="158"/>
                    <a:pt x="16" y="157"/>
                    <a:pt x="15" y="157"/>
                  </a:cubicBezTo>
                  <a:cubicBezTo>
                    <a:pt x="15" y="156"/>
                    <a:pt x="15" y="156"/>
                    <a:pt x="15" y="155"/>
                  </a:cubicBezTo>
                  <a:cubicBezTo>
                    <a:pt x="14" y="155"/>
                    <a:pt x="15" y="154"/>
                    <a:pt x="15" y="153"/>
                  </a:cubicBezTo>
                  <a:cubicBezTo>
                    <a:pt x="15" y="152"/>
                    <a:pt x="14" y="151"/>
                    <a:pt x="14" y="149"/>
                  </a:cubicBezTo>
                  <a:cubicBezTo>
                    <a:pt x="14" y="149"/>
                    <a:pt x="14" y="148"/>
                    <a:pt x="14" y="147"/>
                  </a:cubicBezTo>
                  <a:cubicBezTo>
                    <a:pt x="14" y="146"/>
                    <a:pt x="15" y="145"/>
                    <a:pt x="15" y="145"/>
                  </a:cubicBezTo>
                  <a:cubicBezTo>
                    <a:pt x="15" y="144"/>
                    <a:pt x="16" y="143"/>
                    <a:pt x="16" y="142"/>
                  </a:cubicBezTo>
                  <a:cubicBezTo>
                    <a:pt x="17" y="141"/>
                    <a:pt x="17" y="141"/>
                    <a:pt x="18" y="140"/>
                  </a:cubicBezTo>
                  <a:cubicBezTo>
                    <a:pt x="18" y="140"/>
                    <a:pt x="19" y="139"/>
                    <a:pt x="19" y="139"/>
                  </a:cubicBezTo>
                  <a:cubicBezTo>
                    <a:pt x="19" y="138"/>
                    <a:pt x="19" y="138"/>
                    <a:pt x="19" y="138"/>
                  </a:cubicBezTo>
                  <a:cubicBezTo>
                    <a:pt x="20" y="137"/>
                    <a:pt x="20" y="136"/>
                    <a:pt x="20" y="136"/>
                  </a:cubicBezTo>
                  <a:cubicBezTo>
                    <a:pt x="20" y="136"/>
                    <a:pt x="20" y="135"/>
                    <a:pt x="20" y="135"/>
                  </a:cubicBezTo>
                  <a:cubicBezTo>
                    <a:pt x="21" y="134"/>
                    <a:pt x="21" y="133"/>
                    <a:pt x="20" y="132"/>
                  </a:cubicBezTo>
                  <a:cubicBezTo>
                    <a:pt x="20" y="132"/>
                    <a:pt x="20" y="131"/>
                    <a:pt x="20" y="131"/>
                  </a:cubicBezTo>
                  <a:cubicBezTo>
                    <a:pt x="20" y="130"/>
                    <a:pt x="20" y="130"/>
                    <a:pt x="20" y="129"/>
                  </a:cubicBezTo>
                  <a:cubicBezTo>
                    <a:pt x="20" y="129"/>
                    <a:pt x="20" y="128"/>
                    <a:pt x="21" y="128"/>
                  </a:cubicBezTo>
                  <a:cubicBezTo>
                    <a:pt x="21" y="127"/>
                    <a:pt x="21" y="127"/>
                    <a:pt x="22" y="126"/>
                  </a:cubicBezTo>
                  <a:cubicBezTo>
                    <a:pt x="22" y="125"/>
                    <a:pt x="23" y="124"/>
                    <a:pt x="23" y="124"/>
                  </a:cubicBezTo>
                  <a:cubicBezTo>
                    <a:pt x="24" y="123"/>
                    <a:pt x="24" y="123"/>
                    <a:pt x="24" y="122"/>
                  </a:cubicBezTo>
                  <a:cubicBezTo>
                    <a:pt x="25" y="122"/>
                    <a:pt x="25" y="121"/>
                    <a:pt x="25" y="121"/>
                  </a:cubicBezTo>
                  <a:cubicBezTo>
                    <a:pt x="25" y="121"/>
                    <a:pt x="26" y="120"/>
                    <a:pt x="26" y="120"/>
                  </a:cubicBezTo>
                  <a:cubicBezTo>
                    <a:pt x="26" y="121"/>
                    <a:pt x="26" y="121"/>
                    <a:pt x="26" y="121"/>
                  </a:cubicBezTo>
                  <a:cubicBezTo>
                    <a:pt x="26" y="122"/>
                    <a:pt x="25" y="122"/>
                    <a:pt x="25" y="123"/>
                  </a:cubicBezTo>
                  <a:cubicBezTo>
                    <a:pt x="25" y="123"/>
                    <a:pt x="25" y="124"/>
                    <a:pt x="25" y="125"/>
                  </a:cubicBezTo>
                  <a:cubicBezTo>
                    <a:pt x="25" y="125"/>
                    <a:pt x="25" y="126"/>
                    <a:pt x="25" y="126"/>
                  </a:cubicBezTo>
                  <a:cubicBezTo>
                    <a:pt x="25" y="127"/>
                    <a:pt x="25" y="127"/>
                    <a:pt x="25" y="128"/>
                  </a:cubicBezTo>
                  <a:cubicBezTo>
                    <a:pt x="25" y="128"/>
                    <a:pt x="24" y="129"/>
                    <a:pt x="25" y="129"/>
                  </a:cubicBezTo>
                  <a:cubicBezTo>
                    <a:pt x="25" y="128"/>
                    <a:pt x="25" y="128"/>
                    <a:pt x="26" y="128"/>
                  </a:cubicBezTo>
                  <a:cubicBezTo>
                    <a:pt x="26" y="128"/>
                    <a:pt x="27" y="128"/>
                    <a:pt x="27" y="127"/>
                  </a:cubicBezTo>
                  <a:cubicBezTo>
                    <a:pt x="27" y="127"/>
                    <a:pt x="27" y="127"/>
                    <a:pt x="27" y="127"/>
                  </a:cubicBezTo>
                  <a:cubicBezTo>
                    <a:pt x="27" y="126"/>
                    <a:pt x="27" y="126"/>
                    <a:pt x="28" y="125"/>
                  </a:cubicBezTo>
                  <a:cubicBezTo>
                    <a:pt x="28" y="124"/>
                    <a:pt x="29" y="124"/>
                    <a:pt x="29" y="123"/>
                  </a:cubicBezTo>
                  <a:cubicBezTo>
                    <a:pt x="30" y="122"/>
                    <a:pt x="32" y="121"/>
                    <a:pt x="33" y="120"/>
                  </a:cubicBezTo>
                  <a:cubicBezTo>
                    <a:pt x="34" y="119"/>
                    <a:pt x="36" y="119"/>
                    <a:pt x="37" y="118"/>
                  </a:cubicBezTo>
                  <a:cubicBezTo>
                    <a:pt x="38" y="118"/>
                    <a:pt x="39" y="117"/>
                    <a:pt x="40" y="117"/>
                  </a:cubicBezTo>
                  <a:cubicBezTo>
                    <a:pt x="41" y="116"/>
                    <a:pt x="41" y="115"/>
                    <a:pt x="42" y="114"/>
                  </a:cubicBezTo>
                  <a:cubicBezTo>
                    <a:pt x="43" y="114"/>
                    <a:pt x="43" y="113"/>
                    <a:pt x="44" y="112"/>
                  </a:cubicBezTo>
                  <a:cubicBezTo>
                    <a:pt x="44" y="112"/>
                    <a:pt x="45" y="112"/>
                    <a:pt x="46" y="111"/>
                  </a:cubicBezTo>
                  <a:cubicBezTo>
                    <a:pt x="46" y="111"/>
                    <a:pt x="46" y="111"/>
                    <a:pt x="47" y="110"/>
                  </a:cubicBezTo>
                  <a:cubicBezTo>
                    <a:pt x="47" y="110"/>
                    <a:pt x="47" y="110"/>
                    <a:pt x="48" y="110"/>
                  </a:cubicBezTo>
                  <a:cubicBezTo>
                    <a:pt x="48" y="109"/>
                    <a:pt x="49" y="110"/>
                    <a:pt x="49" y="109"/>
                  </a:cubicBezTo>
                  <a:cubicBezTo>
                    <a:pt x="49" y="109"/>
                    <a:pt x="50" y="109"/>
                    <a:pt x="50" y="109"/>
                  </a:cubicBezTo>
                  <a:cubicBezTo>
                    <a:pt x="51" y="108"/>
                    <a:pt x="52" y="107"/>
                    <a:pt x="53" y="107"/>
                  </a:cubicBezTo>
                  <a:cubicBezTo>
                    <a:pt x="53" y="106"/>
                    <a:pt x="53" y="106"/>
                    <a:pt x="54" y="106"/>
                  </a:cubicBezTo>
                  <a:cubicBezTo>
                    <a:pt x="54" y="106"/>
                    <a:pt x="54" y="107"/>
                    <a:pt x="54" y="107"/>
                  </a:cubicBezTo>
                  <a:cubicBezTo>
                    <a:pt x="53" y="107"/>
                    <a:pt x="53" y="108"/>
                    <a:pt x="53" y="108"/>
                  </a:cubicBezTo>
                  <a:cubicBezTo>
                    <a:pt x="54" y="108"/>
                    <a:pt x="54" y="108"/>
                    <a:pt x="54" y="108"/>
                  </a:cubicBezTo>
                  <a:cubicBezTo>
                    <a:pt x="55" y="108"/>
                    <a:pt x="55" y="107"/>
                    <a:pt x="55" y="107"/>
                  </a:cubicBezTo>
                  <a:cubicBezTo>
                    <a:pt x="56" y="107"/>
                    <a:pt x="56" y="107"/>
                    <a:pt x="56" y="107"/>
                  </a:cubicBezTo>
                  <a:cubicBezTo>
                    <a:pt x="57" y="107"/>
                    <a:pt x="57" y="108"/>
                    <a:pt x="57" y="108"/>
                  </a:cubicBezTo>
                  <a:cubicBezTo>
                    <a:pt x="57" y="108"/>
                    <a:pt x="58" y="108"/>
                    <a:pt x="58" y="108"/>
                  </a:cubicBezTo>
                  <a:cubicBezTo>
                    <a:pt x="58" y="108"/>
                    <a:pt x="59" y="108"/>
                    <a:pt x="60" y="108"/>
                  </a:cubicBezTo>
                  <a:cubicBezTo>
                    <a:pt x="60" y="108"/>
                    <a:pt x="61" y="108"/>
                    <a:pt x="61" y="108"/>
                  </a:cubicBezTo>
                  <a:cubicBezTo>
                    <a:pt x="62" y="108"/>
                    <a:pt x="62" y="107"/>
                    <a:pt x="63" y="107"/>
                  </a:cubicBezTo>
                  <a:cubicBezTo>
                    <a:pt x="64" y="106"/>
                    <a:pt x="65" y="106"/>
                    <a:pt x="66" y="105"/>
                  </a:cubicBezTo>
                  <a:cubicBezTo>
                    <a:pt x="66" y="105"/>
                    <a:pt x="67" y="105"/>
                    <a:pt x="67" y="105"/>
                  </a:cubicBezTo>
                  <a:cubicBezTo>
                    <a:pt x="68" y="105"/>
                    <a:pt x="68" y="105"/>
                    <a:pt x="69" y="105"/>
                  </a:cubicBezTo>
                  <a:cubicBezTo>
                    <a:pt x="69" y="105"/>
                    <a:pt x="70" y="104"/>
                    <a:pt x="70" y="104"/>
                  </a:cubicBezTo>
                  <a:cubicBezTo>
                    <a:pt x="71" y="104"/>
                    <a:pt x="71" y="104"/>
                    <a:pt x="72" y="104"/>
                  </a:cubicBezTo>
                  <a:cubicBezTo>
                    <a:pt x="73" y="103"/>
                    <a:pt x="74" y="102"/>
                    <a:pt x="75" y="102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78" y="101"/>
                    <a:pt x="79" y="101"/>
                    <a:pt x="79" y="101"/>
                  </a:cubicBezTo>
                  <a:cubicBezTo>
                    <a:pt x="80" y="101"/>
                    <a:pt x="81" y="101"/>
                    <a:pt x="82" y="101"/>
                  </a:cubicBezTo>
                  <a:cubicBezTo>
                    <a:pt x="82" y="101"/>
                    <a:pt x="83" y="101"/>
                    <a:pt x="83" y="101"/>
                  </a:cubicBezTo>
                  <a:cubicBezTo>
                    <a:pt x="84" y="100"/>
                    <a:pt x="85" y="100"/>
                    <a:pt x="86" y="100"/>
                  </a:cubicBezTo>
                  <a:cubicBezTo>
                    <a:pt x="88" y="99"/>
                    <a:pt x="90" y="99"/>
                    <a:pt x="92" y="98"/>
                  </a:cubicBezTo>
                  <a:cubicBezTo>
                    <a:pt x="93" y="98"/>
                    <a:pt x="94" y="98"/>
                    <a:pt x="95" y="97"/>
                  </a:cubicBezTo>
                  <a:cubicBezTo>
                    <a:pt x="95" y="97"/>
                    <a:pt x="95" y="97"/>
                    <a:pt x="96" y="97"/>
                  </a:cubicBezTo>
                  <a:cubicBezTo>
                    <a:pt x="97" y="95"/>
                    <a:pt x="98" y="93"/>
                    <a:pt x="100" y="92"/>
                  </a:cubicBezTo>
                  <a:cubicBezTo>
                    <a:pt x="101" y="91"/>
                    <a:pt x="102" y="90"/>
                    <a:pt x="103" y="89"/>
                  </a:cubicBezTo>
                  <a:cubicBezTo>
                    <a:pt x="103" y="89"/>
                    <a:pt x="104" y="88"/>
                    <a:pt x="105" y="87"/>
                  </a:cubicBezTo>
                  <a:cubicBezTo>
                    <a:pt x="105" y="86"/>
                    <a:pt x="105" y="86"/>
                    <a:pt x="105" y="86"/>
                  </a:cubicBezTo>
                  <a:cubicBezTo>
                    <a:pt x="105" y="86"/>
                    <a:pt x="105" y="85"/>
                    <a:pt x="105" y="85"/>
                  </a:cubicBezTo>
                  <a:cubicBezTo>
                    <a:pt x="105" y="85"/>
                    <a:pt x="105" y="84"/>
                    <a:pt x="106" y="84"/>
                  </a:cubicBezTo>
                  <a:cubicBezTo>
                    <a:pt x="106" y="84"/>
                    <a:pt x="107" y="83"/>
                    <a:pt x="107" y="83"/>
                  </a:cubicBezTo>
                  <a:cubicBezTo>
                    <a:pt x="108" y="82"/>
                    <a:pt x="108" y="82"/>
                    <a:pt x="108" y="82"/>
                  </a:cubicBezTo>
                  <a:cubicBezTo>
                    <a:pt x="109" y="82"/>
                    <a:pt x="109" y="82"/>
                    <a:pt x="110" y="81"/>
                  </a:cubicBezTo>
                  <a:cubicBezTo>
                    <a:pt x="110" y="81"/>
                    <a:pt x="111" y="81"/>
                    <a:pt x="111" y="80"/>
                  </a:cubicBezTo>
                  <a:cubicBezTo>
                    <a:pt x="111" y="80"/>
                    <a:pt x="111" y="79"/>
                    <a:pt x="111" y="79"/>
                  </a:cubicBezTo>
                  <a:cubicBezTo>
                    <a:pt x="111" y="78"/>
                    <a:pt x="110" y="78"/>
                    <a:pt x="110" y="77"/>
                  </a:cubicBezTo>
                  <a:cubicBezTo>
                    <a:pt x="110" y="77"/>
                    <a:pt x="110" y="76"/>
                    <a:pt x="110" y="76"/>
                  </a:cubicBezTo>
                  <a:cubicBezTo>
                    <a:pt x="110" y="76"/>
                    <a:pt x="110" y="75"/>
                    <a:pt x="110" y="75"/>
                  </a:cubicBezTo>
                  <a:cubicBezTo>
                    <a:pt x="110" y="74"/>
                    <a:pt x="110" y="74"/>
                    <a:pt x="110" y="73"/>
                  </a:cubicBezTo>
                  <a:cubicBezTo>
                    <a:pt x="110" y="73"/>
                    <a:pt x="110" y="72"/>
                    <a:pt x="110" y="72"/>
                  </a:cubicBezTo>
                  <a:cubicBezTo>
                    <a:pt x="110" y="71"/>
                    <a:pt x="111" y="70"/>
                    <a:pt x="112" y="69"/>
                  </a:cubicBezTo>
                  <a:cubicBezTo>
                    <a:pt x="112" y="68"/>
                    <a:pt x="112" y="68"/>
                    <a:pt x="113" y="68"/>
                  </a:cubicBezTo>
                  <a:cubicBezTo>
                    <a:pt x="113" y="68"/>
                    <a:pt x="113" y="67"/>
                    <a:pt x="113" y="67"/>
                  </a:cubicBezTo>
                  <a:cubicBezTo>
                    <a:pt x="114" y="67"/>
                    <a:pt x="114" y="67"/>
                    <a:pt x="115" y="67"/>
                  </a:cubicBezTo>
                  <a:cubicBezTo>
                    <a:pt x="115" y="66"/>
                    <a:pt x="115" y="66"/>
                    <a:pt x="115" y="66"/>
                  </a:cubicBezTo>
                  <a:cubicBezTo>
                    <a:pt x="115" y="65"/>
                    <a:pt x="115" y="65"/>
                    <a:pt x="116" y="65"/>
                  </a:cubicBezTo>
                  <a:cubicBezTo>
                    <a:pt x="116" y="65"/>
                    <a:pt x="117" y="65"/>
                    <a:pt x="117" y="64"/>
                  </a:cubicBezTo>
                  <a:cubicBezTo>
                    <a:pt x="117" y="64"/>
                    <a:pt x="117" y="64"/>
                    <a:pt x="118" y="63"/>
                  </a:cubicBezTo>
                  <a:cubicBezTo>
                    <a:pt x="118" y="63"/>
                    <a:pt x="118" y="63"/>
                    <a:pt x="118" y="62"/>
                  </a:cubicBezTo>
                  <a:cubicBezTo>
                    <a:pt x="118" y="62"/>
                    <a:pt x="119" y="62"/>
                    <a:pt x="119" y="61"/>
                  </a:cubicBezTo>
                  <a:cubicBezTo>
                    <a:pt x="119" y="61"/>
                    <a:pt x="120" y="61"/>
                    <a:pt x="120" y="61"/>
                  </a:cubicBezTo>
                  <a:cubicBezTo>
                    <a:pt x="120" y="61"/>
                    <a:pt x="121" y="61"/>
                    <a:pt x="121" y="61"/>
                  </a:cubicBezTo>
                  <a:cubicBezTo>
                    <a:pt x="121" y="62"/>
                    <a:pt x="120" y="62"/>
                    <a:pt x="120" y="62"/>
                  </a:cubicBezTo>
                  <a:cubicBezTo>
                    <a:pt x="120" y="63"/>
                    <a:pt x="119" y="63"/>
                    <a:pt x="119" y="64"/>
                  </a:cubicBezTo>
                  <a:cubicBezTo>
                    <a:pt x="119" y="64"/>
                    <a:pt x="119" y="64"/>
                    <a:pt x="119" y="64"/>
                  </a:cubicBezTo>
                  <a:cubicBezTo>
                    <a:pt x="119" y="64"/>
                    <a:pt x="119" y="64"/>
                    <a:pt x="119" y="64"/>
                  </a:cubicBezTo>
                  <a:cubicBezTo>
                    <a:pt x="119" y="65"/>
                    <a:pt x="119" y="65"/>
                    <a:pt x="120" y="65"/>
                  </a:cubicBezTo>
                  <a:cubicBezTo>
                    <a:pt x="120" y="65"/>
                    <a:pt x="120" y="65"/>
                    <a:pt x="120" y="65"/>
                  </a:cubicBezTo>
                  <a:cubicBezTo>
                    <a:pt x="120" y="65"/>
                    <a:pt x="120" y="65"/>
                    <a:pt x="120" y="65"/>
                  </a:cubicBezTo>
                  <a:cubicBezTo>
                    <a:pt x="120" y="65"/>
                    <a:pt x="120" y="65"/>
                    <a:pt x="120" y="65"/>
                  </a:cubicBezTo>
                  <a:cubicBezTo>
                    <a:pt x="120" y="65"/>
                    <a:pt x="120" y="66"/>
                    <a:pt x="120" y="66"/>
                  </a:cubicBezTo>
                  <a:cubicBezTo>
                    <a:pt x="120" y="66"/>
                    <a:pt x="120" y="66"/>
                    <a:pt x="121" y="66"/>
                  </a:cubicBezTo>
                  <a:cubicBezTo>
                    <a:pt x="121" y="66"/>
                    <a:pt x="121" y="66"/>
                    <a:pt x="121" y="67"/>
                  </a:cubicBezTo>
                  <a:cubicBezTo>
                    <a:pt x="121" y="67"/>
                    <a:pt x="121" y="67"/>
                    <a:pt x="121" y="67"/>
                  </a:cubicBezTo>
                  <a:cubicBezTo>
                    <a:pt x="121" y="67"/>
                    <a:pt x="121" y="67"/>
                    <a:pt x="121" y="67"/>
                  </a:cubicBezTo>
                  <a:cubicBezTo>
                    <a:pt x="121" y="67"/>
                    <a:pt x="121" y="67"/>
                    <a:pt x="121" y="68"/>
                  </a:cubicBezTo>
                  <a:cubicBezTo>
                    <a:pt x="121" y="68"/>
                    <a:pt x="121" y="68"/>
                    <a:pt x="121" y="68"/>
                  </a:cubicBezTo>
                  <a:cubicBezTo>
                    <a:pt x="121" y="68"/>
                    <a:pt x="121" y="68"/>
                    <a:pt x="121" y="68"/>
                  </a:cubicBezTo>
                  <a:cubicBezTo>
                    <a:pt x="121" y="68"/>
                    <a:pt x="121" y="68"/>
                    <a:pt x="121" y="68"/>
                  </a:cubicBezTo>
                  <a:cubicBezTo>
                    <a:pt x="122" y="69"/>
                    <a:pt x="122" y="68"/>
                    <a:pt x="122" y="69"/>
                  </a:cubicBezTo>
                  <a:cubicBezTo>
                    <a:pt x="122" y="69"/>
                    <a:pt x="122" y="69"/>
                    <a:pt x="122" y="69"/>
                  </a:cubicBezTo>
                  <a:cubicBezTo>
                    <a:pt x="122" y="69"/>
                    <a:pt x="122" y="69"/>
                    <a:pt x="122" y="70"/>
                  </a:cubicBezTo>
                  <a:cubicBezTo>
                    <a:pt x="122" y="70"/>
                    <a:pt x="122" y="70"/>
                    <a:pt x="122" y="70"/>
                  </a:cubicBezTo>
                  <a:cubicBezTo>
                    <a:pt x="122" y="70"/>
                    <a:pt x="122" y="71"/>
                    <a:pt x="122" y="71"/>
                  </a:cubicBezTo>
                  <a:cubicBezTo>
                    <a:pt x="122" y="71"/>
                    <a:pt x="122" y="71"/>
                    <a:pt x="122" y="71"/>
                  </a:cubicBezTo>
                  <a:cubicBezTo>
                    <a:pt x="122" y="71"/>
                    <a:pt x="122" y="71"/>
                    <a:pt x="122" y="71"/>
                  </a:cubicBezTo>
                  <a:cubicBezTo>
                    <a:pt x="122" y="72"/>
                    <a:pt x="123" y="72"/>
                    <a:pt x="123" y="72"/>
                  </a:cubicBezTo>
                  <a:cubicBezTo>
                    <a:pt x="123" y="72"/>
                    <a:pt x="123" y="72"/>
                    <a:pt x="123" y="72"/>
                  </a:cubicBezTo>
                  <a:cubicBezTo>
                    <a:pt x="123" y="72"/>
                    <a:pt x="123" y="72"/>
                    <a:pt x="123" y="72"/>
                  </a:cubicBezTo>
                  <a:cubicBezTo>
                    <a:pt x="123" y="72"/>
                    <a:pt x="123" y="72"/>
                    <a:pt x="123" y="73"/>
                  </a:cubicBezTo>
                  <a:cubicBezTo>
                    <a:pt x="123" y="73"/>
                    <a:pt x="123" y="73"/>
                    <a:pt x="123" y="73"/>
                  </a:cubicBezTo>
                  <a:cubicBezTo>
                    <a:pt x="123" y="73"/>
                    <a:pt x="123" y="73"/>
                    <a:pt x="123" y="73"/>
                  </a:cubicBezTo>
                  <a:cubicBezTo>
                    <a:pt x="123" y="73"/>
                    <a:pt x="123" y="73"/>
                    <a:pt x="123" y="73"/>
                  </a:cubicBezTo>
                  <a:cubicBezTo>
                    <a:pt x="123" y="74"/>
                    <a:pt x="123" y="74"/>
                    <a:pt x="123" y="74"/>
                  </a:cubicBezTo>
                  <a:cubicBezTo>
                    <a:pt x="123" y="74"/>
                    <a:pt x="123" y="74"/>
                    <a:pt x="124" y="74"/>
                  </a:cubicBezTo>
                  <a:cubicBezTo>
                    <a:pt x="124" y="74"/>
                    <a:pt x="124" y="74"/>
                    <a:pt x="124" y="74"/>
                  </a:cubicBezTo>
                  <a:cubicBezTo>
                    <a:pt x="124" y="73"/>
                    <a:pt x="124" y="73"/>
                    <a:pt x="124" y="73"/>
                  </a:cubicBezTo>
                  <a:cubicBezTo>
                    <a:pt x="124" y="73"/>
                    <a:pt x="124" y="73"/>
                    <a:pt x="124" y="72"/>
                  </a:cubicBezTo>
                  <a:cubicBezTo>
                    <a:pt x="124" y="72"/>
                    <a:pt x="124" y="72"/>
                    <a:pt x="124" y="72"/>
                  </a:cubicBezTo>
                  <a:cubicBezTo>
                    <a:pt x="123" y="72"/>
                    <a:pt x="123" y="72"/>
                    <a:pt x="124" y="72"/>
                  </a:cubicBezTo>
                  <a:cubicBezTo>
                    <a:pt x="124" y="71"/>
                    <a:pt x="124" y="71"/>
                    <a:pt x="124" y="71"/>
                  </a:cubicBezTo>
                  <a:cubicBezTo>
                    <a:pt x="124" y="71"/>
                    <a:pt x="124" y="71"/>
                    <a:pt x="124" y="71"/>
                  </a:cubicBezTo>
                  <a:cubicBezTo>
                    <a:pt x="124" y="71"/>
                    <a:pt x="124" y="71"/>
                    <a:pt x="124" y="71"/>
                  </a:cubicBezTo>
                  <a:cubicBezTo>
                    <a:pt x="124" y="70"/>
                    <a:pt x="124" y="70"/>
                    <a:pt x="124" y="70"/>
                  </a:cubicBezTo>
                  <a:cubicBezTo>
                    <a:pt x="124" y="70"/>
                    <a:pt x="124" y="70"/>
                    <a:pt x="124" y="70"/>
                  </a:cubicBezTo>
                  <a:cubicBezTo>
                    <a:pt x="125" y="70"/>
                    <a:pt x="125" y="70"/>
                    <a:pt x="125" y="69"/>
                  </a:cubicBezTo>
                  <a:cubicBezTo>
                    <a:pt x="125" y="69"/>
                    <a:pt x="125" y="69"/>
                    <a:pt x="125" y="69"/>
                  </a:cubicBezTo>
                  <a:cubicBezTo>
                    <a:pt x="125" y="69"/>
                    <a:pt x="125" y="69"/>
                    <a:pt x="125" y="69"/>
                  </a:cubicBezTo>
                  <a:cubicBezTo>
                    <a:pt x="125" y="69"/>
                    <a:pt x="125" y="69"/>
                    <a:pt x="125" y="69"/>
                  </a:cubicBezTo>
                  <a:cubicBezTo>
                    <a:pt x="124" y="69"/>
                    <a:pt x="124" y="68"/>
                    <a:pt x="124" y="68"/>
                  </a:cubicBezTo>
                  <a:cubicBezTo>
                    <a:pt x="124" y="68"/>
                    <a:pt x="124" y="68"/>
                    <a:pt x="124" y="68"/>
                  </a:cubicBezTo>
                  <a:cubicBezTo>
                    <a:pt x="125" y="68"/>
                    <a:pt x="125" y="68"/>
                    <a:pt x="125" y="68"/>
                  </a:cubicBezTo>
                  <a:cubicBezTo>
                    <a:pt x="125" y="68"/>
                    <a:pt x="125" y="68"/>
                    <a:pt x="125" y="67"/>
                  </a:cubicBezTo>
                  <a:cubicBezTo>
                    <a:pt x="125" y="67"/>
                    <a:pt x="125" y="67"/>
                    <a:pt x="125" y="67"/>
                  </a:cubicBezTo>
                  <a:cubicBezTo>
                    <a:pt x="126" y="67"/>
                    <a:pt x="126" y="67"/>
                    <a:pt x="126" y="67"/>
                  </a:cubicBezTo>
                  <a:cubicBezTo>
                    <a:pt x="126" y="68"/>
                    <a:pt x="126" y="68"/>
                    <a:pt x="126" y="68"/>
                  </a:cubicBezTo>
                  <a:cubicBezTo>
                    <a:pt x="126" y="68"/>
                    <a:pt x="126" y="68"/>
                    <a:pt x="126" y="68"/>
                  </a:cubicBezTo>
                  <a:cubicBezTo>
                    <a:pt x="126" y="68"/>
                    <a:pt x="126" y="69"/>
                    <a:pt x="126" y="69"/>
                  </a:cubicBezTo>
                  <a:cubicBezTo>
                    <a:pt x="126" y="69"/>
                    <a:pt x="127" y="70"/>
                    <a:pt x="127" y="70"/>
                  </a:cubicBezTo>
                  <a:cubicBezTo>
                    <a:pt x="127" y="69"/>
                    <a:pt x="127" y="70"/>
                    <a:pt x="127" y="69"/>
                  </a:cubicBezTo>
                  <a:cubicBezTo>
                    <a:pt x="127" y="69"/>
                    <a:pt x="127" y="69"/>
                    <a:pt x="127" y="69"/>
                  </a:cubicBezTo>
                  <a:cubicBezTo>
                    <a:pt x="127" y="69"/>
                    <a:pt x="127" y="69"/>
                    <a:pt x="127" y="68"/>
                  </a:cubicBezTo>
                  <a:cubicBezTo>
                    <a:pt x="127" y="68"/>
                    <a:pt x="127" y="68"/>
                    <a:pt x="127" y="68"/>
                  </a:cubicBezTo>
                  <a:cubicBezTo>
                    <a:pt x="127" y="67"/>
                    <a:pt x="127" y="67"/>
                    <a:pt x="127" y="67"/>
                  </a:cubicBezTo>
                  <a:cubicBezTo>
                    <a:pt x="128" y="67"/>
                    <a:pt x="128" y="67"/>
                    <a:pt x="128" y="66"/>
                  </a:cubicBezTo>
                  <a:cubicBezTo>
                    <a:pt x="128" y="66"/>
                    <a:pt x="128" y="66"/>
                    <a:pt x="128" y="66"/>
                  </a:cubicBezTo>
                  <a:cubicBezTo>
                    <a:pt x="128" y="66"/>
                    <a:pt x="128" y="66"/>
                    <a:pt x="129" y="66"/>
                  </a:cubicBezTo>
                  <a:cubicBezTo>
                    <a:pt x="129" y="66"/>
                    <a:pt x="129" y="66"/>
                    <a:pt x="128" y="66"/>
                  </a:cubicBezTo>
                  <a:cubicBezTo>
                    <a:pt x="128" y="66"/>
                    <a:pt x="128" y="66"/>
                    <a:pt x="128" y="66"/>
                  </a:cubicBezTo>
                  <a:cubicBezTo>
                    <a:pt x="128" y="66"/>
                    <a:pt x="128" y="66"/>
                    <a:pt x="128" y="66"/>
                  </a:cubicBezTo>
                  <a:cubicBezTo>
                    <a:pt x="127" y="66"/>
                    <a:pt x="127" y="65"/>
                    <a:pt x="126" y="65"/>
                  </a:cubicBezTo>
                  <a:cubicBezTo>
                    <a:pt x="126" y="65"/>
                    <a:pt x="125" y="65"/>
                    <a:pt x="125" y="64"/>
                  </a:cubicBezTo>
                  <a:cubicBezTo>
                    <a:pt x="125" y="64"/>
                    <a:pt x="125" y="64"/>
                    <a:pt x="125" y="63"/>
                  </a:cubicBezTo>
                  <a:cubicBezTo>
                    <a:pt x="125" y="63"/>
                    <a:pt x="125" y="63"/>
                    <a:pt x="126" y="63"/>
                  </a:cubicBezTo>
                  <a:cubicBezTo>
                    <a:pt x="126" y="63"/>
                    <a:pt x="126" y="62"/>
                    <a:pt x="126" y="62"/>
                  </a:cubicBezTo>
                  <a:cubicBezTo>
                    <a:pt x="126" y="62"/>
                    <a:pt x="126" y="62"/>
                    <a:pt x="126" y="61"/>
                  </a:cubicBezTo>
                  <a:cubicBezTo>
                    <a:pt x="126" y="61"/>
                    <a:pt x="126" y="61"/>
                    <a:pt x="126" y="61"/>
                  </a:cubicBezTo>
                  <a:cubicBezTo>
                    <a:pt x="127" y="61"/>
                    <a:pt x="127" y="61"/>
                    <a:pt x="127" y="60"/>
                  </a:cubicBezTo>
                  <a:cubicBezTo>
                    <a:pt x="126" y="60"/>
                    <a:pt x="126" y="60"/>
                    <a:pt x="126" y="60"/>
                  </a:cubicBezTo>
                  <a:cubicBezTo>
                    <a:pt x="126" y="59"/>
                    <a:pt x="126" y="59"/>
                    <a:pt x="126" y="59"/>
                  </a:cubicBezTo>
                  <a:cubicBezTo>
                    <a:pt x="126" y="59"/>
                    <a:pt x="126" y="59"/>
                    <a:pt x="126" y="59"/>
                  </a:cubicBezTo>
                  <a:cubicBezTo>
                    <a:pt x="126" y="58"/>
                    <a:pt x="126" y="58"/>
                    <a:pt x="126" y="58"/>
                  </a:cubicBezTo>
                  <a:cubicBezTo>
                    <a:pt x="127" y="58"/>
                    <a:pt x="127" y="58"/>
                    <a:pt x="127" y="58"/>
                  </a:cubicBezTo>
                  <a:cubicBezTo>
                    <a:pt x="127" y="58"/>
                    <a:pt x="127" y="58"/>
                    <a:pt x="127" y="58"/>
                  </a:cubicBezTo>
                  <a:cubicBezTo>
                    <a:pt x="127" y="58"/>
                    <a:pt x="127" y="58"/>
                    <a:pt x="128" y="58"/>
                  </a:cubicBezTo>
                  <a:cubicBezTo>
                    <a:pt x="128" y="59"/>
                    <a:pt x="128" y="59"/>
                    <a:pt x="128" y="59"/>
                  </a:cubicBezTo>
                  <a:cubicBezTo>
                    <a:pt x="128" y="59"/>
                    <a:pt x="128" y="59"/>
                    <a:pt x="128" y="59"/>
                  </a:cubicBezTo>
                  <a:cubicBezTo>
                    <a:pt x="128" y="59"/>
                    <a:pt x="128" y="60"/>
                    <a:pt x="128" y="60"/>
                  </a:cubicBezTo>
                  <a:cubicBezTo>
                    <a:pt x="128" y="60"/>
                    <a:pt x="128" y="60"/>
                    <a:pt x="128" y="60"/>
                  </a:cubicBezTo>
                  <a:cubicBezTo>
                    <a:pt x="128" y="60"/>
                    <a:pt x="128" y="60"/>
                    <a:pt x="128" y="60"/>
                  </a:cubicBezTo>
                  <a:cubicBezTo>
                    <a:pt x="128" y="60"/>
                    <a:pt x="128" y="61"/>
                    <a:pt x="128" y="61"/>
                  </a:cubicBezTo>
                  <a:cubicBezTo>
                    <a:pt x="128" y="61"/>
                    <a:pt x="128" y="61"/>
                    <a:pt x="128" y="61"/>
                  </a:cubicBezTo>
                  <a:cubicBezTo>
                    <a:pt x="129" y="61"/>
                    <a:pt x="129" y="61"/>
                    <a:pt x="129" y="61"/>
                  </a:cubicBezTo>
                  <a:cubicBezTo>
                    <a:pt x="129" y="61"/>
                    <a:pt x="129" y="61"/>
                    <a:pt x="129" y="60"/>
                  </a:cubicBezTo>
                  <a:cubicBezTo>
                    <a:pt x="129" y="60"/>
                    <a:pt x="129" y="60"/>
                    <a:pt x="129" y="59"/>
                  </a:cubicBezTo>
                  <a:cubicBezTo>
                    <a:pt x="129" y="59"/>
                    <a:pt x="130" y="59"/>
                    <a:pt x="130" y="59"/>
                  </a:cubicBezTo>
                  <a:cubicBezTo>
                    <a:pt x="130" y="59"/>
                    <a:pt x="131" y="59"/>
                    <a:pt x="131" y="59"/>
                  </a:cubicBezTo>
                  <a:cubicBezTo>
                    <a:pt x="131" y="59"/>
                    <a:pt x="132" y="60"/>
                    <a:pt x="132" y="60"/>
                  </a:cubicBezTo>
                  <a:cubicBezTo>
                    <a:pt x="132" y="61"/>
                    <a:pt x="132" y="61"/>
                    <a:pt x="133" y="61"/>
                  </a:cubicBezTo>
                  <a:cubicBezTo>
                    <a:pt x="133" y="61"/>
                    <a:pt x="133" y="61"/>
                    <a:pt x="133" y="61"/>
                  </a:cubicBezTo>
                  <a:cubicBezTo>
                    <a:pt x="134" y="61"/>
                    <a:pt x="134" y="61"/>
                    <a:pt x="135" y="61"/>
                  </a:cubicBezTo>
                  <a:cubicBezTo>
                    <a:pt x="135" y="61"/>
                    <a:pt x="135" y="61"/>
                    <a:pt x="136" y="61"/>
                  </a:cubicBezTo>
                  <a:cubicBezTo>
                    <a:pt x="136" y="61"/>
                    <a:pt x="136" y="61"/>
                    <a:pt x="137" y="61"/>
                  </a:cubicBezTo>
                  <a:cubicBezTo>
                    <a:pt x="137" y="61"/>
                    <a:pt x="137" y="61"/>
                    <a:pt x="138" y="61"/>
                  </a:cubicBezTo>
                  <a:cubicBezTo>
                    <a:pt x="138" y="61"/>
                    <a:pt x="138" y="62"/>
                    <a:pt x="138" y="62"/>
                  </a:cubicBezTo>
                  <a:cubicBezTo>
                    <a:pt x="138" y="61"/>
                    <a:pt x="138" y="61"/>
                    <a:pt x="138" y="61"/>
                  </a:cubicBezTo>
                  <a:cubicBezTo>
                    <a:pt x="137" y="60"/>
                    <a:pt x="137" y="60"/>
                    <a:pt x="137" y="60"/>
                  </a:cubicBezTo>
                  <a:cubicBezTo>
                    <a:pt x="136" y="60"/>
                    <a:pt x="136" y="60"/>
                    <a:pt x="135" y="60"/>
                  </a:cubicBezTo>
                  <a:cubicBezTo>
                    <a:pt x="135" y="60"/>
                    <a:pt x="135" y="60"/>
                    <a:pt x="134" y="60"/>
                  </a:cubicBezTo>
                  <a:cubicBezTo>
                    <a:pt x="134" y="60"/>
                    <a:pt x="134" y="60"/>
                    <a:pt x="134" y="59"/>
                  </a:cubicBezTo>
                  <a:cubicBezTo>
                    <a:pt x="134" y="59"/>
                    <a:pt x="134" y="58"/>
                    <a:pt x="134" y="58"/>
                  </a:cubicBezTo>
                  <a:cubicBezTo>
                    <a:pt x="134" y="58"/>
                    <a:pt x="134" y="57"/>
                    <a:pt x="134" y="57"/>
                  </a:cubicBezTo>
                  <a:cubicBezTo>
                    <a:pt x="135" y="58"/>
                    <a:pt x="135" y="58"/>
                    <a:pt x="135" y="58"/>
                  </a:cubicBezTo>
                  <a:cubicBezTo>
                    <a:pt x="135" y="58"/>
                    <a:pt x="135" y="57"/>
                    <a:pt x="136" y="57"/>
                  </a:cubicBezTo>
                  <a:cubicBezTo>
                    <a:pt x="136" y="57"/>
                    <a:pt x="136" y="57"/>
                    <a:pt x="136" y="56"/>
                  </a:cubicBezTo>
                  <a:cubicBezTo>
                    <a:pt x="136" y="56"/>
                    <a:pt x="136" y="56"/>
                    <a:pt x="136" y="56"/>
                  </a:cubicBezTo>
                  <a:cubicBezTo>
                    <a:pt x="136" y="56"/>
                    <a:pt x="136" y="55"/>
                    <a:pt x="137" y="55"/>
                  </a:cubicBezTo>
                  <a:cubicBezTo>
                    <a:pt x="137" y="55"/>
                    <a:pt x="137" y="55"/>
                    <a:pt x="137" y="55"/>
                  </a:cubicBezTo>
                  <a:cubicBezTo>
                    <a:pt x="137" y="55"/>
                    <a:pt x="137" y="55"/>
                    <a:pt x="137" y="55"/>
                  </a:cubicBezTo>
                  <a:cubicBezTo>
                    <a:pt x="137" y="54"/>
                    <a:pt x="136" y="55"/>
                    <a:pt x="136" y="55"/>
                  </a:cubicBezTo>
                  <a:cubicBezTo>
                    <a:pt x="136" y="55"/>
                    <a:pt x="135" y="56"/>
                    <a:pt x="135" y="56"/>
                  </a:cubicBezTo>
                  <a:cubicBezTo>
                    <a:pt x="135" y="56"/>
                    <a:pt x="135" y="55"/>
                    <a:pt x="135" y="55"/>
                  </a:cubicBezTo>
                  <a:cubicBezTo>
                    <a:pt x="135" y="55"/>
                    <a:pt x="135" y="55"/>
                    <a:pt x="134" y="55"/>
                  </a:cubicBezTo>
                  <a:cubicBezTo>
                    <a:pt x="134" y="54"/>
                    <a:pt x="134" y="54"/>
                    <a:pt x="135" y="54"/>
                  </a:cubicBezTo>
                  <a:cubicBezTo>
                    <a:pt x="135" y="53"/>
                    <a:pt x="135" y="53"/>
                    <a:pt x="135" y="53"/>
                  </a:cubicBezTo>
                  <a:cubicBezTo>
                    <a:pt x="135" y="52"/>
                    <a:pt x="135" y="52"/>
                    <a:pt x="135" y="51"/>
                  </a:cubicBezTo>
                  <a:cubicBezTo>
                    <a:pt x="136" y="51"/>
                    <a:pt x="136" y="51"/>
                    <a:pt x="136" y="51"/>
                  </a:cubicBezTo>
                  <a:cubicBezTo>
                    <a:pt x="137" y="51"/>
                    <a:pt x="137" y="51"/>
                    <a:pt x="137" y="51"/>
                  </a:cubicBezTo>
                  <a:cubicBezTo>
                    <a:pt x="137" y="50"/>
                    <a:pt x="137" y="50"/>
                    <a:pt x="138" y="50"/>
                  </a:cubicBezTo>
                  <a:cubicBezTo>
                    <a:pt x="138" y="49"/>
                    <a:pt x="139" y="49"/>
                    <a:pt x="139" y="49"/>
                  </a:cubicBezTo>
                  <a:cubicBezTo>
                    <a:pt x="139" y="49"/>
                    <a:pt x="139" y="49"/>
                    <a:pt x="140" y="50"/>
                  </a:cubicBezTo>
                  <a:cubicBezTo>
                    <a:pt x="140" y="50"/>
                    <a:pt x="140" y="50"/>
                    <a:pt x="141" y="50"/>
                  </a:cubicBezTo>
                  <a:cubicBezTo>
                    <a:pt x="141" y="50"/>
                    <a:pt x="141" y="50"/>
                    <a:pt x="141" y="50"/>
                  </a:cubicBezTo>
                  <a:cubicBezTo>
                    <a:pt x="141" y="51"/>
                    <a:pt x="141" y="51"/>
                    <a:pt x="141" y="51"/>
                  </a:cubicBezTo>
                  <a:cubicBezTo>
                    <a:pt x="141" y="51"/>
                    <a:pt x="142" y="51"/>
                    <a:pt x="142" y="51"/>
                  </a:cubicBezTo>
                  <a:cubicBezTo>
                    <a:pt x="142" y="51"/>
                    <a:pt x="142" y="51"/>
                    <a:pt x="142" y="51"/>
                  </a:cubicBezTo>
                  <a:cubicBezTo>
                    <a:pt x="142" y="51"/>
                    <a:pt x="142" y="52"/>
                    <a:pt x="143" y="51"/>
                  </a:cubicBezTo>
                  <a:cubicBezTo>
                    <a:pt x="143" y="51"/>
                    <a:pt x="143" y="51"/>
                    <a:pt x="142" y="51"/>
                  </a:cubicBezTo>
                  <a:cubicBezTo>
                    <a:pt x="142" y="51"/>
                    <a:pt x="142" y="50"/>
                    <a:pt x="142" y="50"/>
                  </a:cubicBezTo>
                  <a:cubicBezTo>
                    <a:pt x="142" y="50"/>
                    <a:pt x="142" y="50"/>
                    <a:pt x="142" y="50"/>
                  </a:cubicBezTo>
                  <a:cubicBezTo>
                    <a:pt x="142" y="50"/>
                    <a:pt x="142" y="50"/>
                    <a:pt x="142" y="49"/>
                  </a:cubicBezTo>
                  <a:cubicBezTo>
                    <a:pt x="142" y="49"/>
                    <a:pt x="142" y="49"/>
                    <a:pt x="142" y="49"/>
                  </a:cubicBezTo>
                  <a:cubicBezTo>
                    <a:pt x="142" y="49"/>
                    <a:pt x="142" y="49"/>
                    <a:pt x="142" y="49"/>
                  </a:cubicBezTo>
                  <a:cubicBezTo>
                    <a:pt x="142" y="49"/>
                    <a:pt x="141" y="49"/>
                    <a:pt x="141" y="48"/>
                  </a:cubicBezTo>
                  <a:cubicBezTo>
                    <a:pt x="141" y="48"/>
                    <a:pt x="141" y="48"/>
                    <a:pt x="141" y="48"/>
                  </a:cubicBezTo>
                  <a:cubicBezTo>
                    <a:pt x="142" y="47"/>
                    <a:pt x="142" y="47"/>
                    <a:pt x="141" y="47"/>
                  </a:cubicBezTo>
                  <a:cubicBezTo>
                    <a:pt x="141" y="46"/>
                    <a:pt x="141" y="46"/>
                    <a:pt x="141" y="46"/>
                  </a:cubicBezTo>
                  <a:cubicBezTo>
                    <a:pt x="141" y="46"/>
                    <a:pt x="141" y="46"/>
                    <a:pt x="141" y="46"/>
                  </a:cubicBezTo>
                  <a:cubicBezTo>
                    <a:pt x="141" y="46"/>
                    <a:pt x="141" y="46"/>
                    <a:pt x="141" y="46"/>
                  </a:cubicBezTo>
                  <a:cubicBezTo>
                    <a:pt x="142" y="46"/>
                    <a:pt x="142" y="46"/>
                    <a:pt x="142" y="46"/>
                  </a:cubicBezTo>
                  <a:cubicBezTo>
                    <a:pt x="142" y="46"/>
                    <a:pt x="142" y="46"/>
                    <a:pt x="143" y="46"/>
                  </a:cubicBezTo>
                  <a:cubicBezTo>
                    <a:pt x="143" y="46"/>
                    <a:pt x="143" y="46"/>
                    <a:pt x="143" y="46"/>
                  </a:cubicBezTo>
                  <a:cubicBezTo>
                    <a:pt x="144" y="46"/>
                    <a:pt x="144" y="46"/>
                    <a:pt x="144" y="47"/>
                  </a:cubicBezTo>
                  <a:cubicBezTo>
                    <a:pt x="144" y="47"/>
                    <a:pt x="144" y="47"/>
                    <a:pt x="144" y="47"/>
                  </a:cubicBezTo>
                  <a:cubicBezTo>
                    <a:pt x="145" y="47"/>
                    <a:pt x="145" y="47"/>
                    <a:pt x="145" y="47"/>
                  </a:cubicBezTo>
                  <a:cubicBezTo>
                    <a:pt x="145" y="47"/>
                    <a:pt x="145" y="46"/>
                    <a:pt x="145" y="46"/>
                  </a:cubicBezTo>
                  <a:cubicBezTo>
                    <a:pt x="145" y="46"/>
                    <a:pt x="145" y="46"/>
                    <a:pt x="145" y="46"/>
                  </a:cubicBezTo>
                  <a:cubicBezTo>
                    <a:pt x="145" y="46"/>
                    <a:pt x="145" y="45"/>
                    <a:pt x="144" y="45"/>
                  </a:cubicBezTo>
                  <a:cubicBezTo>
                    <a:pt x="144" y="45"/>
                    <a:pt x="144" y="45"/>
                    <a:pt x="144" y="45"/>
                  </a:cubicBezTo>
                  <a:cubicBezTo>
                    <a:pt x="144" y="45"/>
                    <a:pt x="144" y="45"/>
                    <a:pt x="144" y="45"/>
                  </a:cubicBezTo>
                  <a:cubicBezTo>
                    <a:pt x="144" y="45"/>
                    <a:pt x="144" y="45"/>
                    <a:pt x="144" y="45"/>
                  </a:cubicBezTo>
                  <a:cubicBezTo>
                    <a:pt x="144" y="44"/>
                    <a:pt x="144" y="45"/>
                    <a:pt x="144" y="44"/>
                  </a:cubicBezTo>
                  <a:cubicBezTo>
                    <a:pt x="145" y="44"/>
                    <a:pt x="144" y="44"/>
                    <a:pt x="144" y="44"/>
                  </a:cubicBezTo>
                  <a:cubicBezTo>
                    <a:pt x="144" y="44"/>
                    <a:pt x="144" y="44"/>
                    <a:pt x="144" y="44"/>
                  </a:cubicBezTo>
                  <a:cubicBezTo>
                    <a:pt x="144" y="44"/>
                    <a:pt x="144" y="44"/>
                    <a:pt x="144" y="43"/>
                  </a:cubicBezTo>
                  <a:cubicBezTo>
                    <a:pt x="144" y="43"/>
                    <a:pt x="144" y="43"/>
                    <a:pt x="144" y="43"/>
                  </a:cubicBezTo>
                  <a:cubicBezTo>
                    <a:pt x="144" y="43"/>
                    <a:pt x="144" y="43"/>
                    <a:pt x="144" y="43"/>
                  </a:cubicBezTo>
                  <a:cubicBezTo>
                    <a:pt x="144" y="43"/>
                    <a:pt x="144" y="43"/>
                    <a:pt x="144" y="42"/>
                  </a:cubicBezTo>
                  <a:cubicBezTo>
                    <a:pt x="143" y="42"/>
                    <a:pt x="143" y="42"/>
                    <a:pt x="144" y="42"/>
                  </a:cubicBezTo>
                  <a:cubicBezTo>
                    <a:pt x="144" y="42"/>
                    <a:pt x="144" y="41"/>
                    <a:pt x="144" y="41"/>
                  </a:cubicBezTo>
                  <a:cubicBezTo>
                    <a:pt x="144" y="41"/>
                    <a:pt x="144" y="40"/>
                    <a:pt x="144" y="40"/>
                  </a:cubicBezTo>
                  <a:cubicBezTo>
                    <a:pt x="144" y="40"/>
                    <a:pt x="144" y="40"/>
                    <a:pt x="144" y="40"/>
                  </a:cubicBezTo>
                  <a:cubicBezTo>
                    <a:pt x="144" y="40"/>
                    <a:pt x="145" y="41"/>
                    <a:pt x="145" y="41"/>
                  </a:cubicBezTo>
                  <a:cubicBezTo>
                    <a:pt x="145" y="41"/>
                    <a:pt x="145" y="41"/>
                    <a:pt x="146" y="41"/>
                  </a:cubicBezTo>
                  <a:cubicBezTo>
                    <a:pt x="146" y="41"/>
                    <a:pt x="146" y="41"/>
                    <a:pt x="146" y="41"/>
                  </a:cubicBezTo>
                  <a:cubicBezTo>
                    <a:pt x="146" y="41"/>
                    <a:pt x="146" y="41"/>
                    <a:pt x="146" y="41"/>
                  </a:cubicBezTo>
                  <a:cubicBezTo>
                    <a:pt x="146" y="41"/>
                    <a:pt x="146" y="41"/>
                    <a:pt x="147" y="41"/>
                  </a:cubicBezTo>
                  <a:cubicBezTo>
                    <a:pt x="147" y="41"/>
                    <a:pt x="147" y="41"/>
                    <a:pt x="147" y="41"/>
                  </a:cubicBezTo>
                  <a:cubicBezTo>
                    <a:pt x="147" y="41"/>
                    <a:pt x="147" y="41"/>
                    <a:pt x="147" y="40"/>
                  </a:cubicBezTo>
                  <a:cubicBezTo>
                    <a:pt x="147" y="40"/>
                    <a:pt x="147" y="40"/>
                    <a:pt x="147" y="40"/>
                  </a:cubicBezTo>
                  <a:cubicBezTo>
                    <a:pt x="147" y="40"/>
                    <a:pt x="147" y="40"/>
                    <a:pt x="148" y="40"/>
                  </a:cubicBezTo>
                  <a:cubicBezTo>
                    <a:pt x="148" y="40"/>
                    <a:pt x="148" y="40"/>
                    <a:pt x="148" y="40"/>
                  </a:cubicBezTo>
                  <a:cubicBezTo>
                    <a:pt x="148" y="40"/>
                    <a:pt x="148" y="39"/>
                    <a:pt x="148" y="39"/>
                  </a:cubicBezTo>
                  <a:cubicBezTo>
                    <a:pt x="148" y="39"/>
                    <a:pt x="148" y="39"/>
                    <a:pt x="148" y="39"/>
                  </a:cubicBezTo>
                  <a:cubicBezTo>
                    <a:pt x="148" y="39"/>
                    <a:pt x="148" y="38"/>
                    <a:pt x="148" y="38"/>
                  </a:cubicBezTo>
                  <a:cubicBezTo>
                    <a:pt x="148" y="38"/>
                    <a:pt x="148" y="38"/>
                    <a:pt x="149" y="38"/>
                  </a:cubicBezTo>
                  <a:cubicBezTo>
                    <a:pt x="149" y="37"/>
                    <a:pt x="149" y="37"/>
                    <a:pt x="149" y="37"/>
                  </a:cubicBezTo>
                  <a:cubicBezTo>
                    <a:pt x="149" y="37"/>
                    <a:pt x="149" y="37"/>
                    <a:pt x="149" y="37"/>
                  </a:cubicBezTo>
                  <a:cubicBezTo>
                    <a:pt x="150" y="37"/>
                    <a:pt x="150" y="38"/>
                    <a:pt x="150" y="38"/>
                  </a:cubicBezTo>
                  <a:cubicBezTo>
                    <a:pt x="150" y="38"/>
                    <a:pt x="150" y="39"/>
                    <a:pt x="150" y="39"/>
                  </a:cubicBezTo>
                  <a:cubicBezTo>
                    <a:pt x="150" y="39"/>
                    <a:pt x="150" y="39"/>
                    <a:pt x="151" y="40"/>
                  </a:cubicBezTo>
                  <a:cubicBezTo>
                    <a:pt x="151" y="40"/>
                    <a:pt x="151" y="40"/>
                    <a:pt x="151" y="40"/>
                  </a:cubicBezTo>
                  <a:cubicBezTo>
                    <a:pt x="151" y="41"/>
                    <a:pt x="151" y="41"/>
                    <a:pt x="152" y="41"/>
                  </a:cubicBezTo>
                  <a:cubicBezTo>
                    <a:pt x="152" y="41"/>
                    <a:pt x="152" y="41"/>
                    <a:pt x="152" y="40"/>
                  </a:cubicBezTo>
                  <a:cubicBezTo>
                    <a:pt x="152" y="40"/>
                    <a:pt x="152" y="40"/>
                    <a:pt x="152" y="39"/>
                  </a:cubicBezTo>
                  <a:cubicBezTo>
                    <a:pt x="152" y="39"/>
                    <a:pt x="152" y="39"/>
                    <a:pt x="152" y="38"/>
                  </a:cubicBezTo>
                  <a:cubicBezTo>
                    <a:pt x="152" y="38"/>
                    <a:pt x="153" y="38"/>
                    <a:pt x="153" y="37"/>
                  </a:cubicBezTo>
                  <a:cubicBezTo>
                    <a:pt x="153" y="37"/>
                    <a:pt x="153" y="37"/>
                    <a:pt x="154" y="36"/>
                  </a:cubicBezTo>
                  <a:cubicBezTo>
                    <a:pt x="154" y="36"/>
                    <a:pt x="153" y="35"/>
                    <a:pt x="153" y="34"/>
                  </a:cubicBezTo>
                  <a:cubicBezTo>
                    <a:pt x="152" y="34"/>
                    <a:pt x="152" y="34"/>
                    <a:pt x="152" y="34"/>
                  </a:cubicBezTo>
                  <a:cubicBezTo>
                    <a:pt x="152" y="33"/>
                    <a:pt x="153" y="33"/>
                    <a:pt x="153" y="33"/>
                  </a:cubicBezTo>
                  <a:cubicBezTo>
                    <a:pt x="153" y="33"/>
                    <a:pt x="154" y="34"/>
                    <a:pt x="154" y="34"/>
                  </a:cubicBezTo>
                  <a:cubicBezTo>
                    <a:pt x="154" y="34"/>
                    <a:pt x="153" y="35"/>
                    <a:pt x="154" y="35"/>
                  </a:cubicBezTo>
                  <a:cubicBezTo>
                    <a:pt x="154" y="35"/>
                    <a:pt x="154" y="35"/>
                    <a:pt x="154" y="35"/>
                  </a:cubicBezTo>
                  <a:cubicBezTo>
                    <a:pt x="154" y="36"/>
                    <a:pt x="154" y="36"/>
                    <a:pt x="155" y="36"/>
                  </a:cubicBezTo>
                  <a:cubicBezTo>
                    <a:pt x="155" y="36"/>
                    <a:pt x="155" y="36"/>
                    <a:pt x="155" y="36"/>
                  </a:cubicBezTo>
                  <a:cubicBezTo>
                    <a:pt x="155" y="36"/>
                    <a:pt x="156" y="35"/>
                    <a:pt x="156" y="35"/>
                  </a:cubicBezTo>
                  <a:cubicBezTo>
                    <a:pt x="156" y="35"/>
                    <a:pt x="156" y="35"/>
                    <a:pt x="157" y="35"/>
                  </a:cubicBezTo>
                  <a:cubicBezTo>
                    <a:pt x="157" y="35"/>
                    <a:pt x="157" y="34"/>
                    <a:pt x="157" y="34"/>
                  </a:cubicBezTo>
                  <a:cubicBezTo>
                    <a:pt x="157" y="34"/>
                    <a:pt x="157" y="33"/>
                    <a:pt x="158" y="34"/>
                  </a:cubicBezTo>
                  <a:cubicBezTo>
                    <a:pt x="158" y="34"/>
                    <a:pt x="158" y="34"/>
                    <a:pt x="158" y="34"/>
                  </a:cubicBezTo>
                  <a:cubicBezTo>
                    <a:pt x="158" y="35"/>
                    <a:pt x="157" y="35"/>
                    <a:pt x="157" y="35"/>
                  </a:cubicBezTo>
                  <a:cubicBezTo>
                    <a:pt x="157" y="36"/>
                    <a:pt x="158" y="36"/>
                    <a:pt x="158" y="36"/>
                  </a:cubicBezTo>
                  <a:cubicBezTo>
                    <a:pt x="159" y="36"/>
                    <a:pt x="159" y="35"/>
                    <a:pt x="159" y="35"/>
                  </a:cubicBezTo>
                  <a:cubicBezTo>
                    <a:pt x="160" y="34"/>
                    <a:pt x="160" y="34"/>
                    <a:pt x="160" y="34"/>
                  </a:cubicBezTo>
                  <a:cubicBezTo>
                    <a:pt x="161" y="34"/>
                    <a:pt x="160" y="33"/>
                    <a:pt x="160" y="33"/>
                  </a:cubicBezTo>
                  <a:cubicBezTo>
                    <a:pt x="160" y="33"/>
                    <a:pt x="160" y="32"/>
                    <a:pt x="161" y="32"/>
                  </a:cubicBezTo>
                  <a:cubicBezTo>
                    <a:pt x="161" y="32"/>
                    <a:pt x="161" y="32"/>
                    <a:pt x="162" y="32"/>
                  </a:cubicBezTo>
                  <a:cubicBezTo>
                    <a:pt x="162" y="31"/>
                    <a:pt x="163" y="32"/>
                    <a:pt x="163" y="32"/>
                  </a:cubicBezTo>
                  <a:cubicBezTo>
                    <a:pt x="163" y="32"/>
                    <a:pt x="163" y="33"/>
                    <a:pt x="163" y="33"/>
                  </a:cubicBezTo>
                  <a:cubicBezTo>
                    <a:pt x="163" y="34"/>
                    <a:pt x="163" y="34"/>
                    <a:pt x="164" y="34"/>
                  </a:cubicBezTo>
                  <a:cubicBezTo>
                    <a:pt x="164" y="34"/>
                    <a:pt x="165" y="34"/>
                    <a:pt x="165" y="34"/>
                  </a:cubicBezTo>
                  <a:cubicBezTo>
                    <a:pt x="166" y="34"/>
                    <a:pt x="166" y="34"/>
                    <a:pt x="167" y="35"/>
                  </a:cubicBezTo>
                  <a:cubicBezTo>
                    <a:pt x="167" y="35"/>
                    <a:pt x="168" y="36"/>
                    <a:pt x="168" y="37"/>
                  </a:cubicBezTo>
                  <a:cubicBezTo>
                    <a:pt x="169" y="37"/>
                    <a:pt x="169" y="38"/>
                    <a:pt x="170" y="38"/>
                  </a:cubicBezTo>
                  <a:cubicBezTo>
                    <a:pt x="171" y="39"/>
                    <a:pt x="171" y="39"/>
                    <a:pt x="172" y="40"/>
                  </a:cubicBezTo>
                  <a:cubicBezTo>
                    <a:pt x="172" y="40"/>
                    <a:pt x="172" y="41"/>
                    <a:pt x="172" y="41"/>
                  </a:cubicBezTo>
                  <a:cubicBezTo>
                    <a:pt x="172" y="41"/>
                    <a:pt x="172" y="43"/>
                    <a:pt x="172" y="43"/>
                  </a:cubicBezTo>
                  <a:cubicBezTo>
                    <a:pt x="172" y="43"/>
                    <a:pt x="172" y="45"/>
                    <a:pt x="172" y="45"/>
                  </a:cubicBezTo>
                  <a:cubicBezTo>
                    <a:pt x="172" y="46"/>
                    <a:pt x="171" y="46"/>
                    <a:pt x="171" y="46"/>
                  </a:cubicBezTo>
                  <a:cubicBezTo>
                    <a:pt x="171" y="47"/>
                    <a:pt x="171" y="47"/>
                    <a:pt x="171" y="48"/>
                  </a:cubicBezTo>
                  <a:cubicBezTo>
                    <a:pt x="171" y="48"/>
                    <a:pt x="171" y="49"/>
                    <a:pt x="170" y="49"/>
                  </a:cubicBezTo>
                  <a:cubicBezTo>
                    <a:pt x="170" y="50"/>
                    <a:pt x="170" y="50"/>
                    <a:pt x="170" y="50"/>
                  </a:cubicBezTo>
                  <a:cubicBezTo>
                    <a:pt x="171" y="51"/>
                    <a:pt x="171" y="50"/>
                    <a:pt x="171" y="50"/>
                  </a:cubicBezTo>
                  <a:cubicBezTo>
                    <a:pt x="171" y="50"/>
                    <a:pt x="171" y="49"/>
                    <a:pt x="171" y="49"/>
                  </a:cubicBezTo>
                  <a:cubicBezTo>
                    <a:pt x="171" y="49"/>
                    <a:pt x="171" y="48"/>
                    <a:pt x="172" y="48"/>
                  </a:cubicBezTo>
                  <a:cubicBezTo>
                    <a:pt x="172" y="48"/>
                    <a:pt x="172" y="48"/>
                    <a:pt x="172" y="49"/>
                  </a:cubicBezTo>
                  <a:cubicBezTo>
                    <a:pt x="172" y="49"/>
                    <a:pt x="173" y="49"/>
                    <a:pt x="173" y="49"/>
                  </a:cubicBezTo>
                  <a:cubicBezTo>
                    <a:pt x="174" y="49"/>
                    <a:pt x="173" y="48"/>
                    <a:pt x="173" y="48"/>
                  </a:cubicBezTo>
                  <a:cubicBezTo>
                    <a:pt x="173" y="47"/>
                    <a:pt x="172" y="47"/>
                    <a:pt x="172" y="46"/>
                  </a:cubicBezTo>
                  <a:cubicBezTo>
                    <a:pt x="172" y="46"/>
                    <a:pt x="172" y="45"/>
                    <a:pt x="173" y="45"/>
                  </a:cubicBezTo>
                  <a:cubicBezTo>
                    <a:pt x="174" y="45"/>
                    <a:pt x="174" y="45"/>
                    <a:pt x="174" y="46"/>
                  </a:cubicBezTo>
                  <a:cubicBezTo>
                    <a:pt x="174" y="46"/>
                    <a:pt x="174" y="46"/>
                    <a:pt x="175" y="46"/>
                  </a:cubicBezTo>
                  <a:cubicBezTo>
                    <a:pt x="175" y="46"/>
                    <a:pt x="175" y="45"/>
                    <a:pt x="175" y="45"/>
                  </a:cubicBezTo>
                  <a:cubicBezTo>
                    <a:pt x="175" y="45"/>
                    <a:pt x="175" y="44"/>
                    <a:pt x="175" y="44"/>
                  </a:cubicBezTo>
                  <a:cubicBezTo>
                    <a:pt x="175" y="43"/>
                    <a:pt x="176" y="42"/>
                    <a:pt x="177" y="43"/>
                  </a:cubicBezTo>
                  <a:cubicBezTo>
                    <a:pt x="178" y="43"/>
                    <a:pt x="178" y="44"/>
                    <a:pt x="179" y="44"/>
                  </a:cubicBezTo>
                  <a:cubicBezTo>
                    <a:pt x="179" y="44"/>
                    <a:pt x="180" y="44"/>
                    <a:pt x="180" y="44"/>
                  </a:cubicBezTo>
                  <a:cubicBezTo>
                    <a:pt x="181" y="44"/>
                    <a:pt x="181" y="44"/>
                    <a:pt x="182" y="45"/>
                  </a:cubicBezTo>
                  <a:cubicBezTo>
                    <a:pt x="182" y="45"/>
                    <a:pt x="182" y="45"/>
                    <a:pt x="182" y="46"/>
                  </a:cubicBezTo>
                  <a:cubicBezTo>
                    <a:pt x="182" y="46"/>
                    <a:pt x="181" y="47"/>
                    <a:pt x="181" y="47"/>
                  </a:cubicBezTo>
                  <a:cubicBezTo>
                    <a:pt x="181" y="47"/>
                    <a:pt x="181" y="48"/>
                    <a:pt x="181" y="48"/>
                  </a:cubicBezTo>
                  <a:cubicBezTo>
                    <a:pt x="182" y="48"/>
                    <a:pt x="182" y="48"/>
                    <a:pt x="182" y="48"/>
                  </a:cubicBezTo>
                  <a:cubicBezTo>
                    <a:pt x="183" y="47"/>
                    <a:pt x="182" y="46"/>
                    <a:pt x="183" y="45"/>
                  </a:cubicBezTo>
                  <a:cubicBezTo>
                    <a:pt x="183" y="44"/>
                    <a:pt x="184" y="44"/>
                    <a:pt x="184" y="44"/>
                  </a:cubicBezTo>
                  <a:cubicBezTo>
                    <a:pt x="185" y="45"/>
                    <a:pt x="185" y="46"/>
                    <a:pt x="186" y="47"/>
                  </a:cubicBezTo>
                  <a:cubicBezTo>
                    <a:pt x="186" y="47"/>
                    <a:pt x="186" y="47"/>
                    <a:pt x="186" y="48"/>
                  </a:cubicBezTo>
                  <a:cubicBezTo>
                    <a:pt x="187" y="48"/>
                    <a:pt x="187" y="47"/>
                    <a:pt x="187" y="47"/>
                  </a:cubicBezTo>
                  <a:cubicBezTo>
                    <a:pt x="187" y="46"/>
                    <a:pt x="186" y="45"/>
                    <a:pt x="186" y="45"/>
                  </a:cubicBezTo>
                  <a:cubicBezTo>
                    <a:pt x="187" y="44"/>
                    <a:pt x="187" y="44"/>
                    <a:pt x="188" y="44"/>
                  </a:cubicBezTo>
                  <a:cubicBezTo>
                    <a:pt x="188" y="43"/>
                    <a:pt x="189" y="43"/>
                    <a:pt x="189" y="43"/>
                  </a:cubicBezTo>
                  <a:cubicBezTo>
                    <a:pt x="189" y="43"/>
                    <a:pt x="190" y="44"/>
                    <a:pt x="190" y="43"/>
                  </a:cubicBezTo>
                  <a:cubicBezTo>
                    <a:pt x="190" y="42"/>
                    <a:pt x="188" y="43"/>
                    <a:pt x="188" y="43"/>
                  </a:cubicBezTo>
                  <a:cubicBezTo>
                    <a:pt x="187" y="43"/>
                    <a:pt x="187" y="42"/>
                    <a:pt x="187" y="41"/>
                  </a:cubicBezTo>
                  <a:cubicBezTo>
                    <a:pt x="188" y="41"/>
                    <a:pt x="189" y="40"/>
                    <a:pt x="189" y="40"/>
                  </a:cubicBezTo>
                  <a:cubicBezTo>
                    <a:pt x="188" y="40"/>
                    <a:pt x="186" y="41"/>
                    <a:pt x="185" y="40"/>
                  </a:cubicBezTo>
                  <a:cubicBezTo>
                    <a:pt x="185" y="39"/>
                    <a:pt x="185" y="38"/>
                    <a:pt x="185" y="37"/>
                  </a:cubicBezTo>
                  <a:cubicBezTo>
                    <a:pt x="186" y="36"/>
                    <a:pt x="186" y="36"/>
                    <a:pt x="187" y="35"/>
                  </a:cubicBezTo>
                  <a:cubicBezTo>
                    <a:pt x="188" y="35"/>
                    <a:pt x="189" y="34"/>
                    <a:pt x="189" y="33"/>
                  </a:cubicBezTo>
                  <a:cubicBezTo>
                    <a:pt x="189" y="33"/>
                    <a:pt x="189" y="33"/>
                    <a:pt x="189" y="32"/>
                  </a:cubicBezTo>
                  <a:cubicBezTo>
                    <a:pt x="190" y="32"/>
                    <a:pt x="190" y="31"/>
                    <a:pt x="190" y="31"/>
                  </a:cubicBezTo>
                  <a:cubicBezTo>
                    <a:pt x="190" y="30"/>
                    <a:pt x="191" y="29"/>
                    <a:pt x="191" y="29"/>
                  </a:cubicBezTo>
                  <a:cubicBezTo>
                    <a:pt x="192" y="29"/>
                    <a:pt x="192" y="29"/>
                    <a:pt x="192" y="28"/>
                  </a:cubicBezTo>
                  <a:cubicBezTo>
                    <a:pt x="193" y="28"/>
                    <a:pt x="193" y="28"/>
                    <a:pt x="193" y="28"/>
                  </a:cubicBezTo>
                  <a:cubicBezTo>
                    <a:pt x="194" y="28"/>
                    <a:pt x="194" y="28"/>
                    <a:pt x="194" y="27"/>
                  </a:cubicBezTo>
                  <a:cubicBezTo>
                    <a:pt x="195" y="27"/>
                    <a:pt x="195" y="26"/>
                    <a:pt x="194" y="26"/>
                  </a:cubicBezTo>
                  <a:cubicBezTo>
                    <a:pt x="194" y="25"/>
                    <a:pt x="193" y="24"/>
                    <a:pt x="194" y="24"/>
                  </a:cubicBezTo>
                  <a:cubicBezTo>
                    <a:pt x="195" y="23"/>
                    <a:pt x="196" y="23"/>
                    <a:pt x="196" y="22"/>
                  </a:cubicBezTo>
                  <a:cubicBezTo>
                    <a:pt x="197" y="21"/>
                    <a:pt x="196" y="20"/>
                    <a:pt x="197" y="19"/>
                  </a:cubicBezTo>
                  <a:cubicBezTo>
                    <a:pt x="198" y="19"/>
                    <a:pt x="198" y="19"/>
                    <a:pt x="199" y="19"/>
                  </a:cubicBezTo>
                  <a:cubicBezTo>
                    <a:pt x="199" y="19"/>
                    <a:pt x="199" y="19"/>
                    <a:pt x="200" y="19"/>
                  </a:cubicBezTo>
                  <a:cubicBezTo>
                    <a:pt x="200" y="20"/>
                    <a:pt x="200" y="20"/>
                    <a:pt x="200" y="20"/>
                  </a:cubicBezTo>
                  <a:cubicBezTo>
                    <a:pt x="200" y="20"/>
                    <a:pt x="200" y="19"/>
                    <a:pt x="200" y="19"/>
                  </a:cubicBezTo>
                  <a:cubicBezTo>
                    <a:pt x="200" y="19"/>
                    <a:pt x="200" y="18"/>
                    <a:pt x="200" y="17"/>
                  </a:cubicBezTo>
                  <a:cubicBezTo>
                    <a:pt x="200" y="17"/>
                    <a:pt x="200" y="16"/>
                    <a:pt x="200" y="16"/>
                  </a:cubicBezTo>
                  <a:cubicBezTo>
                    <a:pt x="201" y="16"/>
                    <a:pt x="201" y="17"/>
                    <a:pt x="202" y="17"/>
                  </a:cubicBezTo>
                  <a:cubicBezTo>
                    <a:pt x="202" y="17"/>
                    <a:pt x="202" y="18"/>
                    <a:pt x="203" y="18"/>
                  </a:cubicBezTo>
                  <a:cubicBezTo>
                    <a:pt x="203" y="18"/>
                    <a:pt x="203" y="17"/>
                    <a:pt x="203" y="17"/>
                  </a:cubicBezTo>
                  <a:cubicBezTo>
                    <a:pt x="203" y="16"/>
                    <a:pt x="203" y="16"/>
                    <a:pt x="204" y="15"/>
                  </a:cubicBezTo>
                  <a:cubicBezTo>
                    <a:pt x="204" y="15"/>
                    <a:pt x="204" y="15"/>
                    <a:pt x="204" y="14"/>
                  </a:cubicBezTo>
                  <a:cubicBezTo>
                    <a:pt x="204" y="14"/>
                    <a:pt x="204" y="14"/>
                    <a:pt x="204" y="14"/>
                  </a:cubicBezTo>
                  <a:cubicBezTo>
                    <a:pt x="204" y="14"/>
                    <a:pt x="205" y="14"/>
                    <a:pt x="205" y="14"/>
                  </a:cubicBezTo>
                  <a:cubicBezTo>
                    <a:pt x="205" y="15"/>
                    <a:pt x="205" y="15"/>
                    <a:pt x="205" y="15"/>
                  </a:cubicBezTo>
                  <a:cubicBezTo>
                    <a:pt x="205" y="15"/>
                    <a:pt x="205" y="15"/>
                    <a:pt x="205" y="15"/>
                  </a:cubicBezTo>
                  <a:cubicBezTo>
                    <a:pt x="206" y="15"/>
                    <a:pt x="206" y="15"/>
                    <a:pt x="206" y="15"/>
                  </a:cubicBezTo>
                  <a:cubicBezTo>
                    <a:pt x="206" y="14"/>
                    <a:pt x="206" y="14"/>
                    <a:pt x="206" y="14"/>
                  </a:cubicBezTo>
                  <a:cubicBezTo>
                    <a:pt x="206" y="14"/>
                    <a:pt x="206" y="14"/>
                    <a:pt x="206" y="13"/>
                  </a:cubicBezTo>
                  <a:cubicBezTo>
                    <a:pt x="206" y="13"/>
                    <a:pt x="206" y="13"/>
                    <a:pt x="207" y="13"/>
                  </a:cubicBezTo>
                  <a:cubicBezTo>
                    <a:pt x="207" y="13"/>
                    <a:pt x="207" y="14"/>
                    <a:pt x="207" y="14"/>
                  </a:cubicBezTo>
                  <a:cubicBezTo>
                    <a:pt x="207" y="15"/>
                    <a:pt x="207" y="15"/>
                    <a:pt x="208" y="15"/>
                  </a:cubicBezTo>
                  <a:cubicBezTo>
                    <a:pt x="208" y="15"/>
                    <a:pt x="208" y="15"/>
                    <a:pt x="208" y="15"/>
                  </a:cubicBezTo>
                  <a:cubicBezTo>
                    <a:pt x="208" y="15"/>
                    <a:pt x="209" y="15"/>
                    <a:pt x="209" y="15"/>
                  </a:cubicBezTo>
                  <a:cubicBezTo>
                    <a:pt x="209" y="15"/>
                    <a:pt x="210" y="15"/>
                    <a:pt x="210" y="15"/>
                  </a:cubicBezTo>
                  <a:cubicBezTo>
                    <a:pt x="210" y="15"/>
                    <a:pt x="211" y="15"/>
                    <a:pt x="211" y="15"/>
                  </a:cubicBezTo>
                  <a:cubicBezTo>
                    <a:pt x="212" y="15"/>
                    <a:pt x="212" y="15"/>
                    <a:pt x="213" y="15"/>
                  </a:cubicBezTo>
                  <a:cubicBezTo>
                    <a:pt x="213" y="15"/>
                    <a:pt x="213" y="15"/>
                    <a:pt x="213" y="15"/>
                  </a:cubicBezTo>
                  <a:cubicBezTo>
                    <a:pt x="213" y="15"/>
                    <a:pt x="213" y="15"/>
                    <a:pt x="214" y="15"/>
                  </a:cubicBezTo>
                  <a:cubicBezTo>
                    <a:pt x="214" y="15"/>
                    <a:pt x="214" y="15"/>
                    <a:pt x="214" y="15"/>
                  </a:cubicBezTo>
                  <a:cubicBezTo>
                    <a:pt x="214" y="15"/>
                    <a:pt x="215" y="15"/>
                    <a:pt x="215" y="14"/>
                  </a:cubicBezTo>
                  <a:cubicBezTo>
                    <a:pt x="215" y="14"/>
                    <a:pt x="216" y="14"/>
                    <a:pt x="216" y="14"/>
                  </a:cubicBezTo>
                  <a:cubicBezTo>
                    <a:pt x="216" y="14"/>
                    <a:pt x="216" y="14"/>
                    <a:pt x="217" y="15"/>
                  </a:cubicBezTo>
                  <a:cubicBezTo>
                    <a:pt x="217" y="15"/>
                    <a:pt x="217" y="15"/>
                    <a:pt x="217" y="15"/>
                  </a:cubicBezTo>
                  <a:cubicBezTo>
                    <a:pt x="217" y="15"/>
                    <a:pt x="217" y="16"/>
                    <a:pt x="217" y="16"/>
                  </a:cubicBezTo>
                  <a:cubicBezTo>
                    <a:pt x="217" y="16"/>
                    <a:pt x="217" y="16"/>
                    <a:pt x="217" y="16"/>
                  </a:cubicBezTo>
                  <a:cubicBezTo>
                    <a:pt x="217" y="16"/>
                    <a:pt x="217" y="16"/>
                    <a:pt x="218" y="15"/>
                  </a:cubicBezTo>
                  <a:cubicBezTo>
                    <a:pt x="218" y="15"/>
                    <a:pt x="217" y="14"/>
                    <a:pt x="218" y="14"/>
                  </a:cubicBezTo>
                  <a:cubicBezTo>
                    <a:pt x="218" y="14"/>
                    <a:pt x="219" y="13"/>
                    <a:pt x="219" y="13"/>
                  </a:cubicBezTo>
                  <a:cubicBezTo>
                    <a:pt x="219" y="13"/>
                    <a:pt x="219" y="13"/>
                    <a:pt x="220" y="13"/>
                  </a:cubicBezTo>
                  <a:cubicBezTo>
                    <a:pt x="220" y="14"/>
                    <a:pt x="220" y="14"/>
                    <a:pt x="220" y="14"/>
                  </a:cubicBezTo>
                  <a:cubicBezTo>
                    <a:pt x="220" y="14"/>
                    <a:pt x="221" y="14"/>
                    <a:pt x="221" y="14"/>
                  </a:cubicBezTo>
                  <a:cubicBezTo>
                    <a:pt x="221" y="14"/>
                    <a:pt x="220" y="14"/>
                    <a:pt x="220" y="13"/>
                  </a:cubicBezTo>
                  <a:cubicBezTo>
                    <a:pt x="220" y="13"/>
                    <a:pt x="220" y="13"/>
                    <a:pt x="220" y="13"/>
                  </a:cubicBezTo>
                  <a:cubicBezTo>
                    <a:pt x="219" y="13"/>
                    <a:pt x="219" y="12"/>
                    <a:pt x="219" y="12"/>
                  </a:cubicBezTo>
                  <a:cubicBezTo>
                    <a:pt x="220" y="12"/>
                    <a:pt x="220" y="11"/>
                    <a:pt x="220" y="11"/>
                  </a:cubicBezTo>
                  <a:cubicBezTo>
                    <a:pt x="220" y="11"/>
                    <a:pt x="220" y="11"/>
                    <a:pt x="220" y="10"/>
                  </a:cubicBezTo>
                  <a:cubicBezTo>
                    <a:pt x="220" y="10"/>
                    <a:pt x="220" y="10"/>
                    <a:pt x="220" y="10"/>
                  </a:cubicBezTo>
                  <a:cubicBezTo>
                    <a:pt x="220" y="9"/>
                    <a:pt x="220" y="9"/>
                    <a:pt x="220" y="9"/>
                  </a:cubicBezTo>
                  <a:cubicBezTo>
                    <a:pt x="220" y="9"/>
                    <a:pt x="220" y="9"/>
                    <a:pt x="220" y="8"/>
                  </a:cubicBezTo>
                  <a:cubicBezTo>
                    <a:pt x="219" y="8"/>
                    <a:pt x="219" y="8"/>
                    <a:pt x="219" y="7"/>
                  </a:cubicBezTo>
                  <a:cubicBezTo>
                    <a:pt x="219" y="7"/>
                    <a:pt x="219" y="7"/>
                    <a:pt x="219" y="6"/>
                  </a:cubicBezTo>
                  <a:cubicBezTo>
                    <a:pt x="218" y="6"/>
                    <a:pt x="218" y="6"/>
                    <a:pt x="218" y="6"/>
                  </a:cubicBezTo>
                  <a:cubicBezTo>
                    <a:pt x="217" y="6"/>
                    <a:pt x="217" y="6"/>
                    <a:pt x="216" y="6"/>
                  </a:cubicBezTo>
                  <a:cubicBezTo>
                    <a:pt x="216" y="6"/>
                    <a:pt x="216" y="6"/>
                    <a:pt x="216" y="6"/>
                  </a:cubicBezTo>
                  <a:cubicBezTo>
                    <a:pt x="215" y="7"/>
                    <a:pt x="215" y="7"/>
                    <a:pt x="215" y="7"/>
                  </a:cubicBezTo>
                  <a:cubicBezTo>
                    <a:pt x="214" y="6"/>
                    <a:pt x="214" y="6"/>
                    <a:pt x="214" y="5"/>
                  </a:cubicBezTo>
                  <a:cubicBezTo>
                    <a:pt x="214" y="5"/>
                    <a:pt x="214" y="5"/>
                    <a:pt x="214" y="5"/>
                  </a:cubicBezTo>
                  <a:cubicBezTo>
                    <a:pt x="214" y="5"/>
                    <a:pt x="213" y="5"/>
                    <a:pt x="213" y="5"/>
                  </a:cubicBezTo>
                  <a:cubicBezTo>
                    <a:pt x="213" y="5"/>
                    <a:pt x="213" y="5"/>
                    <a:pt x="213" y="4"/>
                  </a:cubicBezTo>
                  <a:cubicBezTo>
                    <a:pt x="213" y="4"/>
                    <a:pt x="213" y="4"/>
                    <a:pt x="212" y="4"/>
                  </a:cubicBezTo>
                  <a:cubicBezTo>
                    <a:pt x="212" y="4"/>
                    <a:pt x="212" y="4"/>
                    <a:pt x="212" y="4"/>
                  </a:cubicBezTo>
                  <a:cubicBezTo>
                    <a:pt x="212" y="3"/>
                    <a:pt x="212" y="4"/>
                    <a:pt x="213" y="4"/>
                  </a:cubicBezTo>
                  <a:cubicBezTo>
                    <a:pt x="213" y="4"/>
                    <a:pt x="213" y="4"/>
                    <a:pt x="213" y="4"/>
                  </a:cubicBezTo>
                  <a:cubicBezTo>
                    <a:pt x="213" y="3"/>
                    <a:pt x="213" y="3"/>
                    <a:pt x="213" y="3"/>
                  </a:cubicBezTo>
                  <a:cubicBezTo>
                    <a:pt x="214" y="3"/>
                    <a:pt x="214" y="3"/>
                    <a:pt x="214" y="3"/>
                  </a:cubicBezTo>
                  <a:cubicBezTo>
                    <a:pt x="215" y="3"/>
                    <a:pt x="215" y="3"/>
                    <a:pt x="216" y="3"/>
                  </a:cubicBezTo>
                  <a:cubicBezTo>
                    <a:pt x="216" y="4"/>
                    <a:pt x="215" y="4"/>
                    <a:pt x="215" y="4"/>
                  </a:cubicBezTo>
                  <a:cubicBezTo>
                    <a:pt x="215" y="4"/>
                    <a:pt x="215" y="5"/>
                    <a:pt x="216" y="5"/>
                  </a:cubicBezTo>
                  <a:cubicBezTo>
                    <a:pt x="216" y="5"/>
                    <a:pt x="216" y="5"/>
                    <a:pt x="216" y="4"/>
                  </a:cubicBezTo>
                  <a:cubicBezTo>
                    <a:pt x="216" y="4"/>
                    <a:pt x="216" y="4"/>
                    <a:pt x="217" y="4"/>
                  </a:cubicBezTo>
                  <a:cubicBezTo>
                    <a:pt x="217" y="4"/>
                    <a:pt x="217" y="3"/>
                    <a:pt x="217" y="3"/>
                  </a:cubicBezTo>
                  <a:cubicBezTo>
                    <a:pt x="218" y="3"/>
                    <a:pt x="218" y="3"/>
                    <a:pt x="218" y="3"/>
                  </a:cubicBezTo>
                  <a:cubicBezTo>
                    <a:pt x="219" y="4"/>
                    <a:pt x="219" y="4"/>
                    <a:pt x="219" y="4"/>
                  </a:cubicBezTo>
                  <a:cubicBezTo>
                    <a:pt x="219" y="4"/>
                    <a:pt x="219" y="4"/>
                    <a:pt x="219" y="4"/>
                  </a:cubicBezTo>
                  <a:cubicBezTo>
                    <a:pt x="220" y="4"/>
                    <a:pt x="220" y="5"/>
                    <a:pt x="220" y="5"/>
                  </a:cubicBezTo>
                  <a:cubicBezTo>
                    <a:pt x="220" y="5"/>
                    <a:pt x="220" y="5"/>
                    <a:pt x="220" y="6"/>
                  </a:cubicBezTo>
                  <a:cubicBezTo>
                    <a:pt x="220" y="6"/>
                    <a:pt x="220" y="6"/>
                    <a:pt x="220" y="6"/>
                  </a:cubicBezTo>
                  <a:cubicBezTo>
                    <a:pt x="221" y="7"/>
                    <a:pt x="221" y="7"/>
                    <a:pt x="221" y="7"/>
                  </a:cubicBezTo>
                  <a:cubicBezTo>
                    <a:pt x="222" y="7"/>
                    <a:pt x="222" y="6"/>
                    <a:pt x="223" y="6"/>
                  </a:cubicBezTo>
                  <a:cubicBezTo>
                    <a:pt x="223" y="6"/>
                    <a:pt x="223" y="5"/>
                    <a:pt x="224" y="6"/>
                  </a:cubicBezTo>
                  <a:cubicBezTo>
                    <a:pt x="224" y="6"/>
                    <a:pt x="225" y="6"/>
                    <a:pt x="225" y="7"/>
                  </a:cubicBezTo>
                  <a:cubicBezTo>
                    <a:pt x="225" y="7"/>
                    <a:pt x="225" y="8"/>
                    <a:pt x="225" y="8"/>
                  </a:cubicBezTo>
                  <a:cubicBezTo>
                    <a:pt x="225" y="9"/>
                    <a:pt x="225" y="9"/>
                    <a:pt x="226" y="9"/>
                  </a:cubicBezTo>
                  <a:cubicBezTo>
                    <a:pt x="226" y="9"/>
                    <a:pt x="227" y="10"/>
                    <a:pt x="227" y="10"/>
                  </a:cubicBezTo>
                  <a:cubicBezTo>
                    <a:pt x="228" y="10"/>
                    <a:pt x="228" y="10"/>
                    <a:pt x="229" y="10"/>
                  </a:cubicBezTo>
                  <a:cubicBezTo>
                    <a:pt x="229" y="10"/>
                    <a:pt x="229" y="10"/>
                    <a:pt x="230" y="10"/>
                  </a:cubicBezTo>
                  <a:cubicBezTo>
                    <a:pt x="230" y="10"/>
                    <a:pt x="231" y="9"/>
                    <a:pt x="231" y="9"/>
                  </a:cubicBezTo>
                  <a:cubicBezTo>
                    <a:pt x="232" y="9"/>
                    <a:pt x="232" y="9"/>
                    <a:pt x="233" y="9"/>
                  </a:cubicBezTo>
                  <a:cubicBezTo>
                    <a:pt x="233" y="9"/>
                    <a:pt x="232" y="10"/>
                    <a:pt x="232" y="10"/>
                  </a:cubicBezTo>
                  <a:cubicBezTo>
                    <a:pt x="232" y="11"/>
                    <a:pt x="234" y="11"/>
                    <a:pt x="234" y="11"/>
                  </a:cubicBezTo>
                  <a:cubicBezTo>
                    <a:pt x="235" y="11"/>
                    <a:pt x="235" y="12"/>
                    <a:pt x="236" y="12"/>
                  </a:cubicBezTo>
                  <a:cubicBezTo>
                    <a:pt x="237" y="12"/>
                    <a:pt x="237" y="12"/>
                    <a:pt x="238" y="12"/>
                  </a:cubicBezTo>
                  <a:cubicBezTo>
                    <a:pt x="238" y="13"/>
                    <a:pt x="239" y="13"/>
                    <a:pt x="239" y="12"/>
                  </a:cubicBezTo>
                  <a:cubicBezTo>
                    <a:pt x="240" y="12"/>
                    <a:pt x="240" y="12"/>
                    <a:pt x="241" y="12"/>
                  </a:cubicBezTo>
                  <a:cubicBezTo>
                    <a:pt x="241" y="12"/>
                    <a:pt x="241" y="13"/>
                    <a:pt x="242" y="14"/>
                  </a:cubicBezTo>
                  <a:cubicBezTo>
                    <a:pt x="242" y="14"/>
                    <a:pt x="242" y="14"/>
                    <a:pt x="242" y="14"/>
                  </a:cubicBezTo>
                  <a:cubicBezTo>
                    <a:pt x="243" y="15"/>
                    <a:pt x="243" y="15"/>
                    <a:pt x="244" y="15"/>
                  </a:cubicBezTo>
                  <a:cubicBezTo>
                    <a:pt x="244" y="15"/>
                    <a:pt x="245" y="15"/>
                    <a:pt x="245" y="15"/>
                  </a:cubicBezTo>
                  <a:cubicBezTo>
                    <a:pt x="246" y="14"/>
                    <a:pt x="246" y="14"/>
                    <a:pt x="246" y="13"/>
                  </a:cubicBezTo>
                  <a:cubicBezTo>
                    <a:pt x="247" y="13"/>
                    <a:pt x="247" y="13"/>
                    <a:pt x="247" y="13"/>
                  </a:cubicBezTo>
                  <a:cubicBezTo>
                    <a:pt x="248" y="13"/>
                    <a:pt x="248" y="13"/>
                    <a:pt x="248" y="12"/>
                  </a:cubicBezTo>
                  <a:cubicBezTo>
                    <a:pt x="249" y="12"/>
                    <a:pt x="249" y="12"/>
                    <a:pt x="249" y="12"/>
                  </a:cubicBezTo>
                  <a:cubicBezTo>
                    <a:pt x="250" y="11"/>
                    <a:pt x="250" y="11"/>
                    <a:pt x="251" y="11"/>
                  </a:cubicBezTo>
                  <a:cubicBezTo>
                    <a:pt x="251" y="11"/>
                    <a:pt x="251" y="10"/>
                    <a:pt x="251" y="10"/>
                  </a:cubicBezTo>
                  <a:cubicBezTo>
                    <a:pt x="251" y="10"/>
                    <a:pt x="252" y="9"/>
                    <a:pt x="252" y="9"/>
                  </a:cubicBezTo>
                  <a:cubicBezTo>
                    <a:pt x="252" y="9"/>
                    <a:pt x="252" y="8"/>
                    <a:pt x="252" y="8"/>
                  </a:cubicBezTo>
                  <a:cubicBezTo>
                    <a:pt x="252" y="9"/>
                    <a:pt x="252" y="9"/>
                    <a:pt x="252" y="9"/>
                  </a:cubicBezTo>
                  <a:cubicBezTo>
                    <a:pt x="252" y="9"/>
                    <a:pt x="252" y="9"/>
                    <a:pt x="252" y="10"/>
                  </a:cubicBezTo>
                  <a:cubicBezTo>
                    <a:pt x="252" y="10"/>
                    <a:pt x="252" y="10"/>
                    <a:pt x="252" y="11"/>
                  </a:cubicBezTo>
                  <a:cubicBezTo>
                    <a:pt x="251" y="11"/>
                    <a:pt x="251" y="11"/>
                    <a:pt x="251" y="12"/>
                  </a:cubicBezTo>
                  <a:cubicBezTo>
                    <a:pt x="251" y="12"/>
                    <a:pt x="251" y="13"/>
                    <a:pt x="250" y="13"/>
                  </a:cubicBezTo>
                  <a:cubicBezTo>
                    <a:pt x="250" y="13"/>
                    <a:pt x="250" y="13"/>
                    <a:pt x="250" y="13"/>
                  </a:cubicBezTo>
                  <a:cubicBezTo>
                    <a:pt x="250" y="14"/>
                    <a:pt x="249" y="14"/>
                    <a:pt x="249" y="14"/>
                  </a:cubicBezTo>
                  <a:cubicBezTo>
                    <a:pt x="249" y="14"/>
                    <a:pt x="249" y="15"/>
                    <a:pt x="249" y="15"/>
                  </a:cubicBezTo>
                  <a:cubicBezTo>
                    <a:pt x="249" y="15"/>
                    <a:pt x="249" y="15"/>
                    <a:pt x="250" y="15"/>
                  </a:cubicBezTo>
                  <a:cubicBezTo>
                    <a:pt x="250" y="15"/>
                    <a:pt x="250" y="15"/>
                    <a:pt x="250" y="15"/>
                  </a:cubicBezTo>
                  <a:cubicBezTo>
                    <a:pt x="250" y="15"/>
                    <a:pt x="250" y="15"/>
                    <a:pt x="250" y="15"/>
                  </a:cubicBezTo>
                  <a:cubicBezTo>
                    <a:pt x="251" y="15"/>
                    <a:pt x="251" y="14"/>
                    <a:pt x="251" y="14"/>
                  </a:cubicBezTo>
                  <a:cubicBezTo>
                    <a:pt x="251" y="14"/>
                    <a:pt x="251" y="14"/>
                    <a:pt x="251" y="14"/>
                  </a:cubicBezTo>
                  <a:cubicBezTo>
                    <a:pt x="252" y="14"/>
                    <a:pt x="252" y="13"/>
                    <a:pt x="252" y="13"/>
                  </a:cubicBezTo>
                  <a:cubicBezTo>
                    <a:pt x="252" y="14"/>
                    <a:pt x="252" y="14"/>
                    <a:pt x="252" y="14"/>
                  </a:cubicBezTo>
                  <a:cubicBezTo>
                    <a:pt x="252" y="14"/>
                    <a:pt x="252" y="15"/>
                    <a:pt x="252" y="15"/>
                  </a:cubicBezTo>
                  <a:cubicBezTo>
                    <a:pt x="252" y="15"/>
                    <a:pt x="252" y="15"/>
                    <a:pt x="252" y="15"/>
                  </a:cubicBezTo>
                  <a:cubicBezTo>
                    <a:pt x="253" y="15"/>
                    <a:pt x="253" y="16"/>
                    <a:pt x="253" y="16"/>
                  </a:cubicBezTo>
                  <a:cubicBezTo>
                    <a:pt x="253" y="17"/>
                    <a:pt x="253" y="17"/>
                    <a:pt x="253" y="17"/>
                  </a:cubicBezTo>
                  <a:cubicBezTo>
                    <a:pt x="253" y="18"/>
                    <a:pt x="253" y="18"/>
                    <a:pt x="253" y="18"/>
                  </a:cubicBezTo>
                  <a:cubicBezTo>
                    <a:pt x="254" y="18"/>
                    <a:pt x="254" y="18"/>
                    <a:pt x="254" y="17"/>
                  </a:cubicBezTo>
                  <a:cubicBezTo>
                    <a:pt x="254" y="17"/>
                    <a:pt x="254" y="17"/>
                    <a:pt x="255" y="16"/>
                  </a:cubicBezTo>
                  <a:cubicBezTo>
                    <a:pt x="255" y="16"/>
                    <a:pt x="255" y="16"/>
                    <a:pt x="255" y="16"/>
                  </a:cubicBezTo>
                  <a:cubicBezTo>
                    <a:pt x="256" y="15"/>
                    <a:pt x="256" y="15"/>
                    <a:pt x="256" y="15"/>
                  </a:cubicBezTo>
                  <a:cubicBezTo>
                    <a:pt x="255" y="14"/>
                    <a:pt x="255" y="14"/>
                    <a:pt x="255" y="14"/>
                  </a:cubicBezTo>
                  <a:cubicBezTo>
                    <a:pt x="254" y="14"/>
                    <a:pt x="254" y="14"/>
                    <a:pt x="254" y="14"/>
                  </a:cubicBezTo>
                  <a:cubicBezTo>
                    <a:pt x="254" y="14"/>
                    <a:pt x="255" y="13"/>
                    <a:pt x="255" y="13"/>
                  </a:cubicBezTo>
                  <a:cubicBezTo>
                    <a:pt x="255" y="13"/>
                    <a:pt x="254" y="13"/>
                    <a:pt x="254" y="13"/>
                  </a:cubicBezTo>
                  <a:cubicBezTo>
                    <a:pt x="254" y="12"/>
                    <a:pt x="254" y="12"/>
                    <a:pt x="255" y="12"/>
                  </a:cubicBezTo>
                  <a:cubicBezTo>
                    <a:pt x="255" y="12"/>
                    <a:pt x="255" y="12"/>
                    <a:pt x="255" y="12"/>
                  </a:cubicBezTo>
                  <a:cubicBezTo>
                    <a:pt x="255" y="12"/>
                    <a:pt x="256" y="12"/>
                    <a:pt x="256" y="12"/>
                  </a:cubicBezTo>
                  <a:cubicBezTo>
                    <a:pt x="256" y="12"/>
                    <a:pt x="256" y="12"/>
                    <a:pt x="257" y="12"/>
                  </a:cubicBezTo>
                  <a:cubicBezTo>
                    <a:pt x="257" y="12"/>
                    <a:pt x="257" y="12"/>
                    <a:pt x="258" y="12"/>
                  </a:cubicBezTo>
                  <a:cubicBezTo>
                    <a:pt x="258" y="11"/>
                    <a:pt x="259" y="11"/>
                    <a:pt x="259" y="11"/>
                  </a:cubicBezTo>
                  <a:cubicBezTo>
                    <a:pt x="259" y="11"/>
                    <a:pt x="259" y="11"/>
                    <a:pt x="259" y="11"/>
                  </a:cubicBezTo>
                  <a:cubicBezTo>
                    <a:pt x="259" y="12"/>
                    <a:pt x="259" y="12"/>
                    <a:pt x="258" y="12"/>
                  </a:cubicBezTo>
                  <a:cubicBezTo>
                    <a:pt x="258" y="12"/>
                    <a:pt x="258" y="13"/>
                    <a:pt x="258" y="13"/>
                  </a:cubicBezTo>
                  <a:cubicBezTo>
                    <a:pt x="258" y="14"/>
                    <a:pt x="259" y="14"/>
                    <a:pt x="259" y="14"/>
                  </a:cubicBezTo>
                  <a:cubicBezTo>
                    <a:pt x="259" y="15"/>
                    <a:pt x="259" y="15"/>
                    <a:pt x="259" y="15"/>
                  </a:cubicBezTo>
                  <a:cubicBezTo>
                    <a:pt x="259" y="16"/>
                    <a:pt x="259" y="15"/>
                    <a:pt x="259" y="15"/>
                  </a:cubicBezTo>
                  <a:cubicBezTo>
                    <a:pt x="259" y="15"/>
                    <a:pt x="259" y="15"/>
                    <a:pt x="259" y="15"/>
                  </a:cubicBezTo>
                  <a:cubicBezTo>
                    <a:pt x="260" y="14"/>
                    <a:pt x="261" y="15"/>
                    <a:pt x="261" y="16"/>
                  </a:cubicBezTo>
                  <a:cubicBezTo>
                    <a:pt x="261" y="16"/>
                    <a:pt x="261" y="16"/>
                    <a:pt x="261" y="16"/>
                  </a:cubicBezTo>
                  <a:cubicBezTo>
                    <a:pt x="261" y="16"/>
                    <a:pt x="261" y="16"/>
                    <a:pt x="261" y="16"/>
                  </a:cubicBezTo>
                  <a:cubicBezTo>
                    <a:pt x="261" y="17"/>
                    <a:pt x="261" y="17"/>
                    <a:pt x="261" y="17"/>
                  </a:cubicBezTo>
                  <a:cubicBezTo>
                    <a:pt x="260" y="18"/>
                    <a:pt x="260" y="18"/>
                    <a:pt x="259" y="18"/>
                  </a:cubicBezTo>
                  <a:cubicBezTo>
                    <a:pt x="259" y="18"/>
                    <a:pt x="259" y="19"/>
                    <a:pt x="258" y="19"/>
                  </a:cubicBezTo>
                  <a:cubicBezTo>
                    <a:pt x="258" y="20"/>
                    <a:pt x="258" y="20"/>
                    <a:pt x="257" y="21"/>
                  </a:cubicBezTo>
                  <a:cubicBezTo>
                    <a:pt x="257" y="21"/>
                    <a:pt x="256" y="21"/>
                    <a:pt x="256" y="22"/>
                  </a:cubicBezTo>
                  <a:cubicBezTo>
                    <a:pt x="256" y="22"/>
                    <a:pt x="257" y="22"/>
                    <a:pt x="257" y="22"/>
                  </a:cubicBezTo>
                  <a:cubicBezTo>
                    <a:pt x="257" y="22"/>
                    <a:pt x="257" y="22"/>
                    <a:pt x="257" y="23"/>
                  </a:cubicBezTo>
                  <a:cubicBezTo>
                    <a:pt x="257" y="23"/>
                    <a:pt x="257" y="23"/>
                    <a:pt x="257" y="23"/>
                  </a:cubicBezTo>
                  <a:cubicBezTo>
                    <a:pt x="257" y="23"/>
                    <a:pt x="257" y="24"/>
                    <a:pt x="257" y="24"/>
                  </a:cubicBezTo>
                  <a:cubicBezTo>
                    <a:pt x="257" y="24"/>
                    <a:pt x="257" y="24"/>
                    <a:pt x="256" y="24"/>
                  </a:cubicBezTo>
                  <a:cubicBezTo>
                    <a:pt x="256" y="25"/>
                    <a:pt x="256" y="25"/>
                    <a:pt x="256" y="25"/>
                  </a:cubicBezTo>
                  <a:cubicBezTo>
                    <a:pt x="256" y="26"/>
                    <a:pt x="255" y="26"/>
                    <a:pt x="255" y="26"/>
                  </a:cubicBezTo>
                  <a:cubicBezTo>
                    <a:pt x="255" y="26"/>
                    <a:pt x="255" y="27"/>
                    <a:pt x="254" y="27"/>
                  </a:cubicBezTo>
                  <a:cubicBezTo>
                    <a:pt x="254" y="27"/>
                    <a:pt x="254" y="27"/>
                    <a:pt x="254" y="26"/>
                  </a:cubicBezTo>
                  <a:cubicBezTo>
                    <a:pt x="254" y="26"/>
                    <a:pt x="254" y="26"/>
                    <a:pt x="254" y="26"/>
                  </a:cubicBezTo>
                  <a:cubicBezTo>
                    <a:pt x="254" y="25"/>
                    <a:pt x="254" y="25"/>
                    <a:pt x="254" y="25"/>
                  </a:cubicBezTo>
                  <a:cubicBezTo>
                    <a:pt x="254" y="25"/>
                    <a:pt x="253" y="25"/>
                    <a:pt x="253" y="25"/>
                  </a:cubicBezTo>
                  <a:cubicBezTo>
                    <a:pt x="253" y="26"/>
                    <a:pt x="252" y="25"/>
                    <a:pt x="252" y="25"/>
                  </a:cubicBezTo>
                  <a:cubicBezTo>
                    <a:pt x="252" y="25"/>
                    <a:pt x="252" y="25"/>
                    <a:pt x="251" y="26"/>
                  </a:cubicBezTo>
                  <a:cubicBezTo>
                    <a:pt x="251" y="26"/>
                    <a:pt x="251" y="26"/>
                    <a:pt x="250" y="26"/>
                  </a:cubicBezTo>
                  <a:cubicBezTo>
                    <a:pt x="250" y="27"/>
                    <a:pt x="250" y="27"/>
                    <a:pt x="250" y="27"/>
                  </a:cubicBezTo>
                  <a:cubicBezTo>
                    <a:pt x="250" y="28"/>
                    <a:pt x="250" y="28"/>
                    <a:pt x="250" y="28"/>
                  </a:cubicBezTo>
                  <a:cubicBezTo>
                    <a:pt x="250" y="28"/>
                    <a:pt x="250" y="28"/>
                    <a:pt x="250" y="28"/>
                  </a:cubicBezTo>
                  <a:cubicBezTo>
                    <a:pt x="250" y="29"/>
                    <a:pt x="249" y="29"/>
                    <a:pt x="249" y="29"/>
                  </a:cubicBezTo>
                  <a:cubicBezTo>
                    <a:pt x="249" y="29"/>
                    <a:pt x="249" y="30"/>
                    <a:pt x="249" y="31"/>
                  </a:cubicBezTo>
                  <a:cubicBezTo>
                    <a:pt x="249" y="31"/>
                    <a:pt x="249" y="31"/>
                    <a:pt x="250" y="31"/>
                  </a:cubicBezTo>
                  <a:cubicBezTo>
                    <a:pt x="250" y="31"/>
                    <a:pt x="250" y="31"/>
                    <a:pt x="250" y="31"/>
                  </a:cubicBezTo>
                  <a:cubicBezTo>
                    <a:pt x="250" y="31"/>
                    <a:pt x="250" y="32"/>
                    <a:pt x="250" y="32"/>
                  </a:cubicBezTo>
                  <a:cubicBezTo>
                    <a:pt x="250" y="32"/>
                    <a:pt x="250" y="32"/>
                    <a:pt x="250" y="33"/>
                  </a:cubicBezTo>
                  <a:cubicBezTo>
                    <a:pt x="250" y="33"/>
                    <a:pt x="250" y="34"/>
                    <a:pt x="250" y="34"/>
                  </a:cubicBezTo>
                  <a:cubicBezTo>
                    <a:pt x="249" y="34"/>
                    <a:pt x="249" y="35"/>
                    <a:pt x="249" y="36"/>
                  </a:cubicBezTo>
                  <a:cubicBezTo>
                    <a:pt x="248" y="37"/>
                    <a:pt x="248" y="37"/>
                    <a:pt x="247" y="37"/>
                  </a:cubicBezTo>
                  <a:cubicBezTo>
                    <a:pt x="247" y="38"/>
                    <a:pt x="246" y="39"/>
                    <a:pt x="246" y="39"/>
                  </a:cubicBezTo>
                  <a:cubicBezTo>
                    <a:pt x="245" y="40"/>
                    <a:pt x="245" y="41"/>
                    <a:pt x="244" y="41"/>
                  </a:cubicBezTo>
                  <a:cubicBezTo>
                    <a:pt x="244" y="42"/>
                    <a:pt x="243" y="42"/>
                    <a:pt x="243" y="43"/>
                  </a:cubicBezTo>
                  <a:cubicBezTo>
                    <a:pt x="243" y="43"/>
                    <a:pt x="243" y="44"/>
                    <a:pt x="243" y="44"/>
                  </a:cubicBezTo>
                  <a:cubicBezTo>
                    <a:pt x="243" y="45"/>
                    <a:pt x="243" y="45"/>
                    <a:pt x="244" y="46"/>
                  </a:cubicBezTo>
                  <a:cubicBezTo>
                    <a:pt x="245" y="46"/>
                    <a:pt x="245" y="46"/>
                    <a:pt x="246" y="47"/>
                  </a:cubicBezTo>
                  <a:cubicBezTo>
                    <a:pt x="247" y="47"/>
                    <a:pt x="248" y="48"/>
                    <a:pt x="249" y="49"/>
                  </a:cubicBezTo>
                  <a:cubicBezTo>
                    <a:pt x="250" y="49"/>
                    <a:pt x="250" y="50"/>
                    <a:pt x="251" y="51"/>
                  </a:cubicBezTo>
                  <a:cubicBezTo>
                    <a:pt x="251" y="51"/>
                    <a:pt x="251" y="52"/>
                    <a:pt x="251" y="52"/>
                  </a:cubicBezTo>
                  <a:cubicBezTo>
                    <a:pt x="251" y="53"/>
                    <a:pt x="252" y="53"/>
                    <a:pt x="252" y="53"/>
                  </a:cubicBezTo>
                  <a:cubicBezTo>
                    <a:pt x="253" y="54"/>
                    <a:pt x="253" y="54"/>
                    <a:pt x="253" y="54"/>
                  </a:cubicBezTo>
                  <a:cubicBezTo>
                    <a:pt x="253" y="55"/>
                    <a:pt x="253" y="55"/>
                    <a:pt x="254" y="55"/>
                  </a:cubicBezTo>
                  <a:cubicBezTo>
                    <a:pt x="255" y="56"/>
                    <a:pt x="255" y="56"/>
                    <a:pt x="256" y="56"/>
                  </a:cubicBezTo>
                  <a:cubicBezTo>
                    <a:pt x="257" y="56"/>
                    <a:pt x="257" y="56"/>
                    <a:pt x="258" y="57"/>
                  </a:cubicBezTo>
                  <a:cubicBezTo>
                    <a:pt x="258" y="57"/>
                    <a:pt x="259" y="57"/>
                    <a:pt x="259" y="58"/>
                  </a:cubicBezTo>
                  <a:cubicBezTo>
                    <a:pt x="260" y="58"/>
                    <a:pt x="261" y="58"/>
                    <a:pt x="261" y="59"/>
                  </a:cubicBezTo>
                  <a:cubicBezTo>
                    <a:pt x="262" y="59"/>
                    <a:pt x="264" y="60"/>
                    <a:pt x="264" y="61"/>
                  </a:cubicBezTo>
                  <a:cubicBezTo>
                    <a:pt x="265" y="62"/>
                    <a:pt x="265" y="63"/>
                    <a:pt x="266" y="63"/>
                  </a:cubicBezTo>
                  <a:cubicBezTo>
                    <a:pt x="266" y="64"/>
                    <a:pt x="267" y="64"/>
                    <a:pt x="267" y="65"/>
                  </a:cubicBezTo>
                  <a:cubicBezTo>
                    <a:pt x="268" y="65"/>
                    <a:pt x="269" y="65"/>
                    <a:pt x="269" y="65"/>
                  </a:cubicBezTo>
                  <a:cubicBezTo>
                    <a:pt x="270" y="65"/>
                    <a:pt x="271" y="65"/>
                    <a:pt x="271" y="65"/>
                  </a:cubicBezTo>
                  <a:cubicBezTo>
                    <a:pt x="272" y="66"/>
                    <a:pt x="272" y="66"/>
                    <a:pt x="273" y="66"/>
                  </a:cubicBezTo>
                  <a:cubicBezTo>
                    <a:pt x="274" y="66"/>
                    <a:pt x="274" y="66"/>
                    <a:pt x="274" y="67"/>
                  </a:cubicBezTo>
                  <a:cubicBezTo>
                    <a:pt x="275" y="68"/>
                    <a:pt x="275" y="69"/>
                    <a:pt x="275" y="70"/>
                  </a:cubicBezTo>
                  <a:cubicBezTo>
                    <a:pt x="275" y="71"/>
                    <a:pt x="275" y="72"/>
                    <a:pt x="276" y="72"/>
                  </a:cubicBezTo>
                  <a:cubicBezTo>
                    <a:pt x="276" y="72"/>
                    <a:pt x="277" y="72"/>
                    <a:pt x="277" y="72"/>
                  </a:cubicBezTo>
                  <a:cubicBezTo>
                    <a:pt x="278" y="72"/>
                    <a:pt x="278" y="72"/>
                    <a:pt x="278" y="73"/>
                  </a:cubicBezTo>
                  <a:cubicBezTo>
                    <a:pt x="279" y="73"/>
                    <a:pt x="280" y="74"/>
                    <a:pt x="281" y="74"/>
                  </a:cubicBezTo>
                  <a:cubicBezTo>
                    <a:pt x="281" y="75"/>
                    <a:pt x="282" y="75"/>
                    <a:pt x="283" y="75"/>
                  </a:cubicBezTo>
                  <a:cubicBezTo>
                    <a:pt x="284" y="75"/>
                    <a:pt x="285" y="75"/>
                    <a:pt x="286" y="75"/>
                  </a:cubicBezTo>
                  <a:cubicBezTo>
                    <a:pt x="287" y="74"/>
                    <a:pt x="288" y="74"/>
                    <a:pt x="289" y="73"/>
                  </a:cubicBezTo>
                  <a:cubicBezTo>
                    <a:pt x="290" y="72"/>
                    <a:pt x="291" y="71"/>
                    <a:pt x="291" y="70"/>
                  </a:cubicBezTo>
                  <a:cubicBezTo>
                    <a:pt x="292" y="69"/>
                    <a:pt x="292" y="68"/>
                    <a:pt x="293" y="67"/>
                  </a:cubicBezTo>
                  <a:cubicBezTo>
                    <a:pt x="294" y="66"/>
                    <a:pt x="295" y="64"/>
                    <a:pt x="295" y="63"/>
                  </a:cubicBezTo>
                  <a:cubicBezTo>
                    <a:pt x="296" y="62"/>
                    <a:pt x="297" y="60"/>
                    <a:pt x="298" y="58"/>
                  </a:cubicBezTo>
                  <a:cubicBezTo>
                    <a:pt x="298" y="57"/>
                    <a:pt x="299" y="55"/>
                    <a:pt x="299" y="54"/>
                  </a:cubicBezTo>
                  <a:cubicBezTo>
                    <a:pt x="299" y="53"/>
                    <a:pt x="299" y="52"/>
                    <a:pt x="300" y="51"/>
                  </a:cubicBezTo>
                  <a:cubicBezTo>
                    <a:pt x="300" y="50"/>
                    <a:pt x="301" y="49"/>
                    <a:pt x="301" y="48"/>
                  </a:cubicBezTo>
                  <a:cubicBezTo>
                    <a:pt x="302" y="47"/>
                    <a:pt x="302" y="46"/>
                    <a:pt x="303" y="45"/>
                  </a:cubicBezTo>
                  <a:cubicBezTo>
                    <a:pt x="303" y="44"/>
                    <a:pt x="303" y="43"/>
                    <a:pt x="303" y="41"/>
                  </a:cubicBezTo>
                  <a:cubicBezTo>
                    <a:pt x="303" y="39"/>
                    <a:pt x="303" y="36"/>
                    <a:pt x="303" y="34"/>
                  </a:cubicBezTo>
                  <a:cubicBezTo>
                    <a:pt x="304" y="31"/>
                    <a:pt x="305" y="29"/>
                    <a:pt x="305" y="26"/>
                  </a:cubicBezTo>
                  <a:cubicBezTo>
                    <a:pt x="306" y="25"/>
                    <a:pt x="306" y="23"/>
                    <a:pt x="306" y="22"/>
                  </a:cubicBezTo>
                  <a:cubicBezTo>
                    <a:pt x="306" y="22"/>
                    <a:pt x="307" y="21"/>
                    <a:pt x="308" y="21"/>
                  </a:cubicBezTo>
                  <a:cubicBezTo>
                    <a:pt x="308" y="21"/>
                    <a:pt x="308" y="21"/>
                    <a:pt x="309" y="21"/>
                  </a:cubicBezTo>
                  <a:cubicBezTo>
                    <a:pt x="309" y="21"/>
                    <a:pt x="309" y="21"/>
                    <a:pt x="309" y="21"/>
                  </a:cubicBezTo>
                  <a:cubicBezTo>
                    <a:pt x="309" y="21"/>
                    <a:pt x="309" y="20"/>
                    <a:pt x="309" y="20"/>
                  </a:cubicBezTo>
                  <a:cubicBezTo>
                    <a:pt x="309" y="20"/>
                    <a:pt x="309" y="19"/>
                    <a:pt x="308" y="19"/>
                  </a:cubicBezTo>
                  <a:cubicBezTo>
                    <a:pt x="308" y="18"/>
                    <a:pt x="308" y="18"/>
                    <a:pt x="307" y="17"/>
                  </a:cubicBezTo>
                  <a:cubicBezTo>
                    <a:pt x="307" y="16"/>
                    <a:pt x="307" y="15"/>
                    <a:pt x="308" y="14"/>
                  </a:cubicBezTo>
                  <a:cubicBezTo>
                    <a:pt x="308" y="14"/>
                    <a:pt x="309" y="13"/>
                    <a:pt x="310" y="13"/>
                  </a:cubicBezTo>
                  <a:cubicBezTo>
                    <a:pt x="310" y="13"/>
                    <a:pt x="310" y="13"/>
                    <a:pt x="310" y="12"/>
                  </a:cubicBezTo>
                  <a:cubicBezTo>
                    <a:pt x="311" y="12"/>
                    <a:pt x="311" y="12"/>
                    <a:pt x="311" y="12"/>
                  </a:cubicBezTo>
                  <a:cubicBezTo>
                    <a:pt x="311" y="11"/>
                    <a:pt x="311" y="11"/>
                    <a:pt x="311" y="10"/>
                  </a:cubicBezTo>
                  <a:cubicBezTo>
                    <a:pt x="311" y="10"/>
                    <a:pt x="311" y="9"/>
                    <a:pt x="311" y="8"/>
                  </a:cubicBezTo>
                  <a:cubicBezTo>
                    <a:pt x="312" y="7"/>
                    <a:pt x="312" y="5"/>
                    <a:pt x="313" y="3"/>
                  </a:cubicBezTo>
                  <a:cubicBezTo>
                    <a:pt x="313" y="3"/>
                    <a:pt x="313" y="2"/>
                    <a:pt x="314" y="2"/>
                  </a:cubicBezTo>
                  <a:cubicBezTo>
                    <a:pt x="314" y="1"/>
                    <a:pt x="314" y="1"/>
                    <a:pt x="314" y="1"/>
                  </a:cubicBezTo>
                  <a:cubicBezTo>
                    <a:pt x="315" y="0"/>
                    <a:pt x="315" y="0"/>
                    <a:pt x="316" y="0"/>
                  </a:cubicBezTo>
                  <a:cubicBezTo>
                    <a:pt x="317" y="0"/>
                    <a:pt x="318" y="0"/>
                    <a:pt x="319" y="1"/>
                  </a:cubicBezTo>
                  <a:cubicBezTo>
                    <a:pt x="320" y="1"/>
                    <a:pt x="320" y="2"/>
                    <a:pt x="320" y="3"/>
                  </a:cubicBezTo>
                  <a:cubicBezTo>
                    <a:pt x="320" y="5"/>
                    <a:pt x="320" y="6"/>
                    <a:pt x="320" y="8"/>
                  </a:cubicBezTo>
                  <a:cubicBezTo>
                    <a:pt x="320" y="9"/>
                    <a:pt x="321" y="10"/>
                    <a:pt x="321" y="11"/>
                  </a:cubicBezTo>
                  <a:cubicBezTo>
                    <a:pt x="321" y="12"/>
                    <a:pt x="321" y="12"/>
                    <a:pt x="321" y="12"/>
                  </a:cubicBezTo>
                  <a:cubicBezTo>
                    <a:pt x="321" y="13"/>
                    <a:pt x="321" y="13"/>
                    <a:pt x="321" y="13"/>
                  </a:cubicBezTo>
                  <a:cubicBezTo>
                    <a:pt x="321" y="14"/>
                    <a:pt x="321" y="15"/>
                    <a:pt x="322" y="16"/>
                  </a:cubicBezTo>
                  <a:cubicBezTo>
                    <a:pt x="322" y="17"/>
                    <a:pt x="322" y="18"/>
                    <a:pt x="323" y="18"/>
                  </a:cubicBezTo>
                  <a:cubicBezTo>
                    <a:pt x="323" y="19"/>
                    <a:pt x="323" y="20"/>
                    <a:pt x="323" y="20"/>
                  </a:cubicBezTo>
                  <a:cubicBezTo>
                    <a:pt x="323" y="21"/>
                    <a:pt x="323" y="22"/>
                    <a:pt x="323" y="23"/>
                  </a:cubicBezTo>
                  <a:cubicBezTo>
                    <a:pt x="323" y="24"/>
                    <a:pt x="324" y="25"/>
                    <a:pt x="324" y="26"/>
                  </a:cubicBezTo>
                  <a:cubicBezTo>
                    <a:pt x="324" y="27"/>
                    <a:pt x="324" y="28"/>
                    <a:pt x="324" y="29"/>
                  </a:cubicBezTo>
                  <a:cubicBezTo>
                    <a:pt x="324" y="31"/>
                    <a:pt x="324" y="34"/>
                    <a:pt x="324" y="36"/>
                  </a:cubicBezTo>
                  <a:cubicBezTo>
                    <a:pt x="324" y="37"/>
                    <a:pt x="324" y="38"/>
                    <a:pt x="324" y="38"/>
                  </a:cubicBezTo>
                  <a:cubicBezTo>
                    <a:pt x="325" y="39"/>
                    <a:pt x="325" y="39"/>
                    <a:pt x="325" y="40"/>
                  </a:cubicBezTo>
                  <a:cubicBezTo>
                    <a:pt x="326" y="40"/>
                    <a:pt x="327" y="39"/>
                    <a:pt x="328" y="39"/>
                  </a:cubicBezTo>
                  <a:cubicBezTo>
                    <a:pt x="329" y="39"/>
                    <a:pt x="329" y="38"/>
                    <a:pt x="330" y="38"/>
                  </a:cubicBezTo>
                  <a:cubicBezTo>
                    <a:pt x="330" y="38"/>
                    <a:pt x="330" y="38"/>
                    <a:pt x="331" y="38"/>
                  </a:cubicBezTo>
                  <a:cubicBezTo>
                    <a:pt x="331" y="38"/>
                    <a:pt x="332" y="38"/>
                    <a:pt x="332" y="38"/>
                  </a:cubicBezTo>
                  <a:cubicBezTo>
                    <a:pt x="332" y="39"/>
                    <a:pt x="332" y="39"/>
                    <a:pt x="333" y="40"/>
                  </a:cubicBezTo>
                  <a:cubicBezTo>
                    <a:pt x="333" y="41"/>
                    <a:pt x="334" y="41"/>
                    <a:pt x="335" y="42"/>
                  </a:cubicBezTo>
                  <a:cubicBezTo>
                    <a:pt x="336" y="43"/>
                    <a:pt x="337" y="44"/>
                    <a:pt x="338" y="45"/>
                  </a:cubicBezTo>
                  <a:cubicBezTo>
                    <a:pt x="338" y="45"/>
                    <a:pt x="338" y="46"/>
                    <a:pt x="338" y="47"/>
                  </a:cubicBezTo>
                  <a:cubicBezTo>
                    <a:pt x="338" y="48"/>
                    <a:pt x="337" y="49"/>
                    <a:pt x="337" y="49"/>
                  </a:cubicBezTo>
                  <a:cubicBezTo>
                    <a:pt x="337" y="50"/>
                    <a:pt x="337" y="51"/>
                    <a:pt x="337" y="52"/>
                  </a:cubicBezTo>
                  <a:cubicBezTo>
                    <a:pt x="337" y="53"/>
                    <a:pt x="337" y="54"/>
                    <a:pt x="337" y="54"/>
                  </a:cubicBezTo>
                  <a:cubicBezTo>
                    <a:pt x="337" y="55"/>
                    <a:pt x="337" y="55"/>
                    <a:pt x="337" y="56"/>
                  </a:cubicBezTo>
                  <a:cubicBezTo>
                    <a:pt x="338" y="56"/>
                    <a:pt x="338" y="56"/>
                    <a:pt x="338" y="57"/>
                  </a:cubicBezTo>
                  <a:cubicBezTo>
                    <a:pt x="338" y="57"/>
                    <a:pt x="338" y="58"/>
                    <a:pt x="338" y="58"/>
                  </a:cubicBezTo>
                  <a:cubicBezTo>
                    <a:pt x="338" y="59"/>
                    <a:pt x="337" y="60"/>
                    <a:pt x="337" y="61"/>
                  </a:cubicBezTo>
                  <a:cubicBezTo>
                    <a:pt x="337" y="62"/>
                    <a:pt x="337" y="62"/>
                    <a:pt x="337" y="63"/>
                  </a:cubicBezTo>
                  <a:cubicBezTo>
                    <a:pt x="337" y="63"/>
                    <a:pt x="337" y="64"/>
                    <a:pt x="338" y="64"/>
                  </a:cubicBezTo>
                  <a:cubicBezTo>
                    <a:pt x="338" y="64"/>
                    <a:pt x="339" y="65"/>
                    <a:pt x="339" y="65"/>
                  </a:cubicBezTo>
                  <a:cubicBezTo>
                    <a:pt x="339" y="66"/>
                    <a:pt x="339" y="66"/>
                    <a:pt x="339" y="66"/>
                  </a:cubicBezTo>
                  <a:cubicBezTo>
                    <a:pt x="340" y="68"/>
                    <a:pt x="340" y="69"/>
                    <a:pt x="340" y="70"/>
                  </a:cubicBezTo>
                  <a:cubicBezTo>
                    <a:pt x="340" y="71"/>
                    <a:pt x="341" y="71"/>
                    <a:pt x="341" y="72"/>
                  </a:cubicBezTo>
                  <a:cubicBezTo>
                    <a:pt x="341" y="73"/>
                    <a:pt x="341" y="73"/>
                    <a:pt x="341" y="74"/>
                  </a:cubicBezTo>
                  <a:cubicBezTo>
                    <a:pt x="341" y="75"/>
                    <a:pt x="340" y="75"/>
                    <a:pt x="340" y="76"/>
                  </a:cubicBezTo>
                  <a:cubicBezTo>
                    <a:pt x="340" y="77"/>
                    <a:pt x="340" y="77"/>
                    <a:pt x="339" y="78"/>
                  </a:cubicBezTo>
                  <a:cubicBezTo>
                    <a:pt x="339" y="79"/>
                    <a:pt x="338" y="80"/>
                    <a:pt x="339" y="81"/>
                  </a:cubicBezTo>
                  <a:cubicBezTo>
                    <a:pt x="339" y="82"/>
                    <a:pt x="339" y="83"/>
                    <a:pt x="340" y="83"/>
                  </a:cubicBezTo>
                  <a:cubicBezTo>
                    <a:pt x="340" y="83"/>
                    <a:pt x="341" y="83"/>
                    <a:pt x="341" y="84"/>
                  </a:cubicBezTo>
                  <a:cubicBezTo>
                    <a:pt x="341" y="84"/>
                    <a:pt x="341" y="85"/>
                    <a:pt x="341" y="85"/>
                  </a:cubicBezTo>
                  <a:cubicBezTo>
                    <a:pt x="341" y="86"/>
                    <a:pt x="341" y="86"/>
                    <a:pt x="341" y="87"/>
                  </a:cubicBezTo>
                  <a:cubicBezTo>
                    <a:pt x="341" y="87"/>
                    <a:pt x="340" y="88"/>
                    <a:pt x="340" y="88"/>
                  </a:cubicBezTo>
                  <a:cubicBezTo>
                    <a:pt x="340" y="90"/>
                    <a:pt x="342" y="90"/>
                    <a:pt x="342" y="91"/>
                  </a:cubicBezTo>
                  <a:cubicBezTo>
                    <a:pt x="343" y="91"/>
                    <a:pt x="343" y="91"/>
                    <a:pt x="343" y="91"/>
                  </a:cubicBezTo>
                  <a:cubicBezTo>
                    <a:pt x="344" y="91"/>
                    <a:pt x="344" y="91"/>
                    <a:pt x="345" y="91"/>
                  </a:cubicBezTo>
                  <a:cubicBezTo>
                    <a:pt x="345" y="91"/>
                    <a:pt x="345" y="91"/>
                    <a:pt x="345" y="92"/>
                  </a:cubicBezTo>
                  <a:cubicBezTo>
                    <a:pt x="345" y="92"/>
                    <a:pt x="344" y="92"/>
                    <a:pt x="345" y="92"/>
                  </a:cubicBezTo>
                  <a:cubicBezTo>
                    <a:pt x="345" y="93"/>
                    <a:pt x="346" y="92"/>
                    <a:pt x="346" y="92"/>
                  </a:cubicBezTo>
                  <a:cubicBezTo>
                    <a:pt x="347" y="92"/>
                    <a:pt x="346" y="93"/>
                    <a:pt x="347" y="93"/>
                  </a:cubicBezTo>
                  <a:cubicBezTo>
                    <a:pt x="347" y="94"/>
                    <a:pt x="348" y="94"/>
                    <a:pt x="349" y="94"/>
                  </a:cubicBezTo>
                  <a:cubicBezTo>
                    <a:pt x="349" y="94"/>
                    <a:pt x="350" y="94"/>
                    <a:pt x="350" y="94"/>
                  </a:cubicBezTo>
                  <a:cubicBezTo>
                    <a:pt x="350" y="94"/>
                    <a:pt x="350" y="94"/>
                    <a:pt x="350" y="94"/>
                  </a:cubicBezTo>
                  <a:cubicBezTo>
                    <a:pt x="350" y="95"/>
                    <a:pt x="351" y="95"/>
                    <a:pt x="351" y="96"/>
                  </a:cubicBezTo>
                  <a:cubicBezTo>
                    <a:pt x="351" y="96"/>
                    <a:pt x="351" y="96"/>
                    <a:pt x="351" y="97"/>
                  </a:cubicBezTo>
                  <a:cubicBezTo>
                    <a:pt x="351" y="98"/>
                    <a:pt x="351" y="99"/>
                    <a:pt x="352" y="99"/>
                  </a:cubicBezTo>
                  <a:cubicBezTo>
                    <a:pt x="352" y="99"/>
                    <a:pt x="353" y="98"/>
                    <a:pt x="353" y="98"/>
                  </a:cubicBezTo>
                  <a:cubicBezTo>
                    <a:pt x="353" y="98"/>
                    <a:pt x="353" y="99"/>
                    <a:pt x="353" y="99"/>
                  </a:cubicBezTo>
                  <a:cubicBezTo>
                    <a:pt x="353" y="99"/>
                    <a:pt x="354" y="99"/>
                    <a:pt x="354" y="99"/>
                  </a:cubicBezTo>
                  <a:cubicBezTo>
                    <a:pt x="354" y="99"/>
                    <a:pt x="354" y="99"/>
                    <a:pt x="354" y="99"/>
                  </a:cubicBezTo>
                  <a:cubicBezTo>
                    <a:pt x="354" y="99"/>
                    <a:pt x="355" y="99"/>
                    <a:pt x="355" y="100"/>
                  </a:cubicBezTo>
                  <a:cubicBezTo>
                    <a:pt x="355" y="100"/>
                    <a:pt x="355" y="100"/>
                    <a:pt x="355" y="100"/>
                  </a:cubicBezTo>
                  <a:cubicBezTo>
                    <a:pt x="355" y="100"/>
                    <a:pt x="355" y="100"/>
                    <a:pt x="355" y="100"/>
                  </a:cubicBezTo>
                  <a:cubicBezTo>
                    <a:pt x="355" y="100"/>
                    <a:pt x="355" y="100"/>
                    <a:pt x="355" y="100"/>
                  </a:cubicBezTo>
                  <a:cubicBezTo>
                    <a:pt x="355" y="100"/>
                    <a:pt x="356" y="100"/>
                    <a:pt x="356" y="100"/>
                  </a:cubicBezTo>
                  <a:cubicBezTo>
                    <a:pt x="356" y="100"/>
                    <a:pt x="357" y="101"/>
                    <a:pt x="357" y="101"/>
                  </a:cubicBezTo>
                  <a:cubicBezTo>
                    <a:pt x="357" y="102"/>
                    <a:pt x="357" y="102"/>
                    <a:pt x="357" y="102"/>
                  </a:cubicBezTo>
                  <a:cubicBezTo>
                    <a:pt x="357" y="102"/>
                    <a:pt x="357" y="102"/>
                    <a:pt x="358" y="102"/>
                  </a:cubicBezTo>
                  <a:cubicBezTo>
                    <a:pt x="358" y="102"/>
                    <a:pt x="358" y="102"/>
                    <a:pt x="358" y="101"/>
                  </a:cubicBezTo>
                  <a:cubicBezTo>
                    <a:pt x="358" y="101"/>
                    <a:pt x="359" y="101"/>
                    <a:pt x="359" y="102"/>
                  </a:cubicBezTo>
                  <a:cubicBezTo>
                    <a:pt x="360" y="102"/>
                    <a:pt x="360" y="102"/>
                    <a:pt x="360" y="103"/>
                  </a:cubicBezTo>
                  <a:cubicBezTo>
                    <a:pt x="360" y="103"/>
                    <a:pt x="360" y="103"/>
                    <a:pt x="360" y="103"/>
                  </a:cubicBezTo>
                  <a:cubicBezTo>
                    <a:pt x="360" y="103"/>
                    <a:pt x="361" y="103"/>
                    <a:pt x="361" y="103"/>
                  </a:cubicBezTo>
                  <a:cubicBezTo>
                    <a:pt x="361" y="104"/>
                    <a:pt x="361" y="104"/>
                    <a:pt x="361" y="104"/>
                  </a:cubicBezTo>
                  <a:cubicBezTo>
                    <a:pt x="361" y="104"/>
                    <a:pt x="361" y="105"/>
                    <a:pt x="361" y="105"/>
                  </a:cubicBezTo>
                  <a:cubicBezTo>
                    <a:pt x="361" y="105"/>
                    <a:pt x="361" y="105"/>
                    <a:pt x="361" y="106"/>
                  </a:cubicBezTo>
                  <a:cubicBezTo>
                    <a:pt x="361" y="106"/>
                    <a:pt x="361" y="106"/>
                    <a:pt x="361" y="106"/>
                  </a:cubicBezTo>
                  <a:cubicBezTo>
                    <a:pt x="361" y="106"/>
                    <a:pt x="361" y="106"/>
                    <a:pt x="360" y="106"/>
                  </a:cubicBezTo>
                  <a:cubicBezTo>
                    <a:pt x="360" y="107"/>
                    <a:pt x="359" y="107"/>
                    <a:pt x="359" y="108"/>
                  </a:cubicBezTo>
                  <a:cubicBezTo>
                    <a:pt x="359" y="108"/>
                    <a:pt x="359" y="109"/>
                    <a:pt x="360" y="110"/>
                  </a:cubicBezTo>
                  <a:cubicBezTo>
                    <a:pt x="360" y="110"/>
                    <a:pt x="360" y="110"/>
                    <a:pt x="360" y="110"/>
                  </a:cubicBezTo>
                  <a:cubicBezTo>
                    <a:pt x="360" y="110"/>
                    <a:pt x="361" y="110"/>
                    <a:pt x="361" y="111"/>
                  </a:cubicBezTo>
                  <a:cubicBezTo>
                    <a:pt x="362" y="111"/>
                    <a:pt x="363" y="111"/>
                    <a:pt x="363" y="112"/>
                  </a:cubicBezTo>
                  <a:cubicBezTo>
                    <a:pt x="363" y="112"/>
                    <a:pt x="363" y="113"/>
                    <a:pt x="363" y="113"/>
                  </a:cubicBezTo>
                  <a:cubicBezTo>
                    <a:pt x="363" y="113"/>
                    <a:pt x="363" y="114"/>
                    <a:pt x="363" y="114"/>
                  </a:cubicBezTo>
                  <a:cubicBezTo>
                    <a:pt x="363" y="114"/>
                    <a:pt x="362" y="115"/>
                    <a:pt x="363" y="115"/>
                  </a:cubicBezTo>
                  <a:cubicBezTo>
                    <a:pt x="363" y="115"/>
                    <a:pt x="363" y="116"/>
                    <a:pt x="363" y="116"/>
                  </a:cubicBezTo>
                  <a:cubicBezTo>
                    <a:pt x="363" y="116"/>
                    <a:pt x="363" y="117"/>
                    <a:pt x="363" y="117"/>
                  </a:cubicBezTo>
                  <a:cubicBezTo>
                    <a:pt x="363" y="117"/>
                    <a:pt x="363" y="117"/>
                    <a:pt x="363" y="117"/>
                  </a:cubicBezTo>
                  <a:cubicBezTo>
                    <a:pt x="364" y="118"/>
                    <a:pt x="364" y="117"/>
                    <a:pt x="364" y="118"/>
                  </a:cubicBezTo>
                  <a:cubicBezTo>
                    <a:pt x="365" y="118"/>
                    <a:pt x="365" y="118"/>
                    <a:pt x="365" y="118"/>
                  </a:cubicBezTo>
                  <a:cubicBezTo>
                    <a:pt x="365" y="119"/>
                    <a:pt x="364" y="119"/>
                    <a:pt x="364" y="119"/>
                  </a:cubicBezTo>
                  <a:cubicBezTo>
                    <a:pt x="364" y="120"/>
                    <a:pt x="364" y="120"/>
                    <a:pt x="364" y="121"/>
                  </a:cubicBezTo>
                  <a:cubicBezTo>
                    <a:pt x="364" y="122"/>
                    <a:pt x="364" y="123"/>
                    <a:pt x="364" y="125"/>
                  </a:cubicBezTo>
                  <a:cubicBezTo>
                    <a:pt x="364" y="125"/>
                    <a:pt x="364" y="126"/>
                    <a:pt x="364" y="126"/>
                  </a:cubicBezTo>
                  <a:cubicBezTo>
                    <a:pt x="364" y="126"/>
                    <a:pt x="365" y="126"/>
                    <a:pt x="365" y="127"/>
                  </a:cubicBezTo>
                  <a:cubicBezTo>
                    <a:pt x="365" y="127"/>
                    <a:pt x="365" y="127"/>
                    <a:pt x="365" y="127"/>
                  </a:cubicBezTo>
                  <a:cubicBezTo>
                    <a:pt x="365" y="128"/>
                    <a:pt x="365" y="128"/>
                    <a:pt x="365" y="128"/>
                  </a:cubicBezTo>
                  <a:cubicBezTo>
                    <a:pt x="365" y="129"/>
                    <a:pt x="365" y="129"/>
                    <a:pt x="365" y="129"/>
                  </a:cubicBezTo>
                  <a:cubicBezTo>
                    <a:pt x="366" y="128"/>
                    <a:pt x="366" y="128"/>
                    <a:pt x="366" y="128"/>
                  </a:cubicBezTo>
                  <a:cubicBezTo>
                    <a:pt x="366" y="127"/>
                    <a:pt x="366" y="128"/>
                    <a:pt x="366" y="128"/>
                  </a:cubicBezTo>
                  <a:cubicBezTo>
                    <a:pt x="367" y="128"/>
                    <a:pt x="367" y="128"/>
                    <a:pt x="367" y="129"/>
                  </a:cubicBezTo>
                  <a:cubicBezTo>
                    <a:pt x="367" y="129"/>
                    <a:pt x="367" y="129"/>
                    <a:pt x="367" y="129"/>
                  </a:cubicBezTo>
                  <a:cubicBezTo>
                    <a:pt x="368" y="128"/>
                    <a:pt x="367" y="128"/>
                    <a:pt x="367" y="127"/>
                  </a:cubicBezTo>
                  <a:cubicBezTo>
                    <a:pt x="367" y="127"/>
                    <a:pt x="367" y="126"/>
                    <a:pt x="367" y="126"/>
                  </a:cubicBezTo>
                  <a:cubicBezTo>
                    <a:pt x="367" y="126"/>
                    <a:pt x="367" y="126"/>
                    <a:pt x="367" y="126"/>
                  </a:cubicBezTo>
                  <a:cubicBezTo>
                    <a:pt x="367" y="125"/>
                    <a:pt x="367" y="125"/>
                    <a:pt x="367" y="125"/>
                  </a:cubicBezTo>
                  <a:cubicBezTo>
                    <a:pt x="367" y="125"/>
                    <a:pt x="367" y="124"/>
                    <a:pt x="368" y="124"/>
                  </a:cubicBezTo>
                  <a:cubicBezTo>
                    <a:pt x="368" y="124"/>
                    <a:pt x="368" y="124"/>
                    <a:pt x="368" y="125"/>
                  </a:cubicBezTo>
                  <a:cubicBezTo>
                    <a:pt x="368" y="125"/>
                    <a:pt x="368" y="125"/>
                    <a:pt x="369" y="125"/>
                  </a:cubicBezTo>
                  <a:cubicBezTo>
                    <a:pt x="369" y="125"/>
                    <a:pt x="369" y="125"/>
                    <a:pt x="370" y="126"/>
                  </a:cubicBezTo>
                  <a:cubicBezTo>
                    <a:pt x="370" y="126"/>
                    <a:pt x="370" y="127"/>
                    <a:pt x="370" y="127"/>
                  </a:cubicBezTo>
                  <a:cubicBezTo>
                    <a:pt x="370" y="128"/>
                    <a:pt x="370" y="128"/>
                    <a:pt x="371" y="128"/>
                  </a:cubicBezTo>
                  <a:cubicBezTo>
                    <a:pt x="371" y="128"/>
                    <a:pt x="372" y="128"/>
                    <a:pt x="372" y="129"/>
                  </a:cubicBezTo>
                  <a:cubicBezTo>
                    <a:pt x="372" y="129"/>
                    <a:pt x="372" y="129"/>
                    <a:pt x="372" y="128"/>
                  </a:cubicBezTo>
                  <a:cubicBezTo>
                    <a:pt x="373" y="128"/>
                    <a:pt x="373" y="128"/>
                    <a:pt x="372" y="127"/>
                  </a:cubicBezTo>
                  <a:cubicBezTo>
                    <a:pt x="372" y="127"/>
                    <a:pt x="372" y="127"/>
                    <a:pt x="372" y="126"/>
                  </a:cubicBezTo>
                  <a:cubicBezTo>
                    <a:pt x="372" y="126"/>
                    <a:pt x="372" y="125"/>
                    <a:pt x="373" y="125"/>
                  </a:cubicBezTo>
                  <a:cubicBezTo>
                    <a:pt x="373" y="125"/>
                    <a:pt x="373" y="126"/>
                    <a:pt x="373" y="126"/>
                  </a:cubicBezTo>
                  <a:cubicBezTo>
                    <a:pt x="373" y="127"/>
                    <a:pt x="373" y="127"/>
                    <a:pt x="374" y="127"/>
                  </a:cubicBezTo>
                  <a:cubicBezTo>
                    <a:pt x="374" y="127"/>
                    <a:pt x="374" y="127"/>
                    <a:pt x="374" y="128"/>
                  </a:cubicBezTo>
                  <a:cubicBezTo>
                    <a:pt x="375" y="128"/>
                    <a:pt x="375" y="128"/>
                    <a:pt x="375" y="129"/>
                  </a:cubicBezTo>
                  <a:cubicBezTo>
                    <a:pt x="374" y="129"/>
                    <a:pt x="374" y="129"/>
                    <a:pt x="374" y="130"/>
                  </a:cubicBezTo>
                  <a:cubicBezTo>
                    <a:pt x="374" y="130"/>
                    <a:pt x="374" y="130"/>
                    <a:pt x="374" y="130"/>
                  </a:cubicBezTo>
                  <a:cubicBezTo>
                    <a:pt x="375" y="131"/>
                    <a:pt x="375" y="131"/>
                    <a:pt x="375" y="131"/>
                  </a:cubicBezTo>
                  <a:cubicBezTo>
                    <a:pt x="375" y="131"/>
                    <a:pt x="375" y="132"/>
                    <a:pt x="375" y="132"/>
                  </a:cubicBezTo>
                  <a:cubicBezTo>
                    <a:pt x="374" y="132"/>
                    <a:pt x="374" y="133"/>
                    <a:pt x="374" y="133"/>
                  </a:cubicBezTo>
                  <a:cubicBezTo>
                    <a:pt x="373" y="133"/>
                    <a:pt x="374" y="134"/>
                    <a:pt x="373" y="135"/>
                  </a:cubicBezTo>
                  <a:cubicBezTo>
                    <a:pt x="373" y="136"/>
                    <a:pt x="373" y="136"/>
                    <a:pt x="374" y="137"/>
                  </a:cubicBezTo>
                  <a:cubicBezTo>
                    <a:pt x="374" y="138"/>
                    <a:pt x="374" y="138"/>
                    <a:pt x="374" y="139"/>
                  </a:cubicBezTo>
                  <a:cubicBezTo>
                    <a:pt x="374" y="139"/>
                    <a:pt x="373" y="139"/>
                    <a:pt x="374" y="140"/>
                  </a:cubicBezTo>
                  <a:cubicBezTo>
                    <a:pt x="374" y="140"/>
                    <a:pt x="374" y="140"/>
                    <a:pt x="374" y="140"/>
                  </a:cubicBezTo>
                  <a:cubicBezTo>
                    <a:pt x="374" y="140"/>
                    <a:pt x="375" y="139"/>
                    <a:pt x="375" y="139"/>
                  </a:cubicBezTo>
                  <a:cubicBezTo>
                    <a:pt x="375" y="139"/>
                    <a:pt x="376" y="139"/>
                    <a:pt x="376" y="140"/>
                  </a:cubicBezTo>
                  <a:cubicBezTo>
                    <a:pt x="376" y="140"/>
                    <a:pt x="376" y="141"/>
                    <a:pt x="376" y="141"/>
                  </a:cubicBezTo>
                  <a:cubicBezTo>
                    <a:pt x="377" y="141"/>
                    <a:pt x="377" y="141"/>
                    <a:pt x="377" y="142"/>
                  </a:cubicBezTo>
                  <a:cubicBezTo>
                    <a:pt x="377" y="142"/>
                    <a:pt x="377" y="142"/>
                    <a:pt x="376" y="143"/>
                  </a:cubicBezTo>
                  <a:cubicBezTo>
                    <a:pt x="376" y="143"/>
                    <a:pt x="376" y="142"/>
                    <a:pt x="376" y="142"/>
                  </a:cubicBezTo>
                  <a:cubicBezTo>
                    <a:pt x="376" y="142"/>
                    <a:pt x="375" y="141"/>
                    <a:pt x="375" y="141"/>
                  </a:cubicBezTo>
                  <a:cubicBezTo>
                    <a:pt x="375" y="141"/>
                    <a:pt x="375" y="142"/>
                    <a:pt x="375" y="142"/>
                  </a:cubicBezTo>
                  <a:cubicBezTo>
                    <a:pt x="375" y="142"/>
                    <a:pt x="375" y="142"/>
                    <a:pt x="375" y="142"/>
                  </a:cubicBezTo>
                  <a:cubicBezTo>
                    <a:pt x="375" y="142"/>
                    <a:pt x="375" y="143"/>
                    <a:pt x="376" y="143"/>
                  </a:cubicBezTo>
                  <a:cubicBezTo>
                    <a:pt x="376" y="143"/>
                    <a:pt x="376" y="143"/>
                    <a:pt x="376" y="143"/>
                  </a:cubicBezTo>
                  <a:cubicBezTo>
                    <a:pt x="376" y="143"/>
                    <a:pt x="377" y="143"/>
                    <a:pt x="377" y="144"/>
                  </a:cubicBezTo>
                  <a:cubicBezTo>
                    <a:pt x="377" y="144"/>
                    <a:pt x="377" y="144"/>
                    <a:pt x="377" y="144"/>
                  </a:cubicBezTo>
                  <a:cubicBezTo>
                    <a:pt x="377" y="144"/>
                    <a:pt x="377" y="144"/>
                    <a:pt x="377" y="144"/>
                  </a:cubicBezTo>
                  <a:cubicBezTo>
                    <a:pt x="377" y="144"/>
                    <a:pt x="377" y="144"/>
                    <a:pt x="377" y="144"/>
                  </a:cubicBezTo>
                  <a:cubicBezTo>
                    <a:pt x="377" y="144"/>
                    <a:pt x="377" y="145"/>
                    <a:pt x="378" y="145"/>
                  </a:cubicBezTo>
                  <a:cubicBezTo>
                    <a:pt x="378" y="145"/>
                    <a:pt x="378" y="145"/>
                    <a:pt x="378" y="145"/>
                  </a:cubicBezTo>
                  <a:cubicBezTo>
                    <a:pt x="378" y="145"/>
                    <a:pt x="378" y="145"/>
                    <a:pt x="378" y="145"/>
                  </a:cubicBezTo>
                  <a:cubicBezTo>
                    <a:pt x="378" y="145"/>
                    <a:pt x="378" y="146"/>
                    <a:pt x="378" y="146"/>
                  </a:cubicBezTo>
                  <a:cubicBezTo>
                    <a:pt x="378" y="146"/>
                    <a:pt x="379" y="146"/>
                    <a:pt x="379" y="146"/>
                  </a:cubicBezTo>
                  <a:cubicBezTo>
                    <a:pt x="379" y="146"/>
                    <a:pt x="379" y="146"/>
                    <a:pt x="379" y="146"/>
                  </a:cubicBezTo>
                  <a:cubicBezTo>
                    <a:pt x="379" y="146"/>
                    <a:pt x="380" y="146"/>
                    <a:pt x="380" y="146"/>
                  </a:cubicBezTo>
                  <a:cubicBezTo>
                    <a:pt x="380" y="146"/>
                    <a:pt x="380" y="146"/>
                    <a:pt x="380" y="146"/>
                  </a:cubicBezTo>
                  <a:cubicBezTo>
                    <a:pt x="380" y="146"/>
                    <a:pt x="380" y="146"/>
                    <a:pt x="380" y="146"/>
                  </a:cubicBezTo>
                  <a:cubicBezTo>
                    <a:pt x="380" y="147"/>
                    <a:pt x="380" y="147"/>
                    <a:pt x="380" y="147"/>
                  </a:cubicBezTo>
                  <a:cubicBezTo>
                    <a:pt x="380" y="147"/>
                    <a:pt x="381" y="147"/>
                    <a:pt x="381" y="147"/>
                  </a:cubicBezTo>
                  <a:cubicBezTo>
                    <a:pt x="381" y="147"/>
                    <a:pt x="381" y="148"/>
                    <a:pt x="381" y="148"/>
                  </a:cubicBezTo>
                  <a:cubicBezTo>
                    <a:pt x="381" y="148"/>
                    <a:pt x="382" y="149"/>
                    <a:pt x="382" y="150"/>
                  </a:cubicBezTo>
                  <a:cubicBezTo>
                    <a:pt x="382" y="151"/>
                    <a:pt x="382" y="151"/>
                    <a:pt x="382" y="152"/>
                  </a:cubicBezTo>
                  <a:cubicBezTo>
                    <a:pt x="383" y="153"/>
                    <a:pt x="384" y="153"/>
                    <a:pt x="385" y="154"/>
                  </a:cubicBezTo>
                  <a:cubicBezTo>
                    <a:pt x="385" y="154"/>
                    <a:pt x="385" y="155"/>
                    <a:pt x="385" y="156"/>
                  </a:cubicBezTo>
                  <a:cubicBezTo>
                    <a:pt x="385" y="157"/>
                    <a:pt x="385" y="158"/>
                    <a:pt x="385" y="158"/>
                  </a:cubicBezTo>
                  <a:cubicBezTo>
                    <a:pt x="385" y="159"/>
                    <a:pt x="386" y="159"/>
                    <a:pt x="386" y="159"/>
                  </a:cubicBezTo>
                  <a:cubicBezTo>
                    <a:pt x="387" y="159"/>
                    <a:pt x="387" y="159"/>
                    <a:pt x="387" y="159"/>
                  </a:cubicBezTo>
                  <a:cubicBezTo>
                    <a:pt x="388" y="160"/>
                    <a:pt x="387" y="161"/>
                    <a:pt x="387" y="162"/>
                  </a:cubicBezTo>
                  <a:cubicBezTo>
                    <a:pt x="387" y="162"/>
                    <a:pt x="388" y="162"/>
                    <a:pt x="388" y="161"/>
                  </a:cubicBezTo>
                  <a:cubicBezTo>
                    <a:pt x="388" y="161"/>
                    <a:pt x="388" y="161"/>
                    <a:pt x="389" y="160"/>
                  </a:cubicBezTo>
                  <a:cubicBezTo>
                    <a:pt x="389" y="160"/>
                    <a:pt x="389" y="160"/>
                    <a:pt x="389" y="159"/>
                  </a:cubicBezTo>
                  <a:cubicBezTo>
                    <a:pt x="389" y="159"/>
                    <a:pt x="389" y="158"/>
                    <a:pt x="390" y="158"/>
                  </a:cubicBezTo>
                  <a:cubicBezTo>
                    <a:pt x="390" y="157"/>
                    <a:pt x="390" y="157"/>
                    <a:pt x="391" y="157"/>
                  </a:cubicBezTo>
                  <a:cubicBezTo>
                    <a:pt x="391" y="156"/>
                    <a:pt x="392" y="156"/>
                    <a:pt x="392" y="156"/>
                  </a:cubicBezTo>
                  <a:cubicBezTo>
                    <a:pt x="392" y="155"/>
                    <a:pt x="392" y="155"/>
                    <a:pt x="392" y="154"/>
                  </a:cubicBezTo>
                  <a:cubicBezTo>
                    <a:pt x="391" y="154"/>
                    <a:pt x="391" y="153"/>
                    <a:pt x="392" y="153"/>
                  </a:cubicBezTo>
                  <a:cubicBezTo>
                    <a:pt x="392" y="152"/>
                    <a:pt x="392" y="152"/>
                    <a:pt x="392" y="152"/>
                  </a:cubicBezTo>
                  <a:cubicBezTo>
                    <a:pt x="393" y="152"/>
                    <a:pt x="393" y="152"/>
                    <a:pt x="393" y="153"/>
                  </a:cubicBezTo>
                  <a:cubicBezTo>
                    <a:pt x="393" y="153"/>
                    <a:pt x="392" y="154"/>
                    <a:pt x="392" y="154"/>
                  </a:cubicBezTo>
                  <a:cubicBezTo>
                    <a:pt x="392" y="155"/>
                    <a:pt x="392" y="155"/>
                    <a:pt x="392" y="155"/>
                  </a:cubicBezTo>
                  <a:cubicBezTo>
                    <a:pt x="392" y="155"/>
                    <a:pt x="392" y="155"/>
                    <a:pt x="392" y="155"/>
                  </a:cubicBezTo>
                  <a:cubicBezTo>
                    <a:pt x="393" y="156"/>
                    <a:pt x="393" y="156"/>
                    <a:pt x="393" y="156"/>
                  </a:cubicBezTo>
                  <a:cubicBezTo>
                    <a:pt x="393" y="156"/>
                    <a:pt x="393" y="156"/>
                    <a:pt x="393" y="156"/>
                  </a:cubicBezTo>
                  <a:cubicBezTo>
                    <a:pt x="393" y="156"/>
                    <a:pt x="393" y="156"/>
                    <a:pt x="392" y="156"/>
                  </a:cubicBezTo>
                  <a:cubicBezTo>
                    <a:pt x="392" y="157"/>
                    <a:pt x="392" y="157"/>
                    <a:pt x="392" y="157"/>
                  </a:cubicBezTo>
                  <a:cubicBezTo>
                    <a:pt x="392" y="157"/>
                    <a:pt x="392" y="157"/>
                    <a:pt x="392" y="157"/>
                  </a:cubicBezTo>
                  <a:cubicBezTo>
                    <a:pt x="392" y="158"/>
                    <a:pt x="391" y="158"/>
                    <a:pt x="391" y="158"/>
                  </a:cubicBezTo>
                  <a:cubicBezTo>
                    <a:pt x="391" y="158"/>
                    <a:pt x="391" y="159"/>
                    <a:pt x="391" y="159"/>
                  </a:cubicBezTo>
                  <a:cubicBezTo>
                    <a:pt x="391" y="159"/>
                    <a:pt x="390" y="159"/>
                    <a:pt x="390" y="160"/>
                  </a:cubicBezTo>
                  <a:cubicBezTo>
                    <a:pt x="390" y="160"/>
                    <a:pt x="390" y="160"/>
                    <a:pt x="390" y="161"/>
                  </a:cubicBezTo>
                  <a:cubicBezTo>
                    <a:pt x="389" y="161"/>
                    <a:pt x="389" y="161"/>
                    <a:pt x="389" y="161"/>
                  </a:cubicBezTo>
                  <a:cubicBezTo>
                    <a:pt x="389" y="161"/>
                    <a:pt x="389" y="162"/>
                    <a:pt x="389" y="162"/>
                  </a:cubicBezTo>
                  <a:cubicBezTo>
                    <a:pt x="389" y="162"/>
                    <a:pt x="389" y="162"/>
                    <a:pt x="389" y="162"/>
                  </a:cubicBezTo>
                  <a:cubicBezTo>
                    <a:pt x="388" y="162"/>
                    <a:pt x="388" y="163"/>
                    <a:pt x="388" y="163"/>
                  </a:cubicBezTo>
                  <a:cubicBezTo>
                    <a:pt x="388" y="163"/>
                    <a:pt x="388" y="163"/>
                    <a:pt x="388" y="164"/>
                  </a:cubicBezTo>
                  <a:cubicBezTo>
                    <a:pt x="388" y="164"/>
                    <a:pt x="388" y="164"/>
                    <a:pt x="388" y="164"/>
                  </a:cubicBezTo>
                  <a:cubicBezTo>
                    <a:pt x="388" y="164"/>
                    <a:pt x="388" y="164"/>
                    <a:pt x="387" y="164"/>
                  </a:cubicBezTo>
                  <a:cubicBezTo>
                    <a:pt x="387" y="164"/>
                    <a:pt x="387" y="165"/>
                    <a:pt x="387" y="165"/>
                  </a:cubicBezTo>
                  <a:cubicBezTo>
                    <a:pt x="387" y="165"/>
                    <a:pt x="387" y="165"/>
                    <a:pt x="387" y="165"/>
                  </a:cubicBezTo>
                  <a:cubicBezTo>
                    <a:pt x="387" y="165"/>
                    <a:pt x="387" y="165"/>
                    <a:pt x="387" y="166"/>
                  </a:cubicBezTo>
                  <a:cubicBezTo>
                    <a:pt x="387" y="166"/>
                    <a:pt x="387" y="166"/>
                    <a:pt x="387" y="166"/>
                  </a:cubicBezTo>
                  <a:cubicBezTo>
                    <a:pt x="387" y="166"/>
                    <a:pt x="387" y="166"/>
                    <a:pt x="387" y="166"/>
                  </a:cubicBezTo>
                  <a:cubicBezTo>
                    <a:pt x="387" y="166"/>
                    <a:pt x="387" y="166"/>
                    <a:pt x="387" y="166"/>
                  </a:cubicBezTo>
                  <a:cubicBezTo>
                    <a:pt x="387" y="166"/>
                    <a:pt x="388" y="166"/>
                    <a:pt x="388" y="166"/>
                  </a:cubicBezTo>
                  <a:cubicBezTo>
                    <a:pt x="388" y="166"/>
                    <a:pt x="388" y="166"/>
                    <a:pt x="388" y="166"/>
                  </a:cubicBezTo>
                  <a:cubicBezTo>
                    <a:pt x="388" y="167"/>
                    <a:pt x="388" y="167"/>
                    <a:pt x="388" y="167"/>
                  </a:cubicBezTo>
                  <a:cubicBezTo>
                    <a:pt x="388" y="167"/>
                    <a:pt x="388" y="167"/>
                    <a:pt x="388" y="167"/>
                  </a:cubicBezTo>
                  <a:cubicBezTo>
                    <a:pt x="388" y="168"/>
                    <a:pt x="388" y="168"/>
                    <a:pt x="388" y="168"/>
                  </a:cubicBezTo>
                  <a:cubicBezTo>
                    <a:pt x="388" y="168"/>
                    <a:pt x="388" y="169"/>
                    <a:pt x="387" y="169"/>
                  </a:cubicBezTo>
                  <a:cubicBezTo>
                    <a:pt x="387" y="169"/>
                    <a:pt x="387" y="169"/>
                    <a:pt x="387" y="169"/>
                  </a:cubicBezTo>
                  <a:cubicBezTo>
                    <a:pt x="387" y="169"/>
                    <a:pt x="387" y="169"/>
                    <a:pt x="387" y="169"/>
                  </a:cubicBezTo>
                  <a:cubicBezTo>
                    <a:pt x="387" y="169"/>
                    <a:pt x="387" y="169"/>
                    <a:pt x="387" y="169"/>
                  </a:cubicBezTo>
                  <a:cubicBezTo>
                    <a:pt x="387" y="169"/>
                    <a:pt x="387" y="170"/>
                    <a:pt x="387" y="170"/>
                  </a:cubicBezTo>
                  <a:cubicBezTo>
                    <a:pt x="387" y="170"/>
                    <a:pt x="387" y="169"/>
                    <a:pt x="386" y="169"/>
                  </a:cubicBezTo>
                  <a:cubicBezTo>
                    <a:pt x="386" y="169"/>
                    <a:pt x="386" y="169"/>
                    <a:pt x="386" y="169"/>
                  </a:cubicBezTo>
                  <a:cubicBezTo>
                    <a:pt x="387" y="169"/>
                    <a:pt x="386" y="170"/>
                    <a:pt x="386" y="170"/>
                  </a:cubicBezTo>
                  <a:cubicBezTo>
                    <a:pt x="386" y="171"/>
                    <a:pt x="386" y="171"/>
                    <a:pt x="386" y="171"/>
                  </a:cubicBezTo>
                  <a:cubicBezTo>
                    <a:pt x="386" y="172"/>
                    <a:pt x="386" y="172"/>
                    <a:pt x="386" y="173"/>
                  </a:cubicBezTo>
                  <a:cubicBezTo>
                    <a:pt x="386" y="173"/>
                    <a:pt x="386" y="173"/>
                    <a:pt x="385" y="173"/>
                  </a:cubicBezTo>
                  <a:cubicBezTo>
                    <a:pt x="385" y="174"/>
                    <a:pt x="385" y="174"/>
                    <a:pt x="385" y="175"/>
                  </a:cubicBezTo>
                  <a:cubicBezTo>
                    <a:pt x="385" y="175"/>
                    <a:pt x="385" y="176"/>
                    <a:pt x="385" y="176"/>
                  </a:cubicBezTo>
                  <a:cubicBezTo>
                    <a:pt x="385" y="177"/>
                    <a:pt x="384" y="177"/>
                    <a:pt x="384" y="177"/>
                  </a:cubicBezTo>
                  <a:cubicBezTo>
                    <a:pt x="384" y="178"/>
                    <a:pt x="384" y="178"/>
                    <a:pt x="383" y="179"/>
                  </a:cubicBezTo>
                  <a:cubicBezTo>
                    <a:pt x="383" y="179"/>
                    <a:pt x="383" y="179"/>
                    <a:pt x="383" y="180"/>
                  </a:cubicBezTo>
                  <a:cubicBezTo>
                    <a:pt x="383" y="180"/>
                    <a:pt x="383" y="180"/>
                    <a:pt x="383" y="181"/>
                  </a:cubicBezTo>
                  <a:cubicBezTo>
                    <a:pt x="383" y="181"/>
                    <a:pt x="383" y="181"/>
                    <a:pt x="383" y="182"/>
                  </a:cubicBezTo>
                  <a:cubicBezTo>
                    <a:pt x="383" y="182"/>
                    <a:pt x="383" y="183"/>
                    <a:pt x="383" y="183"/>
                  </a:cubicBezTo>
                  <a:cubicBezTo>
                    <a:pt x="383" y="183"/>
                    <a:pt x="383" y="184"/>
                    <a:pt x="384" y="184"/>
                  </a:cubicBezTo>
                  <a:cubicBezTo>
                    <a:pt x="384" y="184"/>
                    <a:pt x="384" y="184"/>
                    <a:pt x="384" y="184"/>
                  </a:cubicBezTo>
                  <a:cubicBezTo>
                    <a:pt x="385" y="184"/>
                    <a:pt x="385" y="184"/>
                    <a:pt x="385" y="183"/>
                  </a:cubicBezTo>
                  <a:cubicBezTo>
                    <a:pt x="385" y="183"/>
                    <a:pt x="385" y="182"/>
                    <a:pt x="385" y="182"/>
                  </a:cubicBezTo>
                  <a:cubicBezTo>
                    <a:pt x="385" y="181"/>
                    <a:pt x="385" y="181"/>
                    <a:pt x="386" y="180"/>
                  </a:cubicBezTo>
                  <a:cubicBezTo>
                    <a:pt x="386" y="180"/>
                    <a:pt x="386" y="179"/>
                    <a:pt x="386" y="179"/>
                  </a:cubicBezTo>
                  <a:cubicBezTo>
                    <a:pt x="386" y="178"/>
                    <a:pt x="387" y="178"/>
                    <a:pt x="387" y="178"/>
                  </a:cubicBezTo>
                  <a:cubicBezTo>
                    <a:pt x="387" y="178"/>
                    <a:pt x="387" y="179"/>
                    <a:pt x="387" y="179"/>
                  </a:cubicBezTo>
                  <a:cubicBezTo>
                    <a:pt x="387" y="179"/>
                    <a:pt x="387" y="179"/>
                    <a:pt x="387" y="179"/>
                  </a:cubicBezTo>
                  <a:cubicBezTo>
                    <a:pt x="387" y="179"/>
                    <a:pt x="387" y="179"/>
                    <a:pt x="387" y="180"/>
                  </a:cubicBezTo>
                  <a:cubicBezTo>
                    <a:pt x="387" y="180"/>
                    <a:pt x="387" y="180"/>
                    <a:pt x="386" y="180"/>
                  </a:cubicBezTo>
                  <a:cubicBezTo>
                    <a:pt x="386" y="180"/>
                    <a:pt x="386" y="181"/>
                    <a:pt x="386" y="181"/>
                  </a:cubicBezTo>
                  <a:cubicBezTo>
                    <a:pt x="386" y="181"/>
                    <a:pt x="386" y="181"/>
                    <a:pt x="386" y="181"/>
                  </a:cubicBezTo>
                  <a:cubicBezTo>
                    <a:pt x="386" y="181"/>
                    <a:pt x="386" y="181"/>
                    <a:pt x="386" y="182"/>
                  </a:cubicBezTo>
                  <a:cubicBezTo>
                    <a:pt x="386" y="182"/>
                    <a:pt x="386" y="182"/>
                    <a:pt x="386" y="182"/>
                  </a:cubicBezTo>
                  <a:cubicBezTo>
                    <a:pt x="386" y="182"/>
                    <a:pt x="386" y="182"/>
                    <a:pt x="386" y="183"/>
                  </a:cubicBezTo>
                  <a:cubicBezTo>
                    <a:pt x="386" y="183"/>
                    <a:pt x="386" y="183"/>
                    <a:pt x="386" y="183"/>
                  </a:cubicBezTo>
                  <a:cubicBezTo>
                    <a:pt x="386" y="183"/>
                    <a:pt x="386" y="183"/>
                    <a:pt x="386" y="184"/>
                  </a:cubicBezTo>
                  <a:cubicBezTo>
                    <a:pt x="386" y="184"/>
                    <a:pt x="386" y="184"/>
                    <a:pt x="386" y="184"/>
                  </a:cubicBezTo>
                  <a:cubicBezTo>
                    <a:pt x="386" y="184"/>
                    <a:pt x="386" y="184"/>
                    <a:pt x="386" y="185"/>
                  </a:cubicBezTo>
                  <a:cubicBezTo>
                    <a:pt x="386" y="185"/>
                    <a:pt x="386" y="185"/>
                    <a:pt x="386" y="185"/>
                  </a:cubicBezTo>
                  <a:cubicBezTo>
                    <a:pt x="385" y="185"/>
                    <a:pt x="385" y="185"/>
                    <a:pt x="385" y="185"/>
                  </a:cubicBezTo>
                  <a:cubicBezTo>
                    <a:pt x="385" y="185"/>
                    <a:pt x="385" y="186"/>
                    <a:pt x="385" y="186"/>
                  </a:cubicBezTo>
                  <a:cubicBezTo>
                    <a:pt x="385" y="186"/>
                    <a:pt x="385" y="186"/>
                    <a:pt x="385" y="186"/>
                  </a:cubicBezTo>
                  <a:cubicBezTo>
                    <a:pt x="385" y="186"/>
                    <a:pt x="384" y="186"/>
                    <a:pt x="384" y="186"/>
                  </a:cubicBezTo>
                  <a:cubicBezTo>
                    <a:pt x="384" y="187"/>
                    <a:pt x="384" y="187"/>
                    <a:pt x="384" y="187"/>
                  </a:cubicBezTo>
                  <a:cubicBezTo>
                    <a:pt x="384" y="187"/>
                    <a:pt x="384" y="187"/>
                    <a:pt x="384" y="187"/>
                  </a:cubicBezTo>
                  <a:cubicBezTo>
                    <a:pt x="384" y="187"/>
                    <a:pt x="384" y="187"/>
                    <a:pt x="384" y="188"/>
                  </a:cubicBezTo>
                  <a:cubicBezTo>
                    <a:pt x="384" y="188"/>
                    <a:pt x="384" y="188"/>
                    <a:pt x="384" y="188"/>
                  </a:cubicBezTo>
                  <a:cubicBezTo>
                    <a:pt x="384" y="188"/>
                    <a:pt x="383" y="188"/>
                    <a:pt x="383" y="188"/>
                  </a:cubicBezTo>
                  <a:cubicBezTo>
                    <a:pt x="383" y="188"/>
                    <a:pt x="383" y="188"/>
                    <a:pt x="383" y="188"/>
                  </a:cubicBezTo>
                  <a:cubicBezTo>
                    <a:pt x="383" y="188"/>
                    <a:pt x="383" y="188"/>
                    <a:pt x="383" y="188"/>
                  </a:cubicBezTo>
                  <a:cubicBezTo>
                    <a:pt x="383" y="189"/>
                    <a:pt x="383" y="189"/>
                    <a:pt x="383" y="189"/>
                  </a:cubicBezTo>
                  <a:cubicBezTo>
                    <a:pt x="383" y="189"/>
                    <a:pt x="383" y="189"/>
                    <a:pt x="383" y="189"/>
                  </a:cubicBezTo>
                  <a:cubicBezTo>
                    <a:pt x="383" y="189"/>
                    <a:pt x="383" y="189"/>
                    <a:pt x="383" y="189"/>
                  </a:cubicBezTo>
                  <a:cubicBezTo>
                    <a:pt x="383" y="189"/>
                    <a:pt x="383" y="189"/>
                    <a:pt x="383" y="190"/>
                  </a:cubicBezTo>
                  <a:cubicBezTo>
                    <a:pt x="383" y="190"/>
                    <a:pt x="383" y="190"/>
                    <a:pt x="383" y="190"/>
                  </a:cubicBezTo>
                  <a:cubicBezTo>
                    <a:pt x="383" y="190"/>
                    <a:pt x="383" y="190"/>
                    <a:pt x="383" y="190"/>
                  </a:cubicBezTo>
                  <a:cubicBezTo>
                    <a:pt x="383" y="190"/>
                    <a:pt x="383" y="190"/>
                    <a:pt x="383" y="190"/>
                  </a:cubicBezTo>
                  <a:cubicBezTo>
                    <a:pt x="383" y="191"/>
                    <a:pt x="383" y="191"/>
                    <a:pt x="383" y="191"/>
                  </a:cubicBezTo>
                  <a:cubicBezTo>
                    <a:pt x="383" y="191"/>
                    <a:pt x="383" y="191"/>
                    <a:pt x="383" y="191"/>
                  </a:cubicBezTo>
                  <a:cubicBezTo>
                    <a:pt x="384" y="191"/>
                    <a:pt x="384" y="191"/>
                    <a:pt x="384" y="191"/>
                  </a:cubicBezTo>
                  <a:cubicBezTo>
                    <a:pt x="384" y="191"/>
                    <a:pt x="384" y="191"/>
                    <a:pt x="384" y="191"/>
                  </a:cubicBezTo>
                  <a:cubicBezTo>
                    <a:pt x="384" y="191"/>
                    <a:pt x="384" y="191"/>
                    <a:pt x="384" y="191"/>
                  </a:cubicBezTo>
                  <a:cubicBezTo>
                    <a:pt x="384" y="192"/>
                    <a:pt x="384" y="192"/>
                    <a:pt x="384" y="192"/>
                  </a:cubicBezTo>
                  <a:cubicBezTo>
                    <a:pt x="384" y="192"/>
                    <a:pt x="384" y="192"/>
                    <a:pt x="384" y="192"/>
                  </a:cubicBezTo>
                  <a:cubicBezTo>
                    <a:pt x="384" y="192"/>
                    <a:pt x="384" y="192"/>
                    <a:pt x="384" y="192"/>
                  </a:cubicBezTo>
                  <a:cubicBezTo>
                    <a:pt x="384" y="192"/>
                    <a:pt x="384" y="193"/>
                    <a:pt x="384" y="193"/>
                  </a:cubicBezTo>
                  <a:cubicBezTo>
                    <a:pt x="384" y="193"/>
                    <a:pt x="384" y="193"/>
                    <a:pt x="384" y="193"/>
                  </a:cubicBezTo>
                  <a:cubicBezTo>
                    <a:pt x="384" y="193"/>
                    <a:pt x="384" y="193"/>
                    <a:pt x="384" y="193"/>
                  </a:cubicBezTo>
                  <a:cubicBezTo>
                    <a:pt x="383" y="193"/>
                    <a:pt x="383" y="194"/>
                    <a:pt x="383" y="194"/>
                  </a:cubicBezTo>
                  <a:cubicBezTo>
                    <a:pt x="383" y="194"/>
                    <a:pt x="383" y="194"/>
                    <a:pt x="383" y="194"/>
                  </a:cubicBezTo>
                  <a:cubicBezTo>
                    <a:pt x="383" y="194"/>
                    <a:pt x="383" y="194"/>
                    <a:pt x="383" y="194"/>
                  </a:cubicBezTo>
                  <a:cubicBezTo>
                    <a:pt x="383" y="194"/>
                    <a:pt x="383" y="194"/>
                    <a:pt x="383" y="194"/>
                  </a:cubicBezTo>
                  <a:cubicBezTo>
                    <a:pt x="383" y="194"/>
                    <a:pt x="383" y="194"/>
                    <a:pt x="383" y="195"/>
                  </a:cubicBezTo>
                  <a:cubicBezTo>
                    <a:pt x="383" y="195"/>
                    <a:pt x="383" y="195"/>
                    <a:pt x="383" y="195"/>
                  </a:cubicBezTo>
                  <a:cubicBezTo>
                    <a:pt x="383" y="195"/>
                    <a:pt x="383" y="195"/>
                    <a:pt x="383" y="195"/>
                  </a:cubicBezTo>
                  <a:cubicBezTo>
                    <a:pt x="383" y="195"/>
                    <a:pt x="383" y="195"/>
                    <a:pt x="383" y="195"/>
                  </a:cubicBezTo>
                  <a:cubicBezTo>
                    <a:pt x="383" y="195"/>
                    <a:pt x="382" y="196"/>
                    <a:pt x="383" y="196"/>
                  </a:cubicBezTo>
                  <a:cubicBezTo>
                    <a:pt x="382" y="196"/>
                    <a:pt x="382" y="197"/>
                    <a:pt x="382" y="198"/>
                  </a:cubicBezTo>
                  <a:cubicBezTo>
                    <a:pt x="382" y="198"/>
                    <a:pt x="382" y="198"/>
                    <a:pt x="381" y="199"/>
                  </a:cubicBezTo>
                  <a:cubicBezTo>
                    <a:pt x="381" y="199"/>
                    <a:pt x="381" y="199"/>
                    <a:pt x="381" y="199"/>
                  </a:cubicBezTo>
                  <a:cubicBezTo>
                    <a:pt x="380" y="200"/>
                    <a:pt x="380" y="201"/>
                    <a:pt x="379" y="201"/>
                  </a:cubicBezTo>
                  <a:cubicBezTo>
                    <a:pt x="379" y="202"/>
                    <a:pt x="379" y="202"/>
                    <a:pt x="378" y="202"/>
                  </a:cubicBezTo>
                  <a:cubicBezTo>
                    <a:pt x="378" y="202"/>
                    <a:pt x="378" y="203"/>
                    <a:pt x="378" y="203"/>
                  </a:cubicBezTo>
                  <a:cubicBezTo>
                    <a:pt x="378" y="204"/>
                    <a:pt x="377" y="204"/>
                    <a:pt x="377" y="204"/>
                  </a:cubicBezTo>
                  <a:cubicBezTo>
                    <a:pt x="377" y="205"/>
                    <a:pt x="377" y="205"/>
                    <a:pt x="377" y="206"/>
                  </a:cubicBezTo>
                  <a:cubicBezTo>
                    <a:pt x="377" y="206"/>
                    <a:pt x="376" y="206"/>
                    <a:pt x="376" y="207"/>
                  </a:cubicBezTo>
                  <a:cubicBezTo>
                    <a:pt x="376" y="207"/>
                    <a:pt x="376" y="208"/>
                    <a:pt x="375" y="208"/>
                  </a:cubicBezTo>
                  <a:cubicBezTo>
                    <a:pt x="375" y="209"/>
                    <a:pt x="375" y="210"/>
                    <a:pt x="374" y="210"/>
                  </a:cubicBezTo>
                  <a:cubicBezTo>
                    <a:pt x="374" y="211"/>
                    <a:pt x="374" y="212"/>
                    <a:pt x="373" y="213"/>
                  </a:cubicBezTo>
                  <a:cubicBezTo>
                    <a:pt x="373" y="213"/>
                    <a:pt x="373" y="214"/>
                    <a:pt x="372" y="214"/>
                  </a:cubicBezTo>
                  <a:cubicBezTo>
                    <a:pt x="372" y="214"/>
                    <a:pt x="371" y="215"/>
                    <a:pt x="371" y="215"/>
                  </a:cubicBezTo>
                  <a:cubicBezTo>
                    <a:pt x="371" y="216"/>
                    <a:pt x="371" y="216"/>
                    <a:pt x="370" y="217"/>
                  </a:cubicBezTo>
                  <a:cubicBezTo>
                    <a:pt x="370" y="217"/>
                    <a:pt x="370" y="218"/>
                    <a:pt x="369" y="218"/>
                  </a:cubicBezTo>
                  <a:cubicBezTo>
                    <a:pt x="369" y="219"/>
                    <a:pt x="369" y="219"/>
                    <a:pt x="369" y="219"/>
                  </a:cubicBezTo>
                  <a:cubicBezTo>
                    <a:pt x="368" y="220"/>
                    <a:pt x="368" y="220"/>
                    <a:pt x="368" y="220"/>
                  </a:cubicBezTo>
                  <a:cubicBezTo>
                    <a:pt x="368" y="220"/>
                    <a:pt x="368" y="221"/>
                    <a:pt x="368" y="221"/>
                  </a:cubicBezTo>
                  <a:cubicBezTo>
                    <a:pt x="367" y="221"/>
                    <a:pt x="367" y="221"/>
                    <a:pt x="367" y="222"/>
                  </a:cubicBezTo>
                  <a:cubicBezTo>
                    <a:pt x="367" y="222"/>
                    <a:pt x="367" y="222"/>
                    <a:pt x="367" y="223"/>
                  </a:cubicBezTo>
                  <a:cubicBezTo>
                    <a:pt x="367" y="223"/>
                    <a:pt x="367" y="223"/>
                    <a:pt x="367" y="224"/>
                  </a:cubicBezTo>
                  <a:cubicBezTo>
                    <a:pt x="367" y="224"/>
                    <a:pt x="366" y="224"/>
                    <a:pt x="366" y="224"/>
                  </a:cubicBezTo>
                  <a:cubicBezTo>
                    <a:pt x="366" y="225"/>
                    <a:pt x="366" y="225"/>
                    <a:pt x="366" y="226"/>
                  </a:cubicBezTo>
                  <a:cubicBezTo>
                    <a:pt x="365" y="226"/>
                    <a:pt x="365" y="226"/>
                    <a:pt x="365" y="227"/>
                  </a:cubicBezTo>
                  <a:cubicBezTo>
                    <a:pt x="365" y="227"/>
                    <a:pt x="365" y="227"/>
                    <a:pt x="364" y="228"/>
                  </a:cubicBezTo>
                  <a:cubicBezTo>
                    <a:pt x="364" y="228"/>
                    <a:pt x="363" y="228"/>
                    <a:pt x="363" y="229"/>
                  </a:cubicBezTo>
                  <a:cubicBezTo>
                    <a:pt x="363" y="229"/>
                    <a:pt x="363" y="230"/>
                    <a:pt x="362" y="230"/>
                  </a:cubicBezTo>
                  <a:cubicBezTo>
                    <a:pt x="362" y="230"/>
                    <a:pt x="362" y="231"/>
                    <a:pt x="362" y="231"/>
                  </a:cubicBezTo>
                  <a:cubicBezTo>
                    <a:pt x="362" y="231"/>
                    <a:pt x="361" y="232"/>
                    <a:pt x="361" y="232"/>
                  </a:cubicBezTo>
                  <a:cubicBezTo>
                    <a:pt x="361" y="232"/>
                    <a:pt x="361" y="232"/>
                    <a:pt x="360" y="232"/>
                  </a:cubicBezTo>
                  <a:cubicBezTo>
                    <a:pt x="360" y="233"/>
                    <a:pt x="360" y="233"/>
                    <a:pt x="360" y="233"/>
                  </a:cubicBezTo>
                  <a:cubicBezTo>
                    <a:pt x="359" y="234"/>
                    <a:pt x="359" y="234"/>
                    <a:pt x="359" y="234"/>
                  </a:cubicBezTo>
                  <a:cubicBezTo>
                    <a:pt x="359" y="235"/>
                    <a:pt x="358" y="235"/>
                    <a:pt x="358" y="235"/>
                  </a:cubicBezTo>
                  <a:cubicBezTo>
                    <a:pt x="358" y="235"/>
                    <a:pt x="358" y="235"/>
                    <a:pt x="357" y="236"/>
                  </a:cubicBezTo>
                  <a:cubicBezTo>
                    <a:pt x="357" y="236"/>
                    <a:pt x="357" y="236"/>
                    <a:pt x="357" y="236"/>
                  </a:cubicBezTo>
                  <a:cubicBezTo>
                    <a:pt x="357" y="237"/>
                    <a:pt x="356" y="237"/>
                    <a:pt x="356" y="238"/>
                  </a:cubicBezTo>
                  <a:cubicBezTo>
                    <a:pt x="356" y="238"/>
                    <a:pt x="355" y="239"/>
                    <a:pt x="354" y="239"/>
                  </a:cubicBezTo>
                  <a:cubicBezTo>
                    <a:pt x="354" y="239"/>
                    <a:pt x="353" y="240"/>
                    <a:pt x="353" y="240"/>
                  </a:cubicBezTo>
                  <a:cubicBezTo>
                    <a:pt x="352" y="240"/>
                    <a:pt x="352" y="241"/>
                    <a:pt x="352" y="241"/>
                  </a:cubicBezTo>
                  <a:cubicBezTo>
                    <a:pt x="351" y="241"/>
                    <a:pt x="351" y="242"/>
                    <a:pt x="350" y="242"/>
                  </a:cubicBezTo>
                  <a:cubicBezTo>
                    <a:pt x="350" y="242"/>
                    <a:pt x="349" y="242"/>
                    <a:pt x="349" y="243"/>
                  </a:cubicBezTo>
                  <a:cubicBezTo>
                    <a:pt x="348" y="243"/>
                    <a:pt x="348" y="243"/>
                    <a:pt x="347" y="243"/>
                  </a:cubicBezTo>
                  <a:cubicBezTo>
                    <a:pt x="347" y="244"/>
                    <a:pt x="346" y="244"/>
                    <a:pt x="346" y="245"/>
                  </a:cubicBezTo>
                  <a:cubicBezTo>
                    <a:pt x="345" y="245"/>
                    <a:pt x="345" y="246"/>
                    <a:pt x="344" y="246"/>
                  </a:cubicBezTo>
                  <a:cubicBezTo>
                    <a:pt x="343" y="248"/>
                    <a:pt x="342" y="249"/>
                    <a:pt x="340" y="250"/>
                  </a:cubicBezTo>
                  <a:cubicBezTo>
                    <a:pt x="340" y="251"/>
                    <a:pt x="339" y="251"/>
                    <a:pt x="339" y="252"/>
                  </a:cubicBezTo>
                  <a:cubicBezTo>
                    <a:pt x="338" y="252"/>
                    <a:pt x="338" y="252"/>
                    <a:pt x="338" y="253"/>
                  </a:cubicBezTo>
                  <a:cubicBezTo>
                    <a:pt x="337" y="253"/>
                    <a:pt x="337" y="254"/>
                    <a:pt x="336" y="255"/>
                  </a:cubicBezTo>
                  <a:cubicBezTo>
                    <a:pt x="336" y="255"/>
                    <a:pt x="336" y="255"/>
                    <a:pt x="336" y="255"/>
                  </a:cubicBezTo>
                  <a:cubicBezTo>
                    <a:pt x="335" y="255"/>
                    <a:pt x="335" y="255"/>
                    <a:pt x="335" y="256"/>
                  </a:cubicBezTo>
                  <a:cubicBezTo>
                    <a:pt x="335" y="256"/>
                    <a:pt x="334" y="257"/>
                    <a:pt x="334" y="257"/>
                  </a:cubicBezTo>
                  <a:cubicBezTo>
                    <a:pt x="333" y="258"/>
                    <a:pt x="332" y="259"/>
                    <a:pt x="331" y="260"/>
                  </a:cubicBezTo>
                  <a:cubicBezTo>
                    <a:pt x="331" y="261"/>
                    <a:pt x="331" y="261"/>
                    <a:pt x="330" y="262"/>
                  </a:cubicBezTo>
                  <a:cubicBezTo>
                    <a:pt x="330" y="262"/>
                    <a:pt x="330" y="263"/>
                    <a:pt x="330" y="263"/>
                  </a:cubicBezTo>
                  <a:cubicBezTo>
                    <a:pt x="329" y="264"/>
                    <a:pt x="329" y="264"/>
                    <a:pt x="328" y="264"/>
                  </a:cubicBezTo>
                  <a:cubicBezTo>
                    <a:pt x="328" y="265"/>
                    <a:pt x="328" y="265"/>
                    <a:pt x="327" y="266"/>
                  </a:cubicBezTo>
                  <a:cubicBezTo>
                    <a:pt x="327" y="266"/>
                    <a:pt x="327" y="267"/>
                    <a:pt x="327" y="267"/>
                  </a:cubicBezTo>
                  <a:cubicBezTo>
                    <a:pt x="326" y="267"/>
                    <a:pt x="326" y="267"/>
                    <a:pt x="326" y="267"/>
                  </a:cubicBezTo>
                  <a:cubicBezTo>
                    <a:pt x="325" y="268"/>
                    <a:pt x="325" y="268"/>
                    <a:pt x="325" y="268"/>
                  </a:cubicBezTo>
                  <a:cubicBezTo>
                    <a:pt x="324" y="268"/>
                    <a:pt x="324" y="268"/>
                    <a:pt x="324" y="269"/>
                  </a:cubicBezTo>
                  <a:cubicBezTo>
                    <a:pt x="323" y="269"/>
                    <a:pt x="323" y="269"/>
                    <a:pt x="323" y="270"/>
                  </a:cubicBezTo>
                  <a:cubicBezTo>
                    <a:pt x="322" y="270"/>
                    <a:pt x="322" y="270"/>
                    <a:pt x="322" y="271"/>
                  </a:cubicBezTo>
                  <a:cubicBezTo>
                    <a:pt x="321" y="271"/>
                    <a:pt x="321" y="272"/>
                    <a:pt x="320" y="272"/>
                  </a:cubicBezTo>
                  <a:cubicBezTo>
                    <a:pt x="320" y="273"/>
                    <a:pt x="320" y="273"/>
                    <a:pt x="319" y="273"/>
                  </a:cubicBezTo>
                  <a:cubicBezTo>
                    <a:pt x="319" y="274"/>
                    <a:pt x="319" y="274"/>
                    <a:pt x="318" y="275"/>
                  </a:cubicBezTo>
                  <a:cubicBezTo>
                    <a:pt x="318" y="275"/>
                    <a:pt x="318" y="276"/>
                    <a:pt x="317" y="276"/>
                  </a:cubicBezTo>
                  <a:cubicBezTo>
                    <a:pt x="317" y="276"/>
                    <a:pt x="316" y="277"/>
                    <a:pt x="316" y="277"/>
                  </a:cubicBezTo>
                  <a:cubicBezTo>
                    <a:pt x="316" y="278"/>
                    <a:pt x="315" y="278"/>
                    <a:pt x="315" y="279"/>
                  </a:cubicBezTo>
                  <a:cubicBezTo>
                    <a:pt x="315" y="279"/>
                    <a:pt x="314" y="280"/>
                    <a:pt x="314" y="281"/>
                  </a:cubicBezTo>
                  <a:cubicBezTo>
                    <a:pt x="314" y="281"/>
                    <a:pt x="313" y="282"/>
                    <a:pt x="313" y="282"/>
                  </a:cubicBezTo>
                  <a:cubicBezTo>
                    <a:pt x="313" y="283"/>
                    <a:pt x="313" y="284"/>
                    <a:pt x="312" y="284"/>
                  </a:cubicBezTo>
                  <a:cubicBezTo>
                    <a:pt x="312" y="285"/>
                    <a:pt x="311" y="286"/>
                    <a:pt x="311" y="287"/>
                  </a:cubicBezTo>
                  <a:cubicBezTo>
                    <a:pt x="310" y="287"/>
                    <a:pt x="310" y="288"/>
                    <a:pt x="309" y="289"/>
                  </a:cubicBezTo>
                  <a:cubicBezTo>
                    <a:pt x="309" y="289"/>
                    <a:pt x="309" y="290"/>
                    <a:pt x="308" y="290"/>
                  </a:cubicBezTo>
                  <a:cubicBezTo>
                    <a:pt x="308" y="291"/>
                    <a:pt x="308" y="291"/>
                    <a:pt x="307" y="292"/>
                  </a:cubicBezTo>
                  <a:cubicBezTo>
                    <a:pt x="307" y="292"/>
                    <a:pt x="307" y="293"/>
                    <a:pt x="306" y="294"/>
                  </a:cubicBezTo>
                  <a:cubicBezTo>
                    <a:pt x="306" y="294"/>
                    <a:pt x="306" y="294"/>
                    <a:pt x="305" y="295"/>
                  </a:cubicBezTo>
                  <a:cubicBezTo>
                    <a:pt x="305" y="295"/>
                    <a:pt x="305" y="295"/>
                    <a:pt x="304" y="295"/>
                  </a:cubicBezTo>
                  <a:cubicBezTo>
                    <a:pt x="304" y="295"/>
                    <a:pt x="304" y="294"/>
                    <a:pt x="304" y="295"/>
                  </a:cubicBezTo>
                  <a:cubicBezTo>
                    <a:pt x="303" y="295"/>
                    <a:pt x="303" y="296"/>
                    <a:pt x="303" y="296"/>
                  </a:cubicBezTo>
                  <a:cubicBezTo>
                    <a:pt x="302" y="296"/>
                    <a:pt x="301" y="296"/>
                    <a:pt x="301" y="297"/>
                  </a:cubicBezTo>
                  <a:cubicBezTo>
                    <a:pt x="300" y="297"/>
                    <a:pt x="300" y="297"/>
                    <a:pt x="299" y="297"/>
                  </a:cubicBezTo>
                  <a:cubicBezTo>
                    <a:pt x="298" y="297"/>
                    <a:pt x="298" y="297"/>
                    <a:pt x="297" y="297"/>
                  </a:cubicBezTo>
                  <a:cubicBezTo>
                    <a:pt x="296" y="297"/>
                    <a:pt x="295" y="297"/>
                    <a:pt x="294" y="297"/>
                  </a:cubicBezTo>
                  <a:cubicBezTo>
                    <a:pt x="292" y="297"/>
                    <a:pt x="291" y="297"/>
                    <a:pt x="290" y="297"/>
                  </a:cubicBezTo>
                  <a:cubicBezTo>
                    <a:pt x="289" y="297"/>
                    <a:pt x="288" y="298"/>
                    <a:pt x="288" y="298"/>
                  </a:cubicBezTo>
                  <a:cubicBezTo>
                    <a:pt x="286" y="298"/>
                    <a:pt x="285" y="299"/>
                    <a:pt x="284" y="299"/>
                  </a:cubicBezTo>
                  <a:cubicBezTo>
                    <a:pt x="283" y="299"/>
                    <a:pt x="282" y="300"/>
                    <a:pt x="281" y="300"/>
                  </a:cubicBezTo>
                  <a:cubicBezTo>
                    <a:pt x="280" y="300"/>
                    <a:pt x="280" y="301"/>
                    <a:pt x="279" y="301"/>
                  </a:cubicBezTo>
                  <a:cubicBezTo>
                    <a:pt x="278" y="301"/>
                    <a:pt x="278" y="302"/>
                    <a:pt x="277" y="302"/>
                  </a:cubicBezTo>
                  <a:cubicBezTo>
                    <a:pt x="276" y="303"/>
                    <a:pt x="276" y="303"/>
                    <a:pt x="275" y="304"/>
                  </a:cubicBezTo>
                  <a:cubicBezTo>
                    <a:pt x="274" y="304"/>
                    <a:pt x="272" y="305"/>
                    <a:pt x="271" y="306"/>
                  </a:cubicBezTo>
                  <a:cubicBezTo>
                    <a:pt x="271" y="306"/>
                    <a:pt x="270" y="307"/>
                    <a:pt x="269" y="307"/>
                  </a:cubicBezTo>
                  <a:cubicBezTo>
                    <a:pt x="269" y="307"/>
                    <a:pt x="269" y="308"/>
                    <a:pt x="268" y="308"/>
                  </a:cubicBezTo>
                  <a:cubicBezTo>
                    <a:pt x="268" y="308"/>
                    <a:pt x="268" y="308"/>
                    <a:pt x="267" y="308"/>
                  </a:cubicBezTo>
                  <a:cubicBezTo>
                    <a:pt x="267" y="308"/>
                    <a:pt x="266" y="308"/>
                    <a:pt x="266" y="308"/>
                  </a:cubicBezTo>
                  <a:cubicBezTo>
                    <a:pt x="266" y="308"/>
                    <a:pt x="266" y="308"/>
                    <a:pt x="265" y="308"/>
                  </a:cubicBezTo>
                  <a:cubicBezTo>
                    <a:pt x="265" y="308"/>
                    <a:pt x="264" y="308"/>
                    <a:pt x="264" y="308"/>
                  </a:cubicBezTo>
                  <a:cubicBezTo>
                    <a:pt x="264" y="309"/>
                    <a:pt x="264" y="310"/>
                    <a:pt x="263" y="310"/>
                  </a:cubicBezTo>
                  <a:cubicBezTo>
                    <a:pt x="263" y="310"/>
                    <a:pt x="263" y="309"/>
                    <a:pt x="263" y="309"/>
                  </a:cubicBezTo>
                  <a:cubicBezTo>
                    <a:pt x="262" y="309"/>
                    <a:pt x="262" y="309"/>
                    <a:pt x="262" y="309"/>
                  </a:cubicBezTo>
                  <a:cubicBezTo>
                    <a:pt x="262" y="309"/>
                    <a:pt x="262" y="309"/>
                    <a:pt x="261" y="309"/>
                  </a:cubicBezTo>
                  <a:cubicBezTo>
                    <a:pt x="261" y="309"/>
                    <a:pt x="261" y="309"/>
                    <a:pt x="261" y="309"/>
                  </a:cubicBezTo>
                  <a:cubicBezTo>
                    <a:pt x="261" y="308"/>
                    <a:pt x="261" y="308"/>
                    <a:pt x="261" y="308"/>
                  </a:cubicBezTo>
                  <a:cubicBezTo>
                    <a:pt x="261" y="308"/>
                    <a:pt x="261" y="307"/>
                    <a:pt x="261" y="307"/>
                  </a:cubicBezTo>
                  <a:cubicBezTo>
                    <a:pt x="261" y="306"/>
                    <a:pt x="260" y="307"/>
                    <a:pt x="260" y="306"/>
                  </a:cubicBezTo>
                  <a:cubicBezTo>
                    <a:pt x="259" y="306"/>
                    <a:pt x="259" y="305"/>
                    <a:pt x="260" y="305"/>
                  </a:cubicBezTo>
                  <a:cubicBezTo>
                    <a:pt x="260" y="304"/>
                    <a:pt x="261" y="304"/>
                    <a:pt x="261" y="303"/>
                  </a:cubicBezTo>
                  <a:cubicBezTo>
                    <a:pt x="261" y="303"/>
                    <a:pt x="261" y="302"/>
                    <a:pt x="260" y="302"/>
                  </a:cubicBezTo>
                  <a:cubicBezTo>
                    <a:pt x="260" y="302"/>
                    <a:pt x="259" y="302"/>
                    <a:pt x="259" y="303"/>
                  </a:cubicBezTo>
                  <a:cubicBezTo>
                    <a:pt x="259" y="303"/>
                    <a:pt x="258" y="303"/>
                    <a:pt x="258" y="303"/>
                  </a:cubicBezTo>
                  <a:cubicBezTo>
                    <a:pt x="258" y="304"/>
                    <a:pt x="257" y="304"/>
                    <a:pt x="257" y="304"/>
                  </a:cubicBezTo>
                  <a:cubicBezTo>
                    <a:pt x="256" y="304"/>
                    <a:pt x="255" y="305"/>
                    <a:pt x="255" y="305"/>
                  </a:cubicBezTo>
                  <a:cubicBezTo>
                    <a:pt x="254" y="305"/>
                    <a:pt x="254" y="304"/>
                    <a:pt x="254" y="304"/>
                  </a:cubicBezTo>
                  <a:cubicBezTo>
                    <a:pt x="254" y="304"/>
                    <a:pt x="255" y="303"/>
                    <a:pt x="255" y="303"/>
                  </a:cubicBezTo>
                  <a:cubicBezTo>
                    <a:pt x="256" y="303"/>
                    <a:pt x="256" y="303"/>
                    <a:pt x="256" y="303"/>
                  </a:cubicBezTo>
                  <a:cubicBezTo>
                    <a:pt x="257" y="302"/>
                    <a:pt x="257" y="302"/>
                    <a:pt x="258" y="301"/>
                  </a:cubicBezTo>
                  <a:cubicBezTo>
                    <a:pt x="258" y="301"/>
                    <a:pt x="259" y="300"/>
                    <a:pt x="259" y="300"/>
                  </a:cubicBezTo>
                  <a:cubicBezTo>
                    <a:pt x="259" y="300"/>
                    <a:pt x="259" y="300"/>
                    <a:pt x="260" y="299"/>
                  </a:cubicBezTo>
                  <a:cubicBezTo>
                    <a:pt x="260" y="299"/>
                    <a:pt x="259" y="298"/>
                    <a:pt x="258" y="298"/>
                  </a:cubicBezTo>
                  <a:cubicBezTo>
                    <a:pt x="258" y="298"/>
                    <a:pt x="258" y="298"/>
                    <a:pt x="257" y="298"/>
                  </a:cubicBezTo>
                  <a:cubicBezTo>
                    <a:pt x="257" y="298"/>
                    <a:pt x="256" y="299"/>
                    <a:pt x="256" y="299"/>
                  </a:cubicBezTo>
                  <a:cubicBezTo>
                    <a:pt x="255" y="299"/>
                    <a:pt x="254" y="300"/>
                    <a:pt x="253" y="300"/>
                  </a:cubicBezTo>
                  <a:cubicBezTo>
                    <a:pt x="253" y="300"/>
                    <a:pt x="252" y="300"/>
                    <a:pt x="252" y="301"/>
                  </a:cubicBezTo>
                  <a:cubicBezTo>
                    <a:pt x="252" y="301"/>
                    <a:pt x="252" y="301"/>
                    <a:pt x="252" y="301"/>
                  </a:cubicBezTo>
                  <a:cubicBezTo>
                    <a:pt x="252" y="302"/>
                    <a:pt x="253" y="301"/>
                    <a:pt x="253" y="302"/>
                  </a:cubicBezTo>
                  <a:cubicBezTo>
                    <a:pt x="253" y="302"/>
                    <a:pt x="254" y="302"/>
                    <a:pt x="254" y="302"/>
                  </a:cubicBezTo>
                  <a:cubicBezTo>
                    <a:pt x="254" y="303"/>
                    <a:pt x="253" y="303"/>
                    <a:pt x="253" y="303"/>
                  </a:cubicBezTo>
                  <a:cubicBezTo>
                    <a:pt x="252" y="303"/>
                    <a:pt x="251" y="303"/>
                    <a:pt x="251" y="303"/>
                  </a:cubicBezTo>
                  <a:cubicBezTo>
                    <a:pt x="250" y="303"/>
                    <a:pt x="250" y="303"/>
                    <a:pt x="249" y="304"/>
                  </a:cubicBezTo>
                  <a:cubicBezTo>
                    <a:pt x="248" y="304"/>
                    <a:pt x="248" y="305"/>
                    <a:pt x="247" y="305"/>
                  </a:cubicBezTo>
                  <a:cubicBezTo>
                    <a:pt x="246" y="306"/>
                    <a:pt x="245" y="306"/>
                    <a:pt x="244" y="307"/>
                  </a:cubicBezTo>
                  <a:cubicBezTo>
                    <a:pt x="244" y="307"/>
                    <a:pt x="243" y="308"/>
                    <a:pt x="242" y="308"/>
                  </a:cubicBezTo>
                  <a:cubicBezTo>
                    <a:pt x="242" y="308"/>
                    <a:pt x="241" y="308"/>
                    <a:pt x="241" y="308"/>
                  </a:cubicBezTo>
                  <a:cubicBezTo>
                    <a:pt x="240" y="308"/>
                    <a:pt x="239" y="308"/>
                    <a:pt x="238" y="307"/>
                  </a:cubicBezTo>
                  <a:cubicBezTo>
                    <a:pt x="237" y="307"/>
                    <a:pt x="236" y="306"/>
                    <a:pt x="235" y="305"/>
                  </a:cubicBezTo>
                  <a:cubicBezTo>
                    <a:pt x="234" y="304"/>
                    <a:pt x="233" y="304"/>
                    <a:pt x="232" y="303"/>
                  </a:cubicBezTo>
                  <a:cubicBezTo>
                    <a:pt x="231" y="303"/>
                    <a:pt x="230" y="304"/>
                    <a:pt x="229" y="303"/>
                  </a:cubicBezTo>
                  <a:cubicBezTo>
                    <a:pt x="228" y="303"/>
                    <a:pt x="228" y="302"/>
                    <a:pt x="227" y="302"/>
                  </a:cubicBezTo>
                  <a:cubicBezTo>
                    <a:pt x="226" y="302"/>
                    <a:pt x="225" y="303"/>
                    <a:pt x="224" y="304"/>
                  </a:cubicBezTo>
                  <a:cubicBezTo>
                    <a:pt x="224" y="304"/>
                    <a:pt x="223" y="303"/>
                    <a:pt x="223" y="302"/>
                  </a:cubicBezTo>
                  <a:cubicBezTo>
                    <a:pt x="223" y="302"/>
                    <a:pt x="222" y="301"/>
                    <a:pt x="222" y="301"/>
                  </a:cubicBezTo>
                  <a:cubicBezTo>
                    <a:pt x="222" y="301"/>
                    <a:pt x="222" y="301"/>
                    <a:pt x="221" y="301"/>
                  </a:cubicBezTo>
                  <a:cubicBezTo>
                    <a:pt x="220" y="300"/>
                    <a:pt x="219" y="301"/>
                    <a:pt x="218" y="300"/>
                  </a:cubicBezTo>
                  <a:cubicBezTo>
                    <a:pt x="216" y="299"/>
                    <a:pt x="216" y="297"/>
                    <a:pt x="216" y="296"/>
                  </a:cubicBezTo>
                  <a:cubicBezTo>
                    <a:pt x="216" y="295"/>
                    <a:pt x="216" y="294"/>
                    <a:pt x="215" y="294"/>
                  </a:cubicBezTo>
                  <a:cubicBezTo>
                    <a:pt x="215" y="293"/>
                    <a:pt x="215" y="293"/>
                    <a:pt x="215" y="292"/>
                  </a:cubicBezTo>
                  <a:cubicBezTo>
                    <a:pt x="214" y="291"/>
                    <a:pt x="214" y="291"/>
                    <a:pt x="215" y="290"/>
                  </a:cubicBezTo>
                  <a:cubicBezTo>
                    <a:pt x="215" y="289"/>
                    <a:pt x="215" y="288"/>
                    <a:pt x="216" y="287"/>
                  </a:cubicBezTo>
                  <a:cubicBezTo>
                    <a:pt x="216" y="287"/>
                    <a:pt x="217" y="287"/>
                    <a:pt x="217" y="286"/>
                  </a:cubicBezTo>
                  <a:cubicBezTo>
                    <a:pt x="217" y="286"/>
                    <a:pt x="217" y="285"/>
                    <a:pt x="218" y="285"/>
                  </a:cubicBezTo>
                  <a:cubicBezTo>
                    <a:pt x="218" y="284"/>
                    <a:pt x="218" y="283"/>
                    <a:pt x="218" y="282"/>
                  </a:cubicBezTo>
                  <a:cubicBezTo>
                    <a:pt x="218" y="281"/>
                    <a:pt x="219" y="280"/>
                    <a:pt x="219" y="279"/>
                  </a:cubicBezTo>
                  <a:cubicBezTo>
                    <a:pt x="219" y="278"/>
                    <a:pt x="219" y="277"/>
                    <a:pt x="218" y="276"/>
                  </a:cubicBezTo>
                  <a:cubicBezTo>
                    <a:pt x="218" y="276"/>
                    <a:pt x="218" y="275"/>
                    <a:pt x="217" y="275"/>
                  </a:cubicBezTo>
                  <a:cubicBezTo>
                    <a:pt x="217" y="274"/>
                    <a:pt x="216" y="273"/>
                    <a:pt x="217" y="273"/>
                  </a:cubicBezTo>
                  <a:cubicBezTo>
                    <a:pt x="217" y="273"/>
                    <a:pt x="217" y="273"/>
                    <a:pt x="218" y="273"/>
                  </a:cubicBezTo>
                  <a:cubicBezTo>
                    <a:pt x="218" y="273"/>
                    <a:pt x="218" y="274"/>
                    <a:pt x="218" y="273"/>
                  </a:cubicBezTo>
                  <a:cubicBezTo>
                    <a:pt x="218" y="273"/>
                    <a:pt x="218" y="273"/>
                    <a:pt x="219" y="273"/>
                  </a:cubicBezTo>
                  <a:cubicBezTo>
                    <a:pt x="219" y="272"/>
                    <a:pt x="219" y="272"/>
                    <a:pt x="219" y="271"/>
                  </a:cubicBezTo>
                  <a:cubicBezTo>
                    <a:pt x="219" y="271"/>
                    <a:pt x="219" y="271"/>
                    <a:pt x="219" y="271"/>
                  </a:cubicBezTo>
                  <a:cubicBezTo>
                    <a:pt x="219" y="271"/>
                    <a:pt x="218" y="271"/>
                    <a:pt x="218" y="271"/>
                  </a:cubicBezTo>
                  <a:cubicBezTo>
                    <a:pt x="217" y="271"/>
                    <a:pt x="217" y="272"/>
                    <a:pt x="216" y="272"/>
                  </a:cubicBezTo>
                  <a:cubicBezTo>
                    <a:pt x="215" y="272"/>
                    <a:pt x="214" y="272"/>
                    <a:pt x="213" y="273"/>
                  </a:cubicBezTo>
                  <a:cubicBezTo>
                    <a:pt x="212" y="273"/>
                    <a:pt x="212" y="273"/>
                    <a:pt x="211" y="274"/>
                  </a:cubicBezTo>
                  <a:cubicBezTo>
                    <a:pt x="210" y="274"/>
                    <a:pt x="210" y="274"/>
                    <a:pt x="209" y="274"/>
                  </a:cubicBezTo>
                  <a:cubicBezTo>
                    <a:pt x="209" y="274"/>
                    <a:pt x="208" y="274"/>
                    <a:pt x="208" y="274"/>
                  </a:cubicBezTo>
                  <a:cubicBezTo>
                    <a:pt x="208" y="273"/>
                    <a:pt x="208" y="273"/>
                    <a:pt x="209" y="272"/>
                  </a:cubicBezTo>
                  <a:cubicBezTo>
                    <a:pt x="209" y="272"/>
                    <a:pt x="210" y="271"/>
                    <a:pt x="211" y="270"/>
                  </a:cubicBezTo>
                  <a:cubicBezTo>
                    <a:pt x="212" y="269"/>
                    <a:pt x="214" y="268"/>
                    <a:pt x="214" y="266"/>
                  </a:cubicBezTo>
                  <a:cubicBezTo>
                    <a:pt x="215" y="265"/>
                    <a:pt x="215" y="264"/>
                    <a:pt x="215" y="263"/>
                  </a:cubicBezTo>
                  <a:cubicBezTo>
                    <a:pt x="215" y="262"/>
                    <a:pt x="215" y="262"/>
                    <a:pt x="214" y="261"/>
                  </a:cubicBezTo>
                  <a:cubicBezTo>
                    <a:pt x="214" y="261"/>
                    <a:pt x="214" y="260"/>
                    <a:pt x="214" y="260"/>
                  </a:cubicBezTo>
                  <a:cubicBezTo>
                    <a:pt x="214" y="259"/>
                    <a:pt x="214" y="259"/>
                    <a:pt x="214" y="258"/>
                  </a:cubicBezTo>
                  <a:cubicBezTo>
                    <a:pt x="214" y="258"/>
                    <a:pt x="214" y="258"/>
                    <a:pt x="214" y="258"/>
                  </a:cubicBezTo>
                  <a:cubicBezTo>
                    <a:pt x="213" y="258"/>
                    <a:pt x="213" y="259"/>
                    <a:pt x="213" y="259"/>
                  </a:cubicBezTo>
                  <a:cubicBezTo>
                    <a:pt x="212" y="260"/>
                    <a:pt x="212" y="260"/>
                    <a:pt x="212" y="260"/>
                  </a:cubicBezTo>
                  <a:cubicBezTo>
                    <a:pt x="211" y="261"/>
                    <a:pt x="210" y="262"/>
                    <a:pt x="209" y="263"/>
                  </a:cubicBezTo>
                  <a:cubicBezTo>
                    <a:pt x="209" y="264"/>
                    <a:pt x="208" y="265"/>
                    <a:pt x="207" y="266"/>
                  </a:cubicBezTo>
                  <a:cubicBezTo>
                    <a:pt x="207" y="266"/>
                    <a:pt x="207" y="267"/>
                    <a:pt x="206" y="267"/>
                  </a:cubicBezTo>
                  <a:cubicBezTo>
                    <a:pt x="206" y="268"/>
                    <a:pt x="206" y="268"/>
                    <a:pt x="205" y="268"/>
                  </a:cubicBezTo>
                  <a:cubicBezTo>
                    <a:pt x="205" y="268"/>
                    <a:pt x="204" y="268"/>
                    <a:pt x="204" y="268"/>
                  </a:cubicBezTo>
                  <a:cubicBezTo>
                    <a:pt x="202" y="268"/>
                    <a:pt x="201" y="268"/>
                    <a:pt x="199" y="269"/>
                  </a:cubicBezTo>
                  <a:cubicBezTo>
                    <a:pt x="199" y="269"/>
                    <a:pt x="198" y="269"/>
                    <a:pt x="198" y="269"/>
                  </a:cubicBezTo>
                  <a:cubicBezTo>
                    <a:pt x="197" y="269"/>
                    <a:pt x="197" y="269"/>
                    <a:pt x="197" y="269"/>
                  </a:cubicBezTo>
                  <a:cubicBezTo>
                    <a:pt x="196" y="269"/>
                    <a:pt x="197" y="269"/>
                    <a:pt x="197" y="269"/>
                  </a:cubicBezTo>
                  <a:cubicBezTo>
                    <a:pt x="197" y="269"/>
                    <a:pt x="198" y="268"/>
                    <a:pt x="198" y="268"/>
                  </a:cubicBezTo>
                  <a:cubicBezTo>
                    <a:pt x="199" y="268"/>
                    <a:pt x="199" y="267"/>
                    <a:pt x="200" y="267"/>
                  </a:cubicBezTo>
                  <a:cubicBezTo>
                    <a:pt x="200" y="266"/>
                    <a:pt x="200" y="266"/>
                    <a:pt x="201" y="265"/>
                  </a:cubicBezTo>
                  <a:cubicBezTo>
                    <a:pt x="201" y="265"/>
                    <a:pt x="202" y="265"/>
                    <a:pt x="202" y="265"/>
                  </a:cubicBezTo>
                  <a:cubicBezTo>
                    <a:pt x="203" y="265"/>
                    <a:pt x="203" y="265"/>
                    <a:pt x="204" y="265"/>
                  </a:cubicBezTo>
                  <a:cubicBezTo>
                    <a:pt x="205" y="265"/>
                    <a:pt x="206" y="263"/>
                    <a:pt x="206" y="262"/>
                  </a:cubicBezTo>
                  <a:cubicBezTo>
                    <a:pt x="206" y="261"/>
                    <a:pt x="207" y="260"/>
                    <a:pt x="207" y="259"/>
                  </a:cubicBezTo>
                  <a:cubicBezTo>
                    <a:pt x="208" y="258"/>
                    <a:pt x="208" y="258"/>
                    <a:pt x="209" y="257"/>
                  </a:cubicBezTo>
                  <a:cubicBezTo>
                    <a:pt x="209" y="256"/>
                    <a:pt x="210" y="256"/>
                    <a:pt x="211" y="255"/>
                  </a:cubicBezTo>
                  <a:cubicBezTo>
                    <a:pt x="211" y="255"/>
                    <a:pt x="212" y="254"/>
                    <a:pt x="212" y="253"/>
                  </a:cubicBezTo>
                  <a:cubicBezTo>
                    <a:pt x="212" y="253"/>
                    <a:pt x="212" y="253"/>
                    <a:pt x="213" y="253"/>
                  </a:cubicBezTo>
                  <a:cubicBezTo>
                    <a:pt x="213" y="252"/>
                    <a:pt x="213" y="252"/>
                    <a:pt x="213" y="252"/>
                  </a:cubicBezTo>
                  <a:cubicBezTo>
                    <a:pt x="213" y="252"/>
                    <a:pt x="213" y="252"/>
                    <a:pt x="214" y="252"/>
                  </a:cubicBezTo>
                  <a:cubicBezTo>
                    <a:pt x="214" y="252"/>
                    <a:pt x="214" y="251"/>
                    <a:pt x="215" y="251"/>
                  </a:cubicBezTo>
                  <a:cubicBezTo>
                    <a:pt x="215" y="251"/>
                    <a:pt x="215" y="251"/>
                    <a:pt x="215" y="251"/>
                  </a:cubicBezTo>
                  <a:cubicBezTo>
                    <a:pt x="215" y="250"/>
                    <a:pt x="215" y="250"/>
                    <a:pt x="215" y="250"/>
                  </a:cubicBezTo>
                  <a:cubicBezTo>
                    <a:pt x="215" y="249"/>
                    <a:pt x="215" y="249"/>
                    <a:pt x="215" y="248"/>
                  </a:cubicBezTo>
                  <a:cubicBezTo>
                    <a:pt x="216" y="248"/>
                    <a:pt x="216" y="247"/>
                    <a:pt x="216" y="247"/>
                  </a:cubicBezTo>
                  <a:cubicBezTo>
                    <a:pt x="216" y="246"/>
                    <a:pt x="217" y="246"/>
                    <a:pt x="217" y="246"/>
                  </a:cubicBezTo>
                  <a:cubicBezTo>
                    <a:pt x="218" y="246"/>
                    <a:pt x="218" y="245"/>
                    <a:pt x="218" y="245"/>
                  </a:cubicBezTo>
                  <a:cubicBezTo>
                    <a:pt x="218" y="244"/>
                    <a:pt x="218" y="244"/>
                    <a:pt x="218" y="243"/>
                  </a:cubicBezTo>
                  <a:cubicBezTo>
                    <a:pt x="218" y="242"/>
                    <a:pt x="218" y="242"/>
                    <a:pt x="218" y="241"/>
                  </a:cubicBezTo>
                  <a:cubicBezTo>
                    <a:pt x="218" y="241"/>
                    <a:pt x="219" y="240"/>
                    <a:pt x="218" y="240"/>
                  </a:cubicBezTo>
                  <a:cubicBezTo>
                    <a:pt x="218" y="240"/>
                    <a:pt x="218" y="239"/>
                    <a:pt x="218" y="239"/>
                  </a:cubicBezTo>
                  <a:cubicBezTo>
                    <a:pt x="218" y="239"/>
                    <a:pt x="218" y="240"/>
                    <a:pt x="218" y="240"/>
                  </a:cubicBezTo>
                  <a:cubicBezTo>
                    <a:pt x="218" y="240"/>
                    <a:pt x="217" y="241"/>
                    <a:pt x="217" y="241"/>
                  </a:cubicBezTo>
                  <a:cubicBezTo>
                    <a:pt x="217" y="241"/>
                    <a:pt x="217" y="242"/>
                    <a:pt x="217" y="243"/>
                  </a:cubicBezTo>
                  <a:cubicBezTo>
                    <a:pt x="217" y="243"/>
                    <a:pt x="217" y="243"/>
                    <a:pt x="216" y="244"/>
                  </a:cubicBezTo>
                  <a:cubicBezTo>
                    <a:pt x="216" y="244"/>
                    <a:pt x="215" y="244"/>
                    <a:pt x="215" y="244"/>
                  </a:cubicBezTo>
                  <a:cubicBezTo>
                    <a:pt x="214" y="245"/>
                    <a:pt x="214" y="246"/>
                    <a:pt x="213" y="246"/>
                  </a:cubicBezTo>
                  <a:cubicBezTo>
                    <a:pt x="213" y="247"/>
                    <a:pt x="212" y="248"/>
                    <a:pt x="211" y="248"/>
                  </a:cubicBezTo>
                  <a:cubicBezTo>
                    <a:pt x="211" y="249"/>
                    <a:pt x="210" y="250"/>
                    <a:pt x="209" y="250"/>
                  </a:cubicBezTo>
                  <a:cubicBezTo>
                    <a:pt x="209" y="251"/>
                    <a:pt x="208" y="252"/>
                    <a:pt x="208" y="252"/>
                  </a:cubicBezTo>
                  <a:cubicBezTo>
                    <a:pt x="207" y="252"/>
                    <a:pt x="207" y="252"/>
                    <a:pt x="207" y="252"/>
                  </a:cubicBezTo>
                  <a:cubicBezTo>
                    <a:pt x="206" y="252"/>
                    <a:pt x="206" y="252"/>
                    <a:pt x="205" y="252"/>
                  </a:cubicBezTo>
                  <a:cubicBezTo>
                    <a:pt x="204" y="253"/>
                    <a:pt x="202" y="253"/>
                    <a:pt x="200" y="254"/>
                  </a:cubicBezTo>
                  <a:cubicBezTo>
                    <a:pt x="199" y="255"/>
                    <a:pt x="197" y="256"/>
                    <a:pt x="196" y="257"/>
                  </a:cubicBezTo>
                  <a:cubicBezTo>
                    <a:pt x="195" y="258"/>
                    <a:pt x="195" y="259"/>
                    <a:pt x="194" y="259"/>
                  </a:cubicBezTo>
                  <a:cubicBezTo>
                    <a:pt x="194" y="261"/>
                    <a:pt x="193" y="262"/>
                    <a:pt x="191" y="262"/>
                  </a:cubicBezTo>
                  <a:cubicBezTo>
                    <a:pt x="191" y="262"/>
                    <a:pt x="191" y="263"/>
                    <a:pt x="190" y="263"/>
                  </a:cubicBezTo>
                  <a:cubicBezTo>
                    <a:pt x="190" y="264"/>
                    <a:pt x="190" y="264"/>
                    <a:pt x="190" y="264"/>
                  </a:cubicBezTo>
                  <a:cubicBezTo>
                    <a:pt x="190" y="265"/>
                    <a:pt x="189" y="265"/>
                    <a:pt x="189" y="265"/>
                  </a:cubicBezTo>
                  <a:cubicBezTo>
                    <a:pt x="189" y="265"/>
                    <a:pt x="188" y="266"/>
                    <a:pt x="188" y="266"/>
                  </a:cubicBezTo>
                  <a:cubicBezTo>
                    <a:pt x="188" y="266"/>
                    <a:pt x="188" y="266"/>
                    <a:pt x="188" y="266"/>
                  </a:cubicBezTo>
                  <a:cubicBezTo>
                    <a:pt x="188" y="265"/>
                    <a:pt x="188" y="265"/>
                    <a:pt x="188" y="264"/>
                  </a:cubicBezTo>
                  <a:cubicBezTo>
                    <a:pt x="188" y="264"/>
                    <a:pt x="187" y="264"/>
                    <a:pt x="187" y="263"/>
                  </a:cubicBezTo>
                  <a:cubicBezTo>
                    <a:pt x="187" y="263"/>
                    <a:pt x="187" y="263"/>
                    <a:pt x="187" y="263"/>
                  </a:cubicBezTo>
                  <a:cubicBezTo>
                    <a:pt x="187" y="262"/>
                    <a:pt x="187" y="263"/>
                    <a:pt x="188" y="262"/>
                  </a:cubicBezTo>
                  <a:cubicBezTo>
                    <a:pt x="188" y="262"/>
                    <a:pt x="188" y="262"/>
                    <a:pt x="188" y="261"/>
                  </a:cubicBezTo>
                  <a:cubicBezTo>
                    <a:pt x="187" y="260"/>
                    <a:pt x="188" y="259"/>
                    <a:pt x="188" y="259"/>
                  </a:cubicBezTo>
                  <a:cubicBezTo>
                    <a:pt x="188" y="257"/>
                    <a:pt x="188" y="256"/>
                    <a:pt x="188" y="255"/>
                  </a:cubicBezTo>
                  <a:cubicBezTo>
                    <a:pt x="188" y="255"/>
                    <a:pt x="188" y="254"/>
                    <a:pt x="188" y="254"/>
                  </a:cubicBezTo>
                  <a:cubicBezTo>
                    <a:pt x="188" y="253"/>
                    <a:pt x="188" y="253"/>
                    <a:pt x="187" y="253"/>
                  </a:cubicBezTo>
                  <a:cubicBezTo>
                    <a:pt x="187" y="252"/>
                    <a:pt x="187" y="252"/>
                    <a:pt x="186" y="252"/>
                  </a:cubicBezTo>
                  <a:cubicBezTo>
                    <a:pt x="186" y="252"/>
                    <a:pt x="186" y="251"/>
                    <a:pt x="186" y="251"/>
                  </a:cubicBezTo>
                  <a:cubicBezTo>
                    <a:pt x="186" y="251"/>
                    <a:pt x="186" y="250"/>
                    <a:pt x="187" y="250"/>
                  </a:cubicBezTo>
                  <a:cubicBezTo>
                    <a:pt x="187" y="249"/>
                    <a:pt x="186" y="249"/>
                    <a:pt x="186" y="248"/>
                  </a:cubicBezTo>
                  <a:cubicBezTo>
                    <a:pt x="186" y="248"/>
                    <a:pt x="187" y="247"/>
                    <a:pt x="186" y="247"/>
                  </a:cubicBezTo>
                  <a:cubicBezTo>
                    <a:pt x="186" y="247"/>
                    <a:pt x="186" y="246"/>
                    <a:pt x="186" y="246"/>
                  </a:cubicBezTo>
                  <a:cubicBezTo>
                    <a:pt x="185" y="246"/>
                    <a:pt x="185" y="246"/>
                    <a:pt x="184" y="246"/>
                  </a:cubicBezTo>
                  <a:cubicBezTo>
                    <a:pt x="184" y="246"/>
                    <a:pt x="183" y="246"/>
                    <a:pt x="183" y="245"/>
                  </a:cubicBezTo>
                  <a:cubicBezTo>
                    <a:pt x="183" y="245"/>
                    <a:pt x="183" y="244"/>
                    <a:pt x="182" y="244"/>
                  </a:cubicBezTo>
                  <a:cubicBezTo>
                    <a:pt x="182" y="244"/>
                    <a:pt x="182" y="244"/>
                    <a:pt x="182" y="243"/>
                  </a:cubicBezTo>
                  <a:cubicBezTo>
                    <a:pt x="182" y="243"/>
                    <a:pt x="183" y="243"/>
                    <a:pt x="183" y="243"/>
                  </a:cubicBezTo>
                  <a:cubicBezTo>
                    <a:pt x="183" y="242"/>
                    <a:pt x="183" y="242"/>
                    <a:pt x="183" y="242"/>
                  </a:cubicBezTo>
                  <a:cubicBezTo>
                    <a:pt x="184" y="242"/>
                    <a:pt x="184" y="242"/>
                    <a:pt x="184" y="242"/>
                  </a:cubicBezTo>
                  <a:cubicBezTo>
                    <a:pt x="184" y="241"/>
                    <a:pt x="184" y="241"/>
                    <a:pt x="184" y="241"/>
                  </a:cubicBezTo>
                  <a:cubicBezTo>
                    <a:pt x="184" y="241"/>
                    <a:pt x="185" y="241"/>
                    <a:pt x="185" y="241"/>
                  </a:cubicBezTo>
                  <a:cubicBezTo>
                    <a:pt x="185" y="241"/>
                    <a:pt x="185" y="240"/>
                    <a:pt x="185" y="240"/>
                  </a:cubicBezTo>
                  <a:cubicBezTo>
                    <a:pt x="185" y="239"/>
                    <a:pt x="185" y="239"/>
                    <a:pt x="185" y="239"/>
                  </a:cubicBezTo>
                  <a:cubicBezTo>
                    <a:pt x="185" y="239"/>
                    <a:pt x="184" y="238"/>
                    <a:pt x="184" y="239"/>
                  </a:cubicBezTo>
                  <a:cubicBezTo>
                    <a:pt x="183" y="239"/>
                    <a:pt x="183" y="239"/>
                    <a:pt x="183" y="239"/>
                  </a:cubicBezTo>
                  <a:cubicBezTo>
                    <a:pt x="183" y="239"/>
                    <a:pt x="182" y="239"/>
                    <a:pt x="182" y="239"/>
                  </a:cubicBezTo>
                  <a:cubicBezTo>
                    <a:pt x="182" y="239"/>
                    <a:pt x="182" y="238"/>
                    <a:pt x="182" y="238"/>
                  </a:cubicBezTo>
                  <a:cubicBezTo>
                    <a:pt x="182" y="238"/>
                    <a:pt x="182" y="238"/>
                    <a:pt x="182" y="238"/>
                  </a:cubicBezTo>
                  <a:cubicBezTo>
                    <a:pt x="183" y="238"/>
                    <a:pt x="183" y="238"/>
                    <a:pt x="183" y="238"/>
                  </a:cubicBezTo>
                  <a:cubicBezTo>
                    <a:pt x="183" y="237"/>
                    <a:pt x="183" y="237"/>
                    <a:pt x="182" y="237"/>
                  </a:cubicBezTo>
                  <a:cubicBezTo>
                    <a:pt x="182" y="236"/>
                    <a:pt x="182" y="236"/>
                    <a:pt x="182" y="236"/>
                  </a:cubicBezTo>
                  <a:cubicBezTo>
                    <a:pt x="182" y="236"/>
                    <a:pt x="182" y="236"/>
                    <a:pt x="181" y="236"/>
                  </a:cubicBezTo>
                  <a:cubicBezTo>
                    <a:pt x="181" y="236"/>
                    <a:pt x="181" y="236"/>
                    <a:pt x="181" y="236"/>
                  </a:cubicBezTo>
                  <a:cubicBezTo>
                    <a:pt x="180" y="236"/>
                    <a:pt x="180" y="236"/>
                    <a:pt x="180" y="236"/>
                  </a:cubicBezTo>
                  <a:cubicBezTo>
                    <a:pt x="180" y="236"/>
                    <a:pt x="180" y="236"/>
                    <a:pt x="180" y="235"/>
                  </a:cubicBezTo>
                  <a:cubicBezTo>
                    <a:pt x="180" y="235"/>
                    <a:pt x="180" y="235"/>
                    <a:pt x="180" y="235"/>
                  </a:cubicBezTo>
                  <a:cubicBezTo>
                    <a:pt x="180" y="235"/>
                    <a:pt x="180" y="235"/>
                    <a:pt x="180" y="235"/>
                  </a:cubicBezTo>
                  <a:cubicBezTo>
                    <a:pt x="180" y="235"/>
                    <a:pt x="179" y="235"/>
                    <a:pt x="179" y="235"/>
                  </a:cubicBezTo>
                  <a:cubicBezTo>
                    <a:pt x="179" y="235"/>
                    <a:pt x="179" y="235"/>
                    <a:pt x="179" y="235"/>
                  </a:cubicBezTo>
                  <a:cubicBezTo>
                    <a:pt x="179" y="235"/>
                    <a:pt x="179" y="235"/>
                    <a:pt x="179" y="235"/>
                  </a:cubicBezTo>
                  <a:cubicBezTo>
                    <a:pt x="179" y="235"/>
                    <a:pt x="178" y="235"/>
                    <a:pt x="178" y="235"/>
                  </a:cubicBezTo>
                  <a:cubicBezTo>
                    <a:pt x="178" y="235"/>
                    <a:pt x="178" y="235"/>
                    <a:pt x="178" y="235"/>
                  </a:cubicBezTo>
                  <a:cubicBezTo>
                    <a:pt x="177" y="235"/>
                    <a:pt x="177" y="236"/>
                    <a:pt x="177" y="235"/>
                  </a:cubicBezTo>
                  <a:cubicBezTo>
                    <a:pt x="176" y="235"/>
                    <a:pt x="176" y="235"/>
                    <a:pt x="176" y="235"/>
                  </a:cubicBezTo>
                  <a:cubicBezTo>
                    <a:pt x="176" y="235"/>
                    <a:pt x="176" y="235"/>
                    <a:pt x="175" y="235"/>
                  </a:cubicBezTo>
                  <a:cubicBezTo>
                    <a:pt x="175" y="235"/>
                    <a:pt x="175" y="234"/>
                    <a:pt x="175" y="234"/>
                  </a:cubicBezTo>
                  <a:cubicBezTo>
                    <a:pt x="175" y="234"/>
                    <a:pt x="175" y="234"/>
                    <a:pt x="174" y="234"/>
                  </a:cubicBezTo>
                  <a:cubicBezTo>
                    <a:pt x="174" y="234"/>
                    <a:pt x="174" y="234"/>
                    <a:pt x="174" y="233"/>
                  </a:cubicBezTo>
                  <a:cubicBezTo>
                    <a:pt x="174" y="233"/>
                    <a:pt x="174" y="233"/>
                    <a:pt x="174" y="233"/>
                  </a:cubicBezTo>
                  <a:cubicBezTo>
                    <a:pt x="174" y="233"/>
                    <a:pt x="173" y="233"/>
                    <a:pt x="173" y="233"/>
                  </a:cubicBezTo>
                  <a:cubicBezTo>
                    <a:pt x="173" y="233"/>
                    <a:pt x="173" y="233"/>
                    <a:pt x="173" y="233"/>
                  </a:cubicBezTo>
                  <a:cubicBezTo>
                    <a:pt x="173" y="233"/>
                    <a:pt x="172" y="233"/>
                    <a:pt x="172" y="233"/>
                  </a:cubicBezTo>
                  <a:cubicBezTo>
                    <a:pt x="172" y="233"/>
                    <a:pt x="172" y="233"/>
                    <a:pt x="172" y="233"/>
                  </a:cubicBezTo>
                  <a:cubicBezTo>
                    <a:pt x="172" y="233"/>
                    <a:pt x="172" y="233"/>
                    <a:pt x="172" y="233"/>
                  </a:cubicBezTo>
                  <a:cubicBezTo>
                    <a:pt x="171" y="234"/>
                    <a:pt x="171" y="233"/>
                    <a:pt x="170" y="233"/>
                  </a:cubicBezTo>
                  <a:cubicBezTo>
                    <a:pt x="170" y="233"/>
                    <a:pt x="170" y="233"/>
                    <a:pt x="169" y="233"/>
                  </a:cubicBezTo>
                  <a:cubicBezTo>
                    <a:pt x="169" y="233"/>
                    <a:pt x="169" y="233"/>
                    <a:pt x="169" y="233"/>
                  </a:cubicBezTo>
                  <a:cubicBezTo>
                    <a:pt x="169" y="233"/>
                    <a:pt x="168" y="233"/>
                    <a:pt x="168" y="233"/>
                  </a:cubicBezTo>
                  <a:cubicBezTo>
                    <a:pt x="168" y="233"/>
                    <a:pt x="168" y="233"/>
                    <a:pt x="168" y="232"/>
                  </a:cubicBezTo>
                  <a:cubicBezTo>
                    <a:pt x="168" y="232"/>
                    <a:pt x="168" y="232"/>
                    <a:pt x="168" y="232"/>
                  </a:cubicBezTo>
                  <a:cubicBezTo>
                    <a:pt x="168" y="232"/>
                    <a:pt x="168" y="232"/>
                    <a:pt x="167" y="232"/>
                  </a:cubicBezTo>
                  <a:cubicBezTo>
                    <a:pt x="167" y="232"/>
                    <a:pt x="167" y="232"/>
                    <a:pt x="167" y="232"/>
                  </a:cubicBezTo>
                  <a:cubicBezTo>
                    <a:pt x="167" y="232"/>
                    <a:pt x="167" y="232"/>
                    <a:pt x="167" y="232"/>
                  </a:cubicBezTo>
                  <a:cubicBezTo>
                    <a:pt x="167" y="231"/>
                    <a:pt x="167" y="231"/>
                    <a:pt x="166" y="231"/>
                  </a:cubicBezTo>
                  <a:cubicBezTo>
                    <a:pt x="166" y="231"/>
                    <a:pt x="166" y="231"/>
                    <a:pt x="166" y="231"/>
                  </a:cubicBezTo>
                  <a:cubicBezTo>
                    <a:pt x="166" y="231"/>
                    <a:pt x="165" y="231"/>
                    <a:pt x="165" y="230"/>
                  </a:cubicBezTo>
                  <a:cubicBezTo>
                    <a:pt x="165" y="230"/>
                    <a:pt x="165" y="230"/>
                    <a:pt x="165" y="230"/>
                  </a:cubicBezTo>
                  <a:cubicBezTo>
                    <a:pt x="165" y="230"/>
                    <a:pt x="164" y="230"/>
                    <a:pt x="164" y="230"/>
                  </a:cubicBezTo>
                  <a:cubicBezTo>
                    <a:pt x="164" y="229"/>
                    <a:pt x="164" y="229"/>
                    <a:pt x="164" y="229"/>
                  </a:cubicBezTo>
                  <a:cubicBezTo>
                    <a:pt x="164" y="229"/>
                    <a:pt x="164" y="229"/>
                    <a:pt x="164" y="229"/>
                  </a:cubicBezTo>
                  <a:cubicBezTo>
                    <a:pt x="163" y="229"/>
                    <a:pt x="163" y="229"/>
                    <a:pt x="163" y="229"/>
                  </a:cubicBezTo>
                  <a:cubicBezTo>
                    <a:pt x="163" y="229"/>
                    <a:pt x="163" y="229"/>
                    <a:pt x="163" y="229"/>
                  </a:cubicBezTo>
                  <a:cubicBezTo>
                    <a:pt x="163" y="229"/>
                    <a:pt x="163" y="228"/>
                    <a:pt x="163" y="228"/>
                  </a:cubicBezTo>
                  <a:cubicBezTo>
                    <a:pt x="163" y="228"/>
                    <a:pt x="162" y="228"/>
                    <a:pt x="162" y="228"/>
                  </a:cubicBezTo>
                  <a:cubicBezTo>
                    <a:pt x="162" y="228"/>
                    <a:pt x="162" y="228"/>
                    <a:pt x="162" y="228"/>
                  </a:cubicBezTo>
                  <a:cubicBezTo>
                    <a:pt x="162" y="228"/>
                    <a:pt x="162" y="228"/>
                    <a:pt x="162" y="228"/>
                  </a:cubicBezTo>
                  <a:cubicBezTo>
                    <a:pt x="162" y="228"/>
                    <a:pt x="162" y="228"/>
                    <a:pt x="162" y="228"/>
                  </a:cubicBezTo>
                  <a:cubicBezTo>
                    <a:pt x="161" y="228"/>
                    <a:pt x="161" y="228"/>
                    <a:pt x="161" y="228"/>
                  </a:cubicBezTo>
                  <a:cubicBezTo>
                    <a:pt x="161" y="228"/>
                    <a:pt x="161" y="228"/>
                    <a:pt x="161" y="228"/>
                  </a:cubicBezTo>
                  <a:cubicBezTo>
                    <a:pt x="161" y="228"/>
                    <a:pt x="160" y="228"/>
                    <a:pt x="160" y="228"/>
                  </a:cubicBezTo>
                  <a:cubicBezTo>
                    <a:pt x="160" y="228"/>
                    <a:pt x="159" y="229"/>
                    <a:pt x="159" y="229"/>
                  </a:cubicBezTo>
                  <a:cubicBezTo>
                    <a:pt x="158" y="229"/>
                    <a:pt x="158" y="229"/>
                    <a:pt x="158" y="229"/>
                  </a:cubicBezTo>
                  <a:cubicBezTo>
                    <a:pt x="158" y="229"/>
                    <a:pt x="157" y="229"/>
                    <a:pt x="157" y="229"/>
                  </a:cubicBezTo>
                  <a:cubicBezTo>
                    <a:pt x="156" y="229"/>
                    <a:pt x="156" y="229"/>
                    <a:pt x="155" y="229"/>
                  </a:cubicBezTo>
                  <a:cubicBezTo>
                    <a:pt x="154" y="229"/>
                    <a:pt x="153" y="229"/>
                    <a:pt x="152" y="229"/>
                  </a:cubicBezTo>
                  <a:cubicBezTo>
                    <a:pt x="151" y="229"/>
                    <a:pt x="149" y="229"/>
                    <a:pt x="148" y="229"/>
                  </a:cubicBezTo>
                  <a:cubicBezTo>
                    <a:pt x="148" y="229"/>
                    <a:pt x="147" y="229"/>
                    <a:pt x="147" y="229"/>
                  </a:cubicBezTo>
                  <a:cubicBezTo>
                    <a:pt x="146" y="229"/>
                    <a:pt x="146" y="229"/>
                    <a:pt x="145" y="229"/>
                  </a:cubicBezTo>
                  <a:cubicBezTo>
                    <a:pt x="144" y="229"/>
                    <a:pt x="143" y="229"/>
                    <a:pt x="143" y="229"/>
                  </a:cubicBezTo>
                  <a:cubicBezTo>
                    <a:pt x="142" y="229"/>
                    <a:pt x="141" y="229"/>
                    <a:pt x="141" y="230"/>
                  </a:cubicBezTo>
                  <a:cubicBezTo>
                    <a:pt x="140" y="230"/>
                    <a:pt x="140" y="230"/>
                    <a:pt x="139" y="230"/>
                  </a:cubicBezTo>
                  <a:cubicBezTo>
                    <a:pt x="139" y="230"/>
                    <a:pt x="138" y="230"/>
                    <a:pt x="138" y="230"/>
                  </a:cubicBezTo>
                  <a:cubicBezTo>
                    <a:pt x="138" y="231"/>
                    <a:pt x="137" y="231"/>
                    <a:pt x="137" y="231"/>
                  </a:cubicBezTo>
                  <a:cubicBezTo>
                    <a:pt x="136" y="232"/>
                    <a:pt x="136" y="232"/>
                    <a:pt x="135" y="232"/>
                  </a:cubicBezTo>
                  <a:cubicBezTo>
                    <a:pt x="134" y="233"/>
                    <a:pt x="133" y="233"/>
                    <a:pt x="132" y="233"/>
                  </a:cubicBezTo>
                  <a:cubicBezTo>
                    <a:pt x="132" y="233"/>
                    <a:pt x="131" y="233"/>
                    <a:pt x="131" y="233"/>
                  </a:cubicBezTo>
                  <a:cubicBezTo>
                    <a:pt x="131" y="233"/>
                    <a:pt x="130" y="234"/>
                    <a:pt x="130" y="234"/>
                  </a:cubicBezTo>
                  <a:cubicBezTo>
                    <a:pt x="129" y="234"/>
                    <a:pt x="128" y="234"/>
                    <a:pt x="127" y="234"/>
                  </a:cubicBezTo>
                  <a:cubicBezTo>
                    <a:pt x="126" y="235"/>
                    <a:pt x="126" y="235"/>
                    <a:pt x="125" y="235"/>
                  </a:cubicBezTo>
                  <a:cubicBezTo>
                    <a:pt x="124" y="235"/>
                    <a:pt x="123" y="235"/>
                    <a:pt x="122" y="235"/>
                  </a:cubicBezTo>
                  <a:cubicBezTo>
                    <a:pt x="121" y="235"/>
                    <a:pt x="120" y="236"/>
                    <a:pt x="119" y="236"/>
                  </a:cubicBezTo>
                  <a:cubicBezTo>
                    <a:pt x="118" y="236"/>
                    <a:pt x="118" y="236"/>
                    <a:pt x="117" y="236"/>
                  </a:cubicBezTo>
                  <a:cubicBezTo>
                    <a:pt x="116" y="236"/>
                    <a:pt x="115" y="236"/>
                    <a:pt x="114" y="236"/>
                  </a:cubicBezTo>
                  <a:cubicBezTo>
                    <a:pt x="113" y="236"/>
                    <a:pt x="113" y="236"/>
                    <a:pt x="112" y="236"/>
                  </a:cubicBezTo>
                  <a:cubicBezTo>
                    <a:pt x="112" y="236"/>
                    <a:pt x="111" y="236"/>
                    <a:pt x="110" y="236"/>
                  </a:cubicBezTo>
                  <a:cubicBezTo>
                    <a:pt x="110" y="236"/>
                    <a:pt x="109" y="236"/>
                    <a:pt x="109" y="237"/>
                  </a:cubicBezTo>
                  <a:cubicBezTo>
                    <a:pt x="108" y="237"/>
                    <a:pt x="108" y="237"/>
                    <a:pt x="107" y="237"/>
                  </a:cubicBezTo>
                  <a:cubicBezTo>
                    <a:pt x="106" y="238"/>
                    <a:pt x="106" y="238"/>
                    <a:pt x="105" y="238"/>
                  </a:cubicBezTo>
                  <a:cubicBezTo>
                    <a:pt x="105" y="238"/>
                    <a:pt x="104" y="238"/>
                    <a:pt x="104" y="239"/>
                  </a:cubicBezTo>
                  <a:cubicBezTo>
                    <a:pt x="103" y="239"/>
                    <a:pt x="103" y="239"/>
                    <a:pt x="102" y="240"/>
                  </a:cubicBezTo>
                  <a:cubicBezTo>
                    <a:pt x="102" y="240"/>
                    <a:pt x="102" y="240"/>
                    <a:pt x="101" y="241"/>
                  </a:cubicBezTo>
                  <a:cubicBezTo>
                    <a:pt x="101" y="241"/>
                    <a:pt x="100" y="241"/>
                    <a:pt x="100" y="241"/>
                  </a:cubicBezTo>
                  <a:cubicBezTo>
                    <a:pt x="99" y="242"/>
                    <a:pt x="98" y="242"/>
                    <a:pt x="98" y="242"/>
                  </a:cubicBezTo>
                  <a:cubicBezTo>
                    <a:pt x="97" y="242"/>
                    <a:pt x="97" y="242"/>
                    <a:pt x="96" y="243"/>
                  </a:cubicBezTo>
                  <a:cubicBezTo>
                    <a:pt x="96" y="243"/>
                    <a:pt x="95" y="243"/>
                    <a:pt x="95" y="243"/>
                  </a:cubicBezTo>
                  <a:cubicBezTo>
                    <a:pt x="94" y="243"/>
                    <a:pt x="94" y="243"/>
                    <a:pt x="93" y="244"/>
                  </a:cubicBezTo>
                  <a:cubicBezTo>
                    <a:pt x="93" y="244"/>
                    <a:pt x="92" y="244"/>
                    <a:pt x="92" y="244"/>
                  </a:cubicBezTo>
                  <a:cubicBezTo>
                    <a:pt x="91" y="244"/>
                    <a:pt x="91" y="244"/>
                    <a:pt x="90" y="244"/>
                  </a:cubicBezTo>
                  <a:cubicBezTo>
                    <a:pt x="90" y="244"/>
                    <a:pt x="89" y="245"/>
                    <a:pt x="89" y="245"/>
                  </a:cubicBezTo>
                  <a:cubicBezTo>
                    <a:pt x="88" y="246"/>
                    <a:pt x="88" y="246"/>
                    <a:pt x="88" y="247"/>
                  </a:cubicBezTo>
                  <a:cubicBezTo>
                    <a:pt x="87" y="247"/>
                    <a:pt x="87" y="248"/>
                    <a:pt x="86" y="248"/>
                  </a:cubicBezTo>
                  <a:cubicBezTo>
                    <a:pt x="86" y="249"/>
                    <a:pt x="86" y="249"/>
                    <a:pt x="85" y="250"/>
                  </a:cubicBezTo>
                  <a:cubicBezTo>
                    <a:pt x="85" y="250"/>
                    <a:pt x="84" y="251"/>
                    <a:pt x="84" y="251"/>
                  </a:cubicBezTo>
                  <a:cubicBezTo>
                    <a:pt x="83" y="251"/>
                    <a:pt x="83" y="252"/>
                    <a:pt x="82" y="252"/>
                  </a:cubicBezTo>
                  <a:cubicBezTo>
                    <a:pt x="82" y="253"/>
                    <a:pt x="82" y="253"/>
                    <a:pt x="81" y="253"/>
                  </a:cubicBezTo>
                  <a:cubicBezTo>
                    <a:pt x="81" y="253"/>
                    <a:pt x="80" y="254"/>
                    <a:pt x="80" y="254"/>
                  </a:cubicBezTo>
                  <a:cubicBezTo>
                    <a:pt x="79" y="254"/>
                    <a:pt x="79" y="254"/>
                    <a:pt x="78" y="254"/>
                  </a:cubicBezTo>
                  <a:cubicBezTo>
                    <a:pt x="78" y="254"/>
                    <a:pt x="78" y="255"/>
                    <a:pt x="77" y="255"/>
                  </a:cubicBezTo>
                  <a:cubicBezTo>
                    <a:pt x="77" y="255"/>
                    <a:pt x="76" y="254"/>
                    <a:pt x="76" y="254"/>
                  </a:cubicBezTo>
                  <a:cubicBezTo>
                    <a:pt x="76" y="254"/>
                    <a:pt x="76" y="254"/>
                    <a:pt x="75" y="254"/>
                  </a:cubicBezTo>
                  <a:cubicBezTo>
                    <a:pt x="75" y="254"/>
                    <a:pt x="74" y="254"/>
                    <a:pt x="73" y="254"/>
                  </a:cubicBezTo>
                  <a:cubicBezTo>
                    <a:pt x="73" y="254"/>
                    <a:pt x="72" y="254"/>
                    <a:pt x="72" y="254"/>
                  </a:cubicBezTo>
                  <a:cubicBezTo>
                    <a:pt x="71" y="254"/>
                    <a:pt x="71" y="254"/>
                    <a:pt x="71" y="254"/>
                  </a:cubicBezTo>
                  <a:cubicBezTo>
                    <a:pt x="70" y="255"/>
                    <a:pt x="69" y="253"/>
                    <a:pt x="68" y="254"/>
                  </a:cubicBezTo>
                  <a:cubicBezTo>
                    <a:pt x="68" y="254"/>
                    <a:pt x="68" y="255"/>
                    <a:pt x="67" y="255"/>
                  </a:cubicBezTo>
                  <a:cubicBezTo>
                    <a:pt x="67" y="255"/>
                    <a:pt x="66" y="255"/>
                    <a:pt x="66" y="254"/>
                  </a:cubicBezTo>
                  <a:cubicBezTo>
                    <a:pt x="66" y="254"/>
                    <a:pt x="67" y="253"/>
                    <a:pt x="66" y="253"/>
                  </a:cubicBezTo>
                  <a:cubicBezTo>
                    <a:pt x="66" y="253"/>
                    <a:pt x="65" y="254"/>
                    <a:pt x="65" y="254"/>
                  </a:cubicBezTo>
                  <a:cubicBezTo>
                    <a:pt x="64" y="254"/>
                    <a:pt x="64" y="254"/>
                    <a:pt x="63" y="254"/>
                  </a:cubicBezTo>
                  <a:cubicBezTo>
                    <a:pt x="63" y="253"/>
                    <a:pt x="63" y="253"/>
                    <a:pt x="63" y="253"/>
                  </a:cubicBezTo>
                  <a:cubicBezTo>
                    <a:pt x="62" y="253"/>
                    <a:pt x="62" y="253"/>
                    <a:pt x="62" y="253"/>
                  </a:cubicBezTo>
                  <a:cubicBezTo>
                    <a:pt x="61" y="253"/>
                    <a:pt x="61" y="253"/>
                    <a:pt x="60" y="253"/>
                  </a:cubicBezTo>
                  <a:cubicBezTo>
                    <a:pt x="59" y="253"/>
                    <a:pt x="59" y="253"/>
                    <a:pt x="58" y="253"/>
                  </a:cubicBezTo>
                  <a:cubicBezTo>
                    <a:pt x="57" y="254"/>
                    <a:pt x="57" y="254"/>
                    <a:pt x="56" y="254"/>
                  </a:cubicBezTo>
                  <a:cubicBezTo>
                    <a:pt x="55" y="254"/>
                    <a:pt x="54" y="254"/>
                    <a:pt x="53" y="254"/>
                  </a:cubicBezTo>
                  <a:cubicBezTo>
                    <a:pt x="53" y="254"/>
                    <a:pt x="52" y="254"/>
                    <a:pt x="52" y="254"/>
                  </a:cubicBezTo>
                  <a:cubicBezTo>
                    <a:pt x="51" y="254"/>
                    <a:pt x="50" y="255"/>
                    <a:pt x="50" y="255"/>
                  </a:cubicBezTo>
                  <a:cubicBezTo>
                    <a:pt x="48" y="255"/>
                    <a:pt x="47" y="255"/>
                    <a:pt x="45" y="255"/>
                  </a:cubicBezTo>
                  <a:cubicBezTo>
                    <a:pt x="45" y="255"/>
                    <a:pt x="44" y="256"/>
                    <a:pt x="43" y="256"/>
                  </a:cubicBezTo>
                  <a:cubicBezTo>
                    <a:pt x="42" y="257"/>
                    <a:pt x="42" y="257"/>
                    <a:pt x="41" y="258"/>
                  </a:cubicBezTo>
                  <a:cubicBezTo>
                    <a:pt x="41" y="258"/>
                    <a:pt x="40" y="259"/>
                    <a:pt x="40" y="259"/>
                  </a:cubicBezTo>
                  <a:cubicBezTo>
                    <a:pt x="40" y="260"/>
                    <a:pt x="39" y="260"/>
                    <a:pt x="38" y="260"/>
                  </a:cubicBezTo>
                  <a:cubicBezTo>
                    <a:pt x="38" y="260"/>
                    <a:pt x="37" y="260"/>
                    <a:pt x="37" y="261"/>
                  </a:cubicBezTo>
                  <a:cubicBezTo>
                    <a:pt x="36" y="261"/>
                    <a:pt x="35" y="261"/>
                    <a:pt x="34" y="261"/>
                  </a:cubicBezTo>
                  <a:cubicBezTo>
                    <a:pt x="34" y="261"/>
                    <a:pt x="33" y="261"/>
                    <a:pt x="33" y="261"/>
                  </a:cubicBezTo>
                  <a:cubicBezTo>
                    <a:pt x="33" y="261"/>
                    <a:pt x="32" y="262"/>
                    <a:pt x="32" y="262"/>
                  </a:cubicBezTo>
                  <a:cubicBezTo>
                    <a:pt x="31" y="263"/>
                    <a:pt x="31" y="263"/>
                    <a:pt x="31" y="263"/>
                  </a:cubicBezTo>
                  <a:cubicBezTo>
                    <a:pt x="30" y="263"/>
                    <a:pt x="30" y="264"/>
                    <a:pt x="29" y="264"/>
                  </a:cubicBezTo>
                  <a:cubicBezTo>
                    <a:pt x="29" y="264"/>
                    <a:pt x="28" y="265"/>
                    <a:pt x="28" y="265"/>
                  </a:cubicBezTo>
                  <a:cubicBezTo>
                    <a:pt x="28" y="265"/>
                    <a:pt x="28" y="265"/>
                    <a:pt x="27" y="265"/>
                  </a:cubicBezTo>
                  <a:cubicBezTo>
                    <a:pt x="27" y="265"/>
                    <a:pt x="28" y="265"/>
                    <a:pt x="27" y="265"/>
                  </a:cubicBezTo>
                  <a:cubicBezTo>
                    <a:pt x="27" y="264"/>
                    <a:pt x="27" y="265"/>
                    <a:pt x="27" y="265"/>
                  </a:cubicBezTo>
                  <a:cubicBezTo>
                    <a:pt x="26" y="265"/>
                    <a:pt x="26" y="265"/>
                    <a:pt x="26" y="265"/>
                  </a:cubicBezTo>
                  <a:cubicBezTo>
                    <a:pt x="25" y="265"/>
                    <a:pt x="25" y="265"/>
                    <a:pt x="25" y="265"/>
                  </a:cubicBezTo>
                  <a:cubicBezTo>
                    <a:pt x="25" y="265"/>
                    <a:pt x="25" y="265"/>
                    <a:pt x="25" y="265"/>
                  </a:cubicBezTo>
                  <a:cubicBezTo>
                    <a:pt x="25" y="266"/>
                    <a:pt x="25" y="266"/>
                    <a:pt x="25" y="266"/>
                  </a:cubicBezTo>
                  <a:cubicBezTo>
                    <a:pt x="25" y="266"/>
                    <a:pt x="25" y="266"/>
                    <a:pt x="24" y="266"/>
                  </a:cubicBezTo>
                  <a:cubicBezTo>
                    <a:pt x="24" y="266"/>
                    <a:pt x="24" y="266"/>
                    <a:pt x="24" y="266"/>
                  </a:cubicBezTo>
                  <a:cubicBezTo>
                    <a:pt x="24" y="266"/>
                    <a:pt x="24" y="266"/>
                    <a:pt x="24" y="266"/>
                  </a:cubicBezTo>
                  <a:cubicBezTo>
                    <a:pt x="23" y="266"/>
                    <a:pt x="23" y="266"/>
                    <a:pt x="22" y="266"/>
                  </a:cubicBezTo>
                  <a:cubicBezTo>
                    <a:pt x="21" y="267"/>
                    <a:pt x="20" y="267"/>
                    <a:pt x="19" y="266"/>
                  </a:cubicBezTo>
                  <a:cubicBezTo>
                    <a:pt x="19" y="266"/>
                    <a:pt x="18" y="266"/>
                    <a:pt x="17" y="266"/>
                  </a:cubicBezTo>
                  <a:cubicBezTo>
                    <a:pt x="16" y="266"/>
                    <a:pt x="15" y="266"/>
                    <a:pt x="14" y="266"/>
                  </a:cubicBezTo>
                  <a:cubicBezTo>
                    <a:pt x="13" y="266"/>
                    <a:pt x="12" y="266"/>
                    <a:pt x="12" y="266"/>
                  </a:cubicBezTo>
                  <a:cubicBezTo>
                    <a:pt x="11" y="266"/>
                    <a:pt x="11" y="265"/>
                    <a:pt x="10" y="265"/>
                  </a:cubicBezTo>
                  <a:cubicBezTo>
                    <a:pt x="10" y="265"/>
                    <a:pt x="9" y="264"/>
                    <a:pt x="8" y="264"/>
                  </a:cubicBezTo>
                  <a:cubicBezTo>
                    <a:pt x="8" y="264"/>
                    <a:pt x="7" y="263"/>
                    <a:pt x="7" y="262"/>
                  </a:cubicBezTo>
                  <a:cubicBezTo>
                    <a:pt x="7" y="261"/>
                    <a:pt x="6" y="260"/>
                    <a:pt x="6" y="259"/>
                  </a:cubicBezTo>
                  <a:cubicBezTo>
                    <a:pt x="5" y="259"/>
                    <a:pt x="4" y="258"/>
                    <a:pt x="4" y="258"/>
                  </a:cubicBezTo>
                  <a:cubicBezTo>
                    <a:pt x="3" y="258"/>
                    <a:pt x="3" y="258"/>
                    <a:pt x="2" y="258"/>
                  </a:cubicBezTo>
                  <a:cubicBezTo>
                    <a:pt x="2" y="258"/>
                    <a:pt x="1" y="258"/>
                    <a:pt x="0" y="258"/>
                  </a:cubicBezTo>
                  <a:cubicBezTo>
                    <a:pt x="0" y="258"/>
                    <a:pt x="0" y="257"/>
                    <a:pt x="0" y="257"/>
                  </a:cubicBezTo>
                  <a:cubicBezTo>
                    <a:pt x="0" y="256"/>
                    <a:pt x="1" y="255"/>
                    <a:pt x="1" y="254"/>
                  </a:cubicBezTo>
                  <a:cubicBezTo>
                    <a:pt x="1" y="253"/>
                    <a:pt x="2" y="252"/>
                    <a:pt x="2" y="251"/>
                  </a:cubicBezTo>
                  <a:cubicBezTo>
                    <a:pt x="2" y="251"/>
                    <a:pt x="2" y="251"/>
                    <a:pt x="2" y="250"/>
                  </a:cubicBezTo>
                  <a:cubicBezTo>
                    <a:pt x="2" y="250"/>
                    <a:pt x="2" y="250"/>
                    <a:pt x="3" y="250"/>
                  </a:cubicBezTo>
                  <a:cubicBezTo>
                    <a:pt x="3" y="250"/>
                    <a:pt x="3" y="250"/>
                    <a:pt x="4" y="250"/>
                  </a:cubicBezTo>
                  <a:cubicBezTo>
                    <a:pt x="4" y="251"/>
                    <a:pt x="5" y="251"/>
                    <a:pt x="5" y="250"/>
                  </a:cubicBezTo>
                  <a:cubicBezTo>
                    <a:pt x="7" y="250"/>
                    <a:pt x="8" y="248"/>
                    <a:pt x="9" y="2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249" name="Freeform 251"/>
            <p:cNvSpPr>
              <a:spLocks/>
            </p:cNvSpPr>
            <p:nvPr/>
          </p:nvSpPr>
          <p:spPr bwMode="auto">
            <a:xfrm>
              <a:off x="7748588" y="4816476"/>
              <a:ext cx="14288" cy="17463"/>
            </a:xfrm>
            <a:custGeom>
              <a:avLst/>
              <a:gdLst>
                <a:gd name="T0" fmla="*/ 3 w 5"/>
                <a:gd name="T1" fmla="*/ 0 h 6"/>
                <a:gd name="T2" fmla="*/ 1 w 5"/>
                <a:gd name="T3" fmla="*/ 0 h 6"/>
                <a:gd name="T4" fmla="*/ 1 w 5"/>
                <a:gd name="T5" fmla="*/ 2 h 6"/>
                <a:gd name="T6" fmla="*/ 1 w 5"/>
                <a:gd name="T7" fmla="*/ 3 h 6"/>
                <a:gd name="T8" fmla="*/ 1 w 5"/>
                <a:gd name="T9" fmla="*/ 4 h 6"/>
                <a:gd name="T10" fmla="*/ 0 w 5"/>
                <a:gd name="T11" fmla="*/ 4 h 6"/>
                <a:gd name="T12" fmla="*/ 0 w 5"/>
                <a:gd name="T13" fmla="*/ 5 h 6"/>
                <a:gd name="T14" fmla="*/ 1 w 5"/>
                <a:gd name="T15" fmla="*/ 5 h 6"/>
                <a:gd name="T16" fmla="*/ 2 w 5"/>
                <a:gd name="T17" fmla="*/ 5 h 6"/>
                <a:gd name="T18" fmla="*/ 2 w 5"/>
                <a:gd name="T19" fmla="*/ 5 h 6"/>
                <a:gd name="T20" fmla="*/ 3 w 5"/>
                <a:gd name="T21" fmla="*/ 5 h 6"/>
                <a:gd name="T22" fmla="*/ 5 w 5"/>
                <a:gd name="T23" fmla="*/ 5 h 6"/>
                <a:gd name="T24" fmla="*/ 4 w 5"/>
                <a:gd name="T25" fmla="*/ 4 h 6"/>
                <a:gd name="T26" fmla="*/ 4 w 5"/>
                <a:gd name="T27" fmla="*/ 3 h 6"/>
                <a:gd name="T28" fmla="*/ 3 w 5"/>
                <a:gd name="T29" fmla="*/ 2 h 6"/>
                <a:gd name="T30" fmla="*/ 3 w 5"/>
                <a:gd name="T31" fmla="*/ 1 h 6"/>
                <a:gd name="T32" fmla="*/ 3 w 5"/>
                <a:gd name="T33" fmla="*/ 1 h 6"/>
                <a:gd name="T34" fmla="*/ 3 w 5"/>
                <a:gd name="T3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" h="6">
                  <a:moveTo>
                    <a:pt x="3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1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4"/>
                  </a:cubicBezTo>
                  <a:cubicBezTo>
                    <a:pt x="1" y="4"/>
                    <a:pt x="0" y="4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5"/>
                    <a:pt x="0" y="5"/>
                    <a:pt x="1" y="5"/>
                  </a:cubicBezTo>
                  <a:cubicBezTo>
                    <a:pt x="1" y="5"/>
                    <a:pt x="1" y="5"/>
                    <a:pt x="2" y="5"/>
                  </a:cubicBezTo>
                  <a:cubicBezTo>
                    <a:pt x="2" y="5"/>
                    <a:pt x="2" y="4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6"/>
                    <a:pt x="4" y="6"/>
                    <a:pt x="5" y="5"/>
                  </a:cubicBezTo>
                  <a:cubicBezTo>
                    <a:pt x="5" y="4"/>
                    <a:pt x="4" y="4"/>
                    <a:pt x="4" y="4"/>
                  </a:cubicBezTo>
                  <a:cubicBezTo>
                    <a:pt x="3" y="4"/>
                    <a:pt x="4" y="3"/>
                    <a:pt x="4" y="3"/>
                  </a:cubicBezTo>
                  <a:cubicBezTo>
                    <a:pt x="4" y="3"/>
                    <a:pt x="4" y="2"/>
                    <a:pt x="3" y="2"/>
                  </a:cubicBezTo>
                  <a:cubicBezTo>
                    <a:pt x="3" y="2"/>
                    <a:pt x="3" y="2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250" name="Freeform 252"/>
            <p:cNvSpPr>
              <a:spLocks/>
            </p:cNvSpPr>
            <p:nvPr/>
          </p:nvSpPr>
          <p:spPr bwMode="auto">
            <a:xfrm>
              <a:off x="7759700" y="4811713"/>
              <a:ext cx="28575" cy="22225"/>
            </a:xfrm>
            <a:custGeom>
              <a:avLst/>
              <a:gdLst>
                <a:gd name="T0" fmla="*/ 1 w 10"/>
                <a:gd name="T1" fmla="*/ 6 h 8"/>
                <a:gd name="T2" fmla="*/ 3 w 10"/>
                <a:gd name="T3" fmla="*/ 7 h 8"/>
                <a:gd name="T4" fmla="*/ 4 w 10"/>
                <a:gd name="T5" fmla="*/ 8 h 8"/>
                <a:gd name="T6" fmla="*/ 6 w 10"/>
                <a:gd name="T7" fmla="*/ 7 h 8"/>
                <a:gd name="T8" fmla="*/ 9 w 10"/>
                <a:gd name="T9" fmla="*/ 4 h 8"/>
                <a:gd name="T10" fmla="*/ 10 w 10"/>
                <a:gd name="T11" fmla="*/ 4 h 8"/>
                <a:gd name="T12" fmla="*/ 10 w 10"/>
                <a:gd name="T13" fmla="*/ 3 h 8"/>
                <a:gd name="T14" fmla="*/ 9 w 10"/>
                <a:gd name="T15" fmla="*/ 1 h 8"/>
                <a:gd name="T16" fmla="*/ 8 w 10"/>
                <a:gd name="T17" fmla="*/ 1 h 8"/>
                <a:gd name="T18" fmla="*/ 7 w 10"/>
                <a:gd name="T19" fmla="*/ 1 h 8"/>
                <a:gd name="T20" fmla="*/ 8 w 10"/>
                <a:gd name="T21" fmla="*/ 3 h 8"/>
                <a:gd name="T22" fmla="*/ 7 w 10"/>
                <a:gd name="T23" fmla="*/ 3 h 8"/>
                <a:gd name="T24" fmla="*/ 6 w 10"/>
                <a:gd name="T25" fmla="*/ 2 h 8"/>
                <a:gd name="T26" fmla="*/ 6 w 10"/>
                <a:gd name="T27" fmla="*/ 2 h 8"/>
                <a:gd name="T28" fmla="*/ 6 w 10"/>
                <a:gd name="T29" fmla="*/ 2 h 8"/>
                <a:gd name="T30" fmla="*/ 6 w 10"/>
                <a:gd name="T31" fmla="*/ 3 h 8"/>
                <a:gd name="T32" fmla="*/ 5 w 10"/>
                <a:gd name="T33" fmla="*/ 3 h 8"/>
                <a:gd name="T34" fmla="*/ 4 w 10"/>
                <a:gd name="T35" fmla="*/ 2 h 8"/>
                <a:gd name="T36" fmla="*/ 3 w 10"/>
                <a:gd name="T37" fmla="*/ 2 h 8"/>
                <a:gd name="T38" fmla="*/ 2 w 10"/>
                <a:gd name="T39" fmla="*/ 2 h 8"/>
                <a:gd name="T40" fmla="*/ 2 w 10"/>
                <a:gd name="T41" fmla="*/ 2 h 8"/>
                <a:gd name="T42" fmla="*/ 1 w 10"/>
                <a:gd name="T43" fmla="*/ 1 h 8"/>
                <a:gd name="T44" fmla="*/ 0 w 10"/>
                <a:gd name="T45" fmla="*/ 2 h 8"/>
                <a:gd name="T46" fmla="*/ 0 w 10"/>
                <a:gd name="T47" fmla="*/ 4 h 8"/>
                <a:gd name="T48" fmla="*/ 1 w 10"/>
                <a:gd name="T4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" h="8">
                  <a:moveTo>
                    <a:pt x="1" y="6"/>
                  </a:moveTo>
                  <a:cubicBezTo>
                    <a:pt x="2" y="6"/>
                    <a:pt x="3" y="7"/>
                    <a:pt x="3" y="7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5" y="8"/>
                    <a:pt x="5" y="7"/>
                    <a:pt x="6" y="7"/>
                  </a:cubicBezTo>
                  <a:cubicBezTo>
                    <a:pt x="7" y="6"/>
                    <a:pt x="7" y="5"/>
                    <a:pt x="9" y="4"/>
                  </a:cubicBezTo>
                  <a:cubicBezTo>
                    <a:pt x="9" y="4"/>
                    <a:pt x="9" y="4"/>
                    <a:pt x="10" y="4"/>
                  </a:cubicBezTo>
                  <a:cubicBezTo>
                    <a:pt x="10" y="4"/>
                    <a:pt x="10" y="3"/>
                    <a:pt x="10" y="3"/>
                  </a:cubicBezTo>
                  <a:cubicBezTo>
                    <a:pt x="10" y="2"/>
                    <a:pt x="10" y="2"/>
                    <a:pt x="9" y="1"/>
                  </a:cubicBezTo>
                  <a:cubicBezTo>
                    <a:pt x="9" y="1"/>
                    <a:pt x="9" y="1"/>
                    <a:pt x="8" y="1"/>
                  </a:cubicBezTo>
                  <a:cubicBezTo>
                    <a:pt x="8" y="1"/>
                    <a:pt x="7" y="1"/>
                    <a:pt x="7" y="1"/>
                  </a:cubicBezTo>
                  <a:cubicBezTo>
                    <a:pt x="7" y="2"/>
                    <a:pt x="8" y="2"/>
                    <a:pt x="8" y="3"/>
                  </a:cubicBezTo>
                  <a:cubicBezTo>
                    <a:pt x="8" y="3"/>
                    <a:pt x="7" y="3"/>
                    <a:pt x="7" y="3"/>
                  </a:cubicBezTo>
                  <a:cubicBezTo>
                    <a:pt x="7" y="3"/>
                    <a:pt x="6" y="3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5" y="3"/>
                    <a:pt x="6" y="3"/>
                  </a:cubicBezTo>
                  <a:cubicBezTo>
                    <a:pt x="6" y="3"/>
                    <a:pt x="5" y="3"/>
                    <a:pt x="5" y="3"/>
                  </a:cubicBezTo>
                  <a:cubicBezTo>
                    <a:pt x="5" y="3"/>
                    <a:pt x="4" y="3"/>
                    <a:pt x="4" y="2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3" y="2"/>
                    <a:pt x="3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0"/>
                    <a:pt x="1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0" y="5"/>
                    <a:pt x="0" y="6"/>
                    <a:pt x="1" y="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251" name="Freeform 253"/>
            <p:cNvSpPr>
              <a:spLocks/>
            </p:cNvSpPr>
            <p:nvPr/>
          </p:nvSpPr>
          <p:spPr bwMode="auto">
            <a:xfrm>
              <a:off x="7916863" y="4892676"/>
              <a:ext cx="17463" cy="20638"/>
            </a:xfrm>
            <a:custGeom>
              <a:avLst/>
              <a:gdLst>
                <a:gd name="T0" fmla="*/ 2 w 6"/>
                <a:gd name="T1" fmla="*/ 1 h 7"/>
                <a:gd name="T2" fmla="*/ 1 w 6"/>
                <a:gd name="T3" fmla="*/ 2 h 7"/>
                <a:gd name="T4" fmla="*/ 1 w 6"/>
                <a:gd name="T5" fmla="*/ 4 h 7"/>
                <a:gd name="T6" fmla="*/ 1 w 6"/>
                <a:gd name="T7" fmla="*/ 5 h 7"/>
                <a:gd name="T8" fmla="*/ 1 w 6"/>
                <a:gd name="T9" fmla="*/ 6 h 7"/>
                <a:gd name="T10" fmla="*/ 3 w 6"/>
                <a:gd name="T11" fmla="*/ 6 h 7"/>
                <a:gd name="T12" fmla="*/ 4 w 6"/>
                <a:gd name="T13" fmla="*/ 6 h 7"/>
                <a:gd name="T14" fmla="*/ 5 w 6"/>
                <a:gd name="T15" fmla="*/ 7 h 7"/>
                <a:gd name="T16" fmla="*/ 5 w 6"/>
                <a:gd name="T17" fmla="*/ 6 h 7"/>
                <a:gd name="T18" fmla="*/ 4 w 6"/>
                <a:gd name="T19" fmla="*/ 5 h 7"/>
                <a:gd name="T20" fmla="*/ 4 w 6"/>
                <a:gd name="T21" fmla="*/ 3 h 7"/>
                <a:gd name="T22" fmla="*/ 5 w 6"/>
                <a:gd name="T23" fmla="*/ 2 h 7"/>
                <a:gd name="T24" fmla="*/ 6 w 6"/>
                <a:gd name="T25" fmla="*/ 2 h 7"/>
                <a:gd name="T26" fmla="*/ 6 w 6"/>
                <a:gd name="T27" fmla="*/ 1 h 7"/>
                <a:gd name="T28" fmla="*/ 4 w 6"/>
                <a:gd name="T29" fmla="*/ 1 h 7"/>
                <a:gd name="T30" fmla="*/ 4 w 6"/>
                <a:gd name="T31" fmla="*/ 1 h 7"/>
                <a:gd name="T32" fmla="*/ 3 w 6"/>
                <a:gd name="T33" fmla="*/ 0 h 7"/>
                <a:gd name="T34" fmla="*/ 2 w 6"/>
                <a:gd name="T35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" h="7">
                  <a:moveTo>
                    <a:pt x="2" y="1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0" y="3"/>
                    <a:pt x="0" y="3"/>
                    <a:pt x="1" y="4"/>
                  </a:cubicBezTo>
                  <a:cubicBezTo>
                    <a:pt x="1" y="4"/>
                    <a:pt x="1" y="4"/>
                    <a:pt x="1" y="5"/>
                  </a:cubicBezTo>
                  <a:cubicBezTo>
                    <a:pt x="1" y="5"/>
                    <a:pt x="1" y="6"/>
                    <a:pt x="1" y="6"/>
                  </a:cubicBezTo>
                  <a:cubicBezTo>
                    <a:pt x="2" y="7"/>
                    <a:pt x="2" y="7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7"/>
                    <a:pt x="5" y="7"/>
                    <a:pt x="5" y="7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4"/>
                    <a:pt x="4" y="3"/>
                    <a:pt x="4" y="3"/>
                  </a:cubicBezTo>
                  <a:cubicBezTo>
                    <a:pt x="4" y="3"/>
                    <a:pt x="5" y="2"/>
                    <a:pt x="5" y="2"/>
                  </a:cubicBezTo>
                  <a:cubicBezTo>
                    <a:pt x="5" y="2"/>
                    <a:pt x="6" y="2"/>
                    <a:pt x="6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1"/>
                    <a:pt x="5" y="1"/>
                    <a:pt x="4" y="1"/>
                  </a:cubicBezTo>
                  <a:cubicBezTo>
                    <a:pt x="4" y="2"/>
                    <a:pt x="4" y="1"/>
                    <a:pt x="4" y="1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2" y="1"/>
                    <a:pt x="2" y="1"/>
                    <a:pt x="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252" name="Freeform 254"/>
            <p:cNvSpPr>
              <a:spLocks/>
            </p:cNvSpPr>
            <p:nvPr/>
          </p:nvSpPr>
          <p:spPr bwMode="auto">
            <a:xfrm>
              <a:off x="2325688" y="4087813"/>
              <a:ext cx="28575" cy="30163"/>
            </a:xfrm>
            <a:custGeom>
              <a:avLst/>
              <a:gdLst>
                <a:gd name="T0" fmla="*/ 7 w 10"/>
                <a:gd name="T1" fmla="*/ 1 h 10"/>
                <a:gd name="T2" fmla="*/ 5 w 10"/>
                <a:gd name="T3" fmla="*/ 1 h 10"/>
                <a:gd name="T4" fmla="*/ 4 w 10"/>
                <a:gd name="T5" fmla="*/ 2 h 10"/>
                <a:gd name="T6" fmla="*/ 3 w 10"/>
                <a:gd name="T7" fmla="*/ 2 h 10"/>
                <a:gd name="T8" fmla="*/ 2 w 10"/>
                <a:gd name="T9" fmla="*/ 4 h 10"/>
                <a:gd name="T10" fmla="*/ 3 w 10"/>
                <a:gd name="T11" fmla="*/ 6 h 10"/>
                <a:gd name="T12" fmla="*/ 3 w 10"/>
                <a:gd name="T13" fmla="*/ 7 h 10"/>
                <a:gd name="T14" fmla="*/ 3 w 10"/>
                <a:gd name="T15" fmla="*/ 7 h 10"/>
                <a:gd name="T16" fmla="*/ 2 w 10"/>
                <a:gd name="T17" fmla="*/ 8 h 10"/>
                <a:gd name="T18" fmla="*/ 0 w 10"/>
                <a:gd name="T19" fmla="*/ 8 h 10"/>
                <a:gd name="T20" fmla="*/ 0 w 10"/>
                <a:gd name="T21" fmla="*/ 10 h 10"/>
                <a:gd name="T22" fmla="*/ 1 w 10"/>
                <a:gd name="T23" fmla="*/ 10 h 10"/>
                <a:gd name="T24" fmla="*/ 3 w 10"/>
                <a:gd name="T25" fmla="*/ 10 h 10"/>
                <a:gd name="T26" fmla="*/ 4 w 10"/>
                <a:gd name="T27" fmla="*/ 10 h 10"/>
                <a:gd name="T28" fmla="*/ 6 w 10"/>
                <a:gd name="T29" fmla="*/ 10 h 10"/>
                <a:gd name="T30" fmla="*/ 6 w 10"/>
                <a:gd name="T31" fmla="*/ 10 h 10"/>
                <a:gd name="T32" fmla="*/ 8 w 10"/>
                <a:gd name="T33" fmla="*/ 9 h 10"/>
                <a:gd name="T34" fmla="*/ 8 w 10"/>
                <a:gd name="T35" fmla="*/ 8 h 10"/>
                <a:gd name="T36" fmla="*/ 9 w 10"/>
                <a:gd name="T37" fmla="*/ 7 h 10"/>
                <a:gd name="T38" fmla="*/ 8 w 10"/>
                <a:gd name="T39" fmla="*/ 7 h 10"/>
                <a:gd name="T40" fmla="*/ 8 w 10"/>
                <a:gd name="T41" fmla="*/ 7 h 10"/>
                <a:gd name="T42" fmla="*/ 7 w 10"/>
                <a:gd name="T43" fmla="*/ 5 h 10"/>
                <a:gd name="T44" fmla="*/ 8 w 10"/>
                <a:gd name="T45" fmla="*/ 3 h 10"/>
                <a:gd name="T46" fmla="*/ 10 w 10"/>
                <a:gd name="T47" fmla="*/ 2 h 10"/>
                <a:gd name="T48" fmla="*/ 10 w 10"/>
                <a:gd name="T49" fmla="*/ 1 h 10"/>
                <a:gd name="T50" fmla="*/ 9 w 10"/>
                <a:gd name="T51" fmla="*/ 1 h 10"/>
                <a:gd name="T52" fmla="*/ 7 w 10"/>
                <a:gd name="T53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" h="10">
                  <a:moveTo>
                    <a:pt x="7" y="1"/>
                  </a:moveTo>
                  <a:cubicBezTo>
                    <a:pt x="7" y="1"/>
                    <a:pt x="6" y="1"/>
                    <a:pt x="5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3" y="2"/>
                    <a:pt x="3" y="2"/>
                  </a:cubicBezTo>
                  <a:cubicBezTo>
                    <a:pt x="3" y="3"/>
                    <a:pt x="2" y="3"/>
                    <a:pt x="2" y="4"/>
                  </a:cubicBezTo>
                  <a:cubicBezTo>
                    <a:pt x="2" y="5"/>
                    <a:pt x="3" y="5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2" y="7"/>
                    <a:pt x="2" y="8"/>
                    <a:pt x="2" y="8"/>
                  </a:cubicBezTo>
                  <a:cubicBezTo>
                    <a:pt x="1" y="8"/>
                    <a:pt x="1" y="8"/>
                    <a:pt x="0" y="8"/>
                  </a:cubicBezTo>
                  <a:cubicBezTo>
                    <a:pt x="0" y="9"/>
                    <a:pt x="0" y="9"/>
                    <a:pt x="0" y="10"/>
                  </a:cubicBezTo>
                  <a:cubicBezTo>
                    <a:pt x="0" y="10"/>
                    <a:pt x="1" y="10"/>
                    <a:pt x="1" y="10"/>
                  </a:cubicBezTo>
                  <a:cubicBezTo>
                    <a:pt x="2" y="10"/>
                    <a:pt x="2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5" y="10"/>
                    <a:pt x="5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7" y="9"/>
                    <a:pt x="7" y="9"/>
                    <a:pt x="8" y="9"/>
                  </a:cubicBezTo>
                  <a:cubicBezTo>
                    <a:pt x="8" y="9"/>
                    <a:pt x="8" y="8"/>
                    <a:pt x="8" y="8"/>
                  </a:cubicBezTo>
                  <a:cubicBezTo>
                    <a:pt x="8" y="8"/>
                    <a:pt x="9" y="8"/>
                    <a:pt x="9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6"/>
                    <a:pt x="7" y="6"/>
                    <a:pt x="7" y="5"/>
                  </a:cubicBezTo>
                  <a:cubicBezTo>
                    <a:pt x="7" y="4"/>
                    <a:pt x="8" y="4"/>
                    <a:pt x="8" y="3"/>
                  </a:cubicBezTo>
                  <a:cubicBezTo>
                    <a:pt x="9" y="3"/>
                    <a:pt x="9" y="3"/>
                    <a:pt x="10" y="2"/>
                  </a:cubicBezTo>
                  <a:cubicBezTo>
                    <a:pt x="10" y="2"/>
                    <a:pt x="10" y="2"/>
                    <a:pt x="10" y="1"/>
                  </a:cubicBezTo>
                  <a:cubicBezTo>
                    <a:pt x="10" y="1"/>
                    <a:pt x="9" y="0"/>
                    <a:pt x="9" y="1"/>
                  </a:cubicBezTo>
                  <a:lnTo>
                    <a:pt x="7" y="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253" name="Freeform 255"/>
            <p:cNvSpPr>
              <a:spLocks/>
            </p:cNvSpPr>
            <p:nvPr/>
          </p:nvSpPr>
          <p:spPr bwMode="auto">
            <a:xfrm>
              <a:off x="2471738" y="1941513"/>
              <a:ext cx="673100" cy="157163"/>
            </a:xfrm>
            <a:custGeom>
              <a:avLst/>
              <a:gdLst>
                <a:gd name="T0" fmla="*/ 189 w 231"/>
                <a:gd name="T1" fmla="*/ 12 h 54"/>
                <a:gd name="T2" fmla="*/ 177 w 231"/>
                <a:gd name="T3" fmla="*/ 13 h 54"/>
                <a:gd name="T4" fmla="*/ 177 w 231"/>
                <a:gd name="T5" fmla="*/ 11 h 54"/>
                <a:gd name="T6" fmla="*/ 196 w 231"/>
                <a:gd name="T7" fmla="*/ 10 h 54"/>
                <a:gd name="T8" fmla="*/ 219 w 231"/>
                <a:gd name="T9" fmla="*/ 5 h 54"/>
                <a:gd name="T10" fmla="*/ 187 w 231"/>
                <a:gd name="T11" fmla="*/ 4 h 54"/>
                <a:gd name="T12" fmla="*/ 175 w 231"/>
                <a:gd name="T13" fmla="*/ 2 h 54"/>
                <a:gd name="T14" fmla="*/ 145 w 231"/>
                <a:gd name="T15" fmla="*/ 5 h 54"/>
                <a:gd name="T16" fmla="*/ 126 w 231"/>
                <a:gd name="T17" fmla="*/ 5 h 54"/>
                <a:gd name="T18" fmla="*/ 109 w 231"/>
                <a:gd name="T19" fmla="*/ 6 h 54"/>
                <a:gd name="T20" fmla="*/ 89 w 231"/>
                <a:gd name="T21" fmla="*/ 5 h 54"/>
                <a:gd name="T22" fmla="*/ 74 w 231"/>
                <a:gd name="T23" fmla="*/ 9 h 54"/>
                <a:gd name="T24" fmla="*/ 43 w 231"/>
                <a:gd name="T25" fmla="*/ 10 h 54"/>
                <a:gd name="T26" fmla="*/ 62 w 231"/>
                <a:gd name="T27" fmla="*/ 11 h 54"/>
                <a:gd name="T28" fmla="*/ 51 w 231"/>
                <a:gd name="T29" fmla="*/ 17 h 54"/>
                <a:gd name="T30" fmla="*/ 60 w 231"/>
                <a:gd name="T31" fmla="*/ 15 h 54"/>
                <a:gd name="T32" fmla="*/ 90 w 231"/>
                <a:gd name="T33" fmla="*/ 15 h 54"/>
                <a:gd name="T34" fmla="*/ 65 w 231"/>
                <a:gd name="T35" fmla="*/ 18 h 54"/>
                <a:gd name="T36" fmla="*/ 85 w 231"/>
                <a:gd name="T37" fmla="*/ 18 h 54"/>
                <a:gd name="T38" fmla="*/ 98 w 231"/>
                <a:gd name="T39" fmla="*/ 18 h 54"/>
                <a:gd name="T40" fmla="*/ 127 w 231"/>
                <a:gd name="T41" fmla="*/ 12 h 54"/>
                <a:gd name="T42" fmla="*/ 119 w 231"/>
                <a:gd name="T43" fmla="*/ 16 h 54"/>
                <a:gd name="T44" fmla="*/ 104 w 231"/>
                <a:gd name="T45" fmla="*/ 18 h 54"/>
                <a:gd name="T46" fmla="*/ 98 w 231"/>
                <a:gd name="T47" fmla="*/ 20 h 54"/>
                <a:gd name="T48" fmla="*/ 93 w 231"/>
                <a:gd name="T49" fmla="*/ 25 h 54"/>
                <a:gd name="T50" fmla="*/ 78 w 231"/>
                <a:gd name="T51" fmla="*/ 22 h 54"/>
                <a:gd name="T52" fmla="*/ 59 w 231"/>
                <a:gd name="T53" fmla="*/ 25 h 54"/>
                <a:gd name="T54" fmla="*/ 74 w 231"/>
                <a:gd name="T55" fmla="*/ 32 h 54"/>
                <a:gd name="T56" fmla="*/ 70 w 231"/>
                <a:gd name="T57" fmla="*/ 34 h 54"/>
                <a:gd name="T58" fmla="*/ 62 w 231"/>
                <a:gd name="T59" fmla="*/ 32 h 54"/>
                <a:gd name="T60" fmla="*/ 36 w 231"/>
                <a:gd name="T61" fmla="*/ 37 h 54"/>
                <a:gd name="T62" fmla="*/ 45 w 231"/>
                <a:gd name="T63" fmla="*/ 38 h 54"/>
                <a:gd name="T64" fmla="*/ 54 w 231"/>
                <a:gd name="T65" fmla="*/ 37 h 54"/>
                <a:gd name="T66" fmla="*/ 45 w 231"/>
                <a:gd name="T67" fmla="*/ 42 h 54"/>
                <a:gd name="T68" fmla="*/ 59 w 231"/>
                <a:gd name="T69" fmla="*/ 40 h 54"/>
                <a:gd name="T70" fmla="*/ 46 w 231"/>
                <a:gd name="T71" fmla="*/ 43 h 54"/>
                <a:gd name="T72" fmla="*/ 31 w 231"/>
                <a:gd name="T73" fmla="*/ 40 h 54"/>
                <a:gd name="T74" fmla="*/ 28 w 231"/>
                <a:gd name="T75" fmla="*/ 46 h 54"/>
                <a:gd name="T76" fmla="*/ 5 w 231"/>
                <a:gd name="T77" fmla="*/ 48 h 54"/>
                <a:gd name="T78" fmla="*/ 14 w 231"/>
                <a:gd name="T79" fmla="*/ 48 h 54"/>
                <a:gd name="T80" fmla="*/ 21 w 231"/>
                <a:gd name="T81" fmla="*/ 52 h 54"/>
                <a:gd name="T82" fmla="*/ 28 w 231"/>
                <a:gd name="T83" fmla="*/ 52 h 54"/>
                <a:gd name="T84" fmla="*/ 39 w 231"/>
                <a:gd name="T85" fmla="*/ 50 h 54"/>
                <a:gd name="T86" fmla="*/ 46 w 231"/>
                <a:gd name="T87" fmla="*/ 50 h 54"/>
                <a:gd name="T88" fmla="*/ 54 w 231"/>
                <a:gd name="T89" fmla="*/ 50 h 54"/>
                <a:gd name="T90" fmla="*/ 62 w 231"/>
                <a:gd name="T91" fmla="*/ 53 h 54"/>
                <a:gd name="T92" fmla="*/ 79 w 231"/>
                <a:gd name="T93" fmla="*/ 47 h 54"/>
                <a:gd name="T94" fmla="*/ 69 w 231"/>
                <a:gd name="T95" fmla="*/ 46 h 54"/>
                <a:gd name="T96" fmla="*/ 63 w 231"/>
                <a:gd name="T97" fmla="*/ 43 h 54"/>
                <a:gd name="T98" fmla="*/ 74 w 231"/>
                <a:gd name="T99" fmla="*/ 44 h 54"/>
                <a:gd name="T100" fmla="*/ 91 w 231"/>
                <a:gd name="T101" fmla="*/ 39 h 54"/>
                <a:gd name="T102" fmla="*/ 102 w 231"/>
                <a:gd name="T103" fmla="*/ 36 h 54"/>
                <a:gd name="T104" fmla="*/ 106 w 231"/>
                <a:gd name="T105" fmla="*/ 34 h 54"/>
                <a:gd name="T106" fmla="*/ 113 w 231"/>
                <a:gd name="T107" fmla="*/ 32 h 54"/>
                <a:gd name="T108" fmla="*/ 101 w 231"/>
                <a:gd name="T109" fmla="*/ 31 h 54"/>
                <a:gd name="T110" fmla="*/ 109 w 231"/>
                <a:gd name="T111" fmla="*/ 29 h 54"/>
                <a:gd name="T112" fmla="*/ 113 w 231"/>
                <a:gd name="T113" fmla="*/ 27 h 54"/>
                <a:gd name="T114" fmla="*/ 135 w 231"/>
                <a:gd name="T115" fmla="*/ 25 h 54"/>
                <a:gd name="T116" fmla="*/ 139 w 231"/>
                <a:gd name="T117" fmla="*/ 25 h 54"/>
                <a:gd name="T118" fmla="*/ 146 w 231"/>
                <a:gd name="T119" fmla="*/ 22 h 54"/>
                <a:gd name="T120" fmla="*/ 158 w 231"/>
                <a:gd name="T121" fmla="*/ 19 h 54"/>
                <a:gd name="T122" fmla="*/ 177 w 231"/>
                <a:gd name="T123" fmla="*/ 1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1" h="54">
                  <a:moveTo>
                    <a:pt x="191" y="14"/>
                  </a:moveTo>
                  <a:cubicBezTo>
                    <a:pt x="192" y="14"/>
                    <a:pt x="193" y="14"/>
                    <a:pt x="193" y="14"/>
                  </a:cubicBezTo>
                  <a:cubicBezTo>
                    <a:pt x="194" y="14"/>
                    <a:pt x="195" y="14"/>
                    <a:pt x="196" y="14"/>
                  </a:cubicBezTo>
                  <a:cubicBezTo>
                    <a:pt x="197" y="14"/>
                    <a:pt x="197" y="14"/>
                    <a:pt x="198" y="14"/>
                  </a:cubicBezTo>
                  <a:cubicBezTo>
                    <a:pt x="198" y="14"/>
                    <a:pt x="199" y="13"/>
                    <a:pt x="199" y="13"/>
                  </a:cubicBezTo>
                  <a:cubicBezTo>
                    <a:pt x="200" y="13"/>
                    <a:pt x="201" y="13"/>
                    <a:pt x="201" y="13"/>
                  </a:cubicBezTo>
                  <a:cubicBezTo>
                    <a:pt x="202" y="13"/>
                    <a:pt x="203" y="12"/>
                    <a:pt x="203" y="12"/>
                  </a:cubicBezTo>
                  <a:cubicBezTo>
                    <a:pt x="203" y="11"/>
                    <a:pt x="202" y="12"/>
                    <a:pt x="202" y="11"/>
                  </a:cubicBezTo>
                  <a:cubicBezTo>
                    <a:pt x="202" y="11"/>
                    <a:pt x="202" y="11"/>
                    <a:pt x="201" y="11"/>
                  </a:cubicBezTo>
                  <a:cubicBezTo>
                    <a:pt x="201" y="11"/>
                    <a:pt x="200" y="11"/>
                    <a:pt x="199" y="11"/>
                  </a:cubicBezTo>
                  <a:cubicBezTo>
                    <a:pt x="197" y="12"/>
                    <a:pt x="195" y="12"/>
                    <a:pt x="194" y="12"/>
                  </a:cubicBezTo>
                  <a:cubicBezTo>
                    <a:pt x="193" y="12"/>
                    <a:pt x="192" y="12"/>
                    <a:pt x="191" y="12"/>
                  </a:cubicBezTo>
                  <a:cubicBezTo>
                    <a:pt x="191" y="12"/>
                    <a:pt x="190" y="12"/>
                    <a:pt x="189" y="12"/>
                  </a:cubicBezTo>
                  <a:cubicBezTo>
                    <a:pt x="188" y="12"/>
                    <a:pt x="188" y="12"/>
                    <a:pt x="187" y="13"/>
                  </a:cubicBezTo>
                  <a:cubicBezTo>
                    <a:pt x="185" y="13"/>
                    <a:pt x="184" y="13"/>
                    <a:pt x="183" y="13"/>
                  </a:cubicBezTo>
                  <a:cubicBezTo>
                    <a:pt x="182" y="13"/>
                    <a:pt x="181" y="13"/>
                    <a:pt x="179" y="13"/>
                  </a:cubicBezTo>
                  <a:cubicBezTo>
                    <a:pt x="179" y="13"/>
                    <a:pt x="178" y="14"/>
                    <a:pt x="177" y="14"/>
                  </a:cubicBezTo>
                  <a:cubicBezTo>
                    <a:pt x="176" y="14"/>
                    <a:pt x="174" y="14"/>
                    <a:pt x="173" y="14"/>
                  </a:cubicBezTo>
                  <a:cubicBezTo>
                    <a:pt x="172" y="14"/>
                    <a:pt x="172" y="14"/>
                    <a:pt x="171" y="14"/>
                  </a:cubicBezTo>
                  <a:cubicBezTo>
                    <a:pt x="171" y="14"/>
                    <a:pt x="170" y="14"/>
                    <a:pt x="170" y="14"/>
                  </a:cubicBezTo>
                  <a:cubicBezTo>
                    <a:pt x="169" y="14"/>
                    <a:pt x="168" y="15"/>
                    <a:pt x="167" y="15"/>
                  </a:cubicBezTo>
                  <a:cubicBezTo>
                    <a:pt x="167" y="14"/>
                    <a:pt x="168" y="14"/>
                    <a:pt x="169" y="14"/>
                  </a:cubicBezTo>
                  <a:cubicBezTo>
                    <a:pt x="170" y="14"/>
                    <a:pt x="170" y="14"/>
                    <a:pt x="171" y="14"/>
                  </a:cubicBezTo>
                  <a:cubicBezTo>
                    <a:pt x="172" y="13"/>
                    <a:pt x="174" y="13"/>
                    <a:pt x="175" y="13"/>
                  </a:cubicBezTo>
                  <a:cubicBezTo>
                    <a:pt x="176" y="13"/>
                    <a:pt x="176" y="13"/>
                    <a:pt x="176" y="13"/>
                  </a:cubicBezTo>
                  <a:cubicBezTo>
                    <a:pt x="176" y="13"/>
                    <a:pt x="177" y="13"/>
                    <a:pt x="177" y="13"/>
                  </a:cubicBezTo>
                  <a:cubicBezTo>
                    <a:pt x="177" y="13"/>
                    <a:pt x="177" y="13"/>
                    <a:pt x="177" y="13"/>
                  </a:cubicBezTo>
                  <a:cubicBezTo>
                    <a:pt x="178" y="13"/>
                    <a:pt x="179" y="13"/>
                    <a:pt x="179" y="13"/>
                  </a:cubicBezTo>
                  <a:cubicBezTo>
                    <a:pt x="180" y="13"/>
                    <a:pt x="181" y="13"/>
                    <a:pt x="182" y="13"/>
                  </a:cubicBezTo>
                  <a:cubicBezTo>
                    <a:pt x="183" y="13"/>
                    <a:pt x="183" y="13"/>
                    <a:pt x="184" y="13"/>
                  </a:cubicBezTo>
                  <a:cubicBezTo>
                    <a:pt x="185" y="12"/>
                    <a:pt x="186" y="13"/>
                    <a:pt x="188" y="13"/>
                  </a:cubicBezTo>
                  <a:cubicBezTo>
                    <a:pt x="188" y="12"/>
                    <a:pt x="188" y="12"/>
                    <a:pt x="189" y="12"/>
                  </a:cubicBezTo>
                  <a:cubicBezTo>
                    <a:pt x="189" y="12"/>
                    <a:pt x="190" y="12"/>
                    <a:pt x="190" y="12"/>
                  </a:cubicBezTo>
                  <a:cubicBezTo>
                    <a:pt x="189" y="11"/>
                    <a:pt x="189" y="11"/>
                    <a:pt x="188" y="11"/>
                  </a:cubicBezTo>
                  <a:cubicBezTo>
                    <a:pt x="187" y="11"/>
                    <a:pt x="186" y="12"/>
                    <a:pt x="185" y="12"/>
                  </a:cubicBezTo>
                  <a:cubicBezTo>
                    <a:pt x="184" y="12"/>
                    <a:pt x="183" y="12"/>
                    <a:pt x="182" y="12"/>
                  </a:cubicBezTo>
                  <a:cubicBezTo>
                    <a:pt x="181" y="12"/>
                    <a:pt x="180" y="12"/>
                    <a:pt x="179" y="12"/>
                  </a:cubicBezTo>
                  <a:cubicBezTo>
                    <a:pt x="179" y="12"/>
                    <a:pt x="179" y="12"/>
                    <a:pt x="178" y="11"/>
                  </a:cubicBezTo>
                  <a:cubicBezTo>
                    <a:pt x="178" y="11"/>
                    <a:pt x="178" y="11"/>
                    <a:pt x="177" y="11"/>
                  </a:cubicBezTo>
                  <a:cubicBezTo>
                    <a:pt x="177" y="11"/>
                    <a:pt x="177" y="11"/>
                    <a:pt x="177" y="10"/>
                  </a:cubicBezTo>
                  <a:cubicBezTo>
                    <a:pt x="177" y="10"/>
                    <a:pt x="177" y="10"/>
                    <a:pt x="178" y="10"/>
                  </a:cubicBezTo>
                  <a:cubicBezTo>
                    <a:pt x="178" y="10"/>
                    <a:pt x="178" y="11"/>
                    <a:pt x="179" y="11"/>
                  </a:cubicBezTo>
                  <a:cubicBezTo>
                    <a:pt x="179" y="11"/>
                    <a:pt x="180" y="11"/>
                    <a:pt x="180" y="11"/>
                  </a:cubicBezTo>
                  <a:cubicBezTo>
                    <a:pt x="182" y="11"/>
                    <a:pt x="183" y="11"/>
                    <a:pt x="185" y="11"/>
                  </a:cubicBezTo>
                  <a:cubicBezTo>
                    <a:pt x="186" y="11"/>
                    <a:pt x="186" y="11"/>
                    <a:pt x="187" y="11"/>
                  </a:cubicBezTo>
                  <a:cubicBezTo>
                    <a:pt x="187" y="11"/>
                    <a:pt x="188" y="11"/>
                    <a:pt x="188" y="11"/>
                  </a:cubicBezTo>
                  <a:cubicBezTo>
                    <a:pt x="188" y="11"/>
                    <a:pt x="189" y="11"/>
                    <a:pt x="189" y="11"/>
                  </a:cubicBezTo>
                  <a:cubicBezTo>
                    <a:pt x="190" y="11"/>
                    <a:pt x="191" y="11"/>
                    <a:pt x="192" y="11"/>
                  </a:cubicBezTo>
                  <a:cubicBezTo>
                    <a:pt x="193" y="11"/>
                    <a:pt x="194" y="11"/>
                    <a:pt x="195" y="11"/>
                  </a:cubicBezTo>
                  <a:cubicBezTo>
                    <a:pt x="196" y="11"/>
                    <a:pt x="197" y="11"/>
                    <a:pt x="197" y="11"/>
                  </a:cubicBezTo>
                  <a:cubicBezTo>
                    <a:pt x="198" y="11"/>
                    <a:pt x="198" y="10"/>
                    <a:pt x="197" y="10"/>
                  </a:cubicBezTo>
                  <a:cubicBezTo>
                    <a:pt x="197" y="10"/>
                    <a:pt x="196" y="10"/>
                    <a:pt x="196" y="10"/>
                  </a:cubicBezTo>
                  <a:cubicBezTo>
                    <a:pt x="196" y="10"/>
                    <a:pt x="197" y="10"/>
                    <a:pt x="197" y="10"/>
                  </a:cubicBezTo>
                  <a:cubicBezTo>
                    <a:pt x="197" y="10"/>
                    <a:pt x="198" y="10"/>
                    <a:pt x="198" y="10"/>
                  </a:cubicBezTo>
                  <a:cubicBezTo>
                    <a:pt x="199" y="10"/>
                    <a:pt x="199" y="10"/>
                    <a:pt x="199" y="10"/>
                  </a:cubicBezTo>
                  <a:cubicBezTo>
                    <a:pt x="200" y="10"/>
                    <a:pt x="202" y="10"/>
                    <a:pt x="202" y="10"/>
                  </a:cubicBezTo>
                  <a:cubicBezTo>
                    <a:pt x="203" y="10"/>
                    <a:pt x="203" y="10"/>
                    <a:pt x="204" y="10"/>
                  </a:cubicBezTo>
                  <a:cubicBezTo>
                    <a:pt x="204" y="10"/>
                    <a:pt x="205" y="10"/>
                    <a:pt x="205" y="10"/>
                  </a:cubicBezTo>
                  <a:cubicBezTo>
                    <a:pt x="207" y="10"/>
                    <a:pt x="208" y="9"/>
                    <a:pt x="210" y="9"/>
                  </a:cubicBezTo>
                  <a:cubicBezTo>
                    <a:pt x="211" y="9"/>
                    <a:pt x="213" y="9"/>
                    <a:pt x="214" y="8"/>
                  </a:cubicBezTo>
                  <a:cubicBezTo>
                    <a:pt x="216" y="8"/>
                    <a:pt x="218" y="7"/>
                    <a:pt x="220" y="7"/>
                  </a:cubicBezTo>
                  <a:cubicBezTo>
                    <a:pt x="222" y="7"/>
                    <a:pt x="223" y="7"/>
                    <a:pt x="225" y="7"/>
                  </a:cubicBezTo>
                  <a:cubicBezTo>
                    <a:pt x="227" y="7"/>
                    <a:pt x="228" y="7"/>
                    <a:pt x="229" y="6"/>
                  </a:cubicBezTo>
                  <a:cubicBezTo>
                    <a:pt x="231" y="4"/>
                    <a:pt x="227" y="3"/>
                    <a:pt x="226" y="3"/>
                  </a:cubicBezTo>
                  <a:cubicBezTo>
                    <a:pt x="224" y="3"/>
                    <a:pt x="221" y="5"/>
                    <a:pt x="219" y="5"/>
                  </a:cubicBezTo>
                  <a:cubicBezTo>
                    <a:pt x="218" y="5"/>
                    <a:pt x="218" y="5"/>
                    <a:pt x="218" y="5"/>
                  </a:cubicBezTo>
                  <a:cubicBezTo>
                    <a:pt x="218" y="5"/>
                    <a:pt x="218" y="4"/>
                    <a:pt x="218" y="4"/>
                  </a:cubicBezTo>
                  <a:cubicBezTo>
                    <a:pt x="218" y="4"/>
                    <a:pt x="218" y="4"/>
                    <a:pt x="218" y="4"/>
                  </a:cubicBezTo>
                  <a:cubicBezTo>
                    <a:pt x="218" y="2"/>
                    <a:pt x="215" y="2"/>
                    <a:pt x="214" y="3"/>
                  </a:cubicBezTo>
                  <a:cubicBezTo>
                    <a:pt x="213" y="3"/>
                    <a:pt x="211" y="3"/>
                    <a:pt x="209" y="3"/>
                  </a:cubicBezTo>
                  <a:cubicBezTo>
                    <a:pt x="207" y="3"/>
                    <a:pt x="206" y="3"/>
                    <a:pt x="205" y="3"/>
                  </a:cubicBezTo>
                  <a:cubicBezTo>
                    <a:pt x="204" y="3"/>
                    <a:pt x="203" y="4"/>
                    <a:pt x="203" y="4"/>
                  </a:cubicBezTo>
                  <a:cubicBezTo>
                    <a:pt x="201" y="4"/>
                    <a:pt x="201" y="4"/>
                    <a:pt x="200" y="3"/>
                  </a:cubicBezTo>
                  <a:cubicBezTo>
                    <a:pt x="199" y="3"/>
                    <a:pt x="198" y="4"/>
                    <a:pt x="198" y="4"/>
                  </a:cubicBezTo>
                  <a:cubicBezTo>
                    <a:pt x="196" y="4"/>
                    <a:pt x="195" y="4"/>
                    <a:pt x="194" y="4"/>
                  </a:cubicBezTo>
                  <a:cubicBezTo>
                    <a:pt x="193" y="4"/>
                    <a:pt x="191" y="4"/>
                    <a:pt x="191" y="5"/>
                  </a:cubicBezTo>
                  <a:cubicBezTo>
                    <a:pt x="190" y="5"/>
                    <a:pt x="189" y="5"/>
                    <a:pt x="188" y="5"/>
                  </a:cubicBezTo>
                  <a:cubicBezTo>
                    <a:pt x="188" y="5"/>
                    <a:pt x="187" y="5"/>
                    <a:pt x="187" y="4"/>
                  </a:cubicBezTo>
                  <a:cubicBezTo>
                    <a:pt x="188" y="4"/>
                    <a:pt x="189" y="4"/>
                    <a:pt x="189" y="4"/>
                  </a:cubicBezTo>
                  <a:cubicBezTo>
                    <a:pt x="191" y="4"/>
                    <a:pt x="192" y="4"/>
                    <a:pt x="194" y="4"/>
                  </a:cubicBezTo>
                  <a:cubicBezTo>
                    <a:pt x="195" y="4"/>
                    <a:pt x="197" y="3"/>
                    <a:pt x="199" y="3"/>
                  </a:cubicBezTo>
                  <a:cubicBezTo>
                    <a:pt x="200" y="3"/>
                    <a:pt x="201" y="4"/>
                    <a:pt x="202" y="3"/>
                  </a:cubicBezTo>
                  <a:cubicBezTo>
                    <a:pt x="202" y="3"/>
                    <a:pt x="203" y="3"/>
                    <a:pt x="203" y="2"/>
                  </a:cubicBezTo>
                  <a:cubicBezTo>
                    <a:pt x="203" y="1"/>
                    <a:pt x="200" y="2"/>
                    <a:pt x="199" y="2"/>
                  </a:cubicBezTo>
                  <a:cubicBezTo>
                    <a:pt x="197" y="2"/>
                    <a:pt x="196" y="1"/>
                    <a:pt x="194" y="1"/>
                  </a:cubicBezTo>
                  <a:cubicBezTo>
                    <a:pt x="192" y="1"/>
                    <a:pt x="191" y="1"/>
                    <a:pt x="189" y="2"/>
                  </a:cubicBezTo>
                  <a:cubicBezTo>
                    <a:pt x="188" y="2"/>
                    <a:pt x="186" y="3"/>
                    <a:pt x="185" y="2"/>
                  </a:cubicBezTo>
                  <a:cubicBezTo>
                    <a:pt x="185" y="2"/>
                    <a:pt x="185" y="1"/>
                    <a:pt x="185" y="1"/>
                  </a:cubicBezTo>
                  <a:cubicBezTo>
                    <a:pt x="185" y="1"/>
                    <a:pt x="184" y="1"/>
                    <a:pt x="183" y="1"/>
                  </a:cubicBezTo>
                  <a:cubicBezTo>
                    <a:pt x="182" y="1"/>
                    <a:pt x="181" y="1"/>
                    <a:pt x="180" y="1"/>
                  </a:cubicBezTo>
                  <a:cubicBezTo>
                    <a:pt x="179" y="1"/>
                    <a:pt x="176" y="1"/>
                    <a:pt x="175" y="2"/>
                  </a:cubicBezTo>
                  <a:cubicBezTo>
                    <a:pt x="175" y="3"/>
                    <a:pt x="173" y="2"/>
                    <a:pt x="173" y="1"/>
                  </a:cubicBezTo>
                  <a:cubicBezTo>
                    <a:pt x="173" y="0"/>
                    <a:pt x="170" y="1"/>
                    <a:pt x="169" y="1"/>
                  </a:cubicBezTo>
                  <a:cubicBezTo>
                    <a:pt x="167" y="1"/>
                    <a:pt x="166" y="1"/>
                    <a:pt x="164" y="1"/>
                  </a:cubicBezTo>
                  <a:cubicBezTo>
                    <a:pt x="164" y="1"/>
                    <a:pt x="160" y="2"/>
                    <a:pt x="161" y="3"/>
                  </a:cubicBezTo>
                  <a:cubicBezTo>
                    <a:pt x="161" y="3"/>
                    <a:pt x="164" y="3"/>
                    <a:pt x="164" y="4"/>
                  </a:cubicBezTo>
                  <a:cubicBezTo>
                    <a:pt x="164" y="5"/>
                    <a:pt x="162" y="3"/>
                    <a:pt x="161" y="3"/>
                  </a:cubicBezTo>
                  <a:cubicBezTo>
                    <a:pt x="160" y="3"/>
                    <a:pt x="159" y="3"/>
                    <a:pt x="158" y="2"/>
                  </a:cubicBezTo>
                  <a:cubicBezTo>
                    <a:pt x="157" y="2"/>
                    <a:pt x="157" y="1"/>
                    <a:pt x="156" y="1"/>
                  </a:cubicBezTo>
                  <a:cubicBezTo>
                    <a:pt x="155" y="1"/>
                    <a:pt x="154" y="2"/>
                    <a:pt x="153" y="2"/>
                  </a:cubicBezTo>
                  <a:cubicBezTo>
                    <a:pt x="149" y="2"/>
                    <a:pt x="141" y="0"/>
                    <a:pt x="140" y="2"/>
                  </a:cubicBezTo>
                  <a:cubicBezTo>
                    <a:pt x="139" y="2"/>
                    <a:pt x="141" y="2"/>
                    <a:pt x="141" y="3"/>
                  </a:cubicBezTo>
                  <a:cubicBezTo>
                    <a:pt x="142" y="3"/>
                    <a:pt x="142" y="3"/>
                    <a:pt x="143" y="3"/>
                  </a:cubicBezTo>
                  <a:cubicBezTo>
                    <a:pt x="143" y="4"/>
                    <a:pt x="146" y="3"/>
                    <a:pt x="145" y="5"/>
                  </a:cubicBezTo>
                  <a:cubicBezTo>
                    <a:pt x="144" y="5"/>
                    <a:pt x="144" y="4"/>
                    <a:pt x="144" y="4"/>
                  </a:cubicBezTo>
                  <a:cubicBezTo>
                    <a:pt x="143" y="4"/>
                    <a:pt x="143" y="5"/>
                    <a:pt x="142" y="5"/>
                  </a:cubicBezTo>
                  <a:cubicBezTo>
                    <a:pt x="141" y="6"/>
                    <a:pt x="141" y="5"/>
                    <a:pt x="140" y="4"/>
                  </a:cubicBezTo>
                  <a:cubicBezTo>
                    <a:pt x="139" y="2"/>
                    <a:pt x="136" y="3"/>
                    <a:pt x="134" y="3"/>
                  </a:cubicBezTo>
                  <a:cubicBezTo>
                    <a:pt x="133" y="3"/>
                    <a:pt x="133" y="3"/>
                    <a:pt x="132" y="3"/>
                  </a:cubicBezTo>
                  <a:cubicBezTo>
                    <a:pt x="132" y="3"/>
                    <a:pt x="131" y="2"/>
                    <a:pt x="131" y="2"/>
                  </a:cubicBezTo>
                  <a:cubicBezTo>
                    <a:pt x="130" y="2"/>
                    <a:pt x="130" y="3"/>
                    <a:pt x="129" y="3"/>
                  </a:cubicBezTo>
                  <a:cubicBezTo>
                    <a:pt x="128" y="3"/>
                    <a:pt x="128" y="2"/>
                    <a:pt x="128" y="2"/>
                  </a:cubicBezTo>
                  <a:cubicBezTo>
                    <a:pt x="127" y="2"/>
                    <a:pt x="125" y="2"/>
                    <a:pt x="125" y="2"/>
                  </a:cubicBezTo>
                  <a:cubicBezTo>
                    <a:pt x="124" y="2"/>
                    <a:pt x="121" y="3"/>
                    <a:pt x="121" y="3"/>
                  </a:cubicBezTo>
                  <a:cubicBezTo>
                    <a:pt x="122" y="4"/>
                    <a:pt x="123" y="3"/>
                    <a:pt x="124" y="3"/>
                  </a:cubicBezTo>
                  <a:cubicBezTo>
                    <a:pt x="124" y="5"/>
                    <a:pt x="127" y="4"/>
                    <a:pt x="128" y="5"/>
                  </a:cubicBezTo>
                  <a:cubicBezTo>
                    <a:pt x="127" y="5"/>
                    <a:pt x="127" y="5"/>
                    <a:pt x="126" y="5"/>
                  </a:cubicBezTo>
                  <a:cubicBezTo>
                    <a:pt x="125" y="5"/>
                    <a:pt x="125" y="5"/>
                    <a:pt x="124" y="4"/>
                  </a:cubicBezTo>
                  <a:cubicBezTo>
                    <a:pt x="123" y="4"/>
                    <a:pt x="122" y="4"/>
                    <a:pt x="121" y="4"/>
                  </a:cubicBezTo>
                  <a:cubicBezTo>
                    <a:pt x="120" y="4"/>
                    <a:pt x="120" y="4"/>
                    <a:pt x="119" y="3"/>
                  </a:cubicBezTo>
                  <a:cubicBezTo>
                    <a:pt x="119" y="3"/>
                    <a:pt x="118" y="3"/>
                    <a:pt x="118" y="3"/>
                  </a:cubicBezTo>
                  <a:cubicBezTo>
                    <a:pt x="117" y="3"/>
                    <a:pt x="114" y="2"/>
                    <a:pt x="114" y="3"/>
                  </a:cubicBezTo>
                  <a:cubicBezTo>
                    <a:pt x="114" y="4"/>
                    <a:pt x="115" y="3"/>
                    <a:pt x="115" y="4"/>
                  </a:cubicBezTo>
                  <a:cubicBezTo>
                    <a:pt x="116" y="4"/>
                    <a:pt x="115" y="4"/>
                    <a:pt x="115" y="4"/>
                  </a:cubicBezTo>
                  <a:cubicBezTo>
                    <a:pt x="116" y="5"/>
                    <a:pt x="116" y="5"/>
                    <a:pt x="117" y="5"/>
                  </a:cubicBezTo>
                  <a:cubicBezTo>
                    <a:pt x="115" y="7"/>
                    <a:pt x="113" y="5"/>
                    <a:pt x="112" y="4"/>
                  </a:cubicBezTo>
                  <a:cubicBezTo>
                    <a:pt x="111" y="4"/>
                    <a:pt x="110" y="4"/>
                    <a:pt x="109" y="4"/>
                  </a:cubicBezTo>
                  <a:cubicBezTo>
                    <a:pt x="109" y="4"/>
                    <a:pt x="107" y="4"/>
                    <a:pt x="107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5"/>
                    <a:pt x="109" y="5"/>
                    <a:pt x="109" y="6"/>
                  </a:cubicBezTo>
                  <a:cubicBezTo>
                    <a:pt x="108" y="6"/>
                    <a:pt x="107" y="5"/>
                    <a:pt x="105" y="6"/>
                  </a:cubicBezTo>
                  <a:cubicBezTo>
                    <a:pt x="104" y="6"/>
                    <a:pt x="106" y="7"/>
                    <a:pt x="107" y="7"/>
                  </a:cubicBezTo>
                  <a:cubicBezTo>
                    <a:pt x="110" y="8"/>
                    <a:pt x="113" y="8"/>
                    <a:pt x="116" y="8"/>
                  </a:cubicBezTo>
                  <a:cubicBezTo>
                    <a:pt x="117" y="9"/>
                    <a:pt x="119" y="10"/>
                    <a:pt x="118" y="10"/>
                  </a:cubicBezTo>
                  <a:cubicBezTo>
                    <a:pt x="117" y="11"/>
                    <a:pt x="116" y="10"/>
                    <a:pt x="116" y="9"/>
                  </a:cubicBezTo>
                  <a:cubicBezTo>
                    <a:pt x="115" y="9"/>
                    <a:pt x="115" y="9"/>
                    <a:pt x="114" y="9"/>
                  </a:cubicBezTo>
                  <a:cubicBezTo>
                    <a:pt x="113" y="8"/>
                    <a:pt x="112" y="8"/>
                    <a:pt x="110" y="8"/>
                  </a:cubicBezTo>
                  <a:cubicBezTo>
                    <a:pt x="109" y="8"/>
                    <a:pt x="108" y="8"/>
                    <a:pt x="106" y="8"/>
                  </a:cubicBezTo>
                  <a:cubicBezTo>
                    <a:pt x="105" y="8"/>
                    <a:pt x="103" y="8"/>
                    <a:pt x="102" y="8"/>
                  </a:cubicBezTo>
                  <a:cubicBezTo>
                    <a:pt x="101" y="8"/>
                    <a:pt x="101" y="8"/>
                    <a:pt x="100" y="8"/>
                  </a:cubicBezTo>
                  <a:cubicBezTo>
                    <a:pt x="99" y="8"/>
                    <a:pt x="99" y="7"/>
                    <a:pt x="98" y="6"/>
                  </a:cubicBezTo>
                  <a:cubicBezTo>
                    <a:pt x="97" y="6"/>
                    <a:pt x="96" y="6"/>
                    <a:pt x="94" y="6"/>
                  </a:cubicBezTo>
                  <a:cubicBezTo>
                    <a:pt x="93" y="6"/>
                    <a:pt x="91" y="5"/>
                    <a:pt x="89" y="5"/>
                  </a:cubicBezTo>
                  <a:cubicBezTo>
                    <a:pt x="88" y="5"/>
                    <a:pt x="87" y="5"/>
                    <a:pt x="86" y="5"/>
                  </a:cubicBezTo>
                  <a:cubicBezTo>
                    <a:pt x="85" y="5"/>
                    <a:pt x="86" y="6"/>
                    <a:pt x="86" y="6"/>
                  </a:cubicBezTo>
                  <a:cubicBezTo>
                    <a:pt x="85" y="8"/>
                    <a:pt x="83" y="7"/>
                    <a:pt x="82" y="7"/>
                  </a:cubicBezTo>
                  <a:cubicBezTo>
                    <a:pt x="81" y="7"/>
                    <a:pt x="79" y="6"/>
                    <a:pt x="79" y="7"/>
                  </a:cubicBezTo>
                  <a:cubicBezTo>
                    <a:pt x="78" y="8"/>
                    <a:pt x="82" y="8"/>
                    <a:pt x="83" y="8"/>
                  </a:cubicBezTo>
                  <a:cubicBezTo>
                    <a:pt x="84" y="8"/>
                    <a:pt x="86" y="8"/>
                    <a:pt x="87" y="9"/>
                  </a:cubicBezTo>
                  <a:cubicBezTo>
                    <a:pt x="88" y="10"/>
                    <a:pt x="85" y="9"/>
                    <a:pt x="85" y="9"/>
                  </a:cubicBezTo>
                  <a:cubicBezTo>
                    <a:pt x="84" y="9"/>
                    <a:pt x="83" y="8"/>
                    <a:pt x="83" y="9"/>
                  </a:cubicBezTo>
                  <a:cubicBezTo>
                    <a:pt x="82" y="10"/>
                    <a:pt x="82" y="9"/>
                    <a:pt x="81" y="9"/>
                  </a:cubicBezTo>
                  <a:cubicBezTo>
                    <a:pt x="81" y="9"/>
                    <a:pt x="81" y="9"/>
                    <a:pt x="81" y="9"/>
                  </a:cubicBezTo>
                  <a:cubicBezTo>
                    <a:pt x="80" y="8"/>
                    <a:pt x="79" y="8"/>
                    <a:pt x="79" y="8"/>
                  </a:cubicBezTo>
                  <a:cubicBezTo>
                    <a:pt x="78" y="8"/>
                    <a:pt x="75" y="8"/>
                    <a:pt x="75" y="9"/>
                  </a:cubicBezTo>
                  <a:cubicBezTo>
                    <a:pt x="74" y="9"/>
                    <a:pt x="74" y="9"/>
                    <a:pt x="74" y="9"/>
                  </a:cubicBezTo>
                  <a:cubicBezTo>
                    <a:pt x="73" y="8"/>
                    <a:pt x="74" y="8"/>
                    <a:pt x="73" y="7"/>
                  </a:cubicBezTo>
                  <a:cubicBezTo>
                    <a:pt x="73" y="7"/>
                    <a:pt x="72" y="8"/>
                    <a:pt x="72" y="8"/>
                  </a:cubicBezTo>
                  <a:cubicBezTo>
                    <a:pt x="71" y="8"/>
                    <a:pt x="71" y="8"/>
                    <a:pt x="70" y="8"/>
                  </a:cubicBezTo>
                  <a:cubicBezTo>
                    <a:pt x="67" y="8"/>
                    <a:pt x="65" y="8"/>
                    <a:pt x="63" y="9"/>
                  </a:cubicBezTo>
                  <a:cubicBezTo>
                    <a:pt x="62" y="9"/>
                    <a:pt x="61" y="9"/>
                    <a:pt x="60" y="9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8" y="10"/>
                    <a:pt x="58" y="9"/>
                    <a:pt x="57" y="9"/>
                  </a:cubicBezTo>
                  <a:cubicBezTo>
                    <a:pt x="56" y="9"/>
                    <a:pt x="55" y="9"/>
                    <a:pt x="53" y="9"/>
                  </a:cubicBezTo>
                  <a:cubicBezTo>
                    <a:pt x="52" y="9"/>
                    <a:pt x="51" y="9"/>
                    <a:pt x="50" y="9"/>
                  </a:cubicBezTo>
                  <a:cubicBezTo>
                    <a:pt x="49" y="9"/>
                    <a:pt x="48" y="10"/>
                    <a:pt x="48" y="10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7" y="9"/>
                    <a:pt x="46" y="10"/>
                    <a:pt x="46" y="10"/>
                  </a:cubicBezTo>
                  <a:cubicBezTo>
                    <a:pt x="45" y="10"/>
                    <a:pt x="44" y="10"/>
                    <a:pt x="43" y="10"/>
                  </a:cubicBezTo>
                  <a:cubicBezTo>
                    <a:pt x="43" y="11"/>
                    <a:pt x="42" y="10"/>
                    <a:pt x="42" y="11"/>
                  </a:cubicBezTo>
                  <a:cubicBezTo>
                    <a:pt x="42" y="11"/>
                    <a:pt x="43" y="11"/>
                    <a:pt x="43" y="11"/>
                  </a:cubicBezTo>
                  <a:cubicBezTo>
                    <a:pt x="43" y="11"/>
                    <a:pt x="43" y="11"/>
                    <a:pt x="44" y="11"/>
                  </a:cubicBezTo>
                  <a:cubicBezTo>
                    <a:pt x="44" y="11"/>
                    <a:pt x="44" y="12"/>
                    <a:pt x="44" y="12"/>
                  </a:cubicBezTo>
                  <a:cubicBezTo>
                    <a:pt x="45" y="12"/>
                    <a:pt x="46" y="11"/>
                    <a:pt x="46" y="11"/>
                  </a:cubicBezTo>
                  <a:cubicBezTo>
                    <a:pt x="47" y="11"/>
                    <a:pt x="47" y="12"/>
                    <a:pt x="48" y="12"/>
                  </a:cubicBezTo>
                  <a:cubicBezTo>
                    <a:pt x="49" y="12"/>
                    <a:pt x="50" y="12"/>
                    <a:pt x="51" y="12"/>
                  </a:cubicBezTo>
                  <a:cubicBezTo>
                    <a:pt x="51" y="12"/>
                    <a:pt x="52" y="11"/>
                    <a:pt x="52" y="11"/>
                  </a:cubicBezTo>
                  <a:cubicBezTo>
                    <a:pt x="53" y="11"/>
                    <a:pt x="53" y="11"/>
                    <a:pt x="53" y="12"/>
                  </a:cubicBezTo>
                  <a:cubicBezTo>
                    <a:pt x="53" y="12"/>
                    <a:pt x="52" y="12"/>
                    <a:pt x="52" y="13"/>
                  </a:cubicBezTo>
                  <a:cubicBezTo>
                    <a:pt x="53" y="14"/>
                    <a:pt x="54" y="13"/>
                    <a:pt x="55" y="12"/>
                  </a:cubicBezTo>
                  <a:cubicBezTo>
                    <a:pt x="56" y="12"/>
                    <a:pt x="58" y="12"/>
                    <a:pt x="59" y="11"/>
                  </a:cubicBezTo>
                  <a:cubicBezTo>
                    <a:pt x="60" y="11"/>
                    <a:pt x="61" y="11"/>
                    <a:pt x="62" y="11"/>
                  </a:cubicBezTo>
                  <a:cubicBezTo>
                    <a:pt x="63" y="11"/>
                    <a:pt x="64" y="11"/>
                    <a:pt x="64" y="12"/>
                  </a:cubicBezTo>
                  <a:cubicBezTo>
                    <a:pt x="65" y="13"/>
                    <a:pt x="62" y="12"/>
                    <a:pt x="61" y="12"/>
                  </a:cubicBezTo>
                  <a:cubicBezTo>
                    <a:pt x="60" y="12"/>
                    <a:pt x="58" y="12"/>
                    <a:pt x="57" y="12"/>
                  </a:cubicBezTo>
                  <a:cubicBezTo>
                    <a:pt x="56" y="13"/>
                    <a:pt x="55" y="13"/>
                    <a:pt x="54" y="13"/>
                  </a:cubicBezTo>
                  <a:cubicBezTo>
                    <a:pt x="54" y="13"/>
                    <a:pt x="51" y="13"/>
                    <a:pt x="52" y="14"/>
                  </a:cubicBezTo>
                  <a:cubicBezTo>
                    <a:pt x="51" y="14"/>
                    <a:pt x="51" y="14"/>
                    <a:pt x="50" y="14"/>
                  </a:cubicBezTo>
                  <a:cubicBezTo>
                    <a:pt x="50" y="14"/>
                    <a:pt x="49" y="14"/>
                    <a:pt x="49" y="14"/>
                  </a:cubicBezTo>
                  <a:cubicBezTo>
                    <a:pt x="48" y="14"/>
                    <a:pt x="46" y="14"/>
                    <a:pt x="48" y="15"/>
                  </a:cubicBezTo>
                  <a:cubicBezTo>
                    <a:pt x="48" y="15"/>
                    <a:pt x="49" y="15"/>
                    <a:pt x="49" y="15"/>
                  </a:cubicBezTo>
                  <a:cubicBezTo>
                    <a:pt x="49" y="15"/>
                    <a:pt x="50" y="16"/>
                    <a:pt x="50" y="16"/>
                  </a:cubicBezTo>
                  <a:cubicBezTo>
                    <a:pt x="51" y="16"/>
                    <a:pt x="52" y="16"/>
                    <a:pt x="53" y="16"/>
                  </a:cubicBezTo>
                  <a:cubicBezTo>
                    <a:pt x="53" y="16"/>
                    <a:pt x="51" y="16"/>
                    <a:pt x="51" y="16"/>
                  </a:cubicBezTo>
                  <a:cubicBezTo>
                    <a:pt x="50" y="17"/>
                    <a:pt x="51" y="17"/>
                    <a:pt x="51" y="17"/>
                  </a:cubicBezTo>
                  <a:cubicBezTo>
                    <a:pt x="52" y="17"/>
                    <a:pt x="52" y="17"/>
                    <a:pt x="53" y="17"/>
                  </a:cubicBezTo>
                  <a:cubicBezTo>
                    <a:pt x="53" y="17"/>
                    <a:pt x="54" y="17"/>
                    <a:pt x="54" y="17"/>
                  </a:cubicBezTo>
                  <a:cubicBezTo>
                    <a:pt x="55" y="18"/>
                    <a:pt x="56" y="18"/>
                    <a:pt x="57" y="18"/>
                  </a:cubicBezTo>
                  <a:cubicBezTo>
                    <a:pt x="59" y="18"/>
                    <a:pt x="60" y="18"/>
                    <a:pt x="62" y="18"/>
                  </a:cubicBezTo>
                  <a:cubicBezTo>
                    <a:pt x="62" y="18"/>
                    <a:pt x="63" y="18"/>
                    <a:pt x="64" y="18"/>
                  </a:cubicBezTo>
                  <a:cubicBezTo>
                    <a:pt x="65" y="17"/>
                    <a:pt x="65" y="17"/>
                    <a:pt x="66" y="16"/>
                  </a:cubicBezTo>
                  <a:cubicBezTo>
                    <a:pt x="66" y="16"/>
                    <a:pt x="67" y="16"/>
                    <a:pt x="67" y="16"/>
                  </a:cubicBezTo>
                  <a:cubicBezTo>
                    <a:pt x="66" y="16"/>
                    <a:pt x="65" y="16"/>
                    <a:pt x="64" y="16"/>
                  </a:cubicBezTo>
                  <a:cubicBezTo>
                    <a:pt x="63" y="16"/>
                    <a:pt x="63" y="16"/>
                    <a:pt x="62" y="16"/>
                  </a:cubicBezTo>
                  <a:cubicBezTo>
                    <a:pt x="59" y="16"/>
                    <a:pt x="55" y="17"/>
                    <a:pt x="55" y="16"/>
                  </a:cubicBezTo>
                  <a:cubicBezTo>
                    <a:pt x="55" y="15"/>
                    <a:pt x="55" y="16"/>
                    <a:pt x="56" y="15"/>
                  </a:cubicBezTo>
                  <a:cubicBezTo>
                    <a:pt x="57" y="15"/>
                    <a:pt x="58" y="15"/>
                    <a:pt x="58" y="15"/>
                  </a:cubicBezTo>
                  <a:cubicBezTo>
                    <a:pt x="58" y="15"/>
                    <a:pt x="59" y="15"/>
                    <a:pt x="60" y="15"/>
                  </a:cubicBezTo>
                  <a:cubicBezTo>
                    <a:pt x="62" y="15"/>
                    <a:pt x="63" y="15"/>
                    <a:pt x="66" y="15"/>
                  </a:cubicBezTo>
                  <a:cubicBezTo>
                    <a:pt x="66" y="15"/>
                    <a:pt x="67" y="15"/>
                    <a:pt x="68" y="15"/>
                  </a:cubicBezTo>
                  <a:cubicBezTo>
                    <a:pt x="69" y="15"/>
                    <a:pt x="70" y="15"/>
                    <a:pt x="71" y="14"/>
                  </a:cubicBezTo>
                  <a:cubicBezTo>
                    <a:pt x="72" y="14"/>
                    <a:pt x="72" y="14"/>
                    <a:pt x="73" y="14"/>
                  </a:cubicBezTo>
                  <a:cubicBezTo>
                    <a:pt x="74" y="14"/>
                    <a:pt x="75" y="14"/>
                    <a:pt x="76" y="14"/>
                  </a:cubicBezTo>
                  <a:cubicBezTo>
                    <a:pt x="76" y="14"/>
                    <a:pt x="77" y="14"/>
                    <a:pt x="78" y="14"/>
                  </a:cubicBezTo>
                  <a:cubicBezTo>
                    <a:pt x="78" y="14"/>
                    <a:pt x="80" y="13"/>
                    <a:pt x="80" y="14"/>
                  </a:cubicBezTo>
                  <a:cubicBezTo>
                    <a:pt x="80" y="14"/>
                    <a:pt x="78" y="14"/>
                    <a:pt x="77" y="14"/>
                  </a:cubicBezTo>
                  <a:cubicBezTo>
                    <a:pt x="76" y="14"/>
                    <a:pt x="74" y="14"/>
                    <a:pt x="74" y="15"/>
                  </a:cubicBezTo>
                  <a:cubicBezTo>
                    <a:pt x="74" y="15"/>
                    <a:pt x="75" y="15"/>
                    <a:pt x="76" y="15"/>
                  </a:cubicBezTo>
                  <a:cubicBezTo>
                    <a:pt x="77" y="15"/>
                    <a:pt x="79" y="15"/>
                    <a:pt x="80" y="15"/>
                  </a:cubicBezTo>
                  <a:cubicBezTo>
                    <a:pt x="82" y="15"/>
                    <a:pt x="83" y="15"/>
                    <a:pt x="85" y="15"/>
                  </a:cubicBezTo>
                  <a:cubicBezTo>
                    <a:pt x="86" y="15"/>
                    <a:pt x="88" y="15"/>
                    <a:pt x="90" y="15"/>
                  </a:cubicBezTo>
                  <a:cubicBezTo>
                    <a:pt x="91" y="15"/>
                    <a:pt x="92" y="15"/>
                    <a:pt x="93" y="15"/>
                  </a:cubicBezTo>
                  <a:cubicBezTo>
                    <a:pt x="94" y="15"/>
                    <a:pt x="95" y="14"/>
                    <a:pt x="95" y="15"/>
                  </a:cubicBezTo>
                  <a:cubicBezTo>
                    <a:pt x="95" y="15"/>
                    <a:pt x="93" y="15"/>
                    <a:pt x="93" y="15"/>
                  </a:cubicBezTo>
                  <a:cubicBezTo>
                    <a:pt x="92" y="15"/>
                    <a:pt x="91" y="15"/>
                    <a:pt x="90" y="15"/>
                  </a:cubicBezTo>
                  <a:cubicBezTo>
                    <a:pt x="89" y="16"/>
                    <a:pt x="88" y="16"/>
                    <a:pt x="86" y="16"/>
                  </a:cubicBezTo>
                  <a:cubicBezTo>
                    <a:pt x="85" y="16"/>
                    <a:pt x="84" y="16"/>
                    <a:pt x="82" y="16"/>
                  </a:cubicBezTo>
                  <a:cubicBezTo>
                    <a:pt x="81" y="16"/>
                    <a:pt x="79" y="15"/>
                    <a:pt x="78" y="15"/>
                  </a:cubicBezTo>
                  <a:cubicBezTo>
                    <a:pt x="77" y="15"/>
                    <a:pt x="75" y="15"/>
                    <a:pt x="74" y="15"/>
                  </a:cubicBezTo>
                  <a:cubicBezTo>
                    <a:pt x="73" y="15"/>
                    <a:pt x="73" y="15"/>
                    <a:pt x="72" y="15"/>
                  </a:cubicBezTo>
                  <a:cubicBezTo>
                    <a:pt x="71" y="16"/>
                    <a:pt x="70" y="16"/>
                    <a:pt x="70" y="16"/>
                  </a:cubicBezTo>
                  <a:cubicBezTo>
                    <a:pt x="69" y="17"/>
                    <a:pt x="69" y="17"/>
                    <a:pt x="69" y="17"/>
                  </a:cubicBezTo>
                  <a:cubicBezTo>
                    <a:pt x="68" y="17"/>
                    <a:pt x="68" y="17"/>
                    <a:pt x="67" y="17"/>
                  </a:cubicBezTo>
                  <a:cubicBezTo>
                    <a:pt x="66" y="17"/>
                    <a:pt x="66" y="18"/>
                    <a:pt x="65" y="18"/>
                  </a:cubicBezTo>
                  <a:cubicBezTo>
                    <a:pt x="64" y="18"/>
                    <a:pt x="64" y="18"/>
                    <a:pt x="64" y="18"/>
                  </a:cubicBezTo>
                  <a:cubicBezTo>
                    <a:pt x="64" y="18"/>
                    <a:pt x="64" y="19"/>
                    <a:pt x="64" y="19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66" y="19"/>
                    <a:pt x="67" y="19"/>
                    <a:pt x="68" y="19"/>
                  </a:cubicBezTo>
                  <a:cubicBezTo>
                    <a:pt x="69" y="19"/>
                    <a:pt x="69" y="19"/>
                    <a:pt x="70" y="19"/>
                  </a:cubicBezTo>
                  <a:cubicBezTo>
                    <a:pt x="71" y="19"/>
                    <a:pt x="72" y="20"/>
                    <a:pt x="73" y="20"/>
                  </a:cubicBezTo>
                  <a:cubicBezTo>
                    <a:pt x="74" y="20"/>
                    <a:pt x="75" y="20"/>
                    <a:pt x="76" y="20"/>
                  </a:cubicBezTo>
                  <a:cubicBezTo>
                    <a:pt x="77" y="20"/>
                    <a:pt x="79" y="20"/>
                    <a:pt x="80" y="20"/>
                  </a:cubicBezTo>
                  <a:cubicBezTo>
                    <a:pt x="81" y="20"/>
                    <a:pt x="81" y="20"/>
                    <a:pt x="81" y="19"/>
                  </a:cubicBezTo>
                  <a:cubicBezTo>
                    <a:pt x="81" y="19"/>
                    <a:pt x="82" y="19"/>
                    <a:pt x="82" y="19"/>
                  </a:cubicBezTo>
                  <a:cubicBezTo>
                    <a:pt x="83" y="18"/>
                    <a:pt x="84" y="17"/>
                    <a:pt x="85" y="17"/>
                  </a:cubicBezTo>
                  <a:cubicBezTo>
                    <a:pt x="85" y="17"/>
                    <a:pt x="86" y="17"/>
                    <a:pt x="86" y="17"/>
                  </a:cubicBezTo>
                  <a:cubicBezTo>
                    <a:pt x="86" y="17"/>
                    <a:pt x="85" y="17"/>
                    <a:pt x="85" y="18"/>
                  </a:cubicBezTo>
                  <a:cubicBezTo>
                    <a:pt x="86" y="18"/>
                    <a:pt x="86" y="18"/>
                    <a:pt x="87" y="18"/>
                  </a:cubicBezTo>
                  <a:cubicBezTo>
                    <a:pt x="88" y="18"/>
                    <a:pt x="89" y="18"/>
                    <a:pt x="90" y="18"/>
                  </a:cubicBezTo>
                  <a:cubicBezTo>
                    <a:pt x="90" y="18"/>
                    <a:pt x="91" y="18"/>
                    <a:pt x="91" y="18"/>
                  </a:cubicBezTo>
                  <a:cubicBezTo>
                    <a:pt x="91" y="18"/>
                    <a:pt x="91" y="17"/>
                    <a:pt x="92" y="17"/>
                  </a:cubicBezTo>
                  <a:cubicBezTo>
                    <a:pt x="92" y="17"/>
                    <a:pt x="94" y="16"/>
                    <a:pt x="94" y="17"/>
                  </a:cubicBezTo>
                  <a:cubicBezTo>
                    <a:pt x="94" y="17"/>
                    <a:pt x="92" y="18"/>
                    <a:pt x="91" y="18"/>
                  </a:cubicBezTo>
                  <a:cubicBezTo>
                    <a:pt x="90" y="18"/>
                    <a:pt x="89" y="18"/>
                    <a:pt x="88" y="18"/>
                  </a:cubicBezTo>
                  <a:cubicBezTo>
                    <a:pt x="87" y="18"/>
                    <a:pt x="85" y="18"/>
                    <a:pt x="85" y="19"/>
                  </a:cubicBezTo>
                  <a:cubicBezTo>
                    <a:pt x="85" y="20"/>
                    <a:pt x="87" y="20"/>
                    <a:pt x="87" y="20"/>
                  </a:cubicBezTo>
                  <a:cubicBezTo>
                    <a:pt x="88" y="20"/>
                    <a:pt x="89" y="19"/>
                    <a:pt x="91" y="19"/>
                  </a:cubicBezTo>
                  <a:cubicBezTo>
                    <a:pt x="92" y="19"/>
                    <a:pt x="94" y="19"/>
                    <a:pt x="96" y="19"/>
                  </a:cubicBezTo>
                  <a:cubicBezTo>
                    <a:pt x="96" y="19"/>
                    <a:pt x="96" y="18"/>
                    <a:pt x="97" y="18"/>
                  </a:cubicBezTo>
                  <a:cubicBezTo>
                    <a:pt x="97" y="18"/>
                    <a:pt x="98" y="19"/>
                    <a:pt x="98" y="18"/>
                  </a:cubicBezTo>
                  <a:cubicBezTo>
                    <a:pt x="99" y="18"/>
                    <a:pt x="99" y="18"/>
                    <a:pt x="100" y="18"/>
                  </a:cubicBezTo>
                  <a:cubicBezTo>
                    <a:pt x="101" y="18"/>
                    <a:pt x="103" y="18"/>
                    <a:pt x="104" y="18"/>
                  </a:cubicBezTo>
                  <a:cubicBezTo>
                    <a:pt x="105" y="18"/>
                    <a:pt x="105" y="18"/>
                    <a:pt x="106" y="18"/>
                  </a:cubicBezTo>
                  <a:cubicBezTo>
                    <a:pt x="107" y="17"/>
                    <a:pt x="107" y="17"/>
                    <a:pt x="108" y="17"/>
                  </a:cubicBezTo>
                  <a:cubicBezTo>
                    <a:pt x="110" y="17"/>
                    <a:pt x="112" y="16"/>
                    <a:pt x="113" y="15"/>
                  </a:cubicBezTo>
                  <a:cubicBezTo>
                    <a:pt x="115" y="14"/>
                    <a:pt x="117" y="14"/>
                    <a:pt x="118" y="14"/>
                  </a:cubicBezTo>
                  <a:cubicBezTo>
                    <a:pt x="119" y="14"/>
                    <a:pt x="119" y="14"/>
                    <a:pt x="120" y="14"/>
                  </a:cubicBezTo>
                  <a:cubicBezTo>
                    <a:pt x="120" y="14"/>
                    <a:pt x="121" y="14"/>
                    <a:pt x="122" y="13"/>
                  </a:cubicBezTo>
                  <a:cubicBezTo>
                    <a:pt x="122" y="13"/>
                    <a:pt x="122" y="13"/>
                    <a:pt x="123" y="13"/>
                  </a:cubicBezTo>
                  <a:cubicBezTo>
                    <a:pt x="123" y="13"/>
                    <a:pt x="124" y="13"/>
                    <a:pt x="124" y="13"/>
                  </a:cubicBezTo>
                  <a:cubicBezTo>
                    <a:pt x="125" y="13"/>
                    <a:pt x="125" y="13"/>
                    <a:pt x="125" y="13"/>
                  </a:cubicBezTo>
                  <a:cubicBezTo>
                    <a:pt x="125" y="12"/>
                    <a:pt x="126" y="13"/>
                    <a:pt x="126" y="12"/>
                  </a:cubicBezTo>
                  <a:cubicBezTo>
                    <a:pt x="127" y="12"/>
                    <a:pt x="127" y="12"/>
                    <a:pt x="127" y="12"/>
                  </a:cubicBezTo>
                  <a:cubicBezTo>
                    <a:pt x="128" y="12"/>
                    <a:pt x="128" y="12"/>
                    <a:pt x="128" y="12"/>
                  </a:cubicBezTo>
                  <a:cubicBezTo>
                    <a:pt x="129" y="12"/>
                    <a:pt x="128" y="12"/>
                    <a:pt x="128" y="13"/>
                  </a:cubicBezTo>
                  <a:cubicBezTo>
                    <a:pt x="127" y="13"/>
                    <a:pt x="126" y="13"/>
                    <a:pt x="125" y="13"/>
                  </a:cubicBezTo>
                  <a:cubicBezTo>
                    <a:pt x="125" y="13"/>
                    <a:pt x="124" y="13"/>
                    <a:pt x="123" y="14"/>
                  </a:cubicBezTo>
                  <a:cubicBezTo>
                    <a:pt x="122" y="14"/>
                    <a:pt x="122" y="14"/>
                    <a:pt x="121" y="14"/>
                  </a:cubicBezTo>
                  <a:cubicBezTo>
                    <a:pt x="119" y="15"/>
                    <a:pt x="118" y="15"/>
                    <a:pt x="117" y="15"/>
                  </a:cubicBezTo>
                  <a:cubicBezTo>
                    <a:pt x="116" y="15"/>
                    <a:pt x="115" y="15"/>
                    <a:pt x="114" y="16"/>
                  </a:cubicBezTo>
                  <a:cubicBezTo>
                    <a:pt x="114" y="16"/>
                    <a:pt x="114" y="16"/>
                    <a:pt x="113" y="16"/>
                  </a:cubicBezTo>
                  <a:cubicBezTo>
                    <a:pt x="113" y="16"/>
                    <a:pt x="113" y="16"/>
                    <a:pt x="113" y="17"/>
                  </a:cubicBezTo>
                  <a:cubicBezTo>
                    <a:pt x="113" y="17"/>
                    <a:pt x="112" y="17"/>
                    <a:pt x="112" y="17"/>
                  </a:cubicBezTo>
                  <a:cubicBezTo>
                    <a:pt x="112" y="18"/>
                    <a:pt x="113" y="17"/>
                    <a:pt x="113" y="17"/>
                  </a:cubicBezTo>
                  <a:cubicBezTo>
                    <a:pt x="114" y="17"/>
                    <a:pt x="115" y="17"/>
                    <a:pt x="117" y="17"/>
                  </a:cubicBezTo>
                  <a:cubicBezTo>
                    <a:pt x="118" y="17"/>
                    <a:pt x="118" y="17"/>
                    <a:pt x="119" y="16"/>
                  </a:cubicBezTo>
                  <a:cubicBezTo>
                    <a:pt x="120" y="16"/>
                    <a:pt x="120" y="16"/>
                    <a:pt x="121" y="16"/>
                  </a:cubicBezTo>
                  <a:cubicBezTo>
                    <a:pt x="121" y="16"/>
                    <a:pt x="121" y="16"/>
                    <a:pt x="121" y="16"/>
                  </a:cubicBezTo>
                  <a:cubicBezTo>
                    <a:pt x="122" y="16"/>
                    <a:pt x="125" y="16"/>
                    <a:pt x="126" y="16"/>
                  </a:cubicBezTo>
                  <a:cubicBezTo>
                    <a:pt x="126" y="16"/>
                    <a:pt x="127" y="16"/>
                    <a:pt x="128" y="16"/>
                  </a:cubicBezTo>
                  <a:cubicBezTo>
                    <a:pt x="127" y="17"/>
                    <a:pt x="126" y="17"/>
                    <a:pt x="126" y="17"/>
                  </a:cubicBezTo>
                  <a:cubicBezTo>
                    <a:pt x="125" y="17"/>
                    <a:pt x="124" y="17"/>
                    <a:pt x="123" y="17"/>
                  </a:cubicBezTo>
                  <a:cubicBezTo>
                    <a:pt x="122" y="16"/>
                    <a:pt x="120" y="17"/>
                    <a:pt x="118" y="17"/>
                  </a:cubicBezTo>
                  <a:cubicBezTo>
                    <a:pt x="117" y="17"/>
                    <a:pt x="116" y="17"/>
                    <a:pt x="115" y="17"/>
                  </a:cubicBezTo>
                  <a:cubicBezTo>
                    <a:pt x="115" y="17"/>
                    <a:pt x="114" y="17"/>
                    <a:pt x="113" y="17"/>
                  </a:cubicBezTo>
                  <a:cubicBezTo>
                    <a:pt x="112" y="17"/>
                    <a:pt x="111" y="18"/>
                    <a:pt x="110" y="18"/>
                  </a:cubicBezTo>
                  <a:cubicBezTo>
                    <a:pt x="109" y="18"/>
                    <a:pt x="108" y="18"/>
                    <a:pt x="107" y="18"/>
                  </a:cubicBezTo>
                  <a:cubicBezTo>
                    <a:pt x="107" y="18"/>
                    <a:pt x="106" y="18"/>
                    <a:pt x="105" y="18"/>
                  </a:cubicBezTo>
                  <a:cubicBezTo>
                    <a:pt x="105" y="18"/>
                    <a:pt x="104" y="18"/>
                    <a:pt x="104" y="18"/>
                  </a:cubicBezTo>
                  <a:cubicBezTo>
                    <a:pt x="104" y="19"/>
                    <a:pt x="105" y="19"/>
                    <a:pt x="106" y="19"/>
                  </a:cubicBezTo>
                  <a:cubicBezTo>
                    <a:pt x="107" y="19"/>
                    <a:pt x="108" y="18"/>
                    <a:pt x="109" y="19"/>
                  </a:cubicBezTo>
                  <a:cubicBezTo>
                    <a:pt x="109" y="19"/>
                    <a:pt x="109" y="19"/>
                    <a:pt x="110" y="19"/>
                  </a:cubicBezTo>
                  <a:cubicBezTo>
                    <a:pt x="110" y="19"/>
                    <a:pt x="111" y="19"/>
                    <a:pt x="111" y="19"/>
                  </a:cubicBezTo>
                  <a:cubicBezTo>
                    <a:pt x="112" y="19"/>
                    <a:pt x="112" y="19"/>
                    <a:pt x="113" y="19"/>
                  </a:cubicBezTo>
                  <a:cubicBezTo>
                    <a:pt x="114" y="19"/>
                    <a:pt x="114" y="19"/>
                    <a:pt x="115" y="19"/>
                  </a:cubicBezTo>
                  <a:cubicBezTo>
                    <a:pt x="115" y="19"/>
                    <a:pt x="116" y="19"/>
                    <a:pt x="116" y="19"/>
                  </a:cubicBezTo>
                  <a:cubicBezTo>
                    <a:pt x="116" y="20"/>
                    <a:pt x="110" y="19"/>
                    <a:pt x="109" y="19"/>
                  </a:cubicBezTo>
                  <a:cubicBezTo>
                    <a:pt x="109" y="19"/>
                    <a:pt x="108" y="19"/>
                    <a:pt x="108" y="19"/>
                  </a:cubicBezTo>
                  <a:cubicBezTo>
                    <a:pt x="107" y="19"/>
                    <a:pt x="106" y="19"/>
                    <a:pt x="105" y="19"/>
                  </a:cubicBezTo>
                  <a:cubicBezTo>
                    <a:pt x="105" y="19"/>
                    <a:pt x="104" y="19"/>
                    <a:pt x="103" y="19"/>
                  </a:cubicBezTo>
                  <a:cubicBezTo>
                    <a:pt x="102" y="19"/>
                    <a:pt x="101" y="19"/>
                    <a:pt x="101" y="19"/>
                  </a:cubicBezTo>
                  <a:cubicBezTo>
                    <a:pt x="100" y="19"/>
                    <a:pt x="99" y="20"/>
                    <a:pt x="98" y="20"/>
                  </a:cubicBezTo>
                  <a:cubicBezTo>
                    <a:pt x="97" y="20"/>
                    <a:pt x="96" y="20"/>
                    <a:pt x="95" y="20"/>
                  </a:cubicBezTo>
                  <a:cubicBezTo>
                    <a:pt x="94" y="20"/>
                    <a:pt x="93" y="20"/>
                    <a:pt x="92" y="20"/>
                  </a:cubicBezTo>
                  <a:cubicBezTo>
                    <a:pt x="91" y="20"/>
                    <a:pt x="90" y="20"/>
                    <a:pt x="89" y="20"/>
                  </a:cubicBezTo>
                  <a:cubicBezTo>
                    <a:pt x="87" y="21"/>
                    <a:pt x="83" y="20"/>
                    <a:pt x="82" y="21"/>
                  </a:cubicBezTo>
                  <a:cubicBezTo>
                    <a:pt x="81" y="21"/>
                    <a:pt x="84" y="22"/>
                    <a:pt x="84" y="22"/>
                  </a:cubicBezTo>
                  <a:cubicBezTo>
                    <a:pt x="85" y="22"/>
                    <a:pt x="85" y="22"/>
                    <a:pt x="85" y="23"/>
                  </a:cubicBezTo>
                  <a:cubicBezTo>
                    <a:pt x="85" y="23"/>
                    <a:pt x="86" y="23"/>
                    <a:pt x="87" y="23"/>
                  </a:cubicBezTo>
                  <a:cubicBezTo>
                    <a:pt x="87" y="23"/>
                    <a:pt x="88" y="24"/>
                    <a:pt x="88" y="25"/>
                  </a:cubicBezTo>
                  <a:cubicBezTo>
                    <a:pt x="88" y="25"/>
                    <a:pt x="89" y="25"/>
                    <a:pt x="89" y="26"/>
                  </a:cubicBezTo>
                  <a:cubicBezTo>
                    <a:pt x="90" y="26"/>
                    <a:pt x="90" y="26"/>
                    <a:pt x="90" y="26"/>
                  </a:cubicBezTo>
                  <a:cubicBezTo>
                    <a:pt x="90" y="26"/>
                    <a:pt x="91" y="26"/>
                    <a:pt x="91" y="26"/>
                  </a:cubicBezTo>
                  <a:cubicBezTo>
                    <a:pt x="91" y="26"/>
                    <a:pt x="91" y="26"/>
                    <a:pt x="91" y="25"/>
                  </a:cubicBezTo>
                  <a:cubicBezTo>
                    <a:pt x="92" y="25"/>
                    <a:pt x="93" y="25"/>
                    <a:pt x="93" y="25"/>
                  </a:cubicBezTo>
                  <a:cubicBezTo>
                    <a:pt x="94" y="25"/>
                    <a:pt x="95" y="25"/>
                    <a:pt x="96" y="26"/>
                  </a:cubicBezTo>
                  <a:cubicBezTo>
                    <a:pt x="96" y="26"/>
                    <a:pt x="95" y="26"/>
                    <a:pt x="94" y="26"/>
                  </a:cubicBezTo>
                  <a:cubicBezTo>
                    <a:pt x="94" y="26"/>
                    <a:pt x="93" y="26"/>
                    <a:pt x="93" y="26"/>
                  </a:cubicBezTo>
                  <a:cubicBezTo>
                    <a:pt x="92" y="26"/>
                    <a:pt x="91" y="26"/>
                    <a:pt x="91" y="26"/>
                  </a:cubicBezTo>
                  <a:cubicBezTo>
                    <a:pt x="90" y="26"/>
                    <a:pt x="90" y="26"/>
                    <a:pt x="89" y="26"/>
                  </a:cubicBezTo>
                  <a:cubicBezTo>
                    <a:pt x="88" y="26"/>
                    <a:pt x="88" y="26"/>
                    <a:pt x="88" y="26"/>
                  </a:cubicBezTo>
                  <a:cubicBezTo>
                    <a:pt x="87" y="25"/>
                    <a:pt x="84" y="26"/>
                    <a:pt x="84" y="25"/>
                  </a:cubicBezTo>
                  <a:cubicBezTo>
                    <a:pt x="83" y="25"/>
                    <a:pt x="83" y="25"/>
                    <a:pt x="82" y="25"/>
                  </a:cubicBezTo>
                  <a:cubicBezTo>
                    <a:pt x="82" y="24"/>
                    <a:pt x="82" y="24"/>
                    <a:pt x="82" y="24"/>
                  </a:cubicBezTo>
                  <a:cubicBezTo>
                    <a:pt x="81" y="23"/>
                    <a:pt x="81" y="23"/>
                    <a:pt x="81" y="23"/>
                  </a:cubicBezTo>
                  <a:cubicBezTo>
                    <a:pt x="81" y="23"/>
                    <a:pt x="80" y="23"/>
                    <a:pt x="80" y="23"/>
                  </a:cubicBezTo>
                  <a:cubicBezTo>
                    <a:pt x="80" y="23"/>
                    <a:pt x="79" y="23"/>
                    <a:pt x="79" y="22"/>
                  </a:cubicBezTo>
                  <a:cubicBezTo>
                    <a:pt x="79" y="22"/>
                    <a:pt x="78" y="22"/>
                    <a:pt x="78" y="22"/>
                  </a:cubicBezTo>
                  <a:cubicBezTo>
                    <a:pt x="78" y="21"/>
                    <a:pt x="77" y="21"/>
                    <a:pt x="76" y="21"/>
                  </a:cubicBezTo>
                  <a:cubicBezTo>
                    <a:pt x="75" y="21"/>
                    <a:pt x="75" y="21"/>
                    <a:pt x="74" y="21"/>
                  </a:cubicBezTo>
                  <a:cubicBezTo>
                    <a:pt x="74" y="21"/>
                    <a:pt x="73" y="21"/>
                    <a:pt x="73" y="21"/>
                  </a:cubicBezTo>
                  <a:cubicBezTo>
                    <a:pt x="72" y="21"/>
                    <a:pt x="72" y="21"/>
                    <a:pt x="71" y="21"/>
                  </a:cubicBezTo>
                  <a:cubicBezTo>
                    <a:pt x="71" y="21"/>
                    <a:pt x="71" y="21"/>
                    <a:pt x="71" y="21"/>
                  </a:cubicBezTo>
                  <a:cubicBezTo>
                    <a:pt x="71" y="21"/>
                    <a:pt x="70" y="21"/>
                    <a:pt x="70" y="21"/>
                  </a:cubicBezTo>
                  <a:cubicBezTo>
                    <a:pt x="69" y="21"/>
                    <a:pt x="68" y="21"/>
                    <a:pt x="68" y="21"/>
                  </a:cubicBezTo>
                  <a:cubicBezTo>
                    <a:pt x="66" y="21"/>
                    <a:pt x="65" y="20"/>
                    <a:pt x="63" y="20"/>
                  </a:cubicBezTo>
                  <a:cubicBezTo>
                    <a:pt x="62" y="20"/>
                    <a:pt x="60" y="21"/>
                    <a:pt x="59" y="22"/>
                  </a:cubicBezTo>
                  <a:cubicBezTo>
                    <a:pt x="59" y="22"/>
                    <a:pt x="58" y="23"/>
                    <a:pt x="58" y="23"/>
                  </a:cubicBezTo>
                  <a:cubicBezTo>
                    <a:pt x="57" y="24"/>
                    <a:pt x="56" y="24"/>
                    <a:pt x="57" y="25"/>
                  </a:cubicBezTo>
                  <a:cubicBezTo>
                    <a:pt x="57" y="25"/>
                    <a:pt x="58" y="26"/>
                    <a:pt x="58" y="26"/>
                  </a:cubicBezTo>
                  <a:cubicBezTo>
                    <a:pt x="58" y="26"/>
                    <a:pt x="59" y="25"/>
                    <a:pt x="59" y="25"/>
                  </a:cubicBezTo>
                  <a:cubicBezTo>
                    <a:pt x="60" y="25"/>
                    <a:pt x="61" y="25"/>
                    <a:pt x="62" y="25"/>
                  </a:cubicBezTo>
                  <a:cubicBezTo>
                    <a:pt x="62" y="25"/>
                    <a:pt x="63" y="26"/>
                    <a:pt x="63" y="26"/>
                  </a:cubicBezTo>
                  <a:cubicBezTo>
                    <a:pt x="63" y="26"/>
                    <a:pt x="63" y="26"/>
                    <a:pt x="64" y="27"/>
                  </a:cubicBezTo>
                  <a:cubicBezTo>
                    <a:pt x="64" y="27"/>
                    <a:pt x="64" y="27"/>
                    <a:pt x="65" y="28"/>
                  </a:cubicBezTo>
                  <a:cubicBezTo>
                    <a:pt x="65" y="28"/>
                    <a:pt x="65" y="29"/>
                    <a:pt x="65" y="29"/>
                  </a:cubicBezTo>
                  <a:cubicBezTo>
                    <a:pt x="65" y="29"/>
                    <a:pt x="65" y="29"/>
                    <a:pt x="65" y="30"/>
                  </a:cubicBezTo>
                  <a:cubicBezTo>
                    <a:pt x="65" y="30"/>
                    <a:pt x="65" y="30"/>
                    <a:pt x="65" y="30"/>
                  </a:cubicBezTo>
                  <a:cubicBezTo>
                    <a:pt x="66" y="30"/>
                    <a:pt x="66" y="30"/>
                    <a:pt x="66" y="30"/>
                  </a:cubicBezTo>
                  <a:cubicBezTo>
                    <a:pt x="67" y="30"/>
                    <a:pt x="67" y="31"/>
                    <a:pt x="68" y="31"/>
                  </a:cubicBezTo>
                  <a:cubicBezTo>
                    <a:pt x="68" y="31"/>
                    <a:pt x="68" y="31"/>
                    <a:pt x="69" y="31"/>
                  </a:cubicBezTo>
                  <a:cubicBezTo>
                    <a:pt x="69" y="31"/>
                    <a:pt x="69" y="32"/>
                    <a:pt x="69" y="32"/>
                  </a:cubicBezTo>
                  <a:cubicBezTo>
                    <a:pt x="70" y="32"/>
                    <a:pt x="70" y="32"/>
                    <a:pt x="71" y="32"/>
                  </a:cubicBezTo>
                  <a:cubicBezTo>
                    <a:pt x="72" y="32"/>
                    <a:pt x="73" y="32"/>
                    <a:pt x="74" y="32"/>
                  </a:cubicBezTo>
                  <a:cubicBezTo>
                    <a:pt x="74" y="32"/>
                    <a:pt x="75" y="32"/>
                    <a:pt x="75" y="32"/>
                  </a:cubicBezTo>
                  <a:cubicBezTo>
                    <a:pt x="75" y="32"/>
                    <a:pt x="76" y="31"/>
                    <a:pt x="76" y="31"/>
                  </a:cubicBezTo>
                  <a:cubicBezTo>
                    <a:pt x="76" y="30"/>
                    <a:pt x="77" y="30"/>
                    <a:pt x="77" y="30"/>
                  </a:cubicBezTo>
                  <a:cubicBezTo>
                    <a:pt x="78" y="30"/>
                    <a:pt x="78" y="30"/>
                    <a:pt x="78" y="30"/>
                  </a:cubicBezTo>
                  <a:cubicBezTo>
                    <a:pt x="79" y="30"/>
                    <a:pt x="79" y="30"/>
                    <a:pt x="79" y="30"/>
                  </a:cubicBezTo>
                  <a:cubicBezTo>
                    <a:pt x="79" y="30"/>
                    <a:pt x="80" y="30"/>
                    <a:pt x="79" y="31"/>
                  </a:cubicBezTo>
                  <a:cubicBezTo>
                    <a:pt x="79" y="31"/>
                    <a:pt x="79" y="31"/>
                    <a:pt x="78" y="31"/>
                  </a:cubicBezTo>
                  <a:cubicBezTo>
                    <a:pt x="78" y="31"/>
                    <a:pt x="77" y="32"/>
                    <a:pt x="77" y="32"/>
                  </a:cubicBezTo>
                  <a:cubicBezTo>
                    <a:pt x="76" y="32"/>
                    <a:pt x="76" y="32"/>
                    <a:pt x="76" y="32"/>
                  </a:cubicBezTo>
                  <a:cubicBezTo>
                    <a:pt x="75" y="32"/>
                    <a:pt x="75" y="32"/>
                    <a:pt x="74" y="32"/>
                  </a:cubicBezTo>
                  <a:cubicBezTo>
                    <a:pt x="74" y="33"/>
                    <a:pt x="73" y="33"/>
                    <a:pt x="73" y="33"/>
                  </a:cubicBezTo>
                  <a:cubicBezTo>
                    <a:pt x="72" y="33"/>
                    <a:pt x="71" y="32"/>
                    <a:pt x="71" y="33"/>
                  </a:cubicBezTo>
                  <a:cubicBezTo>
                    <a:pt x="70" y="33"/>
                    <a:pt x="70" y="33"/>
                    <a:pt x="70" y="34"/>
                  </a:cubicBezTo>
                  <a:cubicBezTo>
                    <a:pt x="71" y="34"/>
                    <a:pt x="70" y="34"/>
                    <a:pt x="70" y="35"/>
                  </a:cubicBezTo>
                  <a:cubicBezTo>
                    <a:pt x="70" y="35"/>
                    <a:pt x="69" y="35"/>
                    <a:pt x="69" y="35"/>
                  </a:cubicBezTo>
                  <a:cubicBezTo>
                    <a:pt x="69" y="35"/>
                    <a:pt x="69" y="35"/>
                    <a:pt x="69" y="35"/>
                  </a:cubicBezTo>
                  <a:cubicBezTo>
                    <a:pt x="69" y="34"/>
                    <a:pt x="69" y="34"/>
                    <a:pt x="68" y="34"/>
                  </a:cubicBezTo>
                  <a:cubicBezTo>
                    <a:pt x="68" y="33"/>
                    <a:pt x="68" y="33"/>
                    <a:pt x="67" y="33"/>
                  </a:cubicBezTo>
                  <a:cubicBezTo>
                    <a:pt x="67" y="32"/>
                    <a:pt x="66" y="32"/>
                    <a:pt x="66" y="32"/>
                  </a:cubicBezTo>
                  <a:cubicBezTo>
                    <a:pt x="65" y="32"/>
                    <a:pt x="64" y="32"/>
                    <a:pt x="64" y="31"/>
                  </a:cubicBezTo>
                  <a:cubicBezTo>
                    <a:pt x="64" y="31"/>
                    <a:pt x="64" y="31"/>
                    <a:pt x="64" y="30"/>
                  </a:cubicBezTo>
                  <a:cubicBezTo>
                    <a:pt x="64" y="30"/>
                    <a:pt x="64" y="30"/>
                    <a:pt x="63" y="29"/>
                  </a:cubicBezTo>
                  <a:cubicBezTo>
                    <a:pt x="63" y="29"/>
                    <a:pt x="62" y="30"/>
                    <a:pt x="61" y="30"/>
                  </a:cubicBezTo>
                  <a:cubicBezTo>
                    <a:pt x="60" y="30"/>
                    <a:pt x="60" y="30"/>
                    <a:pt x="60" y="30"/>
                  </a:cubicBezTo>
                  <a:cubicBezTo>
                    <a:pt x="59" y="30"/>
                    <a:pt x="59" y="31"/>
                    <a:pt x="60" y="31"/>
                  </a:cubicBezTo>
                  <a:cubicBezTo>
                    <a:pt x="60" y="31"/>
                    <a:pt x="62" y="31"/>
                    <a:pt x="62" y="32"/>
                  </a:cubicBezTo>
                  <a:cubicBezTo>
                    <a:pt x="62" y="32"/>
                    <a:pt x="61" y="32"/>
                    <a:pt x="61" y="32"/>
                  </a:cubicBezTo>
                  <a:cubicBezTo>
                    <a:pt x="60" y="32"/>
                    <a:pt x="60" y="31"/>
                    <a:pt x="59" y="31"/>
                  </a:cubicBezTo>
                  <a:cubicBezTo>
                    <a:pt x="58" y="31"/>
                    <a:pt x="58" y="31"/>
                    <a:pt x="57" y="31"/>
                  </a:cubicBezTo>
                  <a:cubicBezTo>
                    <a:pt x="54" y="32"/>
                    <a:pt x="52" y="32"/>
                    <a:pt x="49" y="32"/>
                  </a:cubicBezTo>
                  <a:cubicBezTo>
                    <a:pt x="48" y="32"/>
                    <a:pt x="46" y="32"/>
                    <a:pt x="45" y="32"/>
                  </a:cubicBezTo>
                  <a:cubicBezTo>
                    <a:pt x="44" y="33"/>
                    <a:pt x="42" y="33"/>
                    <a:pt x="41" y="34"/>
                  </a:cubicBezTo>
                  <a:cubicBezTo>
                    <a:pt x="40" y="34"/>
                    <a:pt x="40" y="34"/>
                    <a:pt x="39" y="34"/>
                  </a:cubicBezTo>
                  <a:cubicBezTo>
                    <a:pt x="38" y="35"/>
                    <a:pt x="38" y="35"/>
                    <a:pt x="37" y="35"/>
                  </a:cubicBezTo>
                  <a:cubicBezTo>
                    <a:pt x="37" y="35"/>
                    <a:pt x="36" y="35"/>
                    <a:pt x="36" y="36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35" y="36"/>
                    <a:pt x="33" y="37"/>
                    <a:pt x="34" y="37"/>
                  </a:cubicBezTo>
                  <a:cubicBezTo>
                    <a:pt x="34" y="37"/>
                    <a:pt x="34" y="37"/>
                    <a:pt x="35" y="37"/>
                  </a:cubicBezTo>
                  <a:cubicBezTo>
                    <a:pt x="35" y="37"/>
                    <a:pt x="35" y="37"/>
                    <a:pt x="36" y="37"/>
                  </a:cubicBezTo>
                  <a:cubicBezTo>
                    <a:pt x="36" y="37"/>
                    <a:pt x="36" y="38"/>
                    <a:pt x="37" y="38"/>
                  </a:cubicBezTo>
                  <a:cubicBezTo>
                    <a:pt x="37" y="38"/>
                    <a:pt x="37" y="38"/>
                    <a:pt x="37" y="37"/>
                  </a:cubicBezTo>
                  <a:cubicBezTo>
                    <a:pt x="38" y="37"/>
                    <a:pt x="38" y="37"/>
                    <a:pt x="38" y="37"/>
                  </a:cubicBezTo>
                  <a:cubicBezTo>
                    <a:pt x="38" y="37"/>
                    <a:pt x="39" y="37"/>
                    <a:pt x="39" y="37"/>
                  </a:cubicBezTo>
                  <a:cubicBezTo>
                    <a:pt x="40" y="37"/>
                    <a:pt x="40" y="37"/>
                    <a:pt x="41" y="37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2" y="37"/>
                    <a:pt x="42" y="37"/>
                    <a:pt x="43" y="36"/>
                  </a:cubicBezTo>
                  <a:cubicBezTo>
                    <a:pt x="43" y="36"/>
                    <a:pt x="43" y="37"/>
                    <a:pt x="43" y="37"/>
                  </a:cubicBezTo>
                  <a:cubicBezTo>
                    <a:pt x="43" y="36"/>
                    <a:pt x="44" y="35"/>
                    <a:pt x="45" y="35"/>
                  </a:cubicBezTo>
                  <a:cubicBezTo>
                    <a:pt x="46" y="35"/>
                    <a:pt x="44" y="37"/>
                    <a:pt x="44" y="37"/>
                  </a:cubicBezTo>
                  <a:cubicBezTo>
                    <a:pt x="43" y="37"/>
                    <a:pt x="42" y="37"/>
                    <a:pt x="42" y="38"/>
                  </a:cubicBezTo>
                  <a:cubicBezTo>
                    <a:pt x="43" y="38"/>
                    <a:pt x="43" y="37"/>
                    <a:pt x="44" y="37"/>
                  </a:cubicBezTo>
                  <a:cubicBezTo>
                    <a:pt x="44" y="37"/>
                    <a:pt x="44" y="37"/>
                    <a:pt x="45" y="38"/>
                  </a:cubicBezTo>
                  <a:cubicBezTo>
                    <a:pt x="45" y="38"/>
                    <a:pt x="45" y="38"/>
                    <a:pt x="46" y="38"/>
                  </a:cubicBezTo>
                  <a:cubicBezTo>
                    <a:pt x="46" y="37"/>
                    <a:pt x="47" y="37"/>
                    <a:pt x="48" y="37"/>
                  </a:cubicBezTo>
                  <a:cubicBezTo>
                    <a:pt x="48" y="37"/>
                    <a:pt x="49" y="37"/>
                    <a:pt x="49" y="37"/>
                  </a:cubicBezTo>
                  <a:cubicBezTo>
                    <a:pt x="49" y="36"/>
                    <a:pt x="49" y="37"/>
                    <a:pt x="50" y="37"/>
                  </a:cubicBezTo>
                  <a:cubicBezTo>
                    <a:pt x="50" y="37"/>
                    <a:pt x="51" y="36"/>
                    <a:pt x="52" y="36"/>
                  </a:cubicBezTo>
                  <a:cubicBezTo>
                    <a:pt x="52" y="36"/>
                    <a:pt x="53" y="35"/>
                    <a:pt x="53" y="35"/>
                  </a:cubicBezTo>
                  <a:cubicBezTo>
                    <a:pt x="54" y="34"/>
                    <a:pt x="54" y="34"/>
                    <a:pt x="55" y="34"/>
                  </a:cubicBezTo>
                  <a:cubicBezTo>
                    <a:pt x="55" y="34"/>
                    <a:pt x="55" y="35"/>
                    <a:pt x="54" y="35"/>
                  </a:cubicBezTo>
                  <a:cubicBezTo>
                    <a:pt x="54" y="35"/>
                    <a:pt x="54" y="35"/>
                    <a:pt x="54" y="36"/>
                  </a:cubicBezTo>
                  <a:cubicBezTo>
                    <a:pt x="53" y="36"/>
                    <a:pt x="52" y="36"/>
                    <a:pt x="52" y="37"/>
                  </a:cubicBezTo>
                  <a:cubicBezTo>
                    <a:pt x="52" y="37"/>
                    <a:pt x="52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4" y="37"/>
                    <a:pt x="54" y="37"/>
                    <a:pt x="54" y="37"/>
                  </a:cubicBezTo>
                  <a:cubicBezTo>
                    <a:pt x="54" y="38"/>
                    <a:pt x="53" y="38"/>
                    <a:pt x="52" y="38"/>
                  </a:cubicBezTo>
                  <a:cubicBezTo>
                    <a:pt x="52" y="38"/>
                    <a:pt x="51" y="38"/>
                    <a:pt x="51" y="38"/>
                  </a:cubicBezTo>
                  <a:cubicBezTo>
                    <a:pt x="51" y="38"/>
                    <a:pt x="50" y="38"/>
                    <a:pt x="50" y="39"/>
                  </a:cubicBezTo>
                  <a:cubicBezTo>
                    <a:pt x="50" y="39"/>
                    <a:pt x="50" y="39"/>
                    <a:pt x="50" y="39"/>
                  </a:cubicBezTo>
                  <a:cubicBezTo>
                    <a:pt x="50" y="39"/>
                    <a:pt x="49" y="39"/>
                    <a:pt x="49" y="39"/>
                  </a:cubicBezTo>
                  <a:cubicBezTo>
                    <a:pt x="49" y="39"/>
                    <a:pt x="49" y="38"/>
                    <a:pt x="49" y="38"/>
                  </a:cubicBezTo>
                  <a:cubicBezTo>
                    <a:pt x="48" y="38"/>
                    <a:pt x="48" y="38"/>
                    <a:pt x="47" y="38"/>
                  </a:cubicBezTo>
                  <a:cubicBezTo>
                    <a:pt x="46" y="38"/>
                    <a:pt x="46" y="38"/>
                    <a:pt x="46" y="38"/>
                  </a:cubicBezTo>
                  <a:cubicBezTo>
                    <a:pt x="46" y="38"/>
                    <a:pt x="45" y="38"/>
                    <a:pt x="45" y="38"/>
                  </a:cubicBezTo>
                  <a:cubicBezTo>
                    <a:pt x="45" y="38"/>
                    <a:pt x="44" y="38"/>
                    <a:pt x="44" y="39"/>
                  </a:cubicBezTo>
                  <a:cubicBezTo>
                    <a:pt x="44" y="39"/>
                    <a:pt x="45" y="39"/>
                    <a:pt x="46" y="40"/>
                  </a:cubicBezTo>
                  <a:cubicBezTo>
                    <a:pt x="46" y="40"/>
                    <a:pt x="44" y="40"/>
                    <a:pt x="44" y="41"/>
                  </a:cubicBezTo>
                  <a:cubicBezTo>
                    <a:pt x="44" y="41"/>
                    <a:pt x="45" y="42"/>
                    <a:pt x="45" y="42"/>
                  </a:cubicBezTo>
                  <a:cubicBezTo>
                    <a:pt x="45" y="42"/>
                    <a:pt x="46" y="42"/>
                    <a:pt x="47" y="42"/>
                  </a:cubicBezTo>
                  <a:cubicBezTo>
                    <a:pt x="47" y="42"/>
                    <a:pt x="48" y="41"/>
                    <a:pt x="48" y="41"/>
                  </a:cubicBezTo>
                  <a:cubicBezTo>
                    <a:pt x="48" y="41"/>
                    <a:pt x="48" y="40"/>
                    <a:pt x="49" y="40"/>
                  </a:cubicBezTo>
                  <a:cubicBezTo>
                    <a:pt x="49" y="40"/>
                    <a:pt x="49" y="40"/>
                    <a:pt x="49" y="41"/>
                  </a:cubicBezTo>
                  <a:cubicBezTo>
                    <a:pt x="49" y="41"/>
                    <a:pt x="49" y="41"/>
                    <a:pt x="49" y="41"/>
                  </a:cubicBezTo>
                  <a:cubicBezTo>
                    <a:pt x="48" y="41"/>
                    <a:pt x="48" y="41"/>
                    <a:pt x="48" y="41"/>
                  </a:cubicBezTo>
                  <a:cubicBezTo>
                    <a:pt x="48" y="42"/>
                    <a:pt x="49" y="42"/>
                    <a:pt x="49" y="42"/>
                  </a:cubicBezTo>
                  <a:cubicBezTo>
                    <a:pt x="50" y="42"/>
                    <a:pt x="50" y="43"/>
                    <a:pt x="51" y="43"/>
                  </a:cubicBezTo>
                  <a:cubicBezTo>
                    <a:pt x="51" y="43"/>
                    <a:pt x="52" y="42"/>
                    <a:pt x="52" y="42"/>
                  </a:cubicBezTo>
                  <a:cubicBezTo>
                    <a:pt x="53" y="42"/>
                    <a:pt x="53" y="42"/>
                    <a:pt x="54" y="42"/>
                  </a:cubicBezTo>
                  <a:cubicBezTo>
                    <a:pt x="55" y="41"/>
                    <a:pt x="55" y="41"/>
                    <a:pt x="56" y="41"/>
                  </a:cubicBezTo>
                  <a:cubicBezTo>
                    <a:pt x="56" y="41"/>
                    <a:pt x="57" y="41"/>
                    <a:pt x="57" y="40"/>
                  </a:cubicBezTo>
                  <a:cubicBezTo>
                    <a:pt x="58" y="40"/>
                    <a:pt x="58" y="40"/>
                    <a:pt x="59" y="40"/>
                  </a:cubicBezTo>
                  <a:cubicBezTo>
                    <a:pt x="60" y="39"/>
                    <a:pt x="60" y="39"/>
                    <a:pt x="61" y="39"/>
                  </a:cubicBezTo>
                  <a:cubicBezTo>
                    <a:pt x="62" y="39"/>
                    <a:pt x="62" y="38"/>
                    <a:pt x="63" y="37"/>
                  </a:cubicBezTo>
                  <a:cubicBezTo>
                    <a:pt x="64" y="37"/>
                    <a:pt x="64" y="37"/>
                    <a:pt x="64" y="37"/>
                  </a:cubicBezTo>
                  <a:cubicBezTo>
                    <a:pt x="65" y="37"/>
                    <a:pt x="66" y="37"/>
                    <a:pt x="65" y="38"/>
                  </a:cubicBezTo>
                  <a:cubicBezTo>
                    <a:pt x="65" y="38"/>
                    <a:pt x="64" y="38"/>
                    <a:pt x="64" y="38"/>
                  </a:cubicBezTo>
                  <a:cubicBezTo>
                    <a:pt x="63" y="39"/>
                    <a:pt x="63" y="39"/>
                    <a:pt x="62" y="39"/>
                  </a:cubicBezTo>
                  <a:cubicBezTo>
                    <a:pt x="62" y="40"/>
                    <a:pt x="61" y="40"/>
                    <a:pt x="60" y="40"/>
                  </a:cubicBezTo>
                  <a:cubicBezTo>
                    <a:pt x="59" y="40"/>
                    <a:pt x="58" y="41"/>
                    <a:pt x="57" y="41"/>
                  </a:cubicBezTo>
                  <a:cubicBezTo>
                    <a:pt x="56" y="41"/>
                    <a:pt x="56" y="41"/>
                    <a:pt x="55" y="42"/>
                  </a:cubicBezTo>
                  <a:cubicBezTo>
                    <a:pt x="54" y="42"/>
                    <a:pt x="53" y="42"/>
                    <a:pt x="53" y="43"/>
                  </a:cubicBezTo>
                  <a:cubicBezTo>
                    <a:pt x="51" y="43"/>
                    <a:pt x="50" y="44"/>
                    <a:pt x="49" y="44"/>
                  </a:cubicBezTo>
                  <a:cubicBezTo>
                    <a:pt x="48" y="44"/>
                    <a:pt x="48" y="43"/>
                    <a:pt x="48" y="43"/>
                  </a:cubicBezTo>
                  <a:cubicBezTo>
                    <a:pt x="47" y="43"/>
                    <a:pt x="46" y="43"/>
                    <a:pt x="46" y="43"/>
                  </a:cubicBezTo>
                  <a:cubicBezTo>
                    <a:pt x="45" y="43"/>
                    <a:pt x="44" y="43"/>
                    <a:pt x="43" y="44"/>
                  </a:cubicBezTo>
                  <a:cubicBezTo>
                    <a:pt x="43" y="44"/>
                    <a:pt x="43" y="45"/>
                    <a:pt x="42" y="45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2" y="43"/>
                    <a:pt x="41" y="43"/>
                    <a:pt x="41" y="43"/>
                  </a:cubicBezTo>
                  <a:cubicBezTo>
                    <a:pt x="40" y="43"/>
                    <a:pt x="39" y="43"/>
                    <a:pt x="39" y="43"/>
                  </a:cubicBezTo>
                  <a:cubicBezTo>
                    <a:pt x="39" y="43"/>
                    <a:pt x="39" y="43"/>
                    <a:pt x="38" y="43"/>
                  </a:cubicBezTo>
                  <a:cubicBezTo>
                    <a:pt x="38" y="42"/>
                    <a:pt x="38" y="43"/>
                    <a:pt x="38" y="42"/>
                  </a:cubicBezTo>
                  <a:cubicBezTo>
                    <a:pt x="38" y="42"/>
                    <a:pt x="37" y="42"/>
                    <a:pt x="37" y="42"/>
                  </a:cubicBezTo>
                  <a:cubicBezTo>
                    <a:pt x="38" y="41"/>
                    <a:pt x="39" y="41"/>
                    <a:pt x="39" y="41"/>
                  </a:cubicBezTo>
                  <a:cubicBezTo>
                    <a:pt x="39" y="40"/>
                    <a:pt x="38" y="40"/>
                    <a:pt x="38" y="39"/>
                  </a:cubicBezTo>
                  <a:cubicBezTo>
                    <a:pt x="37" y="39"/>
                    <a:pt x="36" y="39"/>
                    <a:pt x="35" y="39"/>
                  </a:cubicBezTo>
                  <a:cubicBezTo>
                    <a:pt x="35" y="39"/>
                    <a:pt x="34" y="40"/>
                    <a:pt x="33" y="40"/>
                  </a:cubicBezTo>
                  <a:cubicBezTo>
                    <a:pt x="33" y="40"/>
                    <a:pt x="32" y="40"/>
                    <a:pt x="31" y="40"/>
                  </a:cubicBezTo>
                  <a:cubicBezTo>
                    <a:pt x="30" y="40"/>
                    <a:pt x="28" y="40"/>
                    <a:pt x="27" y="40"/>
                  </a:cubicBezTo>
                  <a:cubicBezTo>
                    <a:pt x="26" y="40"/>
                    <a:pt x="26" y="40"/>
                    <a:pt x="25" y="40"/>
                  </a:cubicBezTo>
                  <a:cubicBezTo>
                    <a:pt x="25" y="40"/>
                    <a:pt x="24" y="41"/>
                    <a:pt x="24" y="41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3"/>
                    <a:pt x="24" y="43"/>
                    <a:pt x="25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7" y="44"/>
                    <a:pt x="27" y="44"/>
                    <a:pt x="27" y="45"/>
                  </a:cubicBezTo>
                  <a:cubicBezTo>
                    <a:pt x="27" y="45"/>
                    <a:pt x="28" y="44"/>
                    <a:pt x="28" y="44"/>
                  </a:cubicBezTo>
                  <a:cubicBezTo>
                    <a:pt x="28" y="44"/>
                    <a:pt x="29" y="44"/>
                    <a:pt x="29" y="44"/>
                  </a:cubicBezTo>
                  <a:cubicBezTo>
                    <a:pt x="29" y="44"/>
                    <a:pt x="28" y="45"/>
                    <a:pt x="28" y="45"/>
                  </a:cubicBezTo>
                  <a:cubicBezTo>
                    <a:pt x="28" y="45"/>
                    <a:pt x="29" y="45"/>
                    <a:pt x="29" y="45"/>
                  </a:cubicBezTo>
                  <a:cubicBezTo>
                    <a:pt x="29" y="46"/>
                    <a:pt x="28" y="46"/>
                    <a:pt x="28" y="46"/>
                  </a:cubicBezTo>
                  <a:cubicBezTo>
                    <a:pt x="28" y="46"/>
                    <a:pt x="28" y="45"/>
                    <a:pt x="27" y="45"/>
                  </a:cubicBezTo>
                  <a:cubicBezTo>
                    <a:pt x="26" y="45"/>
                    <a:pt x="25" y="45"/>
                    <a:pt x="24" y="46"/>
                  </a:cubicBezTo>
                  <a:cubicBezTo>
                    <a:pt x="23" y="46"/>
                    <a:pt x="23" y="46"/>
                    <a:pt x="22" y="46"/>
                  </a:cubicBezTo>
                  <a:cubicBezTo>
                    <a:pt x="21" y="46"/>
                    <a:pt x="21" y="45"/>
                    <a:pt x="21" y="45"/>
                  </a:cubicBezTo>
                  <a:cubicBezTo>
                    <a:pt x="20" y="45"/>
                    <a:pt x="19" y="45"/>
                    <a:pt x="19" y="45"/>
                  </a:cubicBezTo>
                  <a:cubicBezTo>
                    <a:pt x="18" y="45"/>
                    <a:pt x="17" y="45"/>
                    <a:pt x="16" y="46"/>
                  </a:cubicBezTo>
                  <a:cubicBezTo>
                    <a:pt x="15" y="46"/>
                    <a:pt x="14" y="46"/>
                    <a:pt x="13" y="47"/>
                  </a:cubicBezTo>
                  <a:cubicBezTo>
                    <a:pt x="12" y="47"/>
                    <a:pt x="11" y="47"/>
                    <a:pt x="11" y="47"/>
                  </a:cubicBezTo>
                  <a:cubicBezTo>
                    <a:pt x="10" y="47"/>
                    <a:pt x="9" y="47"/>
                    <a:pt x="9" y="48"/>
                  </a:cubicBezTo>
                  <a:cubicBezTo>
                    <a:pt x="8" y="48"/>
                    <a:pt x="8" y="48"/>
                    <a:pt x="7" y="48"/>
                  </a:cubicBezTo>
                  <a:cubicBezTo>
                    <a:pt x="7" y="49"/>
                    <a:pt x="6" y="50"/>
                    <a:pt x="6" y="49"/>
                  </a:cubicBezTo>
                  <a:cubicBezTo>
                    <a:pt x="6" y="49"/>
                    <a:pt x="6" y="48"/>
                    <a:pt x="6" y="48"/>
                  </a:cubicBezTo>
                  <a:cubicBezTo>
                    <a:pt x="6" y="48"/>
                    <a:pt x="5" y="48"/>
                    <a:pt x="5" y="48"/>
                  </a:cubicBezTo>
                  <a:cubicBezTo>
                    <a:pt x="4" y="48"/>
                    <a:pt x="3" y="48"/>
                    <a:pt x="3" y="48"/>
                  </a:cubicBezTo>
                  <a:cubicBezTo>
                    <a:pt x="2" y="48"/>
                    <a:pt x="2" y="48"/>
                    <a:pt x="1" y="48"/>
                  </a:cubicBezTo>
                  <a:cubicBezTo>
                    <a:pt x="0" y="48"/>
                    <a:pt x="0" y="49"/>
                    <a:pt x="0" y="49"/>
                  </a:cubicBezTo>
                  <a:cubicBezTo>
                    <a:pt x="1" y="49"/>
                    <a:pt x="1" y="50"/>
                    <a:pt x="1" y="50"/>
                  </a:cubicBezTo>
                  <a:cubicBezTo>
                    <a:pt x="1" y="51"/>
                    <a:pt x="1" y="51"/>
                    <a:pt x="2" y="51"/>
                  </a:cubicBezTo>
                  <a:cubicBezTo>
                    <a:pt x="2" y="51"/>
                    <a:pt x="3" y="51"/>
                    <a:pt x="3" y="51"/>
                  </a:cubicBezTo>
                  <a:cubicBezTo>
                    <a:pt x="3" y="51"/>
                    <a:pt x="3" y="50"/>
                    <a:pt x="4" y="50"/>
                  </a:cubicBezTo>
                  <a:cubicBezTo>
                    <a:pt x="4" y="50"/>
                    <a:pt x="5" y="50"/>
                    <a:pt x="5" y="50"/>
                  </a:cubicBezTo>
                  <a:cubicBezTo>
                    <a:pt x="5" y="51"/>
                    <a:pt x="6" y="51"/>
                    <a:pt x="7" y="51"/>
                  </a:cubicBezTo>
                  <a:cubicBezTo>
                    <a:pt x="7" y="51"/>
                    <a:pt x="8" y="51"/>
                    <a:pt x="8" y="51"/>
                  </a:cubicBezTo>
                  <a:cubicBezTo>
                    <a:pt x="9" y="51"/>
                    <a:pt x="9" y="51"/>
                    <a:pt x="9" y="51"/>
                  </a:cubicBezTo>
                  <a:cubicBezTo>
                    <a:pt x="10" y="51"/>
                    <a:pt x="11" y="50"/>
                    <a:pt x="12" y="49"/>
                  </a:cubicBezTo>
                  <a:cubicBezTo>
                    <a:pt x="13" y="49"/>
                    <a:pt x="13" y="48"/>
                    <a:pt x="14" y="48"/>
                  </a:cubicBezTo>
                  <a:cubicBezTo>
                    <a:pt x="14" y="48"/>
                    <a:pt x="13" y="49"/>
                    <a:pt x="13" y="49"/>
                  </a:cubicBezTo>
                  <a:cubicBezTo>
                    <a:pt x="13" y="49"/>
                    <a:pt x="13" y="49"/>
                    <a:pt x="13" y="50"/>
                  </a:cubicBezTo>
                  <a:cubicBezTo>
                    <a:pt x="13" y="50"/>
                    <a:pt x="13" y="50"/>
                    <a:pt x="12" y="50"/>
                  </a:cubicBezTo>
                  <a:cubicBezTo>
                    <a:pt x="12" y="50"/>
                    <a:pt x="12" y="50"/>
                    <a:pt x="12" y="51"/>
                  </a:cubicBezTo>
                  <a:cubicBezTo>
                    <a:pt x="11" y="52"/>
                    <a:pt x="13" y="51"/>
                    <a:pt x="14" y="52"/>
                  </a:cubicBezTo>
                  <a:cubicBezTo>
                    <a:pt x="15" y="52"/>
                    <a:pt x="16" y="52"/>
                    <a:pt x="16" y="52"/>
                  </a:cubicBezTo>
                  <a:cubicBezTo>
                    <a:pt x="17" y="52"/>
                    <a:pt x="17" y="51"/>
                    <a:pt x="17" y="51"/>
                  </a:cubicBezTo>
                  <a:cubicBezTo>
                    <a:pt x="17" y="50"/>
                    <a:pt x="18" y="50"/>
                    <a:pt x="18" y="50"/>
                  </a:cubicBezTo>
                  <a:cubicBezTo>
                    <a:pt x="18" y="50"/>
                    <a:pt x="18" y="50"/>
                    <a:pt x="19" y="50"/>
                  </a:cubicBezTo>
                  <a:cubicBezTo>
                    <a:pt x="19" y="50"/>
                    <a:pt x="19" y="51"/>
                    <a:pt x="19" y="51"/>
                  </a:cubicBezTo>
                  <a:cubicBezTo>
                    <a:pt x="19" y="51"/>
                    <a:pt x="19" y="51"/>
                    <a:pt x="20" y="51"/>
                  </a:cubicBezTo>
                  <a:cubicBezTo>
                    <a:pt x="20" y="51"/>
                    <a:pt x="20" y="52"/>
                    <a:pt x="20" y="52"/>
                  </a:cubicBezTo>
                  <a:cubicBezTo>
                    <a:pt x="20" y="52"/>
                    <a:pt x="21" y="52"/>
                    <a:pt x="21" y="52"/>
                  </a:cubicBezTo>
                  <a:cubicBezTo>
                    <a:pt x="21" y="52"/>
                    <a:pt x="22" y="52"/>
                    <a:pt x="22" y="52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6" y="50"/>
                    <a:pt x="26" y="51"/>
                    <a:pt x="25" y="51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25" y="51"/>
                    <a:pt x="24" y="52"/>
                    <a:pt x="24" y="52"/>
                  </a:cubicBezTo>
                  <a:cubicBezTo>
                    <a:pt x="24" y="52"/>
                    <a:pt x="25" y="52"/>
                    <a:pt x="25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28" y="52"/>
                    <a:pt x="28" y="52"/>
                    <a:pt x="28" y="52"/>
                  </a:cubicBezTo>
                  <a:cubicBezTo>
                    <a:pt x="28" y="52"/>
                    <a:pt x="28" y="52"/>
                    <a:pt x="28" y="52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29" y="52"/>
                    <a:pt x="30" y="52"/>
                    <a:pt x="30" y="52"/>
                  </a:cubicBezTo>
                  <a:cubicBezTo>
                    <a:pt x="30" y="52"/>
                    <a:pt x="30" y="52"/>
                    <a:pt x="30" y="52"/>
                  </a:cubicBezTo>
                  <a:cubicBezTo>
                    <a:pt x="30" y="52"/>
                    <a:pt x="31" y="53"/>
                    <a:pt x="31" y="53"/>
                  </a:cubicBezTo>
                  <a:cubicBezTo>
                    <a:pt x="32" y="53"/>
                    <a:pt x="33" y="52"/>
                    <a:pt x="34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6" y="52"/>
                    <a:pt x="35" y="52"/>
                    <a:pt x="35" y="52"/>
                  </a:cubicBezTo>
                  <a:cubicBezTo>
                    <a:pt x="34" y="52"/>
                    <a:pt x="34" y="52"/>
                    <a:pt x="34" y="51"/>
                  </a:cubicBezTo>
                  <a:cubicBezTo>
                    <a:pt x="34" y="51"/>
                    <a:pt x="34" y="50"/>
                    <a:pt x="34" y="50"/>
                  </a:cubicBezTo>
                  <a:cubicBezTo>
                    <a:pt x="35" y="50"/>
                    <a:pt x="35" y="51"/>
                    <a:pt x="35" y="51"/>
                  </a:cubicBezTo>
                  <a:cubicBezTo>
                    <a:pt x="36" y="51"/>
                    <a:pt x="36" y="51"/>
                    <a:pt x="37" y="51"/>
                  </a:cubicBezTo>
                  <a:cubicBezTo>
                    <a:pt x="37" y="51"/>
                    <a:pt x="38" y="51"/>
                    <a:pt x="38" y="51"/>
                  </a:cubicBezTo>
                  <a:cubicBezTo>
                    <a:pt x="38" y="51"/>
                    <a:pt x="39" y="50"/>
                    <a:pt x="39" y="50"/>
                  </a:cubicBezTo>
                  <a:cubicBezTo>
                    <a:pt x="39" y="50"/>
                    <a:pt x="40" y="49"/>
                    <a:pt x="40" y="49"/>
                  </a:cubicBezTo>
                  <a:cubicBezTo>
                    <a:pt x="40" y="49"/>
                    <a:pt x="41" y="49"/>
                    <a:pt x="41" y="50"/>
                  </a:cubicBezTo>
                  <a:cubicBezTo>
                    <a:pt x="41" y="50"/>
                    <a:pt x="41" y="50"/>
                    <a:pt x="41" y="51"/>
                  </a:cubicBezTo>
                  <a:cubicBezTo>
                    <a:pt x="41" y="51"/>
                    <a:pt x="42" y="51"/>
                    <a:pt x="42" y="51"/>
                  </a:cubicBezTo>
                  <a:cubicBezTo>
                    <a:pt x="42" y="51"/>
                    <a:pt x="42" y="51"/>
                    <a:pt x="42" y="52"/>
                  </a:cubicBezTo>
                  <a:cubicBezTo>
                    <a:pt x="43" y="52"/>
                    <a:pt x="43" y="52"/>
                    <a:pt x="43" y="52"/>
                  </a:cubicBezTo>
                  <a:cubicBezTo>
                    <a:pt x="43" y="52"/>
                    <a:pt x="44" y="52"/>
                    <a:pt x="44" y="51"/>
                  </a:cubicBezTo>
                  <a:cubicBezTo>
                    <a:pt x="44" y="51"/>
                    <a:pt x="45" y="51"/>
                    <a:pt x="45" y="50"/>
                  </a:cubicBezTo>
                  <a:cubicBezTo>
                    <a:pt x="45" y="50"/>
                    <a:pt x="45" y="50"/>
                    <a:pt x="46" y="50"/>
                  </a:cubicBezTo>
                  <a:cubicBezTo>
                    <a:pt x="46" y="50"/>
                    <a:pt x="45" y="49"/>
                    <a:pt x="45" y="49"/>
                  </a:cubicBezTo>
                  <a:cubicBezTo>
                    <a:pt x="45" y="49"/>
                    <a:pt x="46" y="49"/>
                    <a:pt x="46" y="49"/>
                  </a:cubicBezTo>
                  <a:cubicBezTo>
                    <a:pt x="46" y="49"/>
                    <a:pt x="46" y="49"/>
                    <a:pt x="46" y="49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46" y="51"/>
                    <a:pt x="46" y="51"/>
                    <a:pt x="46" y="51"/>
                  </a:cubicBezTo>
                  <a:cubicBezTo>
                    <a:pt x="46" y="51"/>
                    <a:pt x="46" y="51"/>
                    <a:pt x="46" y="51"/>
                  </a:cubicBezTo>
                  <a:cubicBezTo>
                    <a:pt x="47" y="52"/>
                    <a:pt x="48" y="52"/>
                    <a:pt x="49" y="52"/>
                  </a:cubicBezTo>
                  <a:cubicBezTo>
                    <a:pt x="50" y="52"/>
                    <a:pt x="51" y="52"/>
                    <a:pt x="52" y="51"/>
                  </a:cubicBezTo>
                  <a:cubicBezTo>
                    <a:pt x="52" y="51"/>
                    <a:pt x="52" y="50"/>
                    <a:pt x="51" y="50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51" y="49"/>
                    <a:pt x="51" y="48"/>
                    <a:pt x="51" y="48"/>
                  </a:cubicBezTo>
                  <a:cubicBezTo>
                    <a:pt x="52" y="48"/>
                    <a:pt x="51" y="49"/>
                    <a:pt x="52" y="50"/>
                  </a:cubicBezTo>
                  <a:cubicBezTo>
                    <a:pt x="52" y="50"/>
                    <a:pt x="53" y="50"/>
                    <a:pt x="54" y="50"/>
                  </a:cubicBezTo>
                  <a:cubicBezTo>
                    <a:pt x="54" y="49"/>
                    <a:pt x="54" y="49"/>
                    <a:pt x="54" y="49"/>
                  </a:cubicBezTo>
                  <a:cubicBezTo>
                    <a:pt x="55" y="49"/>
                    <a:pt x="55" y="49"/>
                    <a:pt x="55" y="49"/>
                  </a:cubicBezTo>
                  <a:cubicBezTo>
                    <a:pt x="56" y="49"/>
                    <a:pt x="55" y="49"/>
                    <a:pt x="55" y="49"/>
                  </a:cubicBezTo>
                  <a:cubicBezTo>
                    <a:pt x="55" y="49"/>
                    <a:pt x="55" y="49"/>
                    <a:pt x="54" y="50"/>
                  </a:cubicBezTo>
                  <a:cubicBezTo>
                    <a:pt x="54" y="50"/>
                    <a:pt x="53" y="50"/>
                    <a:pt x="54" y="51"/>
                  </a:cubicBezTo>
                  <a:cubicBezTo>
                    <a:pt x="54" y="51"/>
                    <a:pt x="55" y="51"/>
                    <a:pt x="55" y="51"/>
                  </a:cubicBezTo>
                  <a:cubicBezTo>
                    <a:pt x="56" y="51"/>
                    <a:pt x="56" y="50"/>
                    <a:pt x="56" y="50"/>
                  </a:cubicBezTo>
                  <a:cubicBezTo>
                    <a:pt x="57" y="50"/>
                    <a:pt x="57" y="50"/>
                    <a:pt x="57" y="50"/>
                  </a:cubicBezTo>
                  <a:cubicBezTo>
                    <a:pt x="58" y="50"/>
                    <a:pt x="58" y="50"/>
                    <a:pt x="59" y="51"/>
                  </a:cubicBezTo>
                  <a:cubicBezTo>
                    <a:pt x="59" y="51"/>
                    <a:pt x="59" y="51"/>
                    <a:pt x="59" y="52"/>
                  </a:cubicBezTo>
                  <a:cubicBezTo>
                    <a:pt x="58" y="52"/>
                    <a:pt x="58" y="52"/>
                    <a:pt x="57" y="52"/>
                  </a:cubicBezTo>
                  <a:cubicBezTo>
                    <a:pt x="57" y="53"/>
                    <a:pt x="56" y="53"/>
                    <a:pt x="56" y="53"/>
                  </a:cubicBezTo>
                  <a:cubicBezTo>
                    <a:pt x="56" y="53"/>
                    <a:pt x="56" y="54"/>
                    <a:pt x="56" y="54"/>
                  </a:cubicBezTo>
                  <a:cubicBezTo>
                    <a:pt x="56" y="54"/>
                    <a:pt x="57" y="54"/>
                    <a:pt x="57" y="54"/>
                  </a:cubicBezTo>
                  <a:cubicBezTo>
                    <a:pt x="58" y="54"/>
                    <a:pt x="58" y="54"/>
                    <a:pt x="58" y="54"/>
                  </a:cubicBezTo>
                  <a:cubicBezTo>
                    <a:pt x="59" y="54"/>
                    <a:pt x="59" y="54"/>
                    <a:pt x="59" y="54"/>
                  </a:cubicBezTo>
                  <a:cubicBezTo>
                    <a:pt x="60" y="53"/>
                    <a:pt x="61" y="53"/>
                    <a:pt x="62" y="53"/>
                  </a:cubicBezTo>
                  <a:cubicBezTo>
                    <a:pt x="62" y="53"/>
                    <a:pt x="63" y="53"/>
                    <a:pt x="63" y="53"/>
                  </a:cubicBezTo>
                  <a:cubicBezTo>
                    <a:pt x="63" y="53"/>
                    <a:pt x="64" y="53"/>
                    <a:pt x="64" y="53"/>
                  </a:cubicBezTo>
                  <a:cubicBezTo>
                    <a:pt x="66" y="53"/>
                    <a:pt x="68" y="54"/>
                    <a:pt x="69" y="53"/>
                  </a:cubicBezTo>
                  <a:cubicBezTo>
                    <a:pt x="70" y="53"/>
                    <a:pt x="71" y="52"/>
                    <a:pt x="72" y="52"/>
                  </a:cubicBezTo>
                  <a:cubicBezTo>
                    <a:pt x="73" y="51"/>
                    <a:pt x="73" y="51"/>
                    <a:pt x="74" y="51"/>
                  </a:cubicBezTo>
                  <a:cubicBezTo>
                    <a:pt x="75" y="51"/>
                    <a:pt x="76" y="51"/>
                    <a:pt x="76" y="51"/>
                  </a:cubicBezTo>
                  <a:cubicBezTo>
                    <a:pt x="77" y="51"/>
                    <a:pt x="78" y="50"/>
                    <a:pt x="79" y="50"/>
                  </a:cubicBezTo>
                  <a:cubicBezTo>
                    <a:pt x="79" y="50"/>
                    <a:pt x="80" y="50"/>
                    <a:pt x="80" y="50"/>
                  </a:cubicBezTo>
                  <a:cubicBezTo>
                    <a:pt x="80" y="50"/>
                    <a:pt x="80" y="50"/>
                    <a:pt x="81" y="50"/>
                  </a:cubicBezTo>
                  <a:cubicBezTo>
                    <a:pt x="82" y="50"/>
                    <a:pt x="82" y="49"/>
                    <a:pt x="83" y="49"/>
                  </a:cubicBezTo>
                  <a:cubicBezTo>
                    <a:pt x="83" y="48"/>
                    <a:pt x="83" y="47"/>
                    <a:pt x="83" y="47"/>
                  </a:cubicBezTo>
                  <a:cubicBezTo>
                    <a:pt x="82" y="46"/>
                    <a:pt x="82" y="46"/>
                    <a:pt x="81" y="46"/>
                  </a:cubicBezTo>
                  <a:cubicBezTo>
                    <a:pt x="80" y="47"/>
                    <a:pt x="79" y="47"/>
                    <a:pt x="79" y="47"/>
                  </a:cubicBezTo>
                  <a:cubicBezTo>
                    <a:pt x="78" y="47"/>
                    <a:pt x="78" y="47"/>
                    <a:pt x="77" y="47"/>
                  </a:cubicBezTo>
                  <a:cubicBezTo>
                    <a:pt x="77" y="47"/>
                    <a:pt x="77" y="47"/>
                    <a:pt x="77" y="47"/>
                  </a:cubicBezTo>
                  <a:cubicBezTo>
                    <a:pt x="76" y="47"/>
                    <a:pt x="76" y="48"/>
                    <a:pt x="76" y="48"/>
                  </a:cubicBezTo>
                  <a:cubicBezTo>
                    <a:pt x="75" y="48"/>
                    <a:pt x="75" y="47"/>
                    <a:pt x="75" y="47"/>
                  </a:cubicBezTo>
                  <a:cubicBezTo>
                    <a:pt x="74" y="47"/>
                    <a:pt x="74" y="47"/>
                    <a:pt x="74" y="47"/>
                  </a:cubicBezTo>
                  <a:cubicBezTo>
                    <a:pt x="74" y="46"/>
                    <a:pt x="75" y="47"/>
                    <a:pt x="75" y="47"/>
                  </a:cubicBezTo>
                  <a:cubicBezTo>
                    <a:pt x="76" y="47"/>
                    <a:pt x="76" y="47"/>
                    <a:pt x="77" y="46"/>
                  </a:cubicBezTo>
                  <a:cubicBezTo>
                    <a:pt x="77" y="46"/>
                    <a:pt x="77" y="45"/>
                    <a:pt x="76" y="45"/>
                  </a:cubicBezTo>
                  <a:cubicBezTo>
                    <a:pt x="76" y="45"/>
                    <a:pt x="76" y="45"/>
                    <a:pt x="75" y="45"/>
                  </a:cubicBezTo>
                  <a:cubicBezTo>
                    <a:pt x="75" y="45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72" y="45"/>
                    <a:pt x="71" y="45"/>
                    <a:pt x="70" y="45"/>
                  </a:cubicBezTo>
                  <a:cubicBezTo>
                    <a:pt x="70" y="45"/>
                    <a:pt x="69" y="46"/>
                    <a:pt x="69" y="46"/>
                  </a:cubicBezTo>
                  <a:cubicBezTo>
                    <a:pt x="69" y="46"/>
                    <a:pt x="68" y="46"/>
                    <a:pt x="68" y="46"/>
                  </a:cubicBezTo>
                  <a:cubicBezTo>
                    <a:pt x="68" y="45"/>
                    <a:pt x="69" y="46"/>
                    <a:pt x="69" y="45"/>
                  </a:cubicBezTo>
                  <a:cubicBezTo>
                    <a:pt x="69" y="45"/>
                    <a:pt x="69" y="45"/>
                    <a:pt x="69" y="45"/>
                  </a:cubicBezTo>
                  <a:cubicBezTo>
                    <a:pt x="69" y="44"/>
                    <a:pt x="68" y="45"/>
                    <a:pt x="67" y="45"/>
                  </a:cubicBezTo>
                  <a:cubicBezTo>
                    <a:pt x="67" y="45"/>
                    <a:pt x="67" y="45"/>
                    <a:pt x="66" y="44"/>
                  </a:cubicBezTo>
                  <a:cubicBezTo>
                    <a:pt x="66" y="44"/>
                    <a:pt x="66" y="44"/>
                    <a:pt x="66" y="44"/>
                  </a:cubicBezTo>
                  <a:cubicBezTo>
                    <a:pt x="65" y="44"/>
                    <a:pt x="64" y="44"/>
                    <a:pt x="64" y="44"/>
                  </a:cubicBezTo>
                  <a:cubicBezTo>
                    <a:pt x="64" y="44"/>
                    <a:pt x="64" y="45"/>
                    <a:pt x="63" y="45"/>
                  </a:cubicBezTo>
                  <a:cubicBezTo>
                    <a:pt x="63" y="45"/>
                    <a:pt x="63" y="45"/>
                    <a:pt x="63" y="45"/>
                  </a:cubicBezTo>
                  <a:cubicBezTo>
                    <a:pt x="62" y="45"/>
                    <a:pt x="61" y="45"/>
                    <a:pt x="61" y="45"/>
                  </a:cubicBezTo>
                  <a:cubicBezTo>
                    <a:pt x="60" y="45"/>
                    <a:pt x="60" y="44"/>
                    <a:pt x="61" y="44"/>
                  </a:cubicBezTo>
                  <a:cubicBezTo>
                    <a:pt x="61" y="44"/>
                    <a:pt x="62" y="44"/>
                    <a:pt x="62" y="44"/>
                  </a:cubicBezTo>
                  <a:cubicBezTo>
                    <a:pt x="63" y="43"/>
                    <a:pt x="63" y="43"/>
                    <a:pt x="63" y="43"/>
                  </a:cubicBezTo>
                  <a:cubicBezTo>
                    <a:pt x="63" y="43"/>
                    <a:pt x="63" y="43"/>
                    <a:pt x="63" y="43"/>
                  </a:cubicBezTo>
                  <a:cubicBezTo>
                    <a:pt x="63" y="43"/>
                    <a:pt x="64" y="43"/>
                    <a:pt x="64" y="43"/>
                  </a:cubicBezTo>
                  <a:cubicBezTo>
                    <a:pt x="64" y="43"/>
                    <a:pt x="64" y="42"/>
                    <a:pt x="64" y="42"/>
                  </a:cubicBezTo>
                  <a:cubicBezTo>
                    <a:pt x="64" y="41"/>
                    <a:pt x="64" y="41"/>
                    <a:pt x="65" y="41"/>
                  </a:cubicBezTo>
                  <a:cubicBezTo>
                    <a:pt x="65" y="41"/>
                    <a:pt x="65" y="42"/>
                    <a:pt x="65" y="42"/>
                  </a:cubicBezTo>
                  <a:cubicBezTo>
                    <a:pt x="66" y="43"/>
                    <a:pt x="67" y="43"/>
                    <a:pt x="67" y="43"/>
                  </a:cubicBezTo>
                  <a:cubicBezTo>
                    <a:pt x="68" y="43"/>
                    <a:pt x="68" y="43"/>
                    <a:pt x="68" y="44"/>
                  </a:cubicBezTo>
                  <a:cubicBezTo>
                    <a:pt x="68" y="44"/>
                    <a:pt x="68" y="44"/>
                    <a:pt x="68" y="44"/>
                  </a:cubicBezTo>
                  <a:cubicBezTo>
                    <a:pt x="68" y="44"/>
                    <a:pt x="68" y="44"/>
                    <a:pt x="68" y="45"/>
                  </a:cubicBezTo>
                  <a:cubicBezTo>
                    <a:pt x="69" y="44"/>
                    <a:pt x="69" y="45"/>
                    <a:pt x="69" y="45"/>
                  </a:cubicBezTo>
                  <a:cubicBezTo>
                    <a:pt x="70" y="45"/>
                    <a:pt x="70" y="45"/>
                    <a:pt x="70" y="45"/>
                  </a:cubicBezTo>
                  <a:cubicBezTo>
                    <a:pt x="71" y="45"/>
                    <a:pt x="72" y="45"/>
                    <a:pt x="72" y="45"/>
                  </a:cubicBezTo>
                  <a:cubicBezTo>
                    <a:pt x="73" y="45"/>
                    <a:pt x="74" y="44"/>
                    <a:pt x="74" y="44"/>
                  </a:cubicBezTo>
                  <a:cubicBezTo>
                    <a:pt x="75" y="44"/>
                    <a:pt x="76" y="44"/>
                    <a:pt x="76" y="44"/>
                  </a:cubicBezTo>
                  <a:cubicBezTo>
                    <a:pt x="77" y="45"/>
                    <a:pt x="77" y="45"/>
                    <a:pt x="78" y="45"/>
                  </a:cubicBezTo>
                  <a:cubicBezTo>
                    <a:pt x="79" y="45"/>
                    <a:pt x="79" y="44"/>
                    <a:pt x="80" y="44"/>
                  </a:cubicBezTo>
                  <a:cubicBezTo>
                    <a:pt x="81" y="44"/>
                    <a:pt x="82" y="44"/>
                    <a:pt x="83" y="44"/>
                  </a:cubicBezTo>
                  <a:cubicBezTo>
                    <a:pt x="83" y="44"/>
                    <a:pt x="84" y="44"/>
                    <a:pt x="85" y="44"/>
                  </a:cubicBezTo>
                  <a:cubicBezTo>
                    <a:pt x="85" y="44"/>
                    <a:pt x="86" y="43"/>
                    <a:pt x="86" y="43"/>
                  </a:cubicBezTo>
                  <a:cubicBezTo>
                    <a:pt x="87" y="42"/>
                    <a:pt x="88" y="42"/>
                    <a:pt x="89" y="42"/>
                  </a:cubicBezTo>
                  <a:cubicBezTo>
                    <a:pt x="89" y="42"/>
                    <a:pt x="90" y="42"/>
                    <a:pt x="90" y="42"/>
                  </a:cubicBezTo>
                  <a:cubicBezTo>
                    <a:pt x="90" y="42"/>
                    <a:pt x="89" y="41"/>
                    <a:pt x="90" y="41"/>
                  </a:cubicBezTo>
                  <a:cubicBezTo>
                    <a:pt x="90" y="41"/>
                    <a:pt x="90" y="41"/>
                    <a:pt x="90" y="41"/>
                  </a:cubicBezTo>
                  <a:cubicBezTo>
                    <a:pt x="90" y="41"/>
                    <a:pt x="90" y="40"/>
                    <a:pt x="90" y="40"/>
                  </a:cubicBezTo>
                  <a:cubicBezTo>
                    <a:pt x="89" y="40"/>
                    <a:pt x="89" y="40"/>
                    <a:pt x="89" y="39"/>
                  </a:cubicBezTo>
                  <a:cubicBezTo>
                    <a:pt x="90" y="39"/>
                    <a:pt x="90" y="39"/>
                    <a:pt x="91" y="39"/>
                  </a:cubicBezTo>
                  <a:cubicBezTo>
                    <a:pt x="92" y="39"/>
                    <a:pt x="92" y="39"/>
                    <a:pt x="93" y="39"/>
                  </a:cubicBezTo>
                  <a:cubicBezTo>
                    <a:pt x="93" y="39"/>
                    <a:pt x="94" y="39"/>
                    <a:pt x="95" y="39"/>
                  </a:cubicBezTo>
                  <a:cubicBezTo>
                    <a:pt x="95" y="39"/>
                    <a:pt x="95" y="39"/>
                    <a:pt x="96" y="39"/>
                  </a:cubicBezTo>
                  <a:cubicBezTo>
                    <a:pt x="96" y="39"/>
                    <a:pt x="96" y="39"/>
                    <a:pt x="97" y="39"/>
                  </a:cubicBezTo>
                  <a:cubicBezTo>
                    <a:pt x="97" y="39"/>
                    <a:pt x="98" y="39"/>
                    <a:pt x="98" y="39"/>
                  </a:cubicBezTo>
                  <a:cubicBezTo>
                    <a:pt x="98" y="40"/>
                    <a:pt x="102" y="39"/>
                    <a:pt x="103" y="39"/>
                  </a:cubicBezTo>
                  <a:cubicBezTo>
                    <a:pt x="104" y="39"/>
                    <a:pt x="104" y="38"/>
                    <a:pt x="105" y="39"/>
                  </a:cubicBezTo>
                  <a:cubicBezTo>
                    <a:pt x="105" y="39"/>
                    <a:pt x="106" y="39"/>
                    <a:pt x="107" y="38"/>
                  </a:cubicBezTo>
                  <a:cubicBezTo>
                    <a:pt x="106" y="38"/>
                    <a:pt x="105" y="38"/>
                    <a:pt x="105" y="38"/>
                  </a:cubicBezTo>
                  <a:cubicBezTo>
                    <a:pt x="104" y="38"/>
                    <a:pt x="104" y="38"/>
                    <a:pt x="104" y="38"/>
                  </a:cubicBezTo>
                  <a:cubicBezTo>
                    <a:pt x="104" y="37"/>
                    <a:pt x="103" y="37"/>
                    <a:pt x="103" y="37"/>
                  </a:cubicBezTo>
                  <a:cubicBezTo>
                    <a:pt x="103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3" y="36"/>
                    <a:pt x="103" y="37"/>
                    <a:pt x="104" y="37"/>
                  </a:cubicBezTo>
                  <a:cubicBezTo>
                    <a:pt x="104" y="37"/>
                    <a:pt x="104" y="37"/>
                    <a:pt x="105" y="37"/>
                  </a:cubicBezTo>
                  <a:cubicBezTo>
                    <a:pt x="105" y="37"/>
                    <a:pt x="106" y="37"/>
                    <a:pt x="106" y="37"/>
                  </a:cubicBezTo>
                  <a:cubicBezTo>
                    <a:pt x="107" y="37"/>
                    <a:pt x="107" y="37"/>
                    <a:pt x="108" y="37"/>
                  </a:cubicBezTo>
                  <a:cubicBezTo>
                    <a:pt x="109" y="37"/>
                    <a:pt x="109" y="37"/>
                    <a:pt x="109" y="37"/>
                  </a:cubicBezTo>
                  <a:cubicBezTo>
                    <a:pt x="110" y="36"/>
                    <a:pt x="111" y="36"/>
                    <a:pt x="112" y="36"/>
                  </a:cubicBezTo>
                  <a:cubicBezTo>
                    <a:pt x="112" y="36"/>
                    <a:pt x="113" y="37"/>
                    <a:pt x="113" y="36"/>
                  </a:cubicBezTo>
                  <a:cubicBezTo>
                    <a:pt x="113" y="36"/>
                    <a:pt x="112" y="36"/>
                    <a:pt x="112" y="36"/>
                  </a:cubicBezTo>
                  <a:cubicBezTo>
                    <a:pt x="111" y="36"/>
                    <a:pt x="111" y="35"/>
                    <a:pt x="111" y="35"/>
                  </a:cubicBezTo>
                  <a:cubicBezTo>
                    <a:pt x="110" y="35"/>
                    <a:pt x="109" y="35"/>
                    <a:pt x="109" y="35"/>
                  </a:cubicBezTo>
                  <a:cubicBezTo>
                    <a:pt x="108" y="35"/>
                    <a:pt x="108" y="35"/>
                    <a:pt x="107" y="35"/>
                  </a:cubicBezTo>
                  <a:cubicBezTo>
                    <a:pt x="106" y="35"/>
                    <a:pt x="105" y="35"/>
                    <a:pt x="105" y="34"/>
                  </a:cubicBezTo>
                  <a:cubicBezTo>
                    <a:pt x="105" y="34"/>
                    <a:pt x="105" y="34"/>
                    <a:pt x="106" y="34"/>
                  </a:cubicBezTo>
                  <a:cubicBezTo>
                    <a:pt x="106" y="34"/>
                    <a:pt x="107" y="34"/>
                    <a:pt x="107" y="34"/>
                  </a:cubicBezTo>
                  <a:cubicBezTo>
                    <a:pt x="109" y="34"/>
                    <a:pt x="110" y="35"/>
                    <a:pt x="111" y="35"/>
                  </a:cubicBezTo>
                  <a:cubicBezTo>
                    <a:pt x="111" y="35"/>
                    <a:pt x="112" y="35"/>
                    <a:pt x="113" y="35"/>
                  </a:cubicBezTo>
                  <a:cubicBezTo>
                    <a:pt x="113" y="35"/>
                    <a:pt x="113" y="34"/>
                    <a:pt x="113" y="3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5" y="34"/>
                    <a:pt x="115" y="34"/>
                    <a:pt x="116" y="34"/>
                  </a:cubicBezTo>
                  <a:cubicBezTo>
                    <a:pt x="116" y="34"/>
                    <a:pt x="117" y="34"/>
                    <a:pt x="117" y="33"/>
                  </a:cubicBezTo>
                  <a:cubicBezTo>
                    <a:pt x="117" y="33"/>
                    <a:pt x="118" y="33"/>
                    <a:pt x="118" y="33"/>
                  </a:cubicBezTo>
                  <a:cubicBezTo>
                    <a:pt x="118" y="33"/>
                    <a:pt x="119" y="33"/>
                    <a:pt x="119" y="33"/>
                  </a:cubicBezTo>
                  <a:cubicBezTo>
                    <a:pt x="119" y="32"/>
                    <a:pt x="118" y="32"/>
                    <a:pt x="118" y="32"/>
                  </a:cubicBezTo>
                  <a:cubicBezTo>
                    <a:pt x="117" y="32"/>
                    <a:pt x="117" y="32"/>
                    <a:pt x="116" y="32"/>
                  </a:cubicBezTo>
                  <a:cubicBezTo>
                    <a:pt x="116" y="32"/>
                    <a:pt x="116" y="32"/>
                    <a:pt x="115" y="32"/>
                  </a:cubicBezTo>
                  <a:cubicBezTo>
                    <a:pt x="114" y="32"/>
                    <a:pt x="114" y="32"/>
                    <a:pt x="113" y="32"/>
                  </a:cubicBezTo>
                  <a:cubicBezTo>
                    <a:pt x="112" y="32"/>
                    <a:pt x="111" y="32"/>
                    <a:pt x="110" y="32"/>
                  </a:cubicBezTo>
                  <a:cubicBezTo>
                    <a:pt x="110" y="32"/>
                    <a:pt x="110" y="32"/>
                    <a:pt x="110" y="32"/>
                  </a:cubicBezTo>
                  <a:cubicBezTo>
                    <a:pt x="111" y="31"/>
                    <a:pt x="113" y="32"/>
                    <a:pt x="114" y="32"/>
                  </a:cubicBezTo>
                  <a:cubicBezTo>
                    <a:pt x="115" y="31"/>
                    <a:pt x="113" y="31"/>
                    <a:pt x="113" y="31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0" y="31"/>
                    <a:pt x="109" y="31"/>
                  </a:cubicBezTo>
                  <a:cubicBezTo>
                    <a:pt x="108" y="31"/>
                    <a:pt x="107" y="31"/>
                    <a:pt x="106" y="31"/>
                  </a:cubicBezTo>
                  <a:cubicBezTo>
                    <a:pt x="105" y="31"/>
                    <a:pt x="103" y="31"/>
                    <a:pt x="102" y="31"/>
                  </a:cubicBezTo>
                  <a:cubicBezTo>
                    <a:pt x="101" y="31"/>
                    <a:pt x="101" y="32"/>
                    <a:pt x="100" y="32"/>
                  </a:cubicBezTo>
                  <a:cubicBezTo>
                    <a:pt x="100" y="32"/>
                    <a:pt x="99" y="33"/>
                    <a:pt x="98" y="32"/>
                  </a:cubicBezTo>
                  <a:cubicBezTo>
                    <a:pt x="98" y="32"/>
                    <a:pt x="99" y="31"/>
                    <a:pt x="100" y="31"/>
                  </a:cubicBezTo>
                  <a:cubicBezTo>
                    <a:pt x="100" y="31"/>
                    <a:pt x="100" y="31"/>
                    <a:pt x="100" y="31"/>
                  </a:cubicBezTo>
                  <a:cubicBezTo>
                    <a:pt x="101" y="31"/>
                    <a:pt x="101" y="31"/>
                    <a:pt x="101" y="31"/>
                  </a:cubicBezTo>
                  <a:cubicBezTo>
                    <a:pt x="102" y="30"/>
                    <a:pt x="103" y="31"/>
                    <a:pt x="104" y="31"/>
                  </a:cubicBezTo>
                  <a:cubicBezTo>
                    <a:pt x="105" y="31"/>
                    <a:pt x="106" y="31"/>
                    <a:pt x="108" y="31"/>
                  </a:cubicBezTo>
                  <a:cubicBezTo>
                    <a:pt x="108" y="31"/>
                    <a:pt x="109" y="31"/>
                    <a:pt x="109" y="31"/>
                  </a:cubicBezTo>
                  <a:cubicBezTo>
                    <a:pt x="109" y="31"/>
                    <a:pt x="111" y="30"/>
                    <a:pt x="111" y="30"/>
                  </a:cubicBezTo>
                  <a:cubicBezTo>
                    <a:pt x="110" y="29"/>
                    <a:pt x="109" y="30"/>
                    <a:pt x="109" y="30"/>
                  </a:cubicBezTo>
                  <a:cubicBezTo>
                    <a:pt x="108" y="30"/>
                    <a:pt x="108" y="30"/>
                    <a:pt x="107" y="30"/>
                  </a:cubicBezTo>
                  <a:cubicBezTo>
                    <a:pt x="106" y="30"/>
                    <a:pt x="105" y="30"/>
                    <a:pt x="104" y="30"/>
                  </a:cubicBezTo>
                  <a:cubicBezTo>
                    <a:pt x="103" y="29"/>
                    <a:pt x="102" y="30"/>
                    <a:pt x="101" y="30"/>
                  </a:cubicBezTo>
                  <a:cubicBezTo>
                    <a:pt x="99" y="30"/>
                    <a:pt x="98" y="30"/>
                    <a:pt x="97" y="30"/>
                  </a:cubicBezTo>
                  <a:cubicBezTo>
                    <a:pt x="96" y="29"/>
                    <a:pt x="98" y="30"/>
                    <a:pt x="99" y="30"/>
                  </a:cubicBezTo>
                  <a:cubicBezTo>
                    <a:pt x="100" y="30"/>
                    <a:pt x="101" y="29"/>
                    <a:pt x="102" y="29"/>
                  </a:cubicBezTo>
                  <a:cubicBezTo>
                    <a:pt x="103" y="29"/>
                    <a:pt x="104" y="29"/>
                    <a:pt x="106" y="29"/>
                  </a:cubicBezTo>
                  <a:cubicBezTo>
                    <a:pt x="106" y="29"/>
                    <a:pt x="109" y="30"/>
                    <a:pt x="109" y="29"/>
                  </a:cubicBezTo>
                  <a:cubicBezTo>
                    <a:pt x="109" y="29"/>
                    <a:pt x="108" y="29"/>
                    <a:pt x="108" y="29"/>
                  </a:cubicBezTo>
                  <a:cubicBezTo>
                    <a:pt x="108" y="29"/>
                    <a:pt x="108" y="29"/>
                    <a:pt x="107" y="28"/>
                  </a:cubicBezTo>
                  <a:cubicBezTo>
                    <a:pt x="107" y="28"/>
                    <a:pt x="105" y="29"/>
                    <a:pt x="105" y="28"/>
                  </a:cubicBezTo>
                  <a:cubicBezTo>
                    <a:pt x="104" y="28"/>
                    <a:pt x="106" y="28"/>
                    <a:pt x="106" y="28"/>
                  </a:cubicBezTo>
                  <a:cubicBezTo>
                    <a:pt x="106" y="28"/>
                    <a:pt x="107" y="28"/>
                    <a:pt x="107" y="28"/>
                  </a:cubicBezTo>
                  <a:cubicBezTo>
                    <a:pt x="107" y="28"/>
                    <a:pt x="108" y="28"/>
                    <a:pt x="108" y="28"/>
                  </a:cubicBezTo>
                  <a:cubicBezTo>
                    <a:pt x="108" y="28"/>
                    <a:pt x="108" y="29"/>
                    <a:pt x="109" y="29"/>
                  </a:cubicBezTo>
                  <a:cubicBezTo>
                    <a:pt x="109" y="29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1" y="27"/>
                    <a:pt x="111" y="27"/>
                  </a:cubicBezTo>
                  <a:cubicBezTo>
                    <a:pt x="111" y="27"/>
                    <a:pt x="111" y="27"/>
                    <a:pt x="111" y="27"/>
                  </a:cubicBezTo>
                  <a:cubicBezTo>
                    <a:pt x="111" y="27"/>
                    <a:pt x="112" y="27"/>
                    <a:pt x="112" y="27"/>
                  </a:cubicBezTo>
                  <a:cubicBezTo>
                    <a:pt x="112" y="27"/>
                    <a:pt x="113" y="27"/>
                    <a:pt x="113" y="27"/>
                  </a:cubicBezTo>
                  <a:cubicBezTo>
                    <a:pt x="114" y="27"/>
                    <a:pt x="115" y="27"/>
                    <a:pt x="116" y="27"/>
                  </a:cubicBezTo>
                  <a:cubicBezTo>
                    <a:pt x="117" y="27"/>
                    <a:pt x="118" y="27"/>
                    <a:pt x="119" y="28"/>
                  </a:cubicBezTo>
                  <a:cubicBezTo>
                    <a:pt x="119" y="28"/>
                    <a:pt x="120" y="28"/>
                    <a:pt x="121" y="28"/>
                  </a:cubicBezTo>
                  <a:cubicBezTo>
                    <a:pt x="121" y="28"/>
                    <a:pt x="122" y="28"/>
                    <a:pt x="122" y="28"/>
                  </a:cubicBezTo>
                  <a:cubicBezTo>
                    <a:pt x="123" y="28"/>
                    <a:pt x="124" y="27"/>
                    <a:pt x="125" y="27"/>
                  </a:cubicBezTo>
                  <a:cubicBezTo>
                    <a:pt x="126" y="27"/>
                    <a:pt x="127" y="27"/>
                    <a:pt x="128" y="27"/>
                  </a:cubicBezTo>
                  <a:cubicBezTo>
                    <a:pt x="128" y="27"/>
                    <a:pt x="129" y="27"/>
                    <a:pt x="130" y="27"/>
                  </a:cubicBezTo>
                  <a:cubicBezTo>
                    <a:pt x="130" y="27"/>
                    <a:pt x="131" y="27"/>
                    <a:pt x="131" y="26"/>
                  </a:cubicBezTo>
                  <a:cubicBezTo>
                    <a:pt x="132" y="26"/>
                    <a:pt x="132" y="27"/>
                    <a:pt x="133" y="27"/>
                  </a:cubicBezTo>
                  <a:cubicBezTo>
                    <a:pt x="134" y="27"/>
                    <a:pt x="134" y="27"/>
                    <a:pt x="135" y="26"/>
                  </a:cubicBezTo>
                  <a:cubicBezTo>
                    <a:pt x="135" y="26"/>
                    <a:pt x="135" y="26"/>
                    <a:pt x="136" y="26"/>
                  </a:cubicBezTo>
                  <a:cubicBezTo>
                    <a:pt x="136" y="26"/>
                    <a:pt x="136" y="26"/>
                    <a:pt x="136" y="25"/>
                  </a:cubicBezTo>
                  <a:cubicBezTo>
                    <a:pt x="136" y="25"/>
                    <a:pt x="135" y="25"/>
                    <a:pt x="135" y="25"/>
                  </a:cubicBezTo>
                  <a:cubicBezTo>
                    <a:pt x="135" y="25"/>
                    <a:pt x="135" y="25"/>
                    <a:pt x="134" y="25"/>
                  </a:cubicBezTo>
                  <a:cubicBezTo>
                    <a:pt x="134" y="25"/>
                    <a:pt x="134" y="25"/>
                    <a:pt x="133" y="25"/>
                  </a:cubicBezTo>
                  <a:cubicBezTo>
                    <a:pt x="132" y="25"/>
                    <a:pt x="131" y="25"/>
                    <a:pt x="130" y="25"/>
                  </a:cubicBezTo>
                  <a:cubicBezTo>
                    <a:pt x="130" y="25"/>
                    <a:pt x="129" y="25"/>
                    <a:pt x="129" y="25"/>
                  </a:cubicBezTo>
                  <a:cubicBezTo>
                    <a:pt x="129" y="25"/>
                    <a:pt x="129" y="24"/>
                    <a:pt x="129" y="24"/>
                  </a:cubicBezTo>
                  <a:cubicBezTo>
                    <a:pt x="129" y="24"/>
                    <a:pt x="131" y="24"/>
                    <a:pt x="131" y="24"/>
                  </a:cubicBezTo>
                  <a:cubicBezTo>
                    <a:pt x="131" y="24"/>
                    <a:pt x="132" y="25"/>
                    <a:pt x="132" y="25"/>
                  </a:cubicBezTo>
                  <a:cubicBezTo>
                    <a:pt x="133" y="24"/>
                    <a:pt x="133" y="24"/>
                    <a:pt x="133" y="24"/>
                  </a:cubicBezTo>
                  <a:cubicBezTo>
                    <a:pt x="134" y="24"/>
                    <a:pt x="134" y="24"/>
                    <a:pt x="135" y="24"/>
                  </a:cubicBezTo>
                  <a:cubicBezTo>
                    <a:pt x="135" y="24"/>
                    <a:pt x="136" y="24"/>
                    <a:pt x="136" y="24"/>
                  </a:cubicBezTo>
                  <a:cubicBezTo>
                    <a:pt x="137" y="24"/>
                    <a:pt x="137" y="24"/>
                    <a:pt x="138" y="24"/>
                  </a:cubicBezTo>
                  <a:cubicBezTo>
                    <a:pt x="138" y="24"/>
                    <a:pt x="138" y="24"/>
                    <a:pt x="139" y="24"/>
                  </a:cubicBezTo>
                  <a:cubicBezTo>
                    <a:pt x="139" y="24"/>
                    <a:pt x="139" y="25"/>
                    <a:pt x="139" y="25"/>
                  </a:cubicBezTo>
                  <a:cubicBezTo>
                    <a:pt x="140" y="25"/>
                    <a:pt x="141" y="25"/>
                    <a:pt x="141" y="25"/>
                  </a:cubicBezTo>
                  <a:cubicBezTo>
                    <a:pt x="142" y="25"/>
                    <a:pt x="143" y="25"/>
                    <a:pt x="144" y="25"/>
                  </a:cubicBezTo>
                  <a:cubicBezTo>
                    <a:pt x="146" y="25"/>
                    <a:pt x="147" y="25"/>
                    <a:pt x="148" y="25"/>
                  </a:cubicBezTo>
                  <a:cubicBezTo>
                    <a:pt x="149" y="25"/>
                    <a:pt x="149" y="25"/>
                    <a:pt x="150" y="25"/>
                  </a:cubicBezTo>
                  <a:cubicBezTo>
                    <a:pt x="150" y="24"/>
                    <a:pt x="151" y="24"/>
                    <a:pt x="151" y="24"/>
                  </a:cubicBezTo>
                  <a:cubicBezTo>
                    <a:pt x="152" y="24"/>
                    <a:pt x="152" y="23"/>
                    <a:pt x="153" y="23"/>
                  </a:cubicBezTo>
                  <a:cubicBezTo>
                    <a:pt x="153" y="23"/>
                    <a:pt x="154" y="23"/>
                    <a:pt x="154" y="23"/>
                  </a:cubicBezTo>
                  <a:cubicBezTo>
                    <a:pt x="154" y="22"/>
                    <a:pt x="153" y="22"/>
                    <a:pt x="153" y="22"/>
                  </a:cubicBezTo>
                  <a:cubicBezTo>
                    <a:pt x="152" y="22"/>
                    <a:pt x="152" y="22"/>
                    <a:pt x="151" y="22"/>
                  </a:cubicBezTo>
                  <a:cubicBezTo>
                    <a:pt x="150" y="23"/>
                    <a:pt x="150" y="23"/>
                    <a:pt x="149" y="22"/>
                  </a:cubicBezTo>
                  <a:cubicBezTo>
                    <a:pt x="148" y="22"/>
                    <a:pt x="147" y="22"/>
                    <a:pt x="147" y="23"/>
                  </a:cubicBezTo>
                  <a:cubicBezTo>
                    <a:pt x="146" y="23"/>
                    <a:pt x="146" y="23"/>
                    <a:pt x="145" y="23"/>
                  </a:cubicBezTo>
                  <a:cubicBezTo>
                    <a:pt x="145" y="23"/>
                    <a:pt x="145" y="22"/>
                    <a:pt x="146" y="22"/>
                  </a:cubicBezTo>
                  <a:cubicBezTo>
                    <a:pt x="146" y="22"/>
                    <a:pt x="146" y="21"/>
                    <a:pt x="147" y="22"/>
                  </a:cubicBezTo>
                  <a:cubicBezTo>
                    <a:pt x="147" y="22"/>
                    <a:pt x="150" y="22"/>
                    <a:pt x="150" y="22"/>
                  </a:cubicBezTo>
                  <a:cubicBezTo>
                    <a:pt x="151" y="22"/>
                    <a:pt x="151" y="22"/>
                    <a:pt x="152" y="22"/>
                  </a:cubicBezTo>
                  <a:cubicBezTo>
                    <a:pt x="152" y="22"/>
                    <a:pt x="153" y="22"/>
                    <a:pt x="153" y="22"/>
                  </a:cubicBezTo>
                  <a:cubicBezTo>
                    <a:pt x="154" y="22"/>
                    <a:pt x="154" y="22"/>
                    <a:pt x="155" y="22"/>
                  </a:cubicBezTo>
                  <a:cubicBezTo>
                    <a:pt x="155" y="22"/>
                    <a:pt x="156" y="22"/>
                    <a:pt x="156" y="22"/>
                  </a:cubicBezTo>
                  <a:cubicBezTo>
                    <a:pt x="156" y="22"/>
                    <a:pt x="157" y="22"/>
                    <a:pt x="157" y="22"/>
                  </a:cubicBezTo>
                  <a:cubicBezTo>
                    <a:pt x="157" y="22"/>
                    <a:pt x="157" y="22"/>
                    <a:pt x="157" y="22"/>
                  </a:cubicBezTo>
                  <a:cubicBezTo>
                    <a:pt x="158" y="22"/>
                    <a:pt x="158" y="22"/>
                    <a:pt x="158" y="22"/>
                  </a:cubicBezTo>
                  <a:cubicBezTo>
                    <a:pt x="159" y="22"/>
                    <a:pt x="159" y="22"/>
                    <a:pt x="159" y="21"/>
                  </a:cubicBezTo>
                  <a:cubicBezTo>
                    <a:pt x="159" y="21"/>
                    <a:pt x="159" y="21"/>
                    <a:pt x="159" y="21"/>
                  </a:cubicBezTo>
                  <a:cubicBezTo>
                    <a:pt x="158" y="20"/>
                    <a:pt x="159" y="20"/>
                    <a:pt x="159" y="20"/>
                  </a:cubicBezTo>
                  <a:cubicBezTo>
                    <a:pt x="159" y="19"/>
                    <a:pt x="158" y="19"/>
                    <a:pt x="158" y="19"/>
                  </a:cubicBezTo>
                  <a:cubicBezTo>
                    <a:pt x="158" y="18"/>
                    <a:pt x="159" y="19"/>
                    <a:pt x="159" y="19"/>
                  </a:cubicBezTo>
                  <a:cubicBezTo>
                    <a:pt x="159" y="19"/>
                    <a:pt x="160" y="19"/>
                    <a:pt x="160" y="19"/>
                  </a:cubicBezTo>
                  <a:cubicBezTo>
                    <a:pt x="160" y="20"/>
                    <a:pt x="160" y="20"/>
                    <a:pt x="160" y="20"/>
                  </a:cubicBezTo>
                  <a:cubicBezTo>
                    <a:pt x="161" y="20"/>
                    <a:pt x="161" y="20"/>
                    <a:pt x="161" y="20"/>
                  </a:cubicBezTo>
                  <a:cubicBezTo>
                    <a:pt x="162" y="20"/>
                    <a:pt x="163" y="20"/>
                    <a:pt x="164" y="20"/>
                  </a:cubicBezTo>
                  <a:cubicBezTo>
                    <a:pt x="164" y="20"/>
                    <a:pt x="165" y="21"/>
                    <a:pt x="165" y="20"/>
                  </a:cubicBezTo>
                  <a:cubicBezTo>
                    <a:pt x="165" y="20"/>
                    <a:pt x="166" y="20"/>
                    <a:pt x="166" y="20"/>
                  </a:cubicBezTo>
                  <a:cubicBezTo>
                    <a:pt x="166" y="20"/>
                    <a:pt x="166" y="20"/>
                    <a:pt x="167" y="20"/>
                  </a:cubicBezTo>
                  <a:cubicBezTo>
                    <a:pt x="167" y="19"/>
                    <a:pt x="168" y="19"/>
                    <a:pt x="169" y="19"/>
                  </a:cubicBezTo>
                  <a:cubicBezTo>
                    <a:pt x="171" y="18"/>
                    <a:pt x="173" y="19"/>
                    <a:pt x="174" y="18"/>
                  </a:cubicBezTo>
                  <a:cubicBezTo>
                    <a:pt x="174" y="18"/>
                    <a:pt x="174" y="18"/>
                    <a:pt x="174" y="18"/>
                  </a:cubicBezTo>
                  <a:cubicBezTo>
                    <a:pt x="174" y="17"/>
                    <a:pt x="175" y="18"/>
                    <a:pt x="176" y="18"/>
                  </a:cubicBezTo>
                  <a:cubicBezTo>
                    <a:pt x="176" y="18"/>
                    <a:pt x="176" y="17"/>
                    <a:pt x="177" y="17"/>
                  </a:cubicBezTo>
                  <a:cubicBezTo>
                    <a:pt x="177" y="17"/>
                    <a:pt x="177" y="17"/>
                    <a:pt x="178" y="17"/>
                  </a:cubicBezTo>
                  <a:cubicBezTo>
                    <a:pt x="179" y="17"/>
                    <a:pt x="179" y="17"/>
                    <a:pt x="180" y="17"/>
                  </a:cubicBezTo>
                  <a:cubicBezTo>
                    <a:pt x="180" y="17"/>
                    <a:pt x="180" y="17"/>
                    <a:pt x="181" y="16"/>
                  </a:cubicBezTo>
                  <a:cubicBezTo>
                    <a:pt x="181" y="16"/>
                    <a:pt x="181" y="16"/>
                    <a:pt x="182" y="16"/>
                  </a:cubicBezTo>
                  <a:cubicBezTo>
                    <a:pt x="182" y="16"/>
                    <a:pt x="183" y="16"/>
                    <a:pt x="183" y="16"/>
                  </a:cubicBezTo>
                  <a:cubicBezTo>
                    <a:pt x="184" y="16"/>
                    <a:pt x="184" y="16"/>
                    <a:pt x="185" y="16"/>
                  </a:cubicBezTo>
                  <a:cubicBezTo>
                    <a:pt x="185" y="16"/>
                    <a:pt x="185" y="16"/>
                    <a:pt x="186" y="16"/>
                  </a:cubicBezTo>
                  <a:cubicBezTo>
                    <a:pt x="186" y="16"/>
                    <a:pt x="186" y="16"/>
                    <a:pt x="187" y="15"/>
                  </a:cubicBezTo>
                  <a:cubicBezTo>
                    <a:pt x="187" y="15"/>
                    <a:pt x="187" y="15"/>
                    <a:pt x="188" y="15"/>
                  </a:cubicBezTo>
                  <a:cubicBezTo>
                    <a:pt x="188" y="15"/>
                    <a:pt x="188" y="15"/>
                    <a:pt x="189" y="15"/>
                  </a:cubicBezTo>
                  <a:cubicBezTo>
                    <a:pt x="189" y="15"/>
                    <a:pt x="189" y="15"/>
                    <a:pt x="189" y="14"/>
                  </a:cubicBezTo>
                  <a:cubicBezTo>
                    <a:pt x="190" y="14"/>
                    <a:pt x="190" y="14"/>
                    <a:pt x="191" y="1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254" name="Freeform 256"/>
            <p:cNvSpPr>
              <a:spLocks/>
            </p:cNvSpPr>
            <p:nvPr/>
          </p:nvSpPr>
          <p:spPr bwMode="auto">
            <a:xfrm>
              <a:off x="2459038" y="1978026"/>
              <a:ext cx="187325" cy="76200"/>
            </a:xfrm>
            <a:custGeom>
              <a:avLst/>
              <a:gdLst>
                <a:gd name="T0" fmla="*/ 20 w 64"/>
                <a:gd name="T1" fmla="*/ 23 h 26"/>
                <a:gd name="T2" fmla="*/ 23 w 64"/>
                <a:gd name="T3" fmla="*/ 22 h 26"/>
                <a:gd name="T4" fmla="*/ 26 w 64"/>
                <a:gd name="T5" fmla="*/ 24 h 26"/>
                <a:gd name="T6" fmla="*/ 28 w 64"/>
                <a:gd name="T7" fmla="*/ 23 h 26"/>
                <a:gd name="T8" fmla="*/ 32 w 64"/>
                <a:gd name="T9" fmla="*/ 23 h 26"/>
                <a:gd name="T10" fmla="*/ 35 w 64"/>
                <a:gd name="T11" fmla="*/ 21 h 26"/>
                <a:gd name="T12" fmla="*/ 39 w 64"/>
                <a:gd name="T13" fmla="*/ 21 h 26"/>
                <a:gd name="T14" fmla="*/ 41 w 64"/>
                <a:gd name="T15" fmla="*/ 18 h 26"/>
                <a:gd name="T16" fmla="*/ 46 w 64"/>
                <a:gd name="T17" fmla="*/ 17 h 26"/>
                <a:gd name="T18" fmla="*/ 43 w 64"/>
                <a:gd name="T19" fmla="*/ 20 h 26"/>
                <a:gd name="T20" fmla="*/ 50 w 64"/>
                <a:gd name="T21" fmla="*/ 18 h 26"/>
                <a:gd name="T22" fmla="*/ 59 w 64"/>
                <a:gd name="T23" fmla="*/ 17 h 26"/>
                <a:gd name="T24" fmla="*/ 60 w 64"/>
                <a:gd name="T25" fmla="*/ 14 h 26"/>
                <a:gd name="T26" fmla="*/ 55 w 64"/>
                <a:gd name="T27" fmla="*/ 13 h 26"/>
                <a:gd name="T28" fmla="*/ 57 w 64"/>
                <a:gd name="T29" fmla="*/ 11 h 26"/>
                <a:gd name="T30" fmla="*/ 58 w 64"/>
                <a:gd name="T31" fmla="*/ 8 h 26"/>
                <a:gd name="T32" fmla="*/ 54 w 64"/>
                <a:gd name="T33" fmla="*/ 7 h 26"/>
                <a:gd name="T34" fmla="*/ 50 w 64"/>
                <a:gd name="T35" fmla="*/ 9 h 26"/>
                <a:gd name="T36" fmla="*/ 50 w 64"/>
                <a:gd name="T37" fmla="*/ 6 h 26"/>
                <a:gd name="T38" fmla="*/ 42 w 64"/>
                <a:gd name="T39" fmla="*/ 4 h 26"/>
                <a:gd name="T40" fmla="*/ 38 w 64"/>
                <a:gd name="T41" fmla="*/ 0 h 26"/>
                <a:gd name="T42" fmla="*/ 32 w 64"/>
                <a:gd name="T43" fmla="*/ 0 h 26"/>
                <a:gd name="T44" fmla="*/ 28 w 64"/>
                <a:gd name="T45" fmla="*/ 2 h 26"/>
                <a:gd name="T46" fmla="*/ 24 w 64"/>
                <a:gd name="T47" fmla="*/ 2 h 26"/>
                <a:gd name="T48" fmla="*/ 19 w 64"/>
                <a:gd name="T49" fmla="*/ 3 h 26"/>
                <a:gd name="T50" fmla="*/ 19 w 64"/>
                <a:gd name="T51" fmla="*/ 6 h 26"/>
                <a:gd name="T52" fmla="*/ 9 w 64"/>
                <a:gd name="T53" fmla="*/ 7 h 26"/>
                <a:gd name="T54" fmla="*/ 6 w 64"/>
                <a:gd name="T55" fmla="*/ 8 h 26"/>
                <a:gd name="T56" fmla="*/ 13 w 64"/>
                <a:gd name="T57" fmla="*/ 9 h 26"/>
                <a:gd name="T58" fmla="*/ 8 w 64"/>
                <a:gd name="T59" fmla="*/ 9 h 26"/>
                <a:gd name="T60" fmla="*/ 1 w 64"/>
                <a:gd name="T61" fmla="*/ 11 h 26"/>
                <a:gd name="T62" fmla="*/ 11 w 64"/>
                <a:gd name="T63" fmla="*/ 11 h 26"/>
                <a:gd name="T64" fmla="*/ 0 w 64"/>
                <a:gd name="T65" fmla="*/ 14 h 26"/>
                <a:gd name="T66" fmla="*/ 6 w 64"/>
                <a:gd name="T67" fmla="*/ 15 h 26"/>
                <a:gd name="T68" fmla="*/ 10 w 64"/>
                <a:gd name="T69" fmla="*/ 15 h 26"/>
                <a:gd name="T70" fmla="*/ 15 w 64"/>
                <a:gd name="T71" fmla="*/ 15 h 26"/>
                <a:gd name="T72" fmla="*/ 20 w 64"/>
                <a:gd name="T73" fmla="*/ 15 h 26"/>
                <a:gd name="T74" fmla="*/ 25 w 64"/>
                <a:gd name="T75" fmla="*/ 16 h 26"/>
                <a:gd name="T76" fmla="*/ 27 w 64"/>
                <a:gd name="T77" fmla="*/ 15 h 26"/>
                <a:gd name="T78" fmla="*/ 30 w 64"/>
                <a:gd name="T79" fmla="*/ 16 h 26"/>
                <a:gd name="T80" fmla="*/ 31 w 64"/>
                <a:gd name="T81" fmla="*/ 16 h 26"/>
                <a:gd name="T82" fmla="*/ 24 w 64"/>
                <a:gd name="T83" fmla="*/ 16 h 26"/>
                <a:gd name="T84" fmla="*/ 18 w 64"/>
                <a:gd name="T85" fmla="*/ 16 h 26"/>
                <a:gd name="T86" fmla="*/ 10 w 64"/>
                <a:gd name="T87" fmla="*/ 17 h 26"/>
                <a:gd name="T88" fmla="*/ 5 w 64"/>
                <a:gd name="T89" fmla="*/ 17 h 26"/>
                <a:gd name="T90" fmla="*/ 6 w 64"/>
                <a:gd name="T91" fmla="*/ 19 h 26"/>
                <a:gd name="T92" fmla="*/ 7 w 64"/>
                <a:gd name="T93" fmla="*/ 20 h 26"/>
                <a:gd name="T94" fmla="*/ 6 w 64"/>
                <a:gd name="T95" fmla="*/ 21 h 26"/>
                <a:gd name="T96" fmla="*/ 10 w 64"/>
                <a:gd name="T97" fmla="*/ 21 h 26"/>
                <a:gd name="T98" fmla="*/ 11 w 64"/>
                <a:gd name="T99" fmla="*/ 22 h 26"/>
                <a:gd name="T100" fmla="*/ 12 w 64"/>
                <a:gd name="T101" fmla="*/ 23 h 26"/>
                <a:gd name="T102" fmla="*/ 19 w 64"/>
                <a:gd name="T103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4" h="26">
                  <a:moveTo>
                    <a:pt x="20" y="24"/>
                  </a:moveTo>
                  <a:cubicBezTo>
                    <a:pt x="21" y="24"/>
                    <a:pt x="21" y="24"/>
                    <a:pt x="20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23"/>
                    <a:pt x="21" y="23"/>
                    <a:pt x="21" y="23"/>
                  </a:cubicBezTo>
                  <a:cubicBezTo>
                    <a:pt x="21" y="23"/>
                    <a:pt x="21" y="23"/>
                    <a:pt x="22" y="23"/>
                  </a:cubicBezTo>
                  <a:cubicBezTo>
                    <a:pt x="22" y="22"/>
                    <a:pt x="23" y="22"/>
                    <a:pt x="23" y="22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4" y="24"/>
                    <a:pt x="24" y="23"/>
                    <a:pt x="24" y="24"/>
                  </a:cubicBezTo>
                  <a:cubicBezTo>
                    <a:pt x="25" y="24"/>
                    <a:pt x="26" y="26"/>
                    <a:pt x="26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2"/>
                    <a:pt x="25" y="22"/>
                    <a:pt x="26" y="21"/>
                  </a:cubicBezTo>
                  <a:cubicBezTo>
                    <a:pt x="27" y="20"/>
                    <a:pt x="28" y="22"/>
                    <a:pt x="28" y="23"/>
                  </a:cubicBezTo>
                  <a:cubicBezTo>
                    <a:pt x="28" y="24"/>
                    <a:pt x="29" y="24"/>
                    <a:pt x="30" y="24"/>
                  </a:cubicBezTo>
                  <a:cubicBezTo>
                    <a:pt x="30" y="24"/>
                    <a:pt x="31" y="24"/>
                    <a:pt x="31" y="23"/>
                  </a:cubicBezTo>
                  <a:cubicBezTo>
                    <a:pt x="31" y="23"/>
                    <a:pt x="32" y="23"/>
                    <a:pt x="32" y="23"/>
                  </a:cubicBezTo>
                  <a:cubicBezTo>
                    <a:pt x="32" y="23"/>
                    <a:pt x="32" y="23"/>
                    <a:pt x="33" y="23"/>
                  </a:cubicBezTo>
                  <a:cubicBezTo>
                    <a:pt x="33" y="23"/>
                    <a:pt x="34" y="22"/>
                    <a:pt x="34" y="22"/>
                  </a:cubicBezTo>
                  <a:cubicBezTo>
                    <a:pt x="34" y="21"/>
                    <a:pt x="34" y="21"/>
                    <a:pt x="35" y="21"/>
                  </a:cubicBezTo>
                  <a:cubicBezTo>
                    <a:pt x="36" y="20"/>
                    <a:pt x="36" y="21"/>
                    <a:pt x="37" y="21"/>
                  </a:cubicBezTo>
                  <a:cubicBezTo>
                    <a:pt x="37" y="22"/>
                    <a:pt x="38" y="21"/>
                    <a:pt x="38" y="21"/>
                  </a:cubicBezTo>
                  <a:cubicBezTo>
                    <a:pt x="39" y="22"/>
                    <a:pt x="39" y="22"/>
                    <a:pt x="39" y="21"/>
                  </a:cubicBezTo>
                  <a:cubicBezTo>
                    <a:pt x="39" y="21"/>
                    <a:pt x="39" y="21"/>
                    <a:pt x="39" y="20"/>
                  </a:cubicBezTo>
                  <a:cubicBezTo>
                    <a:pt x="39" y="20"/>
                    <a:pt x="40" y="19"/>
                    <a:pt x="40" y="19"/>
                  </a:cubicBezTo>
                  <a:cubicBezTo>
                    <a:pt x="40" y="19"/>
                    <a:pt x="41" y="18"/>
                    <a:pt x="41" y="18"/>
                  </a:cubicBezTo>
                  <a:cubicBezTo>
                    <a:pt x="42" y="18"/>
                    <a:pt x="42" y="18"/>
                    <a:pt x="43" y="18"/>
                  </a:cubicBezTo>
                  <a:cubicBezTo>
                    <a:pt x="44" y="18"/>
                    <a:pt x="44" y="17"/>
                    <a:pt x="45" y="17"/>
                  </a:cubicBezTo>
                  <a:cubicBezTo>
                    <a:pt x="45" y="17"/>
                    <a:pt x="46" y="17"/>
                    <a:pt x="46" y="17"/>
                  </a:cubicBezTo>
                  <a:cubicBezTo>
                    <a:pt x="45" y="18"/>
                    <a:pt x="44" y="18"/>
                    <a:pt x="43" y="18"/>
                  </a:cubicBezTo>
                  <a:cubicBezTo>
                    <a:pt x="43" y="19"/>
                    <a:pt x="42" y="19"/>
                    <a:pt x="41" y="19"/>
                  </a:cubicBezTo>
                  <a:cubicBezTo>
                    <a:pt x="41" y="20"/>
                    <a:pt x="43" y="20"/>
                    <a:pt x="43" y="20"/>
                  </a:cubicBezTo>
                  <a:cubicBezTo>
                    <a:pt x="44" y="20"/>
                    <a:pt x="44" y="20"/>
                    <a:pt x="45" y="19"/>
                  </a:cubicBezTo>
                  <a:cubicBezTo>
                    <a:pt x="45" y="19"/>
                    <a:pt x="46" y="19"/>
                    <a:pt x="46" y="19"/>
                  </a:cubicBezTo>
                  <a:cubicBezTo>
                    <a:pt x="48" y="19"/>
                    <a:pt x="48" y="18"/>
                    <a:pt x="50" y="18"/>
                  </a:cubicBezTo>
                  <a:cubicBezTo>
                    <a:pt x="51" y="17"/>
                    <a:pt x="52" y="18"/>
                    <a:pt x="53" y="18"/>
                  </a:cubicBezTo>
                  <a:cubicBezTo>
                    <a:pt x="54" y="17"/>
                    <a:pt x="55" y="17"/>
                    <a:pt x="56" y="17"/>
                  </a:cubicBezTo>
                  <a:cubicBezTo>
                    <a:pt x="57" y="17"/>
                    <a:pt x="58" y="17"/>
                    <a:pt x="59" y="17"/>
                  </a:cubicBezTo>
                  <a:cubicBezTo>
                    <a:pt x="61" y="17"/>
                    <a:pt x="64" y="16"/>
                    <a:pt x="63" y="14"/>
                  </a:cubicBezTo>
                  <a:cubicBezTo>
                    <a:pt x="63" y="13"/>
                    <a:pt x="62" y="13"/>
                    <a:pt x="61" y="13"/>
                  </a:cubicBezTo>
                  <a:cubicBezTo>
                    <a:pt x="61" y="13"/>
                    <a:pt x="60" y="14"/>
                    <a:pt x="60" y="14"/>
                  </a:cubicBezTo>
                  <a:cubicBezTo>
                    <a:pt x="60" y="14"/>
                    <a:pt x="60" y="13"/>
                    <a:pt x="59" y="13"/>
                  </a:cubicBezTo>
                  <a:cubicBezTo>
                    <a:pt x="58" y="12"/>
                    <a:pt x="58" y="13"/>
                    <a:pt x="57" y="13"/>
                  </a:cubicBezTo>
                  <a:cubicBezTo>
                    <a:pt x="56" y="14"/>
                    <a:pt x="55" y="13"/>
                    <a:pt x="55" y="13"/>
                  </a:cubicBezTo>
                  <a:cubicBezTo>
                    <a:pt x="54" y="13"/>
                    <a:pt x="53" y="14"/>
                    <a:pt x="53" y="13"/>
                  </a:cubicBezTo>
                  <a:cubicBezTo>
                    <a:pt x="53" y="12"/>
                    <a:pt x="54" y="13"/>
                    <a:pt x="55" y="12"/>
                  </a:cubicBezTo>
                  <a:cubicBezTo>
                    <a:pt x="56" y="12"/>
                    <a:pt x="56" y="12"/>
                    <a:pt x="57" y="11"/>
                  </a:cubicBezTo>
                  <a:cubicBezTo>
                    <a:pt x="57" y="11"/>
                    <a:pt x="58" y="10"/>
                    <a:pt x="58" y="10"/>
                  </a:cubicBezTo>
                  <a:cubicBezTo>
                    <a:pt x="58" y="9"/>
                    <a:pt x="56" y="9"/>
                    <a:pt x="56" y="9"/>
                  </a:cubicBezTo>
                  <a:cubicBezTo>
                    <a:pt x="56" y="9"/>
                    <a:pt x="58" y="8"/>
                    <a:pt x="58" y="8"/>
                  </a:cubicBezTo>
                  <a:cubicBezTo>
                    <a:pt x="58" y="8"/>
                    <a:pt x="59" y="7"/>
                    <a:pt x="58" y="7"/>
                  </a:cubicBezTo>
                  <a:cubicBezTo>
                    <a:pt x="58" y="6"/>
                    <a:pt x="57" y="7"/>
                    <a:pt x="56" y="7"/>
                  </a:cubicBezTo>
                  <a:cubicBezTo>
                    <a:pt x="56" y="7"/>
                    <a:pt x="55" y="7"/>
                    <a:pt x="54" y="7"/>
                  </a:cubicBezTo>
                  <a:cubicBezTo>
                    <a:pt x="54" y="7"/>
                    <a:pt x="53" y="7"/>
                    <a:pt x="53" y="8"/>
                  </a:cubicBezTo>
                  <a:cubicBezTo>
                    <a:pt x="52" y="8"/>
                    <a:pt x="53" y="9"/>
                    <a:pt x="52" y="9"/>
                  </a:cubicBezTo>
                  <a:cubicBezTo>
                    <a:pt x="52" y="9"/>
                    <a:pt x="51" y="9"/>
                    <a:pt x="50" y="9"/>
                  </a:cubicBezTo>
                  <a:cubicBezTo>
                    <a:pt x="50" y="8"/>
                    <a:pt x="49" y="9"/>
                    <a:pt x="49" y="8"/>
                  </a:cubicBezTo>
                  <a:cubicBezTo>
                    <a:pt x="49" y="7"/>
                    <a:pt x="50" y="7"/>
                    <a:pt x="50" y="7"/>
                  </a:cubicBezTo>
                  <a:cubicBezTo>
                    <a:pt x="51" y="7"/>
                    <a:pt x="51" y="6"/>
                    <a:pt x="50" y="6"/>
                  </a:cubicBezTo>
                  <a:cubicBezTo>
                    <a:pt x="49" y="6"/>
                    <a:pt x="48" y="6"/>
                    <a:pt x="48" y="6"/>
                  </a:cubicBezTo>
                  <a:cubicBezTo>
                    <a:pt x="47" y="6"/>
                    <a:pt x="46" y="6"/>
                    <a:pt x="46" y="6"/>
                  </a:cubicBezTo>
                  <a:cubicBezTo>
                    <a:pt x="45" y="5"/>
                    <a:pt x="43" y="5"/>
                    <a:pt x="42" y="4"/>
                  </a:cubicBezTo>
                  <a:cubicBezTo>
                    <a:pt x="42" y="3"/>
                    <a:pt x="42" y="2"/>
                    <a:pt x="42" y="2"/>
                  </a:cubicBezTo>
                  <a:cubicBezTo>
                    <a:pt x="41" y="1"/>
                    <a:pt x="40" y="1"/>
                    <a:pt x="40" y="0"/>
                  </a:cubicBezTo>
                  <a:cubicBezTo>
                    <a:pt x="39" y="0"/>
                    <a:pt x="39" y="0"/>
                    <a:pt x="38" y="0"/>
                  </a:cubicBezTo>
                  <a:cubicBezTo>
                    <a:pt x="37" y="0"/>
                    <a:pt x="37" y="0"/>
                    <a:pt x="36" y="0"/>
                  </a:cubicBezTo>
                  <a:cubicBezTo>
                    <a:pt x="35" y="0"/>
                    <a:pt x="35" y="0"/>
                    <a:pt x="34" y="0"/>
                  </a:cubicBezTo>
                  <a:cubicBezTo>
                    <a:pt x="33" y="0"/>
                    <a:pt x="33" y="0"/>
                    <a:pt x="32" y="0"/>
                  </a:cubicBezTo>
                  <a:cubicBezTo>
                    <a:pt x="31" y="0"/>
                    <a:pt x="29" y="0"/>
                    <a:pt x="29" y="1"/>
                  </a:cubicBezTo>
                  <a:cubicBezTo>
                    <a:pt x="29" y="1"/>
                    <a:pt x="29" y="1"/>
                    <a:pt x="29" y="2"/>
                  </a:cubicBezTo>
                  <a:cubicBezTo>
                    <a:pt x="29" y="2"/>
                    <a:pt x="28" y="2"/>
                    <a:pt x="28" y="2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6" y="2"/>
                    <a:pt x="26" y="3"/>
                    <a:pt x="25" y="3"/>
                  </a:cubicBezTo>
                  <a:cubicBezTo>
                    <a:pt x="25" y="3"/>
                    <a:pt x="24" y="2"/>
                    <a:pt x="24" y="2"/>
                  </a:cubicBezTo>
                  <a:cubicBezTo>
                    <a:pt x="24" y="2"/>
                    <a:pt x="23" y="2"/>
                    <a:pt x="23" y="2"/>
                  </a:cubicBezTo>
                  <a:cubicBezTo>
                    <a:pt x="22" y="2"/>
                    <a:pt x="22" y="2"/>
                    <a:pt x="21" y="2"/>
                  </a:cubicBezTo>
                  <a:cubicBezTo>
                    <a:pt x="20" y="2"/>
                    <a:pt x="20" y="2"/>
                    <a:pt x="19" y="3"/>
                  </a:cubicBezTo>
                  <a:cubicBezTo>
                    <a:pt x="18" y="3"/>
                    <a:pt x="17" y="3"/>
                    <a:pt x="17" y="3"/>
                  </a:cubicBezTo>
                  <a:cubicBezTo>
                    <a:pt x="17" y="4"/>
                    <a:pt x="19" y="4"/>
                    <a:pt x="19" y="4"/>
                  </a:cubicBezTo>
                  <a:cubicBezTo>
                    <a:pt x="20" y="5"/>
                    <a:pt x="20" y="6"/>
                    <a:pt x="19" y="6"/>
                  </a:cubicBezTo>
                  <a:cubicBezTo>
                    <a:pt x="17" y="5"/>
                    <a:pt x="16" y="5"/>
                    <a:pt x="15" y="5"/>
                  </a:cubicBezTo>
                  <a:cubicBezTo>
                    <a:pt x="14" y="5"/>
                    <a:pt x="12" y="5"/>
                    <a:pt x="11" y="6"/>
                  </a:cubicBezTo>
                  <a:cubicBezTo>
                    <a:pt x="10" y="6"/>
                    <a:pt x="10" y="7"/>
                    <a:pt x="9" y="7"/>
                  </a:cubicBezTo>
                  <a:cubicBezTo>
                    <a:pt x="7" y="7"/>
                    <a:pt x="6" y="6"/>
                    <a:pt x="5" y="7"/>
                  </a:cubicBezTo>
                  <a:cubicBezTo>
                    <a:pt x="5" y="7"/>
                    <a:pt x="4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7" y="8"/>
                    <a:pt x="8" y="8"/>
                    <a:pt x="8" y="8"/>
                  </a:cubicBezTo>
                  <a:cubicBezTo>
                    <a:pt x="9" y="8"/>
                    <a:pt x="9" y="8"/>
                    <a:pt x="9" y="9"/>
                  </a:cubicBezTo>
                  <a:cubicBezTo>
                    <a:pt x="10" y="9"/>
                    <a:pt x="12" y="9"/>
                    <a:pt x="13" y="9"/>
                  </a:cubicBezTo>
                  <a:cubicBezTo>
                    <a:pt x="14" y="8"/>
                    <a:pt x="16" y="8"/>
                    <a:pt x="16" y="8"/>
                  </a:cubicBezTo>
                  <a:cubicBezTo>
                    <a:pt x="16" y="9"/>
                    <a:pt x="13" y="10"/>
                    <a:pt x="12" y="10"/>
                  </a:cubicBezTo>
                  <a:cubicBezTo>
                    <a:pt x="10" y="9"/>
                    <a:pt x="9" y="9"/>
                    <a:pt x="8" y="9"/>
                  </a:cubicBezTo>
                  <a:cubicBezTo>
                    <a:pt x="7" y="9"/>
                    <a:pt x="6" y="9"/>
                    <a:pt x="5" y="9"/>
                  </a:cubicBezTo>
                  <a:cubicBezTo>
                    <a:pt x="4" y="9"/>
                    <a:pt x="3" y="8"/>
                    <a:pt x="2" y="9"/>
                  </a:cubicBezTo>
                  <a:cubicBezTo>
                    <a:pt x="2" y="9"/>
                    <a:pt x="1" y="10"/>
                    <a:pt x="1" y="11"/>
                  </a:cubicBezTo>
                  <a:cubicBezTo>
                    <a:pt x="0" y="13"/>
                    <a:pt x="3" y="13"/>
                    <a:pt x="4" y="13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9" y="13"/>
                    <a:pt x="11" y="11"/>
                    <a:pt x="11" y="11"/>
                  </a:cubicBezTo>
                  <a:cubicBezTo>
                    <a:pt x="11" y="13"/>
                    <a:pt x="9" y="13"/>
                    <a:pt x="8" y="13"/>
                  </a:cubicBezTo>
                  <a:cubicBezTo>
                    <a:pt x="6" y="13"/>
                    <a:pt x="5" y="13"/>
                    <a:pt x="3" y="13"/>
                  </a:cubicBezTo>
                  <a:cubicBezTo>
                    <a:pt x="3" y="13"/>
                    <a:pt x="0" y="14"/>
                    <a:pt x="0" y="14"/>
                  </a:cubicBezTo>
                  <a:cubicBezTo>
                    <a:pt x="0" y="15"/>
                    <a:pt x="1" y="15"/>
                    <a:pt x="2" y="15"/>
                  </a:cubicBezTo>
                  <a:cubicBezTo>
                    <a:pt x="2" y="15"/>
                    <a:pt x="2" y="16"/>
                    <a:pt x="3" y="16"/>
                  </a:cubicBezTo>
                  <a:cubicBezTo>
                    <a:pt x="4" y="15"/>
                    <a:pt x="5" y="15"/>
                    <a:pt x="6" y="15"/>
                  </a:cubicBezTo>
                  <a:cubicBezTo>
                    <a:pt x="7" y="15"/>
                    <a:pt x="7" y="15"/>
                    <a:pt x="8" y="14"/>
                  </a:cubicBezTo>
                  <a:cubicBezTo>
                    <a:pt x="8" y="15"/>
                    <a:pt x="8" y="15"/>
                    <a:pt x="9" y="15"/>
                  </a:cubicBezTo>
                  <a:cubicBezTo>
                    <a:pt x="9" y="15"/>
                    <a:pt x="10" y="15"/>
                    <a:pt x="10" y="15"/>
                  </a:cubicBezTo>
                  <a:cubicBezTo>
                    <a:pt x="10" y="15"/>
                    <a:pt x="11" y="15"/>
                    <a:pt x="12" y="15"/>
                  </a:cubicBezTo>
                  <a:cubicBezTo>
                    <a:pt x="12" y="15"/>
                    <a:pt x="12" y="15"/>
                    <a:pt x="13" y="15"/>
                  </a:cubicBezTo>
                  <a:cubicBezTo>
                    <a:pt x="14" y="14"/>
                    <a:pt x="15" y="15"/>
                    <a:pt x="15" y="15"/>
                  </a:cubicBezTo>
                  <a:cubicBezTo>
                    <a:pt x="16" y="15"/>
                    <a:pt x="17" y="14"/>
                    <a:pt x="18" y="14"/>
                  </a:cubicBezTo>
                  <a:cubicBezTo>
                    <a:pt x="19" y="14"/>
                    <a:pt x="19" y="14"/>
                    <a:pt x="19" y="15"/>
                  </a:cubicBezTo>
                  <a:cubicBezTo>
                    <a:pt x="19" y="15"/>
                    <a:pt x="20" y="15"/>
                    <a:pt x="20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6"/>
                    <a:pt x="22" y="16"/>
                    <a:pt x="22" y="16"/>
                  </a:cubicBezTo>
                  <a:cubicBezTo>
                    <a:pt x="23" y="16"/>
                    <a:pt x="24" y="16"/>
                    <a:pt x="25" y="16"/>
                  </a:cubicBezTo>
                  <a:cubicBezTo>
                    <a:pt x="25" y="16"/>
                    <a:pt x="25" y="16"/>
                    <a:pt x="26" y="15"/>
                  </a:cubicBezTo>
                  <a:cubicBezTo>
                    <a:pt x="26" y="15"/>
                    <a:pt x="26" y="15"/>
                    <a:pt x="27" y="14"/>
                  </a:cubicBezTo>
                  <a:cubicBezTo>
                    <a:pt x="27" y="14"/>
                    <a:pt x="28" y="14"/>
                    <a:pt x="27" y="15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7" y="16"/>
                    <a:pt x="27" y="16"/>
                    <a:pt x="28" y="16"/>
                  </a:cubicBezTo>
                  <a:cubicBezTo>
                    <a:pt x="28" y="16"/>
                    <a:pt x="29" y="16"/>
                    <a:pt x="30" y="16"/>
                  </a:cubicBezTo>
                  <a:cubicBezTo>
                    <a:pt x="30" y="16"/>
                    <a:pt x="31" y="16"/>
                    <a:pt x="31" y="16"/>
                  </a:cubicBezTo>
                  <a:cubicBezTo>
                    <a:pt x="31" y="16"/>
                    <a:pt x="32" y="16"/>
                    <a:pt x="32" y="16"/>
                  </a:cubicBezTo>
                  <a:cubicBezTo>
                    <a:pt x="32" y="16"/>
                    <a:pt x="32" y="16"/>
                    <a:pt x="31" y="16"/>
                  </a:cubicBezTo>
                  <a:cubicBezTo>
                    <a:pt x="31" y="16"/>
                    <a:pt x="31" y="16"/>
                    <a:pt x="30" y="16"/>
                  </a:cubicBezTo>
                  <a:cubicBezTo>
                    <a:pt x="29" y="16"/>
                    <a:pt x="28" y="16"/>
                    <a:pt x="27" y="16"/>
                  </a:cubicBezTo>
                  <a:cubicBezTo>
                    <a:pt x="26" y="16"/>
                    <a:pt x="25" y="16"/>
                    <a:pt x="24" y="16"/>
                  </a:cubicBezTo>
                  <a:cubicBezTo>
                    <a:pt x="24" y="16"/>
                    <a:pt x="23" y="16"/>
                    <a:pt x="23" y="16"/>
                  </a:cubicBezTo>
                  <a:cubicBezTo>
                    <a:pt x="22" y="17"/>
                    <a:pt x="22" y="16"/>
                    <a:pt x="21" y="16"/>
                  </a:cubicBezTo>
                  <a:cubicBezTo>
                    <a:pt x="20" y="16"/>
                    <a:pt x="19" y="16"/>
                    <a:pt x="18" y="16"/>
                  </a:cubicBezTo>
                  <a:cubicBezTo>
                    <a:pt x="18" y="16"/>
                    <a:pt x="17" y="16"/>
                    <a:pt x="17" y="16"/>
                  </a:cubicBezTo>
                  <a:cubicBezTo>
                    <a:pt x="16" y="16"/>
                    <a:pt x="16" y="16"/>
                    <a:pt x="15" y="16"/>
                  </a:cubicBezTo>
                  <a:cubicBezTo>
                    <a:pt x="14" y="16"/>
                    <a:pt x="12" y="16"/>
                    <a:pt x="10" y="17"/>
                  </a:cubicBezTo>
                  <a:cubicBezTo>
                    <a:pt x="9" y="18"/>
                    <a:pt x="8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4" y="18"/>
                    <a:pt x="5" y="18"/>
                    <a:pt x="5" y="19"/>
                  </a:cubicBezTo>
                  <a:cubicBezTo>
                    <a:pt x="5" y="18"/>
                    <a:pt x="6" y="18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19"/>
                    <a:pt x="8" y="19"/>
                    <a:pt x="9" y="19"/>
                  </a:cubicBezTo>
                  <a:cubicBezTo>
                    <a:pt x="9" y="20"/>
                    <a:pt x="8" y="19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0"/>
                    <a:pt x="7" y="21"/>
                  </a:cubicBezTo>
                  <a:cubicBezTo>
                    <a:pt x="7" y="21"/>
                    <a:pt x="6" y="21"/>
                    <a:pt x="6" y="21"/>
                  </a:cubicBezTo>
                  <a:cubicBezTo>
                    <a:pt x="6" y="21"/>
                    <a:pt x="7" y="21"/>
                    <a:pt x="7" y="21"/>
                  </a:cubicBezTo>
                  <a:cubicBezTo>
                    <a:pt x="8" y="21"/>
                    <a:pt x="8" y="21"/>
                    <a:pt x="9" y="21"/>
                  </a:cubicBezTo>
                  <a:cubicBezTo>
                    <a:pt x="9" y="21"/>
                    <a:pt x="10" y="21"/>
                    <a:pt x="10" y="21"/>
                  </a:cubicBezTo>
                  <a:cubicBezTo>
                    <a:pt x="12" y="21"/>
                    <a:pt x="15" y="20"/>
                    <a:pt x="15" y="21"/>
                  </a:cubicBezTo>
                  <a:cubicBezTo>
                    <a:pt x="16" y="21"/>
                    <a:pt x="15" y="21"/>
                    <a:pt x="14" y="21"/>
                  </a:cubicBezTo>
                  <a:cubicBezTo>
                    <a:pt x="13" y="21"/>
                    <a:pt x="12" y="21"/>
                    <a:pt x="11" y="22"/>
                  </a:cubicBezTo>
                  <a:cubicBezTo>
                    <a:pt x="11" y="22"/>
                    <a:pt x="7" y="21"/>
                    <a:pt x="8" y="22"/>
                  </a:cubicBezTo>
                  <a:cubicBezTo>
                    <a:pt x="8" y="23"/>
                    <a:pt x="9" y="23"/>
                    <a:pt x="10" y="23"/>
                  </a:cubicBezTo>
                  <a:cubicBezTo>
                    <a:pt x="11" y="23"/>
                    <a:pt x="11" y="23"/>
                    <a:pt x="12" y="23"/>
                  </a:cubicBezTo>
                  <a:cubicBezTo>
                    <a:pt x="13" y="24"/>
                    <a:pt x="14" y="25"/>
                    <a:pt x="16" y="25"/>
                  </a:cubicBezTo>
                  <a:cubicBezTo>
                    <a:pt x="16" y="24"/>
                    <a:pt x="17" y="24"/>
                    <a:pt x="17" y="24"/>
                  </a:cubicBezTo>
                  <a:cubicBezTo>
                    <a:pt x="18" y="24"/>
                    <a:pt x="18" y="24"/>
                    <a:pt x="19" y="25"/>
                  </a:cubicBezTo>
                  <a:lnTo>
                    <a:pt x="20" y="2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255" name="Freeform 257"/>
            <p:cNvSpPr>
              <a:spLocks/>
            </p:cNvSpPr>
            <p:nvPr/>
          </p:nvSpPr>
          <p:spPr bwMode="auto">
            <a:xfrm>
              <a:off x="2398713" y="2001838"/>
              <a:ext cx="28575" cy="11113"/>
            </a:xfrm>
            <a:custGeom>
              <a:avLst/>
              <a:gdLst>
                <a:gd name="T0" fmla="*/ 7 w 10"/>
                <a:gd name="T1" fmla="*/ 1 h 4"/>
                <a:gd name="T2" fmla="*/ 4 w 10"/>
                <a:gd name="T3" fmla="*/ 0 h 4"/>
                <a:gd name="T4" fmla="*/ 0 w 10"/>
                <a:gd name="T5" fmla="*/ 2 h 4"/>
                <a:gd name="T6" fmla="*/ 3 w 10"/>
                <a:gd name="T7" fmla="*/ 2 h 4"/>
                <a:gd name="T8" fmla="*/ 5 w 10"/>
                <a:gd name="T9" fmla="*/ 4 h 4"/>
                <a:gd name="T10" fmla="*/ 8 w 10"/>
                <a:gd name="T11" fmla="*/ 2 h 4"/>
                <a:gd name="T12" fmla="*/ 7 w 10"/>
                <a:gd name="T13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4">
                  <a:moveTo>
                    <a:pt x="7" y="1"/>
                  </a:moveTo>
                  <a:cubicBezTo>
                    <a:pt x="6" y="1"/>
                    <a:pt x="5" y="0"/>
                    <a:pt x="4" y="0"/>
                  </a:cubicBezTo>
                  <a:cubicBezTo>
                    <a:pt x="3" y="0"/>
                    <a:pt x="0" y="1"/>
                    <a:pt x="0" y="2"/>
                  </a:cubicBezTo>
                  <a:cubicBezTo>
                    <a:pt x="1" y="2"/>
                    <a:pt x="3" y="2"/>
                    <a:pt x="3" y="2"/>
                  </a:cubicBezTo>
                  <a:cubicBezTo>
                    <a:pt x="4" y="3"/>
                    <a:pt x="4" y="4"/>
                    <a:pt x="5" y="4"/>
                  </a:cubicBezTo>
                  <a:cubicBezTo>
                    <a:pt x="6" y="4"/>
                    <a:pt x="7" y="3"/>
                    <a:pt x="8" y="2"/>
                  </a:cubicBezTo>
                  <a:cubicBezTo>
                    <a:pt x="10" y="1"/>
                    <a:pt x="8" y="1"/>
                    <a:pt x="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256" name="Freeform 258"/>
            <p:cNvSpPr>
              <a:spLocks/>
            </p:cNvSpPr>
            <p:nvPr/>
          </p:nvSpPr>
          <p:spPr bwMode="auto">
            <a:xfrm>
              <a:off x="2476500" y="2057401"/>
              <a:ext cx="31750" cy="14288"/>
            </a:xfrm>
            <a:custGeom>
              <a:avLst/>
              <a:gdLst>
                <a:gd name="T0" fmla="*/ 2 w 11"/>
                <a:gd name="T1" fmla="*/ 4 h 5"/>
                <a:gd name="T2" fmla="*/ 4 w 11"/>
                <a:gd name="T3" fmla="*/ 5 h 5"/>
                <a:gd name="T4" fmla="*/ 7 w 11"/>
                <a:gd name="T5" fmla="*/ 4 h 5"/>
                <a:gd name="T6" fmla="*/ 10 w 11"/>
                <a:gd name="T7" fmla="*/ 4 h 5"/>
                <a:gd name="T8" fmla="*/ 8 w 11"/>
                <a:gd name="T9" fmla="*/ 0 h 5"/>
                <a:gd name="T10" fmla="*/ 2 w 11"/>
                <a:gd name="T1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5">
                  <a:moveTo>
                    <a:pt x="2" y="4"/>
                  </a:moveTo>
                  <a:cubicBezTo>
                    <a:pt x="3" y="5"/>
                    <a:pt x="4" y="4"/>
                    <a:pt x="4" y="5"/>
                  </a:cubicBezTo>
                  <a:cubicBezTo>
                    <a:pt x="6" y="5"/>
                    <a:pt x="6" y="5"/>
                    <a:pt x="7" y="4"/>
                  </a:cubicBezTo>
                  <a:cubicBezTo>
                    <a:pt x="8" y="4"/>
                    <a:pt x="10" y="4"/>
                    <a:pt x="10" y="4"/>
                  </a:cubicBezTo>
                  <a:cubicBezTo>
                    <a:pt x="11" y="2"/>
                    <a:pt x="9" y="1"/>
                    <a:pt x="8" y="0"/>
                  </a:cubicBezTo>
                  <a:cubicBezTo>
                    <a:pt x="7" y="0"/>
                    <a:pt x="0" y="2"/>
                    <a:pt x="2" y="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257" name="Freeform 259"/>
            <p:cNvSpPr>
              <a:spLocks/>
            </p:cNvSpPr>
            <p:nvPr/>
          </p:nvSpPr>
          <p:spPr bwMode="auto">
            <a:xfrm>
              <a:off x="2392363" y="2051051"/>
              <a:ext cx="61913" cy="17463"/>
            </a:xfrm>
            <a:custGeom>
              <a:avLst/>
              <a:gdLst>
                <a:gd name="T0" fmla="*/ 14 w 21"/>
                <a:gd name="T1" fmla="*/ 2 h 6"/>
                <a:gd name="T2" fmla="*/ 10 w 21"/>
                <a:gd name="T3" fmla="*/ 2 h 6"/>
                <a:gd name="T4" fmla="*/ 7 w 21"/>
                <a:gd name="T5" fmla="*/ 2 h 6"/>
                <a:gd name="T6" fmla="*/ 3 w 21"/>
                <a:gd name="T7" fmla="*/ 3 h 6"/>
                <a:gd name="T8" fmla="*/ 1 w 21"/>
                <a:gd name="T9" fmla="*/ 4 h 6"/>
                <a:gd name="T10" fmla="*/ 5 w 21"/>
                <a:gd name="T11" fmla="*/ 4 h 6"/>
                <a:gd name="T12" fmla="*/ 8 w 21"/>
                <a:gd name="T13" fmla="*/ 5 h 6"/>
                <a:gd name="T14" fmla="*/ 12 w 21"/>
                <a:gd name="T15" fmla="*/ 5 h 6"/>
                <a:gd name="T16" fmla="*/ 16 w 21"/>
                <a:gd name="T17" fmla="*/ 5 h 6"/>
                <a:gd name="T18" fmla="*/ 19 w 21"/>
                <a:gd name="T19" fmla="*/ 3 h 6"/>
                <a:gd name="T20" fmla="*/ 20 w 21"/>
                <a:gd name="T21" fmla="*/ 3 h 6"/>
                <a:gd name="T22" fmla="*/ 14 w 21"/>
                <a:gd name="T23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" h="6">
                  <a:moveTo>
                    <a:pt x="14" y="2"/>
                  </a:moveTo>
                  <a:cubicBezTo>
                    <a:pt x="12" y="2"/>
                    <a:pt x="11" y="3"/>
                    <a:pt x="10" y="2"/>
                  </a:cubicBezTo>
                  <a:cubicBezTo>
                    <a:pt x="9" y="2"/>
                    <a:pt x="8" y="1"/>
                    <a:pt x="7" y="2"/>
                  </a:cubicBezTo>
                  <a:cubicBezTo>
                    <a:pt x="6" y="2"/>
                    <a:pt x="5" y="3"/>
                    <a:pt x="3" y="3"/>
                  </a:cubicBezTo>
                  <a:cubicBezTo>
                    <a:pt x="3" y="3"/>
                    <a:pt x="0" y="3"/>
                    <a:pt x="1" y="4"/>
                  </a:cubicBezTo>
                  <a:cubicBezTo>
                    <a:pt x="2" y="4"/>
                    <a:pt x="4" y="4"/>
                    <a:pt x="5" y="4"/>
                  </a:cubicBezTo>
                  <a:cubicBezTo>
                    <a:pt x="6" y="4"/>
                    <a:pt x="7" y="4"/>
                    <a:pt x="8" y="5"/>
                  </a:cubicBezTo>
                  <a:cubicBezTo>
                    <a:pt x="9" y="5"/>
                    <a:pt x="11" y="5"/>
                    <a:pt x="12" y="5"/>
                  </a:cubicBezTo>
                  <a:cubicBezTo>
                    <a:pt x="13" y="5"/>
                    <a:pt x="15" y="6"/>
                    <a:pt x="16" y="5"/>
                  </a:cubicBezTo>
                  <a:cubicBezTo>
                    <a:pt x="17" y="4"/>
                    <a:pt x="17" y="3"/>
                    <a:pt x="19" y="3"/>
                  </a:cubicBezTo>
                  <a:cubicBezTo>
                    <a:pt x="20" y="3"/>
                    <a:pt x="21" y="4"/>
                    <a:pt x="20" y="3"/>
                  </a:cubicBezTo>
                  <a:cubicBezTo>
                    <a:pt x="19" y="0"/>
                    <a:pt x="15" y="2"/>
                    <a:pt x="14" y="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258" name="Freeform 260"/>
            <p:cNvSpPr>
              <a:spLocks/>
            </p:cNvSpPr>
            <p:nvPr/>
          </p:nvSpPr>
          <p:spPr bwMode="auto">
            <a:xfrm>
              <a:off x="2384425" y="2033588"/>
              <a:ext cx="52388" cy="23813"/>
            </a:xfrm>
            <a:custGeom>
              <a:avLst/>
              <a:gdLst>
                <a:gd name="T0" fmla="*/ 3 w 18"/>
                <a:gd name="T1" fmla="*/ 8 h 8"/>
                <a:gd name="T2" fmla="*/ 3 w 18"/>
                <a:gd name="T3" fmla="*/ 7 h 8"/>
                <a:gd name="T4" fmla="*/ 4 w 18"/>
                <a:gd name="T5" fmla="*/ 7 h 8"/>
                <a:gd name="T6" fmla="*/ 4 w 18"/>
                <a:gd name="T7" fmla="*/ 7 h 8"/>
                <a:gd name="T8" fmla="*/ 6 w 18"/>
                <a:gd name="T9" fmla="*/ 7 h 8"/>
                <a:gd name="T10" fmla="*/ 8 w 18"/>
                <a:gd name="T11" fmla="*/ 8 h 8"/>
                <a:gd name="T12" fmla="*/ 9 w 18"/>
                <a:gd name="T13" fmla="*/ 8 h 8"/>
                <a:gd name="T14" fmla="*/ 10 w 18"/>
                <a:gd name="T15" fmla="*/ 8 h 8"/>
                <a:gd name="T16" fmla="*/ 10 w 18"/>
                <a:gd name="T17" fmla="*/ 7 h 8"/>
                <a:gd name="T18" fmla="*/ 11 w 18"/>
                <a:gd name="T19" fmla="*/ 7 h 8"/>
                <a:gd name="T20" fmla="*/ 11 w 18"/>
                <a:gd name="T21" fmla="*/ 7 h 8"/>
                <a:gd name="T22" fmla="*/ 12 w 18"/>
                <a:gd name="T23" fmla="*/ 7 h 8"/>
                <a:gd name="T24" fmla="*/ 12 w 18"/>
                <a:gd name="T25" fmla="*/ 7 h 8"/>
                <a:gd name="T26" fmla="*/ 14 w 18"/>
                <a:gd name="T27" fmla="*/ 7 h 8"/>
                <a:gd name="T28" fmla="*/ 15 w 18"/>
                <a:gd name="T29" fmla="*/ 6 h 8"/>
                <a:gd name="T30" fmla="*/ 16 w 18"/>
                <a:gd name="T31" fmla="*/ 6 h 8"/>
                <a:gd name="T32" fmla="*/ 16 w 18"/>
                <a:gd name="T33" fmla="*/ 5 h 8"/>
                <a:gd name="T34" fmla="*/ 16 w 18"/>
                <a:gd name="T35" fmla="*/ 4 h 8"/>
                <a:gd name="T36" fmla="*/ 16 w 18"/>
                <a:gd name="T37" fmla="*/ 4 h 8"/>
                <a:gd name="T38" fmla="*/ 17 w 18"/>
                <a:gd name="T39" fmla="*/ 4 h 8"/>
                <a:gd name="T40" fmla="*/ 18 w 18"/>
                <a:gd name="T41" fmla="*/ 3 h 8"/>
                <a:gd name="T42" fmla="*/ 16 w 18"/>
                <a:gd name="T43" fmla="*/ 2 h 8"/>
                <a:gd name="T44" fmla="*/ 15 w 18"/>
                <a:gd name="T45" fmla="*/ 3 h 8"/>
                <a:gd name="T46" fmla="*/ 14 w 18"/>
                <a:gd name="T47" fmla="*/ 3 h 8"/>
                <a:gd name="T48" fmla="*/ 14 w 18"/>
                <a:gd name="T49" fmla="*/ 2 h 8"/>
                <a:gd name="T50" fmla="*/ 15 w 18"/>
                <a:gd name="T51" fmla="*/ 2 h 8"/>
                <a:gd name="T52" fmla="*/ 14 w 18"/>
                <a:gd name="T53" fmla="*/ 1 h 8"/>
                <a:gd name="T54" fmla="*/ 13 w 18"/>
                <a:gd name="T55" fmla="*/ 1 h 8"/>
                <a:gd name="T56" fmla="*/ 11 w 18"/>
                <a:gd name="T57" fmla="*/ 0 h 8"/>
                <a:gd name="T58" fmla="*/ 10 w 18"/>
                <a:gd name="T59" fmla="*/ 0 h 8"/>
                <a:gd name="T60" fmla="*/ 9 w 18"/>
                <a:gd name="T61" fmla="*/ 0 h 8"/>
                <a:gd name="T62" fmla="*/ 8 w 18"/>
                <a:gd name="T63" fmla="*/ 0 h 8"/>
                <a:gd name="T64" fmla="*/ 7 w 18"/>
                <a:gd name="T65" fmla="*/ 0 h 8"/>
                <a:gd name="T66" fmla="*/ 7 w 18"/>
                <a:gd name="T67" fmla="*/ 0 h 8"/>
                <a:gd name="T68" fmla="*/ 5 w 18"/>
                <a:gd name="T69" fmla="*/ 0 h 8"/>
                <a:gd name="T70" fmla="*/ 2 w 18"/>
                <a:gd name="T71" fmla="*/ 1 h 8"/>
                <a:gd name="T72" fmla="*/ 2 w 18"/>
                <a:gd name="T73" fmla="*/ 2 h 8"/>
                <a:gd name="T74" fmla="*/ 1 w 18"/>
                <a:gd name="T75" fmla="*/ 3 h 8"/>
                <a:gd name="T76" fmla="*/ 1 w 18"/>
                <a:gd name="T77" fmla="*/ 4 h 8"/>
                <a:gd name="T78" fmla="*/ 2 w 18"/>
                <a:gd name="T79" fmla="*/ 4 h 8"/>
                <a:gd name="T80" fmla="*/ 3 w 18"/>
                <a:gd name="T81" fmla="*/ 4 h 8"/>
                <a:gd name="T82" fmla="*/ 3 w 18"/>
                <a:gd name="T83" fmla="*/ 5 h 8"/>
                <a:gd name="T84" fmla="*/ 2 w 18"/>
                <a:gd name="T85" fmla="*/ 5 h 8"/>
                <a:gd name="T86" fmla="*/ 0 w 18"/>
                <a:gd name="T87" fmla="*/ 6 h 8"/>
                <a:gd name="T88" fmla="*/ 0 w 18"/>
                <a:gd name="T89" fmla="*/ 8 h 8"/>
                <a:gd name="T90" fmla="*/ 1 w 18"/>
                <a:gd name="T91" fmla="*/ 8 h 8"/>
                <a:gd name="T92" fmla="*/ 1 w 18"/>
                <a:gd name="T93" fmla="*/ 8 h 8"/>
                <a:gd name="T94" fmla="*/ 3 w 18"/>
                <a:gd name="T9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8" h="8">
                  <a:moveTo>
                    <a:pt x="3" y="8"/>
                  </a:moveTo>
                  <a:cubicBezTo>
                    <a:pt x="3" y="8"/>
                    <a:pt x="3" y="7"/>
                    <a:pt x="3" y="7"/>
                  </a:cubicBezTo>
                  <a:cubicBezTo>
                    <a:pt x="3" y="7"/>
                    <a:pt x="3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5" y="7"/>
                    <a:pt x="6" y="7"/>
                    <a:pt x="6" y="7"/>
                  </a:cubicBezTo>
                  <a:cubicBezTo>
                    <a:pt x="7" y="7"/>
                    <a:pt x="8" y="7"/>
                    <a:pt x="8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10" y="8"/>
                    <a:pt x="10" y="8"/>
                  </a:cubicBezTo>
                  <a:cubicBezTo>
                    <a:pt x="10" y="8"/>
                    <a:pt x="10" y="7"/>
                    <a:pt x="10" y="7"/>
                  </a:cubicBezTo>
                  <a:cubicBezTo>
                    <a:pt x="10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3" y="7"/>
                    <a:pt x="13" y="7"/>
                    <a:pt x="14" y="7"/>
                  </a:cubicBezTo>
                  <a:cubicBezTo>
                    <a:pt x="15" y="7"/>
                    <a:pt x="15" y="7"/>
                    <a:pt x="15" y="6"/>
                  </a:cubicBezTo>
                  <a:cubicBezTo>
                    <a:pt x="15" y="6"/>
                    <a:pt x="16" y="6"/>
                    <a:pt x="16" y="6"/>
                  </a:cubicBezTo>
                  <a:cubicBezTo>
                    <a:pt x="16" y="6"/>
                    <a:pt x="16" y="5"/>
                    <a:pt x="16" y="5"/>
                  </a:cubicBezTo>
                  <a:cubicBezTo>
                    <a:pt x="16" y="5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8" y="4"/>
                    <a:pt x="18" y="3"/>
                    <a:pt x="18" y="3"/>
                  </a:cubicBezTo>
                  <a:cubicBezTo>
                    <a:pt x="18" y="2"/>
                    <a:pt x="17" y="2"/>
                    <a:pt x="16" y="2"/>
                  </a:cubicBezTo>
                  <a:cubicBezTo>
                    <a:pt x="16" y="2"/>
                    <a:pt x="15" y="2"/>
                    <a:pt x="15" y="3"/>
                  </a:cubicBezTo>
                  <a:cubicBezTo>
                    <a:pt x="15" y="3"/>
                    <a:pt x="15" y="3"/>
                    <a:pt x="14" y="3"/>
                  </a:cubicBezTo>
                  <a:cubicBezTo>
                    <a:pt x="14" y="3"/>
                    <a:pt x="14" y="2"/>
                    <a:pt x="14" y="2"/>
                  </a:cubicBezTo>
                  <a:cubicBezTo>
                    <a:pt x="14" y="2"/>
                    <a:pt x="15" y="2"/>
                    <a:pt x="15" y="2"/>
                  </a:cubicBezTo>
                  <a:cubicBezTo>
                    <a:pt x="15" y="1"/>
                    <a:pt x="14" y="1"/>
                    <a:pt x="14" y="1"/>
                  </a:cubicBezTo>
                  <a:cubicBezTo>
                    <a:pt x="14" y="1"/>
                    <a:pt x="13" y="1"/>
                    <a:pt x="13" y="1"/>
                  </a:cubicBezTo>
                  <a:cubicBezTo>
                    <a:pt x="12" y="1"/>
                    <a:pt x="12" y="0"/>
                    <a:pt x="11" y="0"/>
                  </a:cubicBezTo>
                  <a:cubicBezTo>
                    <a:pt x="11" y="0"/>
                    <a:pt x="10" y="0"/>
                    <a:pt x="10" y="0"/>
                  </a:cubicBezTo>
                  <a:cubicBezTo>
                    <a:pt x="10" y="0"/>
                    <a:pt x="9" y="0"/>
                    <a:pt x="9" y="0"/>
                  </a:cubicBezTo>
                  <a:cubicBezTo>
                    <a:pt x="9" y="0"/>
                    <a:pt x="9" y="0"/>
                    <a:pt x="8" y="0"/>
                  </a:cubicBezTo>
                  <a:cubicBezTo>
                    <a:pt x="8" y="0"/>
                    <a:pt x="8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2" y="1"/>
                    <a:pt x="2" y="1"/>
                    <a:pt x="2" y="2"/>
                  </a:cubicBezTo>
                  <a:cubicBezTo>
                    <a:pt x="2" y="2"/>
                    <a:pt x="1" y="3"/>
                    <a:pt x="1" y="3"/>
                  </a:cubicBezTo>
                  <a:cubicBezTo>
                    <a:pt x="0" y="3"/>
                    <a:pt x="1" y="3"/>
                    <a:pt x="1" y="4"/>
                  </a:cubicBezTo>
                  <a:cubicBezTo>
                    <a:pt x="1" y="4"/>
                    <a:pt x="1" y="4"/>
                    <a:pt x="2" y="4"/>
                  </a:cubicBezTo>
                  <a:cubicBezTo>
                    <a:pt x="2" y="4"/>
                    <a:pt x="3" y="4"/>
                    <a:pt x="3" y="4"/>
                  </a:cubicBezTo>
                  <a:cubicBezTo>
                    <a:pt x="4" y="5"/>
                    <a:pt x="4" y="5"/>
                    <a:pt x="3" y="5"/>
                  </a:cubicBezTo>
                  <a:cubicBezTo>
                    <a:pt x="3" y="5"/>
                    <a:pt x="2" y="5"/>
                    <a:pt x="2" y="5"/>
                  </a:cubicBezTo>
                  <a:cubicBezTo>
                    <a:pt x="1" y="6"/>
                    <a:pt x="1" y="6"/>
                    <a:pt x="0" y="6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0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lnTo>
                    <a:pt x="3" y="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259" name="Freeform 261"/>
            <p:cNvSpPr>
              <a:spLocks/>
            </p:cNvSpPr>
            <p:nvPr/>
          </p:nvSpPr>
          <p:spPr bwMode="auto">
            <a:xfrm>
              <a:off x="2263775" y="2019301"/>
              <a:ext cx="100013" cy="38100"/>
            </a:xfrm>
            <a:custGeom>
              <a:avLst/>
              <a:gdLst>
                <a:gd name="T0" fmla="*/ 29 w 34"/>
                <a:gd name="T1" fmla="*/ 12 h 13"/>
                <a:gd name="T2" fmla="*/ 31 w 34"/>
                <a:gd name="T3" fmla="*/ 11 h 13"/>
                <a:gd name="T4" fmla="*/ 31 w 34"/>
                <a:gd name="T5" fmla="*/ 8 h 13"/>
                <a:gd name="T6" fmla="*/ 33 w 34"/>
                <a:gd name="T7" fmla="*/ 7 h 13"/>
                <a:gd name="T8" fmla="*/ 34 w 34"/>
                <a:gd name="T9" fmla="*/ 7 h 13"/>
                <a:gd name="T10" fmla="*/ 32 w 34"/>
                <a:gd name="T11" fmla="*/ 5 h 13"/>
                <a:gd name="T12" fmla="*/ 30 w 34"/>
                <a:gd name="T13" fmla="*/ 4 h 13"/>
                <a:gd name="T14" fmla="*/ 27 w 34"/>
                <a:gd name="T15" fmla="*/ 5 h 13"/>
                <a:gd name="T16" fmla="*/ 28 w 34"/>
                <a:gd name="T17" fmla="*/ 4 h 13"/>
                <a:gd name="T18" fmla="*/ 26 w 34"/>
                <a:gd name="T19" fmla="*/ 3 h 13"/>
                <a:gd name="T20" fmla="*/ 23 w 34"/>
                <a:gd name="T21" fmla="*/ 3 h 13"/>
                <a:gd name="T22" fmla="*/ 19 w 34"/>
                <a:gd name="T23" fmla="*/ 4 h 13"/>
                <a:gd name="T24" fmla="*/ 20 w 34"/>
                <a:gd name="T25" fmla="*/ 2 h 13"/>
                <a:gd name="T26" fmla="*/ 18 w 34"/>
                <a:gd name="T27" fmla="*/ 1 h 13"/>
                <a:gd name="T28" fmla="*/ 15 w 34"/>
                <a:gd name="T29" fmla="*/ 0 h 13"/>
                <a:gd name="T30" fmla="*/ 13 w 34"/>
                <a:gd name="T31" fmla="*/ 0 h 13"/>
                <a:gd name="T32" fmla="*/ 10 w 34"/>
                <a:gd name="T33" fmla="*/ 0 h 13"/>
                <a:gd name="T34" fmla="*/ 5 w 34"/>
                <a:gd name="T35" fmla="*/ 1 h 13"/>
                <a:gd name="T36" fmla="*/ 2 w 34"/>
                <a:gd name="T37" fmla="*/ 2 h 13"/>
                <a:gd name="T38" fmla="*/ 5 w 34"/>
                <a:gd name="T39" fmla="*/ 3 h 13"/>
                <a:gd name="T40" fmla="*/ 4 w 34"/>
                <a:gd name="T41" fmla="*/ 4 h 13"/>
                <a:gd name="T42" fmla="*/ 5 w 34"/>
                <a:gd name="T43" fmla="*/ 4 h 13"/>
                <a:gd name="T44" fmla="*/ 6 w 34"/>
                <a:gd name="T45" fmla="*/ 4 h 13"/>
                <a:gd name="T46" fmla="*/ 9 w 34"/>
                <a:gd name="T47" fmla="*/ 3 h 13"/>
                <a:gd name="T48" fmla="*/ 9 w 34"/>
                <a:gd name="T49" fmla="*/ 4 h 13"/>
                <a:gd name="T50" fmla="*/ 9 w 34"/>
                <a:gd name="T51" fmla="*/ 5 h 13"/>
                <a:gd name="T52" fmla="*/ 8 w 34"/>
                <a:gd name="T53" fmla="*/ 7 h 13"/>
                <a:gd name="T54" fmla="*/ 5 w 34"/>
                <a:gd name="T55" fmla="*/ 6 h 13"/>
                <a:gd name="T56" fmla="*/ 3 w 34"/>
                <a:gd name="T57" fmla="*/ 6 h 13"/>
                <a:gd name="T58" fmla="*/ 0 w 34"/>
                <a:gd name="T59" fmla="*/ 8 h 13"/>
                <a:gd name="T60" fmla="*/ 6 w 34"/>
                <a:gd name="T61" fmla="*/ 8 h 13"/>
                <a:gd name="T62" fmla="*/ 8 w 34"/>
                <a:gd name="T63" fmla="*/ 8 h 13"/>
                <a:gd name="T64" fmla="*/ 11 w 34"/>
                <a:gd name="T65" fmla="*/ 9 h 13"/>
                <a:gd name="T66" fmla="*/ 17 w 34"/>
                <a:gd name="T67" fmla="*/ 9 h 13"/>
                <a:gd name="T68" fmla="*/ 19 w 34"/>
                <a:gd name="T69" fmla="*/ 11 h 13"/>
                <a:gd name="T70" fmla="*/ 22 w 34"/>
                <a:gd name="T71" fmla="*/ 12 h 13"/>
                <a:gd name="T72" fmla="*/ 24 w 34"/>
                <a:gd name="T73" fmla="*/ 13 h 13"/>
                <a:gd name="T74" fmla="*/ 26 w 34"/>
                <a:gd name="T75" fmla="*/ 13 h 13"/>
                <a:gd name="T76" fmla="*/ 29 w 34"/>
                <a:gd name="T77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4" h="13">
                  <a:moveTo>
                    <a:pt x="29" y="12"/>
                  </a:moveTo>
                  <a:cubicBezTo>
                    <a:pt x="29" y="12"/>
                    <a:pt x="29" y="12"/>
                    <a:pt x="29" y="12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31" y="10"/>
                    <a:pt x="31" y="10"/>
                    <a:pt x="31" y="9"/>
                  </a:cubicBezTo>
                  <a:cubicBezTo>
                    <a:pt x="31" y="9"/>
                    <a:pt x="30" y="9"/>
                    <a:pt x="31" y="8"/>
                  </a:cubicBezTo>
                  <a:cubicBezTo>
                    <a:pt x="31" y="8"/>
                    <a:pt x="31" y="8"/>
                    <a:pt x="32" y="8"/>
                  </a:cubicBezTo>
                  <a:cubicBezTo>
                    <a:pt x="32" y="8"/>
                    <a:pt x="32" y="8"/>
                    <a:pt x="33" y="7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3" y="7"/>
                    <a:pt x="33" y="7"/>
                    <a:pt x="34" y="7"/>
                  </a:cubicBezTo>
                  <a:cubicBezTo>
                    <a:pt x="34" y="6"/>
                    <a:pt x="34" y="6"/>
                    <a:pt x="33" y="6"/>
                  </a:cubicBezTo>
                  <a:cubicBezTo>
                    <a:pt x="33" y="6"/>
                    <a:pt x="33" y="5"/>
                    <a:pt x="32" y="5"/>
                  </a:cubicBezTo>
                  <a:cubicBezTo>
                    <a:pt x="32" y="4"/>
                    <a:pt x="32" y="4"/>
                    <a:pt x="31" y="4"/>
                  </a:cubicBezTo>
                  <a:cubicBezTo>
                    <a:pt x="31" y="4"/>
                    <a:pt x="30" y="4"/>
                    <a:pt x="30" y="4"/>
                  </a:cubicBezTo>
                  <a:cubicBezTo>
                    <a:pt x="29" y="4"/>
                    <a:pt x="29" y="5"/>
                    <a:pt x="28" y="5"/>
                  </a:cubicBezTo>
                  <a:cubicBezTo>
                    <a:pt x="28" y="5"/>
                    <a:pt x="28" y="5"/>
                    <a:pt x="27" y="5"/>
                  </a:cubicBezTo>
                  <a:cubicBezTo>
                    <a:pt x="27" y="5"/>
                    <a:pt x="27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3"/>
                    <a:pt x="28" y="3"/>
                    <a:pt x="27" y="3"/>
                  </a:cubicBezTo>
                  <a:cubicBezTo>
                    <a:pt x="27" y="3"/>
                    <a:pt x="27" y="3"/>
                    <a:pt x="26" y="3"/>
                  </a:cubicBezTo>
                  <a:cubicBezTo>
                    <a:pt x="26" y="2"/>
                    <a:pt x="26" y="2"/>
                    <a:pt x="25" y="2"/>
                  </a:cubicBezTo>
                  <a:cubicBezTo>
                    <a:pt x="24" y="2"/>
                    <a:pt x="23" y="3"/>
                    <a:pt x="23" y="3"/>
                  </a:cubicBezTo>
                  <a:cubicBezTo>
                    <a:pt x="22" y="3"/>
                    <a:pt x="21" y="4"/>
                    <a:pt x="20" y="4"/>
                  </a:cubicBezTo>
                  <a:cubicBezTo>
                    <a:pt x="20" y="4"/>
                    <a:pt x="20" y="4"/>
                    <a:pt x="19" y="4"/>
                  </a:cubicBezTo>
                  <a:cubicBezTo>
                    <a:pt x="19" y="4"/>
                    <a:pt x="19" y="3"/>
                    <a:pt x="19" y="3"/>
                  </a:cubicBezTo>
                  <a:cubicBezTo>
                    <a:pt x="19" y="3"/>
                    <a:pt x="21" y="2"/>
                    <a:pt x="20" y="2"/>
                  </a:cubicBezTo>
                  <a:cubicBezTo>
                    <a:pt x="20" y="1"/>
                    <a:pt x="20" y="1"/>
                    <a:pt x="19" y="1"/>
                  </a:cubicBezTo>
                  <a:cubicBezTo>
                    <a:pt x="19" y="1"/>
                    <a:pt x="18" y="1"/>
                    <a:pt x="18" y="1"/>
                  </a:cubicBezTo>
                  <a:cubicBezTo>
                    <a:pt x="17" y="1"/>
                    <a:pt x="17" y="1"/>
                    <a:pt x="16" y="1"/>
                  </a:cubicBezTo>
                  <a:cubicBezTo>
                    <a:pt x="16" y="1"/>
                    <a:pt x="16" y="1"/>
                    <a:pt x="15" y="0"/>
                  </a:cubicBezTo>
                  <a:cubicBezTo>
                    <a:pt x="15" y="0"/>
                    <a:pt x="14" y="0"/>
                    <a:pt x="14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2" y="0"/>
                  </a:cubicBezTo>
                  <a:cubicBezTo>
                    <a:pt x="11" y="0"/>
                    <a:pt x="11" y="0"/>
                    <a:pt x="10" y="0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6" y="1"/>
                    <a:pt x="5" y="1"/>
                    <a:pt x="5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3" y="2"/>
                    <a:pt x="2" y="2"/>
                  </a:cubicBezTo>
                  <a:cubicBezTo>
                    <a:pt x="3" y="3"/>
                    <a:pt x="3" y="3"/>
                    <a:pt x="4" y="3"/>
                  </a:cubicBezTo>
                  <a:cubicBezTo>
                    <a:pt x="4" y="3"/>
                    <a:pt x="5" y="2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3" y="4"/>
                    <a:pt x="4" y="4"/>
                  </a:cubicBezTo>
                  <a:cubicBezTo>
                    <a:pt x="4" y="4"/>
                    <a:pt x="4" y="5"/>
                    <a:pt x="4" y="5"/>
                  </a:cubicBezTo>
                  <a:cubicBezTo>
                    <a:pt x="5" y="5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6" y="4"/>
                    <a:pt x="6" y="4"/>
                  </a:cubicBezTo>
                  <a:cubicBezTo>
                    <a:pt x="6" y="4"/>
                    <a:pt x="7" y="3"/>
                    <a:pt x="7" y="3"/>
                  </a:cubicBezTo>
                  <a:cubicBezTo>
                    <a:pt x="8" y="3"/>
                    <a:pt x="8" y="3"/>
                    <a:pt x="9" y="3"/>
                  </a:cubicBezTo>
                  <a:cubicBezTo>
                    <a:pt x="9" y="3"/>
                    <a:pt x="10" y="3"/>
                    <a:pt x="11" y="4"/>
                  </a:cubicBezTo>
                  <a:cubicBezTo>
                    <a:pt x="10" y="4"/>
                    <a:pt x="10" y="4"/>
                    <a:pt x="9" y="4"/>
                  </a:cubicBezTo>
                  <a:cubicBezTo>
                    <a:pt x="9" y="5"/>
                    <a:pt x="9" y="5"/>
                    <a:pt x="8" y="5"/>
                  </a:cubicBezTo>
                  <a:cubicBezTo>
                    <a:pt x="8" y="5"/>
                    <a:pt x="9" y="5"/>
                    <a:pt x="9" y="5"/>
                  </a:cubicBezTo>
                  <a:cubicBezTo>
                    <a:pt x="9" y="6"/>
                    <a:pt x="10" y="6"/>
                    <a:pt x="9" y="6"/>
                  </a:cubicBezTo>
                  <a:cubicBezTo>
                    <a:pt x="9" y="7"/>
                    <a:pt x="8" y="7"/>
                    <a:pt x="8" y="7"/>
                  </a:cubicBezTo>
                  <a:cubicBezTo>
                    <a:pt x="7" y="7"/>
                    <a:pt x="7" y="7"/>
                    <a:pt x="6" y="7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4" y="6"/>
                    <a:pt x="4" y="6"/>
                    <a:pt x="3" y="6"/>
                  </a:cubicBezTo>
                  <a:cubicBezTo>
                    <a:pt x="3" y="6"/>
                    <a:pt x="3" y="6"/>
                    <a:pt x="2" y="6"/>
                  </a:cubicBezTo>
                  <a:cubicBezTo>
                    <a:pt x="1" y="6"/>
                    <a:pt x="0" y="6"/>
                    <a:pt x="0" y="8"/>
                  </a:cubicBezTo>
                  <a:cubicBezTo>
                    <a:pt x="1" y="8"/>
                    <a:pt x="2" y="8"/>
                    <a:pt x="3" y="8"/>
                  </a:cubicBezTo>
                  <a:cubicBezTo>
                    <a:pt x="4" y="8"/>
                    <a:pt x="5" y="9"/>
                    <a:pt x="6" y="8"/>
                  </a:cubicBezTo>
                  <a:cubicBezTo>
                    <a:pt x="6" y="8"/>
                    <a:pt x="7" y="8"/>
                    <a:pt x="7" y="8"/>
                  </a:cubicBezTo>
                  <a:cubicBezTo>
                    <a:pt x="7" y="8"/>
                    <a:pt x="8" y="8"/>
                    <a:pt x="8" y="8"/>
                  </a:cubicBezTo>
                  <a:cubicBezTo>
                    <a:pt x="8" y="8"/>
                    <a:pt x="9" y="8"/>
                    <a:pt x="9" y="8"/>
                  </a:cubicBezTo>
                  <a:cubicBezTo>
                    <a:pt x="10" y="8"/>
                    <a:pt x="12" y="8"/>
                    <a:pt x="11" y="9"/>
                  </a:cubicBezTo>
                  <a:cubicBezTo>
                    <a:pt x="12" y="9"/>
                    <a:pt x="13" y="9"/>
                    <a:pt x="14" y="9"/>
                  </a:cubicBezTo>
                  <a:cubicBezTo>
                    <a:pt x="15" y="9"/>
                    <a:pt x="16" y="9"/>
                    <a:pt x="17" y="9"/>
                  </a:cubicBezTo>
                  <a:cubicBezTo>
                    <a:pt x="18" y="9"/>
                    <a:pt x="20" y="9"/>
                    <a:pt x="20" y="10"/>
                  </a:cubicBezTo>
                  <a:cubicBezTo>
                    <a:pt x="21" y="11"/>
                    <a:pt x="20" y="11"/>
                    <a:pt x="19" y="11"/>
                  </a:cubicBezTo>
                  <a:cubicBezTo>
                    <a:pt x="19" y="11"/>
                    <a:pt x="20" y="12"/>
                    <a:pt x="20" y="12"/>
                  </a:cubicBezTo>
                  <a:cubicBezTo>
                    <a:pt x="21" y="12"/>
                    <a:pt x="21" y="12"/>
                    <a:pt x="22" y="12"/>
                  </a:cubicBezTo>
                  <a:cubicBezTo>
                    <a:pt x="22" y="12"/>
                    <a:pt x="23" y="12"/>
                    <a:pt x="23" y="13"/>
                  </a:cubicBezTo>
                  <a:cubicBezTo>
                    <a:pt x="23" y="13"/>
                    <a:pt x="24" y="13"/>
                    <a:pt x="24" y="13"/>
                  </a:cubicBezTo>
                  <a:cubicBezTo>
                    <a:pt x="24" y="13"/>
                    <a:pt x="25" y="13"/>
                    <a:pt x="25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7" y="13"/>
                  </a:cubicBezTo>
                  <a:lnTo>
                    <a:pt x="29" y="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260" name="Freeform 262"/>
            <p:cNvSpPr>
              <a:spLocks/>
            </p:cNvSpPr>
            <p:nvPr/>
          </p:nvSpPr>
          <p:spPr bwMode="auto">
            <a:xfrm>
              <a:off x="2284413" y="2051051"/>
              <a:ext cx="28575" cy="9525"/>
            </a:xfrm>
            <a:custGeom>
              <a:avLst/>
              <a:gdLst>
                <a:gd name="T0" fmla="*/ 9 w 10"/>
                <a:gd name="T1" fmla="*/ 2 h 3"/>
                <a:gd name="T2" fmla="*/ 8 w 10"/>
                <a:gd name="T3" fmla="*/ 1 h 3"/>
                <a:gd name="T4" fmla="*/ 7 w 10"/>
                <a:gd name="T5" fmla="*/ 1 h 3"/>
                <a:gd name="T6" fmla="*/ 6 w 10"/>
                <a:gd name="T7" fmla="*/ 1 h 3"/>
                <a:gd name="T8" fmla="*/ 6 w 10"/>
                <a:gd name="T9" fmla="*/ 1 h 3"/>
                <a:gd name="T10" fmla="*/ 5 w 10"/>
                <a:gd name="T11" fmla="*/ 0 h 3"/>
                <a:gd name="T12" fmla="*/ 2 w 10"/>
                <a:gd name="T13" fmla="*/ 0 h 3"/>
                <a:gd name="T14" fmla="*/ 1 w 10"/>
                <a:gd name="T15" fmla="*/ 2 h 3"/>
                <a:gd name="T16" fmla="*/ 2 w 10"/>
                <a:gd name="T17" fmla="*/ 2 h 3"/>
                <a:gd name="T18" fmla="*/ 5 w 10"/>
                <a:gd name="T19" fmla="*/ 2 h 3"/>
                <a:gd name="T20" fmla="*/ 6 w 10"/>
                <a:gd name="T21" fmla="*/ 2 h 3"/>
                <a:gd name="T22" fmla="*/ 7 w 10"/>
                <a:gd name="T23" fmla="*/ 2 h 3"/>
                <a:gd name="T24" fmla="*/ 9 w 10"/>
                <a:gd name="T25" fmla="*/ 3 h 3"/>
                <a:gd name="T26" fmla="*/ 9 w 10"/>
                <a:gd name="T2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" h="3">
                  <a:moveTo>
                    <a:pt x="9" y="2"/>
                  </a:moveTo>
                  <a:cubicBezTo>
                    <a:pt x="9" y="1"/>
                    <a:pt x="9" y="1"/>
                    <a:pt x="8" y="1"/>
                  </a:cubicBezTo>
                  <a:cubicBezTo>
                    <a:pt x="8" y="1"/>
                    <a:pt x="8" y="1"/>
                    <a:pt x="7" y="1"/>
                  </a:cubicBezTo>
                  <a:cubicBezTo>
                    <a:pt x="7" y="0"/>
                    <a:pt x="7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2" y="0"/>
                    <a:pt x="0" y="1"/>
                    <a:pt x="1" y="2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3" y="2"/>
                    <a:pt x="4" y="2"/>
                    <a:pt x="5" y="2"/>
                  </a:cubicBezTo>
                  <a:cubicBezTo>
                    <a:pt x="5" y="2"/>
                    <a:pt x="5" y="2"/>
                    <a:pt x="6" y="2"/>
                  </a:cubicBezTo>
                  <a:cubicBezTo>
                    <a:pt x="6" y="2"/>
                    <a:pt x="6" y="2"/>
                    <a:pt x="7" y="2"/>
                  </a:cubicBezTo>
                  <a:cubicBezTo>
                    <a:pt x="7" y="3"/>
                    <a:pt x="8" y="3"/>
                    <a:pt x="9" y="3"/>
                  </a:cubicBezTo>
                  <a:cubicBezTo>
                    <a:pt x="9" y="3"/>
                    <a:pt x="10" y="2"/>
                    <a:pt x="9" y="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261" name="Freeform 263"/>
            <p:cNvSpPr>
              <a:spLocks/>
            </p:cNvSpPr>
            <p:nvPr/>
          </p:nvSpPr>
          <p:spPr bwMode="auto">
            <a:xfrm>
              <a:off x="2211388" y="2057401"/>
              <a:ext cx="20638" cy="14288"/>
            </a:xfrm>
            <a:custGeom>
              <a:avLst/>
              <a:gdLst>
                <a:gd name="T0" fmla="*/ 7 w 7"/>
                <a:gd name="T1" fmla="*/ 4 h 5"/>
                <a:gd name="T2" fmla="*/ 7 w 7"/>
                <a:gd name="T3" fmla="*/ 3 h 5"/>
                <a:gd name="T4" fmla="*/ 6 w 7"/>
                <a:gd name="T5" fmla="*/ 2 h 5"/>
                <a:gd name="T6" fmla="*/ 5 w 7"/>
                <a:gd name="T7" fmla="*/ 1 h 5"/>
                <a:gd name="T8" fmla="*/ 6 w 7"/>
                <a:gd name="T9" fmla="*/ 1 h 5"/>
                <a:gd name="T10" fmla="*/ 5 w 7"/>
                <a:gd name="T11" fmla="*/ 1 h 5"/>
                <a:gd name="T12" fmla="*/ 3 w 7"/>
                <a:gd name="T13" fmla="*/ 1 h 5"/>
                <a:gd name="T14" fmla="*/ 1 w 7"/>
                <a:gd name="T15" fmla="*/ 2 h 5"/>
                <a:gd name="T16" fmla="*/ 1 w 7"/>
                <a:gd name="T17" fmla="*/ 3 h 5"/>
                <a:gd name="T18" fmla="*/ 0 w 7"/>
                <a:gd name="T19" fmla="*/ 4 h 5"/>
                <a:gd name="T20" fmla="*/ 3 w 7"/>
                <a:gd name="T21" fmla="*/ 5 h 5"/>
                <a:gd name="T22" fmla="*/ 5 w 7"/>
                <a:gd name="T23" fmla="*/ 5 h 5"/>
                <a:gd name="T24" fmla="*/ 6 w 7"/>
                <a:gd name="T25" fmla="*/ 5 h 5"/>
                <a:gd name="T26" fmla="*/ 7 w 7"/>
                <a:gd name="T27" fmla="*/ 5 h 5"/>
                <a:gd name="T28" fmla="*/ 7 w 7"/>
                <a:gd name="T2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" h="5">
                  <a:moveTo>
                    <a:pt x="7" y="4"/>
                  </a:move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6" y="2"/>
                    <a:pt x="6" y="2"/>
                  </a:cubicBezTo>
                  <a:cubicBezTo>
                    <a:pt x="5" y="2"/>
                    <a:pt x="5" y="2"/>
                    <a:pt x="5" y="1"/>
                  </a:cubicBezTo>
                  <a:cubicBezTo>
                    <a:pt x="5" y="1"/>
                    <a:pt x="5" y="2"/>
                    <a:pt x="6" y="1"/>
                  </a:cubicBezTo>
                  <a:cubicBezTo>
                    <a:pt x="6" y="1"/>
                    <a:pt x="5" y="1"/>
                    <a:pt x="5" y="1"/>
                  </a:cubicBezTo>
                  <a:cubicBezTo>
                    <a:pt x="4" y="1"/>
                    <a:pt x="3" y="0"/>
                    <a:pt x="3" y="1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0" y="5"/>
                    <a:pt x="2" y="5"/>
                    <a:pt x="3" y="5"/>
                  </a:cubicBezTo>
                  <a:cubicBezTo>
                    <a:pt x="4" y="5"/>
                    <a:pt x="4" y="5"/>
                    <a:pt x="5" y="5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6" y="5"/>
                    <a:pt x="6" y="5"/>
                    <a:pt x="7" y="5"/>
                  </a:cubicBezTo>
                  <a:cubicBezTo>
                    <a:pt x="7" y="5"/>
                    <a:pt x="7" y="4"/>
                    <a:pt x="7" y="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262" name="Freeform 264"/>
            <p:cNvSpPr>
              <a:spLocks/>
            </p:cNvSpPr>
            <p:nvPr/>
          </p:nvSpPr>
          <p:spPr bwMode="auto">
            <a:xfrm>
              <a:off x="2357438" y="2074863"/>
              <a:ext cx="63500" cy="20638"/>
            </a:xfrm>
            <a:custGeom>
              <a:avLst/>
              <a:gdLst>
                <a:gd name="T0" fmla="*/ 16 w 22"/>
                <a:gd name="T1" fmla="*/ 1 h 7"/>
                <a:gd name="T2" fmla="*/ 15 w 22"/>
                <a:gd name="T3" fmla="*/ 1 h 7"/>
                <a:gd name="T4" fmla="*/ 14 w 22"/>
                <a:gd name="T5" fmla="*/ 0 h 7"/>
                <a:gd name="T6" fmla="*/ 13 w 22"/>
                <a:gd name="T7" fmla="*/ 0 h 7"/>
                <a:gd name="T8" fmla="*/ 11 w 22"/>
                <a:gd name="T9" fmla="*/ 0 h 7"/>
                <a:gd name="T10" fmla="*/ 10 w 22"/>
                <a:gd name="T11" fmla="*/ 0 h 7"/>
                <a:gd name="T12" fmla="*/ 9 w 22"/>
                <a:gd name="T13" fmla="*/ 0 h 7"/>
                <a:gd name="T14" fmla="*/ 7 w 22"/>
                <a:gd name="T15" fmla="*/ 0 h 7"/>
                <a:gd name="T16" fmla="*/ 4 w 22"/>
                <a:gd name="T17" fmla="*/ 0 h 7"/>
                <a:gd name="T18" fmla="*/ 3 w 22"/>
                <a:gd name="T19" fmla="*/ 1 h 7"/>
                <a:gd name="T20" fmla="*/ 1 w 22"/>
                <a:gd name="T21" fmla="*/ 1 h 7"/>
                <a:gd name="T22" fmla="*/ 1 w 22"/>
                <a:gd name="T23" fmla="*/ 2 h 7"/>
                <a:gd name="T24" fmla="*/ 0 w 22"/>
                <a:gd name="T25" fmla="*/ 3 h 7"/>
                <a:gd name="T26" fmla="*/ 1 w 22"/>
                <a:gd name="T27" fmla="*/ 3 h 7"/>
                <a:gd name="T28" fmla="*/ 2 w 22"/>
                <a:gd name="T29" fmla="*/ 4 h 7"/>
                <a:gd name="T30" fmla="*/ 3 w 22"/>
                <a:gd name="T31" fmla="*/ 4 h 7"/>
                <a:gd name="T32" fmla="*/ 4 w 22"/>
                <a:gd name="T33" fmla="*/ 4 h 7"/>
                <a:gd name="T34" fmla="*/ 3 w 22"/>
                <a:gd name="T35" fmla="*/ 5 h 7"/>
                <a:gd name="T36" fmla="*/ 3 w 22"/>
                <a:gd name="T37" fmla="*/ 6 h 7"/>
                <a:gd name="T38" fmla="*/ 4 w 22"/>
                <a:gd name="T39" fmla="*/ 6 h 7"/>
                <a:gd name="T40" fmla="*/ 4 w 22"/>
                <a:gd name="T41" fmla="*/ 7 h 7"/>
                <a:gd name="T42" fmla="*/ 5 w 22"/>
                <a:gd name="T43" fmla="*/ 7 h 7"/>
                <a:gd name="T44" fmla="*/ 7 w 22"/>
                <a:gd name="T45" fmla="*/ 7 h 7"/>
                <a:gd name="T46" fmla="*/ 10 w 22"/>
                <a:gd name="T47" fmla="*/ 7 h 7"/>
                <a:gd name="T48" fmla="*/ 12 w 22"/>
                <a:gd name="T49" fmla="*/ 7 h 7"/>
                <a:gd name="T50" fmla="*/ 14 w 22"/>
                <a:gd name="T51" fmla="*/ 7 h 7"/>
                <a:gd name="T52" fmla="*/ 15 w 22"/>
                <a:gd name="T53" fmla="*/ 6 h 7"/>
                <a:gd name="T54" fmla="*/ 16 w 22"/>
                <a:gd name="T55" fmla="*/ 5 h 7"/>
                <a:gd name="T56" fmla="*/ 17 w 22"/>
                <a:gd name="T57" fmla="*/ 5 h 7"/>
                <a:gd name="T58" fmla="*/ 17 w 22"/>
                <a:gd name="T59" fmla="*/ 5 h 7"/>
                <a:gd name="T60" fmla="*/ 18 w 22"/>
                <a:gd name="T61" fmla="*/ 5 h 7"/>
                <a:gd name="T62" fmla="*/ 18 w 22"/>
                <a:gd name="T63" fmla="*/ 5 h 7"/>
                <a:gd name="T64" fmla="*/ 21 w 22"/>
                <a:gd name="T65" fmla="*/ 4 h 7"/>
                <a:gd name="T66" fmla="*/ 21 w 22"/>
                <a:gd name="T67" fmla="*/ 1 h 7"/>
                <a:gd name="T68" fmla="*/ 19 w 22"/>
                <a:gd name="T69" fmla="*/ 0 h 7"/>
                <a:gd name="T70" fmla="*/ 16 w 22"/>
                <a:gd name="T7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2" h="7">
                  <a:moveTo>
                    <a:pt x="16" y="1"/>
                  </a:move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4" y="0"/>
                    <a:pt x="14" y="0"/>
                  </a:cubicBezTo>
                  <a:cubicBezTo>
                    <a:pt x="14" y="0"/>
                    <a:pt x="13" y="0"/>
                    <a:pt x="13" y="0"/>
                  </a:cubicBezTo>
                  <a:cubicBezTo>
                    <a:pt x="12" y="0"/>
                    <a:pt x="12" y="0"/>
                    <a:pt x="11" y="0"/>
                  </a:cubicBezTo>
                  <a:cubicBezTo>
                    <a:pt x="11" y="0"/>
                    <a:pt x="11" y="0"/>
                    <a:pt x="1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7" y="0"/>
                    <a:pt x="7" y="0"/>
                  </a:cubicBezTo>
                  <a:cubicBezTo>
                    <a:pt x="6" y="0"/>
                    <a:pt x="5" y="0"/>
                    <a:pt x="4" y="0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1" y="1"/>
                  </a:cubicBezTo>
                  <a:cubicBezTo>
                    <a:pt x="1" y="2"/>
                    <a:pt x="2" y="2"/>
                    <a:pt x="1" y="2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3"/>
                    <a:pt x="1" y="3"/>
                    <a:pt x="1" y="3"/>
                  </a:cubicBezTo>
                  <a:cubicBezTo>
                    <a:pt x="1" y="3"/>
                    <a:pt x="1" y="4"/>
                    <a:pt x="2" y="4"/>
                  </a:cubicBezTo>
                  <a:cubicBezTo>
                    <a:pt x="2" y="4"/>
                    <a:pt x="3" y="4"/>
                    <a:pt x="3" y="4"/>
                  </a:cubicBezTo>
                  <a:cubicBezTo>
                    <a:pt x="3" y="4"/>
                    <a:pt x="4" y="4"/>
                    <a:pt x="4" y="4"/>
                  </a:cubicBezTo>
                  <a:cubicBezTo>
                    <a:pt x="4" y="5"/>
                    <a:pt x="3" y="5"/>
                    <a:pt x="3" y="5"/>
                  </a:cubicBezTo>
                  <a:cubicBezTo>
                    <a:pt x="3" y="5"/>
                    <a:pt x="3" y="5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5" y="7"/>
                    <a:pt x="5" y="7"/>
                  </a:cubicBezTo>
                  <a:cubicBezTo>
                    <a:pt x="6" y="7"/>
                    <a:pt x="7" y="7"/>
                    <a:pt x="7" y="7"/>
                  </a:cubicBezTo>
                  <a:cubicBezTo>
                    <a:pt x="8" y="7"/>
                    <a:pt x="9" y="7"/>
                    <a:pt x="10" y="7"/>
                  </a:cubicBezTo>
                  <a:cubicBezTo>
                    <a:pt x="11" y="7"/>
                    <a:pt x="11" y="7"/>
                    <a:pt x="12" y="7"/>
                  </a:cubicBezTo>
                  <a:cubicBezTo>
                    <a:pt x="12" y="7"/>
                    <a:pt x="13" y="7"/>
                    <a:pt x="14" y="7"/>
                  </a:cubicBezTo>
                  <a:cubicBezTo>
                    <a:pt x="14" y="7"/>
                    <a:pt x="15" y="6"/>
                    <a:pt x="15" y="6"/>
                  </a:cubicBezTo>
                  <a:cubicBezTo>
                    <a:pt x="15" y="6"/>
                    <a:pt x="16" y="5"/>
                    <a:pt x="16" y="5"/>
                  </a:cubicBezTo>
                  <a:cubicBezTo>
                    <a:pt x="16" y="5"/>
                    <a:pt x="16" y="5"/>
                    <a:pt x="17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8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9" y="4"/>
                    <a:pt x="20" y="4"/>
                    <a:pt x="21" y="4"/>
                  </a:cubicBezTo>
                  <a:cubicBezTo>
                    <a:pt x="22" y="3"/>
                    <a:pt x="22" y="2"/>
                    <a:pt x="21" y="1"/>
                  </a:cubicBezTo>
                  <a:cubicBezTo>
                    <a:pt x="21" y="1"/>
                    <a:pt x="20" y="0"/>
                    <a:pt x="19" y="0"/>
                  </a:cubicBezTo>
                  <a:cubicBezTo>
                    <a:pt x="18" y="1"/>
                    <a:pt x="17" y="1"/>
                    <a:pt x="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263" name="Freeform 265"/>
            <p:cNvSpPr>
              <a:spLocks/>
            </p:cNvSpPr>
            <p:nvPr/>
          </p:nvSpPr>
          <p:spPr bwMode="auto">
            <a:xfrm>
              <a:off x="2389188" y="2081213"/>
              <a:ext cx="257175" cy="57150"/>
            </a:xfrm>
            <a:custGeom>
              <a:avLst/>
              <a:gdLst>
                <a:gd name="T0" fmla="*/ 8 w 88"/>
                <a:gd name="T1" fmla="*/ 3 h 20"/>
                <a:gd name="T2" fmla="*/ 8 w 88"/>
                <a:gd name="T3" fmla="*/ 7 h 20"/>
                <a:gd name="T4" fmla="*/ 9 w 88"/>
                <a:gd name="T5" fmla="*/ 9 h 20"/>
                <a:gd name="T6" fmla="*/ 2 w 88"/>
                <a:gd name="T7" fmla="*/ 12 h 20"/>
                <a:gd name="T8" fmla="*/ 3 w 88"/>
                <a:gd name="T9" fmla="*/ 14 h 20"/>
                <a:gd name="T10" fmla="*/ 1 w 88"/>
                <a:gd name="T11" fmla="*/ 17 h 20"/>
                <a:gd name="T12" fmla="*/ 3 w 88"/>
                <a:gd name="T13" fmla="*/ 19 h 20"/>
                <a:gd name="T14" fmla="*/ 7 w 88"/>
                <a:gd name="T15" fmla="*/ 17 h 20"/>
                <a:gd name="T16" fmla="*/ 9 w 88"/>
                <a:gd name="T17" fmla="*/ 17 h 20"/>
                <a:gd name="T18" fmla="*/ 12 w 88"/>
                <a:gd name="T19" fmla="*/ 19 h 20"/>
                <a:gd name="T20" fmla="*/ 18 w 88"/>
                <a:gd name="T21" fmla="*/ 18 h 20"/>
                <a:gd name="T22" fmla="*/ 21 w 88"/>
                <a:gd name="T23" fmla="*/ 17 h 20"/>
                <a:gd name="T24" fmla="*/ 23 w 88"/>
                <a:gd name="T25" fmla="*/ 18 h 20"/>
                <a:gd name="T26" fmla="*/ 23 w 88"/>
                <a:gd name="T27" fmla="*/ 19 h 20"/>
                <a:gd name="T28" fmla="*/ 27 w 88"/>
                <a:gd name="T29" fmla="*/ 19 h 20"/>
                <a:gd name="T30" fmla="*/ 30 w 88"/>
                <a:gd name="T31" fmla="*/ 20 h 20"/>
                <a:gd name="T32" fmla="*/ 34 w 88"/>
                <a:gd name="T33" fmla="*/ 20 h 20"/>
                <a:gd name="T34" fmla="*/ 39 w 88"/>
                <a:gd name="T35" fmla="*/ 20 h 20"/>
                <a:gd name="T36" fmla="*/ 43 w 88"/>
                <a:gd name="T37" fmla="*/ 19 h 20"/>
                <a:gd name="T38" fmla="*/ 46 w 88"/>
                <a:gd name="T39" fmla="*/ 19 h 20"/>
                <a:gd name="T40" fmla="*/ 54 w 88"/>
                <a:gd name="T41" fmla="*/ 19 h 20"/>
                <a:gd name="T42" fmla="*/ 57 w 88"/>
                <a:gd name="T43" fmla="*/ 16 h 20"/>
                <a:gd name="T44" fmla="*/ 58 w 88"/>
                <a:gd name="T45" fmla="*/ 18 h 20"/>
                <a:gd name="T46" fmla="*/ 61 w 88"/>
                <a:gd name="T47" fmla="*/ 19 h 20"/>
                <a:gd name="T48" fmla="*/ 66 w 88"/>
                <a:gd name="T49" fmla="*/ 20 h 20"/>
                <a:gd name="T50" fmla="*/ 73 w 88"/>
                <a:gd name="T51" fmla="*/ 19 h 20"/>
                <a:gd name="T52" fmla="*/ 80 w 88"/>
                <a:gd name="T53" fmla="*/ 15 h 20"/>
                <a:gd name="T54" fmla="*/ 87 w 88"/>
                <a:gd name="T55" fmla="*/ 12 h 20"/>
                <a:gd name="T56" fmla="*/ 85 w 88"/>
                <a:gd name="T57" fmla="*/ 11 h 20"/>
                <a:gd name="T58" fmla="*/ 82 w 88"/>
                <a:gd name="T59" fmla="*/ 10 h 20"/>
                <a:gd name="T60" fmla="*/ 79 w 88"/>
                <a:gd name="T61" fmla="*/ 9 h 20"/>
                <a:gd name="T62" fmla="*/ 76 w 88"/>
                <a:gd name="T63" fmla="*/ 8 h 20"/>
                <a:gd name="T64" fmla="*/ 68 w 88"/>
                <a:gd name="T65" fmla="*/ 8 h 20"/>
                <a:gd name="T66" fmla="*/ 63 w 88"/>
                <a:gd name="T67" fmla="*/ 8 h 20"/>
                <a:gd name="T68" fmla="*/ 55 w 88"/>
                <a:gd name="T69" fmla="*/ 9 h 20"/>
                <a:gd name="T70" fmla="*/ 45 w 88"/>
                <a:gd name="T71" fmla="*/ 11 h 20"/>
                <a:gd name="T72" fmla="*/ 46 w 88"/>
                <a:gd name="T73" fmla="*/ 12 h 20"/>
                <a:gd name="T74" fmla="*/ 42 w 88"/>
                <a:gd name="T75" fmla="*/ 12 h 20"/>
                <a:gd name="T76" fmla="*/ 40 w 88"/>
                <a:gd name="T77" fmla="*/ 11 h 20"/>
                <a:gd name="T78" fmla="*/ 36 w 88"/>
                <a:gd name="T79" fmla="*/ 11 h 20"/>
                <a:gd name="T80" fmla="*/ 32 w 88"/>
                <a:gd name="T81" fmla="*/ 11 h 20"/>
                <a:gd name="T82" fmla="*/ 29 w 88"/>
                <a:gd name="T83" fmla="*/ 10 h 20"/>
                <a:gd name="T84" fmla="*/ 26 w 88"/>
                <a:gd name="T85" fmla="*/ 11 h 20"/>
                <a:gd name="T86" fmla="*/ 24 w 88"/>
                <a:gd name="T87" fmla="*/ 10 h 20"/>
                <a:gd name="T88" fmla="*/ 27 w 88"/>
                <a:gd name="T89" fmla="*/ 9 h 20"/>
                <a:gd name="T90" fmla="*/ 26 w 88"/>
                <a:gd name="T91" fmla="*/ 8 h 20"/>
                <a:gd name="T92" fmla="*/ 22 w 88"/>
                <a:gd name="T93" fmla="*/ 6 h 20"/>
                <a:gd name="T94" fmla="*/ 18 w 88"/>
                <a:gd name="T95" fmla="*/ 7 h 20"/>
                <a:gd name="T96" fmla="*/ 20 w 88"/>
                <a:gd name="T97" fmla="*/ 6 h 20"/>
                <a:gd name="T98" fmla="*/ 19 w 88"/>
                <a:gd name="T99" fmla="*/ 5 h 20"/>
                <a:gd name="T100" fmla="*/ 21 w 88"/>
                <a:gd name="T101" fmla="*/ 6 h 20"/>
                <a:gd name="T102" fmla="*/ 26 w 88"/>
                <a:gd name="T103" fmla="*/ 6 h 20"/>
                <a:gd name="T104" fmla="*/ 30 w 88"/>
                <a:gd name="T105" fmla="*/ 5 h 20"/>
                <a:gd name="T106" fmla="*/ 28 w 88"/>
                <a:gd name="T107" fmla="*/ 4 h 20"/>
                <a:gd name="T108" fmla="*/ 25 w 88"/>
                <a:gd name="T109" fmla="*/ 3 h 20"/>
                <a:gd name="T110" fmla="*/ 21 w 88"/>
                <a:gd name="T111" fmla="*/ 3 h 20"/>
                <a:gd name="T112" fmla="*/ 25 w 88"/>
                <a:gd name="T113" fmla="*/ 3 h 20"/>
                <a:gd name="T114" fmla="*/ 28 w 88"/>
                <a:gd name="T115" fmla="*/ 3 h 20"/>
                <a:gd name="T116" fmla="*/ 24 w 88"/>
                <a:gd name="T117" fmla="*/ 1 h 20"/>
                <a:gd name="T118" fmla="*/ 17 w 88"/>
                <a:gd name="T119" fmla="*/ 1 h 20"/>
                <a:gd name="T120" fmla="*/ 11 w 88"/>
                <a:gd name="T121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8" h="20">
                  <a:moveTo>
                    <a:pt x="11" y="2"/>
                  </a:moveTo>
                  <a:cubicBezTo>
                    <a:pt x="11" y="2"/>
                    <a:pt x="8" y="3"/>
                    <a:pt x="8" y="3"/>
                  </a:cubicBezTo>
                  <a:cubicBezTo>
                    <a:pt x="9" y="4"/>
                    <a:pt x="9" y="5"/>
                    <a:pt x="9" y="5"/>
                  </a:cubicBezTo>
                  <a:cubicBezTo>
                    <a:pt x="8" y="6"/>
                    <a:pt x="8" y="7"/>
                    <a:pt x="8" y="7"/>
                  </a:cubicBezTo>
                  <a:cubicBezTo>
                    <a:pt x="9" y="7"/>
                    <a:pt x="9" y="7"/>
                    <a:pt x="9" y="8"/>
                  </a:cubicBezTo>
                  <a:cubicBezTo>
                    <a:pt x="9" y="8"/>
                    <a:pt x="9" y="9"/>
                    <a:pt x="9" y="9"/>
                  </a:cubicBezTo>
                  <a:cubicBezTo>
                    <a:pt x="8" y="9"/>
                    <a:pt x="7" y="10"/>
                    <a:pt x="6" y="10"/>
                  </a:cubicBezTo>
                  <a:cubicBezTo>
                    <a:pt x="5" y="11"/>
                    <a:pt x="3" y="11"/>
                    <a:pt x="2" y="12"/>
                  </a:cubicBezTo>
                  <a:cubicBezTo>
                    <a:pt x="2" y="12"/>
                    <a:pt x="1" y="13"/>
                    <a:pt x="2" y="14"/>
                  </a:cubicBezTo>
                  <a:cubicBezTo>
                    <a:pt x="2" y="14"/>
                    <a:pt x="3" y="14"/>
                    <a:pt x="3" y="14"/>
                  </a:cubicBezTo>
                  <a:cubicBezTo>
                    <a:pt x="2" y="15"/>
                    <a:pt x="1" y="15"/>
                    <a:pt x="1" y="15"/>
                  </a:cubicBezTo>
                  <a:cubicBezTo>
                    <a:pt x="1" y="16"/>
                    <a:pt x="1" y="17"/>
                    <a:pt x="1" y="17"/>
                  </a:cubicBezTo>
                  <a:cubicBezTo>
                    <a:pt x="0" y="17"/>
                    <a:pt x="0" y="18"/>
                    <a:pt x="1" y="18"/>
                  </a:cubicBezTo>
                  <a:cubicBezTo>
                    <a:pt x="2" y="18"/>
                    <a:pt x="3" y="20"/>
                    <a:pt x="3" y="19"/>
                  </a:cubicBezTo>
                  <a:cubicBezTo>
                    <a:pt x="4" y="18"/>
                    <a:pt x="4" y="17"/>
                    <a:pt x="5" y="17"/>
                  </a:cubicBezTo>
                  <a:cubicBezTo>
                    <a:pt x="6" y="17"/>
                    <a:pt x="7" y="17"/>
                    <a:pt x="7" y="17"/>
                  </a:cubicBezTo>
                  <a:cubicBezTo>
                    <a:pt x="8" y="17"/>
                    <a:pt x="9" y="16"/>
                    <a:pt x="9" y="16"/>
                  </a:cubicBezTo>
                  <a:cubicBezTo>
                    <a:pt x="9" y="16"/>
                    <a:pt x="10" y="16"/>
                    <a:pt x="9" y="17"/>
                  </a:cubicBezTo>
                  <a:cubicBezTo>
                    <a:pt x="9" y="18"/>
                    <a:pt x="8" y="18"/>
                    <a:pt x="9" y="18"/>
                  </a:cubicBezTo>
                  <a:cubicBezTo>
                    <a:pt x="10" y="19"/>
                    <a:pt x="11" y="18"/>
                    <a:pt x="12" y="19"/>
                  </a:cubicBezTo>
                  <a:cubicBezTo>
                    <a:pt x="13" y="19"/>
                    <a:pt x="15" y="19"/>
                    <a:pt x="16" y="19"/>
                  </a:cubicBezTo>
                  <a:cubicBezTo>
                    <a:pt x="17" y="19"/>
                    <a:pt x="18" y="18"/>
                    <a:pt x="18" y="18"/>
                  </a:cubicBezTo>
                  <a:cubicBezTo>
                    <a:pt x="19" y="17"/>
                    <a:pt x="20" y="17"/>
                    <a:pt x="20" y="17"/>
                  </a:cubicBezTo>
                  <a:cubicBezTo>
                    <a:pt x="20" y="18"/>
                    <a:pt x="20" y="18"/>
                    <a:pt x="21" y="17"/>
                  </a:cubicBezTo>
                  <a:cubicBezTo>
                    <a:pt x="22" y="16"/>
                    <a:pt x="23" y="16"/>
                    <a:pt x="24" y="16"/>
                  </a:cubicBezTo>
                  <a:cubicBezTo>
                    <a:pt x="24" y="16"/>
                    <a:pt x="24" y="18"/>
                    <a:pt x="23" y="18"/>
                  </a:cubicBezTo>
                  <a:cubicBezTo>
                    <a:pt x="23" y="18"/>
                    <a:pt x="21" y="19"/>
                    <a:pt x="21" y="19"/>
                  </a:cubicBezTo>
                  <a:cubicBezTo>
                    <a:pt x="21" y="19"/>
                    <a:pt x="22" y="20"/>
                    <a:pt x="23" y="19"/>
                  </a:cubicBezTo>
                  <a:cubicBezTo>
                    <a:pt x="24" y="19"/>
                    <a:pt x="26" y="20"/>
                    <a:pt x="26" y="20"/>
                  </a:cubicBezTo>
                  <a:cubicBezTo>
                    <a:pt x="27" y="20"/>
                    <a:pt x="27" y="19"/>
                    <a:pt x="27" y="19"/>
                  </a:cubicBezTo>
                  <a:cubicBezTo>
                    <a:pt x="28" y="19"/>
                    <a:pt x="29" y="20"/>
                    <a:pt x="29" y="20"/>
                  </a:cubicBezTo>
                  <a:cubicBezTo>
                    <a:pt x="29" y="20"/>
                    <a:pt x="29" y="20"/>
                    <a:pt x="30" y="20"/>
                  </a:cubicBezTo>
                  <a:cubicBezTo>
                    <a:pt x="31" y="20"/>
                    <a:pt x="32" y="19"/>
                    <a:pt x="33" y="19"/>
                  </a:cubicBezTo>
                  <a:cubicBezTo>
                    <a:pt x="33" y="19"/>
                    <a:pt x="33" y="20"/>
                    <a:pt x="34" y="20"/>
                  </a:cubicBezTo>
                  <a:cubicBezTo>
                    <a:pt x="35" y="20"/>
                    <a:pt x="34" y="19"/>
                    <a:pt x="36" y="19"/>
                  </a:cubicBezTo>
                  <a:cubicBezTo>
                    <a:pt x="37" y="20"/>
                    <a:pt x="38" y="20"/>
                    <a:pt x="39" y="20"/>
                  </a:cubicBezTo>
                  <a:cubicBezTo>
                    <a:pt x="39" y="20"/>
                    <a:pt x="40" y="18"/>
                    <a:pt x="41" y="19"/>
                  </a:cubicBezTo>
                  <a:cubicBezTo>
                    <a:pt x="42" y="19"/>
                    <a:pt x="42" y="19"/>
                    <a:pt x="43" y="19"/>
                  </a:cubicBezTo>
                  <a:cubicBezTo>
                    <a:pt x="43" y="19"/>
                    <a:pt x="44" y="18"/>
                    <a:pt x="45" y="18"/>
                  </a:cubicBezTo>
                  <a:cubicBezTo>
                    <a:pt x="45" y="19"/>
                    <a:pt x="44" y="19"/>
                    <a:pt x="46" y="19"/>
                  </a:cubicBezTo>
                  <a:cubicBezTo>
                    <a:pt x="48" y="19"/>
                    <a:pt x="49" y="19"/>
                    <a:pt x="51" y="19"/>
                  </a:cubicBezTo>
                  <a:cubicBezTo>
                    <a:pt x="52" y="19"/>
                    <a:pt x="53" y="20"/>
                    <a:pt x="54" y="19"/>
                  </a:cubicBezTo>
                  <a:cubicBezTo>
                    <a:pt x="55" y="18"/>
                    <a:pt x="55" y="18"/>
                    <a:pt x="56" y="17"/>
                  </a:cubicBezTo>
                  <a:cubicBezTo>
                    <a:pt x="56" y="17"/>
                    <a:pt x="56" y="16"/>
                    <a:pt x="57" y="16"/>
                  </a:cubicBezTo>
                  <a:cubicBezTo>
                    <a:pt x="58" y="16"/>
                    <a:pt x="58" y="16"/>
                    <a:pt x="58" y="17"/>
                  </a:cubicBezTo>
                  <a:cubicBezTo>
                    <a:pt x="59" y="17"/>
                    <a:pt x="58" y="18"/>
                    <a:pt x="58" y="18"/>
                  </a:cubicBezTo>
                  <a:cubicBezTo>
                    <a:pt x="58" y="19"/>
                    <a:pt x="57" y="19"/>
                    <a:pt x="58" y="19"/>
                  </a:cubicBezTo>
                  <a:cubicBezTo>
                    <a:pt x="59" y="19"/>
                    <a:pt x="60" y="19"/>
                    <a:pt x="61" y="19"/>
                  </a:cubicBezTo>
                  <a:cubicBezTo>
                    <a:pt x="61" y="19"/>
                    <a:pt x="61" y="19"/>
                    <a:pt x="63" y="19"/>
                  </a:cubicBezTo>
                  <a:cubicBezTo>
                    <a:pt x="64" y="20"/>
                    <a:pt x="64" y="20"/>
                    <a:pt x="66" y="20"/>
                  </a:cubicBezTo>
                  <a:cubicBezTo>
                    <a:pt x="68" y="20"/>
                    <a:pt x="67" y="19"/>
                    <a:pt x="69" y="19"/>
                  </a:cubicBezTo>
                  <a:cubicBezTo>
                    <a:pt x="71" y="18"/>
                    <a:pt x="72" y="19"/>
                    <a:pt x="73" y="19"/>
                  </a:cubicBezTo>
                  <a:cubicBezTo>
                    <a:pt x="75" y="19"/>
                    <a:pt x="75" y="20"/>
                    <a:pt x="77" y="19"/>
                  </a:cubicBezTo>
                  <a:cubicBezTo>
                    <a:pt x="78" y="17"/>
                    <a:pt x="78" y="16"/>
                    <a:pt x="80" y="15"/>
                  </a:cubicBezTo>
                  <a:cubicBezTo>
                    <a:pt x="81" y="15"/>
                    <a:pt x="84" y="15"/>
                    <a:pt x="85" y="14"/>
                  </a:cubicBezTo>
                  <a:cubicBezTo>
                    <a:pt x="86" y="14"/>
                    <a:pt x="88" y="13"/>
                    <a:pt x="87" y="12"/>
                  </a:cubicBezTo>
                  <a:cubicBezTo>
                    <a:pt x="86" y="11"/>
                    <a:pt x="84" y="12"/>
                    <a:pt x="84" y="12"/>
                  </a:cubicBezTo>
                  <a:cubicBezTo>
                    <a:pt x="83" y="12"/>
                    <a:pt x="84" y="11"/>
                    <a:pt x="85" y="11"/>
                  </a:cubicBezTo>
                  <a:cubicBezTo>
                    <a:pt x="85" y="11"/>
                    <a:pt x="86" y="10"/>
                    <a:pt x="84" y="10"/>
                  </a:cubicBezTo>
                  <a:cubicBezTo>
                    <a:pt x="83" y="10"/>
                    <a:pt x="83" y="10"/>
                    <a:pt x="82" y="10"/>
                  </a:cubicBezTo>
                  <a:cubicBezTo>
                    <a:pt x="81" y="10"/>
                    <a:pt x="81" y="10"/>
                    <a:pt x="80" y="10"/>
                  </a:cubicBezTo>
                  <a:cubicBezTo>
                    <a:pt x="79" y="10"/>
                    <a:pt x="78" y="10"/>
                    <a:pt x="79" y="9"/>
                  </a:cubicBezTo>
                  <a:cubicBezTo>
                    <a:pt x="79" y="9"/>
                    <a:pt x="80" y="8"/>
                    <a:pt x="79" y="8"/>
                  </a:cubicBezTo>
                  <a:cubicBezTo>
                    <a:pt x="78" y="8"/>
                    <a:pt x="78" y="8"/>
                    <a:pt x="76" y="8"/>
                  </a:cubicBezTo>
                  <a:cubicBezTo>
                    <a:pt x="75" y="8"/>
                    <a:pt x="73" y="8"/>
                    <a:pt x="71" y="8"/>
                  </a:cubicBezTo>
                  <a:cubicBezTo>
                    <a:pt x="70" y="8"/>
                    <a:pt x="70" y="8"/>
                    <a:pt x="68" y="8"/>
                  </a:cubicBezTo>
                  <a:cubicBezTo>
                    <a:pt x="67" y="9"/>
                    <a:pt x="66" y="9"/>
                    <a:pt x="65" y="9"/>
                  </a:cubicBezTo>
                  <a:cubicBezTo>
                    <a:pt x="64" y="8"/>
                    <a:pt x="63" y="8"/>
                    <a:pt x="63" y="8"/>
                  </a:cubicBezTo>
                  <a:cubicBezTo>
                    <a:pt x="62" y="8"/>
                    <a:pt x="61" y="8"/>
                    <a:pt x="60" y="9"/>
                  </a:cubicBezTo>
                  <a:cubicBezTo>
                    <a:pt x="59" y="9"/>
                    <a:pt x="60" y="9"/>
                    <a:pt x="55" y="9"/>
                  </a:cubicBezTo>
                  <a:cubicBezTo>
                    <a:pt x="51" y="10"/>
                    <a:pt x="49" y="10"/>
                    <a:pt x="48" y="10"/>
                  </a:cubicBezTo>
                  <a:cubicBezTo>
                    <a:pt x="47" y="10"/>
                    <a:pt x="45" y="10"/>
                    <a:pt x="45" y="11"/>
                  </a:cubicBezTo>
                  <a:cubicBezTo>
                    <a:pt x="46" y="11"/>
                    <a:pt x="47" y="11"/>
                    <a:pt x="47" y="12"/>
                  </a:cubicBezTo>
                  <a:cubicBezTo>
                    <a:pt x="47" y="12"/>
                    <a:pt x="48" y="13"/>
                    <a:pt x="46" y="12"/>
                  </a:cubicBezTo>
                  <a:cubicBezTo>
                    <a:pt x="45" y="12"/>
                    <a:pt x="45" y="12"/>
                    <a:pt x="44" y="12"/>
                  </a:cubicBezTo>
                  <a:cubicBezTo>
                    <a:pt x="43" y="12"/>
                    <a:pt x="42" y="12"/>
                    <a:pt x="42" y="12"/>
                  </a:cubicBezTo>
                  <a:cubicBezTo>
                    <a:pt x="41" y="12"/>
                    <a:pt x="41" y="12"/>
                    <a:pt x="40" y="12"/>
                  </a:cubicBezTo>
                  <a:cubicBezTo>
                    <a:pt x="40" y="11"/>
                    <a:pt x="41" y="12"/>
                    <a:pt x="40" y="11"/>
                  </a:cubicBezTo>
                  <a:cubicBezTo>
                    <a:pt x="39" y="10"/>
                    <a:pt x="38" y="10"/>
                    <a:pt x="37" y="10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5" y="11"/>
                    <a:pt x="35" y="11"/>
                    <a:pt x="34" y="11"/>
                  </a:cubicBezTo>
                  <a:cubicBezTo>
                    <a:pt x="33" y="11"/>
                    <a:pt x="33" y="11"/>
                    <a:pt x="32" y="11"/>
                  </a:cubicBezTo>
                  <a:cubicBezTo>
                    <a:pt x="31" y="11"/>
                    <a:pt x="31" y="10"/>
                    <a:pt x="30" y="10"/>
                  </a:cubicBezTo>
                  <a:cubicBezTo>
                    <a:pt x="30" y="10"/>
                    <a:pt x="30" y="9"/>
                    <a:pt x="29" y="10"/>
                  </a:cubicBezTo>
                  <a:cubicBezTo>
                    <a:pt x="28" y="11"/>
                    <a:pt x="28" y="11"/>
                    <a:pt x="27" y="11"/>
                  </a:cubicBezTo>
                  <a:cubicBezTo>
                    <a:pt x="27" y="11"/>
                    <a:pt x="26" y="11"/>
                    <a:pt x="26" y="11"/>
                  </a:cubicBezTo>
                  <a:cubicBezTo>
                    <a:pt x="25" y="11"/>
                    <a:pt x="25" y="11"/>
                    <a:pt x="25" y="10"/>
                  </a:cubicBezTo>
                  <a:cubicBezTo>
                    <a:pt x="25" y="10"/>
                    <a:pt x="24" y="10"/>
                    <a:pt x="24" y="10"/>
                  </a:cubicBezTo>
                  <a:cubicBezTo>
                    <a:pt x="25" y="10"/>
                    <a:pt x="24" y="9"/>
                    <a:pt x="25" y="10"/>
                  </a:cubicBezTo>
                  <a:cubicBezTo>
                    <a:pt x="26" y="10"/>
                    <a:pt x="27" y="10"/>
                    <a:pt x="27" y="9"/>
                  </a:cubicBezTo>
                  <a:cubicBezTo>
                    <a:pt x="27" y="9"/>
                    <a:pt x="27" y="8"/>
                    <a:pt x="27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7"/>
                    <a:pt x="26" y="7"/>
                    <a:pt x="25" y="7"/>
                  </a:cubicBezTo>
                  <a:cubicBezTo>
                    <a:pt x="24" y="6"/>
                    <a:pt x="23" y="6"/>
                    <a:pt x="22" y="6"/>
                  </a:cubicBezTo>
                  <a:cubicBezTo>
                    <a:pt x="21" y="7"/>
                    <a:pt x="21" y="7"/>
                    <a:pt x="20" y="7"/>
                  </a:cubicBezTo>
                  <a:cubicBezTo>
                    <a:pt x="19" y="7"/>
                    <a:pt x="19" y="8"/>
                    <a:pt x="18" y="7"/>
                  </a:cubicBezTo>
                  <a:cubicBezTo>
                    <a:pt x="18" y="7"/>
                    <a:pt x="19" y="7"/>
                    <a:pt x="19" y="7"/>
                  </a:cubicBezTo>
                  <a:cubicBezTo>
                    <a:pt x="19" y="7"/>
                    <a:pt x="20" y="7"/>
                    <a:pt x="20" y="6"/>
                  </a:cubicBezTo>
                  <a:cubicBezTo>
                    <a:pt x="20" y="6"/>
                    <a:pt x="19" y="5"/>
                    <a:pt x="19" y="5"/>
                  </a:cubicBezTo>
                  <a:cubicBezTo>
                    <a:pt x="19" y="5"/>
                    <a:pt x="18" y="5"/>
                    <a:pt x="19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6"/>
                    <a:pt x="21" y="6"/>
                    <a:pt x="21" y="6"/>
                  </a:cubicBezTo>
                  <a:cubicBezTo>
                    <a:pt x="22" y="6"/>
                    <a:pt x="23" y="5"/>
                    <a:pt x="24" y="5"/>
                  </a:cubicBezTo>
                  <a:cubicBezTo>
                    <a:pt x="24" y="5"/>
                    <a:pt x="25" y="5"/>
                    <a:pt x="26" y="6"/>
                  </a:cubicBezTo>
                  <a:cubicBezTo>
                    <a:pt x="26" y="6"/>
                    <a:pt x="27" y="6"/>
                    <a:pt x="28" y="6"/>
                  </a:cubicBezTo>
                  <a:cubicBezTo>
                    <a:pt x="29" y="6"/>
                    <a:pt x="30" y="6"/>
                    <a:pt x="30" y="5"/>
                  </a:cubicBezTo>
                  <a:cubicBezTo>
                    <a:pt x="31" y="5"/>
                    <a:pt x="33" y="5"/>
                    <a:pt x="31" y="5"/>
                  </a:cubicBezTo>
                  <a:cubicBezTo>
                    <a:pt x="30" y="4"/>
                    <a:pt x="29" y="4"/>
                    <a:pt x="28" y="4"/>
                  </a:cubicBezTo>
                  <a:cubicBezTo>
                    <a:pt x="27" y="4"/>
                    <a:pt x="27" y="5"/>
                    <a:pt x="26" y="4"/>
                  </a:cubicBezTo>
                  <a:cubicBezTo>
                    <a:pt x="26" y="4"/>
                    <a:pt x="26" y="3"/>
                    <a:pt x="25" y="3"/>
                  </a:cubicBezTo>
                  <a:cubicBezTo>
                    <a:pt x="24" y="3"/>
                    <a:pt x="23" y="3"/>
                    <a:pt x="22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2"/>
                    <a:pt x="21" y="2"/>
                    <a:pt x="22" y="2"/>
                  </a:cubicBezTo>
                  <a:cubicBezTo>
                    <a:pt x="23" y="3"/>
                    <a:pt x="24" y="3"/>
                    <a:pt x="25" y="3"/>
                  </a:cubicBezTo>
                  <a:cubicBezTo>
                    <a:pt x="26" y="3"/>
                    <a:pt x="25" y="3"/>
                    <a:pt x="26" y="3"/>
                  </a:cubicBezTo>
                  <a:cubicBezTo>
                    <a:pt x="27" y="3"/>
                    <a:pt x="29" y="4"/>
                    <a:pt x="28" y="3"/>
                  </a:cubicBezTo>
                  <a:cubicBezTo>
                    <a:pt x="27" y="2"/>
                    <a:pt x="27" y="3"/>
                    <a:pt x="26" y="2"/>
                  </a:cubicBezTo>
                  <a:cubicBezTo>
                    <a:pt x="26" y="1"/>
                    <a:pt x="27" y="1"/>
                    <a:pt x="24" y="1"/>
                  </a:cubicBezTo>
                  <a:cubicBezTo>
                    <a:pt x="22" y="1"/>
                    <a:pt x="21" y="0"/>
                    <a:pt x="20" y="1"/>
                  </a:cubicBezTo>
                  <a:cubicBezTo>
                    <a:pt x="19" y="1"/>
                    <a:pt x="19" y="1"/>
                    <a:pt x="17" y="1"/>
                  </a:cubicBezTo>
                  <a:cubicBezTo>
                    <a:pt x="15" y="2"/>
                    <a:pt x="12" y="2"/>
                    <a:pt x="12" y="2"/>
                  </a:cubicBezTo>
                  <a:cubicBezTo>
                    <a:pt x="12" y="2"/>
                    <a:pt x="11" y="2"/>
                    <a:pt x="11" y="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264" name="Freeform 266"/>
            <p:cNvSpPr>
              <a:spLocks/>
            </p:cNvSpPr>
            <p:nvPr/>
          </p:nvSpPr>
          <p:spPr bwMode="auto">
            <a:xfrm>
              <a:off x="2308225" y="2106613"/>
              <a:ext cx="63500" cy="26988"/>
            </a:xfrm>
            <a:custGeom>
              <a:avLst/>
              <a:gdLst>
                <a:gd name="T0" fmla="*/ 19 w 22"/>
                <a:gd name="T1" fmla="*/ 1 h 9"/>
                <a:gd name="T2" fmla="*/ 14 w 22"/>
                <a:gd name="T3" fmla="*/ 1 h 9"/>
                <a:gd name="T4" fmla="*/ 10 w 22"/>
                <a:gd name="T5" fmla="*/ 2 h 9"/>
                <a:gd name="T6" fmla="*/ 7 w 22"/>
                <a:gd name="T7" fmla="*/ 3 h 9"/>
                <a:gd name="T8" fmla="*/ 5 w 22"/>
                <a:gd name="T9" fmla="*/ 3 h 9"/>
                <a:gd name="T10" fmla="*/ 3 w 22"/>
                <a:gd name="T11" fmla="*/ 4 h 9"/>
                <a:gd name="T12" fmla="*/ 1 w 22"/>
                <a:gd name="T13" fmla="*/ 5 h 9"/>
                <a:gd name="T14" fmla="*/ 0 w 22"/>
                <a:gd name="T15" fmla="*/ 6 h 9"/>
                <a:gd name="T16" fmla="*/ 2 w 22"/>
                <a:gd name="T17" fmla="*/ 6 h 9"/>
                <a:gd name="T18" fmla="*/ 4 w 22"/>
                <a:gd name="T19" fmla="*/ 6 h 9"/>
                <a:gd name="T20" fmla="*/ 4 w 22"/>
                <a:gd name="T21" fmla="*/ 7 h 9"/>
                <a:gd name="T22" fmla="*/ 5 w 22"/>
                <a:gd name="T23" fmla="*/ 8 h 9"/>
                <a:gd name="T24" fmla="*/ 6 w 22"/>
                <a:gd name="T25" fmla="*/ 8 h 9"/>
                <a:gd name="T26" fmla="*/ 9 w 22"/>
                <a:gd name="T27" fmla="*/ 9 h 9"/>
                <a:gd name="T28" fmla="*/ 15 w 22"/>
                <a:gd name="T29" fmla="*/ 9 h 9"/>
                <a:gd name="T30" fmla="*/ 19 w 22"/>
                <a:gd name="T31" fmla="*/ 7 h 9"/>
                <a:gd name="T32" fmla="*/ 22 w 22"/>
                <a:gd name="T33" fmla="*/ 4 h 9"/>
                <a:gd name="T34" fmla="*/ 21 w 22"/>
                <a:gd name="T35" fmla="*/ 2 h 9"/>
                <a:gd name="T36" fmla="*/ 19 w 22"/>
                <a:gd name="T37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" h="9">
                  <a:moveTo>
                    <a:pt x="19" y="1"/>
                  </a:moveTo>
                  <a:cubicBezTo>
                    <a:pt x="19" y="1"/>
                    <a:pt x="15" y="0"/>
                    <a:pt x="14" y="1"/>
                  </a:cubicBezTo>
                  <a:cubicBezTo>
                    <a:pt x="12" y="1"/>
                    <a:pt x="12" y="2"/>
                    <a:pt x="10" y="2"/>
                  </a:cubicBezTo>
                  <a:cubicBezTo>
                    <a:pt x="8" y="3"/>
                    <a:pt x="8" y="2"/>
                    <a:pt x="7" y="3"/>
                  </a:cubicBezTo>
                  <a:cubicBezTo>
                    <a:pt x="6" y="3"/>
                    <a:pt x="6" y="3"/>
                    <a:pt x="5" y="3"/>
                  </a:cubicBezTo>
                  <a:cubicBezTo>
                    <a:pt x="5" y="4"/>
                    <a:pt x="4" y="4"/>
                    <a:pt x="3" y="4"/>
                  </a:cubicBezTo>
                  <a:cubicBezTo>
                    <a:pt x="3" y="4"/>
                    <a:pt x="2" y="4"/>
                    <a:pt x="1" y="5"/>
                  </a:cubicBezTo>
                  <a:cubicBezTo>
                    <a:pt x="1" y="5"/>
                    <a:pt x="0" y="6"/>
                    <a:pt x="0" y="6"/>
                  </a:cubicBezTo>
                  <a:cubicBezTo>
                    <a:pt x="1" y="7"/>
                    <a:pt x="1" y="6"/>
                    <a:pt x="2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7"/>
                    <a:pt x="3" y="7"/>
                    <a:pt x="4" y="7"/>
                  </a:cubicBezTo>
                  <a:cubicBezTo>
                    <a:pt x="4" y="8"/>
                    <a:pt x="5" y="8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7" y="9"/>
                    <a:pt x="8" y="9"/>
                    <a:pt x="9" y="9"/>
                  </a:cubicBezTo>
                  <a:cubicBezTo>
                    <a:pt x="11" y="9"/>
                    <a:pt x="13" y="9"/>
                    <a:pt x="15" y="9"/>
                  </a:cubicBezTo>
                  <a:cubicBezTo>
                    <a:pt x="17" y="9"/>
                    <a:pt x="18" y="7"/>
                    <a:pt x="19" y="7"/>
                  </a:cubicBezTo>
                  <a:cubicBezTo>
                    <a:pt x="20" y="6"/>
                    <a:pt x="21" y="5"/>
                    <a:pt x="22" y="4"/>
                  </a:cubicBezTo>
                  <a:cubicBezTo>
                    <a:pt x="22" y="3"/>
                    <a:pt x="21" y="2"/>
                    <a:pt x="21" y="2"/>
                  </a:cubicBezTo>
                  <a:lnTo>
                    <a:pt x="1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265" name="Freeform 267"/>
            <p:cNvSpPr>
              <a:spLocks/>
            </p:cNvSpPr>
            <p:nvPr/>
          </p:nvSpPr>
          <p:spPr bwMode="auto">
            <a:xfrm>
              <a:off x="2649538" y="2098676"/>
              <a:ext cx="28575" cy="7938"/>
            </a:xfrm>
            <a:custGeom>
              <a:avLst/>
              <a:gdLst>
                <a:gd name="T0" fmla="*/ 1 w 10"/>
                <a:gd name="T1" fmla="*/ 2 h 3"/>
                <a:gd name="T2" fmla="*/ 2 w 10"/>
                <a:gd name="T3" fmla="*/ 2 h 3"/>
                <a:gd name="T4" fmla="*/ 5 w 10"/>
                <a:gd name="T5" fmla="*/ 1 h 3"/>
                <a:gd name="T6" fmla="*/ 6 w 10"/>
                <a:gd name="T7" fmla="*/ 0 h 3"/>
                <a:gd name="T8" fmla="*/ 9 w 10"/>
                <a:gd name="T9" fmla="*/ 0 h 3"/>
                <a:gd name="T10" fmla="*/ 9 w 10"/>
                <a:gd name="T11" fmla="*/ 1 h 3"/>
                <a:gd name="T12" fmla="*/ 7 w 10"/>
                <a:gd name="T13" fmla="*/ 1 h 3"/>
                <a:gd name="T14" fmla="*/ 7 w 10"/>
                <a:gd name="T15" fmla="*/ 2 h 3"/>
                <a:gd name="T16" fmla="*/ 5 w 10"/>
                <a:gd name="T17" fmla="*/ 3 h 3"/>
                <a:gd name="T18" fmla="*/ 4 w 10"/>
                <a:gd name="T19" fmla="*/ 2 h 3"/>
                <a:gd name="T20" fmla="*/ 1 w 10"/>
                <a:gd name="T2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3">
                  <a:moveTo>
                    <a:pt x="1" y="2"/>
                  </a:moveTo>
                  <a:cubicBezTo>
                    <a:pt x="1" y="2"/>
                    <a:pt x="2" y="2"/>
                    <a:pt x="2" y="2"/>
                  </a:cubicBezTo>
                  <a:cubicBezTo>
                    <a:pt x="3" y="2"/>
                    <a:pt x="4" y="1"/>
                    <a:pt x="5" y="1"/>
                  </a:cubicBezTo>
                  <a:cubicBezTo>
                    <a:pt x="5" y="1"/>
                    <a:pt x="6" y="0"/>
                    <a:pt x="6" y="0"/>
                  </a:cubicBezTo>
                  <a:cubicBezTo>
                    <a:pt x="7" y="0"/>
                    <a:pt x="9" y="0"/>
                    <a:pt x="9" y="0"/>
                  </a:cubicBezTo>
                  <a:cubicBezTo>
                    <a:pt x="9" y="0"/>
                    <a:pt x="10" y="1"/>
                    <a:pt x="9" y="1"/>
                  </a:cubicBezTo>
                  <a:cubicBezTo>
                    <a:pt x="8" y="1"/>
                    <a:pt x="7" y="1"/>
                    <a:pt x="7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6" y="3"/>
                    <a:pt x="5" y="3"/>
                  </a:cubicBezTo>
                  <a:cubicBezTo>
                    <a:pt x="5" y="3"/>
                    <a:pt x="5" y="2"/>
                    <a:pt x="4" y="2"/>
                  </a:cubicBezTo>
                  <a:cubicBezTo>
                    <a:pt x="4" y="2"/>
                    <a:pt x="0" y="3"/>
                    <a:pt x="1" y="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266" name="Freeform 268"/>
            <p:cNvSpPr>
              <a:spLocks/>
            </p:cNvSpPr>
            <p:nvPr/>
          </p:nvSpPr>
          <p:spPr bwMode="auto">
            <a:xfrm>
              <a:off x="2790825" y="2022476"/>
              <a:ext cx="20638" cy="3175"/>
            </a:xfrm>
            <a:custGeom>
              <a:avLst/>
              <a:gdLst>
                <a:gd name="T0" fmla="*/ 1 w 7"/>
                <a:gd name="T1" fmla="*/ 0 h 1"/>
                <a:gd name="T2" fmla="*/ 3 w 7"/>
                <a:gd name="T3" fmla="*/ 1 h 1"/>
                <a:gd name="T4" fmla="*/ 5 w 7"/>
                <a:gd name="T5" fmla="*/ 1 h 1"/>
                <a:gd name="T6" fmla="*/ 6 w 7"/>
                <a:gd name="T7" fmla="*/ 1 h 1"/>
                <a:gd name="T8" fmla="*/ 6 w 7"/>
                <a:gd name="T9" fmla="*/ 0 h 1"/>
                <a:gd name="T10" fmla="*/ 5 w 7"/>
                <a:gd name="T11" fmla="*/ 0 h 1"/>
                <a:gd name="T12" fmla="*/ 3 w 7"/>
                <a:gd name="T13" fmla="*/ 0 h 1"/>
                <a:gd name="T14" fmla="*/ 1 w 7"/>
                <a:gd name="T1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1">
                  <a:moveTo>
                    <a:pt x="1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3" y="1"/>
                    <a:pt x="4" y="1"/>
                    <a:pt x="5" y="1"/>
                  </a:cubicBezTo>
                  <a:cubicBezTo>
                    <a:pt x="5" y="1"/>
                    <a:pt x="5" y="1"/>
                    <a:pt x="6" y="1"/>
                  </a:cubicBezTo>
                  <a:cubicBezTo>
                    <a:pt x="6" y="1"/>
                    <a:pt x="7" y="0"/>
                    <a:pt x="6" y="0"/>
                  </a:cubicBezTo>
                  <a:cubicBezTo>
                    <a:pt x="6" y="0"/>
                    <a:pt x="6" y="0"/>
                    <a:pt x="5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3" y="0"/>
                    <a:pt x="0" y="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267" name="Freeform 269"/>
            <p:cNvSpPr>
              <a:spLocks/>
            </p:cNvSpPr>
            <p:nvPr/>
          </p:nvSpPr>
          <p:spPr bwMode="auto">
            <a:xfrm>
              <a:off x="2806700" y="2025651"/>
              <a:ext cx="28575" cy="4763"/>
            </a:xfrm>
            <a:custGeom>
              <a:avLst/>
              <a:gdLst>
                <a:gd name="T0" fmla="*/ 1 w 10"/>
                <a:gd name="T1" fmla="*/ 1 h 2"/>
                <a:gd name="T2" fmla="*/ 3 w 10"/>
                <a:gd name="T3" fmla="*/ 1 h 2"/>
                <a:gd name="T4" fmla="*/ 5 w 10"/>
                <a:gd name="T5" fmla="*/ 2 h 2"/>
                <a:gd name="T6" fmla="*/ 7 w 10"/>
                <a:gd name="T7" fmla="*/ 2 h 2"/>
                <a:gd name="T8" fmla="*/ 8 w 10"/>
                <a:gd name="T9" fmla="*/ 1 h 2"/>
                <a:gd name="T10" fmla="*/ 10 w 10"/>
                <a:gd name="T11" fmla="*/ 0 h 2"/>
                <a:gd name="T12" fmla="*/ 10 w 10"/>
                <a:gd name="T13" fmla="*/ 0 h 2"/>
                <a:gd name="T14" fmla="*/ 8 w 10"/>
                <a:gd name="T15" fmla="*/ 0 h 2"/>
                <a:gd name="T16" fmla="*/ 7 w 10"/>
                <a:gd name="T17" fmla="*/ 0 h 2"/>
                <a:gd name="T18" fmla="*/ 5 w 10"/>
                <a:gd name="T19" fmla="*/ 0 h 2"/>
                <a:gd name="T20" fmla="*/ 2 w 10"/>
                <a:gd name="T21" fmla="*/ 0 h 2"/>
                <a:gd name="T22" fmla="*/ 1 w 10"/>
                <a:gd name="T2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" h="2">
                  <a:moveTo>
                    <a:pt x="1" y="1"/>
                  </a:moveTo>
                  <a:cubicBezTo>
                    <a:pt x="2" y="1"/>
                    <a:pt x="2" y="1"/>
                    <a:pt x="3" y="1"/>
                  </a:cubicBezTo>
                  <a:cubicBezTo>
                    <a:pt x="4" y="2"/>
                    <a:pt x="3" y="2"/>
                    <a:pt x="5" y="2"/>
                  </a:cubicBezTo>
                  <a:cubicBezTo>
                    <a:pt x="6" y="2"/>
                    <a:pt x="6" y="2"/>
                    <a:pt x="7" y="2"/>
                  </a:cubicBezTo>
                  <a:cubicBezTo>
                    <a:pt x="7" y="1"/>
                    <a:pt x="8" y="1"/>
                    <a:pt x="8" y="1"/>
                  </a:cubicBezTo>
                  <a:cubicBezTo>
                    <a:pt x="9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0"/>
                    <a:pt x="8" y="0"/>
                  </a:cubicBezTo>
                  <a:cubicBezTo>
                    <a:pt x="8" y="0"/>
                    <a:pt x="8" y="0"/>
                    <a:pt x="7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4" y="0"/>
                    <a:pt x="2" y="0"/>
                    <a:pt x="2" y="0"/>
                  </a:cubicBezTo>
                  <a:cubicBezTo>
                    <a:pt x="2" y="0"/>
                    <a:pt x="0" y="0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268" name="Freeform 270"/>
            <p:cNvSpPr>
              <a:spLocks/>
            </p:cNvSpPr>
            <p:nvPr/>
          </p:nvSpPr>
          <p:spPr bwMode="auto">
            <a:xfrm>
              <a:off x="2203450" y="2081213"/>
              <a:ext cx="127000" cy="42863"/>
            </a:xfrm>
            <a:custGeom>
              <a:avLst/>
              <a:gdLst>
                <a:gd name="T0" fmla="*/ 40 w 44"/>
                <a:gd name="T1" fmla="*/ 1 h 15"/>
                <a:gd name="T2" fmla="*/ 35 w 44"/>
                <a:gd name="T3" fmla="*/ 3 h 15"/>
                <a:gd name="T4" fmla="*/ 32 w 44"/>
                <a:gd name="T5" fmla="*/ 1 h 15"/>
                <a:gd name="T6" fmla="*/ 27 w 44"/>
                <a:gd name="T7" fmla="*/ 0 h 15"/>
                <a:gd name="T8" fmla="*/ 20 w 44"/>
                <a:gd name="T9" fmla="*/ 1 h 15"/>
                <a:gd name="T10" fmla="*/ 25 w 44"/>
                <a:gd name="T11" fmla="*/ 2 h 15"/>
                <a:gd name="T12" fmla="*/ 27 w 44"/>
                <a:gd name="T13" fmla="*/ 4 h 15"/>
                <a:gd name="T14" fmla="*/ 24 w 44"/>
                <a:gd name="T15" fmla="*/ 5 h 15"/>
                <a:gd name="T16" fmla="*/ 21 w 44"/>
                <a:gd name="T17" fmla="*/ 4 h 15"/>
                <a:gd name="T18" fmla="*/ 16 w 44"/>
                <a:gd name="T19" fmla="*/ 2 h 15"/>
                <a:gd name="T20" fmla="*/ 13 w 44"/>
                <a:gd name="T21" fmla="*/ 4 h 15"/>
                <a:gd name="T22" fmla="*/ 17 w 44"/>
                <a:gd name="T23" fmla="*/ 5 h 15"/>
                <a:gd name="T24" fmla="*/ 14 w 44"/>
                <a:gd name="T25" fmla="*/ 6 h 15"/>
                <a:gd name="T26" fmla="*/ 13 w 44"/>
                <a:gd name="T27" fmla="*/ 7 h 15"/>
                <a:gd name="T28" fmla="*/ 14 w 44"/>
                <a:gd name="T29" fmla="*/ 8 h 15"/>
                <a:gd name="T30" fmla="*/ 12 w 44"/>
                <a:gd name="T31" fmla="*/ 8 h 15"/>
                <a:gd name="T32" fmla="*/ 9 w 44"/>
                <a:gd name="T33" fmla="*/ 7 h 15"/>
                <a:gd name="T34" fmla="*/ 6 w 44"/>
                <a:gd name="T35" fmla="*/ 9 h 15"/>
                <a:gd name="T36" fmla="*/ 2 w 44"/>
                <a:gd name="T37" fmla="*/ 10 h 15"/>
                <a:gd name="T38" fmla="*/ 5 w 44"/>
                <a:gd name="T39" fmla="*/ 10 h 15"/>
                <a:gd name="T40" fmla="*/ 14 w 44"/>
                <a:gd name="T41" fmla="*/ 10 h 15"/>
                <a:gd name="T42" fmla="*/ 21 w 44"/>
                <a:gd name="T43" fmla="*/ 9 h 15"/>
                <a:gd name="T44" fmla="*/ 26 w 44"/>
                <a:gd name="T45" fmla="*/ 9 h 15"/>
                <a:gd name="T46" fmla="*/ 19 w 44"/>
                <a:gd name="T47" fmla="*/ 10 h 15"/>
                <a:gd name="T48" fmla="*/ 14 w 44"/>
                <a:gd name="T49" fmla="*/ 11 h 15"/>
                <a:gd name="T50" fmla="*/ 14 w 44"/>
                <a:gd name="T51" fmla="*/ 13 h 15"/>
                <a:gd name="T52" fmla="*/ 11 w 44"/>
                <a:gd name="T53" fmla="*/ 14 h 15"/>
                <a:gd name="T54" fmla="*/ 16 w 44"/>
                <a:gd name="T55" fmla="*/ 15 h 15"/>
                <a:gd name="T56" fmla="*/ 27 w 44"/>
                <a:gd name="T57" fmla="*/ 14 h 15"/>
                <a:gd name="T58" fmla="*/ 31 w 44"/>
                <a:gd name="T59" fmla="*/ 13 h 15"/>
                <a:gd name="T60" fmla="*/ 32 w 44"/>
                <a:gd name="T61" fmla="*/ 11 h 15"/>
                <a:gd name="T62" fmla="*/ 36 w 44"/>
                <a:gd name="T63" fmla="*/ 11 h 15"/>
                <a:gd name="T64" fmla="*/ 38 w 44"/>
                <a:gd name="T65" fmla="*/ 9 h 15"/>
                <a:gd name="T66" fmla="*/ 40 w 44"/>
                <a:gd name="T67" fmla="*/ 7 h 15"/>
                <a:gd name="T68" fmla="*/ 43 w 44"/>
                <a:gd name="T69" fmla="*/ 5 h 15"/>
                <a:gd name="T70" fmla="*/ 44 w 44"/>
                <a:gd name="T71" fmla="*/ 3 h 15"/>
                <a:gd name="T72" fmla="*/ 42 w 44"/>
                <a:gd name="T73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4" h="15">
                  <a:moveTo>
                    <a:pt x="42" y="2"/>
                  </a:moveTo>
                  <a:cubicBezTo>
                    <a:pt x="41" y="2"/>
                    <a:pt x="42" y="1"/>
                    <a:pt x="40" y="1"/>
                  </a:cubicBezTo>
                  <a:cubicBezTo>
                    <a:pt x="39" y="1"/>
                    <a:pt x="38" y="1"/>
                    <a:pt x="38" y="1"/>
                  </a:cubicBezTo>
                  <a:cubicBezTo>
                    <a:pt x="37" y="2"/>
                    <a:pt x="36" y="3"/>
                    <a:pt x="35" y="3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3" y="1"/>
                    <a:pt x="34" y="1"/>
                    <a:pt x="32" y="1"/>
                  </a:cubicBezTo>
                  <a:cubicBezTo>
                    <a:pt x="31" y="1"/>
                    <a:pt x="31" y="1"/>
                    <a:pt x="30" y="0"/>
                  </a:cubicBezTo>
                  <a:cubicBezTo>
                    <a:pt x="29" y="0"/>
                    <a:pt x="28" y="0"/>
                    <a:pt x="27" y="0"/>
                  </a:cubicBezTo>
                  <a:cubicBezTo>
                    <a:pt x="25" y="0"/>
                    <a:pt x="23" y="1"/>
                    <a:pt x="22" y="1"/>
                  </a:cubicBezTo>
                  <a:cubicBezTo>
                    <a:pt x="22" y="1"/>
                    <a:pt x="20" y="1"/>
                    <a:pt x="20" y="1"/>
                  </a:cubicBezTo>
                  <a:cubicBezTo>
                    <a:pt x="20" y="2"/>
                    <a:pt x="22" y="3"/>
                    <a:pt x="22" y="2"/>
                  </a:cubicBezTo>
                  <a:cubicBezTo>
                    <a:pt x="23" y="2"/>
                    <a:pt x="25" y="2"/>
                    <a:pt x="25" y="2"/>
                  </a:cubicBezTo>
                  <a:cubicBezTo>
                    <a:pt x="25" y="2"/>
                    <a:pt x="25" y="3"/>
                    <a:pt x="25" y="3"/>
                  </a:cubicBezTo>
                  <a:cubicBezTo>
                    <a:pt x="26" y="4"/>
                    <a:pt x="27" y="4"/>
                    <a:pt x="27" y="4"/>
                  </a:cubicBezTo>
                  <a:cubicBezTo>
                    <a:pt x="28" y="4"/>
                    <a:pt x="28" y="5"/>
                    <a:pt x="27" y="5"/>
                  </a:cubicBezTo>
                  <a:cubicBezTo>
                    <a:pt x="26" y="5"/>
                    <a:pt x="25" y="5"/>
                    <a:pt x="24" y="5"/>
                  </a:cubicBezTo>
                  <a:cubicBezTo>
                    <a:pt x="24" y="5"/>
                    <a:pt x="24" y="6"/>
                    <a:pt x="23" y="6"/>
                  </a:cubicBezTo>
                  <a:cubicBezTo>
                    <a:pt x="22" y="6"/>
                    <a:pt x="21" y="5"/>
                    <a:pt x="21" y="4"/>
                  </a:cubicBezTo>
                  <a:cubicBezTo>
                    <a:pt x="21" y="4"/>
                    <a:pt x="20" y="3"/>
                    <a:pt x="20" y="3"/>
                  </a:cubicBezTo>
                  <a:cubicBezTo>
                    <a:pt x="19" y="3"/>
                    <a:pt x="17" y="2"/>
                    <a:pt x="16" y="2"/>
                  </a:cubicBezTo>
                  <a:cubicBezTo>
                    <a:pt x="15" y="2"/>
                    <a:pt x="13" y="4"/>
                    <a:pt x="13" y="4"/>
                  </a:cubicBezTo>
                  <a:cubicBezTo>
                    <a:pt x="13" y="4"/>
                    <a:pt x="11" y="4"/>
                    <a:pt x="13" y="4"/>
                  </a:cubicBezTo>
                  <a:cubicBezTo>
                    <a:pt x="15" y="5"/>
                    <a:pt x="17" y="4"/>
                    <a:pt x="17" y="4"/>
                  </a:cubicBezTo>
                  <a:cubicBezTo>
                    <a:pt x="17" y="4"/>
                    <a:pt x="19" y="5"/>
                    <a:pt x="17" y="5"/>
                  </a:cubicBezTo>
                  <a:cubicBezTo>
                    <a:pt x="16" y="5"/>
                    <a:pt x="14" y="5"/>
                    <a:pt x="14" y="5"/>
                  </a:cubicBezTo>
                  <a:cubicBezTo>
                    <a:pt x="14" y="5"/>
                    <a:pt x="14" y="6"/>
                    <a:pt x="14" y="6"/>
                  </a:cubicBezTo>
                  <a:cubicBezTo>
                    <a:pt x="15" y="6"/>
                    <a:pt x="15" y="6"/>
                    <a:pt x="15" y="7"/>
                  </a:cubicBezTo>
                  <a:cubicBezTo>
                    <a:pt x="14" y="7"/>
                    <a:pt x="13" y="7"/>
                    <a:pt x="13" y="7"/>
                  </a:cubicBezTo>
                  <a:cubicBezTo>
                    <a:pt x="13" y="7"/>
                    <a:pt x="14" y="8"/>
                    <a:pt x="14" y="8"/>
                  </a:cubicBezTo>
                  <a:cubicBezTo>
                    <a:pt x="14" y="8"/>
                    <a:pt x="15" y="8"/>
                    <a:pt x="14" y="8"/>
                  </a:cubicBezTo>
                  <a:cubicBezTo>
                    <a:pt x="14" y="8"/>
                    <a:pt x="13" y="8"/>
                    <a:pt x="13" y="8"/>
                  </a:cubicBezTo>
                  <a:cubicBezTo>
                    <a:pt x="13" y="8"/>
                    <a:pt x="12" y="8"/>
                    <a:pt x="12" y="8"/>
                  </a:cubicBezTo>
                  <a:cubicBezTo>
                    <a:pt x="12" y="8"/>
                    <a:pt x="12" y="8"/>
                    <a:pt x="11" y="8"/>
                  </a:cubicBezTo>
                  <a:cubicBezTo>
                    <a:pt x="11" y="7"/>
                    <a:pt x="10" y="7"/>
                    <a:pt x="9" y="7"/>
                  </a:cubicBezTo>
                  <a:cubicBezTo>
                    <a:pt x="8" y="8"/>
                    <a:pt x="8" y="8"/>
                    <a:pt x="7" y="8"/>
                  </a:cubicBezTo>
                  <a:cubicBezTo>
                    <a:pt x="7" y="9"/>
                    <a:pt x="6" y="9"/>
                    <a:pt x="6" y="9"/>
                  </a:cubicBezTo>
                  <a:cubicBezTo>
                    <a:pt x="5" y="9"/>
                    <a:pt x="4" y="9"/>
                    <a:pt x="3" y="9"/>
                  </a:cubicBezTo>
                  <a:cubicBezTo>
                    <a:pt x="3" y="9"/>
                    <a:pt x="2" y="9"/>
                    <a:pt x="2" y="10"/>
                  </a:cubicBezTo>
                  <a:cubicBezTo>
                    <a:pt x="1" y="10"/>
                    <a:pt x="0" y="10"/>
                    <a:pt x="1" y="10"/>
                  </a:cubicBezTo>
                  <a:cubicBezTo>
                    <a:pt x="2" y="11"/>
                    <a:pt x="4" y="11"/>
                    <a:pt x="5" y="10"/>
                  </a:cubicBezTo>
                  <a:cubicBezTo>
                    <a:pt x="7" y="10"/>
                    <a:pt x="5" y="10"/>
                    <a:pt x="8" y="10"/>
                  </a:cubicBezTo>
                  <a:cubicBezTo>
                    <a:pt x="10" y="10"/>
                    <a:pt x="13" y="10"/>
                    <a:pt x="14" y="10"/>
                  </a:cubicBezTo>
                  <a:cubicBezTo>
                    <a:pt x="15" y="10"/>
                    <a:pt x="17" y="9"/>
                    <a:pt x="18" y="9"/>
                  </a:cubicBezTo>
                  <a:cubicBezTo>
                    <a:pt x="20" y="9"/>
                    <a:pt x="20" y="9"/>
                    <a:pt x="21" y="9"/>
                  </a:cubicBezTo>
                  <a:cubicBezTo>
                    <a:pt x="23" y="9"/>
                    <a:pt x="24" y="9"/>
                    <a:pt x="25" y="9"/>
                  </a:cubicBezTo>
                  <a:cubicBezTo>
                    <a:pt x="26" y="9"/>
                    <a:pt x="27" y="9"/>
                    <a:pt x="26" y="9"/>
                  </a:cubicBezTo>
                  <a:cubicBezTo>
                    <a:pt x="25" y="10"/>
                    <a:pt x="23" y="10"/>
                    <a:pt x="22" y="10"/>
                  </a:cubicBezTo>
                  <a:cubicBezTo>
                    <a:pt x="21" y="10"/>
                    <a:pt x="20" y="10"/>
                    <a:pt x="19" y="10"/>
                  </a:cubicBezTo>
                  <a:cubicBezTo>
                    <a:pt x="19" y="11"/>
                    <a:pt x="19" y="11"/>
                    <a:pt x="17" y="11"/>
                  </a:cubicBezTo>
                  <a:cubicBezTo>
                    <a:pt x="16" y="11"/>
                    <a:pt x="14" y="11"/>
                    <a:pt x="14" y="11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3"/>
                    <a:pt x="14" y="13"/>
                    <a:pt x="14" y="13"/>
                  </a:cubicBezTo>
                  <a:cubicBezTo>
                    <a:pt x="14" y="13"/>
                    <a:pt x="14" y="13"/>
                    <a:pt x="13" y="13"/>
                  </a:cubicBezTo>
                  <a:cubicBezTo>
                    <a:pt x="12" y="14"/>
                    <a:pt x="11" y="14"/>
                    <a:pt x="11" y="14"/>
                  </a:cubicBezTo>
                  <a:cubicBezTo>
                    <a:pt x="11" y="14"/>
                    <a:pt x="11" y="15"/>
                    <a:pt x="12" y="15"/>
                  </a:cubicBezTo>
                  <a:cubicBezTo>
                    <a:pt x="13" y="15"/>
                    <a:pt x="13" y="15"/>
                    <a:pt x="16" y="15"/>
                  </a:cubicBezTo>
                  <a:cubicBezTo>
                    <a:pt x="19" y="15"/>
                    <a:pt x="21" y="15"/>
                    <a:pt x="23" y="14"/>
                  </a:cubicBezTo>
                  <a:cubicBezTo>
                    <a:pt x="24" y="14"/>
                    <a:pt x="25" y="15"/>
                    <a:pt x="27" y="14"/>
                  </a:cubicBezTo>
                  <a:cubicBezTo>
                    <a:pt x="28" y="14"/>
                    <a:pt x="29" y="14"/>
                    <a:pt x="30" y="14"/>
                  </a:cubicBezTo>
                  <a:cubicBezTo>
                    <a:pt x="31" y="14"/>
                    <a:pt x="32" y="14"/>
                    <a:pt x="31" y="13"/>
                  </a:cubicBezTo>
                  <a:cubicBezTo>
                    <a:pt x="31" y="12"/>
                    <a:pt x="30" y="13"/>
                    <a:pt x="30" y="12"/>
                  </a:cubicBezTo>
                  <a:cubicBezTo>
                    <a:pt x="31" y="11"/>
                    <a:pt x="31" y="11"/>
                    <a:pt x="32" y="11"/>
                  </a:cubicBezTo>
                  <a:cubicBezTo>
                    <a:pt x="33" y="11"/>
                    <a:pt x="34" y="11"/>
                    <a:pt x="34" y="11"/>
                  </a:cubicBezTo>
                  <a:cubicBezTo>
                    <a:pt x="35" y="12"/>
                    <a:pt x="35" y="12"/>
                    <a:pt x="36" y="11"/>
                  </a:cubicBezTo>
                  <a:cubicBezTo>
                    <a:pt x="37" y="10"/>
                    <a:pt x="36" y="10"/>
                    <a:pt x="37" y="9"/>
                  </a:cubicBezTo>
                  <a:cubicBezTo>
                    <a:pt x="38" y="9"/>
                    <a:pt x="37" y="9"/>
                    <a:pt x="38" y="9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39" y="7"/>
                    <a:pt x="39" y="7"/>
                    <a:pt x="40" y="7"/>
                  </a:cubicBezTo>
                  <a:cubicBezTo>
                    <a:pt x="40" y="6"/>
                    <a:pt x="41" y="6"/>
                    <a:pt x="41" y="6"/>
                  </a:cubicBezTo>
                  <a:cubicBezTo>
                    <a:pt x="42" y="5"/>
                    <a:pt x="43" y="5"/>
                    <a:pt x="43" y="5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3" y="3"/>
                    <a:pt x="44" y="3"/>
                    <a:pt x="44" y="3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4" y="2"/>
                    <a:pt x="43" y="2"/>
                    <a:pt x="42" y="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269" name="Freeform 271"/>
            <p:cNvSpPr>
              <a:spLocks/>
            </p:cNvSpPr>
            <p:nvPr/>
          </p:nvSpPr>
          <p:spPr bwMode="auto">
            <a:xfrm>
              <a:off x="2190750" y="2081213"/>
              <a:ext cx="41275" cy="19050"/>
            </a:xfrm>
            <a:custGeom>
              <a:avLst/>
              <a:gdLst>
                <a:gd name="T0" fmla="*/ 12 w 14"/>
                <a:gd name="T1" fmla="*/ 2 h 7"/>
                <a:gd name="T2" fmla="*/ 11 w 14"/>
                <a:gd name="T3" fmla="*/ 1 h 7"/>
                <a:gd name="T4" fmla="*/ 8 w 14"/>
                <a:gd name="T5" fmla="*/ 0 h 7"/>
                <a:gd name="T6" fmla="*/ 6 w 14"/>
                <a:gd name="T7" fmla="*/ 1 h 7"/>
                <a:gd name="T8" fmla="*/ 4 w 14"/>
                <a:gd name="T9" fmla="*/ 2 h 7"/>
                <a:gd name="T10" fmla="*/ 3 w 14"/>
                <a:gd name="T11" fmla="*/ 3 h 7"/>
                <a:gd name="T12" fmla="*/ 5 w 14"/>
                <a:gd name="T13" fmla="*/ 4 h 7"/>
                <a:gd name="T14" fmla="*/ 6 w 14"/>
                <a:gd name="T15" fmla="*/ 4 h 7"/>
                <a:gd name="T16" fmla="*/ 4 w 14"/>
                <a:gd name="T17" fmla="*/ 4 h 7"/>
                <a:gd name="T18" fmla="*/ 2 w 14"/>
                <a:gd name="T19" fmla="*/ 4 h 7"/>
                <a:gd name="T20" fmla="*/ 1 w 14"/>
                <a:gd name="T21" fmla="*/ 5 h 7"/>
                <a:gd name="T22" fmla="*/ 2 w 14"/>
                <a:gd name="T23" fmla="*/ 6 h 7"/>
                <a:gd name="T24" fmla="*/ 4 w 14"/>
                <a:gd name="T25" fmla="*/ 6 h 7"/>
                <a:gd name="T26" fmla="*/ 8 w 14"/>
                <a:gd name="T27" fmla="*/ 6 h 7"/>
                <a:gd name="T28" fmla="*/ 11 w 14"/>
                <a:gd name="T29" fmla="*/ 6 h 7"/>
                <a:gd name="T30" fmla="*/ 13 w 14"/>
                <a:gd name="T31" fmla="*/ 5 h 7"/>
                <a:gd name="T32" fmla="*/ 13 w 14"/>
                <a:gd name="T33" fmla="*/ 4 h 7"/>
                <a:gd name="T34" fmla="*/ 13 w 14"/>
                <a:gd name="T35" fmla="*/ 3 h 7"/>
                <a:gd name="T36" fmla="*/ 12 w 14"/>
                <a:gd name="T37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" h="7">
                  <a:moveTo>
                    <a:pt x="12" y="2"/>
                  </a:moveTo>
                  <a:cubicBezTo>
                    <a:pt x="12" y="2"/>
                    <a:pt x="12" y="2"/>
                    <a:pt x="11" y="1"/>
                  </a:cubicBezTo>
                  <a:cubicBezTo>
                    <a:pt x="10" y="1"/>
                    <a:pt x="9" y="0"/>
                    <a:pt x="8" y="0"/>
                  </a:cubicBezTo>
                  <a:cubicBezTo>
                    <a:pt x="8" y="0"/>
                    <a:pt x="6" y="1"/>
                    <a:pt x="6" y="1"/>
                  </a:cubicBezTo>
                  <a:cubicBezTo>
                    <a:pt x="5" y="2"/>
                    <a:pt x="5" y="2"/>
                    <a:pt x="4" y="2"/>
                  </a:cubicBezTo>
                  <a:cubicBezTo>
                    <a:pt x="4" y="3"/>
                    <a:pt x="3" y="3"/>
                    <a:pt x="3" y="3"/>
                  </a:cubicBezTo>
                  <a:cubicBezTo>
                    <a:pt x="4" y="4"/>
                    <a:pt x="5" y="4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5" y="4"/>
                    <a:pt x="4" y="4"/>
                  </a:cubicBezTo>
                  <a:cubicBezTo>
                    <a:pt x="3" y="4"/>
                    <a:pt x="3" y="4"/>
                    <a:pt x="2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7"/>
                    <a:pt x="2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6" y="6"/>
                    <a:pt x="7" y="6"/>
                    <a:pt x="8" y="6"/>
                  </a:cubicBezTo>
                  <a:cubicBezTo>
                    <a:pt x="9" y="6"/>
                    <a:pt x="11" y="6"/>
                    <a:pt x="11" y="6"/>
                  </a:cubicBezTo>
                  <a:cubicBezTo>
                    <a:pt x="12" y="5"/>
                    <a:pt x="13" y="5"/>
                    <a:pt x="13" y="5"/>
                  </a:cubicBezTo>
                  <a:cubicBezTo>
                    <a:pt x="14" y="4"/>
                    <a:pt x="14" y="4"/>
                    <a:pt x="13" y="4"/>
                  </a:cubicBezTo>
                  <a:cubicBezTo>
                    <a:pt x="13" y="4"/>
                    <a:pt x="13" y="3"/>
                    <a:pt x="13" y="3"/>
                  </a:cubicBezTo>
                  <a:cubicBezTo>
                    <a:pt x="13" y="3"/>
                    <a:pt x="13" y="2"/>
                    <a:pt x="12" y="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270" name="Freeform 272"/>
            <p:cNvSpPr>
              <a:spLocks/>
            </p:cNvSpPr>
            <p:nvPr/>
          </p:nvSpPr>
          <p:spPr bwMode="auto">
            <a:xfrm>
              <a:off x="2203450" y="2098676"/>
              <a:ext cx="25400" cy="7938"/>
            </a:xfrm>
            <a:custGeom>
              <a:avLst/>
              <a:gdLst>
                <a:gd name="T0" fmla="*/ 8 w 9"/>
                <a:gd name="T1" fmla="*/ 1 h 3"/>
                <a:gd name="T2" fmla="*/ 5 w 9"/>
                <a:gd name="T3" fmla="*/ 1 h 3"/>
                <a:gd name="T4" fmla="*/ 2 w 9"/>
                <a:gd name="T5" fmla="*/ 1 h 3"/>
                <a:gd name="T6" fmla="*/ 1 w 9"/>
                <a:gd name="T7" fmla="*/ 2 h 3"/>
                <a:gd name="T8" fmla="*/ 0 w 9"/>
                <a:gd name="T9" fmla="*/ 2 h 3"/>
                <a:gd name="T10" fmla="*/ 2 w 9"/>
                <a:gd name="T11" fmla="*/ 2 h 3"/>
                <a:gd name="T12" fmla="*/ 5 w 9"/>
                <a:gd name="T13" fmla="*/ 2 h 3"/>
                <a:gd name="T14" fmla="*/ 7 w 9"/>
                <a:gd name="T15" fmla="*/ 2 h 3"/>
                <a:gd name="T16" fmla="*/ 8 w 9"/>
                <a:gd name="T1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3">
                  <a:moveTo>
                    <a:pt x="8" y="1"/>
                  </a:moveTo>
                  <a:cubicBezTo>
                    <a:pt x="7" y="1"/>
                    <a:pt x="7" y="1"/>
                    <a:pt x="5" y="1"/>
                  </a:cubicBezTo>
                  <a:cubicBezTo>
                    <a:pt x="4" y="1"/>
                    <a:pt x="3" y="1"/>
                    <a:pt x="2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1" y="3"/>
                    <a:pt x="2" y="2"/>
                    <a:pt x="2" y="2"/>
                  </a:cubicBezTo>
                  <a:cubicBezTo>
                    <a:pt x="3" y="2"/>
                    <a:pt x="5" y="2"/>
                    <a:pt x="5" y="2"/>
                  </a:cubicBezTo>
                  <a:cubicBezTo>
                    <a:pt x="6" y="2"/>
                    <a:pt x="6" y="2"/>
                    <a:pt x="7" y="2"/>
                  </a:cubicBezTo>
                  <a:cubicBezTo>
                    <a:pt x="7" y="1"/>
                    <a:pt x="9" y="0"/>
                    <a:pt x="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271" name="Freeform 273"/>
            <p:cNvSpPr>
              <a:spLocks/>
            </p:cNvSpPr>
            <p:nvPr/>
          </p:nvSpPr>
          <p:spPr bwMode="auto">
            <a:xfrm>
              <a:off x="2151063" y="2112963"/>
              <a:ext cx="28575" cy="7938"/>
            </a:xfrm>
            <a:custGeom>
              <a:avLst/>
              <a:gdLst>
                <a:gd name="T0" fmla="*/ 8 w 10"/>
                <a:gd name="T1" fmla="*/ 0 h 3"/>
                <a:gd name="T2" fmla="*/ 6 w 10"/>
                <a:gd name="T3" fmla="*/ 1 h 3"/>
                <a:gd name="T4" fmla="*/ 4 w 10"/>
                <a:gd name="T5" fmla="*/ 1 h 3"/>
                <a:gd name="T6" fmla="*/ 2 w 10"/>
                <a:gd name="T7" fmla="*/ 2 h 3"/>
                <a:gd name="T8" fmla="*/ 1 w 10"/>
                <a:gd name="T9" fmla="*/ 3 h 3"/>
                <a:gd name="T10" fmla="*/ 5 w 10"/>
                <a:gd name="T11" fmla="*/ 3 h 3"/>
                <a:gd name="T12" fmla="*/ 9 w 10"/>
                <a:gd name="T13" fmla="*/ 2 h 3"/>
                <a:gd name="T14" fmla="*/ 10 w 10"/>
                <a:gd name="T15" fmla="*/ 1 h 3"/>
                <a:gd name="T16" fmla="*/ 8 w 10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3">
                  <a:moveTo>
                    <a:pt x="8" y="0"/>
                  </a:moveTo>
                  <a:cubicBezTo>
                    <a:pt x="8" y="0"/>
                    <a:pt x="7" y="1"/>
                    <a:pt x="6" y="1"/>
                  </a:cubicBezTo>
                  <a:cubicBezTo>
                    <a:pt x="5" y="1"/>
                    <a:pt x="4" y="1"/>
                    <a:pt x="4" y="1"/>
                  </a:cubicBezTo>
                  <a:cubicBezTo>
                    <a:pt x="3" y="1"/>
                    <a:pt x="2" y="2"/>
                    <a:pt x="2" y="2"/>
                  </a:cubicBezTo>
                  <a:cubicBezTo>
                    <a:pt x="1" y="2"/>
                    <a:pt x="0" y="3"/>
                    <a:pt x="1" y="3"/>
                  </a:cubicBezTo>
                  <a:cubicBezTo>
                    <a:pt x="2" y="3"/>
                    <a:pt x="3" y="3"/>
                    <a:pt x="5" y="3"/>
                  </a:cubicBezTo>
                  <a:cubicBezTo>
                    <a:pt x="7" y="3"/>
                    <a:pt x="8" y="3"/>
                    <a:pt x="9" y="2"/>
                  </a:cubicBezTo>
                  <a:cubicBezTo>
                    <a:pt x="9" y="2"/>
                    <a:pt x="10" y="1"/>
                    <a:pt x="10" y="1"/>
                  </a:cubicBezTo>
                  <a:cubicBezTo>
                    <a:pt x="10" y="0"/>
                    <a:pt x="10" y="0"/>
                    <a:pt x="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272" name="Freeform 274"/>
            <p:cNvSpPr>
              <a:spLocks/>
            </p:cNvSpPr>
            <p:nvPr/>
          </p:nvSpPr>
          <p:spPr bwMode="auto">
            <a:xfrm>
              <a:off x="2103438" y="2033588"/>
              <a:ext cx="85725" cy="12700"/>
            </a:xfrm>
            <a:custGeom>
              <a:avLst/>
              <a:gdLst>
                <a:gd name="T0" fmla="*/ 26 w 29"/>
                <a:gd name="T1" fmla="*/ 0 h 4"/>
                <a:gd name="T2" fmla="*/ 24 w 29"/>
                <a:gd name="T3" fmla="*/ 0 h 4"/>
                <a:gd name="T4" fmla="*/ 20 w 29"/>
                <a:gd name="T5" fmla="*/ 0 h 4"/>
                <a:gd name="T6" fmla="*/ 16 w 29"/>
                <a:gd name="T7" fmla="*/ 1 h 4"/>
                <a:gd name="T8" fmla="*/ 11 w 29"/>
                <a:gd name="T9" fmla="*/ 1 h 4"/>
                <a:gd name="T10" fmla="*/ 5 w 29"/>
                <a:gd name="T11" fmla="*/ 2 h 4"/>
                <a:gd name="T12" fmla="*/ 3 w 29"/>
                <a:gd name="T13" fmla="*/ 2 h 4"/>
                <a:gd name="T14" fmla="*/ 1 w 29"/>
                <a:gd name="T15" fmla="*/ 3 h 4"/>
                <a:gd name="T16" fmla="*/ 3 w 29"/>
                <a:gd name="T17" fmla="*/ 3 h 4"/>
                <a:gd name="T18" fmla="*/ 8 w 29"/>
                <a:gd name="T19" fmla="*/ 3 h 4"/>
                <a:gd name="T20" fmla="*/ 10 w 29"/>
                <a:gd name="T21" fmla="*/ 3 h 4"/>
                <a:gd name="T22" fmla="*/ 10 w 29"/>
                <a:gd name="T23" fmla="*/ 4 h 4"/>
                <a:gd name="T24" fmla="*/ 12 w 29"/>
                <a:gd name="T25" fmla="*/ 3 h 4"/>
                <a:gd name="T26" fmla="*/ 15 w 29"/>
                <a:gd name="T27" fmla="*/ 3 h 4"/>
                <a:gd name="T28" fmla="*/ 16 w 29"/>
                <a:gd name="T29" fmla="*/ 3 h 4"/>
                <a:gd name="T30" fmla="*/ 18 w 29"/>
                <a:gd name="T31" fmla="*/ 3 h 4"/>
                <a:gd name="T32" fmla="*/ 23 w 29"/>
                <a:gd name="T33" fmla="*/ 3 h 4"/>
                <a:gd name="T34" fmla="*/ 26 w 29"/>
                <a:gd name="T35" fmla="*/ 3 h 4"/>
                <a:gd name="T36" fmla="*/ 28 w 29"/>
                <a:gd name="T37" fmla="*/ 2 h 4"/>
                <a:gd name="T38" fmla="*/ 28 w 29"/>
                <a:gd name="T39" fmla="*/ 1 h 4"/>
                <a:gd name="T40" fmla="*/ 26 w 29"/>
                <a:gd name="T4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" h="4">
                  <a:moveTo>
                    <a:pt x="26" y="0"/>
                  </a:moveTo>
                  <a:cubicBezTo>
                    <a:pt x="26" y="0"/>
                    <a:pt x="24" y="0"/>
                    <a:pt x="24" y="0"/>
                  </a:cubicBezTo>
                  <a:cubicBezTo>
                    <a:pt x="23" y="0"/>
                    <a:pt x="21" y="0"/>
                    <a:pt x="20" y="0"/>
                  </a:cubicBezTo>
                  <a:cubicBezTo>
                    <a:pt x="19" y="0"/>
                    <a:pt x="18" y="1"/>
                    <a:pt x="16" y="1"/>
                  </a:cubicBezTo>
                  <a:cubicBezTo>
                    <a:pt x="14" y="1"/>
                    <a:pt x="14" y="1"/>
                    <a:pt x="11" y="1"/>
                  </a:cubicBezTo>
                  <a:cubicBezTo>
                    <a:pt x="9" y="1"/>
                    <a:pt x="6" y="1"/>
                    <a:pt x="5" y="2"/>
                  </a:cubicBezTo>
                  <a:cubicBezTo>
                    <a:pt x="4" y="2"/>
                    <a:pt x="3" y="2"/>
                    <a:pt x="3" y="2"/>
                  </a:cubicBezTo>
                  <a:cubicBezTo>
                    <a:pt x="2" y="3"/>
                    <a:pt x="0" y="3"/>
                    <a:pt x="1" y="3"/>
                  </a:cubicBezTo>
                  <a:cubicBezTo>
                    <a:pt x="2" y="3"/>
                    <a:pt x="2" y="3"/>
                    <a:pt x="3" y="3"/>
                  </a:cubicBezTo>
                  <a:cubicBezTo>
                    <a:pt x="5" y="3"/>
                    <a:pt x="7" y="3"/>
                    <a:pt x="8" y="3"/>
                  </a:cubicBezTo>
                  <a:cubicBezTo>
                    <a:pt x="9" y="3"/>
                    <a:pt x="11" y="3"/>
                    <a:pt x="10" y="3"/>
                  </a:cubicBezTo>
                  <a:cubicBezTo>
                    <a:pt x="10" y="4"/>
                    <a:pt x="9" y="3"/>
                    <a:pt x="10" y="4"/>
                  </a:cubicBezTo>
                  <a:cubicBezTo>
                    <a:pt x="11" y="4"/>
                    <a:pt x="11" y="4"/>
                    <a:pt x="12" y="3"/>
                  </a:cubicBezTo>
                  <a:cubicBezTo>
                    <a:pt x="13" y="3"/>
                    <a:pt x="14" y="2"/>
                    <a:pt x="15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7" y="3"/>
                    <a:pt x="16" y="3"/>
                    <a:pt x="18" y="3"/>
                  </a:cubicBezTo>
                  <a:cubicBezTo>
                    <a:pt x="20" y="3"/>
                    <a:pt x="22" y="3"/>
                    <a:pt x="23" y="3"/>
                  </a:cubicBezTo>
                  <a:cubicBezTo>
                    <a:pt x="24" y="3"/>
                    <a:pt x="25" y="4"/>
                    <a:pt x="26" y="3"/>
                  </a:cubicBezTo>
                  <a:cubicBezTo>
                    <a:pt x="27" y="2"/>
                    <a:pt x="28" y="2"/>
                    <a:pt x="28" y="2"/>
                  </a:cubicBezTo>
                  <a:cubicBezTo>
                    <a:pt x="29" y="2"/>
                    <a:pt x="29" y="1"/>
                    <a:pt x="28" y="1"/>
                  </a:cubicBezTo>
                  <a:cubicBezTo>
                    <a:pt x="27" y="1"/>
                    <a:pt x="26" y="1"/>
                    <a:pt x="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273" name="Freeform 275"/>
            <p:cNvSpPr>
              <a:spLocks/>
            </p:cNvSpPr>
            <p:nvPr/>
          </p:nvSpPr>
          <p:spPr bwMode="auto">
            <a:xfrm>
              <a:off x="2060575" y="2047876"/>
              <a:ext cx="22225" cy="9525"/>
            </a:xfrm>
            <a:custGeom>
              <a:avLst/>
              <a:gdLst>
                <a:gd name="T0" fmla="*/ 7 w 8"/>
                <a:gd name="T1" fmla="*/ 1 h 3"/>
                <a:gd name="T2" fmla="*/ 6 w 8"/>
                <a:gd name="T3" fmla="*/ 0 h 3"/>
                <a:gd name="T4" fmla="*/ 4 w 8"/>
                <a:gd name="T5" fmla="*/ 0 h 3"/>
                <a:gd name="T6" fmla="*/ 2 w 8"/>
                <a:gd name="T7" fmla="*/ 1 h 3"/>
                <a:gd name="T8" fmla="*/ 0 w 8"/>
                <a:gd name="T9" fmla="*/ 1 h 3"/>
                <a:gd name="T10" fmla="*/ 0 w 8"/>
                <a:gd name="T11" fmla="*/ 2 h 3"/>
                <a:gd name="T12" fmla="*/ 1 w 8"/>
                <a:gd name="T13" fmla="*/ 3 h 3"/>
                <a:gd name="T14" fmla="*/ 4 w 8"/>
                <a:gd name="T15" fmla="*/ 3 h 3"/>
                <a:gd name="T16" fmla="*/ 6 w 8"/>
                <a:gd name="T17" fmla="*/ 3 h 3"/>
                <a:gd name="T18" fmla="*/ 7 w 8"/>
                <a:gd name="T1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3">
                  <a:moveTo>
                    <a:pt x="7" y="1"/>
                  </a:moveTo>
                  <a:cubicBezTo>
                    <a:pt x="7" y="1"/>
                    <a:pt x="7" y="1"/>
                    <a:pt x="6" y="0"/>
                  </a:cubicBezTo>
                  <a:cubicBezTo>
                    <a:pt x="5" y="0"/>
                    <a:pt x="5" y="0"/>
                    <a:pt x="4" y="0"/>
                  </a:cubicBezTo>
                  <a:cubicBezTo>
                    <a:pt x="3" y="0"/>
                    <a:pt x="3" y="0"/>
                    <a:pt x="2" y="1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1" y="3"/>
                    <a:pt x="0" y="3"/>
                    <a:pt x="1" y="3"/>
                  </a:cubicBezTo>
                  <a:cubicBezTo>
                    <a:pt x="3" y="3"/>
                    <a:pt x="3" y="3"/>
                    <a:pt x="4" y="3"/>
                  </a:cubicBezTo>
                  <a:cubicBezTo>
                    <a:pt x="5" y="3"/>
                    <a:pt x="5" y="3"/>
                    <a:pt x="6" y="3"/>
                  </a:cubicBezTo>
                  <a:cubicBezTo>
                    <a:pt x="6" y="3"/>
                    <a:pt x="8" y="2"/>
                    <a:pt x="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274" name="Freeform 276"/>
            <p:cNvSpPr>
              <a:spLocks/>
            </p:cNvSpPr>
            <p:nvPr/>
          </p:nvSpPr>
          <p:spPr bwMode="auto">
            <a:xfrm>
              <a:off x="2081213" y="2047876"/>
              <a:ext cx="84138" cy="17463"/>
            </a:xfrm>
            <a:custGeom>
              <a:avLst/>
              <a:gdLst>
                <a:gd name="T0" fmla="*/ 28 w 29"/>
                <a:gd name="T1" fmla="*/ 0 h 6"/>
                <a:gd name="T2" fmla="*/ 24 w 29"/>
                <a:gd name="T3" fmla="*/ 0 h 6"/>
                <a:gd name="T4" fmla="*/ 22 w 29"/>
                <a:gd name="T5" fmla="*/ 0 h 6"/>
                <a:gd name="T6" fmla="*/ 20 w 29"/>
                <a:gd name="T7" fmla="*/ 0 h 6"/>
                <a:gd name="T8" fmla="*/ 18 w 29"/>
                <a:gd name="T9" fmla="*/ 0 h 6"/>
                <a:gd name="T10" fmla="*/ 9 w 29"/>
                <a:gd name="T11" fmla="*/ 1 h 6"/>
                <a:gd name="T12" fmla="*/ 6 w 29"/>
                <a:gd name="T13" fmla="*/ 1 h 6"/>
                <a:gd name="T14" fmla="*/ 4 w 29"/>
                <a:gd name="T15" fmla="*/ 1 h 6"/>
                <a:gd name="T16" fmla="*/ 2 w 29"/>
                <a:gd name="T17" fmla="*/ 2 h 6"/>
                <a:gd name="T18" fmla="*/ 1 w 29"/>
                <a:gd name="T19" fmla="*/ 4 h 6"/>
                <a:gd name="T20" fmla="*/ 1 w 29"/>
                <a:gd name="T21" fmla="*/ 4 h 6"/>
                <a:gd name="T22" fmla="*/ 0 w 29"/>
                <a:gd name="T23" fmla="*/ 5 h 6"/>
                <a:gd name="T24" fmla="*/ 2 w 29"/>
                <a:gd name="T25" fmla="*/ 5 h 6"/>
                <a:gd name="T26" fmla="*/ 4 w 29"/>
                <a:gd name="T27" fmla="*/ 6 h 6"/>
                <a:gd name="T28" fmla="*/ 8 w 29"/>
                <a:gd name="T29" fmla="*/ 6 h 6"/>
                <a:gd name="T30" fmla="*/ 10 w 29"/>
                <a:gd name="T31" fmla="*/ 5 h 6"/>
                <a:gd name="T32" fmla="*/ 12 w 29"/>
                <a:gd name="T33" fmla="*/ 5 h 6"/>
                <a:gd name="T34" fmla="*/ 16 w 29"/>
                <a:gd name="T35" fmla="*/ 5 h 6"/>
                <a:gd name="T36" fmla="*/ 20 w 29"/>
                <a:gd name="T37" fmla="*/ 4 h 6"/>
                <a:gd name="T38" fmla="*/ 21 w 29"/>
                <a:gd name="T39" fmla="*/ 3 h 6"/>
                <a:gd name="T40" fmla="*/ 21 w 29"/>
                <a:gd name="T41" fmla="*/ 3 h 6"/>
                <a:gd name="T42" fmla="*/ 20 w 29"/>
                <a:gd name="T43" fmla="*/ 3 h 6"/>
                <a:gd name="T44" fmla="*/ 18 w 29"/>
                <a:gd name="T45" fmla="*/ 2 h 6"/>
                <a:gd name="T46" fmla="*/ 19 w 29"/>
                <a:gd name="T47" fmla="*/ 2 h 6"/>
                <a:gd name="T48" fmla="*/ 22 w 29"/>
                <a:gd name="T49" fmla="*/ 2 h 6"/>
                <a:gd name="T50" fmla="*/ 25 w 29"/>
                <a:gd name="T51" fmla="*/ 2 h 6"/>
                <a:gd name="T52" fmla="*/ 27 w 29"/>
                <a:gd name="T53" fmla="*/ 1 h 6"/>
                <a:gd name="T54" fmla="*/ 29 w 29"/>
                <a:gd name="T55" fmla="*/ 0 h 6"/>
                <a:gd name="T56" fmla="*/ 28 w 29"/>
                <a:gd name="T5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9" h="6">
                  <a:moveTo>
                    <a:pt x="28" y="0"/>
                  </a:moveTo>
                  <a:cubicBezTo>
                    <a:pt x="27" y="0"/>
                    <a:pt x="26" y="0"/>
                    <a:pt x="24" y="0"/>
                  </a:cubicBezTo>
                  <a:cubicBezTo>
                    <a:pt x="23" y="0"/>
                    <a:pt x="23" y="0"/>
                    <a:pt x="22" y="0"/>
                  </a:cubicBezTo>
                  <a:cubicBezTo>
                    <a:pt x="21" y="0"/>
                    <a:pt x="21" y="1"/>
                    <a:pt x="20" y="0"/>
                  </a:cubicBezTo>
                  <a:cubicBezTo>
                    <a:pt x="20" y="0"/>
                    <a:pt x="20" y="0"/>
                    <a:pt x="18" y="0"/>
                  </a:cubicBezTo>
                  <a:cubicBezTo>
                    <a:pt x="17" y="0"/>
                    <a:pt x="10" y="1"/>
                    <a:pt x="9" y="1"/>
                  </a:cubicBezTo>
                  <a:cubicBezTo>
                    <a:pt x="8" y="1"/>
                    <a:pt x="7" y="1"/>
                    <a:pt x="6" y="1"/>
                  </a:cubicBezTo>
                  <a:cubicBezTo>
                    <a:pt x="5" y="1"/>
                    <a:pt x="4" y="1"/>
                    <a:pt x="4" y="1"/>
                  </a:cubicBezTo>
                  <a:cubicBezTo>
                    <a:pt x="3" y="2"/>
                    <a:pt x="2" y="2"/>
                    <a:pt x="2" y="2"/>
                  </a:cubicBezTo>
                  <a:cubicBezTo>
                    <a:pt x="2" y="3"/>
                    <a:pt x="2" y="3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0" y="5"/>
                    <a:pt x="0" y="5"/>
                  </a:cubicBezTo>
                  <a:cubicBezTo>
                    <a:pt x="1" y="5"/>
                    <a:pt x="2" y="5"/>
                    <a:pt x="2" y="5"/>
                  </a:cubicBezTo>
                  <a:cubicBezTo>
                    <a:pt x="2" y="5"/>
                    <a:pt x="3" y="6"/>
                    <a:pt x="4" y="6"/>
                  </a:cubicBezTo>
                  <a:cubicBezTo>
                    <a:pt x="5" y="6"/>
                    <a:pt x="8" y="6"/>
                    <a:pt x="8" y="6"/>
                  </a:cubicBezTo>
                  <a:cubicBezTo>
                    <a:pt x="9" y="6"/>
                    <a:pt x="9" y="6"/>
                    <a:pt x="10" y="5"/>
                  </a:cubicBezTo>
                  <a:cubicBezTo>
                    <a:pt x="11" y="5"/>
                    <a:pt x="11" y="5"/>
                    <a:pt x="12" y="5"/>
                  </a:cubicBezTo>
                  <a:cubicBezTo>
                    <a:pt x="14" y="5"/>
                    <a:pt x="14" y="5"/>
                    <a:pt x="16" y="5"/>
                  </a:cubicBezTo>
                  <a:cubicBezTo>
                    <a:pt x="18" y="5"/>
                    <a:pt x="19" y="4"/>
                    <a:pt x="20" y="4"/>
                  </a:cubicBezTo>
                  <a:cubicBezTo>
                    <a:pt x="21" y="4"/>
                    <a:pt x="21" y="3"/>
                    <a:pt x="21" y="3"/>
                  </a:cubicBezTo>
                  <a:cubicBezTo>
                    <a:pt x="22" y="3"/>
                    <a:pt x="22" y="3"/>
                    <a:pt x="21" y="3"/>
                  </a:cubicBezTo>
                  <a:cubicBezTo>
                    <a:pt x="21" y="3"/>
                    <a:pt x="21" y="3"/>
                    <a:pt x="20" y="3"/>
                  </a:cubicBezTo>
                  <a:cubicBezTo>
                    <a:pt x="19" y="3"/>
                    <a:pt x="18" y="3"/>
                    <a:pt x="18" y="2"/>
                  </a:cubicBezTo>
                  <a:cubicBezTo>
                    <a:pt x="18" y="2"/>
                    <a:pt x="18" y="2"/>
                    <a:pt x="19" y="2"/>
                  </a:cubicBezTo>
                  <a:cubicBezTo>
                    <a:pt x="20" y="2"/>
                    <a:pt x="20" y="2"/>
                    <a:pt x="22" y="2"/>
                  </a:cubicBezTo>
                  <a:cubicBezTo>
                    <a:pt x="23" y="2"/>
                    <a:pt x="24" y="2"/>
                    <a:pt x="25" y="2"/>
                  </a:cubicBezTo>
                  <a:cubicBezTo>
                    <a:pt x="25" y="1"/>
                    <a:pt x="26" y="2"/>
                    <a:pt x="27" y="1"/>
                  </a:cubicBezTo>
                  <a:cubicBezTo>
                    <a:pt x="28" y="0"/>
                    <a:pt x="28" y="1"/>
                    <a:pt x="29" y="0"/>
                  </a:cubicBezTo>
                  <a:cubicBezTo>
                    <a:pt x="29" y="0"/>
                    <a:pt x="29" y="0"/>
                    <a:pt x="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275" name="Freeform 277"/>
            <p:cNvSpPr>
              <a:spLocks/>
            </p:cNvSpPr>
            <p:nvPr/>
          </p:nvSpPr>
          <p:spPr bwMode="auto">
            <a:xfrm>
              <a:off x="2019300" y="2074863"/>
              <a:ext cx="28575" cy="7938"/>
            </a:xfrm>
            <a:custGeom>
              <a:avLst/>
              <a:gdLst>
                <a:gd name="T0" fmla="*/ 9 w 10"/>
                <a:gd name="T1" fmla="*/ 0 h 3"/>
                <a:gd name="T2" fmla="*/ 6 w 10"/>
                <a:gd name="T3" fmla="*/ 0 h 3"/>
                <a:gd name="T4" fmla="*/ 4 w 10"/>
                <a:gd name="T5" fmla="*/ 0 h 3"/>
                <a:gd name="T6" fmla="*/ 2 w 10"/>
                <a:gd name="T7" fmla="*/ 1 h 3"/>
                <a:gd name="T8" fmla="*/ 1 w 10"/>
                <a:gd name="T9" fmla="*/ 1 h 3"/>
                <a:gd name="T10" fmla="*/ 0 w 10"/>
                <a:gd name="T11" fmla="*/ 2 h 3"/>
                <a:gd name="T12" fmla="*/ 3 w 10"/>
                <a:gd name="T13" fmla="*/ 2 h 3"/>
                <a:gd name="T14" fmla="*/ 4 w 10"/>
                <a:gd name="T15" fmla="*/ 3 h 3"/>
                <a:gd name="T16" fmla="*/ 6 w 10"/>
                <a:gd name="T17" fmla="*/ 3 h 3"/>
                <a:gd name="T18" fmla="*/ 8 w 10"/>
                <a:gd name="T19" fmla="*/ 3 h 3"/>
                <a:gd name="T20" fmla="*/ 9 w 10"/>
                <a:gd name="T21" fmla="*/ 2 h 3"/>
                <a:gd name="T22" fmla="*/ 10 w 10"/>
                <a:gd name="T23" fmla="*/ 1 h 3"/>
                <a:gd name="T24" fmla="*/ 9 w 10"/>
                <a:gd name="T2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3">
                  <a:moveTo>
                    <a:pt x="9" y="0"/>
                  </a:moveTo>
                  <a:cubicBezTo>
                    <a:pt x="8" y="0"/>
                    <a:pt x="7" y="0"/>
                    <a:pt x="6" y="0"/>
                  </a:cubicBezTo>
                  <a:cubicBezTo>
                    <a:pt x="5" y="0"/>
                    <a:pt x="5" y="0"/>
                    <a:pt x="4" y="0"/>
                  </a:cubicBezTo>
                  <a:cubicBezTo>
                    <a:pt x="3" y="1"/>
                    <a:pt x="2" y="1"/>
                    <a:pt x="2" y="1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2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5" y="3"/>
                    <a:pt x="6" y="3"/>
                    <a:pt x="6" y="3"/>
                  </a:cubicBezTo>
                  <a:cubicBezTo>
                    <a:pt x="7" y="3"/>
                    <a:pt x="7" y="3"/>
                    <a:pt x="8" y="3"/>
                  </a:cubicBezTo>
                  <a:cubicBezTo>
                    <a:pt x="8" y="2"/>
                    <a:pt x="9" y="2"/>
                    <a:pt x="9" y="2"/>
                  </a:cubicBezTo>
                  <a:cubicBezTo>
                    <a:pt x="9" y="2"/>
                    <a:pt x="10" y="2"/>
                    <a:pt x="10" y="1"/>
                  </a:cubicBezTo>
                  <a:cubicBezTo>
                    <a:pt x="10" y="1"/>
                    <a:pt x="10" y="0"/>
                    <a:pt x="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276" name="Freeform 278"/>
            <p:cNvSpPr>
              <a:spLocks/>
            </p:cNvSpPr>
            <p:nvPr/>
          </p:nvSpPr>
          <p:spPr bwMode="auto">
            <a:xfrm>
              <a:off x="1841500" y="2060576"/>
              <a:ext cx="188913" cy="39688"/>
            </a:xfrm>
            <a:custGeom>
              <a:avLst/>
              <a:gdLst>
                <a:gd name="T0" fmla="*/ 61 w 65"/>
                <a:gd name="T1" fmla="*/ 3 h 14"/>
                <a:gd name="T2" fmla="*/ 58 w 65"/>
                <a:gd name="T3" fmla="*/ 3 h 14"/>
                <a:gd name="T4" fmla="*/ 57 w 65"/>
                <a:gd name="T5" fmla="*/ 4 h 14"/>
                <a:gd name="T6" fmla="*/ 58 w 65"/>
                <a:gd name="T7" fmla="*/ 5 h 14"/>
                <a:gd name="T8" fmla="*/ 55 w 65"/>
                <a:gd name="T9" fmla="*/ 5 h 14"/>
                <a:gd name="T10" fmla="*/ 53 w 65"/>
                <a:gd name="T11" fmla="*/ 5 h 14"/>
                <a:gd name="T12" fmla="*/ 55 w 65"/>
                <a:gd name="T13" fmla="*/ 7 h 14"/>
                <a:gd name="T14" fmla="*/ 50 w 65"/>
                <a:gd name="T15" fmla="*/ 8 h 14"/>
                <a:gd name="T16" fmla="*/ 45 w 65"/>
                <a:gd name="T17" fmla="*/ 9 h 14"/>
                <a:gd name="T18" fmla="*/ 39 w 65"/>
                <a:gd name="T19" fmla="*/ 11 h 14"/>
                <a:gd name="T20" fmla="*/ 38 w 65"/>
                <a:gd name="T21" fmla="*/ 9 h 14"/>
                <a:gd name="T22" fmla="*/ 41 w 65"/>
                <a:gd name="T23" fmla="*/ 7 h 14"/>
                <a:gd name="T24" fmla="*/ 42 w 65"/>
                <a:gd name="T25" fmla="*/ 6 h 14"/>
                <a:gd name="T26" fmla="*/ 39 w 65"/>
                <a:gd name="T27" fmla="*/ 7 h 14"/>
                <a:gd name="T28" fmla="*/ 36 w 65"/>
                <a:gd name="T29" fmla="*/ 8 h 14"/>
                <a:gd name="T30" fmla="*/ 33 w 65"/>
                <a:gd name="T31" fmla="*/ 9 h 14"/>
                <a:gd name="T32" fmla="*/ 32 w 65"/>
                <a:gd name="T33" fmla="*/ 10 h 14"/>
                <a:gd name="T34" fmla="*/ 29 w 65"/>
                <a:gd name="T35" fmla="*/ 10 h 14"/>
                <a:gd name="T36" fmla="*/ 26 w 65"/>
                <a:gd name="T37" fmla="*/ 12 h 14"/>
                <a:gd name="T38" fmla="*/ 25 w 65"/>
                <a:gd name="T39" fmla="*/ 11 h 14"/>
                <a:gd name="T40" fmla="*/ 23 w 65"/>
                <a:gd name="T41" fmla="*/ 12 h 14"/>
                <a:gd name="T42" fmla="*/ 17 w 65"/>
                <a:gd name="T43" fmla="*/ 14 h 14"/>
                <a:gd name="T44" fmla="*/ 13 w 65"/>
                <a:gd name="T45" fmla="*/ 14 h 14"/>
                <a:gd name="T46" fmla="*/ 15 w 65"/>
                <a:gd name="T47" fmla="*/ 12 h 14"/>
                <a:gd name="T48" fmla="*/ 12 w 65"/>
                <a:gd name="T49" fmla="*/ 13 h 14"/>
                <a:gd name="T50" fmla="*/ 8 w 65"/>
                <a:gd name="T51" fmla="*/ 13 h 14"/>
                <a:gd name="T52" fmla="*/ 5 w 65"/>
                <a:gd name="T53" fmla="*/ 12 h 14"/>
                <a:gd name="T54" fmla="*/ 1 w 65"/>
                <a:gd name="T55" fmla="*/ 13 h 14"/>
                <a:gd name="T56" fmla="*/ 3 w 65"/>
                <a:gd name="T57" fmla="*/ 12 h 14"/>
                <a:gd name="T58" fmla="*/ 1 w 65"/>
                <a:gd name="T59" fmla="*/ 12 h 14"/>
                <a:gd name="T60" fmla="*/ 2 w 65"/>
                <a:gd name="T61" fmla="*/ 11 h 14"/>
                <a:gd name="T62" fmla="*/ 7 w 65"/>
                <a:gd name="T63" fmla="*/ 9 h 14"/>
                <a:gd name="T64" fmla="*/ 16 w 65"/>
                <a:gd name="T65" fmla="*/ 9 h 14"/>
                <a:gd name="T66" fmla="*/ 24 w 65"/>
                <a:gd name="T67" fmla="*/ 7 h 14"/>
                <a:gd name="T68" fmla="*/ 30 w 65"/>
                <a:gd name="T69" fmla="*/ 5 h 14"/>
                <a:gd name="T70" fmla="*/ 39 w 65"/>
                <a:gd name="T71" fmla="*/ 4 h 14"/>
                <a:gd name="T72" fmla="*/ 45 w 65"/>
                <a:gd name="T73" fmla="*/ 2 h 14"/>
                <a:gd name="T74" fmla="*/ 51 w 65"/>
                <a:gd name="T75" fmla="*/ 2 h 14"/>
                <a:gd name="T76" fmla="*/ 56 w 65"/>
                <a:gd name="T77" fmla="*/ 1 h 14"/>
                <a:gd name="T78" fmla="*/ 56 w 65"/>
                <a:gd name="T79" fmla="*/ 0 h 14"/>
                <a:gd name="T80" fmla="*/ 62 w 65"/>
                <a:gd name="T81" fmla="*/ 0 h 14"/>
                <a:gd name="T82" fmla="*/ 65 w 65"/>
                <a:gd name="T83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5" h="14">
                  <a:moveTo>
                    <a:pt x="64" y="3"/>
                  </a:moveTo>
                  <a:cubicBezTo>
                    <a:pt x="63" y="3"/>
                    <a:pt x="62" y="3"/>
                    <a:pt x="61" y="3"/>
                  </a:cubicBezTo>
                  <a:cubicBezTo>
                    <a:pt x="61" y="3"/>
                    <a:pt x="61" y="3"/>
                    <a:pt x="60" y="3"/>
                  </a:cubicBezTo>
                  <a:cubicBezTo>
                    <a:pt x="59" y="3"/>
                    <a:pt x="59" y="3"/>
                    <a:pt x="58" y="3"/>
                  </a:cubicBezTo>
                  <a:cubicBezTo>
                    <a:pt x="58" y="3"/>
                    <a:pt x="57" y="3"/>
                    <a:pt x="57" y="3"/>
                  </a:cubicBezTo>
                  <a:cubicBezTo>
                    <a:pt x="57" y="4"/>
                    <a:pt x="56" y="4"/>
                    <a:pt x="57" y="4"/>
                  </a:cubicBezTo>
                  <a:cubicBezTo>
                    <a:pt x="57" y="4"/>
                    <a:pt x="58" y="4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7" y="5"/>
                    <a:pt x="57" y="6"/>
                    <a:pt x="56" y="6"/>
                  </a:cubicBezTo>
                  <a:cubicBezTo>
                    <a:pt x="56" y="6"/>
                    <a:pt x="56" y="6"/>
                    <a:pt x="55" y="5"/>
                  </a:cubicBezTo>
                  <a:cubicBezTo>
                    <a:pt x="55" y="5"/>
                    <a:pt x="55" y="4"/>
                    <a:pt x="54" y="5"/>
                  </a:cubicBezTo>
                  <a:cubicBezTo>
                    <a:pt x="53" y="5"/>
                    <a:pt x="53" y="5"/>
                    <a:pt x="53" y="5"/>
                  </a:cubicBezTo>
                  <a:cubicBezTo>
                    <a:pt x="53" y="5"/>
                    <a:pt x="53" y="5"/>
                    <a:pt x="54" y="6"/>
                  </a:cubicBezTo>
                  <a:cubicBezTo>
                    <a:pt x="54" y="6"/>
                    <a:pt x="55" y="6"/>
                    <a:pt x="55" y="7"/>
                  </a:cubicBezTo>
                  <a:cubicBezTo>
                    <a:pt x="55" y="7"/>
                    <a:pt x="55" y="7"/>
                    <a:pt x="54" y="8"/>
                  </a:cubicBezTo>
                  <a:cubicBezTo>
                    <a:pt x="53" y="8"/>
                    <a:pt x="51" y="8"/>
                    <a:pt x="50" y="8"/>
                  </a:cubicBezTo>
                  <a:cubicBezTo>
                    <a:pt x="49" y="8"/>
                    <a:pt x="49" y="8"/>
                    <a:pt x="48" y="8"/>
                  </a:cubicBezTo>
                  <a:cubicBezTo>
                    <a:pt x="46" y="8"/>
                    <a:pt x="46" y="8"/>
                    <a:pt x="45" y="9"/>
                  </a:cubicBezTo>
                  <a:cubicBezTo>
                    <a:pt x="44" y="9"/>
                    <a:pt x="43" y="10"/>
                    <a:pt x="42" y="10"/>
                  </a:cubicBezTo>
                  <a:cubicBezTo>
                    <a:pt x="41" y="10"/>
                    <a:pt x="39" y="11"/>
                    <a:pt x="39" y="11"/>
                  </a:cubicBezTo>
                  <a:cubicBezTo>
                    <a:pt x="38" y="11"/>
                    <a:pt x="38" y="11"/>
                    <a:pt x="37" y="10"/>
                  </a:cubicBezTo>
                  <a:cubicBezTo>
                    <a:pt x="37" y="10"/>
                    <a:pt x="37" y="10"/>
                    <a:pt x="38" y="9"/>
                  </a:cubicBezTo>
                  <a:cubicBezTo>
                    <a:pt x="38" y="9"/>
                    <a:pt x="39" y="9"/>
                    <a:pt x="40" y="8"/>
                  </a:cubicBezTo>
                  <a:cubicBezTo>
                    <a:pt x="40" y="7"/>
                    <a:pt x="40" y="7"/>
                    <a:pt x="41" y="7"/>
                  </a:cubicBezTo>
                  <a:cubicBezTo>
                    <a:pt x="42" y="7"/>
                    <a:pt x="43" y="7"/>
                    <a:pt x="43" y="6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42" y="6"/>
                    <a:pt x="42" y="6"/>
                    <a:pt x="41" y="6"/>
                  </a:cubicBezTo>
                  <a:cubicBezTo>
                    <a:pt x="40" y="6"/>
                    <a:pt x="40" y="7"/>
                    <a:pt x="39" y="7"/>
                  </a:cubicBezTo>
                  <a:cubicBezTo>
                    <a:pt x="39" y="7"/>
                    <a:pt x="38" y="7"/>
                    <a:pt x="38" y="7"/>
                  </a:cubicBezTo>
                  <a:cubicBezTo>
                    <a:pt x="38" y="7"/>
                    <a:pt x="37" y="8"/>
                    <a:pt x="36" y="8"/>
                  </a:cubicBezTo>
                  <a:cubicBezTo>
                    <a:pt x="36" y="8"/>
                    <a:pt x="35" y="9"/>
                    <a:pt x="35" y="9"/>
                  </a:cubicBezTo>
                  <a:cubicBezTo>
                    <a:pt x="34" y="9"/>
                    <a:pt x="34" y="9"/>
                    <a:pt x="33" y="9"/>
                  </a:cubicBezTo>
                  <a:cubicBezTo>
                    <a:pt x="33" y="9"/>
                    <a:pt x="32" y="9"/>
                    <a:pt x="32" y="9"/>
                  </a:cubicBezTo>
                  <a:cubicBezTo>
                    <a:pt x="32" y="9"/>
                    <a:pt x="32" y="9"/>
                    <a:pt x="32" y="10"/>
                  </a:cubicBezTo>
                  <a:cubicBezTo>
                    <a:pt x="32" y="10"/>
                    <a:pt x="32" y="10"/>
                    <a:pt x="31" y="10"/>
                  </a:cubicBezTo>
                  <a:cubicBezTo>
                    <a:pt x="30" y="10"/>
                    <a:pt x="29" y="10"/>
                    <a:pt x="29" y="10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7" y="11"/>
                    <a:pt x="27" y="11"/>
                    <a:pt x="26" y="12"/>
                  </a:cubicBezTo>
                  <a:cubicBezTo>
                    <a:pt x="26" y="12"/>
                    <a:pt x="25" y="13"/>
                    <a:pt x="25" y="12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6" y="10"/>
                    <a:pt x="26" y="10"/>
                    <a:pt x="25" y="10"/>
                  </a:cubicBezTo>
                  <a:cubicBezTo>
                    <a:pt x="24" y="11"/>
                    <a:pt x="23" y="11"/>
                    <a:pt x="23" y="12"/>
                  </a:cubicBezTo>
                  <a:cubicBezTo>
                    <a:pt x="22" y="13"/>
                    <a:pt x="20" y="13"/>
                    <a:pt x="20" y="14"/>
                  </a:cubicBezTo>
                  <a:cubicBezTo>
                    <a:pt x="19" y="14"/>
                    <a:pt x="18" y="14"/>
                    <a:pt x="17" y="14"/>
                  </a:cubicBezTo>
                  <a:cubicBezTo>
                    <a:pt x="16" y="14"/>
                    <a:pt x="16" y="14"/>
                    <a:pt x="15" y="14"/>
                  </a:cubicBezTo>
                  <a:cubicBezTo>
                    <a:pt x="14" y="14"/>
                    <a:pt x="14" y="14"/>
                    <a:pt x="13" y="14"/>
                  </a:cubicBezTo>
                  <a:cubicBezTo>
                    <a:pt x="13" y="14"/>
                    <a:pt x="13" y="14"/>
                    <a:pt x="13" y="13"/>
                  </a:cubicBezTo>
                  <a:cubicBezTo>
                    <a:pt x="14" y="13"/>
                    <a:pt x="15" y="12"/>
                    <a:pt x="15" y="12"/>
                  </a:cubicBezTo>
                  <a:cubicBezTo>
                    <a:pt x="15" y="12"/>
                    <a:pt x="15" y="11"/>
                    <a:pt x="14" y="11"/>
                  </a:cubicBezTo>
                  <a:cubicBezTo>
                    <a:pt x="14" y="12"/>
                    <a:pt x="13" y="12"/>
                    <a:pt x="12" y="13"/>
                  </a:cubicBezTo>
                  <a:cubicBezTo>
                    <a:pt x="11" y="13"/>
                    <a:pt x="11" y="13"/>
                    <a:pt x="10" y="13"/>
                  </a:cubicBezTo>
                  <a:cubicBezTo>
                    <a:pt x="9" y="13"/>
                    <a:pt x="9" y="13"/>
                    <a:pt x="8" y="13"/>
                  </a:cubicBezTo>
                  <a:cubicBezTo>
                    <a:pt x="8" y="13"/>
                    <a:pt x="7" y="12"/>
                    <a:pt x="7" y="12"/>
                  </a:cubicBezTo>
                  <a:cubicBezTo>
                    <a:pt x="6" y="12"/>
                    <a:pt x="5" y="12"/>
                    <a:pt x="5" y="12"/>
                  </a:cubicBezTo>
                  <a:cubicBezTo>
                    <a:pt x="4" y="13"/>
                    <a:pt x="4" y="13"/>
                    <a:pt x="3" y="13"/>
                  </a:cubicBezTo>
                  <a:cubicBezTo>
                    <a:pt x="2" y="13"/>
                    <a:pt x="1" y="14"/>
                    <a:pt x="1" y="13"/>
                  </a:cubicBezTo>
                  <a:cubicBezTo>
                    <a:pt x="1" y="13"/>
                    <a:pt x="2" y="12"/>
                    <a:pt x="2" y="12"/>
                  </a:cubicBezTo>
                  <a:cubicBezTo>
                    <a:pt x="2" y="12"/>
                    <a:pt x="3" y="12"/>
                    <a:pt x="3" y="12"/>
                  </a:cubicBezTo>
                  <a:cubicBezTo>
                    <a:pt x="2" y="12"/>
                    <a:pt x="2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0" y="12"/>
                    <a:pt x="0" y="11"/>
                    <a:pt x="1" y="11"/>
                  </a:cubicBezTo>
                  <a:cubicBezTo>
                    <a:pt x="1" y="11"/>
                    <a:pt x="1" y="11"/>
                    <a:pt x="2" y="11"/>
                  </a:cubicBezTo>
                  <a:cubicBezTo>
                    <a:pt x="3" y="11"/>
                    <a:pt x="4" y="11"/>
                    <a:pt x="5" y="11"/>
                  </a:cubicBezTo>
                  <a:cubicBezTo>
                    <a:pt x="6" y="10"/>
                    <a:pt x="6" y="9"/>
                    <a:pt x="7" y="9"/>
                  </a:cubicBezTo>
                  <a:cubicBezTo>
                    <a:pt x="9" y="9"/>
                    <a:pt x="11" y="10"/>
                    <a:pt x="12" y="9"/>
                  </a:cubicBezTo>
                  <a:cubicBezTo>
                    <a:pt x="13" y="9"/>
                    <a:pt x="14" y="9"/>
                    <a:pt x="16" y="9"/>
                  </a:cubicBezTo>
                  <a:cubicBezTo>
                    <a:pt x="17" y="8"/>
                    <a:pt x="17" y="8"/>
                    <a:pt x="19" y="7"/>
                  </a:cubicBezTo>
                  <a:cubicBezTo>
                    <a:pt x="21" y="7"/>
                    <a:pt x="22" y="7"/>
                    <a:pt x="24" y="7"/>
                  </a:cubicBezTo>
                  <a:cubicBezTo>
                    <a:pt x="25" y="7"/>
                    <a:pt x="26" y="7"/>
                    <a:pt x="27" y="6"/>
                  </a:cubicBezTo>
                  <a:cubicBezTo>
                    <a:pt x="28" y="6"/>
                    <a:pt x="29" y="5"/>
                    <a:pt x="30" y="5"/>
                  </a:cubicBezTo>
                  <a:cubicBezTo>
                    <a:pt x="32" y="4"/>
                    <a:pt x="32" y="4"/>
                    <a:pt x="35" y="4"/>
                  </a:cubicBezTo>
                  <a:cubicBezTo>
                    <a:pt x="37" y="4"/>
                    <a:pt x="38" y="4"/>
                    <a:pt x="39" y="4"/>
                  </a:cubicBezTo>
                  <a:cubicBezTo>
                    <a:pt x="40" y="3"/>
                    <a:pt x="39" y="2"/>
                    <a:pt x="41" y="2"/>
                  </a:cubicBezTo>
                  <a:cubicBezTo>
                    <a:pt x="43" y="2"/>
                    <a:pt x="43" y="2"/>
                    <a:pt x="45" y="2"/>
                  </a:cubicBezTo>
                  <a:cubicBezTo>
                    <a:pt x="47" y="2"/>
                    <a:pt x="48" y="1"/>
                    <a:pt x="49" y="1"/>
                  </a:cubicBezTo>
                  <a:cubicBezTo>
                    <a:pt x="50" y="1"/>
                    <a:pt x="50" y="1"/>
                    <a:pt x="51" y="2"/>
                  </a:cubicBezTo>
                  <a:cubicBezTo>
                    <a:pt x="53" y="2"/>
                    <a:pt x="53" y="2"/>
                    <a:pt x="54" y="2"/>
                  </a:cubicBezTo>
                  <a:cubicBezTo>
                    <a:pt x="55" y="2"/>
                    <a:pt x="56" y="2"/>
                    <a:pt x="56" y="1"/>
                  </a:cubicBezTo>
                  <a:cubicBezTo>
                    <a:pt x="56" y="1"/>
                    <a:pt x="56" y="1"/>
                    <a:pt x="56" y="1"/>
                  </a:cubicBezTo>
                  <a:cubicBezTo>
                    <a:pt x="56" y="1"/>
                    <a:pt x="56" y="1"/>
                    <a:pt x="56" y="0"/>
                  </a:cubicBezTo>
                  <a:cubicBezTo>
                    <a:pt x="57" y="0"/>
                    <a:pt x="58" y="0"/>
                    <a:pt x="59" y="0"/>
                  </a:cubicBezTo>
                  <a:cubicBezTo>
                    <a:pt x="60" y="0"/>
                    <a:pt x="61" y="0"/>
                    <a:pt x="62" y="0"/>
                  </a:cubicBezTo>
                  <a:cubicBezTo>
                    <a:pt x="63" y="0"/>
                    <a:pt x="63" y="1"/>
                    <a:pt x="64" y="1"/>
                  </a:cubicBezTo>
                  <a:cubicBezTo>
                    <a:pt x="64" y="1"/>
                    <a:pt x="64" y="1"/>
                    <a:pt x="65" y="2"/>
                  </a:cubicBezTo>
                  <a:cubicBezTo>
                    <a:pt x="65" y="2"/>
                    <a:pt x="64" y="3"/>
                    <a:pt x="64" y="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277" name="Freeform 279"/>
            <p:cNvSpPr>
              <a:spLocks/>
            </p:cNvSpPr>
            <p:nvPr/>
          </p:nvSpPr>
          <p:spPr bwMode="auto">
            <a:xfrm>
              <a:off x="1893888" y="2095501"/>
              <a:ext cx="52388" cy="14288"/>
            </a:xfrm>
            <a:custGeom>
              <a:avLst/>
              <a:gdLst>
                <a:gd name="T0" fmla="*/ 17 w 18"/>
                <a:gd name="T1" fmla="*/ 0 h 5"/>
                <a:gd name="T2" fmla="*/ 14 w 18"/>
                <a:gd name="T3" fmla="*/ 0 h 5"/>
                <a:gd name="T4" fmla="*/ 12 w 18"/>
                <a:gd name="T5" fmla="*/ 1 h 5"/>
                <a:gd name="T6" fmla="*/ 8 w 18"/>
                <a:gd name="T7" fmla="*/ 2 h 5"/>
                <a:gd name="T8" fmla="*/ 5 w 18"/>
                <a:gd name="T9" fmla="*/ 2 h 5"/>
                <a:gd name="T10" fmla="*/ 2 w 18"/>
                <a:gd name="T11" fmla="*/ 3 h 5"/>
                <a:gd name="T12" fmla="*/ 0 w 18"/>
                <a:gd name="T13" fmla="*/ 4 h 5"/>
                <a:gd name="T14" fmla="*/ 0 w 18"/>
                <a:gd name="T15" fmla="*/ 4 h 5"/>
                <a:gd name="T16" fmla="*/ 2 w 18"/>
                <a:gd name="T17" fmla="*/ 5 h 5"/>
                <a:gd name="T18" fmla="*/ 4 w 18"/>
                <a:gd name="T19" fmla="*/ 5 h 5"/>
                <a:gd name="T20" fmla="*/ 9 w 18"/>
                <a:gd name="T21" fmla="*/ 4 h 5"/>
                <a:gd name="T22" fmla="*/ 12 w 18"/>
                <a:gd name="T23" fmla="*/ 2 h 5"/>
                <a:gd name="T24" fmla="*/ 16 w 18"/>
                <a:gd name="T25" fmla="*/ 1 h 5"/>
                <a:gd name="T26" fmla="*/ 17 w 18"/>
                <a:gd name="T2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" h="5">
                  <a:moveTo>
                    <a:pt x="17" y="0"/>
                  </a:moveTo>
                  <a:cubicBezTo>
                    <a:pt x="16" y="0"/>
                    <a:pt x="15" y="0"/>
                    <a:pt x="14" y="0"/>
                  </a:cubicBezTo>
                  <a:cubicBezTo>
                    <a:pt x="13" y="1"/>
                    <a:pt x="14" y="1"/>
                    <a:pt x="12" y="1"/>
                  </a:cubicBezTo>
                  <a:cubicBezTo>
                    <a:pt x="10" y="1"/>
                    <a:pt x="9" y="2"/>
                    <a:pt x="8" y="2"/>
                  </a:cubicBezTo>
                  <a:cubicBezTo>
                    <a:pt x="7" y="2"/>
                    <a:pt x="7" y="2"/>
                    <a:pt x="5" y="2"/>
                  </a:cubicBezTo>
                  <a:cubicBezTo>
                    <a:pt x="4" y="3"/>
                    <a:pt x="3" y="3"/>
                    <a:pt x="2" y="3"/>
                  </a:cubicBezTo>
                  <a:cubicBezTo>
                    <a:pt x="1" y="3"/>
                    <a:pt x="1" y="3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2" y="5"/>
                    <a:pt x="2" y="5"/>
                  </a:cubicBezTo>
                  <a:cubicBezTo>
                    <a:pt x="2" y="5"/>
                    <a:pt x="2" y="5"/>
                    <a:pt x="4" y="5"/>
                  </a:cubicBezTo>
                  <a:cubicBezTo>
                    <a:pt x="6" y="5"/>
                    <a:pt x="8" y="5"/>
                    <a:pt x="9" y="4"/>
                  </a:cubicBezTo>
                  <a:cubicBezTo>
                    <a:pt x="10" y="3"/>
                    <a:pt x="11" y="3"/>
                    <a:pt x="12" y="2"/>
                  </a:cubicBezTo>
                  <a:cubicBezTo>
                    <a:pt x="13" y="2"/>
                    <a:pt x="15" y="1"/>
                    <a:pt x="16" y="1"/>
                  </a:cubicBezTo>
                  <a:cubicBezTo>
                    <a:pt x="17" y="1"/>
                    <a:pt x="18" y="0"/>
                    <a:pt x="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278" name="Freeform 280"/>
            <p:cNvSpPr>
              <a:spLocks/>
            </p:cNvSpPr>
            <p:nvPr/>
          </p:nvSpPr>
          <p:spPr bwMode="auto">
            <a:xfrm>
              <a:off x="1914525" y="2078038"/>
              <a:ext cx="250825" cy="60325"/>
            </a:xfrm>
            <a:custGeom>
              <a:avLst/>
              <a:gdLst>
                <a:gd name="T0" fmla="*/ 3 w 86"/>
                <a:gd name="T1" fmla="*/ 13 h 21"/>
                <a:gd name="T2" fmla="*/ 11 w 86"/>
                <a:gd name="T3" fmla="*/ 11 h 21"/>
                <a:gd name="T4" fmla="*/ 19 w 86"/>
                <a:gd name="T5" fmla="*/ 11 h 21"/>
                <a:gd name="T6" fmla="*/ 10 w 86"/>
                <a:gd name="T7" fmla="*/ 11 h 21"/>
                <a:gd name="T8" fmla="*/ 10 w 86"/>
                <a:gd name="T9" fmla="*/ 9 h 21"/>
                <a:gd name="T10" fmla="*/ 18 w 86"/>
                <a:gd name="T11" fmla="*/ 9 h 21"/>
                <a:gd name="T12" fmla="*/ 23 w 86"/>
                <a:gd name="T13" fmla="*/ 8 h 21"/>
                <a:gd name="T14" fmla="*/ 15 w 86"/>
                <a:gd name="T15" fmla="*/ 8 h 21"/>
                <a:gd name="T16" fmla="*/ 17 w 86"/>
                <a:gd name="T17" fmla="*/ 6 h 21"/>
                <a:gd name="T18" fmla="*/ 27 w 86"/>
                <a:gd name="T19" fmla="*/ 6 h 21"/>
                <a:gd name="T20" fmla="*/ 27 w 86"/>
                <a:gd name="T21" fmla="*/ 5 h 21"/>
                <a:gd name="T22" fmla="*/ 26 w 86"/>
                <a:gd name="T23" fmla="*/ 4 h 21"/>
                <a:gd name="T24" fmla="*/ 37 w 86"/>
                <a:gd name="T25" fmla="*/ 3 h 21"/>
                <a:gd name="T26" fmla="*/ 40 w 86"/>
                <a:gd name="T27" fmla="*/ 5 h 21"/>
                <a:gd name="T28" fmla="*/ 45 w 86"/>
                <a:gd name="T29" fmla="*/ 7 h 21"/>
                <a:gd name="T30" fmla="*/ 45 w 86"/>
                <a:gd name="T31" fmla="*/ 8 h 21"/>
                <a:gd name="T32" fmla="*/ 46 w 86"/>
                <a:gd name="T33" fmla="*/ 10 h 21"/>
                <a:gd name="T34" fmla="*/ 52 w 86"/>
                <a:gd name="T35" fmla="*/ 10 h 21"/>
                <a:gd name="T36" fmla="*/ 60 w 86"/>
                <a:gd name="T37" fmla="*/ 11 h 21"/>
                <a:gd name="T38" fmla="*/ 59 w 86"/>
                <a:gd name="T39" fmla="*/ 9 h 21"/>
                <a:gd name="T40" fmla="*/ 60 w 86"/>
                <a:gd name="T41" fmla="*/ 8 h 21"/>
                <a:gd name="T42" fmla="*/ 63 w 86"/>
                <a:gd name="T43" fmla="*/ 5 h 21"/>
                <a:gd name="T44" fmla="*/ 59 w 86"/>
                <a:gd name="T45" fmla="*/ 3 h 21"/>
                <a:gd name="T46" fmla="*/ 65 w 86"/>
                <a:gd name="T47" fmla="*/ 3 h 21"/>
                <a:gd name="T48" fmla="*/ 76 w 86"/>
                <a:gd name="T49" fmla="*/ 0 h 21"/>
                <a:gd name="T50" fmla="*/ 74 w 86"/>
                <a:gd name="T51" fmla="*/ 4 h 21"/>
                <a:gd name="T52" fmla="*/ 70 w 86"/>
                <a:gd name="T53" fmla="*/ 6 h 21"/>
                <a:gd name="T54" fmla="*/ 70 w 86"/>
                <a:gd name="T55" fmla="*/ 8 h 21"/>
                <a:gd name="T56" fmla="*/ 74 w 86"/>
                <a:gd name="T57" fmla="*/ 9 h 21"/>
                <a:gd name="T58" fmla="*/ 75 w 86"/>
                <a:gd name="T59" fmla="*/ 9 h 21"/>
                <a:gd name="T60" fmla="*/ 77 w 86"/>
                <a:gd name="T61" fmla="*/ 8 h 21"/>
                <a:gd name="T62" fmla="*/ 83 w 86"/>
                <a:gd name="T63" fmla="*/ 7 h 21"/>
                <a:gd name="T64" fmla="*/ 83 w 86"/>
                <a:gd name="T65" fmla="*/ 11 h 21"/>
                <a:gd name="T66" fmla="*/ 67 w 86"/>
                <a:gd name="T67" fmla="*/ 16 h 21"/>
                <a:gd name="T68" fmla="*/ 61 w 86"/>
                <a:gd name="T69" fmla="*/ 15 h 21"/>
                <a:gd name="T70" fmla="*/ 55 w 86"/>
                <a:gd name="T71" fmla="*/ 15 h 21"/>
                <a:gd name="T72" fmla="*/ 41 w 86"/>
                <a:gd name="T73" fmla="*/ 17 h 21"/>
                <a:gd name="T74" fmla="*/ 14 w 86"/>
                <a:gd name="T75" fmla="*/ 18 h 21"/>
                <a:gd name="T76" fmla="*/ 25 w 86"/>
                <a:gd name="T77" fmla="*/ 16 h 21"/>
                <a:gd name="T78" fmla="*/ 38 w 86"/>
                <a:gd name="T79" fmla="*/ 15 h 21"/>
                <a:gd name="T80" fmla="*/ 41 w 86"/>
                <a:gd name="T81" fmla="*/ 14 h 21"/>
                <a:gd name="T82" fmla="*/ 34 w 86"/>
                <a:gd name="T83" fmla="*/ 14 h 21"/>
                <a:gd name="T84" fmla="*/ 27 w 86"/>
                <a:gd name="T85" fmla="*/ 14 h 21"/>
                <a:gd name="T86" fmla="*/ 23 w 86"/>
                <a:gd name="T87" fmla="*/ 14 h 21"/>
                <a:gd name="T88" fmla="*/ 28 w 86"/>
                <a:gd name="T89" fmla="*/ 12 h 21"/>
                <a:gd name="T90" fmla="*/ 24 w 86"/>
                <a:gd name="T91" fmla="*/ 12 h 21"/>
                <a:gd name="T92" fmla="*/ 18 w 86"/>
                <a:gd name="T93" fmla="*/ 14 h 21"/>
                <a:gd name="T94" fmla="*/ 13 w 86"/>
                <a:gd name="T95" fmla="*/ 14 h 21"/>
                <a:gd name="T96" fmla="*/ 9 w 86"/>
                <a:gd name="T97" fmla="*/ 16 h 21"/>
                <a:gd name="T98" fmla="*/ 5 w 86"/>
                <a:gd name="T99" fmla="*/ 14 h 21"/>
                <a:gd name="T100" fmla="*/ 0 w 86"/>
                <a:gd name="T101" fmla="*/ 1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6" h="21">
                  <a:moveTo>
                    <a:pt x="0" y="14"/>
                  </a:moveTo>
                  <a:cubicBezTo>
                    <a:pt x="0" y="14"/>
                    <a:pt x="0" y="13"/>
                    <a:pt x="0" y="13"/>
                  </a:cubicBezTo>
                  <a:cubicBezTo>
                    <a:pt x="0" y="13"/>
                    <a:pt x="0" y="12"/>
                    <a:pt x="1" y="12"/>
                  </a:cubicBezTo>
                  <a:cubicBezTo>
                    <a:pt x="1" y="12"/>
                    <a:pt x="2" y="13"/>
                    <a:pt x="3" y="13"/>
                  </a:cubicBezTo>
                  <a:cubicBezTo>
                    <a:pt x="3" y="12"/>
                    <a:pt x="4" y="12"/>
                    <a:pt x="4" y="12"/>
                  </a:cubicBezTo>
                  <a:cubicBezTo>
                    <a:pt x="5" y="12"/>
                    <a:pt x="7" y="12"/>
                    <a:pt x="7" y="11"/>
                  </a:cubicBezTo>
                  <a:cubicBezTo>
                    <a:pt x="8" y="11"/>
                    <a:pt x="9" y="11"/>
                    <a:pt x="9" y="11"/>
                  </a:cubicBezTo>
                  <a:cubicBezTo>
                    <a:pt x="10" y="11"/>
                    <a:pt x="10" y="12"/>
                    <a:pt x="11" y="11"/>
                  </a:cubicBezTo>
                  <a:cubicBezTo>
                    <a:pt x="12" y="11"/>
                    <a:pt x="13" y="11"/>
                    <a:pt x="13" y="11"/>
                  </a:cubicBezTo>
                  <a:cubicBezTo>
                    <a:pt x="14" y="11"/>
                    <a:pt x="15" y="11"/>
                    <a:pt x="15" y="11"/>
                  </a:cubicBezTo>
                  <a:cubicBezTo>
                    <a:pt x="16" y="11"/>
                    <a:pt x="17" y="11"/>
                    <a:pt x="17" y="11"/>
                  </a:cubicBezTo>
                  <a:cubicBezTo>
                    <a:pt x="18" y="11"/>
                    <a:pt x="19" y="11"/>
                    <a:pt x="19" y="11"/>
                  </a:cubicBezTo>
                  <a:cubicBezTo>
                    <a:pt x="19" y="11"/>
                    <a:pt x="19" y="10"/>
                    <a:pt x="18" y="10"/>
                  </a:cubicBezTo>
                  <a:cubicBezTo>
                    <a:pt x="17" y="10"/>
                    <a:pt x="17" y="10"/>
                    <a:pt x="16" y="10"/>
                  </a:cubicBezTo>
                  <a:cubicBezTo>
                    <a:pt x="14" y="10"/>
                    <a:pt x="13" y="11"/>
                    <a:pt x="13" y="11"/>
                  </a:cubicBezTo>
                  <a:cubicBezTo>
                    <a:pt x="12" y="11"/>
                    <a:pt x="11" y="11"/>
                    <a:pt x="10" y="11"/>
                  </a:cubicBezTo>
                  <a:cubicBezTo>
                    <a:pt x="9" y="11"/>
                    <a:pt x="8" y="11"/>
                    <a:pt x="8" y="11"/>
                  </a:cubicBezTo>
                  <a:cubicBezTo>
                    <a:pt x="7" y="11"/>
                    <a:pt x="6" y="12"/>
                    <a:pt x="7" y="11"/>
                  </a:cubicBezTo>
                  <a:cubicBezTo>
                    <a:pt x="7" y="10"/>
                    <a:pt x="7" y="10"/>
                    <a:pt x="8" y="10"/>
                  </a:cubicBezTo>
                  <a:cubicBezTo>
                    <a:pt x="8" y="10"/>
                    <a:pt x="10" y="9"/>
                    <a:pt x="10" y="9"/>
                  </a:cubicBezTo>
                  <a:cubicBezTo>
                    <a:pt x="10" y="9"/>
                    <a:pt x="10" y="9"/>
                    <a:pt x="11" y="9"/>
                  </a:cubicBezTo>
                  <a:cubicBezTo>
                    <a:pt x="11" y="9"/>
                    <a:pt x="12" y="9"/>
                    <a:pt x="13" y="9"/>
                  </a:cubicBezTo>
                  <a:cubicBezTo>
                    <a:pt x="14" y="9"/>
                    <a:pt x="15" y="9"/>
                    <a:pt x="16" y="9"/>
                  </a:cubicBezTo>
                  <a:cubicBezTo>
                    <a:pt x="17" y="9"/>
                    <a:pt x="17" y="9"/>
                    <a:pt x="18" y="9"/>
                  </a:cubicBezTo>
                  <a:cubicBezTo>
                    <a:pt x="19" y="9"/>
                    <a:pt x="20" y="8"/>
                    <a:pt x="20" y="8"/>
                  </a:cubicBezTo>
                  <a:cubicBezTo>
                    <a:pt x="21" y="8"/>
                    <a:pt x="21" y="8"/>
                    <a:pt x="22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2" y="8"/>
                    <a:pt x="23" y="7"/>
                    <a:pt x="21" y="7"/>
                  </a:cubicBezTo>
                  <a:cubicBezTo>
                    <a:pt x="20" y="8"/>
                    <a:pt x="20" y="8"/>
                    <a:pt x="19" y="8"/>
                  </a:cubicBezTo>
                  <a:cubicBezTo>
                    <a:pt x="18" y="8"/>
                    <a:pt x="18" y="8"/>
                    <a:pt x="17" y="8"/>
                  </a:cubicBezTo>
                  <a:cubicBezTo>
                    <a:pt x="16" y="8"/>
                    <a:pt x="16" y="8"/>
                    <a:pt x="15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7"/>
                  </a:cubicBezTo>
                  <a:cubicBezTo>
                    <a:pt x="15" y="7"/>
                    <a:pt x="15" y="7"/>
                    <a:pt x="16" y="7"/>
                  </a:cubicBezTo>
                  <a:cubicBezTo>
                    <a:pt x="16" y="6"/>
                    <a:pt x="17" y="6"/>
                    <a:pt x="17" y="6"/>
                  </a:cubicBezTo>
                  <a:cubicBezTo>
                    <a:pt x="18" y="6"/>
                    <a:pt x="18" y="5"/>
                    <a:pt x="19" y="5"/>
                  </a:cubicBezTo>
                  <a:cubicBezTo>
                    <a:pt x="20" y="5"/>
                    <a:pt x="21" y="5"/>
                    <a:pt x="22" y="5"/>
                  </a:cubicBezTo>
                  <a:cubicBezTo>
                    <a:pt x="23" y="6"/>
                    <a:pt x="24" y="5"/>
                    <a:pt x="25" y="5"/>
                  </a:cubicBezTo>
                  <a:cubicBezTo>
                    <a:pt x="26" y="5"/>
                    <a:pt x="27" y="5"/>
                    <a:pt x="27" y="6"/>
                  </a:cubicBezTo>
                  <a:cubicBezTo>
                    <a:pt x="28" y="6"/>
                    <a:pt x="29" y="6"/>
                    <a:pt x="29" y="6"/>
                  </a:cubicBezTo>
                  <a:cubicBezTo>
                    <a:pt x="29" y="6"/>
                    <a:pt x="30" y="6"/>
                    <a:pt x="29" y="6"/>
                  </a:cubicBezTo>
                  <a:cubicBezTo>
                    <a:pt x="29" y="6"/>
                    <a:pt x="29" y="5"/>
                    <a:pt x="28" y="5"/>
                  </a:cubicBezTo>
                  <a:cubicBezTo>
                    <a:pt x="28" y="5"/>
                    <a:pt x="27" y="6"/>
                    <a:pt x="27" y="5"/>
                  </a:cubicBezTo>
                  <a:cubicBezTo>
                    <a:pt x="26" y="5"/>
                    <a:pt x="26" y="5"/>
                    <a:pt x="25" y="5"/>
                  </a:cubicBezTo>
                  <a:cubicBezTo>
                    <a:pt x="25" y="5"/>
                    <a:pt x="24" y="5"/>
                    <a:pt x="24" y="5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5" y="4"/>
                    <a:pt x="26" y="4"/>
                    <a:pt x="26" y="4"/>
                  </a:cubicBezTo>
                  <a:cubicBezTo>
                    <a:pt x="27" y="3"/>
                    <a:pt x="28" y="3"/>
                    <a:pt x="29" y="3"/>
                  </a:cubicBezTo>
                  <a:cubicBezTo>
                    <a:pt x="31" y="3"/>
                    <a:pt x="33" y="3"/>
                    <a:pt x="33" y="3"/>
                  </a:cubicBezTo>
                  <a:cubicBezTo>
                    <a:pt x="34" y="3"/>
                    <a:pt x="36" y="3"/>
                    <a:pt x="37" y="3"/>
                  </a:cubicBezTo>
                  <a:cubicBezTo>
                    <a:pt x="37" y="3"/>
                    <a:pt x="38" y="3"/>
                    <a:pt x="37" y="3"/>
                  </a:cubicBezTo>
                  <a:cubicBezTo>
                    <a:pt x="37" y="3"/>
                    <a:pt x="35" y="4"/>
                    <a:pt x="35" y="4"/>
                  </a:cubicBezTo>
                  <a:cubicBezTo>
                    <a:pt x="35" y="4"/>
                    <a:pt x="35" y="4"/>
                    <a:pt x="35" y="5"/>
                  </a:cubicBezTo>
                  <a:cubicBezTo>
                    <a:pt x="36" y="5"/>
                    <a:pt x="36" y="5"/>
                    <a:pt x="37" y="5"/>
                  </a:cubicBezTo>
                  <a:cubicBezTo>
                    <a:pt x="38" y="5"/>
                    <a:pt x="39" y="4"/>
                    <a:pt x="40" y="5"/>
                  </a:cubicBezTo>
                  <a:cubicBezTo>
                    <a:pt x="41" y="5"/>
                    <a:pt x="43" y="5"/>
                    <a:pt x="43" y="5"/>
                  </a:cubicBezTo>
                  <a:cubicBezTo>
                    <a:pt x="43" y="5"/>
                    <a:pt x="43" y="6"/>
                    <a:pt x="43" y="6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4" y="7"/>
                    <a:pt x="44" y="6"/>
                    <a:pt x="45" y="7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5" y="7"/>
                    <a:pt x="46" y="8"/>
                    <a:pt x="45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9"/>
                    <a:pt x="45" y="8"/>
                    <a:pt x="45" y="8"/>
                  </a:cubicBezTo>
                  <a:cubicBezTo>
                    <a:pt x="46" y="8"/>
                    <a:pt x="46" y="8"/>
                    <a:pt x="47" y="8"/>
                  </a:cubicBezTo>
                  <a:cubicBezTo>
                    <a:pt x="47" y="8"/>
                    <a:pt x="47" y="8"/>
                    <a:pt x="47" y="9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6" y="9"/>
                    <a:pt x="46" y="10"/>
                    <a:pt x="46" y="10"/>
                  </a:cubicBezTo>
                  <a:cubicBezTo>
                    <a:pt x="45" y="10"/>
                    <a:pt x="44" y="11"/>
                    <a:pt x="45" y="11"/>
                  </a:cubicBezTo>
                  <a:cubicBezTo>
                    <a:pt x="45" y="11"/>
                    <a:pt x="46" y="11"/>
                    <a:pt x="46" y="11"/>
                  </a:cubicBezTo>
                  <a:cubicBezTo>
                    <a:pt x="46" y="11"/>
                    <a:pt x="47" y="11"/>
                    <a:pt x="48" y="11"/>
                  </a:cubicBezTo>
                  <a:cubicBezTo>
                    <a:pt x="48" y="11"/>
                    <a:pt x="51" y="10"/>
                    <a:pt x="52" y="10"/>
                  </a:cubicBezTo>
                  <a:cubicBezTo>
                    <a:pt x="52" y="10"/>
                    <a:pt x="54" y="11"/>
                    <a:pt x="55" y="11"/>
                  </a:cubicBezTo>
                  <a:cubicBezTo>
                    <a:pt x="56" y="11"/>
                    <a:pt x="57" y="11"/>
                    <a:pt x="57" y="11"/>
                  </a:cubicBezTo>
                  <a:cubicBezTo>
                    <a:pt x="58" y="11"/>
                    <a:pt x="58" y="12"/>
                    <a:pt x="59" y="12"/>
                  </a:cubicBezTo>
                  <a:cubicBezTo>
                    <a:pt x="59" y="12"/>
                    <a:pt x="59" y="12"/>
                    <a:pt x="60" y="11"/>
                  </a:cubicBezTo>
                  <a:cubicBezTo>
                    <a:pt x="60" y="11"/>
                    <a:pt x="60" y="11"/>
                    <a:pt x="60" y="11"/>
                  </a:cubicBezTo>
                  <a:cubicBezTo>
                    <a:pt x="60" y="11"/>
                    <a:pt x="61" y="10"/>
                    <a:pt x="61" y="10"/>
                  </a:cubicBezTo>
                  <a:cubicBezTo>
                    <a:pt x="61" y="10"/>
                    <a:pt x="61" y="9"/>
                    <a:pt x="60" y="9"/>
                  </a:cubicBezTo>
                  <a:cubicBezTo>
                    <a:pt x="60" y="9"/>
                    <a:pt x="59" y="9"/>
                    <a:pt x="59" y="9"/>
                  </a:cubicBezTo>
                  <a:cubicBezTo>
                    <a:pt x="59" y="9"/>
                    <a:pt x="59" y="9"/>
                    <a:pt x="58" y="8"/>
                  </a:cubicBezTo>
                  <a:cubicBezTo>
                    <a:pt x="57" y="8"/>
                    <a:pt x="56" y="8"/>
                    <a:pt x="57" y="8"/>
                  </a:cubicBezTo>
                  <a:cubicBezTo>
                    <a:pt x="57" y="7"/>
                    <a:pt x="57" y="8"/>
                    <a:pt x="58" y="8"/>
                  </a:cubicBezTo>
                  <a:cubicBezTo>
                    <a:pt x="58" y="8"/>
                    <a:pt x="59" y="8"/>
                    <a:pt x="60" y="8"/>
                  </a:cubicBezTo>
                  <a:cubicBezTo>
                    <a:pt x="60" y="8"/>
                    <a:pt x="60" y="7"/>
                    <a:pt x="61" y="7"/>
                  </a:cubicBezTo>
                  <a:cubicBezTo>
                    <a:pt x="62" y="7"/>
                    <a:pt x="62" y="8"/>
                    <a:pt x="62" y="7"/>
                  </a:cubicBezTo>
                  <a:cubicBezTo>
                    <a:pt x="63" y="7"/>
                    <a:pt x="63" y="7"/>
                    <a:pt x="63" y="6"/>
                  </a:cubicBezTo>
                  <a:cubicBezTo>
                    <a:pt x="63" y="6"/>
                    <a:pt x="63" y="6"/>
                    <a:pt x="63" y="5"/>
                  </a:cubicBezTo>
                  <a:cubicBezTo>
                    <a:pt x="62" y="5"/>
                    <a:pt x="61" y="5"/>
                    <a:pt x="61" y="5"/>
                  </a:cubicBezTo>
                  <a:cubicBezTo>
                    <a:pt x="60" y="5"/>
                    <a:pt x="60" y="5"/>
                    <a:pt x="60" y="4"/>
                  </a:cubicBezTo>
                  <a:cubicBezTo>
                    <a:pt x="60" y="4"/>
                    <a:pt x="60" y="4"/>
                    <a:pt x="59" y="4"/>
                  </a:cubicBezTo>
                  <a:cubicBezTo>
                    <a:pt x="59" y="4"/>
                    <a:pt x="59" y="3"/>
                    <a:pt x="59" y="3"/>
                  </a:cubicBezTo>
                  <a:cubicBezTo>
                    <a:pt x="60" y="3"/>
                    <a:pt x="60" y="4"/>
                    <a:pt x="60" y="4"/>
                  </a:cubicBezTo>
                  <a:cubicBezTo>
                    <a:pt x="61" y="4"/>
                    <a:pt x="61" y="4"/>
                    <a:pt x="62" y="3"/>
                  </a:cubicBezTo>
                  <a:cubicBezTo>
                    <a:pt x="63" y="3"/>
                    <a:pt x="63" y="3"/>
                    <a:pt x="64" y="3"/>
                  </a:cubicBezTo>
                  <a:cubicBezTo>
                    <a:pt x="65" y="3"/>
                    <a:pt x="65" y="3"/>
                    <a:pt x="65" y="3"/>
                  </a:cubicBezTo>
                  <a:cubicBezTo>
                    <a:pt x="66" y="3"/>
                    <a:pt x="66" y="2"/>
                    <a:pt x="67" y="2"/>
                  </a:cubicBezTo>
                  <a:cubicBezTo>
                    <a:pt x="68" y="2"/>
                    <a:pt x="68" y="2"/>
                    <a:pt x="70" y="1"/>
                  </a:cubicBezTo>
                  <a:cubicBezTo>
                    <a:pt x="72" y="0"/>
                    <a:pt x="73" y="0"/>
                    <a:pt x="74" y="0"/>
                  </a:cubicBezTo>
                  <a:cubicBezTo>
                    <a:pt x="75" y="0"/>
                    <a:pt x="76" y="0"/>
                    <a:pt x="76" y="0"/>
                  </a:cubicBezTo>
                  <a:cubicBezTo>
                    <a:pt x="76" y="1"/>
                    <a:pt x="77" y="1"/>
                    <a:pt x="76" y="1"/>
                  </a:cubicBezTo>
                  <a:cubicBezTo>
                    <a:pt x="75" y="1"/>
                    <a:pt x="74" y="1"/>
                    <a:pt x="74" y="2"/>
                  </a:cubicBezTo>
                  <a:cubicBezTo>
                    <a:pt x="74" y="2"/>
                    <a:pt x="73" y="3"/>
                    <a:pt x="73" y="3"/>
                  </a:cubicBezTo>
                  <a:cubicBezTo>
                    <a:pt x="73" y="3"/>
                    <a:pt x="74" y="4"/>
                    <a:pt x="74" y="4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73" y="5"/>
                    <a:pt x="73" y="5"/>
                    <a:pt x="72" y="5"/>
                  </a:cubicBezTo>
                  <a:cubicBezTo>
                    <a:pt x="71" y="5"/>
                    <a:pt x="70" y="6"/>
                    <a:pt x="70" y="6"/>
                  </a:cubicBezTo>
                  <a:cubicBezTo>
                    <a:pt x="70" y="6"/>
                    <a:pt x="70" y="6"/>
                    <a:pt x="70" y="6"/>
                  </a:cubicBezTo>
                  <a:cubicBezTo>
                    <a:pt x="70" y="6"/>
                    <a:pt x="69" y="6"/>
                    <a:pt x="70" y="7"/>
                  </a:cubicBezTo>
                  <a:cubicBezTo>
                    <a:pt x="71" y="7"/>
                    <a:pt x="71" y="7"/>
                    <a:pt x="72" y="7"/>
                  </a:cubicBezTo>
                  <a:cubicBezTo>
                    <a:pt x="72" y="7"/>
                    <a:pt x="72" y="8"/>
                    <a:pt x="71" y="8"/>
                  </a:cubicBezTo>
                  <a:cubicBezTo>
                    <a:pt x="71" y="8"/>
                    <a:pt x="70" y="8"/>
                    <a:pt x="70" y="8"/>
                  </a:cubicBezTo>
                  <a:cubicBezTo>
                    <a:pt x="70" y="9"/>
                    <a:pt x="69" y="9"/>
                    <a:pt x="69" y="9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71" y="9"/>
                    <a:pt x="72" y="9"/>
                    <a:pt x="72" y="9"/>
                  </a:cubicBezTo>
                  <a:cubicBezTo>
                    <a:pt x="73" y="9"/>
                    <a:pt x="73" y="9"/>
                    <a:pt x="74" y="9"/>
                  </a:cubicBezTo>
                  <a:cubicBezTo>
                    <a:pt x="74" y="9"/>
                    <a:pt x="75" y="9"/>
                    <a:pt x="75" y="9"/>
                  </a:cubicBezTo>
                  <a:cubicBezTo>
                    <a:pt x="75" y="9"/>
                    <a:pt x="74" y="10"/>
                    <a:pt x="74" y="10"/>
                  </a:cubicBezTo>
                  <a:cubicBezTo>
                    <a:pt x="74" y="10"/>
                    <a:pt x="75" y="10"/>
                    <a:pt x="75" y="10"/>
                  </a:cubicBezTo>
                  <a:cubicBezTo>
                    <a:pt x="75" y="10"/>
                    <a:pt x="75" y="10"/>
                    <a:pt x="75" y="9"/>
                  </a:cubicBezTo>
                  <a:cubicBezTo>
                    <a:pt x="76" y="9"/>
                    <a:pt x="76" y="9"/>
                    <a:pt x="76" y="9"/>
                  </a:cubicBezTo>
                  <a:cubicBezTo>
                    <a:pt x="77" y="9"/>
                    <a:pt x="77" y="9"/>
                    <a:pt x="77" y="9"/>
                  </a:cubicBezTo>
                  <a:cubicBezTo>
                    <a:pt x="78" y="9"/>
                    <a:pt x="77" y="9"/>
                    <a:pt x="77" y="9"/>
                  </a:cubicBezTo>
                  <a:cubicBezTo>
                    <a:pt x="77" y="9"/>
                    <a:pt x="77" y="9"/>
                    <a:pt x="77" y="8"/>
                  </a:cubicBezTo>
                  <a:cubicBezTo>
                    <a:pt x="78" y="8"/>
                    <a:pt x="78" y="8"/>
                    <a:pt x="79" y="8"/>
                  </a:cubicBezTo>
                  <a:cubicBezTo>
                    <a:pt x="80" y="7"/>
                    <a:pt x="81" y="7"/>
                    <a:pt x="81" y="7"/>
                  </a:cubicBezTo>
                  <a:cubicBezTo>
                    <a:pt x="81" y="7"/>
                    <a:pt x="82" y="7"/>
                    <a:pt x="82" y="7"/>
                  </a:cubicBezTo>
                  <a:cubicBezTo>
                    <a:pt x="82" y="7"/>
                    <a:pt x="83" y="7"/>
                    <a:pt x="83" y="7"/>
                  </a:cubicBezTo>
                  <a:cubicBezTo>
                    <a:pt x="84" y="7"/>
                    <a:pt x="84" y="7"/>
                    <a:pt x="84" y="7"/>
                  </a:cubicBezTo>
                  <a:cubicBezTo>
                    <a:pt x="84" y="7"/>
                    <a:pt x="85" y="7"/>
                    <a:pt x="85" y="7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86" y="8"/>
                    <a:pt x="84" y="10"/>
                    <a:pt x="83" y="11"/>
                  </a:cubicBezTo>
                  <a:cubicBezTo>
                    <a:pt x="82" y="11"/>
                    <a:pt x="82" y="11"/>
                    <a:pt x="81" y="12"/>
                  </a:cubicBezTo>
                  <a:cubicBezTo>
                    <a:pt x="79" y="12"/>
                    <a:pt x="79" y="13"/>
                    <a:pt x="78" y="13"/>
                  </a:cubicBezTo>
                  <a:cubicBezTo>
                    <a:pt x="76" y="14"/>
                    <a:pt x="75" y="14"/>
                    <a:pt x="74" y="15"/>
                  </a:cubicBezTo>
                  <a:cubicBezTo>
                    <a:pt x="72" y="15"/>
                    <a:pt x="69" y="15"/>
                    <a:pt x="67" y="16"/>
                  </a:cubicBezTo>
                  <a:cubicBezTo>
                    <a:pt x="65" y="16"/>
                    <a:pt x="65" y="16"/>
                    <a:pt x="64" y="16"/>
                  </a:cubicBezTo>
                  <a:cubicBezTo>
                    <a:pt x="63" y="16"/>
                    <a:pt x="62" y="16"/>
                    <a:pt x="62" y="15"/>
                  </a:cubicBezTo>
                  <a:cubicBezTo>
                    <a:pt x="62" y="15"/>
                    <a:pt x="62" y="14"/>
                    <a:pt x="62" y="14"/>
                  </a:cubicBezTo>
                  <a:cubicBezTo>
                    <a:pt x="61" y="15"/>
                    <a:pt x="62" y="15"/>
                    <a:pt x="61" y="15"/>
                  </a:cubicBezTo>
                  <a:cubicBezTo>
                    <a:pt x="60" y="15"/>
                    <a:pt x="60" y="15"/>
                    <a:pt x="59" y="15"/>
                  </a:cubicBezTo>
                  <a:cubicBezTo>
                    <a:pt x="59" y="16"/>
                    <a:pt x="60" y="16"/>
                    <a:pt x="59" y="16"/>
                  </a:cubicBezTo>
                  <a:cubicBezTo>
                    <a:pt x="58" y="16"/>
                    <a:pt x="57" y="16"/>
                    <a:pt x="56" y="16"/>
                  </a:cubicBezTo>
                  <a:cubicBezTo>
                    <a:pt x="56" y="16"/>
                    <a:pt x="56" y="15"/>
                    <a:pt x="55" y="15"/>
                  </a:cubicBezTo>
                  <a:cubicBezTo>
                    <a:pt x="54" y="15"/>
                    <a:pt x="54" y="15"/>
                    <a:pt x="53" y="15"/>
                  </a:cubicBezTo>
                  <a:cubicBezTo>
                    <a:pt x="52" y="16"/>
                    <a:pt x="50" y="16"/>
                    <a:pt x="49" y="16"/>
                  </a:cubicBezTo>
                  <a:cubicBezTo>
                    <a:pt x="48" y="16"/>
                    <a:pt x="47" y="17"/>
                    <a:pt x="46" y="17"/>
                  </a:cubicBezTo>
                  <a:cubicBezTo>
                    <a:pt x="45" y="17"/>
                    <a:pt x="44" y="16"/>
                    <a:pt x="41" y="17"/>
                  </a:cubicBezTo>
                  <a:cubicBezTo>
                    <a:pt x="38" y="18"/>
                    <a:pt x="33" y="19"/>
                    <a:pt x="30" y="20"/>
                  </a:cubicBezTo>
                  <a:cubicBezTo>
                    <a:pt x="26" y="20"/>
                    <a:pt x="25" y="20"/>
                    <a:pt x="21" y="20"/>
                  </a:cubicBezTo>
                  <a:cubicBezTo>
                    <a:pt x="17" y="21"/>
                    <a:pt x="16" y="20"/>
                    <a:pt x="15" y="20"/>
                  </a:cubicBezTo>
                  <a:cubicBezTo>
                    <a:pt x="14" y="19"/>
                    <a:pt x="13" y="19"/>
                    <a:pt x="14" y="18"/>
                  </a:cubicBezTo>
                  <a:cubicBezTo>
                    <a:pt x="14" y="18"/>
                    <a:pt x="13" y="18"/>
                    <a:pt x="15" y="18"/>
                  </a:cubicBezTo>
                  <a:cubicBezTo>
                    <a:pt x="16" y="18"/>
                    <a:pt x="16" y="18"/>
                    <a:pt x="17" y="17"/>
                  </a:cubicBezTo>
                  <a:cubicBezTo>
                    <a:pt x="19" y="17"/>
                    <a:pt x="18" y="16"/>
                    <a:pt x="20" y="17"/>
                  </a:cubicBezTo>
                  <a:cubicBezTo>
                    <a:pt x="22" y="17"/>
                    <a:pt x="24" y="17"/>
                    <a:pt x="25" y="16"/>
                  </a:cubicBezTo>
                  <a:cubicBezTo>
                    <a:pt x="25" y="16"/>
                    <a:pt x="26" y="16"/>
                    <a:pt x="27" y="16"/>
                  </a:cubicBezTo>
                  <a:cubicBezTo>
                    <a:pt x="28" y="16"/>
                    <a:pt x="29" y="16"/>
                    <a:pt x="31" y="16"/>
                  </a:cubicBezTo>
                  <a:cubicBezTo>
                    <a:pt x="33" y="15"/>
                    <a:pt x="34" y="16"/>
                    <a:pt x="35" y="16"/>
                  </a:cubicBezTo>
                  <a:cubicBezTo>
                    <a:pt x="36" y="16"/>
                    <a:pt x="37" y="15"/>
                    <a:pt x="38" y="15"/>
                  </a:cubicBezTo>
                  <a:cubicBezTo>
                    <a:pt x="39" y="15"/>
                    <a:pt x="40" y="14"/>
                    <a:pt x="41" y="14"/>
                  </a:cubicBezTo>
                  <a:cubicBezTo>
                    <a:pt x="42" y="14"/>
                    <a:pt x="43" y="14"/>
                    <a:pt x="43" y="13"/>
                  </a:cubicBezTo>
                  <a:cubicBezTo>
                    <a:pt x="43" y="13"/>
                    <a:pt x="43" y="13"/>
                    <a:pt x="42" y="13"/>
                  </a:cubicBezTo>
                  <a:cubicBezTo>
                    <a:pt x="42" y="13"/>
                    <a:pt x="42" y="13"/>
                    <a:pt x="41" y="14"/>
                  </a:cubicBezTo>
                  <a:cubicBezTo>
                    <a:pt x="40" y="14"/>
                    <a:pt x="39" y="14"/>
                    <a:pt x="38" y="14"/>
                  </a:cubicBezTo>
                  <a:cubicBezTo>
                    <a:pt x="38" y="14"/>
                    <a:pt x="37" y="15"/>
                    <a:pt x="37" y="14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5" y="14"/>
                    <a:pt x="34" y="14"/>
                    <a:pt x="34" y="14"/>
                  </a:cubicBezTo>
                  <a:cubicBezTo>
                    <a:pt x="33" y="14"/>
                    <a:pt x="33" y="15"/>
                    <a:pt x="32" y="14"/>
                  </a:cubicBezTo>
                  <a:cubicBezTo>
                    <a:pt x="32" y="14"/>
                    <a:pt x="32" y="13"/>
                    <a:pt x="31" y="13"/>
                  </a:cubicBezTo>
                  <a:cubicBezTo>
                    <a:pt x="31" y="14"/>
                    <a:pt x="31" y="14"/>
                    <a:pt x="30" y="14"/>
                  </a:cubicBezTo>
                  <a:cubicBezTo>
                    <a:pt x="29" y="14"/>
                    <a:pt x="28" y="14"/>
                    <a:pt x="27" y="14"/>
                  </a:cubicBezTo>
                  <a:cubicBezTo>
                    <a:pt x="27" y="14"/>
                    <a:pt x="27" y="15"/>
                    <a:pt x="26" y="15"/>
                  </a:cubicBezTo>
                  <a:cubicBezTo>
                    <a:pt x="24" y="15"/>
                    <a:pt x="24" y="15"/>
                    <a:pt x="23" y="15"/>
                  </a:cubicBezTo>
                  <a:cubicBezTo>
                    <a:pt x="22" y="15"/>
                    <a:pt x="21" y="15"/>
                    <a:pt x="22" y="15"/>
                  </a:cubicBezTo>
                  <a:cubicBezTo>
                    <a:pt x="22" y="14"/>
                    <a:pt x="22" y="14"/>
                    <a:pt x="23" y="14"/>
                  </a:cubicBezTo>
                  <a:cubicBezTo>
                    <a:pt x="23" y="14"/>
                    <a:pt x="25" y="13"/>
                    <a:pt x="25" y="13"/>
                  </a:cubicBezTo>
                  <a:cubicBezTo>
                    <a:pt x="26" y="13"/>
                    <a:pt x="26" y="13"/>
                    <a:pt x="27" y="13"/>
                  </a:cubicBezTo>
                  <a:cubicBezTo>
                    <a:pt x="28" y="13"/>
                    <a:pt x="28" y="12"/>
                    <a:pt x="28" y="12"/>
                  </a:cubicBezTo>
                  <a:cubicBezTo>
                    <a:pt x="28" y="12"/>
                    <a:pt x="29" y="12"/>
                    <a:pt x="28" y="12"/>
                  </a:cubicBezTo>
                  <a:cubicBezTo>
                    <a:pt x="28" y="12"/>
                    <a:pt x="28" y="12"/>
                    <a:pt x="27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3" y="13"/>
                    <a:pt x="23" y="13"/>
                    <a:pt x="22" y="13"/>
                  </a:cubicBezTo>
                  <a:cubicBezTo>
                    <a:pt x="22" y="14"/>
                    <a:pt x="21" y="14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19" y="14"/>
                    <a:pt x="19" y="14"/>
                    <a:pt x="18" y="14"/>
                  </a:cubicBezTo>
                  <a:cubicBezTo>
                    <a:pt x="17" y="15"/>
                    <a:pt x="16" y="15"/>
                    <a:pt x="15" y="15"/>
                  </a:cubicBezTo>
                  <a:cubicBezTo>
                    <a:pt x="14" y="16"/>
                    <a:pt x="13" y="16"/>
                    <a:pt x="13" y="16"/>
                  </a:cubicBezTo>
                  <a:cubicBezTo>
                    <a:pt x="12" y="16"/>
                    <a:pt x="12" y="16"/>
                    <a:pt x="12" y="15"/>
                  </a:cubicBezTo>
                  <a:cubicBezTo>
                    <a:pt x="13" y="15"/>
                    <a:pt x="13" y="15"/>
                    <a:pt x="13" y="14"/>
                  </a:cubicBezTo>
                  <a:cubicBezTo>
                    <a:pt x="13" y="14"/>
                    <a:pt x="14" y="14"/>
                    <a:pt x="13" y="14"/>
                  </a:cubicBezTo>
                  <a:cubicBezTo>
                    <a:pt x="12" y="14"/>
                    <a:pt x="12" y="14"/>
                    <a:pt x="11" y="14"/>
                  </a:cubicBezTo>
                  <a:cubicBezTo>
                    <a:pt x="11" y="15"/>
                    <a:pt x="11" y="15"/>
                    <a:pt x="10" y="15"/>
                  </a:cubicBezTo>
                  <a:cubicBezTo>
                    <a:pt x="10" y="16"/>
                    <a:pt x="9" y="16"/>
                    <a:pt x="9" y="16"/>
                  </a:cubicBezTo>
                  <a:cubicBezTo>
                    <a:pt x="8" y="16"/>
                    <a:pt x="7" y="16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4"/>
                    <a:pt x="7" y="14"/>
                  </a:cubicBezTo>
                  <a:cubicBezTo>
                    <a:pt x="6" y="14"/>
                    <a:pt x="6" y="14"/>
                    <a:pt x="5" y="14"/>
                  </a:cubicBezTo>
                  <a:cubicBezTo>
                    <a:pt x="5" y="14"/>
                    <a:pt x="5" y="15"/>
                    <a:pt x="4" y="15"/>
                  </a:cubicBezTo>
                  <a:cubicBezTo>
                    <a:pt x="4" y="14"/>
                    <a:pt x="3" y="14"/>
                    <a:pt x="3" y="14"/>
                  </a:cubicBezTo>
                  <a:cubicBezTo>
                    <a:pt x="3" y="14"/>
                    <a:pt x="3" y="14"/>
                    <a:pt x="2" y="14"/>
                  </a:cubicBezTo>
                  <a:cubicBezTo>
                    <a:pt x="2" y="14"/>
                    <a:pt x="1" y="15"/>
                    <a:pt x="0" y="1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279" name="Freeform 281"/>
            <p:cNvSpPr>
              <a:spLocks/>
            </p:cNvSpPr>
            <p:nvPr/>
          </p:nvSpPr>
          <p:spPr bwMode="auto">
            <a:xfrm>
              <a:off x="1635125" y="2136776"/>
              <a:ext cx="265113" cy="87313"/>
            </a:xfrm>
            <a:custGeom>
              <a:avLst/>
              <a:gdLst>
                <a:gd name="T0" fmla="*/ 74 w 91"/>
                <a:gd name="T1" fmla="*/ 2 h 30"/>
                <a:gd name="T2" fmla="*/ 72 w 91"/>
                <a:gd name="T3" fmla="*/ 4 h 30"/>
                <a:gd name="T4" fmla="*/ 72 w 91"/>
                <a:gd name="T5" fmla="*/ 3 h 30"/>
                <a:gd name="T6" fmla="*/ 69 w 91"/>
                <a:gd name="T7" fmla="*/ 3 h 30"/>
                <a:gd name="T8" fmla="*/ 67 w 91"/>
                <a:gd name="T9" fmla="*/ 3 h 30"/>
                <a:gd name="T10" fmla="*/ 66 w 91"/>
                <a:gd name="T11" fmla="*/ 2 h 30"/>
                <a:gd name="T12" fmla="*/ 64 w 91"/>
                <a:gd name="T13" fmla="*/ 0 h 30"/>
                <a:gd name="T14" fmla="*/ 63 w 91"/>
                <a:gd name="T15" fmla="*/ 0 h 30"/>
                <a:gd name="T16" fmla="*/ 58 w 91"/>
                <a:gd name="T17" fmla="*/ 0 h 30"/>
                <a:gd name="T18" fmla="*/ 53 w 91"/>
                <a:gd name="T19" fmla="*/ 0 h 30"/>
                <a:gd name="T20" fmla="*/ 46 w 91"/>
                <a:gd name="T21" fmla="*/ 1 h 30"/>
                <a:gd name="T22" fmla="*/ 40 w 91"/>
                <a:gd name="T23" fmla="*/ 1 h 30"/>
                <a:gd name="T24" fmla="*/ 37 w 91"/>
                <a:gd name="T25" fmla="*/ 2 h 30"/>
                <a:gd name="T26" fmla="*/ 36 w 91"/>
                <a:gd name="T27" fmla="*/ 4 h 30"/>
                <a:gd name="T28" fmla="*/ 36 w 91"/>
                <a:gd name="T29" fmla="*/ 6 h 30"/>
                <a:gd name="T30" fmla="*/ 34 w 91"/>
                <a:gd name="T31" fmla="*/ 7 h 30"/>
                <a:gd name="T32" fmla="*/ 30 w 91"/>
                <a:gd name="T33" fmla="*/ 9 h 30"/>
                <a:gd name="T34" fmla="*/ 27 w 91"/>
                <a:gd name="T35" fmla="*/ 10 h 30"/>
                <a:gd name="T36" fmla="*/ 24 w 91"/>
                <a:gd name="T37" fmla="*/ 11 h 30"/>
                <a:gd name="T38" fmla="*/ 22 w 91"/>
                <a:gd name="T39" fmla="*/ 12 h 30"/>
                <a:gd name="T40" fmla="*/ 20 w 91"/>
                <a:gd name="T41" fmla="*/ 14 h 30"/>
                <a:gd name="T42" fmla="*/ 18 w 91"/>
                <a:gd name="T43" fmla="*/ 13 h 30"/>
                <a:gd name="T44" fmla="*/ 16 w 91"/>
                <a:gd name="T45" fmla="*/ 15 h 30"/>
                <a:gd name="T46" fmla="*/ 14 w 91"/>
                <a:gd name="T47" fmla="*/ 16 h 30"/>
                <a:gd name="T48" fmla="*/ 11 w 91"/>
                <a:gd name="T49" fmla="*/ 18 h 30"/>
                <a:gd name="T50" fmla="*/ 9 w 91"/>
                <a:gd name="T51" fmla="*/ 18 h 30"/>
                <a:gd name="T52" fmla="*/ 4 w 91"/>
                <a:gd name="T53" fmla="*/ 20 h 30"/>
                <a:gd name="T54" fmla="*/ 1 w 91"/>
                <a:gd name="T55" fmla="*/ 22 h 30"/>
                <a:gd name="T56" fmla="*/ 2 w 91"/>
                <a:gd name="T57" fmla="*/ 22 h 30"/>
                <a:gd name="T58" fmla="*/ 5 w 91"/>
                <a:gd name="T59" fmla="*/ 22 h 30"/>
                <a:gd name="T60" fmla="*/ 6 w 91"/>
                <a:gd name="T61" fmla="*/ 23 h 30"/>
                <a:gd name="T62" fmla="*/ 10 w 91"/>
                <a:gd name="T63" fmla="*/ 24 h 30"/>
                <a:gd name="T64" fmla="*/ 10 w 91"/>
                <a:gd name="T65" fmla="*/ 28 h 30"/>
                <a:gd name="T66" fmla="*/ 9 w 91"/>
                <a:gd name="T67" fmla="*/ 30 h 30"/>
                <a:gd name="T68" fmla="*/ 16 w 91"/>
                <a:gd name="T69" fmla="*/ 30 h 30"/>
                <a:gd name="T70" fmla="*/ 18 w 91"/>
                <a:gd name="T71" fmla="*/ 29 h 30"/>
                <a:gd name="T72" fmla="*/ 22 w 91"/>
                <a:gd name="T73" fmla="*/ 27 h 30"/>
                <a:gd name="T74" fmla="*/ 24 w 91"/>
                <a:gd name="T75" fmla="*/ 27 h 30"/>
                <a:gd name="T76" fmla="*/ 31 w 91"/>
                <a:gd name="T77" fmla="*/ 27 h 30"/>
                <a:gd name="T78" fmla="*/ 36 w 91"/>
                <a:gd name="T79" fmla="*/ 23 h 30"/>
                <a:gd name="T80" fmla="*/ 38 w 91"/>
                <a:gd name="T81" fmla="*/ 22 h 30"/>
                <a:gd name="T82" fmla="*/ 41 w 91"/>
                <a:gd name="T83" fmla="*/ 20 h 30"/>
                <a:gd name="T84" fmla="*/ 43 w 91"/>
                <a:gd name="T85" fmla="*/ 20 h 30"/>
                <a:gd name="T86" fmla="*/ 46 w 91"/>
                <a:gd name="T87" fmla="*/ 19 h 30"/>
                <a:gd name="T88" fmla="*/ 50 w 91"/>
                <a:gd name="T89" fmla="*/ 18 h 30"/>
                <a:gd name="T90" fmla="*/ 54 w 91"/>
                <a:gd name="T91" fmla="*/ 16 h 30"/>
                <a:gd name="T92" fmla="*/ 58 w 91"/>
                <a:gd name="T93" fmla="*/ 14 h 30"/>
                <a:gd name="T94" fmla="*/ 62 w 91"/>
                <a:gd name="T95" fmla="*/ 14 h 30"/>
                <a:gd name="T96" fmla="*/ 66 w 91"/>
                <a:gd name="T97" fmla="*/ 13 h 30"/>
                <a:gd name="T98" fmla="*/ 70 w 91"/>
                <a:gd name="T99" fmla="*/ 12 h 30"/>
                <a:gd name="T100" fmla="*/ 73 w 91"/>
                <a:gd name="T101" fmla="*/ 12 h 30"/>
                <a:gd name="T102" fmla="*/ 79 w 91"/>
                <a:gd name="T103" fmla="*/ 10 h 30"/>
                <a:gd name="T104" fmla="*/ 85 w 91"/>
                <a:gd name="T105" fmla="*/ 9 h 30"/>
                <a:gd name="T106" fmla="*/ 88 w 91"/>
                <a:gd name="T107" fmla="*/ 9 h 30"/>
                <a:gd name="T108" fmla="*/ 90 w 91"/>
                <a:gd name="T109" fmla="*/ 8 h 30"/>
                <a:gd name="T110" fmla="*/ 89 w 91"/>
                <a:gd name="T111" fmla="*/ 6 h 30"/>
                <a:gd name="T112" fmla="*/ 87 w 91"/>
                <a:gd name="T113" fmla="*/ 4 h 30"/>
                <a:gd name="T114" fmla="*/ 85 w 91"/>
                <a:gd name="T115" fmla="*/ 2 h 30"/>
                <a:gd name="T116" fmla="*/ 83 w 91"/>
                <a:gd name="T117" fmla="*/ 2 h 30"/>
                <a:gd name="T118" fmla="*/ 80 w 91"/>
                <a:gd name="T119" fmla="*/ 2 h 30"/>
                <a:gd name="T120" fmla="*/ 76 w 91"/>
                <a:gd name="T121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1" h="30">
                  <a:moveTo>
                    <a:pt x="76" y="2"/>
                  </a:moveTo>
                  <a:cubicBezTo>
                    <a:pt x="75" y="2"/>
                    <a:pt x="75" y="2"/>
                    <a:pt x="75" y="2"/>
                  </a:cubicBezTo>
                  <a:cubicBezTo>
                    <a:pt x="75" y="2"/>
                    <a:pt x="75" y="2"/>
                    <a:pt x="74" y="2"/>
                  </a:cubicBezTo>
                  <a:cubicBezTo>
                    <a:pt x="74" y="2"/>
                    <a:pt x="74" y="2"/>
                    <a:pt x="74" y="2"/>
                  </a:cubicBezTo>
                  <a:cubicBezTo>
                    <a:pt x="74" y="2"/>
                    <a:pt x="74" y="2"/>
                    <a:pt x="74" y="2"/>
                  </a:cubicBezTo>
                  <a:cubicBezTo>
                    <a:pt x="74" y="2"/>
                    <a:pt x="74" y="2"/>
                    <a:pt x="74" y="3"/>
                  </a:cubicBezTo>
                  <a:cubicBezTo>
                    <a:pt x="74" y="3"/>
                    <a:pt x="73" y="3"/>
                    <a:pt x="73" y="3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3" y="3"/>
                    <a:pt x="73" y="3"/>
                    <a:pt x="73" y="4"/>
                  </a:cubicBezTo>
                  <a:cubicBezTo>
                    <a:pt x="72" y="4"/>
                    <a:pt x="72" y="4"/>
                    <a:pt x="72" y="4"/>
                  </a:cubicBezTo>
                  <a:cubicBezTo>
                    <a:pt x="72" y="4"/>
                    <a:pt x="72" y="4"/>
                    <a:pt x="72" y="4"/>
                  </a:cubicBezTo>
                  <a:cubicBezTo>
                    <a:pt x="72" y="4"/>
                    <a:pt x="72" y="4"/>
                    <a:pt x="72" y="4"/>
                  </a:cubicBezTo>
                  <a:cubicBezTo>
                    <a:pt x="71" y="4"/>
                    <a:pt x="71" y="4"/>
                    <a:pt x="71" y="4"/>
                  </a:cubicBezTo>
                  <a:cubicBezTo>
                    <a:pt x="71" y="4"/>
                    <a:pt x="72" y="3"/>
                    <a:pt x="72" y="3"/>
                  </a:cubicBezTo>
                  <a:cubicBezTo>
                    <a:pt x="72" y="3"/>
                    <a:pt x="72" y="3"/>
                    <a:pt x="72" y="3"/>
                  </a:cubicBezTo>
                  <a:cubicBezTo>
                    <a:pt x="72" y="3"/>
                    <a:pt x="72" y="3"/>
                    <a:pt x="72" y="3"/>
                  </a:cubicBezTo>
                  <a:cubicBezTo>
                    <a:pt x="72" y="2"/>
                    <a:pt x="72" y="2"/>
                    <a:pt x="71" y="2"/>
                  </a:cubicBezTo>
                  <a:cubicBezTo>
                    <a:pt x="71" y="2"/>
                    <a:pt x="70" y="3"/>
                    <a:pt x="70" y="3"/>
                  </a:cubicBezTo>
                  <a:cubicBezTo>
                    <a:pt x="70" y="3"/>
                    <a:pt x="70" y="3"/>
                    <a:pt x="69" y="3"/>
                  </a:cubicBezTo>
                  <a:cubicBezTo>
                    <a:pt x="69" y="3"/>
                    <a:pt x="69" y="2"/>
                    <a:pt x="69" y="3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9" y="3"/>
                    <a:pt x="68" y="3"/>
                    <a:pt x="68" y="3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7" y="3"/>
                    <a:pt x="67" y="3"/>
                    <a:pt x="67" y="3"/>
                  </a:cubicBezTo>
                  <a:cubicBezTo>
                    <a:pt x="67" y="3"/>
                    <a:pt x="67" y="3"/>
                    <a:pt x="67" y="3"/>
                  </a:cubicBezTo>
                  <a:cubicBezTo>
                    <a:pt x="67" y="3"/>
                    <a:pt x="67" y="3"/>
                    <a:pt x="67" y="3"/>
                  </a:cubicBezTo>
                  <a:cubicBezTo>
                    <a:pt x="67" y="2"/>
                    <a:pt x="67" y="2"/>
                    <a:pt x="67" y="2"/>
                  </a:cubicBezTo>
                  <a:cubicBezTo>
                    <a:pt x="67" y="2"/>
                    <a:pt x="67" y="2"/>
                    <a:pt x="68" y="2"/>
                  </a:cubicBezTo>
                  <a:cubicBezTo>
                    <a:pt x="68" y="2"/>
                    <a:pt x="66" y="2"/>
                    <a:pt x="66" y="2"/>
                  </a:cubicBezTo>
                  <a:cubicBezTo>
                    <a:pt x="66" y="2"/>
                    <a:pt x="66" y="2"/>
                    <a:pt x="66" y="1"/>
                  </a:cubicBezTo>
                  <a:cubicBezTo>
                    <a:pt x="66" y="1"/>
                    <a:pt x="65" y="1"/>
                    <a:pt x="65" y="1"/>
                  </a:cubicBezTo>
                  <a:cubicBezTo>
                    <a:pt x="65" y="1"/>
                    <a:pt x="65" y="1"/>
                    <a:pt x="65" y="1"/>
                  </a:cubicBezTo>
                  <a:cubicBezTo>
                    <a:pt x="65" y="1"/>
                    <a:pt x="65" y="1"/>
                    <a:pt x="65" y="1"/>
                  </a:cubicBezTo>
                  <a:cubicBezTo>
                    <a:pt x="64" y="1"/>
                    <a:pt x="64" y="0"/>
                    <a:pt x="64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4" y="0"/>
                    <a:pt x="64" y="0"/>
                    <a:pt x="63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63" y="0"/>
                    <a:pt x="62" y="0"/>
                  </a:cubicBezTo>
                  <a:cubicBezTo>
                    <a:pt x="62" y="0"/>
                    <a:pt x="62" y="0"/>
                    <a:pt x="61" y="0"/>
                  </a:cubicBezTo>
                  <a:cubicBezTo>
                    <a:pt x="60" y="0"/>
                    <a:pt x="60" y="0"/>
                    <a:pt x="59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8" y="0"/>
                    <a:pt x="58" y="0"/>
                    <a:pt x="57" y="0"/>
                  </a:cubicBezTo>
                  <a:cubicBezTo>
                    <a:pt x="57" y="0"/>
                    <a:pt x="56" y="0"/>
                    <a:pt x="56" y="0"/>
                  </a:cubicBezTo>
                  <a:cubicBezTo>
                    <a:pt x="55" y="0"/>
                    <a:pt x="55" y="0"/>
                    <a:pt x="54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4" y="0"/>
                    <a:pt x="53" y="0"/>
                    <a:pt x="53" y="0"/>
                  </a:cubicBezTo>
                  <a:cubicBezTo>
                    <a:pt x="53" y="0"/>
                    <a:pt x="52" y="0"/>
                    <a:pt x="52" y="0"/>
                  </a:cubicBezTo>
                  <a:cubicBezTo>
                    <a:pt x="51" y="0"/>
                    <a:pt x="51" y="0"/>
                    <a:pt x="50" y="0"/>
                  </a:cubicBezTo>
                  <a:cubicBezTo>
                    <a:pt x="50" y="0"/>
                    <a:pt x="49" y="0"/>
                    <a:pt x="49" y="0"/>
                  </a:cubicBezTo>
                  <a:cubicBezTo>
                    <a:pt x="48" y="0"/>
                    <a:pt x="48" y="1"/>
                    <a:pt x="47" y="1"/>
                  </a:cubicBezTo>
                  <a:cubicBezTo>
                    <a:pt x="47" y="1"/>
                    <a:pt x="46" y="1"/>
                    <a:pt x="46" y="1"/>
                  </a:cubicBezTo>
                  <a:cubicBezTo>
                    <a:pt x="46" y="1"/>
                    <a:pt x="45" y="1"/>
                    <a:pt x="45" y="1"/>
                  </a:cubicBezTo>
                  <a:cubicBezTo>
                    <a:pt x="45" y="1"/>
                    <a:pt x="45" y="1"/>
                    <a:pt x="44" y="1"/>
                  </a:cubicBezTo>
                  <a:cubicBezTo>
                    <a:pt x="44" y="1"/>
                    <a:pt x="43" y="1"/>
                    <a:pt x="42" y="1"/>
                  </a:cubicBezTo>
                  <a:cubicBezTo>
                    <a:pt x="42" y="1"/>
                    <a:pt x="41" y="1"/>
                    <a:pt x="41" y="1"/>
                  </a:cubicBezTo>
                  <a:cubicBezTo>
                    <a:pt x="41" y="1"/>
                    <a:pt x="40" y="1"/>
                    <a:pt x="40" y="1"/>
                  </a:cubicBezTo>
                  <a:cubicBezTo>
                    <a:pt x="40" y="1"/>
                    <a:pt x="39" y="1"/>
                    <a:pt x="39" y="1"/>
                  </a:cubicBezTo>
                  <a:cubicBezTo>
                    <a:pt x="39" y="1"/>
                    <a:pt x="38" y="1"/>
                    <a:pt x="38" y="1"/>
                  </a:cubicBezTo>
                  <a:cubicBezTo>
                    <a:pt x="38" y="1"/>
                    <a:pt x="38" y="1"/>
                    <a:pt x="37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7" y="1"/>
                    <a:pt x="37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6" y="2"/>
                    <a:pt x="36" y="2"/>
                  </a:cubicBezTo>
                  <a:cubicBezTo>
                    <a:pt x="36" y="2"/>
                    <a:pt x="36" y="3"/>
                    <a:pt x="36" y="3"/>
                  </a:cubicBezTo>
                  <a:cubicBezTo>
                    <a:pt x="36" y="3"/>
                    <a:pt x="36" y="3"/>
                    <a:pt x="36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6"/>
                    <a:pt x="36" y="7"/>
                    <a:pt x="35" y="7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7"/>
                    <a:pt x="35" y="7"/>
                    <a:pt x="34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3" y="7"/>
                    <a:pt x="33" y="7"/>
                    <a:pt x="32" y="8"/>
                  </a:cubicBezTo>
                  <a:cubicBezTo>
                    <a:pt x="32" y="8"/>
                    <a:pt x="32" y="8"/>
                    <a:pt x="31" y="8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30" y="8"/>
                    <a:pt x="30" y="9"/>
                    <a:pt x="30" y="9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9" y="9"/>
                    <a:pt x="29" y="9"/>
                    <a:pt x="28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10"/>
                    <a:pt x="25" y="10"/>
                    <a:pt x="24" y="11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4" y="11"/>
                    <a:pt x="24" y="11"/>
                    <a:pt x="23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1"/>
                    <a:pt x="23" y="12"/>
                    <a:pt x="22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2" y="12"/>
                    <a:pt x="22" y="12"/>
                    <a:pt x="21" y="12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13"/>
                    <a:pt x="21" y="13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0" y="14"/>
                    <a:pt x="20" y="14"/>
                  </a:cubicBezTo>
                  <a:cubicBezTo>
                    <a:pt x="20" y="14"/>
                    <a:pt x="20" y="14"/>
                    <a:pt x="19" y="14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9" y="14"/>
                    <a:pt x="18" y="14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3"/>
                    <a:pt x="17" y="14"/>
                    <a:pt x="17" y="14"/>
                  </a:cubicBezTo>
                  <a:cubicBezTo>
                    <a:pt x="17" y="14"/>
                    <a:pt x="17" y="14"/>
                    <a:pt x="16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5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6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7"/>
                    <a:pt x="14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7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8"/>
                    <a:pt x="12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1" y="18"/>
                    <a:pt x="10" y="18"/>
                    <a:pt x="10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8" y="19"/>
                    <a:pt x="8" y="19"/>
                    <a:pt x="7" y="19"/>
                  </a:cubicBezTo>
                  <a:cubicBezTo>
                    <a:pt x="7" y="19"/>
                    <a:pt x="7" y="19"/>
                    <a:pt x="6" y="19"/>
                  </a:cubicBezTo>
                  <a:cubicBezTo>
                    <a:pt x="6" y="19"/>
                    <a:pt x="5" y="19"/>
                    <a:pt x="5" y="20"/>
                  </a:cubicBezTo>
                  <a:cubicBezTo>
                    <a:pt x="5" y="20"/>
                    <a:pt x="5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1"/>
                    <a:pt x="3" y="21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3" y="21"/>
                    <a:pt x="3" y="22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2" y="22"/>
                    <a:pt x="1" y="22"/>
                    <a:pt x="1" y="22"/>
                  </a:cubicBezTo>
                  <a:cubicBezTo>
                    <a:pt x="1" y="22"/>
                    <a:pt x="0" y="22"/>
                    <a:pt x="0" y="23"/>
                  </a:cubicBezTo>
                  <a:cubicBezTo>
                    <a:pt x="0" y="23"/>
                    <a:pt x="0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2" y="23"/>
                  </a:cubicBezTo>
                  <a:cubicBezTo>
                    <a:pt x="2" y="23"/>
                    <a:pt x="2" y="22"/>
                    <a:pt x="2" y="22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4" y="22"/>
                    <a:pt x="4" y="22"/>
                  </a:cubicBezTo>
                  <a:cubicBezTo>
                    <a:pt x="4" y="22"/>
                    <a:pt x="4" y="22"/>
                    <a:pt x="5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2"/>
                    <a:pt x="5" y="23"/>
                    <a:pt x="5" y="23"/>
                  </a:cubicBezTo>
                  <a:cubicBezTo>
                    <a:pt x="5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7" y="23"/>
                    <a:pt x="7" y="24"/>
                  </a:cubicBezTo>
                  <a:cubicBezTo>
                    <a:pt x="8" y="24"/>
                    <a:pt x="8" y="24"/>
                    <a:pt x="9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24"/>
                    <a:pt x="9" y="24"/>
                    <a:pt x="10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4"/>
                    <a:pt x="10" y="25"/>
                    <a:pt x="10" y="25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7"/>
                    <a:pt x="10" y="27"/>
                  </a:cubicBezTo>
                  <a:cubicBezTo>
                    <a:pt x="10" y="27"/>
                    <a:pt x="10" y="27"/>
                    <a:pt x="10" y="28"/>
                  </a:cubicBezTo>
                  <a:cubicBezTo>
                    <a:pt x="10" y="28"/>
                    <a:pt x="9" y="28"/>
                    <a:pt x="9" y="28"/>
                  </a:cubicBezTo>
                  <a:cubicBezTo>
                    <a:pt x="9" y="28"/>
                    <a:pt x="9" y="29"/>
                    <a:pt x="9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10" y="30"/>
                    <a:pt x="11" y="30"/>
                    <a:pt x="11" y="30"/>
                  </a:cubicBezTo>
                  <a:cubicBezTo>
                    <a:pt x="11" y="30"/>
                    <a:pt x="12" y="30"/>
                    <a:pt x="12" y="30"/>
                  </a:cubicBezTo>
                  <a:cubicBezTo>
                    <a:pt x="13" y="30"/>
                    <a:pt x="14" y="30"/>
                    <a:pt x="15" y="30"/>
                  </a:cubicBezTo>
                  <a:cubicBezTo>
                    <a:pt x="15" y="30"/>
                    <a:pt x="15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7" y="30"/>
                    <a:pt x="17" y="29"/>
                  </a:cubicBezTo>
                  <a:cubicBezTo>
                    <a:pt x="17" y="29"/>
                    <a:pt x="17" y="29"/>
                    <a:pt x="18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9" y="29"/>
                    <a:pt x="19" y="28"/>
                    <a:pt x="20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28"/>
                    <a:pt x="21" y="28"/>
                    <a:pt x="21" y="28"/>
                  </a:cubicBezTo>
                  <a:cubicBezTo>
                    <a:pt x="21" y="28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27"/>
                    <a:pt x="26" y="27"/>
                    <a:pt x="26" y="27"/>
                  </a:cubicBezTo>
                  <a:cubicBezTo>
                    <a:pt x="28" y="27"/>
                    <a:pt x="29" y="27"/>
                    <a:pt x="31" y="27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1" y="27"/>
                    <a:pt x="31" y="27"/>
                    <a:pt x="32" y="27"/>
                  </a:cubicBezTo>
                  <a:cubicBezTo>
                    <a:pt x="32" y="27"/>
                    <a:pt x="32" y="26"/>
                    <a:pt x="33" y="26"/>
                  </a:cubicBezTo>
                  <a:cubicBezTo>
                    <a:pt x="33" y="26"/>
                    <a:pt x="34" y="26"/>
                    <a:pt x="34" y="25"/>
                  </a:cubicBezTo>
                  <a:cubicBezTo>
                    <a:pt x="34" y="25"/>
                    <a:pt x="35" y="24"/>
                    <a:pt x="35" y="24"/>
                  </a:cubicBezTo>
                  <a:cubicBezTo>
                    <a:pt x="35" y="24"/>
                    <a:pt x="36" y="24"/>
                    <a:pt x="36" y="23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36" y="23"/>
                    <a:pt x="37" y="23"/>
                    <a:pt x="37" y="23"/>
                  </a:cubicBezTo>
                  <a:cubicBezTo>
                    <a:pt x="37" y="23"/>
                    <a:pt x="37" y="22"/>
                    <a:pt x="37" y="22"/>
                  </a:cubicBezTo>
                  <a:cubicBezTo>
                    <a:pt x="37" y="22"/>
                    <a:pt x="38" y="22"/>
                    <a:pt x="38" y="22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39" y="22"/>
                    <a:pt x="39" y="22"/>
                    <a:pt x="39" y="21"/>
                  </a:cubicBezTo>
                  <a:cubicBezTo>
                    <a:pt x="39" y="21"/>
                    <a:pt x="40" y="21"/>
                    <a:pt x="40" y="21"/>
                  </a:cubicBezTo>
                  <a:cubicBezTo>
                    <a:pt x="40" y="21"/>
                    <a:pt x="40" y="21"/>
                    <a:pt x="40" y="21"/>
                  </a:cubicBezTo>
                  <a:cubicBezTo>
                    <a:pt x="40" y="21"/>
                    <a:pt x="40" y="21"/>
                    <a:pt x="40" y="21"/>
                  </a:cubicBezTo>
                  <a:cubicBezTo>
                    <a:pt x="41" y="21"/>
                    <a:pt x="41" y="21"/>
                    <a:pt x="41" y="20"/>
                  </a:cubicBezTo>
                  <a:cubicBezTo>
                    <a:pt x="41" y="20"/>
                    <a:pt x="41" y="20"/>
                    <a:pt x="42" y="20"/>
                  </a:cubicBezTo>
                  <a:cubicBezTo>
                    <a:pt x="42" y="20"/>
                    <a:pt x="42" y="20"/>
                    <a:pt x="42" y="20"/>
                  </a:cubicBezTo>
                  <a:cubicBezTo>
                    <a:pt x="42" y="20"/>
                    <a:pt x="42" y="20"/>
                    <a:pt x="42" y="20"/>
                  </a:cubicBezTo>
                  <a:cubicBezTo>
                    <a:pt x="42" y="20"/>
                    <a:pt x="42" y="20"/>
                    <a:pt x="42" y="20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4" y="20"/>
                    <a:pt x="43" y="19"/>
                    <a:pt x="44" y="19"/>
                  </a:cubicBezTo>
                  <a:cubicBezTo>
                    <a:pt x="44" y="19"/>
                    <a:pt x="44" y="19"/>
                    <a:pt x="44" y="19"/>
                  </a:cubicBezTo>
                  <a:cubicBezTo>
                    <a:pt x="44" y="19"/>
                    <a:pt x="44" y="19"/>
                    <a:pt x="45" y="19"/>
                  </a:cubicBezTo>
                  <a:cubicBezTo>
                    <a:pt x="45" y="19"/>
                    <a:pt x="46" y="19"/>
                    <a:pt x="46" y="19"/>
                  </a:cubicBezTo>
                  <a:cubicBezTo>
                    <a:pt x="46" y="19"/>
                    <a:pt x="46" y="19"/>
                    <a:pt x="46" y="19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49" y="19"/>
                    <a:pt x="49" y="19"/>
                    <a:pt x="49" y="19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8"/>
                    <a:pt x="51" y="18"/>
                    <a:pt x="51" y="17"/>
                  </a:cubicBezTo>
                  <a:cubicBezTo>
                    <a:pt x="51" y="17"/>
                    <a:pt x="51" y="17"/>
                    <a:pt x="52" y="17"/>
                  </a:cubicBezTo>
                  <a:cubicBezTo>
                    <a:pt x="52" y="17"/>
                    <a:pt x="52" y="17"/>
                    <a:pt x="53" y="17"/>
                  </a:cubicBezTo>
                  <a:cubicBezTo>
                    <a:pt x="53" y="16"/>
                    <a:pt x="53" y="16"/>
                    <a:pt x="54" y="16"/>
                  </a:cubicBezTo>
                  <a:cubicBezTo>
                    <a:pt x="54" y="16"/>
                    <a:pt x="54" y="16"/>
                    <a:pt x="54" y="16"/>
                  </a:cubicBezTo>
                  <a:cubicBezTo>
                    <a:pt x="54" y="16"/>
                    <a:pt x="55" y="15"/>
                    <a:pt x="55" y="15"/>
                  </a:cubicBezTo>
                  <a:cubicBezTo>
                    <a:pt x="55" y="15"/>
                    <a:pt x="55" y="15"/>
                    <a:pt x="55" y="15"/>
                  </a:cubicBezTo>
                  <a:cubicBezTo>
                    <a:pt x="56" y="15"/>
                    <a:pt x="56" y="15"/>
                    <a:pt x="56" y="15"/>
                  </a:cubicBezTo>
                  <a:cubicBezTo>
                    <a:pt x="56" y="15"/>
                    <a:pt x="57" y="15"/>
                    <a:pt x="57" y="15"/>
                  </a:cubicBezTo>
                  <a:cubicBezTo>
                    <a:pt x="57" y="14"/>
                    <a:pt x="57" y="14"/>
                    <a:pt x="58" y="14"/>
                  </a:cubicBezTo>
                  <a:cubicBezTo>
                    <a:pt x="58" y="14"/>
                    <a:pt x="58" y="14"/>
                    <a:pt x="58" y="14"/>
                  </a:cubicBezTo>
                  <a:cubicBezTo>
                    <a:pt x="58" y="14"/>
                    <a:pt x="59" y="14"/>
                    <a:pt x="59" y="14"/>
                  </a:cubicBezTo>
                  <a:cubicBezTo>
                    <a:pt x="59" y="14"/>
                    <a:pt x="60" y="14"/>
                    <a:pt x="60" y="14"/>
                  </a:cubicBezTo>
                  <a:cubicBezTo>
                    <a:pt x="60" y="14"/>
                    <a:pt x="61" y="14"/>
                    <a:pt x="61" y="14"/>
                  </a:cubicBezTo>
                  <a:cubicBezTo>
                    <a:pt x="61" y="14"/>
                    <a:pt x="61" y="14"/>
                    <a:pt x="62" y="14"/>
                  </a:cubicBezTo>
                  <a:cubicBezTo>
                    <a:pt x="62" y="14"/>
                    <a:pt x="62" y="14"/>
                    <a:pt x="63" y="14"/>
                  </a:cubicBezTo>
                  <a:cubicBezTo>
                    <a:pt x="63" y="14"/>
                    <a:pt x="63" y="14"/>
                    <a:pt x="64" y="14"/>
                  </a:cubicBezTo>
                  <a:cubicBezTo>
                    <a:pt x="64" y="14"/>
                    <a:pt x="64" y="14"/>
                    <a:pt x="65" y="14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66" y="13"/>
                    <a:pt x="67" y="13"/>
                    <a:pt x="67" y="13"/>
                  </a:cubicBezTo>
                  <a:cubicBezTo>
                    <a:pt x="67" y="13"/>
                    <a:pt x="67" y="13"/>
                    <a:pt x="68" y="13"/>
                  </a:cubicBezTo>
                  <a:cubicBezTo>
                    <a:pt x="68" y="13"/>
                    <a:pt x="68" y="13"/>
                    <a:pt x="68" y="13"/>
                  </a:cubicBezTo>
                  <a:cubicBezTo>
                    <a:pt x="68" y="13"/>
                    <a:pt x="68" y="13"/>
                    <a:pt x="68" y="13"/>
                  </a:cubicBezTo>
                  <a:cubicBezTo>
                    <a:pt x="69" y="13"/>
                    <a:pt x="69" y="12"/>
                    <a:pt x="70" y="12"/>
                  </a:cubicBezTo>
                  <a:cubicBezTo>
                    <a:pt x="70" y="12"/>
                    <a:pt x="70" y="12"/>
                    <a:pt x="71" y="12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72" y="12"/>
                    <a:pt x="72" y="12"/>
                    <a:pt x="73" y="12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4" y="12"/>
                    <a:pt x="74" y="11"/>
                    <a:pt x="74" y="11"/>
                  </a:cubicBezTo>
                  <a:cubicBezTo>
                    <a:pt x="75" y="11"/>
                    <a:pt x="75" y="11"/>
                    <a:pt x="76" y="11"/>
                  </a:cubicBezTo>
                  <a:cubicBezTo>
                    <a:pt x="76" y="11"/>
                    <a:pt x="77" y="11"/>
                    <a:pt x="77" y="11"/>
                  </a:cubicBezTo>
                  <a:cubicBezTo>
                    <a:pt x="77" y="11"/>
                    <a:pt x="78" y="10"/>
                    <a:pt x="78" y="10"/>
                  </a:cubicBezTo>
                  <a:cubicBezTo>
                    <a:pt x="78" y="10"/>
                    <a:pt x="79" y="10"/>
                    <a:pt x="79" y="10"/>
                  </a:cubicBezTo>
                  <a:cubicBezTo>
                    <a:pt x="79" y="10"/>
                    <a:pt x="80" y="10"/>
                    <a:pt x="81" y="10"/>
                  </a:cubicBezTo>
                  <a:cubicBezTo>
                    <a:pt x="81" y="10"/>
                    <a:pt x="82" y="10"/>
                    <a:pt x="83" y="10"/>
                  </a:cubicBezTo>
                  <a:cubicBezTo>
                    <a:pt x="83" y="10"/>
                    <a:pt x="83" y="10"/>
                    <a:pt x="84" y="10"/>
                  </a:cubicBezTo>
                  <a:cubicBezTo>
                    <a:pt x="84" y="10"/>
                    <a:pt x="84" y="9"/>
                    <a:pt x="84" y="9"/>
                  </a:cubicBezTo>
                  <a:cubicBezTo>
                    <a:pt x="85" y="9"/>
                    <a:pt x="85" y="9"/>
                    <a:pt x="85" y="9"/>
                  </a:cubicBezTo>
                  <a:cubicBezTo>
                    <a:pt x="85" y="9"/>
                    <a:pt x="86" y="9"/>
                    <a:pt x="86" y="9"/>
                  </a:cubicBezTo>
                  <a:cubicBezTo>
                    <a:pt x="86" y="9"/>
                    <a:pt x="86" y="9"/>
                    <a:pt x="86" y="9"/>
                  </a:cubicBezTo>
                  <a:cubicBezTo>
                    <a:pt x="86" y="9"/>
                    <a:pt x="87" y="9"/>
                    <a:pt x="87" y="9"/>
                  </a:cubicBezTo>
                  <a:cubicBezTo>
                    <a:pt x="87" y="9"/>
                    <a:pt x="87" y="9"/>
                    <a:pt x="87" y="9"/>
                  </a:cubicBezTo>
                  <a:cubicBezTo>
                    <a:pt x="87" y="9"/>
                    <a:pt x="87" y="9"/>
                    <a:pt x="88" y="9"/>
                  </a:cubicBezTo>
                  <a:cubicBezTo>
                    <a:pt x="88" y="8"/>
                    <a:pt x="88" y="8"/>
                    <a:pt x="88" y="8"/>
                  </a:cubicBezTo>
                  <a:cubicBezTo>
                    <a:pt x="88" y="8"/>
                    <a:pt x="88" y="8"/>
                    <a:pt x="89" y="8"/>
                  </a:cubicBezTo>
                  <a:cubicBezTo>
                    <a:pt x="89" y="8"/>
                    <a:pt x="89" y="8"/>
                    <a:pt x="89" y="8"/>
                  </a:cubicBezTo>
                  <a:cubicBezTo>
                    <a:pt x="89" y="8"/>
                    <a:pt x="90" y="8"/>
                    <a:pt x="90" y="8"/>
                  </a:cubicBezTo>
                  <a:cubicBezTo>
                    <a:pt x="90" y="8"/>
                    <a:pt x="90" y="8"/>
                    <a:pt x="90" y="8"/>
                  </a:cubicBezTo>
                  <a:cubicBezTo>
                    <a:pt x="90" y="8"/>
                    <a:pt x="91" y="7"/>
                    <a:pt x="90" y="7"/>
                  </a:cubicBezTo>
                  <a:cubicBezTo>
                    <a:pt x="90" y="7"/>
                    <a:pt x="90" y="7"/>
                    <a:pt x="90" y="7"/>
                  </a:cubicBezTo>
                  <a:cubicBezTo>
                    <a:pt x="90" y="7"/>
                    <a:pt x="90" y="6"/>
                    <a:pt x="90" y="6"/>
                  </a:cubicBezTo>
                  <a:cubicBezTo>
                    <a:pt x="90" y="6"/>
                    <a:pt x="89" y="6"/>
                    <a:pt x="89" y="6"/>
                  </a:cubicBezTo>
                  <a:cubicBezTo>
                    <a:pt x="89" y="6"/>
                    <a:pt x="89" y="6"/>
                    <a:pt x="89" y="6"/>
                  </a:cubicBezTo>
                  <a:cubicBezTo>
                    <a:pt x="89" y="6"/>
                    <a:pt x="89" y="6"/>
                    <a:pt x="88" y="5"/>
                  </a:cubicBezTo>
                  <a:cubicBezTo>
                    <a:pt x="88" y="5"/>
                    <a:pt x="88" y="5"/>
                    <a:pt x="88" y="5"/>
                  </a:cubicBezTo>
                  <a:cubicBezTo>
                    <a:pt x="88" y="5"/>
                    <a:pt x="87" y="4"/>
                    <a:pt x="87" y="4"/>
                  </a:cubicBezTo>
                  <a:cubicBezTo>
                    <a:pt x="87" y="4"/>
                    <a:pt x="87" y="4"/>
                    <a:pt x="87" y="4"/>
                  </a:cubicBezTo>
                  <a:cubicBezTo>
                    <a:pt x="87" y="4"/>
                    <a:pt x="87" y="4"/>
                    <a:pt x="87" y="4"/>
                  </a:cubicBezTo>
                  <a:cubicBezTo>
                    <a:pt x="86" y="3"/>
                    <a:pt x="86" y="3"/>
                    <a:pt x="86" y="3"/>
                  </a:cubicBezTo>
                  <a:cubicBezTo>
                    <a:pt x="86" y="3"/>
                    <a:pt x="86" y="3"/>
                    <a:pt x="86" y="3"/>
                  </a:cubicBezTo>
                  <a:cubicBezTo>
                    <a:pt x="86" y="3"/>
                    <a:pt x="86" y="2"/>
                    <a:pt x="85" y="2"/>
                  </a:cubicBezTo>
                  <a:cubicBezTo>
                    <a:pt x="85" y="2"/>
                    <a:pt x="85" y="2"/>
                    <a:pt x="85" y="2"/>
                  </a:cubicBezTo>
                  <a:cubicBezTo>
                    <a:pt x="85" y="2"/>
                    <a:pt x="85" y="2"/>
                    <a:pt x="85" y="2"/>
                  </a:cubicBezTo>
                  <a:cubicBezTo>
                    <a:pt x="85" y="2"/>
                    <a:pt x="85" y="2"/>
                    <a:pt x="85" y="2"/>
                  </a:cubicBezTo>
                  <a:cubicBezTo>
                    <a:pt x="85" y="2"/>
                    <a:pt x="85" y="2"/>
                    <a:pt x="84" y="2"/>
                  </a:cubicBezTo>
                  <a:cubicBezTo>
                    <a:pt x="84" y="2"/>
                    <a:pt x="84" y="2"/>
                    <a:pt x="84" y="2"/>
                  </a:cubicBezTo>
                  <a:cubicBezTo>
                    <a:pt x="84" y="2"/>
                    <a:pt x="84" y="2"/>
                    <a:pt x="84" y="2"/>
                  </a:cubicBezTo>
                  <a:cubicBezTo>
                    <a:pt x="84" y="2"/>
                    <a:pt x="84" y="2"/>
                    <a:pt x="83" y="2"/>
                  </a:cubicBezTo>
                  <a:cubicBezTo>
                    <a:pt x="83" y="2"/>
                    <a:pt x="83" y="1"/>
                    <a:pt x="83" y="1"/>
                  </a:cubicBezTo>
                  <a:cubicBezTo>
                    <a:pt x="83" y="1"/>
                    <a:pt x="83" y="1"/>
                    <a:pt x="83" y="1"/>
                  </a:cubicBezTo>
                  <a:cubicBezTo>
                    <a:pt x="82" y="1"/>
                    <a:pt x="82" y="1"/>
                    <a:pt x="82" y="1"/>
                  </a:cubicBezTo>
                  <a:cubicBezTo>
                    <a:pt x="81" y="2"/>
                    <a:pt x="81" y="2"/>
                    <a:pt x="81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79" y="2"/>
                    <a:pt x="79" y="2"/>
                    <a:pt x="79" y="2"/>
                  </a:cubicBezTo>
                  <a:cubicBezTo>
                    <a:pt x="79" y="2"/>
                    <a:pt x="78" y="2"/>
                    <a:pt x="78" y="2"/>
                  </a:cubicBezTo>
                  <a:cubicBezTo>
                    <a:pt x="78" y="2"/>
                    <a:pt x="78" y="2"/>
                    <a:pt x="78" y="2"/>
                  </a:cubicBezTo>
                  <a:cubicBezTo>
                    <a:pt x="77" y="2"/>
                    <a:pt x="77" y="2"/>
                    <a:pt x="77" y="2"/>
                  </a:cubicBezTo>
                  <a:lnTo>
                    <a:pt x="76" y="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280" name="Freeform 282"/>
            <p:cNvSpPr>
              <a:spLocks/>
            </p:cNvSpPr>
            <p:nvPr/>
          </p:nvSpPr>
          <p:spPr bwMode="auto">
            <a:xfrm>
              <a:off x="1743075" y="2162176"/>
              <a:ext cx="339725" cy="131763"/>
            </a:xfrm>
            <a:custGeom>
              <a:avLst/>
              <a:gdLst>
                <a:gd name="T0" fmla="*/ 54 w 117"/>
                <a:gd name="T1" fmla="*/ 5 h 45"/>
                <a:gd name="T2" fmla="*/ 51 w 117"/>
                <a:gd name="T3" fmla="*/ 7 h 45"/>
                <a:gd name="T4" fmla="*/ 60 w 117"/>
                <a:gd name="T5" fmla="*/ 5 h 45"/>
                <a:gd name="T6" fmla="*/ 69 w 117"/>
                <a:gd name="T7" fmla="*/ 5 h 45"/>
                <a:gd name="T8" fmla="*/ 71 w 117"/>
                <a:gd name="T9" fmla="*/ 7 h 45"/>
                <a:gd name="T10" fmla="*/ 64 w 117"/>
                <a:gd name="T11" fmla="*/ 11 h 45"/>
                <a:gd name="T12" fmla="*/ 70 w 117"/>
                <a:gd name="T13" fmla="*/ 9 h 45"/>
                <a:gd name="T14" fmla="*/ 76 w 117"/>
                <a:gd name="T15" fmla="*/ 8 h 45"/>
                <a:gd name="T16" fmla="*/ 81 w 117"/>
                <a:gd name="T17" fmla="*/ 6 h 45"/>
                <a:gd name="T18" fmla="*/ 80 w 117"/>
                <a:gd name="T19" fmla="*/ 4 h 45"/>
                <a:gd name="T20" fmla="*/ 84 w 117"/>
                <a:gd name="T21" fmla="*/ 5 h 45"/>
                <a:gd name="T22" fmla="*/ 86 w 117"/>
                <a:gd name="T23" fmla="*/ 9 h 45"/>
                <a:gd name="T24" fmla="*/ 82 w 117"/>
                <a:gd name="T25" fmla="*/ 14 h 45"/>
                <a:gd name="T26" fmla="*/ 89 w 117"/>
                <a:gd name="T27" fmla="*/ 14 h 45"/>
                <a:gd name="T28" fmla="*/ 92 w 117"/>
                <a:gd name="T29" fmla="*/ 9 h 45"/>
                <a:gd name="T30" fmla="*/ 96 w 117"/>
                <a:gd name="T31" fmla="*/ 3 h 45"/>
                <a:gd name="T32" fmla="*/ 104 w 117"/>
                <a:gd name="T33" fmla="*/ 2 h 45"/>
                <a:gd name="T34" fmla="*/ 110 w 117"/>
                <a:gd name="T35" fmla="*/ 3 h 45"/>
                <a:gd name="T36" fmla="*/ 111 w 117"/>
                <a:gd name="T37" fmla="*/ 7 h 45"/>
                <a:gd name="T38" fmla="*/ 107 w 117"/>
                <a:gd name="T39" fmla="*/ 14 h 45"/>
                <a:gd name="T40" fmla="*/ 102 w 117"/>
                <a:gd name="T41" fmla="*/ 19 h 45"/>
                <a:gd name="T42" fmla="*/ 102 w 117"/>
                <a:gd name="T43" fmla="*/ 24 h 45"/>
                <a:gd name="T44" fmla="*/ 108 w 117"/>
                <a:gd name="T45" fmla="*/ 25 h 45"/>
                <a:gd name="T46" fmla="*/ 111 w 117"/>
                <a:gd name="T47" fmla="*/ 28 h 45"/>
                <a:gd name="T48" fmla="*/ 115 w 117"/>
                <a:gd name="T49" fmla="*/ 30 h 45"/>
                <a:gd name="T50" fmla="*/ 114 w 117"/>
                <a:gd name="T51" fmla="*/ 33 h 45"/>
                <a:gd name="T52" fmla="*/ 112 w 117"/>
                <a:gd name="T53" fmla="*/ 32 h 45"/>
                <a:gd name="T54" fmla="*/ 108 w 117"/>
                <a:gd name="T55" fmla="*/ 34 h 45"/>
                <a:gd name="T56" fmla="*/ 103 w 117"/>
                <a:gd name="T57" fmla="*/ 32 h 45"/>
                <a:gd name="T58" fmla="*/ 99 w 117"/>
                <a:gd name="T59" fmla="*/ 34 h 45"/>
                <a:gd name="T60" fmla="*/ 96 w 117"/>
                <a:gd name="T61" fmla="*/ 36 h 45"/>
                <a:gd name="T62" fmla="*/ 94 w 117"/>
                <a:gd name="T63" fmla="*/ 38 h 45"/>
                <a:gd name="T64" fmla="*/ 102 w 117"/>
                <a:gd name="T65" fmla="*/ 35 h 45"/>
                <a:gd name="T66" fmla="*/ 102 w 117"/>
                <a:gd name="T67" fmla="*/ 38 h 45"/>
                <a:gd name="T68" fmla="*/ 95 w 117"/>
                <a:gd name="T69" fmla="*/ 40 h 45"/>
                <a:gd name="T70" fmla="*/ 85 w 117"/>
                <a:gd name="T71" fmla="*/ 41 h 45"/>
                <a:gd name="T72" fmla="*/ 78 w 117"/>
                <a:gd name="T73" fmla="*/ 41 h 45"/>
                <a:gd name="T74" fmla="*/ 71 w 117"/>
                <a:gd name="T75" fmla="*/ 38 h 45"/>
                <a:gd name="T76" fmla="*/ 68 w 117"/>
                <a:gd name="T77" fmla="*/ 36 h 45"/>
                <a:gd name="T78" fmla="*/ 57 w 117"/>
                <a:gd name="T79" fmla="*/ 39 h 45"/>
                <a:gd name="T80" fmla="*/ 46 w 117"/>
                <a:gd name="T81" fmla="*/ 43 h 45"/>
                <a:gd name="T82" fmla="*/ 30 w 117"/>
                <a:gd name="T83" fmla="*/ 44 h 45"/>
                <a:gd name="T84" fmla="*/ 16 w 117"/>
                <a:gd name="T85" fmla="*/ 44 h 45"/>
                <a:gd name="T86" fmla="*/ 17 w 117"/>
                <a:gd name="T87" fmla="*/ 40 h 45"/>
                <a:gd name="T88" fmla="*/ 10 w 117"/>
                <a:gd name="T89" fmla="*/ 37 h 45"/>
                <a:gd name="T90" fmla="*/ 1 w 117"/>
                <a:gd name="T91" fmla="*/ 33 h 45"/>
                <a:gd name="T92" fmla="*/ 10 w 117"/>
                <a:gd name="T93" fmla="*/ 29 h 45"/>
                <a:gd name="T94" fmla="*/ 33 w 117"/>
                <a:gd name="T95" fmla="*/ 29 h 45"/>
                <a:gd name="T96" fmla="*/ 43 w 117"/>
                <a:gd name="T97" fmla="*/ 26 h 45"/>
                <a:gd name="T98" fmla="*/ 29 w 117"/>
                <a:gd name="T99" fmla="*/ 24 h 45"/>
                <a:gd name="T100" fmla="*/ 6 w 117"/>
                <a:gd name="T101" fmla="*/ 23 h 45"/>
                <a:gd name="T102" fmla="*/ 10 w 117"/>
                <a:gd name="T103" fmla="*/ 20 h 45"/>
                <a:gd name="T104" fmla="*/ 25 w 117"/>
                <a:gd name="T105" fmla="*/ 19 h 45"/>
                <a:gd name="T106" fmla="*/ 31 w 117"/>
                <a:gd name="T107" fmla="*/ 17 h 45"/>
                <a:gd name="T108" fmla="*/ 21 w 117"/>
                <a:gd name="T109" fmla="*/ 17 h 45"/>
                <a:gd name="T110" fmla="*/ 14 w 117"/>
                <a:gd name="T111" fmla="*/ 16 h 45"/>
                <a:gd name="T112" fmla="*/ 9 w 117"/>
                <a:gd name="T113" fmla="*/ 16 h 45"/>
                <a:gd name="T114" fmla="*/ 10 w 117"/>
                <a:gd name="T115" fmla="*/ 13 h 45"/>
                <a:gd name="T116" fmla="*/ 19 w 117"/>
                <a:gd name="T117" fmla="*/ 10 h 45"/>
                <a:gd name="T118" fmla="*/ 28 w 117"/>
                <a:gd name="T119" fmla="*/ 5 h 45"/>
                <a:gd name="T120" fmla="*/ 45 w 117"/>
                <a:gd name="T121" fmla="*/ 2 h 45"/>
                <a:gd name="T122" fmla="*/ 58 w 117"/>
                <a:gd name="T123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7" h="45">
                  <a:moveTo>
                    <a:pt x="58" y="0"/>
                  </a:moveTo>
                  <a:cubicBezTo>
                    <a:pt x="58" y="1"/>
                    <a:pt x="58" y="1"/>
                    <a:pt x="58" y="1"/>
                  </a:cubicBezTo>
                  <a:cubicBezTo>
                    <a:pt x="58" y="1"/>
                    <a:pt x="58" y="1"/>
                    <a:pt x="58" y="1"/>
                  </a:cubicBezTo>
                  <a:cubicBezTo>
                    <a:pt x="58" y="1"/>
                    <a:pt x="58" y="2"/>
                    <a:pt x="58" y="2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58" y="3"/>
                    <a:pt x="58" y="3"/>
                    <a:pt x="58" y="3"/>
                  </a:cubicBezTo>
                  <a:cubicBezTo>
                    <a:pt x="57" y="3"/>
                    <a:pt x="57" y="3"/>
                    <a:pt x="57" y="3"/>
                  </a:cubicBezTo>
                  <a:cubicBezTo>
                    <a:pt x="57" y="3"/>
                    <a:pt x="57" y="3"/>
                    <a:pt x="57" y="3"/>
                  </a:cubicBezTo>
                  <a:cubicBezTo>
                    <a:pt x="57" y="3"/>
                    <a:pt x="56" y="3"/>
                    <a:pt x="56" y="3"/>
                  </a:cubicBezTo>
                  <a:cubicBezTo>
                    <a:pt x="56" y="3"/>
                    <a:pt x="56" y="4"/>
                    <a:pt x="56" y="4"/>
                  </a:cubicBezTo>
                  <a:cubicBezTo>
                    <a:pt x="55" y="4"/>
                    <a:pt x="55" y="4"/>
                    <a:pt x="55" y="4"/>
                  </a:cubicBezTo>
                  <a:cubicBezTo>
                    <a:pt x="55" y="4"/>
                    <a:pt x="54" y="5"/>
                    <a:pt x="54" y="5"/>
                  </a:cubicBezTo>
                  <a:cubicBezTo>
                    <a:pt x="54" y="5"/>
                    <a:pt x="53" y="5"/>
                    <a:pt x="53" y="6"/>
                  </a:cubicBezTo>
                  <a:cubicBezTo>
                    <a:pt x="53" y="6"/>
                    <a:pt x="53" y="6"/>
                    <a:pt x="52" y="6"/>
                  </a:cubicBezTo>
                  <a:cubicBezTo>
                    <a:pt x="52" y="6"/>
                    <a:pt x="52" y="6"/>
                    <a:pt x="52" y="6"/>
                  </a:cubicBezTo>
                  <a:cubicBezTo>
                    <a:pt x="51" y="6"/>
                    <a:pt x="51" y="6"/>
                    <a:pt x="50" y="6"/>
                  </a:cubicBezTo>
                  <a:cubicBezTo>
                    <a:pt x="50" y="6"/>
                    <a:pt x="50" y="6"/>
                    <a:pt x="49" y="7"/>
                  </a:cubicBezTo>
                  <a:cubicBezTo>
                    <a:pt x="49" y="7"/>
                    <a:pt x="49" y="7"/>
                    <a:pt x="49" y="7"/>
                  </a:cubicBezTo>
                  <a:cubicBezTo>
                    <a:pt x="48" y="7"/>
                    <a:pt x="47" y="7"/>
                    <a:pt x="48" y="8"/>
                  </a:cubicBezTo>
                  <a:cubicBezTo>
                    <a:pt x="48" y="8"/>
                    <a:pt x="48" y="8"/>
                    <a:pt x="49" y="8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49" y="8"/>
                    <a:pt x="50" y="8"/>
                    <a:pt x="50" y="8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0" y="8"/>
                    <a:pt x="51" y="7"/>
                    <a:pt x="51" y="7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52" y="7"/>
                    <a:pt x="52" y="7"/>
                    <a:pt x="52" y="7"/>
                  </a:cubicBezTo>
                  <a:cubicBezTo>
                    <a:pt x="52" y="7"/>
                    <a:pt x="53" y="7"/>
                    <a:pt x="53" y="7"/>
                  </a:cubicBezTo>
                  <a:cubicBezTo>
                    <a:pt x="53" y="7"/>
                    <a:pt x="53" y="7"/>
                    <a:pt x="54" y="7"/>
                  </a:cubicBezTo>
                  <a:cubicBezTo>
                    <a:pt x="54" y="7"/>
                    <a:pt x="54" y="7"/>
                    <a:pt x="54" y="7"/>
                  </a:cubicBezTo>
                  <a:cubicBezTo>
                    <a:pt x="55" y="7"/>
                    <a:pt x="55" y="7"/>
                    <a:pt x="56" y="7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7" y="7"/>
                    <a:pt x="57" y="7"/>
                    <a:pt x="57" y="7"/>
                  </a:cubicBezTo>
                  <a:cubicBezTo>
                    <a:pt x="57" y="7"/>
                    <a:pt x="57" y="7"/>
                    <a:pt x="57" y="7"/>
                  </a:cubicBezTo>
                  <a:cubicBezTo>
                    <a:pt x="58" y="6"/>
                    <a:pt x="58" y="6"/>
                    <a:pt x="58" y="6"/>
                  </a:cubicBezTo>
                  <a:cubicBezTo>
                    <a:pt x="58" y="6"/>
                    <a:pt x="58" y="6"/>
                    <a:pt x="58" y="6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60" y="5"/>
                    <a:pt x="60" y="5"/>
                    <a:pt x="60" y="5"/>
                  </a:cubicBezTo>
                  <a:cubicBezTo>
                    <a:pt x="60" y="5"/>
                    <a:pt x="61" y="5"/>
                    <a:pt x="61" y="4"/>
                  </a:cubicBezTo>
                  <a:cubicBezTo>
                    <a:pt x="61" y="4"/>
                    <a:pt x="62" y="4"/>
                    <a:pt x="62" y="4"/>
                  </a:cubicBezTo>
                  <a:cubicBezTo>
                    <a:pt x="62" y="4"/>
                    <a:pt x="62" y="4"/>
                    <a:pt x="62" y="4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63" y="4"/>
                    <a:pt x="63" y="3"/>
                    <a:pt x="63" y="3"/>
                  </a:cubicBezTo>
                  <a:cubicBezTo>
                    <a:pt x="63" y="3"/>
                    <a:pt x="64" y="3"/>
                    <a:pt x="64" y="3"/>
                  </a:cubicBezTo>
                  <a:cubicBezTo>
                    <a:pt x="64" y="3"/>
                    <a:pt x="64" y="3"/>
                    <a:pt x="64" y="4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65" y="4"/>
                    <a:pt x="66" y="4"/>
                    <a:pt x="66" y="4"/>
                  </a:cubicBezTo>
                  <a:cubicBezTo>
                    <a:pt x="67" y="5"/>
                    <a:pt x="68" y="4"/>
                    <a:pt x="68" y="4"/>
                  </a:cubicBezTo>
                  <a:cubicBezTo>
                    <a:pt x="69" y="4"/>
                    <a:pt x="69" y="4"/>
                    <a:pt x="69" y="5"/>
                  </a:cubicBezTo>
                  <a:cubicBezTo>
                    <a:pt x="69" y="5"/>
                    <a:pt x="69" y="5"/>
                    <a:pt x="69" y="5"/>
                  </a:cubicBezTo>
                  <a:cubicBezTo>
                    <a:pt x="69" y="5"/>
                    <a:pt x="69" y="5"/>
                    <a:pt x="69" y="5"/>
                  </a:cubicBezTo>
                  <a:cubicBezTo>
                    <a:pt x="69" y="5"/>
                    <a:pt x="70" y="5"/>
                    <a:pt x="70" y="5"/>
                  </a:cubicBezTo>
                  <a:cubicBezTo>
                    <a:pt x="70" y="5"/>
                    <a:pt x="70" y="5"/>
                    <a:pt x="70" y="5"/>
                  </a:cubicBezTo>
                  <a:cubicBezTo>
                    <a:pt x="70" y="5"/>
                    <a:pt x="70" y="5"/>
                    <a:pt x="70" y="5"/>
                  </a:cubicBezTo>
                  <a:cubicBezTo>
                    <a:pt x="70" y="5"/>
                    <a:pt x="70" y="5"/>
                    <a:pt x="70" y="5"/>
                  </a:cubicBezTo>
                  <a:cubicBezTo>
                    <a:pt x="70" y="5"/>
                    <a:pt x="70" y="5"/>
                    <a:pt x="71" y="5"/>
                  </a:cubicBezTo>
                  <a:cubicBezTo>
                    <a:pt x="71" y="5"/>
                    <a:pt x="71" y="5"/>
                    <a:pt x="71" y="5"/>
                  </a:cubicBezTo>
                  <a:cubicBezTo>
                    <a:pt x="71" y="5"/>
                    <a:pt x="71" y="6"/>
                    <a:pt x="71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1" y="7"/>
                    <a:pt x="71" y="7"/>
                    <a:pt x="71" y="7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7"/>
                    <a:pt x="69" y="8"/>
                    <a:pt x="69" y="8"/>
                  </a:cubicBezTo>
                  <a:cubicBezTo>
                    <a:pt x="69" y="8"/>
                    <a:pt x="69" y="8"/>
                    <a:pt x="69" y="8"/>
                  </a:cubicBezTo>
                  <a:cubicBezTo>
                    <a:pt x="68" y="8"/>
                    <a:pt x="68" y="8"/>
                    <a:pt x="68" y="8"/>
                  </a:cubicBezTo>
                  <a:cubicBezTo>
                    <a:pt x="68" y="9"/>
                    <a:pt x="67" y="9"/>
                    <a:pt x="67" y="9"/>
                  </a:cubicBezTo>
                  <a:cubicBezTo>
                    <a:pt x="67" y="9"/>
                    <a:pt x="66" y="9"/>
                    <a:pt x="66" y="10"/>
                  </a:cubicBezTo>
                  <a:cubicBezTo>
                    <a:pt x="66" y="10"/>
                    <a:pt x="65" y="10"/>
                    <a:pt x="65" y="10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4" y="10"/>
                    <a:pt x="64" y="10"/>
                    <a:pt x="64" y="10"/>
                  </a:cubicBezTo>
                  <a:cubicBezTo>
                    <a:pt x="64" y="10"/>
                    <a:pt x="63" y="10"/>
                    <a:pt x="63" y="10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4" y="11"/>
                    <a:pt x="64" y="11"/>
                    <a:pt x="64" y="11"/>
                  </a:cubicBezTo>
                  <a:cubicBezTo>
                    <a:pt x="64" y="11"/>
                    <a:pt x="64" y="11"/>
                    <a:pt x="65" y="11"/>
                  </a:cubicBezTo>
                  <a:cubicBezTo>
                    <a:pt x="65" y="11"/>
                    <a:pt x="65" y="11"/>
                    <a:pt x="65" y="11"/>
                  </a:cubicBezTo>
                  <a:cubicBezTo>
                    <a:pt x="66" y="11"/>
                    <a:pt x="66" y="10"/>
                    <a:pt x="66" y="10"/>
                  </a:cubicBezTo>
                  <a:cubicBezTo>
                    <a:pt x="66" y="10"/>
                    <a:pt x="66" y="10"/>
                    <a:pt x="66" y="10"/>
                  </a:cubicBezTo>
                  <a:cubicBezTo>
                    <a:pt x="66" y="10"/>
                    <a:pt x="66" y="10"/>
                    <a:pt x="66" y="10"/>
                  </a:cubicBezTo>
                  <a:cubicBezTo>
                    <a:pt x="67" y="10"/>
                    <a:pt x="67" y="10"/>
                    <a:pt x="67" y="10"/>
                  </a:cubicBezTo>
                  <a:cubicBezTo>
                    <a:pt x="67" y="10"/>
                    <a:pt x="67" y="10"/>
                    <a:pt x="67" y="10"/>
                  </a:cubicBezTo>
                  <a:cubicBezTo>
                    <a:pt x="68" y="10"/>
                    <a:pt x="68" y="10"/>
                    <a:pt x="68" y="10"/>
                  </a:cubicBezTo>
                  <a:cubicBezTo>
                    <a:pt x="68" y="9"/>
                    <a:pt x="68" y="9"/>
                    <a:pt x="69" y="9"/>
                  </a:cubicBezTo>
                  <a:cubicBezTo>
                    <a:pt x="69" y="9"/>
                    <a:pt x="69" y="10"/>
                    <a:pt x="69" y="10"/>
                  </a:cubicBezTo>
                  <a:cubicBezTo>
                    <a:pt x="69" y="10"/>
                    <a:pt x="69" y="10"/>
                    <a:pt x="69" y="10"/>
                  </a:cubicBezTo>
                  <a:cubicBezTo>
                    <a:pt x="69" y="10"/>
                    <a:pt x="69" y="10"/>
                    <a:pt x="70" y="10"/>
                  </a:cubicBezTo>
                  <a:cubicBezTo>
                    <a:pt x="70" y="10"/>
                    <a:pt x="70" y="9"/>
                    <a:pt x="70" y="9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70" y="9"/>
                    <a:pt x="71" y="9"/>
                    <a:pt x="71" y="9"/>
                  </a:cubicBezTo>
                  <a:cubicBezTo>
                    <a:pt x="71" y="9"/>
                    <a:pt x="72" y="8"/>
                    <a:pt x="72" y="8"/>
                  </a:cubicBezTo>
                  <a:cubicBezTo>
                    <a:pt x="72" y="8"/>
                    <a:pt x="72" y="8"/>
                    <a:pt x="73" y="8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73" y="9"/>
                    <a:pt x="73" y="9"/>
                    <a:pt x="73" y="9"/>
                  </a:cubicBezTo>
                  <a:cubicBezTo>
                    <a:pt x="73" y="9"/>
                    <a:pt x="73" y="9"/>
                    <a:pt x="74" y="9"/>
                  </a:cubicBezTo>
                  <a:cubicBezTo>
                    <a:pt x="74" y="9"/>
                    <a:pt x="74" y="9"/>
                    <a:pt x="74" y="9"/>
                  </a:cubicBezTo>
                  <a:cubicBezTo>
                    <a:pt x="74" y="9"/>
                    <a:pt x="74" y="9"/>
                    <a:pt x="74" y="9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75" y="8"/>
                    <a:pt x="75" y="8"/>
                    <a:pt x="75" y="8"/>
                  </a:cubicBezTo>
                  <a:cubicBezTo>
                    <a:pt x="76" y="8"/>
                    <a:pt x="76" y="8"/>
                    <a:pt x="76" y="8"/>
                  </a:cubicBezTo>
                  <a:cubicBezTo>
                    <a:pt x="77" y="8"/>
                    <a:pt x="77" y="8"/>
                    <a:pt x="77" y="8"/>
                  </a:cubicBezTo>
                  <a:cubicBezTo>
                    <a:pt x="77" y="8"/>
                    <a:pt x="78" y="9"/>
                    <a:pt x="78" y="9"/>
                  </a:cubicBezTo>
                  <a:cubicBezTo>
                    <a:pt x="78" y="9"/>
                    <a:pt x="78" y="9"/>
                    <a:pt x="79" y="9"/>
                  </a:cubicBezTo>
                  <a:cubicBezTo>
                    <a:pt x="79" y="8"/>
                    <a:pt x="79" y="8"/>
                    <a:pt x="79" y="8"/>
                  </a:cubicBezTo>
                  <a:cubicBezTo>
                    <a:pt x="79" y="8"/>
                    <a:pt x="79" y="8"/>
                    <a:pt x="80" y="8"/>
                  </a:cubicBezTo>
                  <a:cubicBezTo>
                    <a:pt x="80" y="8"/>
                    <a:pt x="80" y="7"/>
                    <a:pt x="80" y="7"/>
                  </a:cubicBezTo>
                  <a:cubicBezTo>
                    <a:pt x="80" y="7"/>
                    <a:pt x="80" y="7"/>
                    <a:pt x="80" y="7"/>
                  </a:cubicBezTo>
                  <a:cubicBezTo>
                    <a:pt x="80" y="7"/>
                    <a:pt x="80" y="7"/>
                    <a:pt x="80" y="7"/>
                  </a:cubicBezTo>
                  <a:cubicBezTo>
                    <a:pt x="80" y="7"/>
                    <a:pt x="80" y="7"/>
                    <a:pt x="81" y="7"/>
                  </a:cubicBezTo>
                  <a:cubicBezTo>
                    <a:pt x="81" y="7"/>
                    <a:pt x="81" y="7"/>
                    <a:pt x="81" y="6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1" y="6"/>
                    <a:pt x="80" y="6"/>
                    <a:pt x="80" y="6"/>
                  </a:cubicBezTo>
                  <a:cubicBezTo>
                    <a:pt x="80" y="6"/>
                    <a:pt x="80" y="6"/>
                    <a:pt x="80" y="6"/>
                  </a:cubicBezTo>
                  <a:cubicBezTo>
                    <a:pt x="80" y="6"/>
                    <a:pt x="80" y="5"/>
                    <a:pt x="80" y="5"/>
                  </a:cubicBezTo>
                  <a:cubicBezTo>
                    <a:pt x="79" y="5"/>
                    <a:pt x="79" y="5"/>
                    <a:pt x="79" y="5"/>
                  </a:cubicBezTo>
                  <a:cubicBezTo>
                    <a:pt x="79" y="5"/>
                    <a:pt x="79" y="5"/>
                    <a:pt x="78" y="5"/>
                  </a:cubicBezTo>
                  <a:cubicBezTo>
                    <a:pt x="78" y="5"/>
                    <a:pt x="78" y="5"/>
                    <a:pt x="78" y="5"/>
                  </a:cubicBezTo>
                  <a:cubicBezTo>
                    <a:pt x="78" y="5"/>
                    <a:pt x="78" y="5"/>
                    <a:pt x="78" y="5"/>
                  </a:cubicBezTo>
                  <a:cubicBezTo>
                    <a:pt x="78" y="4"/>
                    <a:pt x="78" y="4"/>
                    <a:pt x="78" y="4"/>
                  </a:cubicBezTo>
                  <a:cubicBezTo>
                    <a:pt x="78" y="4"/>
                    <a:pt x="78" y="4"/>
                    <a:pt x="78" y="4"/>
                  </a:cubicBezTo>
                  <a:cubicBezTo>
                    <a:pt x="79" y="4"/>
                    <a:pt x="79" y="4"/>
                    <a:pt x="79" y="4"/>
                  </a:cubicBezTo>
                  <a:cubicBezTo>
                    <a:pt x="79" y="4"/>
                    <a:pt x="79" y="4"/>
                    <a:pt x="80" y="4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80" y="4"/>
                    <a:pt x="81" y="4"/>
                    <a:pt x="81" y="4"/>
                  </a:cubicBezTo>
                  <a:cubicBezTo>
                    <a:pt x="81" y="4"/>
                    <a:pt x="81" y="4"/>
                    <a:pt x="81" y="4"/>
                  </a:cubicBezTo>
                  <a:cubicBezTo>
                    <a:pt x="81" y="4"/>
                    <a:pt x="81" y="4"/>
                    <a:pt x="82" y="4"/>
                  </a:cubicBezTo>
                  <a:cubicBezTo>
                    <a:pt x="82" y="4"/>
                    <a:pt x="82" y="4"/>
                    <a:pt x="82" y="4"/>
                  </a:cubicBezTo>
                  <a:cubicBezTo>
                    <a:pt x="82" y="4"/>
                    <a:pt x="82" y="4"/>
                    <a:pt x="83" y="4"/>
                  </a:cubicBezTo>
                  <a:cubicBezTo>
                    <a:pt x="83" y="4"/>
                    <a:pt x="83" y="4"/>
                    <a:pt x="83" y="4"/>
                  </a:cubicBezTo>
                  <a:cubicBezTo>
                    <a:pt x="83" y="4"/>
                    <a:pt x="83" y="4"/>
                    <a:pt x="83" y="4"/>
                  </a:cubicBezTo>
                  <a:cubicBezTo>
                    <a:pt x="83" y="4"/>
                    <a:pt x="83" y="4"/>
                    <a:pt x="83" y="4"/>
                  </a:cubicBezTo>
                  <a:cubicBezTo>
                    <a:pt x="83" y="4"/>
                    <a:pt x="83" y="4"/>
                    <a:pt x="84" y="4"/>
                  </a:cubicBezTo>
                  <a:cubicBezTo>
                    <a:pt x="84" y="5"/>
                    <a:pt x="84" y="5"/>
                    <a:pt x="84" y="5"/>
                  </a:cubicBezTo>
                  <a:cubicBezTo>
                    <a:pt x="84" y="5"/>
                    <a:pt x="84" y="5"/>
                    <a:pt x="84" y="5"/>
                  </a:cubicBezTo>
                  <a:cubicBezTo>
                    <a:pt x="84" y="5"/>
                    <a:pt x="84" y="5"/>
                    <a:pt x="84" y="5"/>
                  </a:cubicBezTo>
                  <a:cubicBezTo>
                    <a:pt x="84" y="5"/>
                    <a:pt x="85" y="5"/>
                    <a:pt x="85" y="5"/>
                  </a:cubicBezTo>
                  <a:cubicBezTo>
                    <a:pt x="85" y="6"/>
                    <a:pt x="85" y="6"/>
                    <a:pt x="86" y="6"/>
                  </a:cubicBezTo>
                  <a:cubicBezTo>
                    <a:pt x="86" y="6"/>
                    <a:pt x="86" y="6"/>
                    <a:pt x="86" y="6"/>
                  </a:cubicBezTo>
                  <a:cubicBezTo>
                    <a:pt x="87" y="6"/>
                    <a:pt x="87" y="6"/>
                    <a:pt x="87" y="7"/>
                  </a:cubicBezTo>
                  <a:cubicBezTo>
                    <a:pt x="87" y="7"/>
                    <a:pt x="87" y="7"/>
                    <a:pt x="86" y="7"/>
                  </a:cubicBezTo>
                  <a:cubicBezTo>
                    <a:pt x="86" y="7"/>
                    <a:pt x="86" y="7"/>
                    <a:pt x="86" y="7"/>
                  </a:cubicBezTo>
                  <a:cubicBezTo>
                    <a:pt x="86" y="7"/>
                    <a:pt x="86" y="7"/>
                    <a:pt x="86" y="7"/>
                  </a:cubicBezTo>
                  <a:cubicBezTo>
                    <a:pt x="86" y="7"/>
                    <a:pt x="85" y="8"/>
                    <a:pt x="86" y="8"/>
                  </a:cubicBezTo>
                  <a:cubicBezTo>
                    <a:pt x="86" y="8"/>
                    <a:pt x="86" y="8"/>
                    <a:pt x="87" y="7"/>
                  </a:cubicBezTo>
                  <a:cubicBezTo>
                    <a:pt x="87" y="7"/>
                    <a:pt x="87" y="7"/>
                    <a:pt x="87" y="8"/>
                  </a:cubicBezTo>
                  <a:cubicBezTo>
                    <a:pt x="87" y="8"/>
                    <a:pt x="87" y="8"/>
                    <a:pt x="87" y="8"/>
                  </a:cubicBezTo>
                  <a:cubicBezTo>
                    <a:pt x="87" y="8"/>
                    <a:pt x="86" y="9"/>
                    <a:pt x="86" y="9"/>
                  </a:cubicBezTo>
                  <a:cubicBezTo>
                    <a:pt x="86" y="9"/>
                    <a:pt x="86" y="9"/>
                    <a:pt x="86" y="9"/>
                  </a:cubicBezTo>
                  <a:cubicBezTo>
                    <a:pt x="86" y="9"/>
                    <a:pt x="86" y="9"/>
                    <a:pt x="86" y="9"/>
                  </a:cubicBezTo>
                  <a:cubicBezTo>
                    <a:pt x="85" y="9"/>
                    <a:pt x="85" y="9"/>
                    <a:pt x="85" y="10"/>
                  </a:cubicBezTo>
                  <a:cubicBezTo>
                    <a:pt x="85" y="10"/>
                    <a:pt x="85" y="10"/>
                    <a:pt x="85" y="10"/>
                  </a:cubicBezTo>
                  <a:cubicBezTo>
                    <a:pt x="85" y="10"/>
                    <a:pt x="85" y="10"/>
                    <a:pt x="85" y="10"/>
                  </a:cubicBezTo>
                  <a:cubicBezTo>
                    <a:pt x="85" y="11"/>
                    <a:pt x="85" y="11"/>
                    <a:pt x="84" y="11"/>
                  </a:cubicBezTo>
                  <a:cubicBezTo>
                    <a:pt x="84" y="11"/>
                    <a:pt x="84" y="11"/>
                    <a:pt x="84" y="11"/>
                  </a:cubicBezTo>
                  <a:cubicBezTo>
                    <a:pt x="84" y="11"/>
                    <a:pt x="84" y="11"/>
                    <a:pt x="84" y="11"/>
                  </a:cubicBezTo>
                  <a:cubicBezTo>
                    <a:pt x="84" y="12"/>
                    <a:pt x="84" y="12"/>
                    <a:pt x="84" y="12"/>
                  </a:cubicBezTo>
                  <a:cubicBezTo>
                    <a:pt x="84" y="12"/>
                    <a:pt x="84" y="12"/>
                    <a:pt x="84" y="12"/>
                  </a:cubicBezTo>
                  <a:cubicBezTo>
                    <a:pt x="84" y="13"/>
                    <a:pt x="83" y="13"/>
                    <a:pt x="83" y="13"/>
                  </a:cubicBezTo>
                  <a:cubicBezTo>
                    <a:pt x="83" y="13"/>
                    <a:pt x="83" y="14"/>
                    <a:pt x="83" y="14"/>
                  </a:cubicBezTo>
                  <a:cubicBezTo>
                    <a:pt x="82" y="14"/>
                    <a:pt x="82" y="14"/>
                    <a:pt x="82" y="14"/>
                  </a:cubicBezTo>
                  <a:cubicBezTo>
                    <a:pt x="82" y="15"/>
                    <a:pt x="82" y="15"/>
                    <a:pt x="82" y="16"/>
                  </a:cubicBezTo>
                  <a:cubicBezTo>
                    <a:pt x="82" y="16"/>
                    <a:pt x="83" y="16"/>
                    <a:pt x="83" y="16"/>
                  </a:cubicBezTo>
                  <a:cubicBezTo>
                    <a:pt x="83" y="16"/>
                    <a:pt x="83" y="16"/>
                    <a:pt x="83" y="16"/>
                  </a:cubicBezTo>
                  <a:cubicBezTo>
                    <a:pt x="83" y="16"/>
                    <a:pt x="84" y="16"/>
                    <a:pt x="84" y="16"/>
                  </a:cubicBezTo>
                  <a:cubicBezTo>
                    <a:pt x="84" y="16"/>
                    <a:pt x="84" y="16"/>
                    <a:pt x="84" y="16"/>
                  </a:cubicBezTo>
                  <a:cubicBezTo>
                    <a:pt x="85" y="16"/>
                    <a:pt x="85" y="16"/>
                    <a:pt x="85" y="16"/>
                  </a:cubicBezTo>
                  <a:cubicBezTo>
                    <a:pt x="85" y="16"/>
                    <a:pt x="86" y="16"/>
                    <a:pt x="86" y="16"/>
                  </a:cubicBezTo>
                  <a:cubicBezTo>
                    <a:pt x="86" y="16"/>
                    <a:pt x="86" y="16"/>
                    <a:pt x="87" y="16"/>
                  </a:cubicBezTo>
                  <a:cubicBezTo>
                    <a:pt x="87" y="15"/>
                    <a:pt x="87" y="15"/>
                    <a:pt x="87" y="15"/>
                  </a:cubicBezTo>
                  <a:cubicBezTo>
                    <a:pt x="87" y="15"/>
                    <a:pt x="88" y="15"/>
                    <a:pt x="88" y="15"/>
                  </a:cubicBezTo>
                  <a:cubicBezTo>
                    <a:pt x="88" y="15"/>
                    <a:pt x="88" y="15"/>
                    <a:pt x="88" y="15"/>
                  </a:cubicBezTo>
                  <a:cubicBezTo>
                    <a:pt x="89" y="14"/>
                    <a:pt x="89" y="14"/>
                    <a:pt x="89" y="14"/>
                  </a:cubicBezTo>
                  <a:cubicBezTo>
                    <a:pt x="89" y="14"/>
                    <a:pt x="89" y="14"/>
                    <a:pt x="89" y="14"/>
                  </a:cubicBezTo>
                  <a:cubicBezTo>
                    <a:pt x="89" y="14"/>
                    <a:pt x="90" y="14"/>
                    <a:pt x="90" y="14"/>
                  </a:cubicBezTo>
                  <a:cubicBezTo>
                    <a:pt x="90" y="14"/>
                    <a:pt x="90" y="14"/>
                    <a:pt x="90" y="13"/>
                  </a:cubicBezTo>
                  <a:cubicBezTo>
                    <a:pt x="90" y="13"/>
                    <a:pt x="90" y="13"/>
                    <a:pt x="90" y="13"/>
                  </a:cubicBezTo>
                  <a:cubicBezTo>
                    <a:pt x="90" y="12"/>
                    <a:pt x="90" y="12"/>
                    <a:pt x="90" y="12"/>
                  </a:cubicBezTo>
                  <a:cubicBezTo>
                    <a:pt x="90" y="11"/>
                    <a:pt x="90" y="11"/>
                    <a:pt x="90" y="11"/>
                  </a:cubicBezTo>
                  <a:cubicBezTo>
                    <a:pt x="90" y="11"/>
                    <a:pt x="90" y="11"/>
                    <a:pt x="90" y="11"/>
                  </a:cubicBezTo>
                  <a:cubicBezTo>
                    <a:pt x="90" y="11"/>
                    <a:pt x="90" y="11"/>
                    <a:pt x="90" y="11"/>
                  </a:cubicBezTo>
                  <a:cubicBezTo>
                    <a:pt x="90" y="11"/>
                    <a:pt x="90" y="10"/>
                    <a:pt x="90" y="10"/>
                  </a:cubicBezTo>
                  <a:cubicBezTo>
                    <a:pt x="90" y="10"/>
                    <a:pt x="90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9"/>
                  </a:cubicBezTo>
                  <a:cubicBezTo>
                    <a:pt x="91" y="9"/>
                    <a:pt x="91" y="9"/>
                    <a:pt x="91" y="9"/>
                  </a:cubicBezTo>
                  <a:cubicBezTo>
                    <a:pt x="91" y="9"/>
                    <a:pt x="91" y="9"/>
                    <a:pt x="92" y="9"/>
                  </a:cubicBezTo>
                  <a:cubicBezTo>
                    <a:pt x="92" y="8"/>
                    <a:pt x="92" y="9"/>
                    <a:pt x="92" y="8"/>
                  </a:cubicBez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92" y="8"/>
                    <a:pt x="93" y="8"/>
                  </a:cubicBezTo>
                  <a:cubicBezTo>
                    <a:pt x="93" y="7"/>
                    <a:pt x="93" y="7"/>
                    <a:pt x="93" y="7"/>
                  </a:cubicBezTo>
                  <a:cubicBezTo>
                    <a:pt x="93" y="7"/>
                    <a:pt x="93" y="7"/>
                    <a:pt x="93" y="6"/>
                  </a:cubicBezTo>
                  <a:cubicBezTo>
                    <a:pt x="93" y="6"/>
                    <a:pt x="93" y="6"/>
                    <a:pt x="94" y="6"/>
                  </a:cubicBezTo>
                  <a:cubicBezTo>
                    <a:pt x="94" y="5"/>
                    <a:pt x="94" y="5"/>
                    <a:pt x="94" y="5"/>
                  </a:cubicBezTo>
                  <a:cubicBezTo>
                    <a:pt x="94" y="5"/>
                    <a:pt x="94" y="5"/>
                    <a:pt x="94" y="5"/>
                  </a:cubicBezTo>
                  <a:cubicBezTo>
                    <a:pt x="94" y="5"/>
                    <a:pt x="94" y="5"/>
                    <a:pt x="94" y="5"/>
                  </a:cubicBezTo>
                  <a:cubicBezTo>
                    <a:pt x="94" y="5"/>
                    <a:pt x="94" y="5"/>
                    <a:pt x="94" y="5"/>
                  </a:cubicBezTo>
                  <a:cubicBezTo>
                    <a:pt x="95" y="4"/>
                    <a:pt x="95" y="4"/>
                    <a:pt x="95" y="4"/>
                  </a:cubicBezTo>
                  <a:cubicBezTo>
                    <a:pt x="95" y="4"/>
                    <a:pt x="96" y="3"/>
                    <a:pt x="96" y="3"/>
                  </a:cubicBezTo>
                  <a:cubicBezTo>
                    <a:pt x="96" y="3"/>
                    <a:pt x="96" y="3"/>
                    <a:pt x="96" y="3"/>
                  </a:cubicBezTo>
                  <a:cubicBezTo>
                    <a:pt x="96" y="3"/>
                    <a:pt x="96" y="3"/>
                    <a:pt x="96" y="3"/>
                  </a:cubicBezTo>
                  <a:cubicBezTo>
                    <a:pt x="97" y="3"/>
                    <a:pt x="97" y="2"/>
                    <a:pt x="97" y="2"/>
                  </a:cubicBezTo>
                  <a:cubicBezTo>
                    <a:pt x="97" y="2"/>
                    <a:pt x="97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100" y="1"/>
                    <a:pt x="100" y="1"/>
                  </a:cubicBezTo>
                  <a:cubicBezTo>
                    <a:pt x="100" y="1"/>
                    <a:pt x="101" y="1"/>
                    <a:pt x="102" y="1"/>
                  </a:cubicBezTo>
                  <a:cubicBezTo>
                    <a:pt x="102" y="1"/>
                    <a:pt x="102" y="1"/>
                    <a:pt x="103" y="1"/>
                  </a:cubicBezTo>
                  <a:cubicBezTo>
                    <a:pt x="103" y="1"/>
                    <a:pt x="103" y="1"/>
                    <a:pt x="103" y="1"/>
                  </a:cubicBezTo>
                  <a:cubicBezTo>
                    <a:pt x="103" y="1"/>
                    <a:pt x="103" y="1"/>
                    <a:pt x="103" y="2"/>
                  </a:cubicBezTo>
                  <a:cubicBezTo>
                    <a:pt x="103" y="2"/>
                    <a:pt x="103" y="2"/>
                    <a:pt x="104" y="2"/>
                  </a:cubicBezTo>
                  <a:cubicBezTo>
                    <a:pt x="104" y="2"/>
                    <a:pt x="104" y="2"/>
                    <a:pt x="104" y="2"/>
                  </a:cubicBezTo>
                  <a:cubicBezTo>
                    <a:pt x="104" y="2"/>
                    <a:pt x="104" y="2"/>
                    <a:pt x="104" y="2"/>
                  </a:cubicBezTo>
                  <a:cubicBezTo>
                    <a:pt x="104" y="2"/>
                    <a:pt x="104" y="2"/>
                    <a:pt x="104" y="2"/>
                  </a:cubicBezTo>
                  <a:cubicBezTo>
                    <a:pt x="105" y="2"/>
                    <a:pt x="105" y="2"/>
                    <a:pt x="105" y="2"/>
                  </a:cubicBezTo>
                  <a:cubicBezTo>
                    <a:pt x="105" y="2"/>
                    <a:pt x="105" y="2"/>
                    <a:pt x="105" y="2"/>
                  </a:cubicBezTo>
                  <a:cubicBezTo>
                    <a:pt x="105" y="2"/>
                    <a:pt x="105" y="2"/>
                    <a:pt x="106" y="1"/>
                  </a:cubicBezTo>
                  <a:cubicBezTo>
                    <a:pt x="106" y="1"/>
                    <a:pt x="106" y="1"/>
                    <a:pt x="107" y="1"/>
                  </a:cubicBezTo>
                  <a:cubicBezTo>
                    <a:pt x="107" y="1"/>
                    <a:pt x="107" y="1"/>
                    <a:pt x="107" y="1"/>
                  </a:cubicBezTo>
                  <a:cubicBezTo>
                    <a:pt x="107" y="1"/>
                    <a:pt x="107" y="1"/>
                    <a:pt x="108" y="1"/>
                  </a:cubicBezTo>
                  <a:cubicBezTo>
                    <a:pt x="108" y="1"/>
                    <a:pt x="108" y="1"/>
                    <a:pt x="108" y="1"/>
                  </a:cubicBezTo>
                  <a:cubicBezTo>
                    <a:pt x="108" y="1"/>
                    <a:pt x="109" y="2"/>
                    <a:pt x="109" y="2"/>
                  </a:cubicBezTo>
                  <a:cubicBezTo>
                    <a:pt x="109" y="2"/>
                    <a:pt x="109" y="2"/>
                    <a:pt x="109" y="3"/>
                  </a:cubicBezTo>
                  <a:cubicBezTo>
                    <a:pt x="109" y="3"/>
                    <a:pt x="109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1" y="4"/>
                    <a:pt x="111" y="3"/>
                    <a:pt x="111" y="3"/>
                  </a:cubicBezTo>
                  <a:cubicBezTo>
                    <a:pt x="111" y="3"/>
                    <a:pt x="111" y="3"/>
                    <a:pt x="111" y="3"/>
                  </a:cubicBezTo>
                  <a:cubicBezTo>
                    <a:pt x="112" y="3"/>
                    <a:pt x="112" y="3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4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6"/>
                    <a:pt x="112" y="6"/>
                    <a:pt x="112" y="6"/>
                  </a:cubicBezTo>
                  <a:cubicBezTo>
                    <a:pt x="112" y="7"/>
                    <a:pt x="112" y="7"/>
                    <a:pt x="112" y="7"/>
                  </a:cubicBezTo>
                  <a:cubicBezTo>
                    <a:pt x="111" y="7"/>
                    <a:pt x="111" y="7"/>
                    <a:pt x="111" y="7"/>
                  </a:cubicBezTo>
                  <a:cubicBezTo>
                    <a:pt x="111" y="7"/>
                    <a:pt x="111" y="7"/>
                    <a:pt x="111" y="7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8"/>
                    <a:pt x="110" y="9"/>
                  </a:cubicBezTo>
                  <a:cubicBezTo>
                    <a:pt x="110" y="9"/>
                    <a:pt x="110" y="9"/>
                    <a:pt x="109" y="9"/>
                  </a:cubicBezTo>
                  <a:cubicBezTo>
                    <a:pt x="109" y="9"/>
                    <a:pt x="109" y="9"/>
                    <a:pt x="109" y="9"/>
                  </a:cubicBezTo>
                  <a:cubicBezTo>
                    <a:pt x="109" y="10"/>
                    <a:pt x="109" y="10"/>
                    <a:pt x="109" y="10"/>
                  </a:cubicBezTo>
                  <a:cubicBezTo>
                    <a:pt x="109" y="10"/>
                    <a:pt x="109" y="10"/>
                    <a:pt x="108" y="11"/>
                  </a:cubicBezTo>
                  <a:cubicBezTo>
                    <a:pt x="108" y="11"/>
                    <a:pt x="108" y="11"/>
                    <a:pt x="108" y="11"/>
                  </a:cubicBezTo>
                  <a:cubicBezTo>
                    <a:pt x="108" y="11"/>
                    <a:pt x="108" y="12"/>
                    <a:pt x="108" y="12"/>
                  </a:cubicBezTo>
                  <a:cubicBezTo>
                    <a:pt x="108" y="12"/>
                    <a:pt x="108" y="12"/>
                    <a:pt x="108" y="12"/>
                  </a:cubicBezTo>
                  <a:cubicBezTo>
                    <a:pt x="107" y="12"/>
                    <a:pt x="107" y="12"/>
                    <a:pt x="107" y="13"/>
                  </a:cubicBezTo>
                  <a:cubicBezTo>
                    <a:pt x="107" y="13"/>
                    <a:pt x="107" y="13"/>
                    <a:pt x="107" y="13"/>
                  </a:cubicBezTo>
                  <a:cubicBezTo>
                    <a:pt x="107" y="13"/>
                    <a:pt x="107" y="13"/>
                    <a:pt x="107" y="14"/>
                  </a:cubicBezTo>
                  <a:cubicBezTo>
                    <a:pt x="107" y="14"/>
                    <a:pt x="107" y="14"/>
                    <a:pt x="107" y="14"/>
                  </a:cubicBezTo>
                  <a:cubicBezTo>
                    <a:pt x="107" y="15"/>
                    <a:pt x="107" y="15"/>
                    <a:pt x="107" y="15"/>
                  </a:cubicBezTo>
                  <a:cubicBezTo>
                    <a:pt x="107" y="15"/>
                    <a:pt x="107" y="15"/>
                    <a:pt x="106" y="16"/>
                  </a:cubicBezTo>
                  <a:cubicBezTo>
                    <a:pt x="106" y="16"/>
                    <a:pt x="106" y="16"/>
                    <a:pt x="106" y="16"/>
                  </a:cubicBezTo>
                  <a:cubicBezTo>
                    <a:pt x="106" y="16"/>
                    <a:pt x="106" y="17"/>
                    <a:pt x="105" y="17"/>
                  </a:cubicBezTo>
                  <a:cubicBezTo>
                    <a:pt x="105" y="17"/>
                    <a:pt x="105" y="18"/>
                    <a:pt x="105" y="18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3" y="18"/>
                    <a:pt x="103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8"/>
                    <a:pt x="103" y="19"/>
                    <a:pt x="103" y="19"/>
                  </a:cubicBezTo>
                  <a:cubicBezTo>
                    <a:pt x="103" y="19"/>
                    <a:pt x="102" y="19"/>
                    <a:pt x="102" y="19"/>
                  </a:cubicBezTo>
                  <a:cubicBezTo>
                    <a:pt x="102" y="19"/>
                    <a:pt x="102" y="19"/>
                    <a:pt x="102" y="19"/>
                  </a:cubicBezTo>
                  <a:cubicBezTo>
                    <a:pt x="102" y="19"/>
                    <a:pt x="102" y="19"/>
                    <a:pt x="102" y="19"/>
                  </a:cubicBezTo>
                  <a:cubicBezTo>
                    <a:pt x="101" y="19"/>
                    <a:pt x="101" y="20"/>
                    <a:pt x="101" y="20"/>
                  </a:cubicBezTo>
                  <a:cubicBezTo>
                    <a:pt x="101" y="20"/>
                    <a:pt x="101" y="20"/>
                    <a:pt x="101" y="20"/>
                  </a:cubicBezTo>
                  <a:cubicBezTo>
                    <a:pt x="101" y="20"/>
                    <a:pt x="101" y="20"/>
                    <a:pt x="101" y="20"/>
                  </a:cubicBezTo>
                  <a:cubicBezTo>
                    <a:pt x="101" y="20"/>
                    <a:pt x="101" y="20"/>
                    <a:pt x="101" y="20"/>
                  </a:cubicBezTo>
                  <a:cubicBezTo>
                    <a:pt x="100" y="20"/>
                    <a:pt x="100" y="20"/>
                    <a:pt x="100" y="20"/>
                  </a:cubicBezTo>
                  <a:cubicBezTo>
                    <a:pt x="100" y="21"/>
                    <a:pt x="100" y="21"/>
                    <a:pt x="100" y="21"/>
                  </a:cubicBezTo>
                  <a:cubicBezTo>
                    <a:pt x="100" y="21"/>
                    <a:pt x="100" y="21"/>
                    <a:pt x="101" y="21"/>
                  </a:cubicBezTo>
                  <a:cubicBezTo>
                    <a:pt x="101" y="22"/>
                    <a:pt x="101" y="22"/>
                    <a:pt x="101" y="22"/>
                  </a:cubicBezTo>
                  <a:cubicBezTo>
                    <a:pt x="101" y="22"/>
                    <a:pt x="101" y="22"/>
                    <a:pt x="101" y="23"/>
                  </a:cubicBezTo>
                  <a:cubicBezTo>
                    <a:pt x="101" y="23"/>
                    <a:pt x="101" y="23"/>
                    <a:pt x="101" y="23"/>
                  </a:cubicBezTo>
                  <a:cubicBezTo>
                    <a:pt x="101" y="23"/>
                    <a:pt x="101" y="23"/>
                    <a:pt x="102" y="24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2" y="24"/>
                    <a:pt x="103" y="25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5"/>
                    <a:pt x="104" y="25"/>
                  </a:cubicBezTo>
                  <a:cubicBezTo>
                    <a:pt x="104" y="25"/>
                    <a:pt x="104" y="25"/>
                    <a:pt x="104" y="25"/>
                  </a:cubicBezTo>
                  <a:cubicBezTo>
                    <a:pt x="104" y="26"/>
                    <a:pt x="105" y="26"/>
                    <a:pt x="105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6"/>
                    <a:pt x="106" y="26"/>
                    <a:pt x="106" y="25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5"/>
                    <a:pt x="107" y="25"/>
                    <a:pt x="107" y="24"/>
                  </a:cubicBezTo>
                  <a:cubicBezTo>
                    <a:pt x="107" y="24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9" y="26"/>
                    <a:pt x="109" y="26"/>
                    <a:pt x="109" y="26"/>
                  </a:cubicBezTo>
                  <a:cubicBezTo>
                    <a:pt x="109" y="27"/>
                    <a:pt x="109" y="27"/>
                    <a:pt x="109" y="27"/>
                  </a:cubicBezTo>
                  <a:cubicBezTo>
                    <a:pt x="109" y="27"/>
                    <a:pt x="109" y="27"/>
                    <a:pt x="109" y="27"/>
                  </a:cubicBezTo>
                  <a:cubicBezTo>
                    <a:pt x="109" y="27"/>
                    <a:pt x="109" y="27"/>
                    <a:pt x="110" y="27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8"/>
                    <a:pt x="110" y="28"/>
                    <a:pt x="111" y="28"/>
                  </a:cubicBezTo>
                  <a:cubicBezTo>
                    <a:pt x="111" y="28"/>
                    <a:pt x="111" y="28"/>
                    <a:pt x="111" y="28"/>
                  </a:cubicBezTo>
                  <a:cubicBezTo>
                    <a:pt x="111" y="28"/>
                    <a:pt x="111" y="28"/>
                    <a:pt x="111" y="28"/>
                  </a:cubicBezTo>
                  <a:cubicBezTo>
                    <a:pt x="111" y="28"/>
                    <a:pt x="111" y="28"/>
                    <a:pt x="111" y="28"/>
                  </a:cubicBezTo>
                  <a:cubicBezTo>
                    <a:pt x="112" y="28"/>
                    <a:pt x="112" y="29"/>
                    <a:pt x="112" y="29"/>
                  </a:cubicBezTo>
                  <a:cubicBezTo>
                    <a:pt x="112" y="29"/>
                    <a:pt x="112" y="29"/>
                    <a:pt x="113" y="29"/>
                  </a:cubicBezTo>
                  <a:cubicBezTo>
                    <a:pt x="113" y="29"/>
                    <a:pt x="113" y="28"/>
                    <a:pt x="113" y="28"/>
                  </a:cubicBezTo>
                  <a:cubicBezTo>
                    <a:pt x="113" y="28"/>
                    <a:pt x="113" y="28"/>
                    <a:pt x="113" y="28"/>
                  </a:cubicBezTo>
                  <a:cubicBezTo>
                    <a:pt x="113" y="28"/>
                    <a:pt x="113" y="28"/>
                    <a:pt x="113" y="28"/>
                  </a:cubicBezTo>
                  <a:cubicBezTo>
                    <a:pt x="114" y="28"/>
                    <a:pt x="113" y="29"/>
                    <a:pt x="113" y="29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3" y="30"/>
                    <a:pt x="113" y="30"/>
                  </a:cubicBezTo>
                  <a:cubicBezTo>
                    <a:pt x="114" y="30"/>
                    <a:pt x="114" y="30"/>
                    <a:pt x="114" y="30"/>
                  </a:cubicBezTo>
                  <a:cubicBezTo>
                    <a:pt x="114" y="30"/>
                    <a:pt x="114" y="30"/>
                    <a:pt x="114" y="30"/>
                  </a:cubicBezTo>
                  <a:cubicBezTo>
                    <a:pt x="114" y="30"/>
                    <a:pt x="115" y="30"/>
                    <a:pt x="115" y="30"/>
                  </a:cubicBezTo>
                  <a:cubicBezTo>
                    <a:pt x="115" y="30"/>
                    <a:pt x="115" y="30"/>
                    <a:pt x="115" y="30"/>
                  </a:cubicBezTo>
                  <a:cubicBezTo>
                    <a:pt x="115" y="30"/>
                    <a:pt x="115" y="30"/>
                    <a:pt x="115" y="30"/>
                  </a:cubicBezTo>
                  <a:cubicBezTo>
                    <a:pt x="115" y="30"/>
                    <a:pt x="115" y="30"/>
                    <a:pt x="116" y="30"/>
                  </a:cubicBezTo>
                  <a:cubicBezTo>
                    <a:pt x="116" y="30"/>
                    <a:pt x="116" y="29"/>
                    <a:pt x="116" y="29"/>
                  </a:cubicBezTo>
                  <a:cubicBezTo>
                    <a:pt x="116" y="29"/>
                    <a:pt x="117" y="29"/>
                    <a:pt x="117" y="29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7" y="29"/>
                    <a:pt x="117" y="29"/>
                    <a:pt x="116" y="30"/>
                  </a:cubicBezTo>
                  <a:cubicBezTo>
                    <a:pt x="116" y="30"/>
                    <a:pt x="116" y="30"/>
                    <a:pt x="116" y="30"/>
                  </a:cubicBezTo>
                  <a:cubicBezTo>
                    <a:pt x="116" y="30"/>
                    <a:pt x="116" y="30"/>
                    <a:pt x="116" y="30"/>
                  </a:cubicBezTo>
                  <a:cubicBezTo>
                    <a:pt x="116" y="31"/>
                    <a:pt x="116" y="31"/>
                    <a:pt x="116" y="31"/>
                  </a:cubicBezTo>
                  <a:cubicBezTo>
                    <a:pt x="116" y="31"/>
                    <a:pt x="115" y="31"/>
                    <a:pt x="115" y="31"/>
                  </a:cubicBezTo>
                  <a:cubicBezTo>
                    <a:pt x="115" y="31"/>
                    <a:pt x="115" y="32"/>
                    <a:pt x="114" y="32"/>
                  </a:cubicBezTo>
                  <a:cubicBezTo>
                    <a:pt x="114" y="32"/>
                    <a:pt x="114" y="32"/>
                    <a:pt x="114" y="33"/>
                  </a:cubicBezTo>
                  <a:cubicBezTo>
                    <a:pt x="114" y="33"/>
                    <a:pt x="114" y="33"/>
                    <a:pt x="114" y="33"/>
                  </a:cubicBezTo>
                  <a:cubicBezTo>
                    <a:pt x="114" y="33"/>
                    <a:pt x="114" y="33"/>
                    <a:pt x="114" y="33"/>
                  </a:cubicBezTo>
                  <a:cubicBezTo>
                    <a:pt x="114" y="33"/>
                    <a:pt x="114" y="33"/>
                    <a:pt x="113" y="33"/>
                  </a:cubicBezTo>
                  <a:cubicBezTo>
                    <a:pt x="113" y="33"/>
                    <a:pt x="113" y="33"/>
                    <a:pt x="113" y="33"/>
                  </a:cubicBezTo>
                  <a:cubicBezTo>
                    <a:pt x="113" y="33"/>
                    <a:pt x="113" y="33"/>
                    <a:pt x="113" y="33"/>
                  </a:cubicBezTo>
                  <a:cubicBezTo>
                    <a:pt x="113" y="33"/>
                    <a:pt x="112" y="33"/>
                    <a:pt x="112" y="33"/>
                  </a:cubicBezTo>
                  <a:cubicBezTo>
                    <a:pt x="112" y="33"/>
                    <a:pt x="112" y="33"/>
                    <a:pt x="112" y="34"/>
                  </a:cubicBezTo>
                  <a:cubicBezTo>
                    <a:pt x="112" y="34"/>
                    <a:pt x="111" y="34"/>
                    <a:pt x="111" y="34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4"/>
                    <a:pt x="111" y="33"/>
                    <a:pt x="111" y="33"/>
                  </a:cubicBezTo>
                  <a:cubicBezTo>
                    <a:pt x="111" y="33"/>
                    <a:pt x="111" y="33"/>
                    <a:pt x="111" y="33"/>
                  </a:cubicBezTo>
                  <a:cubicBezTo>
                    <a:pt x="111" y="33"/>
                    <a:pt x="111" y="33"/>
                    <a:pt x="111" y="33"/>
                  </a:cubicBezTo>
                  <a:cubicBezTo>
                    <a:pt x="111" y="32"/>
                    <a:pt x="111" y="32"/>
                    <a:pt x="112" y="32"/>
                  </a:cubicBezTo>
                  <a:cubicBezTo>
                    <a:pt x="112" y="32"/>
                    <a:pt x="112" y="32"/>
                    <a:pt x="112" y="32"/>
                  </a:cubicBezTo>
                  <a:cubicBezTo>
                    <a:pt x="112" y="32"/>
                    <a:pt x="111" y="32"/>
                    <a:pt x="111" y="32"/>
                  </a:cubicBezTo>
                  <a:cubicBezTo>
                    <a:pt x="111" y="32"/>
                    <a:pt x="111" y="32"/>
                    <a:pt x="111" y="32"/>
                  </a:cubicBezTo>
                  <a:cubicBezTo>
                    <a:pt x="111" y="32"/>
                    <a:pt x="111" y="32"/>
                    <a:pt x="110" y="32"/>
                  </a:cubicBezTo>
                  <a:cubicBezTo>
                    <a:pt x="110" y="32"/>
                    <a:pt x="110" y="32"/>
                    <a:pt x="110" y="32"/>
                  </a:cubicBezTo>
                  <a:cubicBezTo>
                    <a:pt x="110" y="32"/>
                    <a:pt x="110" y="32"/>
                    <a:pt x="110" y="33"/>
                  </a:cubicBezTo>
                  <a:cubicBezTo>
                    <a:pt x="110" y="33"/>
                    <a:pt x="110" y="33"/>
                    <a:pt x="110" y="33"/>
                  </a:cubicBezTo>
                  <a:cubicBezTo>
                    <a:pt x="110" y="33"/>
                    <a:pt x="109" y="33"/>
                    <a:pt x="109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09" y="34"/>
                    <a:pt x="108" y="33"/>
                    <a:pt x="108" y="34"/>
                  </a:cubicBezTo>
                  <a:cubicBezTo>
                    <a:pt x="108" y="34"/>
                    <a:pt x="108" y="34"/>
                    <a:pt x="108" y="34"/>
                  </a:cubicBezTo>
                  <a:cubicBezTo>
                    <a:pt x="108" y="34"/>
                    <a:pt x="108" y="34"/>
                    <a:pt x="108" y="34"/>
                  </a:cubicBezTo>
                  <a:cubicBezTo>
                    <a:pt x="108" y="34"/>
                    <a:pt x="108" y="34"/>
                    <a:pt x="108" y="34"/>
                  </a:cubicBezTo>
                  <a:cubicBezTo>
                    <a:pt x="108" y="34"/>
                    <a:pt x="108" y="34"/>
                    <a:pt x="108" y="33"/>
                  </a:cubicBezTo>
                  <a:cubicBezTo>
                    <a:pt x="108" y="33"/>
                    <a:pt x="107" y="33"/>
                    <a:pt x="107" y="33"/>
                  </a:cubicBezTo>
                  <a:cubicBezTo>
                    <a:pt x="107" y="33"/>
                    <a:pt x="107" y="33"/>
                    <a:pt x="107" y="33"/>
                  </a:cubicBezTo>
                  <a:cubicBezTo>
                    <a:pt x="107" y="33"/>
                    <a:pt x="107" y="33"/>
                    <a:pt x="106" y="32"/>
                  </a:cubicBezTo>
                  <a:cubicBezTo>
                    <a:pt x="106" y="32"/>
                    <a:pt x="106" y="32"/>
                    <a:pt x="105" y="32"/>
                  </a:cubicBezTo>
                  <a:cubicBezTo>
                    <a:pt x="105" y="32"/>
                    <a:pt x="105" y="32"/>
                    <a:pt x="105" y="32"/>
                  </a:cubicBezTo>
                  <a:cubicBezTo>
                    <a:pt x="105" y="32"/>
                    <a:pt x="105" y="32"/>
                    <a:pt x="105" y="32"/>
                  </a:cubicBezTo>
                  <a:cubicBezTo>
                    <a:pt x="104" y="33"/>
                    <a:pt x="104" y="33"/>
                    <a:pt x="104" y="33"/>
                  </a:cubicBezTo>
                  <a:cubicBezTo>
                    <a:pt x="104" y="33"/>
                    <a:pt x="104" y="33"/>
                    <a:pt x="104" y="33"/>
                  </a:cubicBezTo>
                  <a:cubicBezTo>
                    <a:pt x="104" y="33"/>
                    <a:pt x="104" y="33"/>
                    <a:pt x="104" y="33"/>
                  </a:cubicBezTo>
                  <a:cubicBezTo>
                    <a:pt x="103" y="33"/>
                    <a:pt x="103" y="33"/>
                    <a:pt x="103" y="33"/>
                  </a:cubicBezTo>
                  <a:cubicBezTo>
                    <a:pt x="103" y="32"/>
                    <a:pt x="103" y="32"/>
                    <a:pt x="103" y="32"/>
                  </a:cubicBezTo>
                  <a:cubicBezTo>
                    <a:pt x="103" y="33"/>
                    <a:pt x="102" y="33"/>
                    <a:pt x="102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5"/>
                    <a:pt x="100" y="35"/>
                    <a:pt x="99" y="35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8" y="34"/>
                    <a:pt x="98" y="34"/>
                  </a:cubicBezTo>
                  <a:cubicBezTo>
                    <a:pt x="98" y="34"/>
                    <a:pt x="97" y="34"/>
                    <a:pt x="97" y="34"/>
                  </a:cubicBezTo>
                  <a:cubicBezTo>
                    <a:pt x="97" y="34"/>
                    <a:pt x="97" y="33"/>
                    <a:pt x="97" y="33"/>
                  </a:cubicBezTo>
                  <a:cubicBezTo>
                    <a:pt x="96" y="33"/>
                    <a:pt x="96" y="33"/>
                    <a:pt x="96" y="33"/>
                  </a:cubicBezTo>
                  <a:cubicBezTo>
                    <a:pt x="96" y="33"/>
                    <a:pt x="95" y="33"/>
                    <a:pt x="95" y="34"/>
                  </a:cubicBezTo>
                  <a:cubicBezTo>
                    <a:pt x="95" y="34"/>
                    <a:pt x="95" y="34"/>
                    <a:pt x="95" y="34"/>
                  </a:cubicBezTo>
                  <a:cubicBezTo>
                    <a:pt x="95" y="34"/>
                    <a:pt x="96" y="34"/>
                    <a:pt x="96" y="34"/>
                  </a:cubicBezTo>
                  <a:cubicBezTo>
                    <a:pt x="96" y="34"/>
                    <a:pt x="96" y="34"/>
                    <a:pt x="96" y="34"/>
                  </a:cubicBezTo>
                  <a:cubicBezTo>
                    <a:pt x="96" y="34"/>
                    <a:pt x="96" y="34"/>
                    <a:pt x="96" y="34"/>
                  </a:cubicBezTo>
                  <a:cubicBezTo>
                    <a:pt x="96" y="34"/>
                    <a:pt x="96" y="34"/>
                    <a:pt x="96" y="35"/>
                  </a:cubicBezTo>
                  <a:cubicBezTo>
                    <a:pt x="96" y="35"/>
                    <a:pt x="96" y="35"/>
                    <a:pt x="96" y="35"/>
                  </a:cubicBezTo>
                  <a:cubicBezTo>
                    <a:pt x="96" y="35"/>
                    <a:pt x="96" y="35"/>
                    <a:pt x="96" y="35"/>
                  </a:cubicBezTo>
                  <a:cubicBezTo>
                    <a:pt x="96" y="35"/>
                    <a:pt x="96" y="36"/>
                    <a:pt x="96" y="36"/>
                  </a:cubicBezTo>
                  <a:cubicBezTo>
                    <a:pt x="95" y="36"/>
                    <a:pt x="95" y="36"/>
                    <a:pt x="95" y="36"/>
                  </a:cubicBezTo>
                  <a:cubicBezTo>
                    <a:pt x="95" y="36"/>
                    <a:pt x="95" y="36"/>
                    <a:pt x="95" y="36"/>
                  </a:cubicBezTo>
                  <a:cubicBezTo>
                    <a:pt x="95" y="36"/>
                    <a:pt x="95" y="36"/>
                    <a:pt x="95" y="36"/>
                  </a:cubicBezTo>
                  <a:cubicBezTo>
                    <a:pt x="95" y="36"/>
                    <a:pt x="95" y="36"/>
                    <a:pt x="95" y="36"/>
                  </a:cubicBezTo>
                  <a:cubicBezTo>
                    <a:pt x="95" y="36"/>
                    <a:pt x="95" y="36"/>
                    <a:pt x="94" y="36"/>
                  </a:cubicBezTo>
                  <a:cubicBezTo>
                    <a:pt x="94" y="37"/>
                    <a:pt x="94" y="37"/>
                    <a:pt x="94" y="37"/>
                  </a:cubicBezTo>
                  <a:cubicBezTo>
                    <a:pt x="94" y="37"/>
                    <a:pt x="94" y="37"/>
                    <a:pt x="94" y="37"/>
                  </a:cubicBezTo>
                  <a:cubicBezTo>
                    <a:pt x="94" y="37"/>
                    <a:pt x="94" y="37"/>
                    <a:pt x="93" y="37"/>
                  </a:cubicBezTo>
                  <a:cubicBezTo>
                    <a:pt x="93" y="37"/>
                    <a:pt x="93" y="37"/>
                    <a:pt x="93" y="38"/>
                  </a:cubicBezTo>
                  <a:cubicBezTo>
                    <a:pt x="93" y="38"/>
                    <a:pt x="93" y="38"/>
                    <a:pt x="93" y="38"/>
                  </a:cubicBezTo>
                  <a:cubicBezTo>
                    <a:pt x="93" y="38"/>
                    <a:pt x="92" y="38"/>
                    <a:pt x="93" y="38"/>
                  </a:cubicBezTo>
                  <a:cubicBezTo>
                    <a:pt x="93" y="39"/>
                    <a:pt x="93" y="38"/>
                    <a:pt x="93" y="38"/>
                  </a:cubicBezTo>
                  <a:cubicBezTo>
                    <a:pt x="93" y="38"/>
                    <a:pt x="94" y="38"/>
                    <a:pt x="94" y="38"/>
                  </a:cubicBezTo>
                  <a:cubicBezTo>
                    <a:pt x="94" y="38"/>
                    <a:pt x="94" y="38"/>
                    <a:pt x="94" y="38"/>
                  </a:cubicBezTo>
                  <a:cubicBezTo>
                    <a:pt x="94" y="38"/>
                    <a:pt x="94" y="38"/>
                    <a:pt x="94" y="38"/>
                  </a:cubicBezTo>
                  <a:cubicBezTo>
                    <a:pt x="95" y="38"/>
                    <a:pt x="95" y="37"/>
                    <a:pt x="95" y="37"/>
                  </a:cubicBezTo>
                  <a:cubicBezTo>
                    <a:pt x="95" y="37"/>
                    <a:pt x="95" y="37"/>
                    <a:pt x="95" y="37"/>
                  </a:cubicBezTo>
                  <a:cubicBezTo>
                    <a:pt x="95" y="37"/>
                    <a:pt x="95" y="37"/>
                    <a:pt x="95" y="37"/>
                  </a:cubicBezTo>
                  <a:cubicBezTo>
                    <a:pt x="95" y="37"/>
                    <a:pt x="95" y="37"/>
                    <a:pt x="96" y="37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6"/>
                    <a:pt x="97" y="36"/>
                    <a:pt x="97" y="36"/>
                  </a:cubicBezTo>
                  <a:cubicBezTo>
                    <a:pt x="97" y="36"/>
                    <a:pt x="98" y="36"/>
                    <a:pt x="98" y="36"/>
                  </a:cubicBezTo>
                  <a:cubicBezTo>
                    <a:pt x="98" y="36"/>
                    <a:pt x="99" y="36"/>
                    <a:pt x="99" y="36"/>
                  </a:cubicBezTo>
                  <a:cubicBezTo>
                    <a:pt x="99" y="36"/>
                    <a:pt x="99" y="36"/>
                    <a:pt x="100" y="36"/>
                  </a:cubicBezTo>
                  <a:cubicBezTo>
                    <a:pt x="100" y="36"/>
                    <a:pt x="101" y="36"/>
                    <a:pt x="101" y="35"/>
                  </a:cubicBezTo>
                  <a:cubicBezTo>
                    <a:pt x="101" y="35"/>
                    <a:pt x="101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3" y="36"/>
                    <a:pt x="103" y="35"/>
                    <a:pt x="103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3" y="36"/>
                    <a:pt x="103" y="36"/>
                    <a:pt x="104" y="36"/>
                  </a:cubicBezTo>
                  <a:cubicBezTo>
                    <a:pt x="104" y="36"/>
                    <a:pt x="103" y="37"/>
                    <a:pt x="103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1" y="37"/>
                  </a:cubicBezTo>
                  <a:cubicBezTo>
                    <a:pt x="101" y="37"/>
                    <a:pt x="101" y="37"/>
                    <a:pt x="101" y="38"/>
                  </a:cubicBezTo>
                  <a:cubicBezTo>
                    <a:pt x="101" y="38"/>
                    <a:pt x="100" y="38"/>
                    <a:pt x="101" y="38"/>
                  </a:cubicBezTo>
                  <a:cubicBezTo>
                    <a:pt x="101" y="38"/>
                    <a:pt x="101" y="38"/>
                    <a:pt x="101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9"/>
                    <a:pt x="102" y="39"/>
                    <a:pt x="102" y="39"/>
                  </a:cubicBezTo>
                  <a:cubicBezTo>
                    <a:pt x="102" y="39"/>
                    <a:pt x="102" y="39"/>
                    <a:pt x="101" y="39"/>
                  </a:cubicBezTo>
                  <a:cubicBezTo>
                    <a:pt x="101" y="39"/>
                    <a:pt x="101" y="40"/>
                    <a:pt x="101" y="40"/>
                  </a:cubicBezTo>
                  <a:cubicBezTo>
                    <a:pt x="101" y="40"/>
                    <a:pt x="100" y="40"/>
                    <a:pt x="100" y="40"/>
                  </a:cubicBezTo>
                  <a:cubicBezTo>
                    <a:pt x="100" y="40"/>
                    <a:pt x="100" y="40"/>
                    <a:pt x="100" y="40"/>
                  </a:cubicBezTo>
                  <a:cubicBezTo>
                    <a:pt x="100" y="40"/>
                    <a:pt x="100" y="40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40"/>
                    <a:pt x="99" y="40"/>
                    <a:pt x="98" y="40"/>
                  </a:cubicBezTo>
                  <a:cubicBezTo>
                    <a:pt x="98" y="40"/>
                    <a:pt x="98" y="40"/>
                    <a:pt x="98" y="40"/>
                  </a:cubicBezTo>
                  <a:cubicBezTo>
                    <a:pt x="98" y="40"/>
                    <a:pt x="98" y="40"/>
                    <a:pt x="97" y="40"/>
                  </a:cubicBezTo>
                  <a:cubicBezTo>
                    <a:pt x="97" y="40"/>
                    <a:pt x="96" y="40"/>
                    <a:pt x="95" y="40"/>
                  </a:cubicBezTo>
                  <a:cubicBezTo>
                    <a:pt x="95" y="40"/>
                    <a:pt x="95" y="40"/>
                    <a:pt x="95" y="40"/>
                  </a:cubicBezTo>
                  <a:cubicBezTo>
                    <a:pt x="95" y="40"/>
                    <a:pt x="94" y="40"/>
                    <a:pt x="94" y="40"/>
                  </a:cubicBezTo>
                  <a:cubicBezTo>
                    <a:pt x="94" y="40"/>
                    <a:pt x="94" y="40"/>
                    <a:pt x="94" y="40"/>
                  </a:cubicBezTo>
                  <a:cubicBezTo>
                    <a:pt x="94" y="40"/>
                    <a:pt x="93" y="40"/>
                    <a:pt x="93" y="40"/>
                  </a:cubicBezTo>
                  <a:cubicBezTo>
                    <a:pt x="93" y="40"/>
                    <a:pt x="93" y="41"/>
                    <a:pt x="93" y="41"/>
                  </a:cubicBezTo>
                  <a:cubicBezTo>
                    <a:pt x="92" y="41"/>
                    <a:pt x="92" y="41"/>
                    <a:pt x="91" y="41"/>
                  </a:cubicBezTo>
                  <a:cubicBezTo>
                    <a:pt x="91" y="41"/>
                    <a:pt x="91" y="41"/>
                    <a:pt x="90" y="41"/>
                  </a:cubicBezTo>
                  <a:cubicBezTo>
                    <a:pt x="90" y="41"/>
                    <a:pt x="90" y="41"/>
                    <a:pt x="89" y="41"/>
                  </a:cubicBezTo>
                  <a:cubicBezTo>
                    <a:pt x="89" y="41"/>
                    <a:pt x="89" y="41"/>
                    <a:pt x="88" y="41"/>
                  </a:cubicBezTo>
                  <a:cubicBezTo>
                    <a:pt x="88" y="41"/>
                    <a:pt x="88" y="41"/>
                    <a:pt x="87" y="41"/>
                  </a:cubicBezTo>
                  <a:cubicBezTo>
                    <a:pt x="87" y="41"/>
                    <a:pt x="87" y="41"/>
                    <a:pt x="87" y="41"/>
                  </a:cubicBezTo>
                  <a:cubicBezTo>
                    <a:pt x="87" y="41"/>
                    <a:pt x="86" y="41"/>
                    <a:pt x="86" y="41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6" y="41"/>
                    <a:pt x="86" y="41"/>
                    <a:pt x="85" y="41"/>
                  </a:cubicBezTo>
                  <a:cubicBezTo>
                    <a:pt x="85" y="41"/>
                    <a:pt x="85" y="41"/>
                    <a:pt x="85" y="41"/>
                  </a:cubicBezTo>
                  <a:cubicBezTo>
                    <a:pt x="85" y="41"/>
                    <a:pt x="84" y="41"/>
                    <a:pt x="84" y="41"/>
                  </a:cubicBezTo>
                  <a:cubicBezTo>
                    <a:pt x="84" y="40"/>
                    <a:pt x="84" y="40"/>
                    <a:pt x="83" y="40"/>
                  </a:cubicBezTo>
                  <a:cubicBezTo>
                    <a:pt x="83" y="40"/>
                    <a:pt x="83" y="40"/>
                    <a:pt x="82" y="40"/>
                  </a:cubicBezTo>
                  <a:cubicBezTo>
                    <a:pt x="82" y="40"/>
                    <a:pt x="82" y="40"/>
                    <a:pt x="82" y="40"/>
                  </a:cubicBezTo>
                  <a:cubicBezTo>
                    <a:pt x="82" y="40"/>
                    <a:pt x="82" y="40"/>
                    <a:pt x="82" y="40"/>
                  </a:cubicBezTo>
                  <a:cubicBezTo>
                    <a:pt x="81" y="40"/>
                    <a:pt x="81" y="40"/>
                    <a:pt x="81" y="41"/>
                  </a:cubicBezTo>
                  <a:cubicBezTo>
                    <a:pt x="81" y="41"/>
                    <a:pt x="81" y="41"/>
                    <a:pt x="81" y="41"/>
                  </a:cubicBezTo>
                  <a:cubicBezTo>
                    <a:pt x="81" y="41"/>
                    <a:pt x="80" y="41"/>
                    <a:pt x="80" y="41"/>
                  </a:cubicBezTo>
                  <a:cubicBezTo>
                    <a:pt x="80" y="41"/>
                    <a:pt x="80" y="41"/>
                    <a:pt x="79" y="41"/>
                  </a:cubicBezTo>
                  <a:cubicBezTo>
                    <a:pt x="79" y="41"/>
                    <a:pt x="79" y="41"/>
                    <a:pt x="79" y="41"/>
                  </a:cubicBezTo>
                  <a:cubicBezTo>
                    <a:pt x="78" y="41"/>
                    <a:pt x="78" y="41"/>
                    <a:pt x="78" y="41"/>
                  </a:cubicBezTo>
                  <a:cubicBezTo>
                    <a:pt x="78" y="41"/>
                    <a:pt x="78" y="41"/>
                    <a:pt x="78" y="41"/>
                  </a:cubicBezTo>
                  <a:cubicBezTo>
                    <a:pt x="78" y="41"/>
                    <a:pt x="78" y="41"/>
                    <a:pt x="78" y="41"/>
                  </a:cubicBezTo>
                  <a:cubicBezTo>
                    <a:pt x="79" y="41"/>
                    <a:pt x="79" y="40"/>
                    <a:pt x="79" y="40"/>
                  </a:cubicBezTo>
                  <a:cubicBezTo>
                    <a:pt x="79" y="40"/>
                    <a:pt x="79" y="40"/>
                    <a:pt x="79" y="39"/>
                  </a:cubicBezTo>
                  <a:cubicBezTo>
                    <a:pt x="79" y="39"/>
                    <a:pt x="79" y="39"/>
                    <a:pt x="79" y="39"/>
                  </a:cubicBezTo>
                  <a:cubicBezTo>
                    <a:pt x="78" y="39"/>
                    <a:pt x="78" y="39"/>
                    <a:pt x="77" y="39"/>
                  </a:cubicBezTo>
                  <a:cubicBezTo>
                    <a:pt x="77" y="39"/>
                    <a:pt x="77" y="39"/>
                    <a:pt x="77" y="39"/>
                  </a:cubicBezTo>
                  <a:cubicBezTo>
                    <a:pt x="76" y="39"/>
                    <a:pt x="76" y="39"/>
                    <a:pt x="76" y="39"/>
                  </a:cubicBezTo>
                  <a:cubicBezTo>
                    <a:pt x="76" y="38"/>
                    <a:pt x="76" y="38"/>
                    <a:pt x="76" y="38"/>
                  </a:cubicBezTo>
                  <a:cubicBezTo>
                    <a:pt x="76" y="38"/>
                    <a:pt x="76" y="38"/>
                    <a:pt x="76" y="38"/>
                  </a:cubicBezTo>
                  <a:cubicBezTo>
                    <a:pt x="75" y="38"/>
                    <a:pt x="75" y="38"/>
                    <a:pt x="74" y="38"/>
                  </a:cubicBezTo>
                  <a:cubicBezTo>
                    <a:pt x="74" y="38"/>
                    <a:pt x="74" y="38"/>
                    <a:pt x="73" y="38"/>
                  </a:cubicBezTo>
                  <a:cubicBezTo>
                    <a:pt x="73" y="38"/>
                    <a:pt x="73" y="38"/>
                    <a:pt x="73" y="38"/>
                  </a:cubicBezTo>
                  <a:cubicBezTo>
                    <a:pt x="72" y="38"/>
                    <a:pt x="72" y="38"/>
                    <a:pt x="71" y="38"/>
                  </a:cubicBezTo>
                  <a:cubicBezTo>
                    <a:pt x="71" y="38"/>
                    <a:pt x="71" y="38"/>
                    <a:pt x="71" y="37"/>
                  </a:cubicBezTo>
                  <a:cubicBezTo>
                    <a:pt x="71" y="37"/>
                    <a:pt x="71" y="37"/>
                    <a:pt x="71" y="37"/>
                  </a:cubicBezTo>
                  <a:cubicBezTo>
                    <a:pt x="72" y="37"/>
                    <a:pt x="72" y="37"/>
                    <a:pt x="72" y="37"/>
                  </a:cubicBezTo>
                  <a:cubicBezTo>
                    <a:pt x="72" y="37"/>
                    <a:pt x="72" y="37"/>
                    <a:pt x="72" y="36"/>
                  </a:cubicBezTo>
                  <a:cubicBezTo>
                    <a:pt x="72" y="36"/>
                    <a:pt x="72" y="36"/>
                    <a:pt x="72" y="36"/>
                  </a:cubicBezTo>
                  <a:cubicBezTo>
                    <a:pt x="72" y="36"/>
                    <a:pt x="72" y="36"/>
                    <a:pt x="71" y="36"/>
                  </a:cubicBezTo>
                  <a:cubicBezTo>
                    <a:pt x="71" y="35"/>
                    <a:pt x="71" y="35"/>
                    <a:pt x="71" y="35"/>
                  </a:cubicBezTo>
                  <a:cubicBezTo>
                    <a:pt x="71" y="35"/>
                    <a:pt x="70" y="35"/>
                    <a:pt x="70" y="35"/>
                  </a:cubicBezTo>
                  <a:cubicBezTo>
                    <a:pt x="70" y="35"/>
                    <a:pt x="70" y="35"/>
                    <a:pt x="70" y="35"/>
                  </a:cubicBezTo>
                  <a:cubicBezTo>
                    <a:pt x="70" y="35"/>
                    <a:pt x="70" y="35"/>
                    <a:pt x="69" y="35"/>
                  </a:cubicBezTo>
                  <a:cubicBezTo>
                    <a:pt x="69" y="35"/>
                    <a:pt x="69" y="35"/>
                    <a:pt x="69" y="35"/>
                  </a:cubicBezTo>
                  <a:cubicBezTo>
                    <a:pt x="69" y="35"/>
                    <a:pt x="69" y="36"/>
                    <a:pt x="69" y="36"/>
                  </a:cubicBezTo>
                  <a:cubicBezTo>
                    <a:pt x="68" y="36"/>
                    <a:pt x="68" y="36"/>
                    <a:pt x="68" y="36"/>
                  </a:cubicBezTo>
                  <a:cubicBezTo>
                    <a:pt x="68" y="36"/>
                    <a:pt x="68" y="36"/>
                    <a:pt x="68" y="36"/>
                  </a:cubicBezTo>
                  <a:cubicBezTo>
                    <a:pt x="67" y="37"/>
                    <a:pt x="67" y="37"/>
                    <a:pt x="67" y="37"/>
                  </a:cubicBezTo>
                  <a:cubicBezTo>
                    <a:pt x="66" y="37"/>
                    <a:pt x="66" y="37"/>
                    <a:pt x="66" y="37"/>
                  </a:cubicBezTo>
                  <a:cubicBezTo>
                    <a:pt x="65" y="38"/>
                    <a:pt x="65" y="38"/>
                    <a:pt x="65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64" y="38"/>
                    <a:pt x="64" y="38"/>
                    <a:pt x="63" y="38"/>
                  </a:cubicBezTo>
                  <a:cubicBezTo>
                    <a:pt x="63" y="38"/>
                    <a:pt x="62" y="38"/>
                    <a:pt x="62" y="38"/>
                  </a:cubicBezTo>
                  <a:cubicBezTo>
                    <a:pt x="62" y="38"/>
                    <a:pt x="61" y="38"/>
                    <a:pt x="61" y="38"/>
                  </a:cubicBezTo>
                  <a:cubicBezTo>
                    <a:pt x="61" y="38"/>
                    <a:pt x="61" y="39"/>
                    <a:pt x="60" y="39"/>
                  </a:cubicBezTo>
                  <a:cubicBezTo>
                    <a:pt x="60" y="39"/>
                    <a:pt x="59" y="39"/>
                    <a:pt x="59" y="39"/>
                  </a:cubicBezTo>
                  <a:cubicBezTo>
                    <a:pt x="58" y="39"/>
                    <a:pt x="58" y="39"/>
                    <a:pt x="58" y="39"/>
                  </a:cubicBezTo>
                  <a:cubicBezTo>
                    <a:pt x="58" y="39"/>
                    <a:pt x="58" y="39"/>
                    <a:pt x="58" y="39"/>
                  </a:cubicBezTo>
                  <a:cubicBezTo>
                    <a:pt x="57" y="39"/>
                    <a:pt x="57" y="39"/>
                    <a:pt x="57" y="39"/>
                  </a:cubicBezTo>
                  <a:cubicBezTo>
                    <a:pt x="57" y="39"/>
                    <a:pt x="57" y="39"/>
                    <a:pt x="56" y="39"/>
                  </a:cubicBezTo>
                  <a:cubicBezTo>
                    <a:pt x="56" y="39"/>
                    <a:pt x="56" y="39"/>
                    <a:pt x="56" y="39"/>
                  </a:cubicBezTo>
                  <a:cubicBezTo>
                    <a:pt x="56" y="40"/>
                    <a:pt x="55" y="40"/>
                    <a:pt x="55" y="40"/>
                  </a:cubicBezTo>
                  <a:cubicBezTo>
                    <a:pt x="55" y="40"/>
                    <a:pt x="55" y="40"/>
                    <a:pt x="55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3" y="40"/>
                    <a:pt x="53" y="40"/>
                    <a:pt x="52" y="40"/>
                  </a:cubicBezTo>
                  <a:cubicBezTo>
                    <a:pt x="52" y="40"/>
                    <a:pt x="52" y="41"/>
                    <a:pt x="52" y="41"/>
                  </a:cubicBezTo>
                  <a:cubicBezTo>
                    <a:pt x="52" y="41"/>
                    <a:pt x="52" y="41"/>
                    <a:pt x="51" y="41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51" y="41"/>
                    <a:pt x="50" y="41"/>
                    <a:pt x="50" y="42"/>
                  </a:cubicBezTo>
                  <a:cubicBezTo>
                    <a:pt x="50" y="42"/>
                    <a:pt x="49" y="42"/>
                    <a:pt x="49" y="42"/>
                  </a:cubicBezTo>
                  <a:cubicBezTo>
                    <a:pt x="48" y="43"/>
                    <a:pt x="47" y="43"/>
                    <a:pt x="46" y="43"/>
                  </a:cubicBezTo>
                  <a:cubicBezTo>
                    <a:pt x="45" y="43"/>
                    <a:pt x="44" y="43"/>
                    <a:pt x="42" y="43"/>
                  </a:cubicBezTo>
                  <a:cubicBezTo>
                    <a:pt x="42" y="43"/>
                    <a:pt x="41" y="43"/>
                    <a:pt x="40" y="43"/>
                  </a:cubicBezTo>
                  <a:cubicBezTo>
                    <a:pt x="39" y="43"/>
                    <a:pt x="39" y="43"/>
                    <a:pt x="39" y="43"/>
                  </a:cubicBezTo>
                  <a:cubicBezTo>
                    <a:pt x="38" y="43"/>
                    <a:pt x="38" y="43"/>
                    <a:pt x="37" y="43"/>
                  </a:cubicBezTo>
                  <a:cubicBezTo>
                    <a:pt x="37" y="43"/>
                    <a:pt x="37" y="43"/>
                    <a:pt x="36" y="43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35" y="43"/>
                    <a:pt x="35" y="43"/>
                    <a:pt x="35" y="43"/>
                  </a:cubicBezTo>
                  <a:cubicBezTo>
                    <a:pt x="35" y="43"/>
                    <a:pt x="35" y="43"/>
                    <a:pt x="35" y="43"/>
                  </a:cubicBezTo>
                  <a:cubicBezTo>
                    <a:pt x="34" y="43"/>
                    <a:pt x="34" y="43"/>
                    <a:pt x="33" y="43"/>
                  </a:cubicBezTo>
                  <a:cubicBezTo>
                    <a:pt x="33" y="43"/>
                    <a:pt x="33" y="43"/>
                    <a:pt x="33" y="44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2" y="44"/>
                    <a:pt x="31" y="44"/>
                    <a:pt x="31" y="44"/>
                  </a:cubicBezTo>
                  <a:cubicBezTo>
                    <a:pt x="31" y="44"/>
                    <a:pt x="31" y="44"/>
                    <a:pt x="30" y="44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28" y="44"/>
                    <a:pt x="28" y="44"/>
                    <a:pt x="28" y="44"/>
                  </a:cubicBezTo>
                  <a:cubicBezTo>
                    <a:pt x="28" y="44"/>
                    <a:pt x="27" y="44"/>
                    <a:pt x="27" y="44"/>
                  </a:cubicBezTo>
                  <a:cubicBezTo>
                    <a:pt x="27" y="44"/>
                    <a:pt x="27" y="45"/>
                    <a:pt x="26" y="45"/>
                  </a:cubicBezTo>
                  <a:cubicBezTo>
                    <a:pt x="26" y="45"/>
                    <a:pt x="26" y="45"/>
                    <a:pt x="25" y="45"/>
                  </a:cubicBezTo>
                  <a:cubicBezTo>
                    <a:pt x="24" y="45"/>
                    <a:pt x="24" y="45"/>
                    <a:pt x="23" y="45"/>
                  </a:cubicBezTo>
                  <a:cubicBezTo>
                    <a:pt x="22" y="45"/>
                    <a:pt x="20" y="45"/>
                    <a:pt x="19" y="45"/>
                  </a:cubicBezTo>
                  <a:cubicBezTo>
                    <a:pt x="18" y="45"/>
                    <a:pt x="17" y="44"/>
                    <a:pt x="17" y="44"/>
                  </a:cubicBezTo>
                  <a:cubicBezTo>
                    <a:pt x="17" y="44"/>
                    <a:pt x="16" y="45"/>
                    <a:pt x="16" y="44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6" y="44"/>
                    <a:pt x="16" y="44"/>
                    <a:pt x="15" y="44"/>
                  </a:cubicBezTo>
                  <a:cubicBezTo>
                    <a:pt x="15" y="44"/>
                    <a:pt x="15" y="43"/>
                    <a:pt x="15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43"/>
                    <a:pt x="15" y="42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15" y="41"/>
                    <a:pt x="16" y="41"/>
                    <a:pt x="16" y="41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6" y="41"/>
                    <a:pt x="16" y="41"/>
                    <a:pt x="16" y="40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6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9" y="39"/>
                  </a:cubicBezTo>
                  <a:cubicBezTo>
                    <a:pt x="19" y="39"/>
                    <a:pt x="18" y="39"/>
                    <a:pt x="18" y="38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6" y="38"/>
                  </a:cubicBezTo>
                  <a:cubicBezTo>
                    <a:pt x="16" y="38"/>
                    <a:pt x="15" y="38"/>
                    <a:pt x="14" y="38"/>
                  </a:cubicBezTo>
                  <a:cubicBezTo>
                    <a:pt x="13" y="38"/>
                    <a:pt x="13" y="38"/>
                    <a:pt x="12" y="38"/>
                  </a:cubicBezTo>
                  <a:cubicBezTo>
                    <a:pt x="12" y="38"/>
                    <a:pt x="11" y="38"/>
                    <a:pt x="11" y="37"/>
                  </a:cubicBezTo>
                  <a:cubicBezTo>
                    <a:pt x="11" y="37"/>
                    <a:pt x="11" y="37"/>
                    <a:pt x="10" y="37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0" y="37"/>
                    <a:pt x="9" y="37"/>
                    <a:pt x="9" y="37"/>
                  </a:cubicBezTo>
                  <a:cubicBezTo>
                    <a:pt x="9" y="37"/>
                    <a:pt x="8" y="37"/>
                    <a:pt x="8" y="37"/>
                  </a:cubicBezTo>
                  <a:cubicBezTo>
                    <a:pt x="7" y="37"/>
                    <a:pt x="6" y="37"/>
                    <a:pt x="5" y="37"/>
                  </a:cubicBezTo>
                  <a:cubicBezTo>
                    <a:pt x="5" y="37"/>
                    <a:pt x="4" y="37"/>
                    <a:pt x="4" y="36"/>
                  </a:cubicBezTo>
                  <a:cubicBezTo>
                    <a:pt x="4" y="36"/>
                    <a:pt x="3" y="36"/>
                    <a:pt x="3" y="36"/>
                  </a:cubicBezTo>
                  <a:cubicBezTo>
                    <a:pt x="3" y="36"/>
                    <a:pt x="3" y="36"/>
                    <a:pt x="2" y="36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33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1" y="31"/>
                    <a:pt x="1" y="31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2" y="31"/>
                    <a:pt x="2" y="31"/>
                    <a:pt x="3" y="30"/>
                  </a:cubicBezTo>
                  <a:cubicBezTo>
                    <a:pt x="3" y="30"/>
                    <a:pt x="4" y="30"/>
                    <a:pt x="5" y="30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6" y="30"/>
                    <a:pt x="6" y="30"/>
                    <a:pt x="7" y="30"/>
                  </a:cubicBezTo>
                  <a:cubicBezTo>
                    <a:pt x="7" y="29"/>
                    <a:pt x="8" y="30"/>
                    <a:pt x="8" y="29"/>
                  </a:cubicBezTo>
                  <a:cubicBezTo>
                    <a:pt x="9" y="29"/>
                    <a:pt x="9" y="29"/>
                    <a:pt x="10" y="29"/>
                  </a:cubicBezTo>
                  <a:cubicBezTo>
                    <a:pt x="10" y="29"/>
                    <a:pt x="11" y="29"/>
                    <a:pt x="11" y="29"/>
                  </a:cubicBezTo>
                  <a:cubicBezTo>
                    <a:pt x="12" y="29"/>
                    <a:pt x="12" y="29"/>
                    <a:pt x="13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5" y="29"/>
                    <a:pt x="15" y="29"/>
                    <a:pt x="16" y="29"/>
                  </a:cubicBezTo>
                  <a:cubicBezTo>
                    <a:pt x="16" y="29"/>
                    <a:pt x="17" y="29"/>
                    <a:pt x="18" y="29"/>
                  </a:cubicBezTo>
                  <a:cubicBezTo>
                    <a:pt x="19" y="29"/>
                    <a:pt x="19" y="29"/>
                    <a:pt x="20" y="29"/>
                  </a:cubicBezTo>
                  <a:cubicBezTo>
                    <a:pt x="20" y="29"/>
                    <a:pt x="21" y="29"/>
                    <a:pt x="21" y="29"/>
                  </a:cubicBezTo>
                  <a:cubicBezTo>
                    <a:pt x="21" y="29"/>
                    <a:pt x="21" y="29"/>
                    <a:pt x="22" y="29"/>
                  </a:cubicBezTo>
                  <a:cubicBezTo>
                    <a:pt x="22" y="29"/>
                    <a:pt x="23" y="29"/>
                    <a:pt x="23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7" y="29"/>
                    <a:pt x="29" y="29"/>
                    <a:pt x="30" y="29"/>
                  </a:cubicBezTo>
                  <a:cubicBezTo>
                    <a:pt x="31" y="29"/>
                    <a:pt x="32" y="29"/>
                    <a:pt x="33" y="29"/>
                  </a:cubicBezTo>
                  <a:cubicBezTo>
                    <a:pt x="34" y="29"/>
                    <a:pt x="34" y="29"/>
                    <a:pt x="35" y="29"/>
                  </a:cubicBezTo>
                  <a:cubicBezTo>
                    <a:pt x="37" y="29"/>
                    <a:pt x="38" y="28"/>
                    <a:pt x="39" y="28"/>
                  </a:cubicBezTo>
                  <a:cubicBezTo>
                    <a:pt x="40" y="28"/>
                    <a:pt x="41" y="28"/>
                    <a:pt x="41" y="28"/>
                  </a:cubicBezTo>
                  <a:cubicBezTo>
                    <a:pt x="41" y="28"/>
                    <a:pt x="42" y="28"/>
                    <a:pt x="42" y="28"/>
                  </a:cubicBezTo>
                  <a:cubicBezTo>
                    <a:pt x="42" y="28"/>
                    <a:pt x="43" y="28"/>
                    <a:pt x="43" y="28"/>
                  </a:cubicBezTo>
                  <a:cubicBezTo>
                    <a:pt x="43" y="28"/>
                    <a:pt x="43" y="28"/>
                    <a:pt x="43" y="28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4" y="27"/>
                    <a:pt x="44" y="27"/>
                    <a:pt x="44" y="27"/>
                  </a:cubicBezTo>
                  <a:cubicBezTo>
                    <a:pt x="44" y="27"/>
                    <a:pt x="44" y="27"/>
                    <a:pt x="44" y="27"/>
                  </a:cubicBezTo>
                  <a:cubicBezTo>
                    <a:pt x="44" y="27"/>
                    <a:pt x="44" y="27"/>
                    <a:pt x="44" y="27"/>
                  </a:cubicBezTo>
                  <a:cubicBezTo>
                    <a:pt x="44" y="26"/>
                    <a:pt x="43" y="26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5"/>
                    <a:pt x="42" y="25"/>
                    <a:pt x="42" y="25"/>
                  </a:cubicBezTo>
                  <a:cubicBezTo>
                    <a:pt x="42" y="25"/>
                    <a:pt x="41" y="25"/>
                    <a:pt x="41" y="25"/>
                  </a:cubicBezTo>
                  <a:cubicBezTo>
                    <a:pt x="41" y="25"/>
                    <a:pt x="41" y="25"/>
                    <a:pt x="40" y="25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39" y="25"/>
                    <a:pt x="39" y="25"/>
                    <a:pt x="39" y="25"/>
                  </a:cubicBezTo>
                  <a:cubicBezTo>
                    <a:pt x="38" y="25"/>
                    <a:pt x="38" y="24"/>
                    <a:pt x="37" y="24"/>
                  </a:cubicBezTo>
                  <a:cubicBezTo>
                    <a:pt x="37" y="24"/>
                    <a:pt x="36" y="24"/>
                    <a:pt x="36" y="24"/>
                  </a:cubicBezTo>
                  <a:cubicBezTo>
                    <a:pt x="36" y="24"/>
                    <a:pt x="35" y="24"/>
                    <a:pt x="34" y="24"/>
                  </a:cubicBezTo>
                  <a:cubicBezTo>
                    <a:pt x="34" y="23"/>
                    <a:pt x="33" y="23"/>
                    <a:pt x="33" y="23"/>
                  </a:cubicBezTo>
                  <a:cubicBezTo>
                    <a:pt x="32" y="23"/>
                    <a:pt x="32" y="23"/>
                    <a:pt x="31" y="23"/>
                  </a:cubicBezTo>
                  <a:cubicBezTo>
                    <a:pt x="31" y="23"/>
                    <a:pt x="31" y="23"/>
                    <a:pt x="30" y="23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30" y="23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6" y="25"/>
                    <a:pt x="25" y="25"/>
                    <a:pt x="25" y="25"/>
                  </a:cubicBezTo>
                  <a:cubicBezTo>
                    <a:pt x="20" y="25"/>
                    <a:pt x="14" y="25"/>
                    <a:pt x="8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4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4" y="22"/>
                    <a:pt x="4" y="22"/>
                  </a:cubicBezTo>
                  <a:cubicBezTo>
                    <a:pt x="4" y="22"/>
                    <a:pt x="5" y="22"/>
                    <a:pt x="5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6" y="22"/>
                    <a:pt x="6" y="22"/>
                    <a:pt x="6" y="21"/>
                  </a:cubicBezTo>
                  <a:cubicBezTo>
                    <a:pt x="6" y="21"/>
                    <a:pt x="7" y="21"/>
                    <a:pt x="7" y="21"/>
                  </a:cubicBezTo>
                  <a:cubicBezTo>
                    <a:pt x="7" y="21"/>
                    <a:pt x="7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9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2" y="20"/>
                    <a:pt x="12" y="20"/>
                  </a:cubicBezTo>
                  <a:cubicBezTo>
                    <a:pt x="13" y="20"/>
                    <a:pt x="13" y="20"/>
                    <a:pt x="14" y="20"/>
                  </a:cubicBezTo>
                  <a:cubicBezTo>
                    <a:pt x="14" y="20"/>
                    <a:pt x="15" y="20"/>
                    <a:pt x="15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7" y="19"/>
                    <a:pt x="17" y="19"/>
                    <a:pt x="18" y="19"/>
                  </a:cubicBezTo>
                  <a:cubicBezTo>
                    <a:pt x="18" y="19"/>
                    <a:pt x="19" y="19"/>
                    <a:pt x="19" y="19"/>
                  </a:cubicBezTo>
                  <a:cubicBezTo>
                    <a:pt x="20" y="19"/>
                    <a:pt x="20" y="19"/>
                    <a:pt x="21" y="19"/>
                  </a:cubicBezTo>
                  <a:cubicBezTo>
                    <a:pt x="21" y="19"/>
                    <a:pt x="21" y="19"/>
                    <a:pt x="22" y="19"/>
                  </a:cubicBezTo>
                  <a:cubicBezTo>
                    <a:pt x="23" y="19"/>
                    <a:pt x="23" y="19"/>
                    <a:pt x="24" y="19"/>
                  </a:cubicBezTo>
                  <a:cubicBezTo>
                    <a:pt x="24" y="19"/>
                    <a:pt x="25" y="19"/>
                    <a:pt x="25" y="19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5" y="18"/>
                    <a:pt x="26" y="18"/>
                    <a:pt x="26" y="18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6" y="18"/>
                    <a:pt x="27" y="18"/>
                    <a:pt x="27" y="18"/>
                  </a:cubicBezTo>
                  <a:cubicBezTo>
                    <a:pt x="27" y="18"/>
                    <a:pt x="28" y="18"/>
                    <a:pt x="28" y="17"/>
                  </a:cubicBezTo>
                  <a:cubicBezTo>
                    <a:pt x="28" y="17"/>
                    <a:pt x="29" y="17"/>
                    <a:pt x="29" y="17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29" y="17"/>
                    <a:pt x="29" y="18"/>
                    <a:pt x="29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8"/>
                    <a:pt x="30" y="18"/>
                    <a:pt x="30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1" y="17"/>
                    <a:pt x="32" y="17"/>
                    <a:pt x="31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1" y="17"/>
                    <a:pt x="31" y="17"/>
                    <a:pt x="30" y="17"/>
                  </a:cubicBezTo>
                  <a:cubicBezTo>
                    <a:pt x="30" y="17"/>
                    <a:pt x="30" y="17"/>
                    <a:pt x="29" y="17"/>
                  </a:cubicBezTo>
                  <a:cubicBezTo>
                    <a:pt x="29" y="17"/>
                    <a:pt x="29" y="16"/>
                    <a:pt x="29" y="16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7" y="16"/>
                    <a:pt x="26" y="16"/>
                    <a:pt x="25" y="16"/>
                  </a:cubicBezTo>
                  <a:cubicBezTo>
                    <a:pt x="25" y="16"/>
                    <a:pt x="25" y="16"/>
                    <a:pt x="24" y="16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17"/>
                    <a:pt x="21" y="17"/>
                    <a:pt x="21" y="17"/>
                  </a:cubicBezTo>
                  <a:cubicBezTo>
                    <a:pt x="20" y="17"/>
                    <a:pt x="19" y="17"/>
                    <a:pt x="18" y="17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8" y="17"/>
                    <a:pt x="18" y="17"/>
                    <a:pt x="17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7"/>
                    <a:pt x="16" y="17"/>
                    <a:pt x="16" y="17"/>
                  </a:cubicBezTo>
                  <a:cubicBezTo>
                    <a:pt x="16" y="17"/>
                    <a:pt x="16" y="17"/>
                    <a:pt x="15" y="17"/>
                  </a:cubicBezTo>
                  <a:cubicBezTo>
                    <a:pt x="15" y="17"/>
                    <a:pt x="15" y="17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5"/>
                  </a:cubicBezTo>
                  <a:cubicBezTo>
                    <a:pt x="16" y="15"/>
                    <a:pt x="16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6"/>
                  </a:cubicBezTo>
                  <a:cubicBezTo>
                    <a:pt x="15" y="16"/>
                    <a:pt x="14" y="16"/>
                    <a:pt x="14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6"/>
                    <a:pt x="14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2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6"/>
                    <a:pt x="10" y="16"/>
                    <a:pt x="10" y="15"/>
                  </a:cubicBezTo>
                  <a:cubicBezTo>
                    <a:pt x="10" y="15"/>
                    <a:pt x="10" y="15"/>
                    <a:pt x="9" y="15"/>
                  </a:cubicBezTo>
                  <a:cubicBezTo>
                    <a:pt x="9" y="15"/>
                    <a:pt x="9" y="16"/>
                    <a:pt x="9" y="16"/>
                  </a:cubicBezTo>
                  <a:cubicBezTo>
                    <a:pt x="9" y="16"/>
                    <a:pt x="8" y="16"/>
                    <a:pt x="8" y="16"/>
                  </a:cubicBezTo>
                  <a:cubicBezTo>
                    <a:pt x="8" y="16"/>
                    <a:pt x="8" y="17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8" y="15"/>
                    <a:pt x="8" y="15"/>
                  </a:cubicBezTo>
                  <a:cubicBezTo>
                    <a:pt x="8" y="15"/>
                    <a:pt x="8" y="14"/>
                    <a:pt x="8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2" y="13"/>
                    <a:pt x="12" y="13"/>
                    <a:pt x="12" y="12"/>
                  </a:cubicBezTo>
                  <a:cubicBezTo>
                    <a:pt x="13" y="12"/>
                    <a:pt x="13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12"/>
                    <a:pt x="15" y="12"/>
                    <a:pt x="15" y="12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1"/>
                    <a:pt x="16" y="11"/>
                    <a:pt x="16" y="11"/>
                  </a:cubicBezTo>
                  <a:cubicBezTo>
                    <a:pt x="16" y="11"/>
                    <a:pt x="16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9" y="11"/>
                    <a:pt x="19" y="11"/>
                  </a:cubicBezTo>
                  <a:cubicBezTo>
                    <a:pt x="19" y="11"/>
                    <a:pt x="19" y="11"/>
                    <a:pt x="19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8" y="9"/>
                    <a:pt x="19" y="9"/>
                    <a:pt x="19" y="9"/>
                  </a:cubicBezTo>
                  <a:cubicBezTo>
                    <a:pt x="19" y="9"/>
                    <a:pt x="20" y="8"/>
                    <a:pt x="20" y="8"/>
                  </a:cubicBezTo>
                  <a:cubicBezTo>
                    <a:pt x="20" y="8"/>
                    <a:pt x="20" y="8"/>
                    <a:pt x="21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8"/>
                    <a:pt x="22" y="8"/>
                    <a:pt x="22" y="8"/>
                  </a:cubicBezTo>
                  <a:cubicBezTo>
                    <a:pt x="22" y="7"/>
                    <a:pt x="22" y="7"/>
                    <a:pt x="23" y="7"/>
                  </a:cubicBezTo>
                  <a:cubicBezTo>
                    <a:pt x="23" y="7"/>
                    <a:pt x="23" y="7"/>
                    <a:pt x="24" y="7"/>
                  </a:cubicBezTo>
                  <a:cubicBezTo>
                    <a:pt x="24" y="7"/>
                    <a:pt x="25" y="7"/>
                    <a:pt x="25" y="6"/>
                  </a:cubicBezTo>
                  <a:cubicBezTo>
                    <a:pt x="26" y="6"/>
                    <a:pt x="26" y="6"/>
                    <a:pt x="27" y="6"/>
                  </a:cubicBezTo>
                  <a:cubicBezTo>
                    <a:pt x="27" y="6"/>
                    <a:pt x="28" y="6"/>
                    <a:pt x="28" y="5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9" y="5"/>
                    <a:pt x="30" y="5"/>
                    <a:pt x="30" y="5"/>
                  </a:cubicBezTo>
                  <a:cubicBezTo>
                    <a:pt x="31" y="4"/>
                    <a:pt x="32" y="4"/>
                    <a:pt x="32" y="4"/>
                  </a:cubicBezTo>
                  <a:cubicBezTo>
                    <a:pt x="33" y="4"/>
                    <a:pt x="34" y="4"/>
                    <a:pt x="34" y="4"/>
                  </a:cubicBezTo>
                  <a:cubicBezTo>
                    <a:pt x="35" y="4"/>
                    <a:pt x="35" y="4"/>
                    <a:pt x="36" y="4"/>
                  </a:cubicBezTo>
                  <a:cubicBezTo>
                    <a:pt x="36" y="4"/>
                    <a:pt x="37" y="4"/>
                    <a:pt x="37" y="4"/>
                  </a:cubicBezTo>
                  <a:cubicBezTo>
                    <a:pt x="38" y="4"/>
                    <a:pt x="38" y="3"/>
                    <a:pt x="39" y="3"/>
                  </a:cubicBezTo>
                  <a:cubicBezTo>
                    <a:pt x="39" y="3"/>
                    <a:pt x="40" y="3"/>
                    <a:pt x="40" y="3"/>
                  </a:cubicBezTo>
                  <a:cubicBezTo>
                    <a:pt x="41" y="3"/>
                    <a:pt x="41" y="3"/>
                    <a:pt x="42" y="2"/>
                  </a:cubicBezTo>
                  <a:cubicBezTo>
                    <a:pt x="42" y="2"/>
                    <a:pt x="42" y="2"/>
                    <a:pt x="43" y="2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43" y="2"/>
                    <a:pt x="44" y="2"/>
                    <a:pt x="44" y="2"/>
                  </a:cubicBezTo>
                  <a:cubicBezTo>
                    <a:pt x="44" y="2"/>
                    <a:pt x="44" y="2"/>
                    <a:pt x="45" y="2"/>
                  </a:cubicBezTo>
                  <a:cubicBezTo>
                    <a:pt x="45" y="2"/>
                    <a:pt x="45" y="2"/>
                    <a:pt x="45" y="2"/>
                  </a:cubicBezTo>
                  <a:cubicBezTo>
                    <a:pt x="45" y="2"/>
                    <a:pt x="46" y="2"/>
                    <a:pt x="46" y="2"/>
                  </a:cubicBezTo>
                  <a:cubicBezTo>
                    <a:pt x="46" y="1"/>
                    <a:pt x="46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8" y="1"/>
                    <a:pt x="49" y="1"/>
                    <a:pt x="50" y="1"/>
                  </a:cubicBezTo>
                  <a:cubicBezTo>
                    <a:pt x="51" y="1"/>
                    <a:pt x="52" y="1"/>
                    <a:pt x="52" y="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0"/>
                    <a:pt x="54" y="0"/>
                    <a:pt x="54" y="0"/>
                  </a:cubicBezTo>
                  <a:cubicBezTo>
                    <a:pt x="54" y="0"/>
                    <a:pt x="54" y="0"/>
                    <a:pt x="55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5" y="1"/>
                    <a:pt x="55" y="0"/>
                    <a:pt x="55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6" y="0"/>
                    <a:pt x="57" y="0"/>
                    <a:pt x="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281" name="Freeform 283"/>
            <p:cNvSpPr>
              <a:spLocks/>
            </p:cNvSpPr>
            <p:nvPr/>
          </p:nvSpPr>
          <p:spPr bwMode="auto">
            <a:xfrm>
              <a:off x="2100263" y="2235201"/>
              <a:ext cx="12700" cy="6350"/>
            </a:xfrm>
            <a:custGeom>
              <a:avLst/>
              <a:gdLst>
                <a:gd name="T0" fmla="*/ 2 w 4"/>
                <a:gd name="T1" fmla="*/ 0 h 2"/>
                <a:gd name="T2" fmla="*/ 1 w 4"/>
                <a:gd name="T3" fmla="*/ 0 h 2"/>
                <a:gd name="T4" fmla="*/ 1 w 4"/>
                <a:gd name="T5" fmla="*/ 0 h 2"/>
                <a:gd name="T6" fmla="*/ 1 w 4"/>
                <a:gd name="T7" fmla="*/ 0 h 2"/>
                <a:gd name="T8" fmla="*/ 0 w 4"/>
                <a:gd name="T9" fmla="*/ 0 h 2"/>
                <a:gd name="T10" fmla="*/ 0 w 4"/>
                <a:gd name="T11" fmla="*/ 0 h 2"/>
                <a:gd name="T12" fmla="*/ 0 w 4"/>
                <a:gd name="T13" fmla="*/ 1 h 2"/>
                <a:gd name="T14" fmla="*/ 0 w 4"/>
                <a:gd name="T15" fmla="*/ 1 h 2"/>
                <a:gd name="T16" fmla="*/ 1 w 4"/>
                <a:gd name="T17" fmla="*/ 1 h 2"/>
                <a:gd name="T18" fmla="*/ 2 w 4"/>
                <a:gd name="T19" fmla="*/ 1 h 2"/>
                <a:gd name="T20" fmla="*/ 2 w 4"/>
                <a:gd name="T21" fmla="*/ 1 h 2"/>
                <a:gd name="T22" fmla="*/ 3 w 4"/>
                <a:gd name="T23" fmla="*/ 1 h 2"/>
                <a:gd name="T24" fmla="*/ 3 w 4"/>
                <a:gd name="T25" fmla="*/ 0 h 2"/>
                <a:gd name="T26" fmla="*/ 3 w 4"/>
                <a:gd name="T27" fmla="*/ 0 h 2"/>
                <a:gd name="T28" fmla="*/ 2 w 4"/>
                <a:gd name="T2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" h="2">
                  <a:moveTo>
                    <a:pt x="2" y="0"/>
                  </a:moveTo>
                  <a:cubicBezTo>
                    <a:pt x="2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4" y="1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282" name="Freeform 284"/>
            <p:cNvSpPr>
              <a:spLocks/>
            </p:cNvSpPr>
            <p:nvPr/>
          </p:nvSpPr>
          <p:spPr bwMode="auto">
            <a:xfrm>
              <a:off x="2054225" y="2276476"/>
              <a:ext cx="20638" cy="11113"/>
            </a:xfrm>
            <a:custGeom>
              <a:avLst/>
              <a:gdLst>
                <a:gd name="T0" fmla="*/ 6 w 7"/>
                <a:gd name="T1" fmla="*/ 0 h 4"/>
                <a:gd name="T2" fmla="*/ 5 w 7"/>
                <a:gd name="T3" fmla="*/ 0 h 4"/>
                <a:gd name="T4" fmla="*/ 4 w 7"/>
                <a:gd name="T5" fmla="*/ 1 h 4"/>
                <a:gd name="T6" fmla="*/ 4 w 7"/>
                <a:gd name="T7" fmla="*/ 1 h 4"/>
                <a:gd name="T8" fmla="*/ 3 w 7"/>
                <a:gd name="T9" fmla="*/ 1 h 4"/>
                <a:gd name="T10" fmla="*/ 2 w 7"/>
                <a:gd name="T11" fmla="*/ 1 h 4"/>
                <a:gd name="T12" fmla="*/ 1 w 7"/>
                <a:gd name="T13" fmla="*/ 2 h 4"/>
                <a:gd name="T14" fmla="*/ 1 w 7"/>
                <a:gd name="T15" fmla="*/ 2 h 4"/>
                <a:gd name="T16" fmla="*/ 0 w 7"/>
                <a:gd name="T17" fmla="*/ 3 h 4"/>
                <a:gd name="T18" fmla="*/ 0 w 7"/>
                <a:gd name="T19" fmla="*/ 3 h 4"/>
                <a:gd name="T20" fmla="*/ 1 w 7"/>
                <a:gd name="T21" fmla="*/ 3 h 4"/>
                <a:gd name="T22" fmla="*/ 2 w 7"/>
                <a:gd name="T23" fmla="*/ 3 h 4"/>
                <a:gd name="T24" fmla="*/ 2 w 7"/>
                <a:gd name="T25" fmla="*/ 3 h 4"/>
                <a:gd name="T26" fmla="*/ 3 w 7"/>
                <a:gd name="T27" fmla="*/ 2 h 4"/>
                <a:gd name="T28" fmla="*/ 5 w 7"/>
                <a:gd name="T29" fmla="*/ 2 h 4"/>
                <a:gd name="T30" fmla="*/ 5 w 7"/>
                <a:gd name="T31" fmla="*/ 2 h 4"/>
                <a:gd name="T32" fmla="*/ 5 w 7"/>
                <a:gd name="T33" fmla="*/ 2 h 4"/>
                <a:gd name="T34" fmla="*/ 6 w 7"/>
                <a:gd name="T35" fmla="*/ 1 h 4"/>
                <a:gd name="T36" fmla="*/ 7 w 7"/>
                <a:gd name="T37" fmla="*/ 1 h 4"/>
                <a:gd name="T38" fmla="*/ 7 w 7"/>
                <a:gd name="T39" fmla="*/ 0 h 4"/>
                <a:gd name="T40" fmla="*/ 6 w 7"/>
                <a:gd name="T4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" h="4">
                  <a:moveTo>
                    <a:pt x="6" y="0"/>
                  </a:moveTo>
                  <a:cubicBezTo>
                    <a:pt x="6" y="0"/>
                    <a:pt x="5" y="0"/>
                    <a:pt x="5" y="0"/>
                  </a:cubicBezTo>
                  <a:cubicBezTo>
                    <a:pt x="5" y="0"/>
                    <a:pt x="5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0"/>
                    <a:pt x="3" y="1"/>
                  </a:cubicBezTo>
                  <a:cubicBezTo>
                    <a:pt x="3" y="1"/>
                    <a:pt x="2" y="1"/>
                    <a:pt x="2" y="1"/>
                  </a:cubicBezTo>
                  <a:cubicBezTo>
                    <a:pt x="2" y="1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4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2"/>
                    <a:pt x="4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7" y="1"/>
                  </a:cubicBezTo>
                  <a:cubicBezTo>
                    <a:pt x="7" y="1"/>
                    <a:pt x="7" y="0"/>
                    <a:pt x="7" y="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283" name="Freeform 285"/>
            <p:cNvSpPr>
              <a:spLocks/>
            </p:cNvSpPr>
            <p:nvPr/>
          </p:nvSpPr>
          <p:spPr bwMode="auto">
            <a:xfrm>
              <a:off x="2019300" y="2281238"/>
              <a:ext cx="11113" cy="9525"/>
            </a:xfrm>
            <a:custGeom>
              <a:avLst/>
              <a:gdLst>
                <a:gd name="T0" fmla="*/ 0 w 4"/>
                <a:gd name="T1" fmla="*/ 1 h 3"/>
                <a:gd name="T2" fmla="*/ 0 w 4"/>
                <a:gd name="T3" fmla="*/ 2 h 3"/>
                <a:gd name="T4" fmla="*/ 0 w 4"/>
                <a:gd name="T5" fmla="*/ 2 h 3"/>
                <a:gd name="T6" fmla="*/ 1 w 4"/>
                <a:gd name="T7" fmla="*/ 2 h 3"/>
                <a:gd name="T8" fmla="*/ 1 w 4"/>
                <a:gd name="T9" fmla="*/ 2 h 3"/>
                <a:gd name="T10" fmla="*/ 1 w 4"/>
                <a:gd name="T11" fmla="*/ 3 h 3"/>
                <a:gd name="T12" fmla="*/ 2 w 4"/>
                <a:gd name="T13" fmla="*/ 2 h 3"/>
                <a:gd name="T14" fmla="*/ 3 w 4"/>
                <a:gd name="T15" fmla="*/ 2 h 3"/>
                <a:gd name="T16" fmla="*/ 4 w 4"/>
                <a:gd name="T17" fmla="*/ 1 h 3"/>
                <a:gd name="T18" fmla="*/ 0 w 4"/>
                <a:gd name="T1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2" y="3"/>
                    <a:pt x="2" y="2"/>
                    <a:pt x="2" y="2"/>
                  </a:cubicBezTo>
                  <a:cubicBezTo>
                    <a:pt x="2" y="2"/>
                    <a:pt x="3" y="2"/>
                    <a:pt x="3" y="2"/>
                  </a:cubicBezTo>
                  <a:cubicBezTo>
                    <a:pt x="3" y="2"/>
                    <a:pt x="4" y="2"/>
                    <a:pt x="4" y="1"/>
                  </a:cubicBezTo>
                  <a:cubicBezTo>
                    <a:pt x="3" y="0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284" name="Freeform 286"/>
            <p:cNvSpPr>
              <a:spLocks/>
            </p:cNvSpPr>
            <p:nvPr/>
          </p:nvSpPr>
          <p:spPr bwMode="auto">
            <a:xfrm>
              <a:off x="1955800" y="2287588"/>
              <a:ext cx="11113" cy="6350"/>
            </a:xfrm>
            <a:custGeom>
              <a:avLst/>
              <a:gdLst>
                <a:gd name="T0" fmla="*/ 1 w 4"/>
                <a:gd name="T1" fmla="*/ 2 h 2"/>
                <a:gd name="T2" fmla="*/ 2 w 4"/>
                <a:gd name="T3" fmla="*/ 2 h 2"/>
                <a:gd name="T4" fmla="*/ 3 w 4"/>
                <a:gd name="T5" fmla="*/ 2 h 2"/>
                <a:gd name="T6" fmla="*/ 3 w 4"/>
                <a:gd name="T7" fmla="*/ 2 h 2"/>
                <a:gd name="T8" fmla="*/ 0 w 4"/>
                <a:gd name="T9" fmla="*/ 2 h 2"/>
                <a:gd name="T10" fmla="*/ 1 w 4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">
                  <a:moveTo>
                    <a:pt x="1" y="2"/>
                  </a:moveTo>
                  <a:cubicBezTo>
                    <a:pt x="1" y="2"/>
                    <a:pt x="2" y="2"/>
                    <a:pt x="2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3" y="1"/>
                    <a:pt x="0" y="0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285" name="Freeform 287"/>
            <p:cNvSpPr>
              <a:spLocks/>
            </p:cNvSpPr>
            <p:nvPr/>
          </p:nvSpPr>
          <p:spPr bwMode="auto">
            <a:xfrm>
              <a:off x="2082800" y="2255838"/>
              <a:ext cx="85725" cy="38100"/>
            </a:xfrm>
            <a:custGeom>
              <a:avLst/>
              <a:gdLst>
                <a:gd name="T0" fmla="*/ 1 w 29"/>
                <a:gd name="T1" fmla="*/ 7 h 13"/>
                <a:gd name="T2" fmla="*/ 4 w 29"/>
                <a:gd name="T3" fmla="*/ 7 h 13"/>
                <a:gd name="T4" fmla="*/ 6 w 29"/>
                <a:gd name="T5" fmla="*/ 7 h 13"/>
                <a:gd name="T6" fmla="*/ 7 w 29"/>
                <a:gd name="T7" fmla="*/ 6 h 13"/>
                <a:gd name="T8" fmla="*/ 9 w 29"/>
                <a:gd name="T9" fmla="*/ 5 h 13"/>
                <a:gd name="T10" fmla="*/ 10 w 29"/>
                <a:gd name="T11" fmla="*/ 5 h 13"/>
                <a:gd name="T12" fmla="*/ 11 w 29"/>
                <a:gd name="T13" fmla="*/ 4 h 13"/>
                <a:gd name="T14" fmla="*/ 13 w 29"/>
                <a:gd name="T15" fmla="*/ 4 h 13"/>
                <a:gd name="T16" fmla="*/ 14 w 29"/>
                <a:gd name="T17" fmla="*/ 4 h 13"/>
                <a:gd name="T18" fmla="*/ 14 w 29"/>
                <a:gd name="T19" fmla="*/ 3 h 13"/>
                <a:gd name="T20" fmla="*/ 15 w 29"/>
                <a:gd name="T21" fmla="*/ 2 h 13"/>
                <a:gd name="T22" fmla="*/ 16 w 29"/>
                <a:gd name="T23" fmla="*/ 1 h 13"/>
                <a:gd name="T24" fmla="*/ 19 w 29"/>
                <a:gd name="T25" fmla="*/ 0 h 13"/>
                <a:gd name="T26" fmla="*/ 20 w 29"/>
                <a:gd name="T27" fmla="*/ 2 h 13"/>
                <a:gd name="T28" fmla="*/ 21 w 29"/>
                <a:gd name="T29" fmla="*/ 2 h 13"/>
                <a:gd name="T30" fmla="*/ 23 w 29"/>
                <a:gd name="T31" fmla="*/ 2 h 13"/>
                <a:gd name="T32" fmla="*/ 23 w 29"/>
                <a:gd name="T33" fmla="*/ 3 h 13"/>
                <a:gd name="T34" fmla="*/ 23 w 29"/>
                <a:gd name="T35" fmla="*/ 4 h 13"/>
                <a:gd name="T36" fmla="*/ 25 w 29"/>
                <a:gd name="T37" fmla="*/ 5 h 13"/>
                <a:gd name="T38" fmla="*/ 25 w 29"/>
                <a:gd name="T39" fmla="*/ 6 h 13"/>
                <a:gd name="T40" fmla="*/ 24 w 29"/>
                <a:gd name="T41" fmla="*/ 7 h 13"/>
                <a:gd name="T42" fmla="*/ 26 w 29"/>
                <a:gd name="T43" fmla="*/ 9 h 13"/>
                <a:gd name="T44" fmla="*/ 27 w 29"/>
                <a:gd name="T45" fmla="*/ 9 h 13"/>
                <a:gd name="T46" fmla="*/ 28 w 29"/>
                <a:gd name="T47" fmla="*/ 9 h 13"/>
                <a:gd name="T48" fmla="*/ 28 w 29"/>
                <a:gd name="T49" fmla="*/ 10 h 13"/>
                <a:gd name="T50" fmla="*/ 25 w 29"/>
                <a:gd name="T51" fmla="*/ 10 h 13"/>
                <a:gd name="T52" fmla="*/ 23 w 29"/>
                <a:gd name="T53" fmla="*/ 11 h 13"/>
                <a:gd name="T54" fmla="*/ 21 w 29"/>
                <a:gd name="T55" fmla="*/ 12 h 13"/>
                <a:gd name="T56" fmla="*/ 19 w 29"/>
                <a:gd name="T57" fmla="*/ 13 h 13"/>
                <a:gd name="T58" fmla="*/ 16 w 29"/>
                <a:gd name="T59" fmla="*/ 13 h 13"/>
                <a:gd name="T60" fmla="*/ 13 w 29"/>
                <a:gd name="T61" fmla="*/ 12 h 13"/>
                <a:gd name="T62" fmla="*/ 12 w 29"/>
                <a:gd name="T63" fmla="*/ 12 h 13"/>
                <a:gd name="T64" fmla="*/ 11 w 29"/>
                <a:gd name="T65" fmla="*/ 13 h 13"/>
                <a:gd name="T66" fmla="*/ 8 w 29"/>
                <a:gd name="T67" fmla="*/ 11 h 13"/>
                <a:gd name="T68" fmla="*/ 8 w 29"/>
                <a:gd name="T69" fmla="*/ 11 h 13"/>
                <a:gd name="T70" fmla="*/ 6 w 29"/>
                <a:gd name="T71" fmla="*/ 11 h 13"/>
                <a:gd name="T72" fmla="*/ 6 w 29"/>
                <a:gd name="T73" fmla="*/ 10 h 13"/>
                <a:gd name="T74" fmla="*/ 5 w 29"/>
                <a:gd name="T75" fmla="*/ 10 h 13"/>
                <a:gd name="T76" fmla="*/ 1 w 29"/>
                <a:gd name="T77" fmla="*/ 9 h 13"/>
                <a:gd name="T78" fmla="*/ 1 w 29"/>
                <a:gd name="T79" fmla="*/ 9 h 13"/>
                <a:gd name="T80" fmla="*/ 0 w 29"/>
                <a:gd name="T81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9" h="13">
                  <a:moveTo>
                    <a:pt x="0" y="7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2" y="7"/>
                  </a:cubicBezTo>
                  <a:cubicBezTo>
                    <a:pt x="2" y="7"/>
                    <a:pt x="3" y="7"/>
                    <a:pt x="4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6"/>
                    <a:pt x="6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8" y="6"/>
                    <a:pt x="8" y="5"/>
                    <a:pt x="8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6"/>
                    <a:pt x="10" y="6"/>
                  </a:cubicBezTo>
                  <a:cubicBezTo>
                    <a:pt x="10" y="6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4"/>
                    <a:pt x="11" y="4"/>
                    <a:pt x="11" y="4"/>
                  </a:cubicBezTo>
                  <a:cubicBezTo>
                    <a:pt x="11" y="3"/>
                    <a:pt x="12" y="2"/>
                    <a:pt x="12" y="3"/>
                  </a:cubicBezTo>
                  <a:cubicBezTo>
                    <a:pt x="13" y="3"/>
                    <a:pt x="13" y="3"/>
                    <a:pt x="13" y="4"/>
                  </a:cubicBezTo>
                  <a:cubicBezTo>
                    <a:pt x="13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3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4" y="2"/>
                    <a:pt x="14" y="2"/>
                  </a:cubicBezTo>
                  <a:cubicBezTo>
                    <a:pt x="14" y="2"/>
                    <a:pt x="14" y="2"/>
                    <a:pt x="15" y="2"/>
                  </a:cubicBezTo>
                  <a:cubicBezTo>
                    <a:pt x="15" y="2"/>
                    <a:pt x="15" y="2"/>
                    <a:pt x="15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7" y="0"/>
                    <a:pt x="17" y="0"/>
                  </a:cubicBezTo>
                  <a:cubicBezTo>
                    <a:pt x="17" y="0"/>
                    <a:pt x="18" y="0"/>
                    <a:pt x="19" y="0"/>
                  </a:cubicBezTo>
                  <a:cubicBezTo>
                    <a:pt x="20" y="0"/>
                    <a:pt x="21" y="1"/>
                    <a:pt x="21" y="1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3"/>
                    <a:pt x="20" y="3"/>
                    <a:pt x="21" y="3"/>
                  </a:cubicBezTo>
                  <a:cubicBezTo>
                    <a:pt x="21" y="3"/>
                    <a:pt x="21" y="3"/>
                    <a:pt x="21" y="2"/>
                  </a:cubicBezTo>
                  <a:cubicBezTo>
                    <a:pt x="22" y="2"/>
                    <a:pt x="21" y="2"/>
                    <a:pt x="22" y="2"/>
                  </a:cubicBezTo>
                  <a:cubicBezTo>
                    <a:pt x="22" y="2"/>
                    <a:pt x="22" y="2"/>
                    <a:pt x="23" y="2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4"/>
                    <a:pt x="25" y="4"/>
                    <a:pt x="25" y="5"/>
                  </a:cubicBezTo>
                  <a:cubicBezTo>
                    <a:pt x="25" y="5"/>
                    <a:pt x="26" y="6"/>
                    <a:pt x="25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6"/>
                    <a:pt x="25" y="7"/>
                    <a:pt x="25" y="7"/>
                  </a:cubicBezTo>
                  <a:cubicBezTo>
                    <a:pt x="25" y="7"/>
                    <a:pt x="24" y="7"/>
                    <a:pt x="24" y="7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5" y="8"/>
                    <a:pt x="25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10"/>
                    <a:pt x="27" y="10"/>
                    <a:pt x="27" y="9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8"/>
                    <a:pt x="28" y="8"/>
                    <a:pt x="29" y="9"/>
                  </a:cubicBezTo>
                  <a:cubicBezTo>
                    <a:pt x="29" y="9"/>
                    <a:pt x="28" y="10"/>
                    <a:pt x="28" y="10"/>
                  </a:cubicBezTo>
                  <a:cubicBezTo>
                    <a:pt x="27" y="10"/>
                    <a:pt x="27" y="10"/>
                    <a:pt x="26" y="10"/>
                  </a:cubicBezTo>
                  <a:cubicBezTo>
                    <a:pt x="26" y="10"/>
                    <a:pt x="26" y="10"/>
                    <a:pt x="25" y="10"/>
                  </a:cubicBezTo>
                  <a:cubicBezTo>
                    <a:pt x="25" y="10"/>
                    <a:pt x="24" y="10"/>
                    <a:pt x="24" y="10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2" y="12"/>
                    <a:pt x="22" y="12"/>
                    <a:pt x="21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2"/>
                    <a:pt x="21" y="12"/>
                    <a:pt x="20" y="13"/>
                  </a:cubicBezTo>
                  <a:cubicBezTo>
                    <a:pt x="20" y="13"/>
                    <a:pt x="19" y="13"/>
                    <a:pt x="19" y="13"/>
                  </a:cubicBezTo>
                  <a:cubicBezTo>
                    <a:pt x="18" y="13"/>
                    <a:pt x="18" y="13"/>
                    <a:pt x="17" y="13"/>
                  </a:cubicBezTo>
                  <a:cubicBezTo>
                    <a:pt x="17" y="13"/>
                    <a:pt x="16" y="13"/>
                    <a:pt x="16" y="13"/>
                  </a:cubicBezTo>
                  <a:cubicBezTo>
                    <a:pt x="15" y="13"/>
                    <a:pt x="15" y="12"/>
                    <a:pt x="14" y="12"/>
                  </a:cubicBezTo>
                  <a:cubicBezTo>
                    <a:pt x="14" y="12"/>
                    <a:pt x="13" y="12"/>
                    <a:pt x="13" y="12"/>
                  </a:cubicBezTo>
                  <a:cubicBezTo>
                    <a:pt x="13" y="12"/>
                    <a:pt x="12" y="12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2"/>
                    <a:pt x="12" y="13"/>
                    <a:pt x="12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9" y="11"/>
                    <a:pt x="9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7" y="11"/>
                    <a:pt x="7" y="10"/>
                    <a:pt x="7" y="10"/>
                  </a:cubicBezTo>
                  <a:cubicBezTo>
                    <a:pt x="7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10"/>
                    <a:pt x="4" y="9"/>
                    <a:pt x="3" y="9"/>
                  </a:cubicBezTo>
                  <a:cubicBezTo>
                    <a:pt x="3" y="9"/>
                    <a:pt x="2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7"/>
                    <a:pt x="0" y="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286" name="Freeform 288"/>
            <p:cNvSpPr>
              <a:spLocks/>
            </p:cNvSpPr>
            <p:nvPr/>
          </p:nvSpPr>
          <p:spPr bwMode="auto">
            <a:xfrm>
              <a:off x="2165350" y="2260601"/>
              <a:ext cx="14288" cy="9525"/>
            </a:xfrm>
            <a:custGeom>
              <a:avLst/>
              <a:gdLst>
                <a:gd name="T0" fmla="*/ 1 w 5"/>
                <a:gd name="T1" fmla="*/ 1 h 3"/>
                <a:gd name="T2" fmla="*/ 1 w 5"/>
                <a:gd name="T3" fmla="*/ 2 h 3"/>
                <a:gd name="T4" fmla="*/ 0 w 5"/>
                <a:gd name="T5" fmla="*/ 3 h 3"/>
                <a:gd name="T6" fmla="*/ 2 w 5"/>
                <a:gd name="T7" fmla="*/ 2 h 3"/>
                <a:gd name="T8" fmla="*/ 4 w 5"/>
                <a:gd name="T9" fmla="*/ 2 h 3"/>
                <a:gd name="T10" fmla="*/ 5 w 5"/>
                <a:gd name="T11" fmla="*/ 1 h 3"/>
                <a:gd name="T12" fmla="*/ 1 w 5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3">
                  <a:moveTo>
                    <a:pt x="1" y="1"/>
                  </a:moveTo>
                  <a:cubicBezTo>
                    <a:pt x="1" y="1"/>
                    <a:pt x="1" y="2"/>
                    <a:pt x="1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1" y="3"/>
                    <a:pt x="1" y="3"/>
                    <a:pt x="2" y="2"/>
                  </a:cubicBezTo>
                  <a:cubicBezTo>
                    <a:pt x="2" y="2"/>
                    <a:pt x="3" y="2"/>
                    <a:pt x="4" y="2"/>
                  </a:cubicBezTo>
                  <a:cubicBezTo>
                    <a:pt x="4" y="2"/>
                    <a:pt x="5" y="2"/>
                    <a:pt x="5" y="1"/>
                  </a:cubicBezTo>
                  <a:cubicBezTo>
                    <a:pt x="5" y="0"/>
                    <a:pt x="2" y="0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287" name="Freeform 289"/>
            <p:cNvSpPr>
              <a:spLocks/>
            </p:cNvSpPr>
            <p:nvPr/>
          </p:nvSpPr>
          <p:spPr bwMode="auto">
            <a:xfrm>
              <a:off x="2043113" y="2155826"/>
              <a:ext cx="7938" cy="3175"/>
            </a:xfrm>
            <a:custGeom>
              <a:avLst/>
              <a:gdLst>
                <a:gd name="T0" fmla="*/ 1 w 3"/>
                <a:gd name="T1" fmla="*/ 0 h 1"/>
                <a:gd name="T2" fmla="*/ 0 w 3"/>
                <a:gd name="T3" fmla="*/ 0 h 1"/>
                <a:gd name="T4" fmla="*/ 0 w 3"/>
                <a:gd name="T5" fmla="*/ 0 h 1"/>
                <a:gd name="T6" fmla="*/ 0 w 3"/>
                <a:gd name="T7" fmla="*/ 1 h 1"/>
                <a:gd name="T8" fmla="*/ 1 w 3"/>
                <a:gd name="T9" fmla="*/ 1 h 1"/>
                <a:gd name="T10" fmla="*/ 1 w 3"/>
                <a:gd name="T11" fmla="*/ 1 h 1"/>
                <a:gd name="T12" fmla="*/ 2 w 3"/>
                <a:gd name="T13" fmla="*/ 0 h 1"/>
                <a:gd name="T14" fmla="*/ 2 w 3"/>
                <a:gd name="T15" fmla="*/ 0 h 1"/>
                <a:gd name="T16" fmla="*/ 1 w 3"/>
                <a:gd name="T17" fmla="*/ 0 h 1"/>
                <a:gd name="T18" fmla="*/ 1 w 3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3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288" name="Freeform 290"/>
            <p:cNvSpPr>
              <a:spLocks/>
            </p:cNvSpPr>
            <p:nvPr/>
          </p:nvSpPr>
          <p:spPr bwMode="auto">
            <a:xfrm>
              <a:off x="2060575" y="2154238"/>
              <a:ext cx="49213" cy="22225"/>
            </a:xfrm>
            <a:custGeom>
              <a:avLst/>
              <a:gdLst>
                <a:gd name="T0" fmla="*/ 1 w 17"/>
                <a:gd name="T1" fmla="*/ 3 h 8"/>
                <a:gd name="T2" fmla="*/ 2 w 17"/>
                <a:gd name="T3" fmla="*/ 3 h 8"/>
                <a:gd name="T4" fmla="*/ 3 w 17"/>
                <a:gd name="T5" fmla="*/ 4 h 8"/>
                <a:gd name="T6" fmla="*/ 4 w 17"/>
                <a:gd name="T7" fmla="*/ 4 h 8"/>
                <a:gd name="T8" fmla="*/ 4 w 17"/>
                <a:gd name="T9" fmla="*/ 5 h 8"/>
                <a:gd name="T10" fmla="*/ 4 w 17"/>
                <a:gd name="T11" fmla="*/ 5 h 8"/>
                <a:gd name="T12" fmla="*/ 4 w 17"/>
                <a:gd name="T13" fmla="*/ 5 h 8"/>
                <a:gd name="T14" fmla="*/ 4 w 17"/>
                <a:gd name="T15" fmla="*/ 7 h 8"/>
                <a:gd name="T16" fmla="*/ 6 w 17"/>
                <a:gd name="T17" fmla="*/ 8 h 8"/>
                <a:gd name="T18" fmla="*/ 7 w 17"/>
                <a:gd name="T19" fmla="*/ 7 h 8"/>
                <a:gd name="T20" fmla="*/ 8 w 17"/>
                <a:gd name="T21" fmla="*/ 6 h 8"/>
                <a:gd name="T22" fmla="*/ 9 w 17"/>
                <a:gd name="T23" fmla="*/ 5 h 8"/>
                <a:gd name="T24" fmla="*/ 11 w 17"/>
                <a:gd name="T25" fmla="*/ 5 h 8"/>
                <a:gd name="T26" fmla="*/ 12 w 17"/>
                <a:gd name="T27" fmla="*/ 5 h 8"/>
                <a:gd name="T28" fmla="*/ 12 w 17"/>
                <a:gd name="T29" fmla="*/ 5 h 8"/>
                <a:gd name="T30" fmla="*/ 13 w 17"/>
                <a:gd name="T31" fmla="*/ 4 h 8"/>
                <a:gd name="T32" fmla="*/ 14 w 17"/>
                <a:gd name="T33" fmla="*/ 4 h 8"/>
                <a:gd name="T34" fmla="*/ 15 w 17"/>
                <a:gd name="T35" fmla="*/ 3 h 8"/>
                <a:gd name="T36" fmla="*/ 17 w 17"/>
                <a:gd name="T37" fmla="*/ 2 h 8"/>
                <a:gd name="T38" fmla="*/ 17 w 17"/>
                <a:gd name="T39" fmla="*/ 2 h 8"/>
                <a:gd name="T40" fmla="*/ 16 w 17"/>
                <a:gd name="T41" fmla="*/ 1 h 8"/>
                <a:gd name="T42" fmla="*/ 15 w 17"/>
                <a:gd name="T43" fmla="*/ 1 h 8"/>
                <a:gd name="T44" fmla="*/ 15 w 17"/>
                <a:gd name="T45" fmla="*/ 0 h 8"/>
                <a:gd name="T46" fmla="*/ 14 w 17"/>
                <a:gd name="T47" fmla="*/ 0 h 8"/>
                <a:gd name="T48" fmla="*/ 12 w 17"/>
                <a:gd name="T49" fmla="*/ 0 h 8"/>
                <a:gd name="T50" fmla="*/ 11 w 17"/>
                <a:gd name="T51" fmla="*/ 0 h 8"/>
                <a:gd name="T52" fmla="*/ 9 w 17"/>
                <a:gd name="T53" fmla="*/ 1 h 8"/>
                <a:gd name="T54" fmla="*/ 8 w 17"/>
                <a:gd name="T55" fmla="*/ 1 h 8"/>
                <a:gd name="T56" fmla="*/ 7 w 17"/>
                <a:gd name="T57" fmla="*/ 1 h 8"/>
                <a:gd name="T58" fmla="*/ 6 w 17"/>
                <a:gd name="T59" fmla="*/ 1 h 8"/>
                <a:gd name="T60" fmla="*/ 5 w 17"/>
                <a:gd name="T61" fmla="*/ 1 h 8"/>
                <a:gd name="T62" fmla="*/ 4 w 17"/>
                <a:gd name="T63" fmla="*/ 1 h 8"/>
                <a:gd name="T64" fmla="*/ 3 w 17"/>
                <a:gd name="T65" fmla="*/ 1 h 8"/>
                <a:gd name="T66" fmla="*/ 1 w 17"/>
                <a:gd name="T67" fmla="*/ 2 h 8"/>
                <a:gd name="T68" fmla="*/ 0 w 17"/>
                <a:gd name="T69" fmla="*/ 2 h 8"/>
                <a:gd name="T70" fmla="*/ 0 w 17"/>
                <a:gd name="T71" fmla="*/ 2 h 8"/>
                <a:gd name="T72" fmla="*/ 1 w 17"/>
                <a:gd name="T73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" h="8">
                  <a:moveTo>
                    <a:pt x="1" y="3"/>
                  </a:moveTo>
                  <a:cubicBezTo>
                    <a:pt x="1" y="3"/>
                    <a:pt x="2" y="3"/>
                    <a:pt x="2" y="3"/>
                  </a:cubicBezTo>
                  <a:cubicBezTo>
                    <a:pt x="2" y="3"/>
                    <a:pt x="3" y="4"/>
                    <a:pt x="3" y="4"/>
                  </a:cubicBezTo>
                  <a:cubicBezTo>
                    <a:pt x="3" y="4"/>
                    <a:pt x="4" y="4"/>
                    <a:pt x="4" y="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6"/>
                    <a:pt x="4" y="6"/>
                    <a:pt x="4" y="7"/>
                  </a:cubicBezTo>
                  <a:cubicBezTo>
                    <a:pt x="4" y="8"/>
                    <a:pt x="5" y="8"/>
                    <a:pt x="6" y="8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8" y="7"/>
                    <a:pt x="8" y="7"/>
                    <a:pt x="8" y="6"/>
                  </a:cubicBezTo>
                  <a:cubicBezTo>
                    <a:pt x="8" y="6"/>
                    <a:pt x="9" y="6"/>
                    <a:pt x="9" y="5"/>
                  </a:cubicBezTo>
                  <a:cubicBezTo>
                    <a:pt x="10" y="5"/>
                    <a:pt x="10" y="5"/>
                    <a:pt x="11" y="5"/>
                  </a:cubicBezTo>
                  <a:cubicBezTo>
                    <a:pt x="11" y="5"/>
                    <a:pt x="11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3" y="5"/>
                    <a:pt x="13" y="4"/>
                    <a:pt x="13" y="4"/>
                  </a:cubicBezTo>
                  <a:cubicBezTo>
                    <a:pt x="13" y="4"/>
                    <a:pt x="14" y="4"/>
                    <a:pt x="14" y="4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6" y="3"/>
                    <a:pt x="16" y="3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1"/>
                    <a:pt x="16" y="1"/>
                    <a:pt x="16" y="1"/>
                  </a:cubicBezTo>
                  <a:cubicBezTo>
                    <a:pt x="16" y="1"/>
                    <a:pt x="16" y="1"/>
                    <a:pt x="15" y="1"/>
                  </a:cubicBezTo>
                  <a:cubicBezTo>
                    <a:pt x="15" y="1"/>
                    <a:pt x="15" y="1"/>
                    <a:pt x="15" y="0"/>
                  </a:cubicBezTo>
                  <a:cubicBezTo>
                    <a:pt x="15" y="0"/>
                    <a:pt x="14" y="0"/>
                    <a:pt x="14" y="0"/>
                  </a:cubicBezTo>
                  <a:cubicBezTo>
                    <a:pt x="13" y="0"/>
                    <a:pt x="12" y="0"/>
                    <a:pt x="12" y="0"/>
                  </a:cubicBezTo>
                  <a:cubicBezTo>
                    <a:pt x="12" y="0"/>
                    <a:pt x="11" y="0"/>
                    <a:pt x="11" y="0"/>
                  </a:cubicBezTo>
                  <a:cubicBezTo>
                    <a:pt x="10" y="0"/>
                    <a:pt x="10" y="0"/>
                    <a:pt x="9" y="1"/>
                  </a:cubicBezTo>
                  <a:cubicBezTo>
                    <a:pt x="9" y="1"/>
                    <a:pt x="9" y="1"/>
                    <a:pt x="8" y="1"/>
                  </a:cubicBezTo>
                  <a:cubicBezTo>
                    <a:pt x="8" y="1"/>
                    <a:pt x="8" y="1"/>
                    <a:pt x="7" y="1"/>
                  </a:cubicBezTo>
                  <a:cubicBezTo>
                    <a:pt x="7" y="1"/>
                    <a:pt x="6" y="1"/>
                    <a:pt x="6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4" y="1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1" y="2"/>
                  </a:cubicBezTo>
                  <a:cubicBezTo>
                    <a:pt x="1" y="2"/>
                    <a:pt x="1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1" y="3"/>
                    <a:pt x="1" y="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289" name="Freeform 291"/>
            <p:cNvSpPr>
              <a:spLocks/>
            </p:cNvSpPr>
            <p:nvPr/>
          </p:nvSpPr>
          <p:spPr bwMode="auto">
            <a:xfrm>
              <a:off x="2117725" y="2151063"/>
              <a:ext cx="142875" cy="66675"/>
            </a:xfrm>
            <a:custGeom>
              <a:avLst/>
              <a:gdLst>
                <a:gd name="T0" fmla="*/ 4 w 49"/>
                <a:gd name="T1" fmla="*/ 8 h 23"/>
                <a:gd name="T2" fmla="*/ 1 w 49"/>
                <a:gd name="T3" fmla="*/ 10 h 23"/>
                <a:gd name="T4" fmla="*/ 2 w 49"/>
                <a:gd name="T5" fmla="*/ 11 h 23"/>
                <a:gd name="T6" fmla="*/ 3 w 49"/>
                <a:gd name="T7" fmla="*/ 14 h 23"/>
                <a:gd name="T8" fmla="*/ 6 w 49"/>
                <a:gd name="T9" fmla="*/ 14 h 23"/>
                <a:gd name="T10" fmla="*/ 9 w 49"/>
                <a:gd name="T11" fmla="*/ 15 h 23"/>
                <a:gd name="T12" fmla="*/ 11 w 49"/>
                <a:gd name="T13" fmla="*/ 18 h 23"/>
                <a:gd name="T14" fmla="*/ 12 w 49"/>
                <a:gd name="T15" fmla="*/ 22 h 23"/>
                <a:gd name="T16" fmla="*/ 14 w 49"/>
                <a:gd name="T17" fmla="*/ 23 h 23"/>
                <a:gd name="T18" fmla="*/ 18 w 49"/>
                <a:gd name="T19" fmla="*/ 23 h 23"/>
                <a:gd name="T20" fmla="*/ 20 w 49"/>
                <a:gd name="T21" fmla="*/ 21 h 23"/>
                <a:gd name="T22" fmla="*/ 20 w 49"/>
                <a:gd name="T23" fmla="*/ 20 h 23"/>
                <a:gd name="T24" fmla="*/ 22 w 49"/>
                <a:gd name="T25" fmla="*/ 18 h 23"/>
                <a:gd name="T26" fmla="*/ 23 w 49"/>
                <a:gd name="T27" fmla="*/ 18 h 23"/>
                <a:gd name="T28" fmla="*/ 23 w 49"/>
                <a:gd name="T29" fmla="*/ 20 h 23"/>
                <a:gd name="T30" fmla="*/ 30 w 49"/>
                <a:gd name="T31" fmla="*/ 19 h 23"/>
                <a:gd name="T32" fmla="*/ 34 w 49"/>
                <a:gd name="T33" fmla="*/ 18 h 23"/>
                <a:gd name="T34" fmla="*/ 37 w 49"/>
                <a:gd name="T35" fmla="*/ 14 h 23"/>
                <a:gd name="T36" fmla="*/ 40 w 49"/>
                <a:gd name="T37" fmla="*/ 13 h 23"/>
                <a:gd name="T38" fmla="*/ 42 w 49"/>
                <a:gd name="T39" fmla="*/ 12 h 23"/>
                <a:gd name="T40" fmla="*/ 41 w 49"/>
                <a:gd name="T41" fmla="*/ 11 h 23"/>
                <a:gd name="T42" fmla="*/ 37 w 49"/>
                <a:gd name="T43" fmla="*/ 12 h 23"/>
                <a:gd name="T44" fmla="*/ 39 w 49"/>
                <a:gd name="T45" fmla="*/ 10 h 23"/>
                <a:gd name="T46" fmla="*/ 40 w 49"/>
                <a:gd name="T47" fmla="*/ 9 h 23"/>
                <a:gd name="T48" fmla="*/ 37 w 49"/>
                <a:gd name="T49" fmla="*/ 8 h 23"/>
                <a:gd name="T50" fmla="*/ 32 w 49"/>
                <a:gd name="T51" fmla="*/ 9 h 23"/>
                <a:gd name="T52" fmla="*/ 35 w 49"/>
                <a:gd name="T53" fmla="*/ 7 h 23"/>
                <a:gd name="T54" fmla="*/ 37 w 49"/>
                <a:gd name="T55" fmla="*/ 6 h 23"/>
                <a:gd name="T56" fmla="*/ 42 w 49"/>
                <a:gd name="T57" fmla="*/ 5 h 23"/>
                <a:gd name="T58" fmla="*/ 45 w 49"/>
                <a:gd name="T59" fmla="*/ 5 h 23"/>
                <a:gd name="T60" fmla="*/ 43 w 49"/>
                <a:gd name="T61" fmla="*/ 4 h 23"/>
                <a:gd name="T62" fmla="*/ 45 w 49"/>
                <a:gd name="T63" fmla="*/ 3 h 23"/>
                <a:gd name="T64" fmla="*/ 48 w 49"/>
                <a:gd name="T65" fmla="*/ 3 h 23"/>
                <a:gd name="T66" fmla="*/ 49 w 49"/>
                <a:gd name="T67" fmla="*/ 2 h 23"/>
                <a:gd name="T68" fmla="*/ 44 w 49"/>
                <a:gd name="T69" fmla="*/ 1 h 23"/>
                <a:gd name="T70" fmla="*/ 41 w 49"/>
                <a:gd name="T71" fmla="*/ 1 h 23"/>
                <a:gd name="T72" fmla="*/ 38 w 49"/>
                <a:gd name="T73" fmla="*/ 2 h 23"/>
                <a:gd name="T74" fmla="*/ 34 w 49"/>
                <a:gd name="T75" fmla="*/ 2 h 23"/>
                <a:gd name="T76" fmla="*/ 32 w 49"/>
                <a:gd name="T77" fmla="*/ 0 h 23"/>
                <a:gd name="T78" fmla="*/ 27 w 49"/>
                <a:gd name="T79" fmla="*/ 1 h 23"/>
                <a:gd name="T80" fmla="*/ 23 w 49"/>
                <a:gd name="T81" fmla="*/ 3 h 23"/>
                <a:gd name="T82" fmla="*/ 24 w 49"/>
                <a:gd name="T83" fmla="*/ 5 h 23"/>
                <a:gd name="T84" fmla="*/ 24 w 49"/>
                <a:gd name="T85" fmla="*/ 7 h 23"/>
                <a:gd name="T86" fmla="*/ 22 w 49"/>
                <a:gd name="T87" fmla="*/ 6 h 23"/>
                <a:gd name="T88" fmla="*/ 21 w 49"/>
                <a:gd name="T89" fmla="*/ 7 h 23"/>
                <a:gd name="T90" fmla="*/ 18 w 49"/>
                <a:gd name="T91" fmla="*/ 9 h 23"/>
                <a:gd name="T92" fmla="*/ 14 w 49"/>
                <a:gd name="T93" fmla="*/ 10 h 23"/>
                <a:gd name="T94" fmla="*/ 9 w 49"/>
                <a:gd name="T95" fmla="*/ 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9" h="23">
                  <a:moveTo>
                    <a:pt x="8" y="7"/>
                  </a:moveTo>
                  <a:cubicBezTo>
                    <a:pt x="8" y="7"/>
                    <a:pt x="7" y="7"/>
                    <a:pt x="7" y="7"/>
                  </a:cubicBezTo>
                  <a:cubicBezTo>
                    <a:pt x="6" y="7"/>
                    <a:pt x="6" y="7"/>
                    <a:pt x="5" y="8"/>
                  </a:cubicBezTo>
                  <a:cubicBezTo>
                    <a:pt x="5" y="8"/>
                    <a:pt x="4" y="8"/>
                    <a:pt x="4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1" y="9"/>
                    <a:pt x="1" y="9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10"/>
                    <a:pt x="0" y="10"/>
                    <a:pt x="0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2"/>
                    <a:pt x="2" y="12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4" y="13"/>
                    <a:pt x="3" y="13"/>
                    <a:pt x="3" y="13"/>
                  </a:cubicBezTo>
                  <a:cubicBezTo>
                    <a:pt x="3" y="13"/>
                    <a:pt x="3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4" y="14"/>
                    <a:pt x="4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4"/>
                    <a:pt x="5" y="14"/>
                    <a:pt x="6" y="14"/>
                  </a:cubicBezTo>
                  <a:cubicBezTo>
                    <a:pt x="6" y="14"/>
                    <a:pt x="7" y="14"/>
                    <a:pt x="7" y="14"/>
                  </a:cubicBezTo>
                  <a:cubicBezTo>
                    <a:pt x="7" y="14"/>
                    <a:pt x="8" y="14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6"/>
                    <a:pt x="10" y="17"/>
                    <a:pt x="10" y="17"/>
                  </a:cubicBezTo>
                  <a:cubicBezTo>
                    <a:pt x="10" y="17"/>
                    <a:pt x="10" y="18"/>
                    <a:pt x="10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2" y="18"/>
                    <a:pt x="12" y="19"/>
                    <a:pt x="12" y="19"/>
                  </a:cubicBezTo>
                  <a:cubicBezTo>
                    <a:pt x="12" y="19"/>
                    <a:pt x="12" y="20"/>
                    <a:pt x="12" y="20"/>
                  </a:cubicBezTo>
                  <a:cubicBezTo>
                    <a:pt x="12" y="20"/>
                    <a:pt x="12" y="21"/>
                    <a:pt x="12" y="21"/>
                  </a:cubicBezTo>
                  <a:cubicBezTo>
                    <a:pt x="12" y="21"/>
                    <a:pt x="12" y="22"/>
                    <a:pt x="12" y="22"/>
                  </a:cubicBezTo>
                  <a:cubicBezTo>
                    <a:pt x="11" y="22"/>
                    <a:pt x="12" y="22"/>
                    <a:pt x="12" y="23"/>
                  </a:cubicBezTo>
                  <a:cubicBezTo>
                    <a:pt x="12" y="23"/>
                    <a:pt x="12" y="22"/>
                    <a:pt x="12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23"/>
                    <a:pt x="14" y="23"/>
                    <a:pt x="14" y="23"/>
                  </a:cubicBezTo>
                  <a:cubicBezTo>
                    <a:pt x="14" y="23"/>
                    <a:pt x="14" y="23"/>
                    <a:pt x="15" y="23"/>
                  </a:cubicBezTo>
                  <a:cubicBezTo>
                    <a:pt x="15" y="23"/>
                    <a:pt x="16" y="23"/>
                    <a:pt x="16" y="23"/>
                  </a:cubicBezTo>
                  <a:cubicBezTo>
                    <a:pt x="16" y="23"/>
                    <a:pt x="16" y="23"/>
                    <a:pt x="17" y="23"/>
                  </a:cubicBezTo>
                  <a:cubicBezTo>
                    <a:pt x="17" y="23"/>
                    <a:pt x="17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9" y="23"/>
                    <a:pt x="19" y="22"/>
                    <a:pt x="19" y="22"/>
                  </a:cubicBezTo>
                  <a:cubicBezTo>
                    <a:pt x="19" y="22"/>
                    <a:pt x="20" y="22"/>
                    <a:pt x="20" y="22"/>
                  </a:cubicBezTo>
                  <a:cubicBezTo>
                    <a:pt x="20" y="22"/>
                    <a:pt x="20" y="22"/>
                    <a:pt x="20" y="21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19"/>
                    <a:pt x="22" y="18"/>
                    <a:pt x="22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3" y="18"/>
                    <a:pt x="23" y="17"/>
                    <a:pt x="23" y="17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2" y="19"/>
                    <a:pt x="22" y="20"/>
                  </a:cubicBezTo>
                  <a:cubicBezTo>
                    <a:pt x="22" y="20"/>
                    <a:pt x="23" y="20"/>
                    <a:pt x="23" y="20"/>
                  </a:cubicBezTo>
                  <a:cubicBezTo>
                    <a:pt x="24" y="20"/>
                    <a:pt x="24" y="20"/>
                    <a:pt x="25" y="20"/>
                  </a:cubicBezTo>
                  <a:cubicBezTo>
                    <a:pt x="26" y="20"/>
                    <a:pt x="26" y="20"/>
                    <a:pt x="27" y="20"/>
                  </a:cubicBezTo>
                  <a:cubicBezTo>
                    <a:pt x="27" y="20"/>
                    <a:pt x="28" y="20"/>
                    <a:pt x="29" y="19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1" y="19"/>
                    <a:pt x="31" y="18"/>
                    <a:pt x="31" y="18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32" y="18"/>
                    <a:pt x="33" y="18"/>
                    <a:pt x="33" y="18"/>
                  </a:cubicBezTo>
                  <a:cubicBezTo>
                    <a:pt x="33" y="18"/>
                    <a:pt x="34" y="18"/>
                    <a:pt x="34" y="18"/>
                  </a:cubicBezTo>
                  <a:cubicBezTo>
                    <a:pt x="35" y="18"/>
                    <a:pt x="35" y="17"/>
                    <a:pt x="36" y="17"/>
                  </a:cubicBezTo>
                  <a:cubicBezTo>
                    <a:pt x="36" y="17"/>
                    <a:pt x="37" y="16"/>
                    <a:pt x="37" y="16"/>
                  </a:cubicBezTo>
                  <a:cubicBezTo>
                    <a:pt x="37" y="16"/>
                    <a:pt x="38" y="15"/>
                    <a:pt x="38" y="15"/>
                  </a:cubicBezTo>
                  <a:cubicBezTo>
                    <a:pt x="38" y="14"/>
                    <a:pt x="37" y="14"/>
                    <a:pt x="37" y="14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14"/>
                    <a:pt x="37" y="14"/>
                    <a:pt x="38" y="14"/>
                  </a:cubicBezTo>
                  <a:cubicBezTo>
                    <a:pt x="38" y="14"/>
                    <a:pt x="39" y="14"/>
                    <a:pt x="40" y="14"/>
                  </a:cubicBezTo>
                  <a:cubicBezTo>
                    <a:pt x="40" y="14"/>
                    <a:pt x="40" y="13"/>
                    <a:pt x="40" y="13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1" y="12"/>
                    <a:pt x="42" y="12"/>
                    <a:pt x="42" y="12"/>
                  </a:cubicBezTo>
                  <a:cubicBezTo>
                    <a:pt x="42" y="12"/>
                    <a:pt x="42" y="12"/>
                    <a:pt x="42" y="11"/>
                  </a:cubicBezTo>
                  <a:cubicBezTo>
                    <a:pt x="42" y="11"/>
                    <a:pt x="43" y="11"/>
                    <a:pt x="43" y="11"/>
                  </a:cubicBezTo>
                  <a:cubicBezTo>
                    <a:pt x="43" y="10"/>
                    <a:pt x="42" y="10"/>
                    <a:pt x="42" y="10"/>
                  </a:cubicBezTo>
                  <a:cubicBezTo>
                    <a:pt x="42" y="11"/>
                    <a:pt x="42" y="11"/>
                    <a:pt x="41" y="11"/>
                  </a:cubicBezTo>
                  <a:cubicBezTo>
                    <a:pt x="41" y="11"/>
                    <a:pt x="41" y="11"/>
                    <a:pt x="40" y="11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39" y="11"/>
                    <a:pt x="38" y="11"/>
                    <a:pt x="38" y="12"/>
                  </a:cubicBezTo>
                  <a:cubicBezTo>
                    <a:pt x="38" y="12"/>
                    <a:pt x="37" y="12"/>
                    <a:pt x="37" y="12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37" y="11"/>
                    <a:pt x="37" y="11"/>
                    <a:pt x="38" y="11"/>
                  </a:cubicBezTo>
                  <a:cubicBezTo>
                    <a:pt x="38" y="11"/>
                    <a:pt x="38" y="11"/>
                    <a:pt x="39" y="11"/>
                  </a:cubicBezTo>
                  <a:cubicBezTo>
                    <a:pt x="39" y="10"/>
                    <a:pt x="39" y="10"/>
                    <a:pt x="39" y="10"/>
                  </a:cubicBezTo>
                  <a:cubicBezTo>
                    <a:pt x="39" y="10"/>
                    <a:pt x="39" y="10"/>
                    <a:pt x="39" y="10"/>
                  </a:cubicBezTo>
                  <a:cubicBezTo>
                    <a:pt x="39" y="10"/>
                    <a:pt x="39" y="9"/>
                    <a:pt x="39" y="9"/>
                  </a:cubicBezTo>
                  <a:cubicBezTo>
                    <a:pt x="39" y="9"/>
                    <a:pt x="39" y="9"/>
                    <a:pt x="39" y="9"/>
                  </a:cubicBezTo>
                  <a:cubicBezTo>
                    <a:pt x="40" y="9"/>
                    <a:pt x="40" y="9"/>
                    <a:pt x="40" y="9"/>
                  </a:cubicBezTo>
                  <a:cubicBezTo>
                    <a:pt x="40" y="9"/>
                    <a:pt x="39" y="8"/>
                    <a:pt x="39" y="8"/>
                  </a:cubicBezTo>
                  <a:cubicBezTo>
                    <a:pt x="39" y="8"/>
                    <a:pt x="39" y="8"/>
                    <a:pt x="38" y="8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38" y="8"/>
                    <a:pt x="37" y="8"/>
                    <a:pt x="37" y="8"/>
                  </a:cubicBezTo>
                  <a:cubicBezTo>
                    <a:pt x="37" y="8"/>
                    <a:pt x="36" y="8"/>
                    <a:pt x="36" y="8"/>
                  </a:cubicBezTo>
                  <a:cubicBezTo>
                    <a:pt x="36" y="8"/>
                    <a:pt x="35" y="8"/>
                    <a:pt x="35" y="8"/>
                  </a:cubicBezTo>
                  <a:cubicBezTo>
                    <a:pt x="34" y="8"/>
                    <a:pt x="33" y="9"/>
                    <a:pt x="32" y="9"/>
                  </a:cubicBezTo>
                  <a:cubicBezTo>
                    <a:pt x="32" y="9"/>
                    <a:pt x="32" y="10"/>
                    <a:pt x="32" y="9"/>
                  </a:cubicBezTo>
                  <a:cubicBezTo>
                    <a:pt x="32" y="9"/>
                    <a:pt x="32" y="9"/>
                    <a:pt x="32" y="8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3" y="8"/>
                    <a:pt x="34" y="8"/>
                    <a:pt x="34" y="8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7"/>
                    <a:pt x="36" y="7"/>
                    <a:pt x="36" y="7"/>
                  </a:cubicBezTo>
                  <a:cubicBezTo>
                    <a:pt x="36" y="7"/>
                    <a:pt x="36" y="6"/>
                    <a:pt x="37" y="6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9" y="5"/>
                    <a:pt x="40" y="5"/>
                    <a:pt x="40" y="5"/>
                  </a:cubicBezTo>
                  <a:cubicBezTo>
                    <a:pt x="41" y="5"/>
                    <a:pt x="42" y="5"/>
                    <a:pt x="42" y="5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4" y="5"/>
                    <a:pt x="44" y="5"/>
                    <a:pt x="45" y="5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5"/>
                    <a:pt x="45" y="4"/>
                  </a:cubicBezTo>
                  <a:cubicBezTo>
                    <a:pt x="45" y="4"/>
                    <a:pt x="45" y="4"/>
                    <a:pt x="45" y="4"/>
                  </a:cubicBezTo>
                  <a:cubicBezTo>
                    <a:pt x="45" y="4"/>
                    <a:pt x="44" y="4"/>
                    <a:pt x="44" y="4"/>
                  </a:cubicBezTo>
                  <a:cubicBezTo>
                    <a:pt x="44" y="4"/>
                    <a:pt x="43" y="4"/>
                    <a:pt x="43" y="4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2" y="3"/>
                    <a:pt x="44" y="3"/>
                    <a:pt x="44" y="4"/>
                  </a:cubicBezTo>
                  <a:cubicBezTo>
                    <a:pt x="44" y="4"/>
                    <a:pt x="45" y="3"/>
                    <a:pt x="45" y="3"/>
                  </a:cubicBezTo>
                  <a:cubicBezTo>
                    <a:pt x="45" y="3"/>
                    <a:pt x="45" y="3"/>
                    <a:pt x="46" y="3"/>
                  </a:cubicBezTo>
                  <a:cubicBezTo>
                    <a:pt x="46" y="3"/>
                    <a:pt x="46" y="3"/>
                    <a:pt x="46" y="3"/>
                  </a:cubicBezTo>
                  <a:cubicBezTo>
                    <a:pt x="46" y="3"/>
                    <a:pt x="46" y="3"/>
                    <a:pt x="47" y="3"/>
                  </a:cubicBezTo>
                  <a:cubicBezTo>
                    <a:pt x="47" y="3"/>
                    <a:pt x="47" y="3"/>
                    <a:pt x="48" y="3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9" y="2"/>
                    <a:pt x="49" y="2"/>
                    <a:pt x="49" y="1"/>
                  </a:cubicBezTo>
                  <a:cubicBezTo>
                    <a:pt x="49" y="1"/>
                    <a:pt x="49" y="1"/>
                    <a:pt x="48" y="0"/>
                  </a:cubicBezTo>
                  <a:cubicBezTo>
                    <a:pt x="48" y="0"/>
                    <a:pt x="47" y="0"/>
                    <a:pt x="47" y="0"/>
                  </a:cubicBezTo>
                  <a:cubicBezTo>
                    <a:pt x="46" y="1"/>
                    <a:pt x="45" y="0"/>
                    <a:pt x="44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3" y="1"/>
                    <a:pt x="42" y="1"/>
                    <a:pt x="42" y="1"/>
                  </a:cubicBezTo>
                  <a:cubicBezTo>
                    <a:pt x="42" y="1"/>
                    <a:pt x="41" y="1"/>
                    <a:pt x="41" y="1"/>
                  </a:cubicBezTo>
                  <a:cubicBezTo>
                    <a:pt x="41" y="1"/>
                    <a:pt x="40" y="1"/>
                    <a:pt x="40" y="1"/>
                  </a:cubicBezTo>
                  <a:cubicBezTo>
                    <a:pt x="40" y="1"/>
                    <a:pt x="40" y="1"/>
                    <a:pt x="40" y="2"/>
                  </a:cubicBezTo>
                  <a:cubicBezTo>
                    <a:pt x="39" y="2"/>
                    <a:pt x="39" y="2"/>
                    <a:pt x="39" y="2"/>
                  </a:cubicBezTo>
                  <a:cubicBezTo>
                    <a:pt x="39" y="2"/>
                    <a:pt x="38" y="2"/>
                    <a:pt x="38" y="2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7" y="2"/>
                    <a:pt x="37" y="2"/>
                    <a:pt x="36" y="2"/>
                  </a:cubicBezTo>
                  <a:cubicBezTo>
                    <a:pt x="36" y="2"/>
                    <a:pt x="36" y="2"/>
                    <a:pt x="35" y="2"/>
                  </a:cubicBezTo>
                  <a:cubicBezTo>
                    <a:pt x="35" y="2"/>
                    <a:pt x="35" y="2"/>
                    <a:pt x="34" y="2"/>
                  </a:cubicBezTo>
                  <a:cubicBezTo>
                    <a:pt x="34" y="2"/>
                    <a:pt x="34" y="1"/>
                    <a:pt x="34" y="1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3" y="1"/>
                    <a:pt x="33" y="1"/>
                    <a:pt x="32" y="1"/>
                  </a:cubicBezTo>
                  <a:cubicBezTo>
                    <a:pt x="32" y="1"/>
                    <a:pt x="32" y="0"/>
                    <a:pt x="32" y="0"/>
                  </a:cubicBezTo>
                  <a:cubicBezTo>
                    <a:pt x="31" y="0"/>
                    <a:pt x="31" y="0"/>
                    <a:pt x="30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29" y="1"/>
                    <a:pt x="28" y="2"/>
                    <a:pt x="28" y="1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6" y="1"/>
                    <a:pt x="26" y="1"/>
                    <a:pt x="25" y="1"/>
                  </a:cubicBezTo>
                  <a:cubicBezTo>
                    <a:pt x="24" y="1"/>
                    <a:pt x="24" y="1"/>
                    <a:pt x="23" y="1"/>
                  </a:cubicBezTo>
                  <a:cubicBezTo>
                    <a:pt x="22" y="1"/>
                    <a:pt x="22" y="2"/>
                    <a:pt x="22" y="2"/>
                  </a:cubicBezTo>
                  <a:cubicBezTo>
                    <a:pt x="22" y="2"/>
                    <a:pt x="23" y="3"/>
                    <a:pt x="23" y="3"/>
                  </a:cubicBezTo>
                  <a:cubicBezTo>
                    <a:pt x="23" y="3"/>
                    <a:pt x="24" y="3"/>
                    <a:pt x="24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4"/>
                    <a:pt x="23" y="4"/>
                    <a:pt x="23" y="4"/>
                  </a:cubicBezTo>
                  <a:cubicBezTo>
                    <a:pt x="23" y="4"/>
                    <a:pt x="23" y="4"/>
                    <a:pt x="24" y="5"/>
                  </a:cubicBezTo>
                  <a:cubicBezTo>
                    <a:pt x="24" y="5"/>
                    <a:pt x="24" y="5"/>
                    <a:pt x="24" y="6"/>
                  </a:cubicBezTo>
                  <a:cubicBezTo>
                    <a:pt x="24" y="6"/>
                    <a:pt x="24" y="6"/>
                    <a:pt x="25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3" y="7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3" y="6"/>
                    <a:pt x="23" y="6"/>
                    <a:pt x="22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8"/>
                    <a:pt x="21" y="8"/>
                  </a:cubicBezTo>
                  <a:cubicBezTo>
                    <a:pt x="21" y="8"/>
                    <a:pt x="21" y="9"/>
                    <a:pt x="20" y="9"/>
                  </a:cubicBezTo>
                  <a:cubicBezTo>
                    <a:pt x="20" y="9"/>
                    <a:pt x="20" y="9"/>
                    <a:pt x="19" y="9"/>
                  </a:cubicBezTo>
                  <a:cubicBezTo>
                    <a:pt x="19" y="9"/>
                    <a:pt x="19" y="9"/>
                    <a:pt x="18" y="9"/>
                  </a:cubicBezTo>
                  <a:cubicBezTo>
                    <a:pt x="18" y="9"/>
                    <a:pt x="18" y="10"/>
                    <a:pt x="17" y="10"/>
                  </a:cubicBezTo>
                  <a:cubicBezTo>
                    <a:pt x="17" y="10"/>
                    <a:pt x="17" y="10"/>
                    <a:pt x="16" y="10"/>
                  </a:cubicBezTo>
                  <a:cubicBezTo>
                    <a:pt x="16" y="10"/>
                    <a:pt x="16" y="10"/>
                    <a:pt x="15" y="10"/>
                  </a:cubicBezTo>
                  <a:cubicBezTo>
                    <a:pt x="15" y="10"/>
                    <a:pt x="14" y="10"/>
                    <a:pt x="14" y="10"/>
                  </a:cubicBezTo>
                  <a:cubicBezTo>
                    <a:pt x="13" y="10"/>
                    <a:pt x="13" y="10"/>
                    <a:pt x="12" y="10"/>
                  </a:cubicBezTo>
                  <a:cubicBezTo>
                    <a:pt x="12" y="10"/>
                    <a:pt x="11" y="10"/>
                    <a:pt x="11" y="10"/>
                  </a:cubicBezTo>
                  <a:cubicBezTo>
                    <a:pt x="10" y="9"/>
                    <a:pt x="10" y="9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7"/>
                    <a:pt x="8" y="7"/>
                    <a:pt x="8" y="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290" name="Freeform 292"/>
            <p:cNvSpPr>
              <a:spLocks/>
            </p:cNvSpPr>
            <p:nvPr/>
          </p:nvSpPr>
          <p:spPr bwMode="auto">
            <a:xfrm>
              <a:off x="2165350" y="2159001"/>
              <a:ext cx="20638" cy="9525"/>
            </a:xfrm>
            <a:custGeom>
              <a:avLst/>
              <a:gdLst>
                <a:gd name="T0" fmla="*/ 6 w 7"/>
                <a:gd name="T1" fmla="*/ 0 h 3"/>
                <a:gd name="T2" fmla="*/ 5 w 7"/>
                <a:gd name="T3" fmla="*/ 0 h 3"/>
                <a:gd name="T4" fmla="*/ 5 w 7"/>
                <a:gd name="T5" fmla="*/ 0 h 3"/>
                <a:gd name="T6" fmla="*/ 4 w 7"/>
                <a:gd name="T7" fmla="*/ 0 h 3"/>
                <a:gd name="T8" fmla="*/ 3 w 7"/>
                <a:gd name="T9" fmla="*/ 0 h 3"/>
                <a:gd name="T10" fmla="*/ 3 w 7"/>
                <a:gd name="T11" fmla="*/ 0 h 3"/>
                <a:gd name="T12" fmla="*/ 2 w 7"/>
                <a:gd name="T13" fmla="*/ 0 h 3"/>
                <a:gd name="T14" fmla="*/ 2 w 7"/>
                <a:gd name="T15" fmla="*/ 0 h 3"/>
                <a:gd name="T16" fmla="*/ 0 w 7"/>
                <a:gd name="T17" fmla="*/ 1 h 3"/>
                <a:gd name="T18" fmla="*/ 0 w 7"/>
                <a:gd name="T19" fmla="*/ 2 h 3"/>
                <a:gd name="T20" fmla="*/ 1 w 7"/>
                <a:gd name="T21" fmla="*/ 2 h 3"/>
                <a:gd name="T22" fmla="*/ 2 w 7"/>
                <a:gd name="T23" fmla="*/ 2 h 3"/>
                <a:gd name="T24" fmla="*/ 2 w 7"/>
                <a:gd name="T25" fmla="*/ 2 h 3"/>
                <a:gd name="T26" fmla="*/ 2 w 7"/>
                <a:gd name="T27" fmla="*/ 2 h 3"/>
                <a:gd name="T28" fmla="*/ 2 w 7"/>
                <a:gd name="T29" fmla="*/ 2 h 3"/>
                <a:gd name="T30" fmla="*/ 3 w 7"/>
                <a:gd name="T31" fmla="*/ 3 h 3"/>
                <a:gd name="T32" fmla="*/ 4 w 7"/>
                <a:gd name="T33" fmla="*/ 3 h 3"/>
                <a:gd name="T34" fmla="*/ 5 w 7"/>
                <a:gd name="T35" fmla="*/ 3 h 3"/>
                <a:gd name="T36" fmla="*/ 6 w 7"/>
                <a:gd name="T37" fmla="*/ 2 h 3"/>
                <a:gd name="T38" fmla="*/ 6 w 7"/>
                <a:gd name="T39" fmla="*/ 1 h 3"/>
                <a:gd name="T40" fmla="*/ 6 w 7"/>
                <a:gd name="T4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" h="3">
                  <a:moveTo>
                    <a:pt x="6" y="0"/>
                  </a:moveTo>
                  <a:cubicBezTo>
                    <a:pt x="6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0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3"/>
                    <a:pt x="6" y="2"/>
                    <a:pt x="6" y="2"/>
                  </a:cubicBezTo>
                  <a:cubicBezTo>
                    <a:pt x="6" y="2"/>
                    <a:pt x="7" y="1"/>
                    <a:pt x="6" y="1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291" name="Freeform 293"/>
            <p:cNvSpPr>
              <a:spLocks/>
            </p:cNvSpPr>
            <p:nvPr/>
          </p:nvSpPr>
          <p:spPr bwMode="auto">
            <a:xfrm>
              <a:off x="2238375" y="2171701"/>
              <a:ext cx="14288" cy="4763"/>
            </a:xfrm>
            <a:custGeom>
              <a:avLst/>
              <a:gdLst>
                <a:gd name="T0" fmla="*/ 1 w 5"/>
                <a:gd name="T1" fmla="*/ 0 h 2"/>
                <a:gd name="T2" fmla="*/ 1 w 5"/>
                <a:gd name="T3" fmla="*/ 1 h 2"/>
                <a:gd name="T4" fmla="*/ 0 w 5"/>
                <a:gd name="T5" fmla="*/ 2 h 2"/>
                <a:gd name="T6" fmla="*/ 1 w 5"/>
                <a:gd name="T7" fmla="*/ 2 h 2"/>
                <a:gd name="T8" fmla="*/ 2 w 5"/>
                <a:gd name="T9" fmla="*/ 2 h 2"/>
                <a:gd name="T10" fmla="*/ 3 w 5"/>
                <a:gd name="T11" fmla="*/ 1 h 2"/>
                <a:gd name="T12" fmla="*/ 3 w 5"/>
                <a:gd name="T13" fmla="*/ 1 h 2"/>
                <a:gd name="T14" fmla="*/ 4 w 5"/>
                <a:gd name="T15" fmla="*/ 1 h 2"/>
                <a:gd name="T16" fmla="*/ 4 w 5"/>
                <a:gd name="T17" fmla="*/ 1 h 2"/>
                <a:gd name="T18" fmla="*/ 4 w 5"/>
                <a:gd name="T19" fmla="*/ 0 h 2"/>
                <a:gd name="T20" fmla="*/ 3 w 5"/>
                <a:gd name="T21" fmla="*/ 0 h 2"/>
                <a:gd name="T22" fmla="*/ 2 w 5"/>
                <a:gd name="T23" fmla="*/ 0 h 2"/>
                <a:gd name="T24" fmla="*/ 1 w 5"/>
                <a:gd name="T2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" h="2">
                  <a:moveTo>
                    <a:pt x="1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292" name="Freeform 294"/>
            <p:cNvSpPr>
              <a:spLocks/>
            </p:cNvSpPr>
            <p:nvPr/>
          </p:nvSpPr>
          <p:spPr bwMode="auto">
            <a:xfrm>
              <a:off x="2220913" y="2144713"/>
              <a:ext cx="39688" cy="9525"/>
            </a:xfrm>
            <a:custGeom>
              <a:avLst/>
              <a:gdLst>
                <a:gd name="T0" fmla="*/ 13 w 14"/>
                <a:gd name="T1" fmla="*/ 0 h 3"/>
                <a:gd name="T2" fmla="*/ 13 w 14"/>
                <a:gd name="T3" fmla="*/ 0 h 3"/>
                <a:gd name="T4" fmla="*/ 11 w 14"/>
                <a:gd name="T5" fmla="*/ 1 h 3"/>
                <a:gd name="T6" fmla="*/ 9 w 14"/>
                <a:gd name="T7" fmla="*/ 1 h 3"/>
                <a:gd name="T8" fmla="*/ 7 w 14"/>
                <a:gd name="T9" fmla="*/ 1 h 3"/>
                <a:gd name="T10" fmla="*/ 6 w 14"/>
                <a:gd name="T11" fmla="*/ 1 h 3"/>
                <a:gd name="T12" fmla="*/ 4 w 14"/>
                <a:gd name="T13" fmla="*/ 1 h 3"/>
                <a:gd name="T14" fmla="*/ 2 w 14"/>
                <a:gd name="T15" fmla="*/ 1 h 3"/>
                <a:gd name="T16" fmla="*/ 0 w 14"/>
                <a:gd name="T17" fmla="*/ 2 h 3"/>
                <a:gd name="T18" fmla="*/ 0 w 14"/>
                <a:gd name="T19" fmla="*/ 2 h 3"/>
                <a:gd name="T20" fmla="*/ 1 w 14"/>
                <a:gd name="T21" fmla="*/ 3 h 3"/>
                <a:gd name="T22" fmla="*/ 1 w 14"/>
                <a:gd name="T23" fmla="*/ 3 h 3"/>
                <a:gd name="T24" fmla="*/ 2 w 14"/>
                <a:gd name="T25" fmla="*/ 2 h 3"/>
                <a:gd name="T26" fmla="*/ 3 w 14"/>
                <a:gd name="T27" fmla="*/ 3 h 3"/>
                <a:gd name="T28" fmla="*/ 6 w 14"/>
                <a:gd name="T29" fmla="*/ 2 h 3"/>
                <a:gd name="T30" fmla="*/ 7 w 14"/>
                <a:gd name="T31" fmla="*/ 2 h 3"/>
                <a:gd name="T32" fmla="*/ 8 w 14"/>
                <a:gd name="T33" fmla="*/ 2 h 3"/>
                <a:gd name="T34" fmla="*/ 9 w 14"/>
                <a:gd name="T35" fmla="*/ 2 h 3"/>
                <a:gd name="T36" fmla="*/ 10 w 14"/>
                <a:gd name="T37" fmla="*/ 2 h 3"/>
                <a:gd name="T38" fmla="*/ 11 w 14"/>
                <a:gd name="T39" fmla="*/ 1 h 3"/>
                <a:gd name="T40" fmla="*/ 11 w 14"/>
                <a:gd name="T41" fmla="*/ 1 h 3"/>
                <a:gd name="T42" fmla="*/ 12 w 14"/>
                <a:gd name="T43" fmla="*/ 1 h 3"/>
                <a:gd name="T44" fmla="*/ 13 w 14"/>
                <a:gd name="T45" fmla="*/ 1 h 3"/>
                <a:gd name="T46" fmla="*/ 13 w 14"/>
                <a:gd name="T47" fmla="*/ 1 h 3"/>
                <a:gd name="T48" fmla="*/ 14 w 14"/>
                <a:gd name="T49" fmla="*/ 1 h 3"/>
                <a:gd name="T50" fmla="*/ 14 w 14"/>
                <a:gd name="T51" fmla="*/ 1 h 3"/>
                <a:gd name="T52" fmla="*/ 14 w 14"/>
                <a:gd name="T53" fmla="*/ 1 h 3"/>
                <a:gd name="T54" fmla="*/ 14 w 14"/>
                <a:gd name="T55" fmla="*/ 0 h 3"/>
                <a:gd name="T56" fmla="*/ 13 w 14"/>
                <a:gd name="T5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" h="3"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2" y="0"/>
                    <a:pt x="12" y="1"/>
                    <a:pt x="11" y="1"/>
                  </a:cubicBezTo>
                  <a:cubicBezTo>
                    <a:pt x="10" y="1"/>
                    <a:pt x="10" y="1"/>
                    <a:pt x="9" y="1"/>
                  </a:cubicBezTo>
                  <a:cubicBezTo>
                    <a:pt x="8" y="1"/>
                    <a:pt x="8" y="1"/>
                    <a:pt x="7" y="1"/>
                  </a:cubicBezTo>
                  <a:cubicBezTo>
                    <a:pt x="7" y="1"/>
                    <a:pt x="6" y="1"/>
                    <a:pt x="6" y="1"/>
                  </a:cubicBezTo>
                  <a:cubicBezTo>
                    <a:pt x="5" y="1"/>
                    <a:pt x="4" y="1"/>
                    <a:pt x="4" y="1"/>
                  </a:cubicBezTo>
                  <a:cubicBezTo>
                    <a:pt x="3" y="1"/>
                    <a:pt x="3" y="1"/>
                    <a:pt x="2" y="1"/>
                  </a:cubicBezTo>
                  <a:cubicBezTo>
                    <a:pt x="1" y="1"/>
                    <a:pt x="1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4" y="3"/>
                    <a:pt x="5" y="2"/>
                    <a:pt x="6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8" y="2"/>
                    <a:pt x="8" y="2"/>
                  </a:cubicBezTo>
                  <a:cubicBezTo>
                    <a:pt x="8" y="2"/>
                    <a:pt x="8" y="2"/>
                    <a:pt x="9" y="2"/>
                  </a:cubicBezTo>
                  <a:cubicBezTo>
                    <a:pt x="9" y="2"/>
                    <a:pt x="9" y="2"/>
                    <a:pt x="10" y="2"/>
                  </a:cubicBezTo>
                  <a:cubicBezTo>
                    <a:pt x="10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3" y="0"/>
                    <a:pt x="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293" name="Freeform 295"/>
            <p:cNvSpPr>
              <a:spLocks/>
            </p:cNvSpPr>
            <p:nvPr/>
          </p:nvSpPr>
          <p:spPr bwMode="auto">
            <a:xfrm>
              <a:off x="2514600" y="2298701"/>
              <a:ext cx="58738" cy="30163"/>
            </a:xfrm>
            <a:custGeom>
              <a:avLst/>
              <a:gdLst>
                <a:gd name="T0" fmla="*/ 15 w 20"/>
                <a:gd name="T1" fmla="*/ 0 h 10"/>
                <a:gd name="T2" fmla="*/ 15 w 20"/>
                <a:gd name="T3" fmla="*/ 0 h 10"/>
                <a:gd name="T4" fmla="*/ 10 w 20"/>
                <a:gd name="T5" fmla="*/ 1 h 10"/>
                <a:gd name="T6" fmla="*/ 8 w 20"/>
                <a:gd name="T7" fmla="*/ 1 h 10"/>
                <a:gd name="T8" fmla="*/ 6 w 20"/>
                <a:gd name="T9" fmla="*/ 2 h 10"/>
                <a:gd name="T10" fmla="*/ 4 w 20"/>
                <a:gd name="T11" fmla="*/ 4 h 10"/>
                <a:gd name="T12" fmla="*/ 3 w 20"/>
                <a:gd name="T13" fmla="*/ 4 h 10"/>
                <a:gd name="T14" fmla="*/ 2 w 20"/>
                <a:gd name="T15" fmla="*/ 5 h 10"/>
                <a:gd name="T16" fmla="*/ 1 w 20"/>
                <a:gd name="T17" fmla="*/ 6 h 10"/>
                <a:gd name="T18" fmla="*/ 0 w 20"/>
                <a:gd name="T19" fmla="*/ 7 h 10"/>
                <a:gd name="T20" fmla="*/ 0 w 20"/>
                <a:gd name="T21" fmla="*/ 8 h 10"/>
                <a:gd name="T22" fmla="*/ 0 w 20"/>
                <a:gd name="T23" fmla="*/ 9 h 10"/>
                <a:gd name="T24" fmla="*/ 1 w 20"/>
                <a:gd name="T25" fmla="*/ 10 h 10"/>
                <a:gd name="T26" fmla="*/ 3 w 20"/>
                <a:gd name="T27" fmla="*/ 10 h 10"/>
                <a:gd name="T28" fmla="*/ 6 w 20"/>
                <a:gd name="T29" fmla="*/ 10 h 10"/>
                <a:gd name="T30" fmla="*/ 8 w 20"/>
                <a:gd name="T31" fmla="*/ 10 h 10"/>
                <a:gd name="T32" fmla="*/ 11 w 20"/>
                <a:gd name="T33" fmla="*/ 10 h 10"/>
                <a:gd name="T34" fmla="*/ 12 w 20"/>
                <a:gd name="T35" fmla="*/ 10 h 10"/>
                <a:gd name="T36" fmla="*/ 13 w 20"/>
                <a:gd name="T37" fmla="*/ 9 h 10"/>
                <a:gd name="T38" fmla="*/ 14 w 20"/>
                <a:gd name="T39" fmla="*/ 9 h 10"/>
                <a:gd name="T40" fmla="*/ 14 w 20"/>
                <a:gd name="T41" fmla="*/ 9 h 10"/>
                <a:gd name="T42" fmla="*/ 15 w 20"/>
                <a:gd name="T43" fmla="*/ 8 h 10"/>
                <a:gd name="T44" fmla="*/ 16 w 20"/>
                <a:gd name="T45" fmla="*/ 8 h 10"/>
                <a:gd name="T46" fmla="*/ 16 w 20"/>
                <a:gd name="T47" fmla="*/ 7 h 10"/>
                <a:gd name="T48" fmla="*/ 17 w 20"/>
                <a:gd name="T49" fmla="*/ 6 h 10"/>
                <a:gd name="T50" fmla="*/ 17 w 20"/>
                <a:gd name="T51" fmla="*/ 6 h 10"/>
                <a:gd name="T52" fmla="*/ 17 w 20"/>
                <a:gd name="T53" fmla="*/ 5 h 10"/>
                <a:gd name="T54" fmla="*/ 18 w 20"/>
                <a:gd name="T55" fmla="*/ 4 h 10"/>
                <a:gd name="T56" fmla="*/ 18 w 20"/>
                <a:gd name="T57" fmla="*/ 3 h 10"/>
                <a:gd name="T58" fmla="*/ 19 w 20"/>
                <a:gd name="T59" fmla="*/ 3 h 10"/>
                <a:gd name="T60" fmla="*/ 19 w 20"/>
                <a:gd name="T61" fmla="*/ 2 h 10"/>
                <a:gd name="T62" fmla="*/ 18 w 20"/>
                <a:gd name="T63" fmla="*/ 1 h 10"/>
                <a:gd name="T64" fmla="*/ 17 w 20"/>
                <a:gd name="T65" fmla="*/ 1 h 10"/>
                <a:gd name="T66" fmla="*/ 16 w 20"/>
                <a:gd name="T67" fmla="*/ 1 h 10"/>
                <a:gd name="T68" fmla="*/ 15 w 20"/>
                <a:gd name="T6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0" h="10">
                  <a:moveTo>
                    <a:pt x="15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3" y="0"/>
                    <a:pt x="12" y="1"/>
                    <a:pt x="10" y="1"/>
                  </a:cubicBezTo>
                  <a:cubicBezTo>
                    <a:pt x="10" y="1"/>
                    <a:pt x="9" y="1"/>
                    <a:pt x="8" y="1"/>
                  </a:cubicBezTo>
                  <a:cubicBezTo>
                    <a:pt x="8" y="2"/>
                    <a:pt x="7" y="2"/>
                    <a:pt x="6" y="2"/>
                  </a:cubicBezTo>
                  <a:cubicBezTo>
                    <a:pt x="5" y="3"/>
                    <a:pt x="5" y="3"/>
                    <a:pt x="4" y="4"/>
                  </a:cubicBezTo>
                  <a:cubicBezTo>
                    <a:pt x="4" y="4"/>
                    <a:pt x="3" y="4"/>
                    <a:pt x="3" y="4"/>
                  </a:cubicBezTo>
                  <a:cubicBezTo>
                    <a:pt x="3" y="4"/>
                    <a:pt x="3" y="4"/>
                    <a:pt x="2" y="5"/>
                  </a:cubicBezTo>
                  <a:cubicBezTo>
                    <a:pt x="2" y="5"/>
                    <a:pt x="1" y="5"/>
                    <a:pt x="1" y="6"/>
                  </a:cubicBezTo>
                  <a:cubicBezTo>
                    <a:pt x="1" y="6"/>
                    <a:pt x="1" y="7"/>
                    <a:pt x="0" y="7"/>
                  </a:cubicBezTo>
                  <a:cubicBezTo>
                    <a:pt x="0" y="7"/>
                    <a:pt x="0" y="8"/>
                    <a:pt x="0" y="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0"/>
                    <a:pt x="1" y="10"/>
                    <a:pt x="1" y="10"/>
                  </a:cubicBezTo>
                  <a:cubicBezTo>
                    <a:pt x="2" y="10"/>
                    <a:pt x="2" y="10"/>
                    <a:pt x="3" y="10"/>
                  </a:cubicBezTo>
                  <a:cubicBezTo>
                    <a:pt x="4" y="10"/>
                    <a:pt x="5" y="10"/>
                    <a:pt x="6" y="10"/>
                  </a:cubicBezTo>
                  <a:cubicBezTo>
                    <a:pt x="7" y="10"/>
                    <a:pt x="7" y="10"/>
                    <a:pt x="8" y="10"/>
                  </a:cubicBezTo>
                  <a:cubicBezTo>
                    <a:pt x="9" y="10"/>
                    <a:pt x="10" y="10"/>
                    <a:pt x="11" y="10"/>
                  </a:cubicBezTo>
                  <a:cubicBezTo>
                    <a:pt x="11" y="10"/>
                    <a:pt x="12" y="10"/>
                    <a:pt x="12" y="10"/>
                  </a:cubicBezTo>
                  <a:cubicBezTo>
                    <a:pt x="12" y="9"/>
                    <a:pt x="13" y="9"/>
                    <a:pt x="13" y="9"/>
                  </a:cubicBezTo>
                  <a:cubicBezTo>
                    <a:pt x="13" y="9"/>
                    <a:pt x="13" y="9"/>
                    <a:pt x="14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5" y="9"/>
                    <a:pt x="15" y="8"/>
                    <a:pt x="15" y="8"/>
                  </a:cubicBezTo>
                  <a:cubicBezTo>
                    <a:pt x="15" y="8"/>
                    <a:pt x="15" y="8"/>
                    <a:pt x="16" y="8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8" y="5"/>
                    <a:pt x="18" y="4"/>
                  </a:cubicBezTo>
                  <a:cubicBezTo>
                    <a:pt x="18" y="4"/>
                    <a:pt x="18" y="4"/>
                    <a:pt x="18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20" y="2"/>
                    <a:pt x="20" y="2"/>
                    <a:pt x="19" y="2"/>
                  </a:cubicBezTo>
                  <a:cubicBezTo>
                    <a:pt x="19" y="1"/>
                    <a:pt x="18" y="1"/>
                    <a:pt x="18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6" y="1"/>
                    <a:pt x="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294" name="Freeform 296"/>
            <p:cNvSpPr>
              <a:spLocks/>
            </p:cNvSpPr>
            <p:nvPr/>
          </p:nvSpPr>
          <p:spPr bwMode="auto">
            <a:xfrm>
              <a:off x="2576513" y="2305051"/>
              <a:ext cx="25400" cy="7938"/>
            </a:xfrm>
            <a:custGeom>
              <a:avLst/>
              <a:gdLst>
                <a:gd name="T0" fmla="*/ 1 w 9"/>
                <a:gd name="T1" fmla="*/ 1 h 3"/>
                <a:gd name="T2" fmla="*/ 0 w 9"/>
                <a:gd name="T3" fmla="*/ 1 h 3"/>
                <a:gd name="T4" fmla="*/ 0 w 9"/>
                <a:gd name="T5" fmla="*/ 2 h 3"/>
                <a:gd name="T6" fmla="*/ 0 w 9"/>
                <a:gd name="T7" fmla="*/ 3 h 3"/>
                <a:gd name="T8" fmla="*/ 2 w 9"/>
                <a:gd name="T9" fmla="*/ 3 h 3"/>
                <a:gd name="T10" fmla="*/ 3 w 9"/>
                <a:gd name="T11" fmla="*/ 3 h 3"/>
                <a:gd name="T12" fmla="*/ 4 w 9"/>
                <a:gd name="T13" fmla="*/ 3 h 3"/>
                <a:gd name="T14" fmla="*/ 8 w 9"/>
                <a:gd name="T15" fmla="*/ 3 h 3"/>
                <a:gd name="T16" fmla="*/ 8 w 9"/>
                <a:gd name="T17" fmla="*/ 3 h 3"/>
                <a:gd name="T18" fmla="*/ 9 w 9"/>
                <a:gd name="T19" fmla="*/ 3 h 3"/>
                <a:gd name="T20" fmla="*/ 9 w 9"/>
                <a:gd name="T21" fmla="*/ 2 h 3"/>
                <a:gd name="T22" fmla="*/ 7 w 9"/>
                <a:gd name="T23" fmla="*/ 1 h 3"/>
                <a:gd name="T24" fmla="*/ 6 w 9"/>
                <a:gd name="T25" fmla="*/ 1 h 3"/>
                <a:gd name="T26" fmla="*/ 5 w 9"/>
                <a:gd name="T27" fmla="*/ 1 h 3"/>
                <a:gd name="T28" fmla="*/ 5 w 9"/>
                <a:gd name="T29" fmla="*/ 0 h 3"/>
                <a:gd name="T30" fmla="*/ 1 w 9"/>
                <a:gd name="T3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" h="3">
                  <a:moveTo>
                    <a:pt x="1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2" y="3"/>
                  </a:cubicBezTo>
                  <a:cubicBezTo>
                    <a:pt x="2" y="3"/>
                    <a:pt x="2" y="3"/>
                    <a:pt x="3" y="3"/>
                  </a:cubicBezTo>
                  <a:cubicBezTo>
                    <a:pt x="3" y="3"/>
                    <a:pt x="4" y="3"/>
                    <a:pt x="4" y="3"/>
                  </a:cubicBezTo>
                  <a:cubicBezTo>
                    <a:pt x="5" y="3"/>
                    <a:pt x="7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1"/>
                    <a:pt x="7" y="1"/>
                    <a:pt x="7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5" y="1"/>
                  </a:cubicBezTo>
                  <a:cubicBezTo>
                    <a:pt x="5" y="1"/>
                    <a:pt x="5" y="1"/>
                    <a:pt x="5" y="0"/>
                  </a:cubicBezTo>
                  <a:cubicBezTo>
                    <a:pt x="3" y="0"/>
                    <a:pt x="2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295" name="Freeform 297"/>
            <p:cNvSpPr>
              <a:spLocks/>
            </p:cNvSpPr>
            <p:nvPr/>
          </p:nvSpPr>
          <p:spPr bwMode="auto">
            <a:xfrm>
              <a:off x="2573338" y="2290763"/>
              <a:ext cx="11113" cy="4763"/>
            </a:xfrm>
            <a:custGeom>
              <a:avLst/>
              <a:gdLst>
                <a:gd name="T0" fmla="*/ 0 w 4"/>
                <a:gd name="T1" fmla="*/ 2 h 2"/>
                <a:gd name="T2" fmla="*/ 1 w 4"/>
                <a:gd name="T3" fmla="*/ 2 h 2"/>
                <a:gd name="T4" fmla="*/ 2 w 4"/>
                <a:gd name="T5" fmla="*/ 2 h 2"/>
                <a:gd name="T6" fmla="*/ 2 w 4"/>
                <a:gd name="T7" fmla="*/ 2 h 2"/>
                <a:gd name="T8" fmla="*/ 3 w 4"/>
                <a:gd name="T9" fmla="*/ 2 h 2"/>
                <a:gd name="T10" fmla="*/ 3 w 4"/>
                <a:gd name="T11" fmla="*/ 1 h 2"/>
                <a:gd name="T12" fmla="*/ 2 w 4"/>
                <a:gd name="T13" fmla="*/ 0 h 2"/>
                <a:gd name="T14" fmla="*/ 1 w 4"/>
                <a:gd name="T15" fmla="*/ 0 h 2"/>
                <a:gd name="T16" fmla="*/ 0 w 4"/>
                <a:gd name="T1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4" y="1"/>
                    <a:pt x="3" y="1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1"/>
                    <a:pt x="0" y="2"/>
                    <a:pt x="0" y="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296" name="Freeform 298"/>
            <p:cNvSpPr>
              <a:spLocks/>
            </p:cNvSpPr>
            <p:nvPr/>
          </p:nvSpPr>
          <p:spPr bwMode="auto">
            <a:xfrm>
              <a:off x="2549525" y="2278063"/>
              <a:ext cx="28575" cy="12700"/>
            </a:xfrm>
            <a:custGeom>
              <a:avLst/>
              <a:gdLst>
                <a:gd name="T0" fmla="*/ 7 w 10"/>
                <a:gd name="T1" fmla="*/ 2 h 4"/>
                <a:gd name="T2" fmla="*/ 3 w 10"/>
                <a:gd name="T3" fmla="*/ 3 h 4"/>
                <a:gd name="T4" fmla="*/ 3 w 10"/>
                <a:gd name="T5" fmla="*/ 3 h 4"/>
                <a:gd name="T6" fmla="*/ 2 w 10"/>
                <a:gd name="T7" fmla="*/ 4 h 4"/>
                <a:gd name="T8" fmla="*/ 1 w 10"/>
                <a:gd name="T9" fmla="*/ 4 h 4"/>
                <a:gd name="T10" fmla="*/ 1 w 10"/>
                <a:gd name="T11" fmla="*/ 3 h 4"/>
                <a:gd name="T12" fmla="*/ 1 w 10"/>
                <a:gd name="T13" fmla="*/ 3 h 4"/>
                <a:gd name="T14" fmla="*/ 2 w 10"/>
                <a:gd name="T15" fmla="*/ 3 h 4"/>
                <a:gd name="T16" fmla="*/ 2 w 10"/>
                <a:gd name="T17" fmla="*/ 2 h 4"/>
                <a:gd name="T18" fmla="*/ 2 w 10"/>
                <a:gd name="T19" fmla="*/ 2 h 4"/>
                <a:gd name="T20" fmla="*/ 3 w 10"/>
                <a:gd name="T21" fmla="*/ 1 h 4"/>
                <a:gd name="T22" fmla="*/ 4 w 10"/>
                <a:gd name="T23" fmla="*/ 1 h 4"/>
                <a:gd name="T24" fmla="*/ 6 w 10"/>
                <a:gd name="T25" fmla="*/ 1 h 4"/>
                <a:gd name="T26" fmla="*/ 7 w 10"/>
                <a:gd name="T27" fmla="*/ 1 h 4"/>
                <a:gd name="T28" fmla="*/ 8 w 10"/>
                <a:gd name="T29" fmla="*/ 1 h 4"/>
                <a:gd name="T30" fmla="*/ 8 w 10"/>
                <a:gd name="T31" fmla="*/ 1 h 4"/>
                <a:gd name="T32" fmla="*/ 9 w 10"/>
                <a:gd name="T33" fmla="*/ 1 h 4"/>
                <a:gd name="T34" fmla="*/ 9 w 10"/>
                <a:gd name="T35" fmla="*/ 1 h 4"/>
                <a:gd name="T36" fmla="*/ 9 w 10"/>
                <a:gd name="T37" fmla="*/ 1 h 4"/>
                <a:gd name="T38" fmla="*/ 7 w 10"/>
                <a:gd name="T3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" h="4">
                  <a:moveTo>
                    <a:pt x="7" y="2"/>
                  </a:moveTo>
                  <a:cubicBezTo>
                    <a:pt x="5" y="2"/>
                    <a:pt x="4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1" y="4"/>
                    <a:pt x="1" y="4"/>
                  </a:cubicBezTo>
                  <a:cubicBezTo>
                    <a:pt x="0" y="4"/>
                    <a:pt x="1" y="4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2" y="3"/>
                  </a:cubicBezTo>
                  <a:cubicBezTo>
                    <a:pt x="2" y="3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1"/>
                    <a:pt x="3" y="1"/>
                  </a:cubicBezTo>
                  <a:cubicBezTo>
                    <a:pt x="3" y="1"/>
                    <a:pt x="4" y="1"/>
                    <a:pt x="4" y="1"/>
                  </a:cubicBezTo>
                  <a:cubicBezTo>
                    <a:pt x="5" y="0"/>
                    <a:pt x="5" y="1"/>
                    <a:pt x="6" y="1"/>
                  </a:cubicBezTo>
                  <a:cubicBezTo>
                    <a:pt x="6" y="1"/>
                    <a:pt x="6" y="1"/>
                    <a:pt x="7" y="1"/>
                  </a:cubicBezTo>
                  <a:cubicBezTo>
                    <a:pt x="7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0" y="1"/>
                    <a:pt x="10" y="1"/>
                    <a:pt x="9" y="1"/>
                  </a:cubicBezTo>
                  <a:cubicBezTo>
                    <a:pt x="9" y="2"/>
                    <a:pt x="8" y="2"/>
                    <a:pt x="7" y="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297" name="Freeform 299"/>
            <p:cNvSpPr>
              <a:spLocks/>
            </p:cNvSpPr>
            <p:nvPr/>
          </p:nvSpPr>
          <p:spPr bwMode="auto">
            <a:xfrm>
              <a:off x="2546350" y="2270126"/>
              <a:ext cx="14288" cy="7938"/>
            </a:xfrm>
            <a:custGeom>
              <a:avLst/>
              <a:gdLst>
                <a:gd name="T0" fmla="*/ 2 w 5"/>
                <a:gd name="T1" fmla="*/ 0 h 3"/>
                <a:gd name="T2" fmla="*/ 1 w 5"/>
                <a:gd name="T3" fmla="*/ 1 h 3"/>
                <a:gd name="T4" fmla="*/ 0 w 5"/>
                <a:gd name="T5" fmla="*/ 1 h 3"/>
                <a:gd name="T6" fmla="*/ 0 w 5"/>
                <a:gd name="T7" fmla="*/ 2 h 3"/>
                <a:gd name="T8" fmla="*/ 0 w 5"/>
                <a:gd name="T9" fmla="*/ 2 h 3"/>
                <a:gd name="T10" fmla="*/ 2 w 5"/>
                <a:gd name="T11" fmla="*/ 3 h 3"/>
                <a:gd name="T12" fmla="*/ 2 w 5"/>
                <a:gd name="T13" fmla="*/ 2 h 3"/>
                <a:gd name="T14" fmla="*/ 3 w 5"/>
                <a:gd name="T15" fmla="*/ 2 h 3"/>
                <a:gd name="T16" fmla="*/ 3 w 5"/>
                <a:gd name="T17" fmla="*/ 2 h 3"/>
                <a:gd name="T18" fmla="*/ 5 w 5"/>
                <a:gd name="T19" fmla="*/ 1 h 3"/>
                <a:gd name="T20" fmla="*/ 5 w 5"/>
                <a:gd name="T21" fmla="*/ 1 h 3"/>
                <a:gd name="T22" fmla="*/ 4 w 5"/>
                <a:gd name="T23" fmla="*/ 0 h 3"/>
                <a:gd name="T24" fmla="*/ 3 w 5"/>
                <a:gd name="T25" fmla="*/ 0 h 3"/>
                <a:gd name="T26" fmla="*/ 2 w 5"/>
                <a:gd name="T2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" h="3">
                  <a:moveTo>
                    <a:pt x="2" y="0"/>
                  </a:moveTo>
                  <a:cubicBezTo>
                    <a:pt x="2" y="0"/>
                    <a:pt x="1" y="0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2" y="3"/>
                    <a:pt x="2" y="2"/>
                    <a:pt x="2" y="2"/>
                  </a:cubicBezTo>
                  <a:cubicBezTo>
                    <a:pt x="2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4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298" name="Freeform 300"/>
            <p:cNvSpPr>
              <a:spLocks/>
            </p:cNvSpPr>
            <p:nvPr/>
          </p:nvSpPr>
          <p:spPr bwMode="auto">
            <a:xfrm>
              <a:off x="2520950" y="2260601"/>
              <a:ext cx="22225" cy="6350"/>
            </a:xfrm>
            <a:custGeom>
              <a:avLst/>
              <a:gdLst>
                <a:gd name="T0" fmla="*/ 5 w 8"/>
                <a:gd name="T1" fmla="*/ 0 h 2"/>
                <a:gd name="T2" fmla="*/ 3 w 8"/>
                <a:gd name="T3" fmla="*/ 1 h 2"/>
                <a:gd name="T4" fmla="*/ 2 w 8"/>
                <a:gd name="T5" fmla="*/ 1 h 2"/>
                <a:gd name="T6" fmla="*/ 0 w 8"/>
                <a:gd name="T7" fmla="*/ 2 h 2"/>
                <a:gd name="T8" fmla="*/ 1 w 8"/>
                <a:gd name="T9" fmla="*/ 2 h 2"/>
                <a:gd name="T10" fmla="*/ 3 w 8"/>
                <a:gd name="T11" fmla="*/ 2 h 2"/>
                <a:gd name="T12" fmla="*/ 3 w 8"/>
                <a:gd name="T13" fmla="*/ 2 h 2"/>
                <a:gd name="T14" fmla="*/ 4 w 8"/>
                <a:gd name="T15" fmla="*/ 2 h 2"/>
                <a:gd name="T16" fmla="*/ 6 w 8"/>
                <a:gd name="T17" fmla="*/ 2 h 2"/>
                <a:gd name="T18" fmla="*/ 6 w 8"/>
                <a:gd name="T19" fmla="*/ 1 h 2"/>
                <a:gd name="T20" fmla="*/ 7 w 8"/>
                <a:gd name="T21" fmla="*/ 1 h 2"/>
                <a:gd name="T22" fmla="*/ 7 w 8"/>
                <a:gd name="T23" fmla="*/ 1 h 2"/>
                <a:gd name="T24" fmla="*/ 7 w 8"/>
                <a:gd name="T25" fmla="*/ 1 h 2"/>
                <a:gd name="T26" fmla="*/ 8 w 8"/>
                <a:gd name="T27" fmla="*/ 0 h 2"/>
                <a:gd name="T28" fmla="*/ 7 w 8"/>
                <a:gd name="T29" fmla="*/ 0 h 2"/>
                <a:gd name="T30" fmla="*/ 5 w 8"/>
                <a:gd name="T3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" h="2">
                  <a:moveTo>
                    <a:pt x="5" y="0"/>
                  </a:moveTo>
                  <a:cubicBezTo>
                    <a:pt x="5" y="0"/>
                    <a:pt x="4" y="1"/>
                    <a:pt x="3" y="1"/>
                  </a:cubicBezTo>
                  <a:cubicBezTo>
                    <a:pt x="3" y="1"/>
                    <a:pt x="2" y="1"/>
                    <a:pt x="2" y="1"/>
                  </a:cubicBezTo>
                  <a:cubicBezTo>
                    <a:pt x="1" y="1"/>
                    <a:pt x="1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2"/>
                    <a:pt x="6" y="2"/>
                  </a:cubicBezTo>
                  <a:cubicBezTo>
                    <a:pt x="6" y="2"/>
                    <a:pt x="6" y="2"/>
                    <a:pt x="6" y="1"/>
                  </a:cubicBezTo>
                  <a:cubicBezTo>
                    <a:pt x="6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8" y="1"/>
                    <a:pt x="8" y="1"/>
                    <a:pt x="8" y="0"/>
                  </a:cubicBezTo>
                  <a:cubicBezTo>
                    <a:pt x="8" y="0"/>
                    <a:pt x="8" y="0"/>
                    <a:pt x="7" y="0"/>
                  </a:cubicBezTo>
                  <a:cubicBezTo>
                    <a:pt x="7" y="0"/>
                    <a:pt x="6" y="0"/>
                    <a:pt x="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299" name="Freeform 301"/>
            <p:cNvSpPr>
              <a:spLocks/>
            </p:cNvSpPr>
            <p:nvPr/>
          </p:nvSpPr>
          <p:spPr bwMode="auto">
            <a:xfrm>
              <a:off x="2500313" y="2270126"/>
              <a:ext cx="28575" cy="14288"/>
            </a:xfrm>
            <a:custGeom>
              <a:avLst/>
              <a:gdLst>
                <a:gd name="T0" fmla="*/ 5 w 10"/>
                <a:gd name="T1" fmla="*/ 2 h 5"/>
                <a:gd name="T2" fmla="*/ 5 w 10"/>
                <a:gd name="T3" fmla="*/ 2 h 5"/>
                <a:gd name="T4" fmla="*/ 4 w 10"/>
                <a:gd name="T5" fmla="*/ 2 h 5"/>
                <a:gd name="T6" fmla="*/ 3 w 10"/>
                <a:gd name="T7" fmla="*/ 3 h 5"/>
                <a:gd name="T8" fmla="*/ 2 w 10"/>
                <a:gd name="T9" fmla="*/ 3 h 5"/>
                <a:gd name="T10" fmla="*/ 0 w 10"/>
                <a:gd name="T11" fmla="*/ 4 h 5"/>
                <a:gd name="T12" fmla="*/ 0 w 10"/>
                <a:gd name="T13" fmla="*/ 5 h 5"/>
                <a:gd name="T14" fmla="*/ 0 w 10"/>
                <a:gd name="T15" fmla="*/ 5 h 5"/>
                <a:gd name="T16" fmla="*/ 2 w 10"/>
                <a:gd name="T17" fmla="*/ 4 h 5"/>
                <a:gd name="T18" fmla="*/ 3 w 10"/>
                <a:gd name="T19" fmla="*/ 4 h 5"/>
                <a:gd name="T20" fmla="*/ 4 w 10"/>
                <a:gd name="T21" fmla="*/ 4 h 5"/>
                <a:gd name="T22" fmla="*/ 4 w 10"/>
                <a:gd name="T23" fmla="*/ 4 h 5"/>
                <a:gd name="T24" fmla="*/ 5 w 10"/>
                <a:gd name="T25" fmla="*/ 4 h 5"/>
                <a:gd name="T26" fmla="*/ 6 w 10"/>
                <a:gd name="T27" fmla="*/ 3 h 5"/>
                <a:gd name="T28" fmla="*/ 8 w 10"/>
                <a:gd name="T29" fmla="*/ 2 h 5"/>
                <a:gd name="T30" fmla="*/ 9 w 10"/>
                <a:gd name="T31" fmla="*/ 1 h 5"/>
                <a:gd name="T32" fmla="*/ 10 w 10"/>
                <a:gd name="T33" fmla="*/ 1 h 5"/>
                <a:gd name="T34" fmla="*/ 10 w 10"/>
                <a:gd name="T35" fmla="*/ 1 h 5"/>
                <a:gd name="T36" fmla="*/ 8 w 10"/>
                <a:gd name="T37" fmla="*/ 1 h 5"/>
                <a:gd name="T38" fmla="*/ 6 w 10"/>
                <a:gd name="T39" fmla="*/ 1 h 5"/>
                <a:gd name="T40" fmla="*/ 5 w 10"/>
                <a:gd name="T4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" h="5">
                  <a:moveTo>
                    <a:pt x="5" y="2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3"/>
                    <a:pt x="3" y="3"/>
                    <a:pt x="3" y="3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1" y="3"/>
                    <a:pt x="1" y="4"/>
                    <a:pt x="0" y="4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4"/>
                    <a:pt x="3" y="4"/>
                    <a:pt x="3" y="4"/>
                  </a:cubicBezTo>
                  <a:cubicBezTo>
                    <a:pt x="3" y="4"/>
                    <a:pt x="3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2"/>
                    <a:pt x="7" y="2"/>
                    <a:pt x="8" y="2"/>
                  </a:cubicBezTo>
                  <a:cubicBezTo>
                    <a:pt x="8" y="2"/>
                    <a:pt x="9" y="2"/>
                    <a:pt x="9" y="1"/>
                  </a:cubicBezTo>
                  <a:cubicBezTo>
                    <a:pt x="9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0"/>
                    <a:pt x="9" y="1"/>
                    <a:pt x="8" y="1"/>
                  </a:cubicBezTo>
                  <a:cubicBezTo>
                    <a:pt x="7" y="1"/>
                    <a:pt x="7" y="1"/>
                    <a:pt x="6" y="1"/>
                  </a:cubicBezTo>
                  <a:cubicBezTo>
                    <a:pt x="6" y="1"/>
                    <a:pt x="6" y="1"/>
                    <a:pt x="5" y="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300" name="Freeform 302"/>
            <p:cNvSpPr>
              <a:spLocks/>
            </p:cNvSpPr>
            <p:nvPr/>
          </p:nvSpPr>
          <p:spPr bwMode="auto">
            <a:xfrm>
              <a:off x="2336800" y="2154238"/>
              <a:ext cx="498475" cy="328613"/>
            </a:xfrm>
            <a:custGeom>
              <a:avLst/>
              <a:gdLst>
                <a:gd name="T0" fmla="*/ 139 w 171"/>
                <a:gd name="T1" fmla="*/ 35 h 113"/>
                <a:gd name="T2" fmla="*/ 130 w 171"/>
                <a:gd name="T3" fmla="*/ 35 h 113"/>
                <a:gd name="T4" fmla="*/ 139 w 171"/>
                <a:gd name="T5" fmla="*/ 29 h 113"/>
                <a:gd name="T6" fmla="*/ 121 w 171"/>
                <a:gd name="T7" fmla="*/ 33 h 113"/>
                <a:gd name="T8" fmla="*/ 118 w 171"/>
                <a:gd name="T9" fmla="*/ 28 h 113"/>
                <a:gd name="T10" fmla="*/ 128 w 171"/>
                <a:gd name="T11" fmla="*/ 21 h 113"/>
                <a:gd name="T12" fmla="*/ 110 w 171"/>
                <a:gd name="T13" fmla="*/ 23 h 113"/>
                <a:gd name="T14" fmla="*/ 105 w 171"/>
                <a:gd name="T15" fmla="*/ 20 h 113"/>
                <a:gd name="T16" fmla="*/ 103 w 171"/>
                <a:gd name="T17" fmla="*/ 16 h 113"/>
                <a:gd name="T18" fmla="*/ 101 w 171"/>
                <a:gd name="T19" fmla="*/ 11 h 113"/>
                <a:gd name="T20" fmla="*/ 90 w 171"/>
                <a:gd name="T21" fmla="*/ 14 h 113"/>
                <a:gd name="T22" fmla="*/ 82 w 171"/>
                <a:gd name="T23" fmla="*/ 15 h 113"/>
                <a:gd name="T24" fmla="*/ 74 w 171"/>
                <a:gd name="T25" fmla="*/ 12 h 113"/>
                <a:gd name="T26" fmla="*/ 60 w 171"/>
                <a:gd name="T27" fmla="*/ 3 h 113"/>
                <a:gd name="T28" fmla="*/ 51 w 171"/>
                <a:gd name="T29" fmla="*/ 7 h 113"/>
                <a:gd name="T30" fmla="*/ 43 w 171"/>
                <a:gd name="T31" fmla="*/ 12 h 113"/>
                <a:gd name="T32" fmla="*/ 35 w 171"/>
                <a:gd name="T33" fmla="*/ 17 h 113"/>
                <a:gd name="T34" fmla="*/ 26 w 171"/>
                <a:gd name="T35" fmla="*/ 24 h 113"/>
                <a:gd name="T36" fmla="*/ 31 w 171"/>
                <a:gd name="T37" fmla="*/ 18 h 113"/>
                <a:gd name="T38" fmla="*/ 52 w 171"/>
                <a:gd name="T39" fmla="*/ 2 h 113"/>
                <a:gd name="T40" fmla="*/ 21 w 171"/>
                <a:gd name="T41" fmla="*/ 7 h 113"/>
                <a:gd name="T42" fmla="*/ 9 w 171"/>
                <a:gd name="T43" fmla="*/ 23 h 113"/>
                <a:gd name="T44" fmla="*/ 1 w 171"/>
                <a:gd name="T45" fmla="*/ 28 h 113"/>
                <a:gd name="T46" fmla="*/ 16 w 171"/>
                <a:gd name="T47" fmla="*/ 31 h 113"/>
                <a:gd name="T48" fmla="*/ 41 w 171"/>
                <a:gd name="T49" fmla="*/ 36 h 113"/>
                <a:gd name="T50" fmla="*/ 52 w 171"/>
                <a:gd name="T51" fmla="*/ 34 h 113"/>
                <a:gd name="T52" fmla="*/ 67 w 171"/>
                <a:gd name="T53" fmla="*/ 35 h 113"/>
                <a:gd name="T54" fmla="*/ 76 w 171"/>
                <a:gd name="T55" fmla="*/ 34 h 113"/>
                <a:gd name="T56" fmla="*/ 81 w 171"/>
                <a:gd name="T57" fmla="*/ 38 h 113"/>
                <a:gd name="T58" fmla="*/ 93 w 171"/>
                <a:gd name="T59" fmla="*/ 47 h 113"/>
                <a:gd name="T60" fmla="*/ 96 w 171"/>
                <a:gd name="T61" fmla="*/ 56 h 113"/>
                <a:gd name="T62" fmla="*/ 73 w 171"/>
                <a:gd name="T63" fmla="*/ 77 h 113"/>
                <a:gd name="T64" fmla="*/ 47 w 171"/>
                <a:gd name="T65" fmla="*/ 78 h 113"/>
                <a:gd name="T66" fmla="*/ 39 w 171"/>
                <a:gd name="T67" fmla="*/ 89 h 113"/>
                <a:gd name="T68" fmla="*/ 60 w 171"/>
                <a:gd name="T69" fmla="*/ 87 h 113"/>
                <a:gd name="T70" fmla="*/ 64 w 171"/>
                <a:gd name="T71" fmla="*/ 87 h 113"/>
                <a:gd name="T72" fmla="*/ 71 w 171"/>
                <a:gd name="T73" fmla="*/ 93 h 113"/>
                <a:gd name="T74" fmla="*/ 75 w 171"/>
                <a:gd name="T75" fmla="*/ 101 h 113"/>
                <a:gd name="T76" fmla="*/ 98 w 171"/>
                <a:gd name="T77" fmla="*/ 109 h 113"/>
                <a:gd name="T78" fmla="*/ 104 w 171"/>
                <a:gd name="T79" fmla="*/ 102 h 113"/>
                <a:gd name="T80" fmla="*/ 104 w 171"/>
                <a:gd name="T81" fmla="*/ 98 h 113"/>
                <a:gd name="T82" fmla="*/ 112 w 171"/>
                <a:gd name="T83" fmla="*/ 100 h 113"/>
                <a:gd name="T84" fmla="*/ 124 w 171"/>
                <a:gd name="T85" fmla="*/ 102 h 113"/>
                <a:gd name="T86" fmla="*/ 129 w 171"/>
                <a:gd name="T87" fmla="*/ 94 h 113"/>
                <a:gd name="T88" fmla="*/ 127 w 171"/>
                <a:gd name="T89" fmla="*/ 84 h 113"/>
                <a:gd name="T90" fmla="*/ 120 w 171"/>
                <a:gd name="T91" fmla="*/ 80 h 113"/>
                <a:gd name="T92" fmla="*/ 115 w 171"/>
                <a:gd name="T93" fmla="*/ 72 h 113"/>
                <a:gd name="T94" fmla="*/ 126 w 171"/>
                <a:gd name="T95" fmla="*/ 70 h 113"/>
                <a:gd name="T96" fmla="*/ 138 w 171"/>
                <a:gd name="T97" fmla="*/ 70 h 113"/>
                <a:gd name="T98" fmla="*/ 140 w 171"/>
                <a:gd name="T99" fmla="*/ 72 h 113"/>
                <a:gd name="T100" fmla="*/ 142 w 171"/>
                <a:gd name="T101" fmla="*/ 81 h 113"/>
                <a:gd name="T102" fmla="*/ 156 w 171"/>
                <a:gd name="T103" fmla="*/ 76 h 113"/>
                <a:gd name="T104" fmla="*/ 160 w 171"/>
                <a:gd name="T105" fmla="*/ 71 h 113"/>
                <a:gd name="T106" fmla="*/ 170 w 171"/>
                <a:gd name="T107" fmla="*/ 65 h 113"/>
                <a:gd name="T108" fmla="*/ 158 w 171"/>
                <a:gd name="T109" fmla="*/ 64 h 113"/>
                <a:gd name="T110" fmla="*/ 158 w 171"/>
                <a:gd name="T111" fmla="*/ 62 h 113"/>
                <a:gd name="T112" fmla="*/ 152 w 171"/>
                <a:gd name="T113" fmla="*/ 61 h 113"/>
                <a:gd name="T114" fmla="*/ 148 w 171"/>
                <a:gd name="T115" fmla="*/ 56 h 113"/>
                <a:gd name="T116" fmla="*/ 145 w 171"/>
                <a:gd name="T117" fmla="*/ 54 h 113"/>
                <a:gd name="T118" fmla="*/ 136 w 171"/>
                <a:gd name="T119" fmla="*/ 52 h 113"/>
                <a:gd name="T120" fmla="*/ 129 w 171"/>
                <a:gd name="T121" fmla="*/ 46 h 113"/>
                <a:gd name="T122" fmla="*/ 135 w 171"/>
                <a:gd name="T123" fmla="*/ 43 h 113"/>
                <a:gd name="T124" fmla="*/ 142 w 171"/>
                <a:gd name="T125" fmla="*/ 44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1" h="113">
                  <a:moveTo>
                    <a:pt x="136" y="39"/>
                  </a:moveTo>
                  <a:cubicBezTo>
                    <a:pt x="135" y="39"/>
                    <a:pt x="133" y="38"/>
                    <a:pt x="133" y="39"/>
                  </a:cubicBezTo>
                  <a:cubicBezTo>
                    <a:pt x="132" y="39"/>
                    <a:pt x="131" y="39"/>
                    <a:pt x="130" y="39"/>
                  </a:cubicBezTo>
                  <a:cubicBezTo>
                    <a:pt x="131" y="39"/>
                    <a:pt x="131" y="39"/>
                    <a:pt x="131" y="39"/>
                  </a:cubicBezTo>
                  <a:cubicBezTo>
                    <a:pt x="131" y="39"/>
                    <a:pt x="131" y="39"/>
                    <a:pt x="132" y="39"/>
                  </a:cubicBezTo>
                  <a:cubicBezTo>
                    <a:pt x="132" y="39"/>
                    <a:pt x="132" y="39"/>
                    <a:pt x="132" y="39"/>
                  </a:cubicBezTo>
                  <a:cubicBezTo>
                    <a:pt x="132" y="39"/>
                    <a:pt x="132" y="39"/>
                    <a:pt x="132" y="39"/>
                  </a:cubicBezTo>
                  <a:cubicBezTo>
                    <a:pt x="133" y="39"/>
                    <a:pt x="133" y="39"/>
                    <a:pt x="133" y="39"/>
                  </a:cubicBezTo>
                  <a:cubicBezTo>
                    <a:pt x="133" y="39"/>
                    <a:pt x="133" y="39"/>
                    <a:pt x="133" y="39"/>
                  </a:cubicBezTo>
                  <a:cubicBezTo>
                    <a:pt x="134" y="38"/>
                    <a:pt x="134" y="38"/>
                    <a:pt x="134" y="38"/>
                  </a:cubicBezTo>
                  <a:cubicBezTo>
                    <a:pt x="135" y="38"/>
                    <a:pt x="135" y="38"/>
                    <a:pt x="136" y="38"/>
                  </a:cubicBezTo>
                  <a:cubicBezTo>
                    <a:pt x="137" y="38"/>
                    <a:pt x="137" y="38"/>
                    <a:pt x="138" y="38"/>
                  </a:cubicBezTo>
                  <a:cubicBezTo>
                    <a:pt x="138" y="38"/>
                    <a:pt x="139" y="39"/>
                    <a:pt x="139" y="38"/>
                  </a:cubicBezTo>
                  <a:cubicBezTo>
                    <a:pt x="140" y="38"/>
                    <a:pt x="140" y="38"/>
                    <a:pt x="141" y="38"/>
                  </a:cubicBezTo>
                  <a:cubicBezTo>
                    <a:pt x="141" y="38"/>
                    <a:pt x="142" y="37"/>
                    <a:pt x="143" y="37"/>
                  </a:cubicBezTo>
                  <a:cubicBezTo>
                    <a:pt x="143" y="37"/>
                    <a:pt x="143" y="37"/>
                    <a:pt x="144" y="37"/>
                  </a:cubicBezTo>
                  <a:cubicBezTo>
                    <a:pt x="144" y="37"/>
                    <a:pt x="144" y="37"/>
                    <a:pt x="144" y="37"/>
                  </a:cubicBezTo>
                  <a:cubicBezTo>
                    <a:pt x="145" y="37"/>
                    <a:pt x="147" y="37"/>
                    <a:pt x="147" y="36"/>
                  </a:cubicBezTo>
                  <a:cubicBezTo>
                    <a:pt x="147" y="36"/>
                    <a:pt x="147" y="35"/>
                    <a:pt x="147" y="35"/>
                  </a:cubicBezTo>
                  <a:cubicBezTo>
                    <a:pt x="147" y="35"/>
                    <a:pt x="147" y="35"/>
                    <a:pt x="147" y="34"/>
                  </a:cubicBezTo>
                  <a:cubicBezTo>
                    <a:pt x="147" y="34"/>
                    <a:pt x="147" y="34"/>
                    <a:pt x="147" y="34"/>
                  </a:cubicBezTo>
                  <a:cubicBezTo>
                    <a:pt x="147" y="34"/>
                    <a:pt x="146" y="34"/>
                    <a:pt x="146" y="33"/>
                  </a:cubicBezTo>
                  <a:cubicBezTo>
                    <a:pt x="146" y="33"/>
                    <a:pt x="145" y="32"/>
                    <a:pt x="145" y="32"/>
                  </a:cubicBezTo>
                  <a:cubicBezTo>
                    <a:pt x="144" y="32"/>
                    <a:pt x="143" y="33"/>
                    <a:pt x="143" y="33"/>
                  </a:cubicBezTo>
                  <a:cubicBezTo>
                    <a:pt x="142" y="33"/>
                    <a:pt x="142" y="33"/>
                    <a:pt x="142" y="34"/>
                  </a:cubicBezTo>
                  <a:cubicBezTo>
                    <a:pt x="142" y="34"/>
                    <a:pt x="141" y="34"/>
                    <a:pt x="141" y="34"/>
                  </a:cubicBezTo>
                  <a:cubicBezTo>
                    <a:pt x="141" y="34"/>
                    <a:pt x="141" y="34"/>
                    <a:pt x="140" y="34"/>
                  </a:cubicBezTo>
                  <a:cubicBezTo>
                    <a:pt x="140" y="35"/>
                    <a:pt x="139" y="35"/>
                    <a:pt x="139" y="35"/>
                  </a:cubicBezTo>
                  <a:cubicBezTo>
                    <a:pt x="138" y="35"/>
                    <a:pt x="138" y="35"/>
                    <a:pt x="137" y="35"/>
                  </a:cubicBezTo>
                  <a:cubicBezTo>
                    <a:pt x="137" y="35"/>
                    <a:pt x="137" y="35"/>
                    <a:pt x="137" y="35"/>
                  </a:cubicBezTo>
                  <a:cubicBezTo>
                    <a:pt x="136" y="35"/>
                    <a:pt x="136" y="36"/>
                    <a:pt x="136" y="36"/>
                  </a:cubicBezTo>
                  <a:cubicBezTo>
                    <a:pt x="136" y="36"/>
                    <a:pt x="135" y="36"/>
                    <a:pt x="135" y="36"/>
                  </a:cubicBezTo>
                  <a:cubicBezTo>
                    <a:pt x="134" y="36"/>
                    <a:pt x="134" y="36"/>
                    <a:pt x="134" y="36"/>
                  </a:cubicBezTo>
                  <a:cubicBezTo>
                    <a:pt x="134" y="36"/>
                    <a:pt x="133" y="36"/>
                    <a:pt x="133" y="37"/>
                  </a:cubicBezTo>
                  <a:cubicBezTo>
                    <a:pt x="133" y="37"/>
                    <a:pt x="132" y="37"/>
                    <a:pt x="132" y="37"/>
                  </a:cubicBezTo>
                  <a:cubicBezTo>
                    <a:pt x="132" y="37"/>
                    <a:pt x="132" y="37"/>
                    <a:pt x="131" y="37"/>
                  </a:cubicBezTo>
                  <a:cubicBezTo>
                    <a:pt x="131" y="37"/>
                    <a:pt x="131" y="37"/>
                    <a:pt x="131" y="37"/>
                  </a:cubicBezTo>
                  <a:cubicBezTo>
                    <a:pt x="131" y="37"/>
                    <a:pt x="130" y="37"/>
                    <a:pt x="130" y="37"/>
                  </a:cubicBezTo>
                  <a:cubicBezTo>
                    <a:pt x="130" y="37"/>
                    <a:pt x="131" y="37"/>
                    <a:pt x="131" y="37"/>
                  </a:cubicBezTo>
                  <a:cubicBezTo>
                    <a:pt x="131" y="37"/>
                    <a:pt x="131" y="37"/>
                    <a:pt x="131" y="37"/>
                  </a:cubicBezTo>
                  <a:cubicBezTo>
                    <a:pt x="132" y="37"/>
                    <a:pt x="132" y="37"/>
                    <a:pt x="132" y="37"/>
                  </a:cubicBezTo>
                  <a:cubicBezTo>
                    <a:pt x="132" y="37"/>
                    <a:pt x="133" y="36"/>
                    <a:pt x="133" y="36"/>
                  </a:cubicBezTo>
                  <a:cubicBezTo>
                    <a:pt x="134" y="36"/>
                    <a:pt x="134" y="36"/>
                    <a:pt x="134" y="36"/>
                  </a:cubicBezTo>
                  <a:cubicBezTo>
                    <a:pt x="134" y="36"/>
                    <a:pt x="134" y="36"/>
                    <a:pt x="134" y="35"/>
                  </a:cubicBezTo>
                  <a:cubicBezTo>
                    <a:pt x="135" y="35"/>
                    <a:pt x="135" y="35"/>
                    <a:pt x="135" y="35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6" y="35"/>
                    <a:pt x="137" y="35"/>
                    <a:pt x="137" y="35"/>
                  </a:cubicBezTo>
                  <a:cubicBezTo>
                    <a:pt x="137" y="35"/>
                    <a:pt x="138" y="35"/>
                    <a:pt x="138" y="35"/>
                  </a:cubicBezTo>
                  <a:cubicBezTo>
                    <a:pt x="138" y="35"/>
                    <a:pt x="139" y="35"/>
                    <a:pt x="139" y="34"/>
                  </a:cubicBezTo>
                  <a:cubicBezTo>
                    <a:pt x="139" y="34"/>
                    <a:pt x="139" y="34"/>
                    <a:pt x="139" y="33"/>
                  </a:cubicBezTo>
                  <a:cubicBezTo>
                    <a:pt x="139" y="33"/>
                    <a:pt x="138" y="33"/>
                    <a:pt x="138" y="33"/>
                  </a:cubicBezTo>
                  <a:cubicBezTo>
                    <a:pt x="137" y="33"/>
                    <a:pt x="137" y="33"/>
                    <a:pt x="136" y="33"/>
                  </a:cubicBezTo>
                  <a:cubicBezTo>
                    <a:pt x="135" y="33"/>
                    <a:pt x="135" y="33"/>
                    <a:pt x="134" y="34"/>
                  </a:cubicBezTo>
                  <a:cubicBezTo>
                    <a:pt x="133" y="34"/>
                    <a:pt x="133" y="34"/>
                    <a:pt x="133" y="34"/>
                  </a:cubicBezTo>
                  <a:cubicBezTo>
                    <a:pt x="132" y="34"/>
                    <a:pt x="132" y="34"/>
                    <a:pt x="131" y="35"/>
                  </a:cubicBezTo>
                  <a:cubicBezTo>
                    <a:pt x="131" y="35"/>
                    <a:pt x="130" y="35"/>
                    <a:pt x="130" y="35"/>
                  </a:cubicBezTo>
                  <a:cubicBezTo>
                    <a:pt x="129" y="35"/>
                    <a:pt x="129" y="35"/>
                    <a:pt x="128" y="36"/>
                  </a:cubicBezTo>
                  <a:cubicBezTo>
                    <a:pt x="128" y="36"/>
                    <a:pt x="127" y="36"/>
                    <a:pt x="127" y="36"/>
                  </a:cubicBezTo>
                  <a:cubicBezTo>
                    <a:pt x="127" y="36"/>
                    <a:pt x="126" y="36"/>
                    <a:pt x="126" y="37"/>
                  </a:cubicBezTo>
                  <a:cubicBezTo>
                    <a:pt x="126" y="37"/>
                    <a:pt x="126" y="37"/>
                    <a:pt x="125" y="37"/>
                  </a:cubicBezTo>
                  <a:cubicBezTo>
                    <a:pt x="125" y="37"/>
                    <a:pt x="125" y="37"/>
                    <a:pt x="125" y="37"/>
                  </a:cubicBezTo>
                  <a:cubicBezTo>
                    <a:pt x="126" y="37"/>
                    <a:pt x="126" y="37"/>
                    <a:pt x="126" y="37"/>
                  </a:cubicBezTo>
                  <a:cubicBezTo>
                    <a:pt x="126" y="37"/>
                    <a:pt x="126" y="36"/>
                    <a:pt x="127" y="36"/>
                  </a:cubicBezTo>
                  <a:cubicBezTo>
                    <a:pt x="127" y="36"/>
                    <a:pt x="127" y="36"/>
                    <a:pt x="128" y="35"/>
                  </a:cubicBezTo>
                  <a:cubicBezTo>
                    <a:pt x="128" y="34"/>
                    <a:pt x="129" y="35"/>
                    <a:pt x="130" y="34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32" y="34"/>
                    <a:pt x="132" y="34"/>
                    <a:pt x="132" y="34"/>
                  </a:cubicBezTo>
                  <a:cubicBezTo>
                    <a:pt x="132" y="34"/>
                    <a:pt x="133" y="33"/>
                    <a:pt x="133" y="33"/>
                  </a:cubicBezTo>
                  <a:cubicBezTo>
                    <a:pt x="134" y="33"/>
                    <a:pt x="134" y="33"/>
                    <a:pt x="135" y="33"/>
                  </a:cubicBezTo>
                  <a:cubicBezTo>
                    <a:pt x="135" y="32"/>
                    <a:pt x="136" y="32"/>
                    <a:pt x="137" y="32"/>
                  </a:cubicBezTo>
                  <a:cubicBezTo>
                    <a:pt x="137" y="32"/>
                    <a:pt x="137" y="32"/>
                    <a:pt x="138" y="32"/>
                  </a:cubicBezTo>
                  <a:cubicBezTo>
                    <a:pt x="138" y="32"/>
                    <a:pt x="138" y="32"/>
                    <a:pt x="139" y="32"/>
                  </a:cubicBezTo>
                  <a:cubicBezTo>
                    <a:pt x="140" y="32"/>
                    <a:pt x="140" y="32"/>
                    <a:pt x="141" y="32"/>
                  </a:cubicBezTo>
                  <a:cubicBezTo>
                    <a:pt x="141" y="32"/>
                    <a:pt x="141" y="32"/>
                    <a:pt x="142" y="32"/>
                  </a:cubicBezTo>
                  <a:cubicBezTo>
                    <a:pt x="142" y="31"/>
                    <a:pt x="142" y="32"/>
                    <a:pt x="142" y="31"/>
                  </a:cubicBezTo>
                  <a:cubicBezTo>
                    <a:pt x="142" y="31"/>
                    <a:pt x="143" y="31"/>
                    <a:pt x="143" y="31"/>
                  </a:cubicBezTo>
                  <a:cubicBezTo>
                    <a:pt x="143" y="31"/>
                    <a:pt x="143" y="31"/>
                    <a:pt x="143" y="31"/>
                  </a:cubicBezTo>
                  <a:cubicBezTo>
                    <a:pt x="143" y="31"/>
                    <a:pt x="143" y="31"/>
                    <a:pt x="143" y="31"/>
                  </a:cubicBezTo>
                  <a:cubicBezTo>
                    <a:pt x="144" y="31"/>
                    <a:pt x="144" y="31"/>
                    <a:pt x="144" y="31"/>
                  </a:cubicBezTo>
                  <a:cubicBezTo>
                    <a:pt x="144" y="31"/>
                    <a:pt x="144" y="31"/>
                    <a:pt x="144" y="31"/>
                  </a:cubicBezTo>
                  <a:cubicBezTo>
                    <a:pt x="144" y="30"/>
                    <a:pt x="144" y="30"/>
                    <a:pt x="144" y="30"/>
                  </a:cubicBezTo>
                  <a:cubicBezTo>
                    <a:pt x="144" y="30"/>
                    <a:pt x="143" y="30"/>
                    <a:pt x="142" y="30"/>
                  </a:cubicBezTo>
                  <a:cubicBezTo>
                    <a:pt x="141" y="30"/>
                    <a:pt x="140" y="29"/>
                    <a:pt x="139" y="29"/>
                  </a:cubicBezTo>
                  <a:cubicBezTo>
                    <a:pt x="139" y="29"/>
                    <a:pt x="139" y="29"/>
                    <a:pt x="139" y="29"/>
                  </a:cubicBezTo>
                  <a:cubicBezTo>
                    <a:pt x="138" y="29"/>
                    <a:pt x="138" y="29"/>
                    <a:pt x="138" y="29"/>
                  </a:cubicBezTo>
                  <a:cubicBezTo>
                    <a:pt x="138" y="28"/>
                    <a:pt x="138" y="28"/>
                    <a:pt x="138" y="28"/>
                  </a:cubicBezTo>
                  <a:cubicBezTo>
                    <a:pt x="137" y="28"/>
                    <a:pt x="136" y="28"/>
                    <a:pt x="135" y="29"/>
                  </a:cubicBezTo>
                  <a:cubicBezTo>
                    <a:pt x="135" y="29"/>
                    <a:pt x="134" y="29"/>
                    <a:pt x="134" y="29"/>
                  </a:cubicBezTo>
                  <a:cubicBezTo>
                    <a:pt x="133" y="29"/>
                    <a:pt x="133" y="29"/>
                    <a:pt x="132" y="29"/>
                  </a:cubicBezTo>
                  <a:cubicBezTo>
                    <a:pt x="132" y="29"/>
                    <a:pt x="132" y="30"/>
                    <a:pt x="131" y="30"/>
                  </a:cubicBezTo>
                  <a:cubicBezTo>
                    <a:pt x="131" y="30"/>
                    <a:pt x="131" y="30"/>
                    <a:pt x="131" y="30"/>
                  </a:cubicBezTo>
                  <a:cubicBezTo>
                    <a:pt x="130" y="30"/>
                    <a:pt x="130" y="30"/>
                    <a:pt x="130" y="31"/>
                  </a:cubicBezTo>
                  <a:cubicBezTo>
                    <a:pt x="129" y="31"/>
                    <a:pt x="129" y="31"/>
                    <a:pt x="129" y="30"/>
                  </a:cubicBezTo>
                  <a:cubicBezTo>
                    <a:pt x="129" y="30"/>
                    <a:pt x="130" y="30"/>
                    <a:pt x="130" y="30"/>
                  </a:cubicBezTo>
                  <a:cubicBezTo>
                    <a:pt x="131" y="30"/>
                    <a:pt x="131" y="30"/>
                    <a:pt x="131" y="30"/>
                  </a:cubicBezTo>
                  <a:cubicBezTo>
                    <a:pt x="131" y="29"/>
                    <a:pt x="131" y="29"/>
                    <a:pt x="132" y="29"/>
                  </a:cubicBezTo>
                  <a:cubicBezTo>
                    <a:pt x="132" y="29"/>
                    <a:pt x="132" y="29"/>
                    <a:pt x="133" y="29"/>
                  </a:cubicBezTo>
                  <a:cubicBezTo>
                    <a:pt x="133" y="29"/>
                    <a:pt x="133" y="29"/>
                    <a:pt x="133" y="28"/>
                  </a:cubicBezTo>
                  <a:cubicBezTo>
                    <a:pt x="133" y="28"/>
                    <a:pt x="134" y="28"/>
                    <a:pt x="134" y="28"/>
                  </a:cubicBezTo>
                  <a:cubicBezTo>
                    <a:pt x="134" y="28"/>
                    <a:pt x="134" y="28"/>
                    <a:pt x="135" y="28"/>
                  </a:cubicBezTo>
                  <a:cubicBezTo>
                    <a:pt x="135" y="28"/>
                    <a:pt x="135" y="28"/>
                    <a:pt x="135" y="28"/>
                  </a:cubicBezTo>
                  <a:cubicBezTo>
                    <a:pt x="136" y="27"/>
                    <a:pt x="136" y="28"/>
                    <a:pt x="136" y="27"/>
                  </a:cubicBezTo>
                  <a:cubicBezTo>
                    <a:pt x="136" y="27"/>
                    <a:pt x="134" y="27"/>
                    <a:pt x="134" y="27"/>
                  </a:cubicBezTo>
                  <a:cubicBezTo>
                    <a:pt x="133" y="27"/>
                    <a:pt x="133" y="28"/>
                    <a:pt x="132" y="28"/>
                  </a:cubicBezTo>
                  <a:cubicBezTo>
                    <a:pt x="132" y="28"/>
                    <a:pt x="131" y="28"/>
                    <a:pt x="131" y="28"/>
                  </a:cubicBezTo>
                  <a:cubicBezTo>
                    <a:pt x="129" y="28"/>
                    <a:pt x="128" y="29"/>
                    <a:pt x="127" y="29"/>
                  </a:cubicBezTo>
                  <a:cubicBezTo>
                    <a:pt x="127" y="29"/>
                    <a:pt x="126" y="29"/>
                    <a:pt x="126" y="29"/>
                  </a:cubicBezTo>
                  <a:cubicBezTo>
                    <a:pt x="126" y="30"/>
                    <a:pt x="125" y="30"/>
                    <a:pt x="125" y="30"/>
                  </a:cubicBezTo>
                  <a:cubicBezTo>
                    <a:pt x="125" y="30"/>
                    <a:pt x="124" y="31"/>
                    <a:pt x="124" y="31"/>
                  </a:cubicBezTo>
                  <a:cubicBezTo>
                    <a:pt x="124" y="32"/>
                    <a:pt x="124" y="32"/>
                    <a:pt x="124" y="32"/>
                  </a:cubicBezTo>
                  <a:cubicBezTo>
                    <a:pt x="123" y="32"/>
                    <a:pt x="123" y="32"/>
                    <a:pt x="123" y="32"/>
                  </a:cubicBezTo>
                  <a:cubicBezTo>
                    <a:pt x="122" y="33"/>
                    <a:pt x="122" y="33"/>
                    <a:pt x="121" y="33"/>
                  </a:cubicBezTo>
                  <a:cubicBezTo>
                    <a:pt x="121" y="33"/>
                    <a:pt x="120" y="34"/>
                    <a:pt x="120" y="34"/>
                  </a:cubicBezTo>
                  <a:cubicBezTo>
                    <a:pt x="119" y="34"/>
                    <a:pt x="120" y="33"/>
                    <a:pt x="121" y="33"/>
                  </a:cubicBezTo>
                  <a:cubicBezTo>
                    <a:pt x="121" y="33"/>
                    <a:pt x="121" y="32"/>
                    <a:pt x="121" y="32"/>
                  </a:cubicBezTo>
                  <a:cubicBezTo>
                    <a:pt x="122" y="32"/>
                    <a:pt x="122" y="32"/>
                    <a:pt x="122" y="32"/>
                  </a:cubicBezTo>
                  <a:cubicBezTo>
                    <a:pt x="123" y="31"/>
                    <a:pt x="124" y="30"/>
                    <a:pt x="125" y="30"/>
                  </a:cubicBezTo>
                  <a:cubicBezTo>
                    <a:pt x="125" y="29"/>
                    <a:pt x="125" y="29"/>
                    <a:pt x="125" y="29"/>
                  </a:cubicBezTo>
                  <a:cubicBezTo>
                    <a:pt x="126" y="29"/>
                    <a:pt x="126" y="29"/>
                    <a:pt x="126" y="29"/>
                  </a:cubicBezTo>
                  <a:cubicBezTo>
                    <a:pt x="127" y="29"/>
                    <a:pt x="127" y="29"/>
                    <a:pt x="127" y="29"/>
                  </a:cubicBezTo>
                  <a:cubicBezTo>
                    <a:pt x="127" y="29"/>
                    <a:pt x="128" y="29"/>
                    <a:pt x="128" y="29"/>
                  </a:cubicBezTo>
                  <a:cubicBezTo>
                    <a:pt x="128" y="29"/>
                    <a:pt x="128" y="28"/>
                    <a:pt x="128" y="28"/>
                  </a:cubicBezTo>
                  <a:cubicBezTo>
                    <a:pt x="128" y="28"/>
                    <a:pt x="129" y="28"/>
                    <a:pt x="129" y="28"/>
                  </a:cubicBezTo>
                  <a:cubicBezTo>
                    <a:pt x="129" y="28"/>
                    <a:pt x="130" y="28"/>
                    <a:pt x="130" y="27"/>
                  </a:cubicBezTo>
                  <a:cubicBezTo>
                    <a:pt x="130" y="27"/>
                    <a:pt x="130" y="27"/>
                    <a:pt x="131" y="27"/>
                  </a:cubicBezTo>
                  <a:cubicBezTo>
                    <a:pt x="131" y="27"/>
                    <a:pt x="131" y="27"/>
                    <a:pt x="131" y="27"/>
                  </a:cubicBezTo>
                  <a:cubicBezTo>
                    <a:pt x="131" y="26"/>
                    <a:pt x="131" y="26"/>
                    <a:pt x="132" y="26"/>
                  </a:cubicBezTo>
                  <a:cubicBezTo>
                    <a:pt x="132" y="26"/>
                    <a:pt x="132" y="25"/>
                    <a:pt x="132" y="25"/>
                  </a:cubicBezTo>
                  <a:cubicBezTo>
                    <a:pt x="131" y="25"/>
                    <a:pt x="130" y="25"/>
                    <a:pt x="129" y="25"/>
                  </a:cubicBezTo>
                  <a:cubicBezTo>
                    <a:pt x="129" y="25"/>
                    <a:pt x="128" y="26"/>
                    <a:pt x="127" y="26"/>
                  </a:cubicBezTo>
                  <a:cubicBezTo>
                    <a:pt x="127" y="26"/>
                    <a:pt x="127" y="26"/>
                    <a:pt x="127" y="27"/>
                  </a:cubicBezTo>
                  <a:cubicBezTo>
                    <a:pt x="126" y="27"/>
                    <a:pt x="126" y="27"/>
                    <a:pt x="126" y="27"/>
                  </a:cubicBezTo>
                  <a:cubicBezTo>
                    <a:pt x="126" y="27"/>
                    <a:pt x="125" y="27"/>
                    <a:pt x="125" y="27"/>
                  </a:cubicBezTo>
                  <a:cubicBezTo>
                    <a:pt x="125" y="27"/>
                    <a:pt x="124" y="27"/>
                    <a:pt x="124" y="27"/>
                  </a:cubicBezTo>
                  <a:cubicBezTo>
                    <a:pt x="124" y="28"/>
                    <a:pt x="124" y="27"/>
                    <a:pt x="123" y="27"/>
                  </a:cubicBezTo>
                  <a:cubicBezTo>
                    <a:pt x="123" y="27"/>
                    <a:pt x="123" y="27"/>
                    <a:pt x="123" y="27"/>
                  </a:cubicBezTo>
                  <a:cubicBezTo>
                    <a:pt x="122" y="27"/>
                    <a:pt x="122" y="28"/>
                    <a:pt x="122" y="28"/>
                  </a:cubicBezTo>
                  <a:cubicBezTo>
                    <a:pt x="121" y="28"/>
                    <a:pt x="120" y="28"/>
                    <a:pt x="120" y="28"/>
                  </a:cubicBezTo>
                  <a:cubicBezTo>
                    <a:pt x="120" y="28"/>
                    <a:pt x="119" y="28"/>
                    <a:pt x="119" y="28"/>
                  </a:cubicBezTo>
                  <a:cubicBezTo>
                    <a:pt x="119" y="28"/>
                    <a:pt x="118" y="28"/>
                    <a:pt x="118" y="28"/>
                  </a:cubicBezTo>
                  <a:cubicBezTo>
                    <a:pt x="117" y="28"/>
                    <a:pt x="117" y="29"/>
                    <a:pt x="116" y="29"/>
                  </a:cubicBezTo>
                  <a:cubicBezTo>
                    <a:pt x="116" y="29"/>
                    <a:pt x="116" y="30"/>
                    <a:pt x="115" y="29"/>
                  </a:cubicBezTo>
                  <a:cubicBezTo>
                    <a:pt x="115" y="29"/>
                    <a:pt x="115" y="29"/>
                    <a:pt x="115" y="29"/>
                  </a:cubicBezTo>
                  <a:cubicBezTo>
                    <a:pt x="116" y="29"/>
                    <a:pt x="116" y="29"/>
                    <a:pt x="116" y="29"/>
                  </a:cubicBezTo>
                  <a:cubicBezTo>
                    <a:pt x="116" y="29"/>
                    <a:pt x="116" y="29"/>
                    <a:pt x="117" y="28"/>
                  </a:cubicBezTo>
                  <a:cubicBezTo>
                    <a:pt x="117" y="28"/>
                    <a:pt x="117" y="28"/>
                    <a:pt x="117" y="28"/>
                  </a:cubicBezTo>
                  <a:cubicBezTo>
                    <a:pt x="117" y="28"/>
                    <a:pt x="117" y="28"/>
                    <a:pt x="118" y="28"/>
                  </a:cubicBezTo>
                  <a:cubicBezTo>
                    <a:pt x="118" y="28"/>
                    <a:pt x="118" y="28"/>
                    <a:pt x="118" y="28"/>
                  </a:cubicBezTo>
                  <a:cubicBezTo>
                    <a:pt x="118" y="28"/>
                    <a:pt x="118" y="27"/>
                    <a:pt x="118" y="27"/>
                  </a:cubicBezTo>
                  <a:cubicBezTo>
                    <a:pt x="117" y="27"/>
                    <a:pt x="117" y="27"/>
                    <a:pt x="117" y="27"/>
                  </a:cubicBezTo>
                  <a:cubicBezTo>
                    <a:pt x="117" y="27"/>
                    <a:pt x="116" y="28"/>
                    <a:pt x="116" y="27"/>
                  </a:cubicBezTo>
                  <a:cubicBezTo>
                    <a:pt x="116" y="27"/>
                    <a:pt x="115" y="28"/>
                    <a:pt x="115" y="27"/>
                  </a:cubicBezTo>
                  <a:cubicBezTo>
                    <a:pt x="115" y="27"/>
                    <a:pt x="116" y="27"/>
                    <a:pt x="116" y="27"/>
                  </a:cubicBezTo>
                  <a:cubicBezTo>
                    <a:pt x="116" y="27"/>
                    <a:pt x="116" y="27"/>
                    <a:pt x="116" y="27"/>
                  </a:cubicBezTo>
                  <a:cubicBezTo>
                    <a:pt x="117" y="27"/>
                    <a:pt x="117" y="27"/>
                    <a:pt x="118" y="27"/>
                  </a:cubicBezTo>
                  <a:cubicBezTo>
                    <a:pt x="118" y="27"/>
                    <a:pt x="118" y="27"/>
                    <a:pt x="118" y="27"/>
                  </a:cubicBezTo>
                  <a:cubicBezTo>
                    <a:pt x="118" y="27"/>
                    <a:pt x="118" y="27"/>
                    <a:pt x="119" y="27"/>
                  </a:cubicBezTo>
                  <a:cubicBezTo>
                    <a:pt x="119" y="27"/>
                    <a:pt x="119" y="27"/>
                    <a:pt x="119" y="27"/>
                  </a:cubicBezTo>
                  <a:cubicBezTo>
                    <a:pt x="119" y="27"/>
                    <a:pt x="119" y="26"/>
                    <a:pt x="120" y="26"/>
                  </a:cubicBezTo>
                  <a:cubicBezTo>
                    <a:pt x="120" y="26"/>
                    <a:pt x="120" y="26"/>
                    <a:pt x="121" y="25"/>
                  </a:cubicBezTo>
                  <a:cubicBezTo>
                    <a:pt x="121" y="25"/>
                    <a:pt x="122" y="25"/>
                    <a:pt x="122" y="25"/>
                  </a:cubicBezTo>
                  <a:cubicBezTo>
                    <a:pt x="123" y="24"/>
                    <a:pt x="124" y="25"/>
                    <a:pt x="124" y="25"/>
                  </a:cubicBezTo>
                  <a:cubicBezTo>
                    <a:pt x="125" y="25"/>
                    <a:pt x="126" y="25"/>
                    <a:pt x="127" y="25"/>
                  </a:cubicBezTo>
                  <a:cubicBezTo>
                    <a:pt x="128" y="24"/>
                    <a:pt x="128" y="24"/>
                    <a:pt x="128" y="24"/>
                  </a:cubicBezTo>
                  <a:cubicBezTo>
                    <a:pt x="128" y="23"/>
                    <a:pt x="130" y="23"/>
                    <a:pt x="129" y="22"/>
                  </a:cubicBezTo>
                  <a:cubicBezTo>
                    <a:pt x="129" y="22"/>
                    <a:pt x="129" y="22"/>
                    <a:pt x="129" y="22"/>
                  </a:cubicBezTo>
                  <a:cubicBezTo>
                    <a:pt x="129" y="22"/>
                    <a:pt x="129" y="22"/>
                    <a:pt x="129" y="22"/>
                  </a:cubicBezTo>
                  <a:cubicBezTo>
                    <a:pt x="129" y="22"/>
                    <a:pt x="128" y="21"/>
                    <a:pt x="128" y="21"/>
                  </a:cubicBezTo>
                  <a:cubicBezTo>
                    <a:pt x="128" y="21"/>
                    <a:pt x="127" y="21"/>
                    <a:pt x="127" y="21"/>
                  </a:cubicBezTo>
                  <a:cubicBezTo>
                    <a:pt x="127" y="21"/>
                    <a:pt x="126" y="21"/>
                    <a:pt x="126" y="21"/>
                  </a:cubicBezTo>
                  <a:cubicBezTo>
                    <a:pt x="125" y="21"/>
                    <a:pt x="125" y="21"/>
                    <a:pt x="125" y="21"/>
                  </a:cubicBezTo>
                  <a:cubicBezTo>
                    <a:pt x="124" y="21"/>
                    <a:pt x="123" y="20"/>
                    <a:pt x="123" y="20"/>
                  </a:cubicBezTo>
                  <a:cubicBezTo>
                    <a:pt x="122" y="20"/>
                    <a:pt x="122" y="21"/>
                    <a:pt x="121" y="21"/>
                  </a:cubicBezTo>
                  <a:cubicBezTo>
                    <a:pt x="121" y="21"/>
                    <a:pt x="121" y="21"/>
                    <a:pt x="121" y="21"/>
                  </a:cubicBezTo>
                  <a:cubicBezTo>
                    <a:pt x="120" y="21"/>
                    <a:pt x="120" y="22"/>
                    <a:pt x="119" y="22"/>
                  </a:cubicBezTo>
                  <a:cubicBezTo>
                    <a:pt x="118" y="23"/>
                    <a:pt x="117" y="24"/>
                    <a:pt x="115" y="24"/>
                  </a:cubicBezTo>
                  <a:cubicBezTo>
                    <a:pt x="115" y="24"/>
                    <a:pt x="114" y="24"/>
                    <a:pt x="114" y="25"/>
                  </a:cubicBezTo>
                  <a:cubicBezTo>
                    <a:pt x="113" y="25"/>
                    <a:pt x="113" y="25"/>
                    <a:pt x="112" y="25"/>
                  </a:cubicBezTo>
                  <a:cubicBezTo>
                    <a:pt x="113" y="25"/>
                    <a:pt x="113" y="25"/>
                    <a:pt x="113" y="25"/>
                  </a:cubicBezTo>
                  <a:cubicBezTo>
                    <a:pt x="114" y="24"/>
                    <a:pt x="114" y="24"/>
                    <a:pt x="114" y="24"/>
                  </a:cubicBezTo>
                  <a:cubicBezTo>
                    <a:pt x="114" y="24"/>
                    <a:pt x="114" y="24"/>
                    <a:pt x="114" y="24"/>
                  </a:cubicBezTo>
                  <a:cubicBezTo>
                    <a:pt x="114" y="24"/>
                    <a:pt x="114" y="24"/>
                    <a:pt x="115" y="24"/>
                  </a:cubicBezTo>
                  <a:cubicBezTo>
                    <a:pt x="115" y="24"/>
                    <a:pt x="115" y="24"/>
                    <a:pt x="115" y="23"/>
                  </a:cubicBezTo>
                  <a:cubicBezTo>
                    <a:pt x="115" y="23"/>
                    <a:pt x="114" y="23"/>
                    <a:pt x="114" y="23"/>
                  </a:cubicBezTo>
                  <a:cubicBezTo>
                    <a:pt x="114" y="23"/>
                    <a:pt x="113" y="23"/>
                    <a:pt x="113" y="23"/>
                  </a:cubicBezTo>
                  <a:cubicBezTo>
                    <a:pt x="112" y="24"/>
                    <a:pt x="112" y="24"/>
                    <a:pt x="112" y="24"/>
                  </a:cubicBezTo>
                  <a:cubicBezTo>
                    <a:pt x="111" y="24"/>
                    <a:pt x="111" y="25"/>
                    <a:pt x="110" y="25"/>
                  </a:cubicBezTo>
                  <a:cubicBezTo>
                    <a:pt x="110" y="25"/>
                    <a:pt x="111" y="24"/>
                    <a:pt x="111" y="24"/>
                  </a:cubicBezTo>
                  <a:cubicBezTo>
                    <a:pt x="111" y="24"/>
                    <a:pt x="112" y="24"/>
                    <a:pt x="112" y="23"/>
                  </a:cubicBezTo>
                  <a:cubicBezTo>
                    <a:pt x="112" y="23"/>
                    <a:pt x="112" y="23"/>
                    <a:pt x="113" y="23"/>
                  </a:cubicBezTo>
                  <a:cubicBezTo>
                    <a:pt x="113" y="23"/>
                    <a:pt x="113" y="23"/>
                    <a:pt x="113" y="23"/>
                  </a:cubicBezTo>
                  <a:cubicBezTo>
                    <a:pt x="113" y="23"/>
                    <a:pt x="113" y="23"/>
                    <a:pt x="113" y="22"/>
                  </a:cubicBezTo>
                  <a:cubicBezTo>
                    <a:pt x="113" y="22"/>
                    <a:pt x="113" y="22"/>
                    <a:pt x="113" y="21"/>
                  </a:cubicBezTo>
                  <a:cubicBezTo>
                    <a:pt x="113" y="21"/>
                    <a:pt x="112" y="22"/>
                    <a:pt x="112" y="22"/>
                  </a:cubicBezTo>
                  <a:cubicBezTo>
                    <a:pt x="112" y="22"/>
                    <a:pt x="111" y="22"/>
                    <a:pt x="111" y="22"/>
                  </a:cubicBezTo>
                  <a:cubicBezTo>
                    <a:pt x="111" y="23"/>
                    <a:pt x="111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3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2"/>
                    <a:pt x="110" y="23"/>
                    <a:pt x="110" y="23"/>
                  </a:cubicBezTo>
                  <a:cubicBezTo>
                    <a:pt x="111" y="22"/>
                    <a:pt x="111" y="22"/>
                    <a:pt x="111" y="22"/>
                  </a:cubicBezTo>
                  <a:cubicBezTo>
                    <a:pt x="111" y="22"/>
                    <a:pt x="111" y="22"/>
                    <a:pt x="111" y="21"/>
                  </a:cubicBezTo>
                  <a:cubicBezTo>
                    <a:pt x="111" y="21"/>
                    <a:pt x="112" y="21"/>
                    <a:pt x="112" y="20"/>
                  </a:cubicBezTo>
                  <a:cubicBezTo>
                    <a:pt x="112" y="20"/>
                    <a:pt x="112" y="20"/>
                    <a:pt x="112" y="20"/>
                  </a:cubicBezTo>
                  <a:cubicBezTo>
                    <a:pt x="111" y="20"/>
                    <a:pt x="111" y="20"/>
                    <a:pt x="111" y="20"/>
                  </a:cubicBezTo>
                  <a:cubicBezTo>
                    <a:pt x="111" y="20"/>
                    <a:pt x="110" y="20"/>
                    <a:pt x="110" y="20"/>
                  </a:cubicBezTo>
                  <a:cubicBezTo>
                    <a:pt x="109" y="20"/>
                    <a:pt x="109" y="21"/>
                    <a:pt x="108" y="21"/>
                  </a:cubicBezTo>
                  <a:cubicBezTo>
                    <a:pt x="107" y="21"/>
                    <a:pt x="106" y="22"/>
                    <a:pt x="105" y="22"/>
                  </a:cubicBezTo>
                  <a:cubicBezTo>
                    <a:pt x="104" y="22"/>
                    <a:pt x="104" y="23"/>
                    <a:pt x="103" y="23"/>
                  </a:cubicBezTo>
                  <a:cubicBezTo>
                    <a:pt x="102" y="24"/>
                    <a:pt x="102" y="24"/>
                    <a:pt x="101" y="24"/>
                  </a:cubicBezTo>
                  <a:cubicBezTo>
                    <a:pt x="101" y="23"/>
                    <a:pt x="102" y="23"/>
                    <a:pt x="103" y="23"/>
                  </a:cubicBezTo>
                  <a:cubicBezTo>
                    <a:pt x="103" y="23"/>
                    <a:pt x="103" y="22"/>
                    <a:pt x="103" y="22"/>
                  </a:cubicBezTo>
                  <a:cubicBezTo>
                    <a:pt x="103" y="22"/>
                    <a:pt x="104" y="22"/>
                    <a:pt x="104" y="22"/>
                  </a:cubicBezTo>
                  <a:cubicBezTo>
                    <a:pt x="104" y="22"/>
                    <a:pt x="105" y="22"/>
                    <a:pt x="105" y="22"/>
                  </a:cubicBezTo>
                  <a:cubicBezTo>
                    <a:pt x="105" y="21"/>
                    <a:pt x="106" y="21"/>
                    <a:pt x="105" y="21"/>
                  </a:cubicBezTo>
                  <a:cubicBezTo>
                    <a:pt x="105" y="21"/>
                    <a:pt x="105" y="21"/>
                    <a:pt x="105" y="21"/>
                  </a:cubicBezTo>
                  <a:cubicBezTo>
                    <a:pt x="104" y="21"/>
                    <a:pt x="104" y="21"/>
                    <a:pt x="104" y="21"/>
                  </a:cubicBezTo>
                  <a:cubicBezTo>
                    <a:pt x="104" y="21"/>
                    <a:pt x="103" y="21"/>
                    <a:pt x="103" y="21"/>
                  </a:cubicBezTo>
                  <a:cubicBezTo>
                    <a:pt x="102" y="21"/>
                    <a:pt x="102" y="21"/>
                    <a:pt x="102" y="21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4" y="20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19"/>
                    <a:pt x="105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7" y="19"/>
                    <a:pt x="107" y="19"/>
                    <a:pt x="107" y="19"/>
                  </a:cubicBezTo>
                  <a:cubicBezTo>
                    <a:pt x="107" y="19"/>
                    <a:pt x="107" y="19"/>
                    <a:pt x="108" y="19"/>
                  </a:cubicBezTo>
                  <a:cubicBezTo>
                    <a:pt x="108" y="19"/>
                    <a:pt x="108" y="19"/>
                    <a:pt x="109" y="19"/>
                  </a:cubicBezTo>
                  <a:cubicBezTo>
                    <a:pt x="109" y="19"/>
                    <a:pt x="109" y="18"/>
                    <a:pt x="110" y="18"/>
                  </a:cubicBezTo>
                  <a:cubicBezTo>
                    <a:pt x="110" y="18"/>
                    <a:pt x="110" y="19"/>
                    <a:pt x="111" y="19"/>
                  </a:cubicBezTo>
                  <a:cubicBezTo>
                    <a:pt x="112" y="19"/>
                    <a:pt x="112" y="18"/>
                    <a:pt x="112" y="18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3" y="16"/>
                    <a:pt x="112" y="16"/>
                    <a:pt x="112" y="16"/>
                  </a:cubicBezTo>
                  <a:cubicBezTo>
                    <a:pt x="111" y="16"/>
                    <a:pt x="110" y="16"/>
                    <a:pt x="110" y="16"/>
                  </a:cubicBezTo>
                  <a:cubicBezTo>
                    <a:pt x="109" y="17"/>
                    <a:pt x="108" y="17"/>
                    <a:pt x="108" y="17"/>
                  </a:cubicBezTo>
                  <a:cubicBezTo>
                    <a:pt x="107" y="17"/>
                    <a:pt x="106" y="17"/>
                    <a:pt x="106" y="17"/>
                  </a:cubicBezTo>
                  <a:cubicBezTo>
                    <a:pt x="105" y="17"/>
                    <a:pt x="104" y="17"/>
                    <a:pt x="104" y="17"/>
                  </a:cubicBezTo>
                  <a:cubicBezTo>
                    <a:pt x="103" y="18"/>
                    <a:pt x="103" y="18"/>
                    <a:pt x="102" y="18"/>
                  </a:cubicBezTo>
                  <a:cubicBezTo>
                    <a:pt x="102" y="19"/>
                    <a:pt x="102" y="19"/>
                    <a:pt x="101" y="19"/>
                  </a:cubicBezTo>
                  <a:cubicBezTo>
                    <a:pt x="101" y="19"/>
                    <a:pt x="101" y="19"/>
                    <a:pt x="100" y="19"/>
                  </a:cubicBezTo>
                  <a:cubicBezTo>
                    <a:pt x="100" y="19"/>
                    <a:pt x="99" y="20"/>
                    <a:pt x="99" y="20"/>
                  </a:cubicBezTo>
                  <a:cubicBezTo>
                    <a:pt x="99" y="20"/>
                    <a:pt x="99" y="20"/>
                    <a:pt x="99" y="19"/>
                  </a:cubicBezTo>
                  <a:cubicBezTo>
                    <a:pt x="99" y="19"/>
                    <a:pt x="99" y="19"/>
                    <a:pt x="100" y="19"/>
                  </a:cubicBezTo>
                  <a:cubicBezTo>
                    <a:pt x="100" y="19"/>
                    <a:pt x="100" y="19"/>
                    <a:pt x="100" y="19"/>
                  </a:cubicBezTo>
                  <a:cubicBezTo>
                    <a:pt x="100" y="19"/>
                    <a:pt x="100" y="19"/>
                    <a:pt x="100" y="19"/>
                  </a:cubicBezTo>
                  <a:cubicBezTo>
                    <a:pt x="101" y="18"/>
                    <a:pt x="101" y="18"/>
                    <a:pt x="101" y="18"/>
                  </a:cubicBezTo>
                  <a:cubicBezTo>
                    <a:pt x="101" y="18"/>
                    <a:pt x="102" y="18"/>
                    <a:pt x="102" y="18"/>
                  </a:cubicBezTo>
                  <a:cubicBezTo>
                    <a:pt x="102" y="17"/>
                    <a:pt x="102" y="17"/>
                    <a:pt x="102" y="17"/>
                  </a:cubicBezTo>
                  <a:cubicBezTo>
                    <a:pt x="103" y="17"/>
                    <a:pt x="103" y="17"/>
                    <a:pt x="103" y="16"/>
                  </a:cubicBezTo>
                  <a:cubicBezTo>
                    <a:pt x="103" y="16"/>
                    <a:pt x="104" y="16"/>
                    <a:pt x="103" y="16"/>
                  </a:cubicBezTo>
                  <a:cubicBezTo>
                    <a:pt x="103" y="16"/>
                    <a:pt x="103" y="16"/>
                    <a:pt x="103" y="16"/>
                  </a:cubicBezTo>
                  <a:cubicBezTo>
                    <a:pt x="102" y="16"/>
                    <a:pt x="102" y="16"/>
                    <a:pt x="102" y="16"/>
                  </a:cubicBezTo>
                  <a:cubicBezTo>
                    <a:pt x="101" y="16"/>
                    <a:pt x="101" y="16"/>
                    <a:pt x="100" y="17"/>
                  </a:cubicBezTo>
                  <a:cubicBezTo>
                    <a:pt x="100" y="17"/>
                    <a:pt x="99" y="17"/>
                    <a:pt x="99" y="17"/>
                  </a:cubicBezTo>
                  <a:cubicBezTo>
                    <a:pt x="99" y="18"/>
                    <a:pt x="98" y="18"/>
                    <a:pt x="98" y="18"/>
                  </a:cubicBezTo>
                  <a:cubicBezTo>
                    <a:pt x="98" y="18"/>
                    <a:pt x="98" y="18"/>
                    <a:pt x="97" y="18"/>
                  </a:cubicBezTo>
                  <a:cubicBezTo>
                    <a:pt x="97" y="18"/>
                    <a:pt x="97" y="18"/>
                    <a:pt x="97" y="18"/>
                  </a:cubicBezTo>
                  <a:cubicBezTo>
                    <a:pt x="98" y="17"/>
                    <a:pt x="98" y="17"/>
                    <a:pt x="98" y="17"/>
                  </a:cubicBezTo>
                  <a:cubicBezTo>
                    <a:pt x="98" y="17"/>
                    <a:pt x="99" y="17"/>
                    <a:pt x="99" y="17"/>
                  </a:cubicBezTo>
                  <a:cubicBezTo>
                    <a:pt x="99" y="16"/>
                    <a:pt x="99" y="16"/>
                    <a:pt x="100" y="16"/>
                  </a:cubicBezTo>
                  <a:cubicBezTo>
                    <a:pt x="100" y="16"/>
                    <a:pt x="100" y="16"/>
                    <a:pt x="100" y="16"/>
                  </a:cubicBezTo>
                  <a:cubicBezTo>
                    <a:pt x="100" y="16"/>
                    <a:pt x="101" y="16"/>
                    <a:pt x="101" y="16"/>
                  </a:cubicBezTo>
                  <a:cubicBezTo>
                    <a:pt x="101" y="16"/>
                    <a:pt x="101" y="16"/>
                    <a:pt x="102" y="16"/>
                  </a:cubicBezTo>
                  <a:cubicBezTo>
                    <a:pt x="102" y="15"/>
                    <a:pt x="102" y="16"/>
                    <a:pt x="102" y="16"/>
                  </a:cubicBezTo>
                  <a:cubicBezTo>
                    <a:pt x="102" y="15"/>
                    <a:pt x="103" y="15"/>
                    <a:pt x="103" y="15"/>
                  </a:cubicBezTo>
                  <a:cubicBezTo>
                    <a:pt x="103" y="15"/>
                    <a:pt x="104" y="15"/>
                    <a:pt x="104" y="16"/>
                  </a:cubicBezTo>
                  <a:cubicBezTo>
                    <a:pt x="105" y="16"/>
                    <a:pt x="107" y="16"/>
                    <a:pt x="108" y="16"/>
                  </a:cubicBezTo>
                  <a:cubicBezTo>
                    <a:pt x="108" y="16"/>
                    <a:pt x="109" y="15"/>
                    <a:pt x="109" y="15"/>
                  </a:cubicBezTo>
                  <a:cubicBezTo>
                    <a:pt x="109" y="15"/>
                    <a:pt x="109" y="14"/>
                    <a:pt x="109" y="14"/>
                  </a:cubicBezTo>
                  <a:cubicBezTo>
                    <a:pt x="109" y="14"/>
                    <a:pt x="109" y="14"/>
                    <a:pt x="110" y="13"/>
                  </a:cubicBezTo>
                  <a:cubicBezTo>
                    <a:pt x="110" y="13"/>
                    <a:pt x="109" y="13"/>
                    <a:pt x="109" y="13"/>
                  </a:cubicBezTo>
                  <a:cubicBezTo>
                    <a:pt x="108" y="12"/>
                    <a:pt x="107" y="12"/>
                    <a:pt x="106" y="12"/>
                  </a:cubicBezTo>
                  <a:cubicBezTo>
                    <a:pt x="106" y="12"/>
                    <a:pt x="105" y="12"/>
                    <a:pt x="105" y="12"/>
                  </a:cubicBezTo>
                  <a:cubicBezTo>
                    <a:pt x="104" y="12"/>
                    <a:pt x="104" y="12"/>
                    <a:pt x="103" y="12"/>
                  </a:cubicBezTo>
                  <a:cubicBezTo>
                    <a:pt x="103" y="12"/>
                    <a:pt x="103" y="12"/>
                    <a:pt x="102" y="12"/>
                  </a:cubicBezTo>
                  <a:cubicBezTo>
                    <a:pt x="102" y="12"/>
                    <a:pt x="102" y="12"/>
                    <a:pt x="102" y="11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11"/>
                    <a:pt x="100" y="11"/>
                    <a:pt x="99" y="11"/>
                  </a:cubicBezTo>
                  <a:cubicBezTo>
                    <a:pt x="99" y="11"/>
                    <a:pt x="99" y="11"/>
                    <a:pt x="98" y="11"/>
                  </a:cubicBezTo>
                  <a:cubicBezTo>
                    <a:pt x="98" y="11"/>
                    <a:pt x="98" y="10"/>
                    <a:pt x="98" y="10"/>
                  </a:cubicBezTo>
                  <a:cubicBezTo>
                    <a:pt x="98" y="10"/>
                    <a:pt x="98" y="10"/>
                    <a:pt x="97" y="10"/>
                  </a:cubicBezTo>
                  <a:cubicBezTo>
                    <a:pt x="96" y="10"/>
                    <a:pt x="95" y="10"/>
                    <a:pt x="94" y="10"/>
                  </a:cubicBezTo>
                  <a:cubicBezTo>
                    <a:pt x="93" y="10"/>
                    <a:pt x="92" y="10"/>
                    <a:pt x="91" y="10"/>
                  </a:cubicBezTo>
                  <a:cubicBezTo>
                    <a:pt x="90" y="11"/>
                    <a:pt x="89" y="11"/>
                    <a:pt x="88" y="11"/>
                  </a:cubicBezTo>
                  <a:cubicBezTo>
                    <a:pt x="87" y="11"/>
                    <a:pt x="87" y="11"/>
                    <a:pt x="87" y="12"/>
                  </a:cubicBezTo>
                  <a:cubicBezTo>
                    <a:pt x="87" y="12"/>
                    <a:pt x="87" y="12"/>
                    <a:pt x="88" y="12"/>
                  </a:cubicBezTo>
                  <a:cubicBezTo>
                    <a:pt x="89" y="13"/>
                    <a:pt x="89" y="12"/>
                    <a:pt x="90" y="13"/>
                  </a:cubicBezTo>
                  <a:cubicBezTo>
                    <a:pt x="91" y="13"/>
                    <a:pt x="91" y="14"/>
                    <a:pt x="92" y="14"/>
                  </a:cubicBezTo>
                  <a:cubicBezTo>
                    <a:pt x="93" y="14"/>
                    <a:pt x="93" y="14"/>
                    <a:pt x="94" y="14"/>
                  </a:cubicBezTo>
                  <a:cubicBezTo>
                    <a:pt x="94" y="14"/>
                    <a:pt x="94" y="14"/>
                    <a:pt x="95" y="14"/>
                  </a:cubicBezTo>
                  <a:cubicBezTo>
                    <a:pt x="95" y="14"/>
                    <a:pt x="95" y="14"/>
                    <a:pt x="96" y="15"/>
                  </a:cubicBezTo>
                  <a:cubicBezTo>
                    <a:pt x="96" y="15"/>
                    <a:pt x="96" y="15"/>
                    <a:pt x="96" y="15"/>
                  </a:cubicBezTo>
                  <a:cubicBezTo>
                    <a:pt x="96" y="15"/>
                    <a:pt x="96" y="15"/>
                    <a:pt x="95" y="15"/>
                  </a:cubicBezTo>
                  <a:cubicBezTo>
                    <a:pt x="95" y="15"/>
                    <a:pt x="95" y="15"/>
                    <a:pt x="95" y="15"/>
                  </a:cubicBezTo>
                  <a:cubicBezTo>
                    <a:pt x="95" y="15"/>
                    <a:pt x="95" y="15"/>
                    <a:pt x="95" y="15"/>
                  </a:cubicBezTo>
                  <a:cubicBezTo>
                    <a:pt x="95" y="15"/>
                    <a:pt x="94" y="15"/>
                    <a:pt x="94" y="15"/>
                  </a:cubicBezTo>
                  <a:cubicBezTo>
                    <a:pt x="94" y="15"/>
                    <a:pt x="92" y="15"/>
                    <a:pt x="92" y="15"/>
                  </a:cubicBezTo>
                  <a:cubicBezTo>
                    <a:pt x="92" y="16"/>
                    <a:pt x="92" y="16"/>
                    <a:pt x="92" y="16"/>
                  </a:cubicBezTo>
                  <a:cubicBezTo>
                    <a:pt x="92" y="16"/>
                    <a:pt x="92" y="16"/>
                    <a:pt x="92" y="15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92" y="14"/>
                    <a:pt x="92" y="15"/>
                    <a:pt x="91" y="14"/>
                  </a:cubicBezTo>
                  <a:cubicBezTo>
                    <a:pt x="91" y="14"/>
                    <a:pt x="91" y="14"/>
                    <a:pt x="91" y="14"/>
                  </a:cubicBezTo>
                  <a:cubicBezTo>
                    <a:pt x="91" y="14"/>
                    <a:pt x="91" y="14"/>
                    <a:pt x="91" y="14"/>
                  </a:cubicBezTo>
                  <a:cubicBezTo>
                    <a:pt x="91" y="14"/>
                    <a:pt x="91" y="14"/>
                    <a:pt x="90" y="14"/>
                  </a:cubicBezTo>
                  <a:cubicBezTo>
                    <a:pt x="90" y="14"/>
                    <a:pt x="90" y="14"/>
                    <a:pt x="90" y="14"/>
                  </a:cubicBezTo>
                  <a:cubicBezTo>
                    <a:pt x="90" y="14"/>
                    <a:pt x="90" y="14"/>
                    <a:pt x="89" y="14"/>
                  </a:cubicBezTo>
                  <a:cubicBezTo>
                    <a:pt x="89" y="14"/>
                    <a:pt x="89" y="14"/>
                    <a:pt x="89" y="14"/>
                  </a:cubicBezTo>
                  <a:cubicBezTo>
                    <a:pt x="88" y="13"/>
                    <a:pt x="88" y="13"/>
                    <a:pt x="88" y="13"/>
                  </a:cubicBezTo>
                  <a:cubicBezTo>
                    <a:pt x="88" y="13"/>
                    <a:pt x="88" y="13"/>
                    <a:pt x="87" y="13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86" y="13"/>
                    <a:pt x="85" y="14"/>
                    <a:pt x="85" y="15"/>
                  </a:cubicBezTo>
                  <a:cubicBezTo>
                    <a:pt x="86" y="15"/>
                    <a:pt x="86" y="15"/>
                    <a:pt x="86" y="15"/>
                  </a:cubicBezTo>
                  <a:cubicBezTo>
                    <a:pt x="86" y="15"/>
                    <a:pt x="86" y="15"/>
                    <a:pt x="87" y="15"/>
                  </a:cubicBezTo>
                  <a:cubicBezTo>
                    <a:pt x="87" y="15"/>
                    <a:pt x="87" y="16"/>
                    <a:pt x="87" y="16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87" y="17"/>
                    <a:pt x="87" y="17"/>
                    <a:pt x="87" y="18"/>
                  </a:cubicBezTo>
                  <a:cubicBezTo>
                    <a:pt x="87" y="18"/>
                    <a:pt x="87" y="19"/>
                    <a:pt x="86" y="19"/>
                  </a:cubicBezTo>
                  <a:cubicBezTo>
                    <a:pt x="86" y="18"/>
                    <a:pt x="86" y="18"/>
                    <a:pt x="85" y="17"/>
                  </a:cubicBezTo>
                  <a:cubicBezTo>
                    <a:pt x="85" y="17"/>
                    <a:pt x="86" y="17"/>
                    <a:pt x="85" y="16"/>
                  </a:cubicBezTo>
                  <a:cubicBezTo>
                    <a:pt x="85" y="16"/>
                    <a:pt x="85" y="16"/>
                    <a:pt x="85" y="16"/>
                  </a:cubicBezTo>
                  <a:cubicBezTo>
                    <a:pt x="85" y="15"/>
                    <a:pt x="85" y="15"/>
                    <a:pt x="84" y="15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4" y="15"/>
                    <a:pt x="83" y="15"/>
                    <a:pt x="83" y="15"/>
                  </a:cubicBezTo>
                  <a:cubicBezTo>
                    <a:pt x="83" y="15"/>
                    <a:pt x="83" y="15"/>
                    <a:pt x="83" y="15"/>
                  </a:cubicBezTo>
                  <a:cubicBezTo>
                    <a:pt x="82" y="15"/>
                    <a:pt x="82" y="15"/>
                    <a:pt x="82" y="15"/>
                  </a:cubicBezTo>
                  <a:cubicBezTo>
                    <a:pt x="82" y="15"/>
                    <a:pt x="82" y="15"/>
                    <a:pt x="82" y="15"/>
                  </a:cubicBezTo>
                  <a:cubicBezTo>
                    <a:pt x="82" y="16"/>
                    <a:pt x="83" y="17"/>
                    <a:pt x="83" y="17"/>
                  </a:cubicBezTo>
                  <a:cubicBezTo>
                    <a:pt x="83" y="17"/>
                    <a:pt x="82" y="17"/>
                    <a:pt x="82" y="17"/>
                  </a:cubicBezTo>
                  <a:cubicBezTo>
                    <a:pt x="82" y="17"/>
                    <a:pt x="81" y="17"/>
                    <a:pt x="81" y="17"/>
                  </a:cubicBezTo>
                  <a:cubicBezTo>
                    <a:pt x="81" y="17"/>
                    <a:pt x="80" y="17"/>
                    <a:pt x="80" y="16"/>
                  </a:cubicBezTo>
                  <a:cubicBezTo>
                    <a:pt x="81" y="16"/>
                    <a:pt x="81" y="16"/>
                    <a:pt x="81" y="15"/>
                  </a:cubicBezTo>
                  <a:cubicBezTo>
                    <a:pt x="81" y="15"/>
                    <a:pt x="82" y="15"/>
                    <a:pt x="82" y="15"/>
                  </a:cubicBezTo>
                  <a:cubicBezTo>
                    <a:pt x="82" y="15"/>
                    <a:pt x="82" y="15"/>
                    <a:pt x="82" y="15"/>
                  </a:cubicBezTo>
                  <a:cubicBezTo>
                    <a:pt x="82" y="15"/>
                    <a:pt x="83" y="14"/>
                    <a:pt x="82" y="14"/>
                  </a:cubicBezTo>
                  <a:cubicBezTo>
                    <a:pt x="82" y="14"/>
                    <a:pt x="82" y="14"/>
                    <a:pt x="82" y="14"/>
                  </a:cubicBezTo>
                  <a:cubicBezTo>
                    <a:pt x="81" y="14"/>
                    <a:pt x="81" y="14"/>
                    <a:pt x="81" y="14"/>
                  </a:cubicBezTo>
                  <a:cubicBezTo>
                    <a:pt x="80" y="14"/>
                    <a:pt x="80" y="14"/>
                    <a:pt x="79" y="14"/>
                  </a:cubicBezTo>
                  <a:cubicBezTo>
                    <a:pt x="79" y="15"/>
                    <a:pt x="79" y="15"/>
                    <a:pt x="78" y="15"/>
                  </a:cubicBezTo>
                  <a:cubicBezTo>
                    <a:pt x="78" y="15"/>
                    <a:pt x="77" y="15"/>
                    <a:pt x="77" y="15"/>
                  </a:cubicBezTo>
                  <a:cubicBezTo>
                    <a:pt x="77" y="15"/>
                    <a:pt x="77" y="16"/>
                    <a:pt x="76" y="16"/>
                  </a:cubicBezTo>
                  <a:cubicBezTo>
                    <a:pt x="76" y="15"/>
                    <a:pt x="76" y="15"/>
                    <a:pt x="77" y="15"/>
                  </a:cubicBezTo>
                  <a:cubicBezTo>
                    <a:pt x="77" y="14"/>
                    <a:pt x="77" y="14"/>
                    <a:pt x="78" y="14"/>
                  </a:cubicBezTo>
                  <a:cubicBezTo>
                    <a:pt x="78" y="14"/>
                    <a:pt x="78" y="14"/>
                    <a:pt x="79" y="14"/>
                  </a:cubicBezTo>
                  <a:cubicBezTo>
                    <a:pt x="79" y="13"/>
                    <a:pt x="79" y="13"/>
                    <a:pt x="78" y="13"/>
                  </a:cubicBezTo>
                  <a:cubicBezTo>
                    <a:pt x="78" y="13"/>
                    <a:pt x="77" y="13"/>
                    <a:pt x="76" y="14"/>
                  </a:cubicBezTo>
                  <a:cubicBezTo>
                    <a:pt x="76" y="14"/>
                    <a:pt x="75" y="14"/>
                    <a:pt x="75" y="14"/>
                  </a:cubicBezTo>
                  <a:cubicBezTo>
                    <a:pt x="74" y="14"/>
                    <a:pt x="74" y="14"/>
                    <a:pt x="74" y="14"/>
                  </a:cubicBezTo>
                  <a:cubicBezTo>
                    <a:pt x="74" y="14"/>
                    <a:pt x="74" y="14"/>
                    <a:pt x="74" y="14"/>
                  </a:cubicBezTo>
                  <a:cubicBezTo>
                    <a:pt x="73" y="14"/>
                    <a:pt x="73" y="15"/>
                    <a:pt x="72" y="15"/>
                  </a:cubicBezTo>
                  <a:cubicBezTo>
                    <a:pt x="72" y="15"/>
                    <a:pt x="72" y="15"/>
                    <a:pt x="72" y="15"/>
                  </a:cubicBezTo>
                  <a:cubicBezTo>
                    <a:pt x="71" y="15"/>
                    <a:pt x="71" y="15"/>
                    <a:pt x="71" y="15"/>
                  </a:cubicBezTo>
                  <a:cubicBezTo>
                    <a:pt x="70" y="16"/>
                    <a:pt x="70" y="16"/>
                    <a:pt x="69" y="16"/>
                  </a:cubicBezTo>
                  <a:cubicBezTo>
                    <a:pt x="69" y="16"/>
                    <a:pt x="68" y="16"/>
                    <a:pt x="68" y="17"/>
                  </a:cubicBezTo>
                  <a:cubicBezTo>
                    <a:pt x="68" y="17"/>
                    <a:pt x="67" y="17"/>
                    <a:pt x="67" y="17"/>
                  </a:cubicBezTo>
                  <a:cubicBezTo>
                    <a:pt x="67" y="17"/>
                    <a:pt x="67" y="16"/>
                    <a:pt x="68" y="16"/>
                  </a:cubicBezTo>
                  <a:cubicBezTo>
                    <a:pt x="68" y="15"/>
                    <a:pt x="70" y="14"/>
                    <a:pt x="70" y="13"/>
                  </a:cubicBezTo>
                  <a:cubicBezTo>
                    <a:pt x="70" y="13"/>
                    <a:pt x="70" y="13"/>
                    <a:pt x="70" y="13"/>
                  </a:cubicBezTo>
                  <a:cubicBezTo>
                    <a:pt x="70" y="13"/>
                    <a:pt x="71" y="13"/>
                    <a:pt x="71" y="13"/>
                  </a:cubicBezTo>
                  <a:cubicBezTo>
                    <a:pt x="72" y="13"/>
                    <a:pt x="72" y="13"/>
                    <a:pt x="72" y="12"/>
                  </a:cubicBezTo>
                  <a:cubicBezTo>
                    <a:pt x="73" y="12"/>
                    <a:pt x="73" y="12"/>
                    <a:pt x="74" y="12"/>
                  </a:cubicBezTo>
                  <a:cubicBezTo>
                    <a:pt x="74" y="12"/>
                    <a:pt x="74" y="12"/>
                    <a:pt x="74" y="12"/>
                  </a:cubicBezTo>
                  <a:cubicBezTo>
                    <a:pt x="74" y="12"/>
                    <a:pt x="75" y="11"/>
                    <a:pt x="75" y="11"/>
                  </a:cubicBezTo>
                  <a:cubicBezTo>
                    <a:pt x="75" y="11"/>
                    <a:pt x="75" y="11"/>
                    <a:pt x="75" y="11"/>
                  </a:cubicBezTo>
                  <a:cubicBezTo>
                    <a:pt x="75" y="11"/>
                    <a:pt x="76" y="10"/>
                    <a:pt x="76" y="10"/>
                  </a:cubicBezTo>
                  <a:cubicBezTo>
                    <a:pt x="76" y="10"/>
                    <a:pt x="77" y="10"/>
                    <a:pt x="77" y="10"/>
                  </a:cubicBezTo>
                  <a:cubicBezTo>
                    <a:pt x="77" y="10"/>
                    <a:pt x="78" y="10"/>
                    <a:pt x="78" y="9"/>
                  </a:cubicBezTo>
                  <a:cubicBezTo>
                    <a:pt x="78" y="9"/>
                    <a:pt x="78" y="9"/>
                    <a:pt x="77" y="9"/>
                  </a:cubicBezTo>
                  <a:cubicBezTo>
                    <a:pt x="77" y="9"/>
                    <a:pt x="77" y="8"/>
                    <a:pt x="77" y="8"/>
                  </a:cubicBezTo>
                  <a:cubicBezTo>
                    <a:pt x="77" y="8"/>
                    <a:pt x="77" y="8"/>
                    <a:pt x="77" y="8"/>
                  </a:cubicBezTo>
                  <a:cubicBezTo>
                    <a:pt x="78" y="7"/>
                    <a:pt x="78" y="7"/>
                    <a:pt x="78" y="7"/>
                  </a:cubicBezTo>
                  <a:cubicBezTo>
                    <a:pt x="78" y="7"/>
                    <a:pt x="78" y="7"/>
                    <a:pt x="79" y="6"/>
                  </a:cubicBezTo>
                  <a:cubicBezTo>
                    <a:pt x="79" y="6"/>
                    <a:pt x="79" y="6"/>
                    <a:pt x="79" y="6"/>
                  </a:cubicBezTo>
                  <a:cubicBezTo>
                    <a:pt x="79" y="6"/>
                    <a:pt x="78" y="5"/>
                    <a:pt x="78" y="5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7" y="4"/>
                    <a:pt x="77" y="4"/>
                    <a:pt x="77" y="4"/>
                  </a:cubicBezTo>
                  <a:cubicBezTo>
                    <a:pt x="77" y="3"/>
                    <a:pt x="78" y="3"/>
                    <a:pt x="78" y="2"/>
                  </a:cubicBezTo>
                  <a:cubicBezTo>
                    <a:pt x="78" y="2"/>
                    <a:pt x="77" y="2"/>
                    <a:pt x="77" y="1"/>
                  </a:cubicBezTo>
                  <a:cubicBezTo>
                    <a:pt x="76" y="1"/>
                    <a:pt x="76" y="2"/>
                    <a:pt x="76" y="1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74" y="1"/>
                    <a:pt x="74" y="1"/>
                    <a:pt x="73" y="1"/>
                  </a:cubicBezTo>
                  <a:cubicBezTo>
                    <a:pt x="72" y="1"/>
                    <a:pt x="72" y="1"/>
                    <a:pt x="72" y="2"/>
                  </a:cubicBezTo>
                  <a:cubicBezTo>
                    <a:pt x="71" y="2"/>
                    <a:pt x="70" y="1"/>
                    <a:pt x="69" y="1"/>
                  </a:cubicBezTo>
                  <a:cubicBezTo>
                    <a:pt x="68" y="1"/>
                    <a:pt x="68" y="1"/>
                    <a:pt x="67" y="1"/>
                  </a:cubicBezTo>
                  <a:cubicBezTo>
                    <a:pt x="67" y="1"/>
                    <a:pt x="67" y="2"/>
                    <a:pt x="67" y="1"/>
                  </a:cubicBezTo>
                  <a:cubicBezTo>
                    <a:pt x="66" y="1"/>
                    <a:pt x="66" y="1"/>
                    <a:pt x="66" y="1"/>
                  </a:cubicBezTo>
                  <a:cubicBezTo>
                    <a:pt x="66" y="1"/>
                    <a:pt x="65" y="1"/>
                    <a:pt x="65" y="1"/>
                  </a:cubicBezTo>
                  <a:cubicBezTo>
                    <a:pt x="64" y="1"/>
                    <a:pt x="64" y="2"/>
                    <a:pt x="63" y="2"/>
                  </a:cubicBezTo>
                  <a:cubicBezTo>
                    <a:pt x="62" y="2"/>
                    <a:pt x="62" y="2"/>
                    <a:pt x="61" y="2"/>
                  </a:cubicBezTo>
                  <a:cubicBezTo>
                    <a:pt x="61" y="2"/>
                    <a:pt x="60" y="2"/>
                    <a:pt x="60" y="3"/>
                  </a:cubicBezTo>
                  <a:cubicBezTo>
                    <a:pt x="60" y="3"/>
                    <a:pt x="61" y="4"/>
                    <a:pt x="61" y="4"/>
                  </a:cubicBezTo>
                  <a:cubicBezTo>
                    <a:pt x="61" y="5"/>
                    <a:pt x="61" y="5"/>
                    <a:pt x="60" y="5"/>
                  </a:cubicBezTo>
                  <a:cubicBezTo>
                    <a:pt x="60" y="5"/>
                    <a:pt x="60" y="4"/>
                    <a:pt x="59" y="4"/>
                  </a:cubicBezTo>
                  <a:cubicBezTo>
                    <a:pt x="59" y="3"/>
                    <a:pt x="58" y="3"/>
                    <a:pt x="57" y="3"/>
                  </a:cubicBezTo>
                  <a:cubicBezTo>
                    <a:pt x="56" y="3"/>
                    <a:pt x="56" y="4"/>
                    <a:pt x="56" y="4"/>
                  </a:cubicBezTo>
                  <a:cubicBezTo>
                    <a:pt x="55" y="4"/>
                    <a:pt x="55" y="4"/>
                    <a:pt x="54" y="4"/>
                  </a:cubicBezTo>
                  <a:cubicBezTo>
                    <a:pt x="54" y="4"/>
                    <a:pt x="55" y="4"/>
                    <a:pt x="54" y="5"/>
                  </a:cubicBezTo>
                  <a:cubicBezTo>
                    <a:pt x="54" y="5"/>
                    <a:pt x="55" y="5"/>
                    <a:pt x="54" y="5"/>
                  </a:cubicBezTo>
                  <a:cubicBezTo>
                    <a:pt x="54" y="5"/>
                    <a:pt x="54" y="5"/>
                    <a:pt x="54" y="5"/>
                  </a:cubicBezTo>
                  <a:cubicBezTo>
                    <a:pt x="54" y="5"/>
                    <a:pt x="53" y="4"/>
                    <a:pt x="53" y="4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2" y="4"/>
                    <a:pt x="52" y="4"/>
                    <a:pt x="51" y="5"/>
                  </a:cubicBezTo>
                  <a:cubicBezTo>
                    <a:pt x="51" y="5"/>
                    <a:pt x="50" y="5"/>
                    <a:pt x="50" y="5"/>
                  </a:cubicBezTo>
                  <a:cubicBezTo>
                    <a:pt x="50" y="6"/>
                    <a:pt x="50" y="6"/>
                    <a:pt x="50" y="6"/>
                  </a:cubicBezTo>
                  <a:cubicBezTo>
                    <a:pt x="50" y="6"/>
                    <a:pt x="50" y="6"/>
                    <a:pt x="51" y="6"/>
                  </a:cubicBezTo>
                  <a:cubicBezTo>
                    <a:pt x="51" y="7"/>
                    <a:pt x="52" y="7"/>
                    <a:pt x="53" y="7"/>
                  </a:cubicBezTo>
                  <a:cubicBezTo>
                    <a:pt x="53" y="7"/>
                    <a:pt x="54" y="7"/>
                    <a:pt x="54" y="7"/>
                  </a:cubicBezTo>
                  <a:cubicBezTo>
                    <a:pt x="55" y="7"/>
                    <a:pt x="55" y="7"/>
                    <a:pt x="56" y="7"/>
                  </a:cubicBezTo>
                  <a:cubicBezTo>
                    <a:pt x="56" y="7"/>
                    <a:pt x="56" y="7"/>
                    <a:pt x="57" y="7"/>
                  </a:cubicBezTo>
                  <a:cubicBezTo>
                    <a:pt x="57" y="7"/>
                    <a:pt x="57" y="8"/>
                    <a:pt x="58" y="8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56" y="8"/>
                    <a:pt x="56" y="7"/>
                    <a:pt x="56" y="7"/>
                  </a:cubicBezTo>
                  <a:cubicBezTo>
                    <a:pt x="55" y="7"/>
                    <a:pt x="55" y="7"/>
                    <a:pt x="55" y="7"/>
                  </a:cubicBezTo>
                  <a:cubicBezTo>
                    <a:pt x="54" y="7"/>
                    <a:pt x="54" y="7"/>
                    <a:pt x="54" y="7"/>
                  </a:cubicBezTo>
                  <a:cubicBezTo>
                    <a:pt x="53" y="7"/>
                    <a:pt x="53" y="7"/>
                    <a:pt x="52" y="7"/>
                  </a:cubicBezTo>
                  <a:cubicBezTo>
                    <a:pt x="52" y="7"/>
                    <a:pt x="51" y="7"/>
                    <a:pt x="51" y="7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51" y="7"/>
                    <a:pt x="51" y="7"/>
                    <a:pt x="50" y="7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50" y="6"/>
                    <a:pt x="50" y="6"/>
                    <a:pt x="49" y="6"/>
                  </a:cubicBezTo>
                  <a:cubicBezTo>
                    <a:pt x="49" y="6"/>
                    <a:pt x="49" y="6"/>
                    <a:pt x="49" y="6"/>
                  </a:cubicBezTo>
                  <a:cubicBezTo>
                    <a:pt x="49" y="6"/>
                    <a:pt x="48" y="6"/>
                    <a:pt x="48" y="6"/>
                  </a:cubicBezTo>
                  <a:cubicBezTo>
                    <a:pt x="47" y="6"/>
                    <a:pt x="47" y="7"/>
                    <a:pt x="47" y="7"/>
                  </a:cubicBezTo>
                  <a:cubicBezTo>
                    <a:pt x="47" y="7"/>
                    <a:pt x="48" y="8"/>
                    <a:pt x="48" y="8"/>
                  </a:cubicBezTo>
                  <a:cubicBezTo>
                    <a:pt x="48" y="8"/>
                    <a:pt x="48" y="8"/>
                    <a:pt x="49" y="8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50" y="8"/>
                    <a:pt x="50" y="9"/>
                    <a:pt x="50" y="9"/>
                  </a:cubicBezTo>
                  <a:cubicBezTo>
                    <a:pt x="51" y="9"/>
                    <a:pt x="51" y="9"/>
                    <a:pt x="51" y="10"/>
                  </a:cubicBezTo>
                  <a:cubicBezTo>
                    <a:pt x="51" y="10"/>
                    <a:pt x="52" y="10"/>
                    <a:pt x="52" y="10"/>
                  </a:cubicBezTo>
                  <a:cubicBezTo>
                    <a:pt x="52" y="10"/>
                    <a:pt x="52" y="10"/>
                    <a:pt x="52" y="10"/>
                  </a:cubicBezTo>
                  <a:cubicBezTo>
                    <a:pt x="51" y="10"/>
                    <a:pt x="51" y="10"/>
                    <a:pt x="50" y="9"/>
                  </a:cubicBezTo>
                  <a:cubicBezTo>
                    <a:pt x="50" y="9"/>
                    <a:pt x="50" y="9"/>
                    <a:pt x="49" y="9"/>
                  </a:cubicBezTo>
                  <a:cubicBezTo>
                    <a:pt x="49" y="8"/>
                    <a:pt x="49" y="8"/>
                    <a:pt x="48" y="8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46" y="8"/>
                    <a:pt x="46" y="8"/>
                    <a:pt x="46" y="8"/>
                  </a:cubicBezTo>
                  <a:cubicBezTo>
                    <a:pt x="45" y="8"/>
                    <a:pt x="44" y="8"/>
                    <a:pt x="44" y="9"/>
                  </a:cubicBezTo>
                  <a:cubicBezTo>
                    <a:pt x="43" y="9"/>
                    <a:pt x="43" y="10"/>
                    <a:pt x="42" y="10"/>
                  </a:cubicBezTo>
                  <a:cubicBezTo>
                    <a:pt x="42" y="10"/>
                    <a:pt x="42" y="10"/>
                    <a:pt x="42" y="10"/>
                  </a:cubicBezTo>
                  <a:cubicBezTo>
                    <a:pt x="42" y="10"/>
                    <a:pt x="41" y="10"/>
                    <a:pt x="41" y="10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13"/>
                    <a:pt x="42" y="13"/>
                    <a:pt x="42" y="13"/>
                  </a:cubicBezTo>
                  <a:cubicBezTo>
                    <a:pt x="42" y="13"/>
                    <a:pt x="42" y="13"/>
                    <a:pt x="43" y="12"/>
                  </a:cubicBezTo>
                  <a:cubicBezTo>
                    <a:pt x="43" y="12"/>
                    <a:pt x="44" y="12"/>
                    <a:pt x="45" y="12"/>
                  </a:cubicBezTo>
                  <a:cubicBezTo>
                    <a:pt x="45" y="12"/>
                    <a:pt x="45" y="13"/>
                    <a:pt x="45" y="13"/>
                  </a:cubicBezTo>
                  <a:cubicBezTo>
                    <a:pt x="45" y="13"/>
                    <a:pt x="46" y="13"/>
                    <a:pt x="46" y="13"/>
                  </a:cubicBezTo>
                  <a:cubicBezTo>
                    <a:pt x="46" y="13"/>
                    <a:pt x="47" y="13"/>
                    <a:pt x="47" y="13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46" y="14"/>
                    <a:pt x="46" y="14"/>
                    <a:pt x="46" y="13"/>
                  </a:cubicBezTo>
                  <a:cubicBezTo>
                    <a:pt x="46" y="13"/>
                    <a:pt x="45" y="13"/>
                    <a:pt x="45" y="13"/>
                  </a:cubicBezTo>
                  <a:cubicBezTo>
                    <a:pt x="45" y="13"/>
                    <a:pt x="44" y="13"/>
                    <a:pt x="44" y="14"/>
                  </a:cubicBezTo>
                  <a:cubicBezTo>
                    <a:pt x="44" y="14"/>
                    <a:pt x="44" y="15"/>
                    <a:pt x="44" y="15"/>
                  </a:cubicBezTo>
                  <a:cubicBezTo>
                    <a:pt x="44" y="15"/>
                    <a:pt x="44" y="16"/>
                    <a:pt x="44" y="1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4" y="17"/>
                    <a:pt x="44" y="16"/>
                    <a:pt x="44" y="16"/>
                  </a:cubicBezTo>
                  <a:cubicBezTo>
                    <a:pt x="43" y="16"/>
                    <a:pt x="43" y="15"/>
                    <a:pt x="43" y="15"/>
                  </a:cubicBezTo>
                  <a:cubicBezTo>
                    <a:pt x="42" y="15"/>
                    <a:pt x="42" y="14"/>
                    <a:pt x="42" y="14"/>
                  </a:cubicBezTo>
                  <a:cubicBezTo>
                    <a:pt x="42" y="14"/>
                    <a:pt x="41" y="14"/>
                    <a:pt x="41" y="14"/>
                  </a:cubicBezTo>
                  <a:cubicBezTo>
                    <a:pt x="41" y="14"/>
                    <a:pt x="41" y="14"/>
                    <a:pt x="41" y="14"/>
                  </a:cubicBezTo>
                  <a:cubicBezTo>
                    <a:pt x="41" y="14"/>
                    <a:pt x="41" y="14"/>
                    <a:pt x="40" y="14"/>
                  </a:cubicBezTo>
                  <a:cubicBezTo>
                    <a:pt x="40" y="14"/>
                    <a:pt x="39" y="14"/>
                    <a:pt x="39" y="14"/>
                  </a:cubicBezTo>
                  <a:cubicBezTo>
                    <a:pt x="39" y="14"/>
                    <a:pt x="38" y="14"/>
                    <a:pt x="38" y="14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37" y="16"/>
                    <a:pt x="36" y="16"/>
                    <a:pt x="35" y="16"/>
                  </a:cubicBezTo>
                  <a:cubicBezTo>
                    <a:pt x="35" y="16"/>
                    <a:pt x="35" y="16"/>
                    <a:pt x="34" y="16"/>
                  </a:cubicBezTo>
                  <a:cubicBezTo>
                    <a:pt x="34" y="16"/>
                    <a:pt x="34" y="16"/>
                    <a:pt x="34" y="17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5" y="19"/>
                    <a:pt x="36" y="19"/>
                    <a:pt x="37" y="19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8" y="19"/>
                    <a:pt x="38" y="20"/>
                    <a:pt x="38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38" y="19"/>
                    <a:pt x="39" y="19"/>
                    <a:pt x="39" y="19"/>
                  </a:cubicBezTo>
                  <a:cubicBezTo>
                    <a:pt x="39" y="19"/>
                    <a:pt x="39" y="19"/>
                    <a:pt x="39" y="20"/>
                  </a:cubicBezTo>
                  <a:cubicBezTo>
                    <a:pt x="39" y="20"/>
                    <a:pt x="39" y="20"/>
                    <a:pt x="38" y="21"/>
                  </a:cubicBezTo>
                  <a:cubicBezTo>
                    <a:pt x="38" y="21"/>
                    <a:pt x="38" y="21"/>
                    <a:pt x="37" y="21"/>
                  </a:cubicBezTo>
                  <a:cubicBezTo>
                    <a:pt x="37" y="22"/>
                    <a:pt x="36" y="21"/>
                    <a:pt x="36" y="22"/>
                  </a:cubicBezTo>
                  <a:cubicBezTo>
                    <a:pt x="36" y="22"/>
                    <a:pt x="36" y="22"/>
                    <a:pt x="36" y="23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36" y="23"/>
                    <a:pt x="35" y="23"/>
                    <a:pt x="35" y="23"/>
                  </a:cubicBezTo>
                  <a:cubicBezTo>
                    <a:pt x="35" y="24"/>
                    <a:pt x="35" y="24"/>
                    <a:pt x="34" y="24"/>
                  </a:cubicBezTo>
                  <a:cubicBezTo>
                    <a:pt x="34" y="24"/>
                    <a:pt x="34" y="25"/>
                    <a:pt x="34" y="25"/>
                  </a:cubicBezTo>
                  <a:cubicBezTo>
                    <a:pt x="33" y="25"/>
                    <a:pt x="33" y="24"/>
                    <a:pt x="33" y="25"/>
                  </a:cubicBezTo>
                  <a:cubicBezTo>
                    <a:pt x="33" y="25"/>
                    <a:pt x="33" y="25"/>
                    <a:pt x="33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1" y="25"/>
                    <a:pt x="32" y="25"/>
                    <a:pt x="31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24"/>
                    <a:pt x="32" y="24"/>
                    <a:pt x="31" y="24"/>
                  </a:cubicBezTo>
                  <a:cubicBezTo>
                    <a:pt x="31" y="24"/>
                    <a:pt x="30" y="24"/>
                    <a:pt x="30" y="24"/>
                  </a:cubicBezTo>
                  <a:cubicBezTo>
                    <a:pt x="30" y="24"/>
                    <a:pt x="30" y="24"/>
                    <a:pt x="29" y="24"/>
                  </a:cubicBezTo>
                  <a:cubicBezTo>
                    <a:pt x="29" y="24"/>
                    <a:pt x="29" y="23"/>
                    <a:pt x="29" y="23"/>
                  </a:cubicBezTo>
                  <a:cubicBezTo>
                    <a:pt x="29" y="23"/>
                    <a:pt x="28" y="23"/>
                    <a:pt x="28" y="23"/>
                  </a:cubicBezTo>
                  <a:cubicBezTo>
                    <a:pt x="28" y="24"/>
                    <a:pt x="27" y="24"/>
                    <a:pt x="27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4" y="25"/>
                    <a:pt x="24" y="25"/>
                    <a:pt x="23" y="25"/>
                  </a:cubicBezTo>
                  <a:cubicBezTo>
                    <a:pt x="23" y="25"/>
                    <a:pt x="23" y="25"/>
                    <a:pt x="22" y="25"/>
                  </a:cubicBezTo>
                  <a:cubicBezTo>
                    <a:pt x="22" y="25"/>
                    <a:pt x="21" y="25"/>
                    <a:pt x="21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5"/>
                    <a:pt x="22" y="25"/>
                    <a:pt x="22" y="25"/>
                  </a:cubicBezTo>
                  <a:cubicBezTo>
                    <a:pt x="22" y="25"/>
                    <a:pt x="23" y="25"/>
                    <a:pt x="23" y="25"/>
                  </a:cubicBezTo>
                  <a:cubicBezTo>
                    <a:pt x="23" y="25"/>
                    <a:pt x="24" y="25"/>
                    <a:pt x="24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28" y="23"/>
                    <a:pt x="28" y="23"/>
                    <a:pt x="29" y="23"/>
                  </a:cubicBezTo>
                  <a:cubicBezTo>
                    <a:pt x="29" y="23"/>
                    <a:pt x="29" y="23"/>
                    <a:pt x="29" y="24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31" y="24"/>
                    <a:pt x="31" y="24"/>
                    <a:pt x="32" y="23"/>
                  </a:cubicBezTo>
                  <a:cubicBezTo>
                    <a:pt x="32" y="23"/>
                    <a:pt x="32" y="23"/>
                    <a:pt x="33" y="23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3" y="23"/>
                    <a:pt x="34" y="23"/>
                    <a:pt x="34" y="23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4" y="22"/>
                    <a:pt x="34" y="22"/>
                    <a:pt x="34" y="21"/>
                  </a:cubicBezTo>
                  <a:cubicBezTo>
                    <a:pt x="34" y="21"/>
                    <a:pt x="33" y="21"/>
                    <a:pt x="33" y="20"/>
                  </a:cubicBezTo>
                  <a:cubicBezTo>
                    <a:pt x="33" y="20"/>
                    <a:pt x="33" y="20"/>
                    <a:pt x="32" y="20"/>
                  </a:cubicBezTo>
                  <a:cubicBezTo>
                    <a:pt x="32" y="20"/>
                    <a:pt x="32" y="20"/>
                    <a:pt x="32" y="19"/>
                  </a:cubicBezTo>
                  <a:cubicBezTo>
                    <a:pt x="32" y="19"/>
                    <a:pt x="31" y="19"/>
                    <a:pt x="31" y="18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1" y="16"/>
                    <a:pt x="31" y="16"/>
                    <a:pt x="32" y="15"/>
                  </a:cubicBezTo>
                  <a:cubicBezTo>
                    <a:pt x="32" y="15"/>
                    <a:pt x="32" y="14"/>
                    <a:pt x="32" y="14"/>
                  </a:cubicBezTo>
                  <a:cubicBezTo>
                    <a:pt x="33" y="14"/>
                    <a:pt x="33" y="13"/>
                    <a:pt x="33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4" y="13"/>
                    <a:pt x="34" y="12"/>
                    <a:pt x="35" y="12"/>
                  </a:cubicBezTo>
                  <a:cubicBezTo>
                    <a:pt x="35" y="12"/>
                    <a:pt x="35" y="12"/>
                    <a:pt x="35" y="11"/>
                  </a:cubicBezTo>
                  <a:cubicBezTo>
                    <a:pt x="34" y="11"/>
                    <a:pt x="34" y="11"/>
                    <a:pt x="34" y="10"/>
                  </a:cubicBezTo>
                  <a:cubicBezTo>
                    <a:pt x="35" y="10"/>
                    <a:pt x="35" y="10"/>
                    <a:pt x="35" y="9"/>
                  </a:cubicBezTo>
                  <a:cubicBezTo>
                    <a:pt x="36" y="9"/>
                    <a:pt x="36" y="9"/>
                    <a:pt x="36" y="8"/>
                  </a:cubicBezTo>
                  <a:cubicBezTo>
                    <a:pt x="37" y="8"/>
                    <a:pt x="37" y="8"/>
                    <a:pt x="38" y="8"/>
                  </a:cubicBezTo>
                  <a:cubicBezTo>
                    <a:pt x="38" y="8"/>
                    <a:pt x="38" y="7"/>
                    <a:pt x="39" y="7"/>
                  </a:cubicBezTo>
                  <a:cubicBezTo>
                    <a:pt x="39" y="7"/>
                    <a:pt x="39" y="7"/>
                    <a:pt x="40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7"/>
                    <a:pt x="41" y="7"/>
                    <a:pt x="41" y="6"/>
                  </a:cubicBezTo>
                  <a:cubicBezTo>
                    <a:pt x="41" y="6"/>
                    <a:pt x="41" y="6"/>
                    <a:pt x="42" y="6"/>
                  </a:cubicBezTo>
                  <a:cubicBezTo>
                    <a:pt x="42" y="6"/>
                    <a:pt x="42" y="6"/>
                    <a:pt x="43" y="6"/>
                  </a:cubicBezTo>
                  <a:cubicBezTo>
                    <a:pt x="43" y="6"/>
                    <a:pt x="43" y="5"/>
                    <a:pt x="43" y="5"/>
                  </a:cubicBezTo>
                  <a:cubicBezTo>
                    <a:pt x="44" y="5"/>
                    <a:pt x="44" y="5"/>
                    <a:pt x="45" y="5"/>
                  </a:cubicBezTo>
                  <a:cubicBezTo>
                    <a:pt x="45" y="4"/>
                    <a:pt x="45" y="4"/>
                    <a:pt x="45" y="4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46" y="4"/>
                    <a:pt x="47" y="4"/>
                    <a:pt x="47" y="4"/>
                  </a:cubicBezTo>
                  <a:cubicBezTo>
                    <a:pt x="47" y="3"/>
                    <a:pt x="48" y="3"/>
                    <a:pt x="48" y="3"/>
                  </a:cubicBezTo>
                  <a:cubicBezTo>
                    <a:pt x="49" y="3"/>
                    <a:pt x="49" y="3"/>
                    <a:pt x="50" y="3"/>
                  </a:cubicBezTo>
                  <a:cubicBezTo>
                    <a:pt x="50" y="3"/>
                    <a:pt x="50" y="2"/>
                    <a:pt x="50" y="2"/>
                  </a:cubicBezTo>
                  <a:cubicBezTo>
                    <a:pt x="50" y="2"/>
                    <a:pt x="51" y="2"/>
                    <a:pt x="51" y="2"/>
                  </a:cubicBezTo>
                  <a:cubicBezTo>
                    <a:pt x="51" y="2"/>
                    <a:pt x="51" y="2"/>
                    <a:pt x="51" y="2"/>
                  </a:cubicBezTo>
                  <a:cubicBezTo>
                    <a:pt x="51" y="2"/>
                    <a:pt x="51" y="2"/>
                    <a:pt x="52" y="2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52" y="2"/>
                    <a:pt x="52" y="2"/>
                    <a:pt x="53" y="2"/>
                  </a:cubicBezTo>
                  <a:cubicBezTo>
                    <a:pt x="53" y="2"/>
                    <a:pt x="53" y="1"/>
                    <a:pt x="54" y="1"/>
                  </a:cubicBezTo>
                  <a:cubicBezTo>
                    <a:pt x="54" y="1"/>
                    <a:pt x="54" y="1"/>
                    <a:pt x="54" y="1"/>
                  </a:cubicBezTo>
                  <a:cubicBezTo>
                    <a:pt x="54" y="1"/>
                    <a:pt x="54" y="1"/>
                    <a:pt x="54" y="0"/>
                  </a:cubicBezTo>
                  <a:cubicBezTo>
                    <a:pt x="53" y="0"/>
                    <a:pt x="53" y="0"/>
                    <a:pt x="52" y="0"/>
                  </a:cubicBezTo>
                  <a:cubicBezTo>
                    <a:pt x="52" y="0"/>
                    <a:pt x="52" y="0"/>
                    <a:pt x="51" y="0"/>
                  </a:cubicBezTo>
                  <a:cubicBezTo>
                    <a:pt x="50" y="0"/>
                    <a:pt x="50" y="0"/>
                    <a:pt x="49" y="0"/>
                  </a:cubicBezTo>
                  <a:cubicBezTo>
                    <a:pt x="48" y="0"/>
                    <a:pt x="47" y="1"/>
                    <a:pt x="46" y="1"/>
                  </a:cubicBezTo>
                  <a:cubicBezTo>
                    <a:pt x="46" y="1"/>
                    <a:pt x="45" y="1"/>
                    <a:pt x="45" y="1"/>
                  </a:cubicBezTo>
                  <a:cubicBezTo>
                    <a:pt x="45" y="1"/>
                    <a:pt x="44" y="0"/>
                    <a:pt x="44" y="0"/>
                  </a:cubicBezTo>
                  <a:cubicBezTo>
                    <a:pt x="43" y="0"/>
                    <a:pt x="42" y="0"/>
                    <a:pt x="41" y="1"/>
                  </a:cubicBezTo>
                  <a:cubicBezTo>
                    <a:pt x="40" y="1"/>
                    <a:pt x="38" y="1"/>
                    <a:pt x="37" y="1"/>
                  </a:cubicBezTo>
                  <a:cubicBezTo>
                    <a:pt x="37" y="1"/>
                    <a:pt x="36" y="1"/>
                    <a:pt x="36" y="1"/>
                  </a:cubicBezTo>
                  <a:cubicBezTo>
                    <a:pt x="36" y="1"/>
                    <a:pt x="35" y="1"/>
                    <a:pt x="35" y="1"/>
                  </a:cubicBezTo>
                  <a:cubicBezTo>
                    <a:pt x="34" y="1"/>
                    <a:pt x="34" y="1"/>
                    <a:pt x="34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3" y="2"/>
                    <a:pt x="32" y="2"/>
                    <a:pt x="32" y="2"/>
                  </a:cubicBezTo>
                  <a:cubicBezTo>
                    <a:pt x="32" y="2"/>
                    <a:pt x="31" y="2"/>
                    <a:pt x="31" y="3"/>
                  </a:cubicBezTo>
                  <a:cubicBezTo>
                    <a:pt x="31" y="3"/>
                    <a:pt x="31" y="3"/>
                    <a:pt x="30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3"/>
                    <a:pt x="29" y="3"/>
                    <a:pt x="29" y="3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7" y="5"/>
                    <a:pt x="27" y="5"/>
                    <a:pt x="26" y="5"/>
                  </a:cubicBezTo>
                  <a:cubicBezTo>
                    <a:pt x="26" y="5"/>
                    <a:pt x="25" y="5"/>
                    <a:pt x="25" y="5"/>
                  </a:cubicBezTo>
                  <a:cubicBezTo>
                    <a:pt x="24" y="5"/>
                    <a:pt x="24" y="5"/>
                    <a:pt x="23" y="6"/>
                  </a:cubicBezTo>
                  <a:cubicBezTo>
                    <a:pt x="23" y="6"/>
                    <a:pt x="22" y="6"/>
                    <a:pt x="22" y="6"/>
                  </a:cubicBezTo>
                  <a:cubicBezTo>
                    <a:pt x="22" y="6"/>
                    <a:pt x="21" y="6"/>
                    <a:pt x="21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19" y="7"/>
                    <a:pt x="19" y="8"/>
                    <a:pt x="19" y="8"/>
                  </a:cubicBezTo>
                  <a:cubicBezTo>
                    <a:pt x="18" y="9"/>
                    <a:pt x="17" y="9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5" y="10"/>
                    <a:pt x="15" y="11"/>
                    <a:pt x="15" y="11"/>
                  </a:cubicBezTo>
                  <a:cubicBezTo>
                    <a:pt x="15" y="11"/>
                    <a:pt x="14" y="11"/>
                    <a:pt x="14" y="11"/>
                  </a:cubicBezTo>
                  <a:cubicBezTo>
                    <a:pt x="13" y="11"/>
                    <a:pt x="12" y="12"/>
                    <a:pt x="11" y="12"/>
                  </a:cubicBezTo>
                  <a:cubicBezTo>
                    <a:pt x="10" y="12"/>
                    <a:pt x="10" y="12"/>
                    <a:pt x="10" y="13"/>
                  </a:cubicBezTo>
                  <a:cubicBezTo>
                    <a:pt x="10" y="13"/>
                    <a:pt x="9" y="13"/>
                    <a:pt x="9" y="13"/>
                  </a:cubicBezTo>
                  <a:cubicBezTo>
                    <a:pt x="9" y="13"/>
                    <a:pt x="9" y="13"/>
                    <a:pt x="9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5"/>
                    <a:pt x="8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8" y="16"/>
                    <a:pt x="8" y="15"/>
                    <a:pt x="8" y="15"/>
                  </a:cubicBezTo>
                  <a:cubicBezTo>
                    <a:pt x="8" y="15"/>
                    <a:pt x="8" y="15"/>
                    <a:pt x="7" y="15"/>
                  </a:cubicBezTo>
                  <a:cubicBezTo>
                    <a:pt x="7" y="15"/>
                    <a:pt x="6" y="16"/>
                    <a:pt x="6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8"/>
                    <a:pt x="4" y="18"/>
                    <a:pt x="4" y="18"/>
                  </a:cubicBezTo>
                  <a:cubicBezTo>
                    <a:pt x="3" y="19"/>
                    <a:pt x="3" y="19"/>
                    <a:pt x="3" y="20"/>
                  </a:cubicBezTo>
                  <a:cubicBezTo>
                    <a:pt x="2" y="20"/>
                    <a:pt x="2" y="20"/>
                    <a:pt x="1" y="20"/>
                  </a:cubicBezTo>
                  <a:cubicBezTo>
                    <a:pt x="1" y="21"/>
                    <a:pt x="1" y="21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3" y="22"/>
                    <a:pt x="4" y="22"/>
                    <a:pt x="4" y="22"/>
                  </a:cubicBezTo>
                  <a:cubicBezTo>
                    <a:pt x="5" y="22"/>
                    <a:pt x="6" y="22"/>
                    <a:pt x="7" y="22"/>
                  </a:cubicBezTo>
                  <a:cubicBezTo>
                    <a:pt x="8" y="22"/>
                    <a:pt x="8" y="23"/>
                    <a:pt x="9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1" y="23"/>
                    <a:pt x="11" y="23"/>
                    <a:pt x="12" y="23"/>
                  </a:cubicBezTo>
                  <a:cubicBezTo>
                    <a:pt x="12" y="23"/>
                    <a:pt x="13" y="23"/>
                    <a:pt x="13" y="23"/>
                  </a:cubicBezTo>
                  <a:cubicBezTo>
                    <a:pt x="14" y="23"/>
                    <a:pt x="14" y="24"/>
                    <a:pt x="15" y="24"/>
                  </a:cubicBezTo>
                  <a:cubicBezTo>
                    <a:pt x="15" y="24"/>
                    <a:pt x="16" y="25"/>
                    <a:pt x="16" y="25"/>
                  </a:cubicBezTo>
                  <a:cubicBezTo>
                    <a:pt x="16" y="25"/>
                    <a:pt x="17" y="25"/>
                    <a:pt x="17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6" y="25"/>
                    <a:pt x="15" y="25"/>
                    <a:pt x="15" y="25"/>
                  </a:cubicBezTo>
                  <a:cubicBezTo>
                    <a:pt x="15" y="25"/>
                    <a:pt x="14" y="25"/>
                    <a:pt x="14" y="26"/>
                  </a:cubicBezTo>
                  <a:cubicBezTo>
                    <a:pt x="13" y="26"/>
                    <a:pt x="12" y="26"/>
                    <a:pt x="12" y="26"/>
                  </a:cubicBezTo>
                  <a:cubicBezTo>
                    <a:pt x="11" y="26"/>
                    <a:pt x="10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8" y="26"/>
                    <a:pt x="8" y="26"/>
                  </a:cubicBezTo>
                  <a:cubicBezTo>
                    <a:pt x="8" y="26"/>
                    <a:pt x="8" y="26"/>
                    <a:pt x="8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6" y="25"/>
                    <a:pt x="6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5" y="25"/>
                    <a:pt x="4" y="25"/>
                    <a:pt x="4" y="25"/>
                  </a:cubicBezTo>
                  <a:cubicBezTo>
                    <a:pt x="4" y="25"/>
                    <a:pt x="3" y="25"/>
                    <a:pt x="3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0" y="25"/>
                    <a:pt x="1" y="25"/>
                    <a:pt x="1" y="25"/>
                  </a:cubicBezTo>
                  <a:cubicBezTo>
                    <a:pt x="1" y="25"/>
                    <a:pt x="1" y="25"/>
                    <a:pt x="2" y="25"/>
                  </a:cubicBezTo>
                  <a:cubicBezTo>
                    <a:pt x="2" y="26"/>
                    <a:pt x="2" y="26"/>
                    <a:pt x="1" y="26"/>
                  </a:cubicBezTo>
                  <a:cubicBezTo>
                    <a:pt x="1" y="26"/>
                    <a:pt x="1" y="27"/>
                    <a:pt x="0" y="27"/>
                  </a:cubicBezTo>
                  <a:cubicBezTo>
                    <a:pt x="1" y="27"/>
                    <a:pt x="1" y="28"/>
                    <a:pt x="1" y="28"/>
                  </a:cubicBezTo>
                  <a:cubicBezTo>
                    <a:pt x="1" y="29"/>
                    <a:pt x="1" y="29"/>
                    <a:pt x="2" y="29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3" y="30"/>
                    <a:pt x="4" y="30"/>
                    <a:pt x="4" y="31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5" y="32"/>
                    <a:pt x="5" y="32"/>
                    <a:pt x="6" y="32"/>
                  </a:cubicBezTo>
                  <a:cubicBezTo>
                    <a:pt x="6" y="32"/>
                    <a:pt x="7" y="31"/>
                    <a:pt x="7" y="3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31"/>
                    <a:pt x="9" y="31"/>
                    <a:pt x="10" y="31"/>
                  </a:cubicBezTo>
                  <a:cubicBezTo>
                    <a:pt x="10" y="31"/>
                    <a:pt x="11" y="31"/>
                    <a:pt x="11" y="31"/>
                  </a:cubicBezTo>
                  <a:cubicBezTo>
                    <a:pt x="11" y="31"/>
                    <a:pt x="11" y="31"/>
                    <a:pt x="12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30"/>
                    <a:pt x="13" y="30"/>
                    <a:pt x="14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0"/>
                    <a:pt x="14" y="31"/>
                    <a:pt x="14" y="31"/>
                  </a:cubicBezTo>
                  <a:cubicBezTo>
                    <a:pt x="15" y="31"/>
                    <a:pt x="15" y="30"/>
                    <a:pt x="15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8" y="30"/>
                    <a:pt x="18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30"/>
                    <a:pt x="19" y="30"/>
                    <a:pt x="19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30"/>
                    <a:pt x="17" y="30"/>
                    <a:pt x="17" y="30"/>
                  </a:cubicBezTo>
                  <a:cubicBezTo>
                    <a:pt x="17" y="30"/>
                    <a:pt x="17" y="30"/>
                    <a:pt x="16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6" y="31"/>
                    <a:pt x="16" y="31"/>
                    <a:pt x="15" y="31"/>
                  </a:cubicBezTo>
                  <a:cubicBezTo>
                    <a:pt x="15" y="31"/>
                    <a:pt x="15" y="32"/>
                    <a:pt x="15" y="32"/>
                  </a:cubicBezTo>
                  <a:cubicBezTo>
                    <a:pt x="15" y="33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4"/>
                    <a:pt x="18" y="34"/>
                    <a:pt x="18" y="34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8" y="34"/>
                    <a:pt x="19" y="34"/>
                    <a:pt x="19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9" y="35"/>
                    <a:pt x="20" y="35"/>
                    <a:pt x="20" y="35"/>
                  </a:cubicBezTo>
                  <a:cubicBezTo>
                    <a:pt x="21" y="35"/>
                    <a:pt x="21" y="36"/>
                    <a:pt x="22" y="35"/>
                  </a:cubicBezTo>
                  <a:cubicBezTo>
                    <a:pt x="22" y="35"/>
                    <a:pt x="22" y="35"/>
                    <a:pt x="22" y="3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1" y="34"/>
                    <a:pt x="21" y="34"/>
                    <a:pt x="22" y="34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2" y="34"/>
                    <a:pt x="23" y="33"/>
                    <a:pt x="23" y="33"/>
                  </a:cubicBezTo>
                  <a:cubicBezTo>
                    <a:pt x="23" y="33"/>
                    <a:pt x="24" y="33"/>
                    <a:pt x="24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6" y="33"/>
                    <a:pt x="27" y="34"/>
                    <a:pt x="27" y="34"/>
                  </a:cubicBezTo>
                  <a:cubicBezTo>
                    <a:pt x="28" y="34"/>
                    <a:pt x="29" y="34"/>
                    <a:pt x="29" y="34"/>
                  </a:cubicBezTo>
                  <a:cubicBezTo>
                    <a:pt x="31" y="34"/>
                    <a:pt x="32" y="34"/>
                    <a:pt x="33" y="34"/>
                  </a:cubicBezTo>
                  <a:cubicBezTo>
                    <a:pt x="34" y="34"/>
                    <a:pt x="35" y="34"/>
                    <a:pt x="36" y="34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8" y="34"/>
                    <a:pt x="38" y="35"/>
                    <a:pt x="38" y="35"/>
                  </a:cubicBezTo>
                  <a:cubicBezTo>
                    <a:pt x="38" y="35"/>
                    <a:pt x="38" y="35"/>
                    <a:pt x="39" y="35"/>
                  </a:cubicBezTo>
                  <a:cubicBezTo>
                    <a:pt x="39" y="35"/>
                    <a:pt x="39" y="35"/>
                    <a:pt x="40" y="35"/>
                  </a:cubicBezTo>
                  <a:cubicBezTo>
                    <a:pt x="40" y="36"/>
                    <a:pt x="41" y="36"/>
                    <a:pt x="41" y="36"/>
                  </a:cubicBezTo>
                  <a:cubicBezTo>
                    <a:pt x="41" y="37"/>
                    <a:pt x="42" y="37"/>
                    <a:pt x="42" y="37"/>
                  </a:cubicBezTo>
                  <a:cubicBezTo>
                    <a:pt x="43" y="37"/>
                    <a:pt x="42" y="36"/>
                    <a:pt x="43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4" y="36"/>
                    <a:pt x="44" y="36"/>
                    <a:pt x="44" y="35"/>
                  </a:cubicBezTo>
                  <a:cubicBezTo>
                    <a:pt x="45" y="35"/>
                    <a:pt x="46" y="36"/>
                    <a:pt x="46" y="35"/>
                  </a:cubicBezTo>
                  <a:cubicBezTo>
                    <a:pt x="46" y="35"/>
                    <a:pt x="46" y="35"/>
                    <a:pt x="45" y="34"/>
                  </a:cubicBezTo>
                  <a:cubicBezTo>
                    <a:pt x="45" y="34"/>
                    <a:pt x="45" y="34"/>
                    <a:pt x="44" y="34"/>
                  </a:cubicBezTo>
                  <a:cubicBezTo>
                    <a:pt x="44" y="33"/>
                    <a:pt x="44" y="33"/>
                    <a:pt x="43" y="33"/>
                  </a:cubicBezTo>
                  <a:cubicBezTo>
                    <a:pt x="43" y="33"/>
                    <a:pt x="42" y="33"/>
                    <a:pt x="42" y="33"/>
                  </a:cubicBezTo>
                  <a:cubicBezTo>
                    <a:pt x="41" y="33"/>
                    <a:pt x="41" y="33"/>
                    <a:pt x="41" y="32"/>
                  </a:cubicBezTo>
                  <a:cubicBezTo>
                    <a:pt x="41" y="32"/>
                    <a:pt x="40" y="32"/>
                    <a:pt x="40" y="31"/>
                  </a:cubicBezTo>
                  <a:cubicBezTo>
                    <a:pt x="41" y="31"/>
                    <a:pt x="41" y="32"/>
                    <a:pt x="41" y="32"/>
                  </a:cubicBezTo>
                  <a:cubicBezTo>
                    <a:pt x="42" y="33"/>
                    <a:pt x="43" y="33"/>
                    <a:pt x="43" y="33"/>
                  </a:cubicBezTo>
                  <a:cubicBezTo>
                    <a:pt x="44" y="33"/>
                    <a:pt x="44" y="33"/>
                    <a:pt x="45" y="34"/>
                  </a:cubicBezTo>
                  <a:cubicBezTo>
                    <a:pt x="45" y="34"/>
                    <a:pt x="45" y="34"/>
                    <a:pt x="46" y="34"/>
                  </a:cubicBezTo>
                  <a:cubicBezTo>
                    <a:pt x="46" y="35"/>
                    <a:pt x="46" y="35"/>
                    <a:pt x="47" y="35"/>
                  </a:cubicBezTo>
                  <a:cubicBezTo>
                    <a:pt x="47" y="35"/>
                    <a:pt x="49" y="35"/>
                    <a:pt x="49" y="36"/>
                  </a:cubicBezTo>
                  <a:cubicBezTo>
                    <a:pt x="49" y="36"/>
                    <a:pt x="49" y="37"/>
                    <a:pt x="50" y="37"/>
                  </a:cubicBezTo>
                  <a:cubicBezTo>
                    <a:pt x="50" y="38"/>
                    <a:pt x="51" y="38"/>
                    <a:pt x="51" y="38"/>
                  </a:cubicBezTo>
                  <a:cubicBezTo>
                    <a:pt x="52" y="37"/>
                    <a:pt x="52" y="37"/>
                    <a:pt x="52" y="36"/>
                  </a:cubicBezTo>
                  <a:cubicBezTo>
                    <a:pt x="52" y="36"/>
                    <a:pt x="51" y="36"/>
                    <a:pt x="51" y="36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49" y="35"/>
                    <a:pt x="49" y="34"/>
                  </a:cubicBezTo>
                  <a:cubicBezTo>
                    <a:pt x="49" y="34"/>
                    <a:pt x="48" y="34"/>
                    <a:pt x="48" y="34"/>
                  </a:cubicBezTo>
                  <a:cubicBezTo>
                    <a:pt x="48" y="34"/>
                    <a:pt x="48" y="34"/>
                    <a:pt x="48" y="33"/>
                  </a:cubicBezTo>
                  <a:cubicBezTo>
                    <a:pt x="49" y="33"/>
                    <a:pt x="49" y="34"/>
                    <a:pt x="50" y="34"/>
                  </a:cubicBezTo>
                  <a:cubicBezTo>
                    <a:pt x="51" y="34"/>
                    <a:pt x="51" y="34"/>
                    <a:pt x="52" y="34"/>
                  </a:cubicBezTo>
                  <a:cubicBezTo>
                    <a:pt x="52" y="34"/>
                    <a:pt x="53" y="34"/>
                    <a:pt x="53" y="34"/>
                  </a:cubicBezTo>
                  <a:cubicBezTo>
                    <a:pt x="54" y="34"/>
                    <a:pt x="54" y="34"/>
                    <a:pt x="55" y="34"/>
                  </a:cubicBezTo>
                  <a:cubicBezTo>
                    <a:pt x="56" y="34"/>
                    <a:pt x="56" y="34"/>
                    <a:pt x="57" y="34"/>
                  </a:cubicBezTo>
                  <a:cubicBezTo>
                    <a:pt x="58" y="34"/>
                    <a:pt x="58" y="34"/>
                    <a:pt x="58" y="35"/>
                  </a:cubicBezTo>
                  <a:cubicBezTo>
                    <a:pt x="59" y="35"/>
                    <a:pt x="61" y="35"/>
                    <a:pt x="60" y="36"/>
                  </a:cubicBezTo>
                  <a:cubicBezTo>
                    <a:pt x="59" y="36"/>
                    <a:pt x="58" y="37"/>
                    <a:pt x="58" y="37"/>
                  </a:cubicBezTo>
                  <a:cubicBezTo>
                    <a:pt x="57" y="37"/>
                    <a:pt x="57" y="37"/>
                    <a:pt x="57" y="36"/>
                  </a:cubicBezTo>
                  <a:cubicBezTo>
                    <a:pt x="56" y="36"/>
                    <a:pt x="56" y="36"/>
                    <a:pt x="56" y="36"/>
                  </a:cubicBezTo>
                  <a:cubicBezTo>
                    <a:pt x="55" y="36"/>
                    <a:pt x="55" y="36"/>
                    <a:pt x="55" y="36"/>
                  </a:cubicBezTo>
                  <a:cubicBezTo>
                    <a:pt x="54" y="36"/>
                    <a:pt x="54" y="36"/>
                    <a:pt x="54" y="36"/>
                  </a:cubicBezTo>
                  <a:cubicBezTo>
                    <a:pt x="54" y="36"/>
                    <a:pt x="54" y="36"/>
                    <a:pt x="54" y="37"/>
                  </a:cubicBezTo>
                  <a:cubicBezTo>
                    <a:pt x="54" y="37"/>
                    <a:pt x="54" y="37"/>
                    <a:pt x="54" y="37"/>
                  </a:cubicBezTo>
                  <a:cubicBezTo>
                    <a:pt x="54" y="37"/>
                    <a:pt x="54" y="37"/>
                    <a:pt x="54" y="37"/>
                  </a:cubicBezTo>
                  <a:cubicBezTo>
                    <a:pt x="54" y="37"/>
                    <a:pt x="54" y="37"/>
                    <a:pt x="54" y="38"/>
                  </a:cubicBezTo>
                  <a:cubicBezTo>
                    <a:pt x="54" y="38"/>
                    <a:pt x="54" y="38"/>
                    <a:pt x="54" y="38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5" y="38"/>
                    <a:pt x="56" y="38"/>
                    <a:pt x="56" y="38"/>
                  </a:cubicBezTo>
                  <a:cubicBezTo>
                    <a:pt x="56" y="38"/>
                    <a:pt x="56" y="38"/>
                    <a:pt x="56" y="38"/>
                  </a:cubicBezTo>
                  <a:cubicBezTo>
                    <a:pt x="57" y="38"/>
                    <a:pt x="57" y="38"/>
                    <a:pt x="57" y="38"/>
                  </a:cubicBezTo>
                  <a:cubicBezTo>
                    <a:pt x="57" y="38"/>
                    <a:pt x="58" y="38"/>
                    <a:pt x="58" y="38"/>
                  </a:cubicBezTo>
                  <a:cubicBezTo>
                    <a:pt x="59" y="38"/>
                    <a:pt x="60" y="38"/>
                    <a:pt x="61" y="38"/>
                  </a:cubicBezTo>
                  <a:cubicBezTo>
                    <a:pt x="61" y="38"/>
                    <a:pt x="61" y="37"/>
                    <a:pt x="61" y="37"/>
                  </a:cubicBezTo>
                  <a:cubicBezTo>
                    <a:pt x="61" y="37"/>
                    <a:pt x="61" y="37"/>
                    <a:pt x="61" y="37"/>
                  </a:cubicBezTo>
                  <a:cubicBezTo>
                    <a:pt x="62" y="37"/>
                    <a:pt x="62" y="36"/>
                    <a:pt x="62" y="36"/>
                  </a:cubicBezTo>
                  <a:cubicBezTo>
                    <a:pt x="62" y="36"/>
                    <a:pt x="63" y="35"/>
                    <a:pt x="63" y="35"/>
                  </a:cubicBezTo>
                  <a:cubicBezTo>
                    <a:pt x="63" y="35"/>
                    <a:pt x="64" y="35"/>
                    <a:pt x="64" y="35"/>
                  </a:cubicBezTo>
                  <a:cubicBezTo>
                    <a:pt x="65" y="35"/>
                    <a:pt x="66" y="36"/>
                    <a:pt x="66" y="35"/>
                  </a:cubicBezTo>
                  <a:cubicBezTo>
                    <a:pt x="67" y="35"/>
                    <a:pt x="67" y="35"/>
                    <a:pt x="67" y="35"/>
                  </a:cubicBezTo>
                  <a:cubicBezTo>
                    <a:pt x="67" y="35"/>
                    <a:pt x="68" y="35"/>
                    <a:pt x="68" y="35"/>
                  </a:cubicBezTo>
                  <a:cubicBezTo>
                    <a:pt x="68" y="35"/>
                    <a:pt x="68" y="35"/>
                    <a:pt x="68" y="35"/>
                  </a:cubicBezTo>
                  <a:cubicBezTo>
                    <a:pt x="68" y="35"/>
                    <a:pt x="68" y="35"/>
                    <a:pt x="68" y="35"/>
                  </a:cubicBezTo>
                  <a:cubicBezTo>
                    <a:pt x="69" y="34"/>
                    <a:pt x="69" y="33"/>
                    <a:pt x="68" y="32"/>
                  </a:cubicBezTo>
                  <a:cubicBezTo>
                    <a:pt x="68" y="32"/>
                    <a:pt x="68" y="32"/>
                    <a:pt x="67" y="31"/>
                  </a:cubicBezTo>
                  <a:cubicBezTo>
                    <a:pt x="67" y="31"/>
                    <a:pt x="67" y="31"/>
                    <a:pt x="67" y="31"/>
                  </a:cubicBezTo>
                  <a:cubicBezTo>
                    <a:pt x="66" y="31"/>
                    <a:pt x="66" y="30"/>
                    <a:pt x="66" y="30"/>
                  </a:cubicBezTo>
                  <a:cubicBezTo>
                    <a:pt x="66" y="30"/>
                    <a:pt x="66" y="30"/>
                    <a:pt x="66" y="30"/>
                  </a:cubicBezTo>
                  <a:cubicBezTo>
                    <a:pt x="66" y="30"/>
                    <a:pt x="66" y="30"/>
                    <a:pt x="66" y="30"/>
                  </a:cubicBezTo>
                  <a:cubicBezTo>
                    <a:pt x="67" y="30"/>
                    <a:pt x="67" y="30"/>
                    <a:pt x="67" y="30"/>
                  </a:cubicBezTo>
                  <a:cubicBezTo>
                    <a:pt x="68" y="30"/>
                    <a:pt x="68" y="30"/>
                    <a:pt x="68" y="30"/>
                  </a:cubicBezTo>
                  <a:cubicBezTo>
                    <a:pt x="68" y="30"/>
                    <a:pt x="68" y="30"/>
                    <a:pt x="68" y="30"/>
                  </a:cubicBezTo>
                  <a:cubicBezTo>
                    <a:pt x="69" y="29"/>
                    <a:pt x="69" y="29"/>
                    <a:pt x="69" y="29"/>
                  </a:cubicBezTo>
                  <a:cubicBezTo>
                    <a:pt x="70" y="29"/>
                    <a:pt x="70" y="28"/>
                    <a:pt x="70" y="28"/>
                  </a:cubicBezTo>
                  <a:cubicBezTo>
                    <a:pt x="70" y="28"/>
                    <a:pt x="70" y="28"/>
                    <a:pt x="70" y="28"/>
                  </a:cubicBezTo>
                  <a:cubicBezTo>
                    <a:pt x="71" y="28"/>
                    <a:pt x="71" y="28"/>
                    <a:pt x="71" y="28"/>
                  </a:cubicBezTo>
                  <a:cubicBezTo>
                    <a:pt x="71" y="29"/>
                    <a:pt x="71" y="29"/>
                    <a:pt x="71" y="29"/>
                  </a:cubicBezTo>
                  <a:cubicBezTo>
                    <a:pt x="70" y="29"/>
                    <a:pt x="70" y="29"/>
                    <a:pt x="70" y="30"/>
                  </a:cubicBezTo>
                  <a:cubicBezTo>
                    <a:pt x="69" y="30"/>
                    <a:pt x="69" y="30"/>
                    <a:pt x="69" y="30"/>
                  </a:cubicBezTo>
                  <a:cubicBezTo>
                    <a:pt x="70" y="31"/>
                    <a:pt x="70" y="31"/>
                    <a:pt x="70" y="31"/>
                  </a:cubicBezTo>
                  <a:cubicBezTo>
                    <a:pt x="71" y="31"/>
                    <a:pt x="72" y="31"/>
                    <a:pt x="72" y="31"/>
                  </a:cubicBezTo>
                  <a:cubicBezTo>
                    <a:pt x="72" y="32"/>
                    <a:pt x="72" y="32"/>
                    <a:pt x="72" y="32"/>
                  </a:cubicBezTo>
                  <a:cubicBezTo>
                    <a:pt x="72" y="33"/>
                    <a:pt x="72" y="33"/>
                    <a:pt x="73" y="33"/>
                  </a:cubicBezTo>
                  <a:cubicBezTo>
                    <a:pt x="73" y="33"/>
                    <a:pt x="74" y="32"/>
                    <a:pt x="74" y="32"/>
                  </a:cubicBezTo>
                  <a:cubicBezTo>
                    <a:pt x="74" y="32"/>
                    <a:pt x="75" y="32"/>
                    <a:pt x="75" y="32"/>
                  </a:cubicBezTo>
                  <a:cubicBezTo>
                    <a:pt x="76" y="32"/>
                    <a:pt x="76" y="33"/>
                    <a:pt x="76" y="33"/>
                  </a:cubicBezTo>
                  <a:cubicBezTo>
                    <a:pt x="76" y="33"/>
                    <a:pt x="77" y="33"/>
                    <a:pt x="76" y="33"/>
                  </a:cubicBezTo>
                  <a:cubicBezTo>
                    <a:pt x="76" y="34"/>
                    <a:pt x="76" y="34"/>
                    <a:pt x="76" y="34"/>
                  </a:cubicBezTo>
                  <a:cubicBezTo>
                    <a:pt x="76" y="34"/>
                    <a:pt x="76" y="34"/>
                    <a:pt x="76" y="34"/>
                  </a:cubicBezTo>
                  <a:cubicBezTo>
                    <a:pt x="76" y="34"/>
                    <a:pt x="76" y="34"/>
                    <a:pt x="76" y="35"/>
                  </a:cubicBezTo>
                  <a:cubicBezTo>
                    <a:pt x="75" y="35"/>
                    <a:pt x="75" y="35"/>
                    <a:pt x="74" y="35"/>
                  </a:cubicBezTo>
                  <a:cubicBezTo>
                    <a:pt x="74" y="36"/>
                    <a:pt x="74" y="36"/>
                    <a:pt x="74" y="37"/>
                  </a:cubicBezTo>
                  <a:cubicBezTo>
                    <a:pt x="74" y="37"/>
                    <a:pt x="74" y="37"/>
                    <a:pt x="74" y="37"/>
                  </a:cubicBezTo>
                  <a:cubicBezTo>
                    <a:pt x="75" y="37"/>
                    <a:pt x="75" y="36"/>
                    <a:pt x="75" y="36"/>
                  </a:cubicBezTo>
                  <a:cubicBezTo>
                    <a:pt x="75" y="36"/>
                    <a:pt x="75" y="36"/>
                    <a:pt x="76" y="36"/>
                  </a:cubicBezTo>
                  <a:cubicBezTo>
                    <a:pt x="76" y="36"/>
                    <a:pt x="76" y="36"/>
                    <a:pt x="76" y="36"/>
                  </a:cubicBezTo>
                  <a:cubicBezTo>
                    <a:pt x="76" y="36"/>
                    <a:pt x="76" y="36"/>
                    <a:pt x="77" y="36"/>
                  </a:cubicBezTo>
                  <a:cubicBezTo>
                    <a:pt x="77" y="36"/>
                    <a:pt x="77" y="36"/>
                    <a:pt x="77" y="36"/>
                  </a:cubicBezTo>
                  <a:cubicBezTo>
                    <a:pt x="78" y="36"/>
                    <a:pt x="78" y="36"/>
                    <a:pt x="78" y="36"/>
                  </a:cubicBezTo>
                  <a:cubicBezTo>
                    <a:pt x="78" y="36"/>
                    <a:pt x="79" y="36"/>
                    <a:pt x="79" y="36"/>
                  </a:cubicBezTo>
                  <a:cubicBezTo>
                    <a:pt x="80" y="36"/>
                    <a:pt x="79" y="36"/>
                    <a:pt x="79" y="36"/>
                  </a:cubicBezTo>
                  <a:cubicBezTo>
                    <a:pt x="79" y="36"/>
                    <a:pt x="78" y="36"/>
                    <a:pt x="78" y="36"/>
                  </a:cubicBezTo>
                  <a:cubicBezTo>
                    <a:pt x="78" y="36"/>
                    <a:pt x="79" y="36"/>
                    <a:pt x="79" y="37"/>
                  </a:cubicBezTo>
                  <a:cubicBezTo>
                    <a:pt x="80" y="37"/>
                    <a:pt x="80" y="37"/>
                    <a:pt x="79" y="37"/>
                  </a:cubicBezTo>
                  <a:cubicBezTo>
                    <a:pt x="79" y="37"/>
                    <a:pt x="79" y="38"/>
                    <a:pt x="79" y="38"/>
                  </a:cubicBezTo>
                  <a:cubicBezTo>
                    <a:pt x="79" y="38"/>
                    <a:pt x="78" y="38"/>
                    <a:pt x="78" y="38"/>
                  </a:cubicBezTo>
                  <a:cubicBezTo>
                    <a:pt x="78" y="38"/>
                    <a:pt x="78" y="38"/>
                    <a:pt x="77" y="38"/>
                  </a:cubicBezTo>
                  <a:cubicBezTo>
                    <a:pt x="77" y="38"/>
                    <a:pt x="76" y="38"/>
                    <a:pt x="77" y="38"/>
                  </a:cubicBezTo>
                  <a:cubicBezTo>
                    <a:pt x="77" y="39"/>
                    <a:pt x="78" y="39"/>
                    <a:pt x="78" y="39"/>
                  </a:cubicBezTo>
                  <a:cubicBezTo>
                    <a:pt x="78" y="39"/>
                    <a:pt x="79" y="39"/>
                    <a:pt x="79" y="39"/>
                  </a:cubicBezTo>
                  <a:cubicBezTo>
                    <a:pt x="79" y="39"/>
                    <a:pt x="79" y="38"/>
                    <a:pt x="80" y="38"/>
                  </a:cubicBezTo>
                  <a:cubicBezTo>
                    <a:pt x="80" y="38"/>
                    <a:pt x="80" y="38"/>
                    <a:pt x="80" y="38"/>
                  </a:cubicBezTo>
                  <a:cubicBezTo>
                    <a:pt x="81" y="37"/>
                    <a:pt x="81" y="37"/>
                    <a:pt x="81" y="37"/>
                  </a:cubicBezTo>
                  <a:cubicBezTo>
                    <a:pt x="82" y="37"/>
                    <a:pt x="82" y="37"/>
                    <a:pt x="82" y="37"/>
                  </a:cubicBezTo>
                  <a:cubicBezTo>
                    <a:pt x="83" y="38"/>
                    <a:pt x="82" y="38"/>
                    <a:pt x="82" y="38"/>
                  </a:cubicBezTo>
                  <a:cubicBezTo>
                    <a:pt x="81" y="38"/>
                    <a:pt x="81" y="38"/>
                    <a:pt x="81" y="38"/>
                  </a:cubicBezTo>
                  <a:cubicBezTo>
                    <a:pt x="81" y="38"/>
                    <a:pt x="81" y="38"/>
                    <a:pt x="80" y="38"/>
                  </a:cubicBezTo>
                  <a:cubicBezTo>
                    <a:pt x="80" y="38"/>
                    <a:pt x="80" y="39"/>
                    <a:pt x="80" y="39"/>
                  </a:cubicBezTo>
                  <a:cubicBezTo>
                    <a:pt x="80" y="39"/>
                    <a:pt x="80" y="39"/>
                    <a:pt x="80" y="40"/>
                  </a:cubicBezTo>
                  <a:cubicBezTo>
                    <a:pt x="81" y="40"/>
                    <a:pt x="81" y="40"/>
                    <a:pt x="82" y="40"/>
                  </a:cubicBezTo>
                  <a:cubicBezTo>
                    <a:pt x="83" y="40"/>
                    <a:pt x="83" y="40"/>
                    <a:pt x="84" y="41"/>
                  </a:cubicBezTo>
                  <a:cubicBezTo>
                    <a:pt x="84" y="41"/>
                    <a:pt x="85" y="41"/>
                    <a:pt x="85" y="42"/>
                  </a:cubicBezTo>
                  <a:cubicBezTo>
                    <a:pt x="85" y="42"/>
                    <a:pt x="85" y="43"/>
                    <a:pt x="84" y="43"/>
                  </a:cubicBezTo>
                  <a:cubicBezTo>
                    <a:pt x="84" y="43"/>
                    <a:pt x="83" y="44"/>
                    <a:pt x="84" y="45"/>
                  </a:cubicBezTo>
                  <a:cubicBezTo>
                    <a:pt x="84" y="45"/>
                    <a:pt x="85" y="45"/>
                    <a:pt x="85" y="45"/>
                  </a:cubicBezTo>
                  <a:cubicBezTo>
                    <a:pt x="85" y="45"/>
                    <a:pt x="85" y="45"/>
                    <a:pt x="86" y="45"/>
                  </a:cubicBezTo>
                  <a:cubicBezTo>
                    <a:pt x="86" y="45"/>
                    <a:pt x="87" y="46"/>
                    <a:pt x="87" y="45"/>
                  </a:cubicBezTo>
                  <a:cubicBezTo>
                    <a:pt x="87" y="45"/>
                    <a:pt x="87" y="45"/>
                    <a:pt x="87" y="45"/>
                  </a:cubicBezTo>
                  <a:cubicBezTo>
                    <a:pt x="87" y="45"/>
                    <a:pt x="88" y="45"/>
                    <a:pt x="88" y="44"/>
                  </a:cubicBezTo>
                  <a:cubicBezTo>
                    <a:pt x="88" y="44"/>
                    <a:pt x="89" y="44"/>
                    <a:pt x="89" y="44"/>
                  </a:cubicBezTo>
                  <a:cubicBezTo>
                    <a:pt x="89" y="44"/>
                    <a:pt x="89" y="45"/>
                    <a:pt x="89" y="45"/>
                  </a:cubicBezTo>
                  <a:cubicBezTo>
                    <a:pt x="89" y="45"/>
                    <a:pt x="88" y="45"/>
                    <a:pt x="88" y="45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8" y="46"/>
                    <a:pt x="88" y="46"/>
                    <a:pt x="88" y="47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88" y="47"/>
                    <a:pt x="88" y="48"/>
                    <a:pt x="88" y="48"/>
                  </a:cubicBezTo>
                  <a:cubicBezTo>
                    <a:pt x="88" y="48"/>
                    <a:pt x="89" y="48"/>
                    <a:pt x="89" y="48"/>
                  </a:cubicBezTo>
                  <a:cubicBezTo>
                    <a:pt x="89" y="48"/>
                    <a:pt x="89" y="48"/>
                    <a:pt x="90" y="48"/>
                  </a:cubicBezTo>
                  <a:cubicBezTo>
                    <a:pt x="90" y="48"/>
                    <a:pt x="90" y="48"/>
                    <a:pt x="91" y="48"/>
                  </a:cubicBezTo>
                  <a:cubicBezTo>
                    <a:pt x="91" y="48"/>
                    <a:pt x="91" y="47"/>
                    <a:pt x="92" y="47"/>
                  </a:cubicBezTo>
                  <a:cubicBezTo>
                    <a:pt x="92" y="47"/>
                    <a:pt x="91" y="47"/>
                    <a:pt x="92" y="46"/>
                  </a:cubicBezTo>
                  <a:cubicBezTo>
                    <a:pt x="92" y="46"/>
                    <a:pt x="92" y="46"/>
                    <a:pt x="92" y="46"/>
                  </a:cubicBezTo>
                  <a:cubicBezTo>
                    <a:pt x="93" y="46"/>
                    <a:pt x="93" y="46"/>
                    <a:pt x="93" y="47"/>
                  </a:cubicBezTo>
                  <a:cubicBezTo>
                    <a:pt x="93" y="47"/>
                    <a:pt x="93" y="47"/>
                    <a:pt x="93" y="47"/>
                  </a:cubicBezTo>
                  <a:cubicBezTo>
                    <a:pt x="93" y="48"/>
                    <a:pt x="93" y="48"/>
                    <a:pt x="93" y="48"/>
                  </a:cubicBezTo>
                  <a:cubicBezTo>
                    <a:pt x="93" y="48"/>
                    <a:pt x="93" y="49"/>
                    <a:pt x="92" y="49"/>
                  </a:cubicBezTo>
                  <a:cubicBezTo>
                    <a:pt x="92" y="49"/>
                    <a:pt x="92" y="49"/>
                    <a:pt x="92" y="49"/>
                  </a:cubicBezTo>
                  <a:cubicBezTo>
                    <a:pt x="91" y="49"/>
                    <a:pt x="91" y="49"/>
                    <a:pt x="91" y="49"/>
                  </a:cubicBezTo>
                  <a:cubicBezTo>
                    <a:pt x="91" y="50"/>
                    <a:pt x="91" y="50"/>
                    <a:pt x="91" y="51"/>
                  </a:cubicBezTo>
                  <a:cubicBezTo>
                    <a:pt x="91" y="51"/>
                    <a:pt x="92" y="51"/>
                    <a:pt x="92" y="51"/>
                  </a:cubicBezTo>
                  <a:cubicBezTo>
                    <a:pt x="92" y="51"/>
                    <a:pt x="92" y="51"/>
                    <a:pt x="92" y="51"/>
                  </a:cubicBezTo>
                  <a:cubicBezTo>
                    <a:pt x="93" y="51"/>
                    <a:pt x="93" y="51"/>
                    <a:pt x="93" y="51"/>
                  </a:cubicBezTo>
                  <a:cubicBezTo>
                    <a:pt x="93" y="51"/>
                    <a:pt x="93" y="51"/>
                    <a:pt x="93" y="51"/>
                  </a:cubicBezTo>
                  <a:cubicBezTo>
                    <a:pt x="94" y="51"/>
                    <a:pt x="94" y="50"/>
                    <a:pt x="94" y="50"/>
                  </a:cubicBezTo>
                  <a:cubicBezTo>
                    <a:pt x="94" y="50"/>
                    <a:pt x="94" y="51"/>
                    <a:pt x="94" y="50"/>
                  </a:cubicBezTo>
                  <a:cubicBezTo>
                    <a:pt x="94" y="50"/>
                    <a:pt x="94" y="50"/>
                    <a:pt x="94" y="50"/>
                  </a:cubicBezTo>
                  <a:cubicBezTo>
                    <a:pt x="94" y="49"/>
                    <a:pt x="94" y="49"/>
                    <a:pt x="95" y="49"/>
                  </a:cubicBezTo>
                  <a:cubicBezTo>
                    <a:pt x="95" y="49"/>
                    <a:pt x="95" y="49"/>
                    <a:pt x="95" y="49"/>
                  </a:cubicBezTo>
                  <a:cubicBezTo>
                    <a:pt x="95" y="49"/>
                    <a:pt x="95" y="50"/>
                    <a:pt x="95" y="50"/>
                  </a:cubicBezTo>
                  <a:cubicBezTo>
                    <a:pt x="95" y="50"/>
                    <a:pt x="95" y="50"/>
                    <a:pt x="95" y="50"/>
                  </a:cubicBezTo>
                  <a:cubicBezTo>
                    <a:pt x="94" y="51"/>
                    <a:pt x="94" y="51"/>
                    <a:pt x="95" y="51"/>
                  </a:cubicBezTo>
                  <a:cubicBezTo>
                    <a:pt x="95" y="51"/>
                    <a:pt x="95" y="51"/>
                    <a:pt x="95" y="51"/>
                  </a:cubicBezTo>
                  <a:cubicBezTo>
                    <a:pt x="96" y="52"/>
                    <a:pt x="96" y="52"/>
                    <a:pt x="96" y="52"/>
                  </a:cubicBezTo>
                  <a:cubicBezTo>
                    <a:pt x="96" y="52"/>
                    <a:pt x="96" y="53"/>
                    <a:pt x="95" y="53"/>
                  </a:cubicBezTo>
                  <a:cubicBezTo>
                    <a:pt x="95" y="53"/>
                    <a:pt x="95" y="53"/>
                    <a:pt x="95" y="53"/>
                  </a:cubicBezTo>
                  <a:cubicBezTo>
                    <a:pt x="95" y="53"/>
                    <a:pt x="95" y="53"/>
                    <a:pt x="95" y="53"/>
                  </a:cubicBezTo>
                  <a:cubicBezTo>
                    <a:pt x="95" y="54"/>
                    <a:pt x="95" y="54"/>
                    <a:pt x="95" y="54"/>
                  </a:cubicBezTo>
                  <a:cubicBezTo>
                    <a:pt x="94" y="54"/>
                    <a:pt x="94" y="55"/>
                    <a:pt x="94" y="55"/>
                  </a:cubicBezTo>
                  <a:cubicBezTo>
                    <a:pt x="95" y="55"/>
                    <a:pt x="95" y="55"/>
                    <a:pt x="95" y="55"/>
                  </a:cubicBezTo>
                  <a:cubicBezTo>
                    <a:pt x="96" y="55"/>
                    <a:pt x="95" y="55"/>
                    <a:pt x="95" y="55"/>
                  </a:cubicBezTo>
                  <a:cubicBezTo>
                    <a:pt x="95" y="56"/>
                    <a:pt x="96" y="56"/>
                    <a:pt x="96" y="56"/>
                  </a:cubicBezTo>
                  <a:cubicBezTo>
                    <a:pt x="96" y="57"/>
                    <a:pt x="95" y="58"/>
                    <a:pt x="95" y="58"/>
                  </a:cubicBezTo>
                  <a:cubicBezTo>
                    <a:pt x="94" y="59"/>
                    <a:pt x="95" y="60"/>
                    <a:pt x="95" y="61"/>
                  </a:cubicBezTo>
                  <a:cubicBezTo>
                    <a:pt x="95" y="61"/>
                    <a:pt x="94" y="61"/>
                    <a:pt x="94" y="62"/>
                  </a:cubicBezTo>
                  <a:cubicBezTo>
                    <a:pt x="93" y="62"/>
                    <a:pt x="93" y="62"/>
                    <a:pt x="93" y="62"/>
                  </a:cubicBezTo>
                  <a:cubicBezTo>
                    <a:pt x="92" y="62"/>
                    <a:pt x="91" y="62"/>
                    <a:pt x="91" y="62"/>
                  </a:cubicBezTo>
                  <a:cubicBezTo>
                    <a:pt x="90" y="62"/>
                    <a:pt x="89" y="62"/>
                    <a:pt x="88" y="62"/>
                  </a:cubicBezTo>
                  <a:cubicBezTo>
                    <a:pt x="88" y="62"/>
                    <a:pt x="88" y="62"/>
                    <a:pt x="88" y="63"/>
                  </a:cubicBezTo>
                  <a:cubicBezTo>
                    <a:pt x="88" y="63"/>
                    <a:pt x="88" y="63"/>
                    <a:pt x="88" y="63"/>
                  </a:cubicBezTo>
                  <a:cubicBezTo>
                    <a:pt x="87" y="63"/>
                    <a:pt x="87" y="64"/>
                    <a:pt x="87" y="64"/>
                  </a:cubicBezTo>
                  <a:cubicBezTo>
                    <a:pt x="86" y="64"/>
                    <a:pt x="86" y="65"/>
                    <a:pt x="86" y="65"/>
                  </a:cubicBezTo>
                  <a:cubicBezTo>
                    <a:pt x="86" y="65"/>
                    <a:pt x="85" y="65"/>
                    <a:pt x="85" y="66"/>
                  </a:cubicBezTo>
                  <a:cubicBezTo>
                    <a:pt x="84" y="66"/>
                    <a:pt x="84" y="66"/>
                    <a:pt x="83" y="66"/>
                  </a:cubicBezTo>
                  <a:cubicBezTo>
                    <a:pt x="83" y="67"/>
                    <a:pt x="82" y="67"/>
                    <a:pt x="82" y="67"/>
                  </a:cubicBezTo>
                  <a:cubicBezTo>
                    <a:pt x="82" y="67"/>
                    <a:pt x="81" y="67"/>
                    <a:pt x="81" y="68"/>
                  </a:cubicBezTo>
                  <a:cubicBezTo>
                    <a:pt x="81" y="68"/>
                    <a:pt x="81" y="68"/>
                    <a:pt x="80" y="68"/>
                  </a:cubicBezTo>
                  <a:cubicBezTo>
                    <a:pt x="80" y="68"/>
                    <a:pt x="80" y="68"/>
                    <a:pt x="80" y="68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8" y="68"/>
                    <a:pt x="78" y="69"/>
                    <a:pt x="77" y="69"/>
                  </a:cubicBezTo>
                  <a:cubicBezTo>
                    <a:pt x="76" y="69"/>
                    <a:pt x="76" y="69"/>
                    <a:pt x="76" y="70"/>
                  </a:cubicBezTo>
                  <a:cubicBezTo>
                    <a:pt x="75" y="70"/>
                    <a:pt x="74" y="70"/>
                    <a:pt x="73" y="70"/>
                  </a:cubicBezTo>
                  <a:cubicBezTo>
                    <a:pt x="73" y="70"/>
                    <a:pt x="72" y="70"/>
                    <a:pt x="72" y="71"/>
                  </a:cubicBezTo>
                  <a:cubicBezTo>
                    <a:pt x="72" y="71"/>
                    <a:pt x="72" y="71"/>
                    <a:pt x="72" y="71"/>
                  </a:cubicBezTo>
                  <a:cubicBezTo>
                    <a:pt x="73" y="72"/>
                    <a:pt x="73" y="73"/>
                    <a:pt x="73" y="73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5"/>
                    <a:pt x="75" y="75"/>
                    <a:pt x="75" y="75"/>
                  </a:cubicBezTo>
                  <a:cubicBezTo>
                    <a:pt x="75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7"/>
                    <a:pt x="74" y="77"/>
                    <a:pt x="73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7"/>
                    <a:pt x="73" y="77"/>
                    <a:pt x="72" y="77"/>
                  </a:cubicBezTo>
                  <a:cubicBezTo>
                    <a:pt x="72" y="77"/>
                    <a:pt x="72" y="77"/>
                    <a:pt x="72" y="77"/>
                  </a:cubicBezTo>
                  <a:cubicBezTo>
                    <a:pt x="72" y="77"/>
                    <a:pt x="72" y="77"/>
                    <a:pt x="72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0" y="77"/>
                    <a:pt x="70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8" y="78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7" y="78"/>
                    <a:pt x="67" y="78"/>
                    <a:pt x="66" y="78"/>
                  </a:cubicBezTo>
                  <a:cubicBezTo>
                    <a:pt x="66" y="78"/>
                    <a:pt x="66" y="78"/>
                    <a:pt x="66" y="78"/>
                  </a:cubicBezTo>
                  <a:cubicBezTo>
                    <a:pt x="65" y="78"/>
                    <a:pt x="65" y="78"/>
                    <a:pt x="65" y="78"/>
                  </a:cubicBezTo>
                  <a:cubicBezTo>
                    <a:pt x="64" y="78"/>
                    <a:pt x="64" y="78"/>
                    <a:pt x="63" y="78"/>
                  </a:cubicBezTo>
                  <a:cubicBezTo>
                    <a:pt x="62" y="78"/>
                    <a:pt x="62" y="78"/>
                    <a:pt x="61" y="79"/>
                  </a:cubicBezTo>
                  <a:cubicBezTo>
                    <a:pt x="61" y="79"/>
                    <a:pt x="61" y="79"/>
                    <a:pt x="60" y="79"/>
                  </a:cubicBezTo>
                  <a:cubicBezTo>
                    <a:pt x="60" y="79"/>
                    <a:pt x="60" y="79"/>
                    <a:pt x="60" y="79"/>
                  </a:cubicBezTo>
                  <a:cubicBezTo>
                    <a:pt x="60" y="79"/>
                    <a:pt x="59" y="79"/>
                    <a:pt x="59" y="79"/>
                  </a:cubicBezTo>
                  <a:cubicBezTo>
                    <a:pt x="59" y="80"/>
                    <a:pt x="58" y="79"/>
                    <a:pt x="58" y="79"/>
                  </a:cubicBezTo>
                  <a:cubicBezTo>
                    <a:pt x="58" y="79"/>
                    <a:pt x="57" y="78"/>
                    <a:pt x="57" y="78"/>
                  </a:cubicBezTo>
                  <a:cubicBezTo>
                    <a:pt x="56" y="78"/>
                    <a:pt x="56" y="78"/>
                    <a:pt x="55" y="78"/>
                  </a:cubicBezTo>
                  <a:cubicBezTo>
                    <a:pt x="55" y="79"/>
                    <a:pt x="55" y="79"/>
                    <a:pt x="54" y="79"/>
                  </a:cubicBezTo>
                  <a:cubicBezTo>
                    <a:pt x="54" y="79"/>
                    <a:pt x="54" y="78"/>
                    <a:pt x="54" y="78"/>
                  </a:cubicBezTo>
                  <a:cubicBezTo>
                    <a:pt x="54" y="78"/>
                    <a:pt x="53" y="78"/>
                    <a:pt x="53" y="78"/>
                  </a:cubicBezTo>
                  <a:cubicBezTo>
                    <a:pt x="53" y="78"/>
                    <a:pt x="53" y="78"/>
                    <a:pt x="53" y="78"/>
                  </a:cubicBezTo>
                  <a:cubicBezTo>
                    <a:pt x="53" y="78"/>
                    <a:pt x="52" y="78"/>
                    <a:pt x="52" y="78"/>
                  </a:cubicBezTo>
                  <a:cubicBezTo>
                    <a:pt x="52" y="78"/>
                    <a:pt x="52" y="78"/>
                    <a:pt x="51" y="78"/>
                  </a:cubicBezTo>
                  <a:cubicBezTo>
                    <a:pt x="50" y="78"/>
                    <a:pt x="49" y="78"/>
                    <a:pt x="47" y="78"/>
                  </a:cubicBezTo>
                  <a:cubicBezTo>
                    <a:pt x="47" y="78"/>
                    <a:pt x="47" y="78"/>
                    <a:pt x="47" y="78"/>
                  </a:cubicBezTo>
                  <a:cubicBezTo>
                    <a:pt x="47" y="78"/>
                    <a:pt x="47" y="77"/>
                    <a:pt x="46" y="77"/>
                  </a:cubicBezTo>
                  <a:cubicBezTo>
                    <a:pt x="46" y="77"/>
                    <a:pt x="46" y="77"/>
                    <a:pt x="45" y="77"/>
                  </a:cubicBezTo>
                  <a:cubicBezTo>
                    <a:pt x="45" y="77"/>
                    <a:pt x="45" y="78"/>
                    <a:pt x="44" y="78"/>
                  </a:cubicBezTo>
                  <a:cubicBezTo>
                    <a:pt x="44" y="78"/>
                    <a:pt x="44" y="79"/>
                    <a:pt x="44" y="79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3" y="80"/>
                    <a:pt x="43" y="80"/>
                    <a:pt x="42" y="80"/>
                  </a:cubicBezTo>
                  <a:cubicBezTo>
                    <a:pt x="42" y="80"/>
                    <a:pt x="42" y="80"/>
                    <a:pt x="41" y="80"/>
                  </a:cubicBezTo>
                  <a:cubicBezTo>
                    <a:pt x="41" y="80"/>
                    <a:pt x="41" y="80"/>
                    <a:pt x="40" y="81"/>
                  </a:cubicBezTo>
                  <a:cubicBezTo>
                    <a:pt x="40" y="81"/>
                    <a:pt x="39" y="81"/>
                    <a:pt x="39" y="81"/>
                  </a:cubicBezTo>
                  <a:cubicBezTo>
                    <a:pt x="39" y="81"/>
                    <a:pt x="38" y="81"/>
                    <a:pt x="38" y="82"/>
                  </a:cubicBezTo>
                  <a:cubicBezTo>
                    <a:pt x="38" y="82"/>
                    <a:pt x="38" y="82"/>
                    <a:pt x="37" y="82"/>
                  </a:cubicBezTo>
                  <a:cubicBezTo>
                    <a:pt x="37" y="82"/>
                    <a:pt x="37" y="82"/>
                    <a:pt x="37" y="82"/>
                  </a:cubicBezTo>
                  <a:cubicBezTo>
                    <a:pt x="37" y="83"/>
                    <a:pt x="36" y="83"/>
                    <a:pt x="36" y="83"/>
                  </a:cubicBezTo>
                  <a:cubicBezTo>
                    <a:pt x="36" y="84"/>
                    <a:pt x="35" y="84"/>
                    <a:pt x="35" y="84"/>
                  </a:cubicBezTo>
                  <a:cubicBezTo>
                    <a:pt x="35" y="84"/>
                    <a:pt x="35" y="84"/>
                    <a:pt x="35" y="84"/>
                  </a:cubicBezTo>
                  <a:cubicBezTo>
                    <a:pt x="35" y="85"/>
                    <a:pt x="35" y="85"/>
                    <a:pt x="34" y="85"/>
                  </a:cubicBezTo>
                  <a:cubicBezTo>
                    <a:pt x="34" y="85"/>
                    <a:pt x="34" y="85"/>
                    <a:pt x="34" y="86"/>
                  </a:cubicBezTo>
                  <a:cubicBezTo>
                    <a:pt x="34" y="86"/>
                    <a:pt x="34" y="86"/>
                    <a:pt x="34" y="86"/>
                  </a:cubicBezTo>
                  <a:cubicBezTo>
                    <a:pt x="34" y="87"/>
                    <a:pt x="34" y="87"/>
                    <a:pt x="34" y="87"/>
                  </a:cubicBezTo>
                  <a:cubicBezTo>
                    <a:pt x="34" y="88"/>
                    <a:pt x="35" y="88"/>
                    <a:pt x="35" y="88"/>
                  </a:cubicBezTo>
                  <a:cubicBezTo>
                    <a:pt x="35" y="88"/>
                    <a:pt x="35" y="88"/>
                    <a:pt x="35" y="88"/>
                  </a:cubicBezTo>
                  <a:cubicBezTo>
                    <a:pt x="36" y="88"/>
                    <a:pt x="36" y="88"/>
                    <a:pt x="36" y="88"/>
                  </a:cubicBezTo>
                  <a:cubicBezTo>
                    <a:pt x="36" y="88"/>
                    <a:pt x="37" y="88"/>
                    <a:pt x="37" y="88"/>
                  </a:cubicBezTo>
                  <a:cubicBezTo>
                    <a:pt x="37" y="88"/>
                    <a:pt x="37" y="88"/>
                    <a:pt x="37" y="88"/>
                  </a:cubicBezTo>
                  <a:cubicBezTo>
                    <a:pt x="37" y="88"/>
                    <a:pt x="37" y="88"/>
                    <a:pt x="37" y="89"/>
                  </a:cubicBezTo>
                  <a:cubicBezTo>
                    <a:pt x="37" y="89"/>
                    <a:pt x="38" y="89"/>
                    <a:pt x="38" y="89"/>
                  </a:cubicBezTo>
                  <a:cubicBezTo>
                    <a:pt x="38" y="89"/>
                    <a:pt x="38" y="89"/>
                    <a:pt x="38" y="89"/>
                  </a:cubicBezTo>
                  <a:cubicBezTo>
                    <a:pt x="39" y="89"/>
                    <a:pt x="39" y="89"/>
                    <a:pt x="39" y="89"/>
                  </a:cubicBezTo>
                  <a:cubicBezTo>
                    <a:pt x="39" y="88"/>
                    <a:pt x="40" y="88"/>
                    <a:pt x="40" y="89"/>
                  </a:cubicBezTo>
                  <a:cubicBezTo>
                    <a:pt x="40" y="89"/>
                    <a:pt x="40" y="89"/>
                    <a:pt x="40" y="89"/>
                  </a:cubicBezTo>
                  <a:cubicBezTo>
                    <a:pt x="40" y="89"/>
                    <a:pt x="41" y="89"/>
                    <a:pt x="41" y="89"/>
                  </a:cubicBezTo>
                  <a:cubicBezTo>
                    <a:pt x="41" y="89"/>
                    <a:pt x="41" y="89"/>
                    <a:pt x="41" y="89"/>
                  </a:cubicBezTo>
                  <a:cubicBezTo>
                    <a:pt x="41" y="90"/>
                    <a:pt x="42" y="90"/>
                    <a:pt x="42" y="89"/>
                  </a:cubicBezTo>
                  <a:cubicBezTo>
                    <a:pt x="42" y="89"/>
                    <a:pt x="43" y="89"/>
                    <a:pt x="43" y="89"/>
                  </a:cubicBezTo>
                  <a:cubicBezTo>
                    <a:pt x="43" y="88"/>
                    <a:pt x="43" y="88"/>
                    <a:pt x="43" y="88"/>
                  </a:cubicBezTo>
                  <a:cubicBezTo>
                    <a:pt x="43" y="88"/>
                    <a:pt x="43" y="88"/>
                    <a:pt x="43" y="88"/>
                  </a:cubicBezTo>
                  <a:cubicBezTo>
                    <a:pt x="43" y="88"/>
                    <a:pt x="43" y="88"/>
                    <a:pt x="44" y="88"/>
                  </a:cubicBezTo>
                  <a:cubicBezTo>
                    <a:pt x="44" y="88"/>
                    <a:pt x="44" y="88"/>
                    <a:pt x="44" y="88"/>
                  </a:cubicBezTo>
                  <a:cubicBezTo>
                    <a:pt x="44" y="88"/>
                    <a:pt x="44" y="88"/>
                    <a:pt x="45" y="88"/>
                  </a:cubicBezTo>
                  <a:cubicBezTo>
                    <a:pt x="45" y="88"/>
                    <a:pt x="45" y="88"/>
                    <a:pt x="45" y="88"/>
                  </a:cubicBezTo>
                  <a:cubicBezTo>
                    <a:pt x="46" y="88"/>
                    <a:pt x="46" y="88"/>
                    <a:pt x="47" y="88"/>
                  </a:cubicBezTo>
                  <a:cubicBezTo>
                    <a:pt x="47" y="88"/>
                    <a:pt x="47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9" y="87"/>
                    <a:pt x="49" y="87"/>
                  </a:cubicBezTo>
                  <a:cubicBezTo>
                    <a:pt x="49" y="87"/>
                    <a:pt x="50" y="88"/>
                    <a:pt x="51" y="87"/>
                  </a:cubicBezTo>
                  <a:cubicBezTo>
                    <a:pt x="51" y="87"/>
                    <a:pt x="51" y="87"/>
                    <a:pt x="51" y="87"/>
                  </a:cubicBezTo>
                  <a:cubicBezTo>
                    <a:pt x="51" y="86"/>
                    <a:pt x="51" y="86"/>
                    <a:pt x="51" y="86"/>
                  </a:cubicBezTo>
                  <a:cubicBezTo>
                    <a:pt x="51" y="86"/>
                    <a:pt x="52" y="85"/>
                    <a:pt x="52" y="85"/>
                  </a:cubicBezTo>
                  <a:cubicBezTo>
                    <a:pt x="53" y="85"/>
                    <a:pt x="53" y="86"/>
                    <a:pt x="53" y="86"/>
                  </a:cubicBezTo>
                  <a:cubicBezTo>
                    <a:pt x="53" y="86"/>
                    <a:pt x="54" y="86"/>
                    <a:pt x="54" y="86"/>
                  </a:cubicBezTo>
                  <a:cubicBezTo>
                    <a:pt x="55" y="87"/>
                    <a:pt x="56" y="86"/>
                    <a:pt x="56" y="87"/>
                  </a:cubicBezTo>
                  <a:cubicBezTo>
                    <a:pt x="57" y="87"/>
                    <a:pt x="57" y="87"/>
                    <a:pt x="57" y="87"/>
                  </a:cubicBezTo>
                  <a:cubicBezTo>
                    <a:pt x="57" y="87"/>
                    <a:pt x="57" y="87"/>
                    <a:pt x="57" y="88"/>
                  </a:cubicBezTo>
                  <a:cubicBezTo>
                    <a:pt x="57" y="88"/>
                    <a:pt x="58" y="88"/>
                    <a:pt x="59" y="88"/>
                  </a:cubicBezTo>
                  <a:cubicBezTo>
                    <a:pt x="59" y="88"/>
                    <a:pt x="59" y="88"/>
                    <a:pt x="59" y="88"/>
                  </a:cubicBezTo>
                  <a:cubicBezTo>
                    <a:pt x="59" y="87"/>
                    <a:pt x="60" y="87"/>
                    <a:pt x="60" y="87"/>
                  </a:cubicBezTo>
                  <a:cubicBezTo>
                    <a:pt x="60" y="87"/>
                    <a:pt x="60" y="87"/>
                    <a:pt x="60" y="87"/>
                  </a:cubicBezTo>
                  <a:cubicBezTo>
                    <a:pt x="60" y="86"/>
                    <a:pt x="60" y="86"/>
                    <a:pt x="60" y="86"/>
                  </a:cubicBezTo>
                  <a:cubicBezTo>
                    <a:pt x="60" y="86"/>
                    <a:pt x="61" y="86"/>
                    <a:pt x="61" y="85"/>
                  </a:cubicBezTo>
                  <a:cubicBezTo>
                    <a:pt x="61" y="85"/>
                    <a:pt x="60" y="85"/>
                    <a:pt x="60" y="85"/>
                  </a:cubicBezTo>
                  <a:cubicBezTo>
                    <a:pt x="60" y="85"/>
                    <a:pt x="59" y="84"/>
                    <a:pt x="59" y="84"/>
                  </a:cubicBezTo>
                  <a:cubicBezTo>
                    <a:pt x="60" y="84"/>
                    <a:pt x="60" y="84"/>
                    <a:pt x="60" y="83"/>
                  </a:cubicBezTo>
                  <a:cubicBezTo>
                    <a:pt x="61" y="83"/>
                    <a:pt x="61" y="83"/>
                    <a:pt x="61" y="83"/>
                  </a:cubicBezTo>
                  <a:cubicBezTo>
                    <a:pt x="61" y="83"/>
                    <a:pt x="62" y="83"/>
                    <a:pt x="62" y="82"/>
                  </a:cubicBezTo>
                  <a:cubicBezTo>
                    <a:pt x="62" y="82"/>
                    <a:pt x="62" y="82"/>
                    <a:pt x="62" y="82"/>
                  </a:cubicBezTo>
                  <a:cubicBezTo>
                    <a:pt x="63" y="82"/>
                    <a:pt x="62" y="83"/>
                    <a:pt x="62" y="83"/>
                  </a:cubicBezTo>
                  <a:cubicBezTo>
                    <a:pt x="62" y="83"/>
                    <a:pt x="62" y="84"/>
                    <a:pt x="62" y="83"/>
                  </a:cubicBezTo>
                  <a:cubicBezTo>
                    <a:pt x="61" y="83"/>
                    <a:pt x="61" y="83"/>
                    <a:pt x="61" y="84"/>
                  </a:cubicBezTo>
                  <a:cubicBezTo>
                    <a:pt x="61" y="84"/>
                    <a:pt x="61" y="85"/>
                    <a:pt x="61" y="85"/>
                  </a:cubicBezTo>
                  <a:cubicBezTo>
                    <a:pt x="61" y="86"/>
                    <a:pt x="61" y="86"/>
                    <a:pt x="61" y="86"/>
                  </a:cubicBezTo>
                  <a:cubicBezTo>
                    <a:pt x="62" y="86"/>
                    <a:pt x="62" y="86"/>
                    <a:pt x="62" y="86"/>
                  </a:cubicBezTo>
                  <a:cubicBezTo>
                    <a:pt x="63" y="86"/>
                    <a:pt x="63" y="85"/>
                    <a:pt x="63" y="85"/>
                  </a:cubicBezTo>
                  <a:cubicBezTo>
                    <a:pt x="63" y="85"/>
                    <a:pt x="63" y="85"/>
                    <a:pt x="64" y="85"/>
                  </a:cubicBezTo>
                  <a:cubicBezTo>
                    <a:pt x="64" y="85"/>
                    <a:pt x="64" y="85"/>
                    <a:pt x="64" y="85"/>
                  </a:cubicBezTo>
                  <a:cubicBezTo>
                    <a:pt x="64" y="85"/>
                    <a:pt x="64" y="85"/>
                    <a:pt x="64" y="85"/>
                  </a:cubicBezTo>
                  <a:cubicBezTo>
                    <a:pt x="64" y="84"/>
                    <a:pt x="64" y="84"/>
                    <a:pt x="65" y="84"/>
                  </a:cubicBezTo>
                  <a:cubicBezTo>
                    <a:pt x="65" y="84"/>
                    <a:pt x="65" y="84"/>
                    <a:pt x="65" y="84"/>
                  </a:cubicBezTo>
                  <a:cubicBezTo>
                    <a:pt x="65" y="84"/>
                    <a:pt x="65" y="84"/>
                    <a:pt x="65" y="84"/>
                  </a:cubicBezTo>
                  <a:cubicBezTo>
                    <a:pt x="65" y="84"/>
                    <a:pt x="65" y="84"/>
                    <a:pt x="65" y="85"/>
                  </a:cubicBezTo>
                  <a:cubicBezTo>
                    <a:pt x="65" y="85"/>
                    <a:pt x="65" y="85"/>
                    <a:pt x="65" y="85"/>
                  </a:cubicBezTo>
                  <a:cubicBezTo>
                    <a:pt x="65" y="85"/>
                    <a:pt x="65" y="85"/>
                    <a:pt x="64" y="85"/>
                  </a:cubicBezTo>
                  <a:cubicBezTo>
                    <a:pt x="64" y="86"/>
                    <a:pt x="64" y="86"/>
                    <a:pt x="64" y="86"/>
                  </a:cubicBezTo>
                  <a:cubicBezTo>
                    <a:pt x="64" y="86"/>
                    <a:pt x="64" y="86"/>
                    <a:pt x="64" y="87"/>
                  </a:cubicBezTo>
                  <a:cubicBezTo>
                    <a:pt x="64" y="87"/>
                    <a:pt x="64" y="87"/>
                    <a:pt x="64" y="87"/>
                  </a:cubicBezTo>
                  <a:cubicBezTo>
                    <a:pt x="64" y="88"/>
                    <a:pt x="63" y="88"/>
                    <a:pt x="63" y="88"/>
                  </a:cubicBezTo>
                  <a:cubicBezTo>
                    <a:pt x="63" y="88"/>
                    <a:pt x="62" y="88"/>
                    <a:pt x="62" y="88"/>
                  </a:cubicBezTo>
                  <a:cubicBezTo>
                    <a:pt x="62" y="88"/>
                    <a:pt x="62" y="89"/>
                    <a:pt x="62" y="89"/>
                  </a:cubicBezTo>
                  <a:cubicBezTo>
                    <a:pt x="63" y="89"/>
                    <a:pt x="63" y="89"/>
                    <a:pt x="63" y="89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5" y="87"/>
                    <a:pt x="65" y="87"/>
                    <a:pt x="65" y="87"/>
                  </a:cubicBezTo>
                  <a:cubicBezTo>
                    <a:pt x="66" y="87"/>
                    <a:pt x="66" y="86"/>
                    <a:pt x="66" y="86"/>
                  </a:cubicBezTo>
                  <a:cubicBezTo>
                    <a:pt x="66" y="86"/>
                    <a:pt x="66" y="86"/>
                    <a:pt x="67" y="86"/>
                  </a:cubicBezTo>
                  <a:cubicBezTo>
                    <a:pt x="67" y="86"/>
                    <a:pt x="67" y="86"/>
                    <a:pt x="67" y="86"/>
                  </a:cubicBezTo>
                  <a:cubicBezTo>
                    <a:pt x="67" y="86"/>
                    <a:pt x="67" y="86"/>
                    <a:pt x="67" y="86"/>
                  </a:cubicBezTo>
                  <a:cubicBezTo>
                    <a:pt x="68" y="85"/>
                    <a:pt x="68" y="85"/>
                    <a:pt x="68" y="86"/>
                  </a:cubicBezTo>
                  <a:cubicBezTo>
                    <a:pt x="68" y="86"/>
                    <a:pt x="68" y="86"/>
                    <a:pt x="68" y="86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69" y="86"/>
                    <a:pt x="70" y="85"/>
                    <a:pt x="70" y="85"/>
                  </a:cubicBezTo>
                  <a:cubicBezTo>
                    <a:pt x="70" y="86"/>
                    <a:pt x="70" y="86"/>
                    <a:pt x="70" y="86"/>
                  </a:cubicBezTo>
                  <a:cubicBezTo>
                    <a:pt x="70" y="86"/>
                    <a:pt x="69" y="87"/>
                    <a:pt x="69" y="87"/>
                  </a:cubicBezTo>
                  <a:cubicBezTo>
                    <a:pt x="69" y="87"/>
                    <a:pt x="69" y="87"/>
                    <a:pt x="69" y="87"/>
                  </a:cubicBezTo>
                  <a:cubicBezTo>
                    <a:pt x="68" y="87"/>
                    <a:pt x="68" y="87"/>
                    <a:pt x="68" y="87"/>
                  </a:cubicBezTo>
                  <a:cubicBezTo>
                    <a:pt x="68" y="87"/>
                    <a:pt x="68" y="87"/>
                    <a:pt x="68" y="88"/>
                  </a:cubicBezTo>
                  <a:cubicBezTo>
                    <a:pt x="68" y="88"/>
                    <a:pt x="68" y="88"/>
                    <a:pt x="68" y="88"/>
                  </a:cubicBezTo>
                  <a:cubicBezTo>
                    <a:pt x="68" y="89"/>
                    <a:pt x="68" y="89"/>
                    <a:pt x="69" y="89"/>
                  </a:cubicBezTo>
                  <a:cubicBezTo>
                    <a:pt x="69" y="89"/>
                    <a:pt x="69" y="89"/>
                    <a:pt x="69" y="89"/>
                  </a:cubicBezTo>
                  <a:cubicBezTo>
                    <a:pt x="70" y="90"/>
                    <a:pt x="70" y="90"/>
                    <a:pt x="70" y="91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0" y="92"/>
                    <a:pt x="70" y="92"/>
                    <a:pt x="70" y="92"/>
                  </a:cubicBezTo>
                  <a:cubicBezTo>
                    <a:pt x="70" y="92"/>
                    <a:pt x="71" y="92"/>
                    <a:pt x="71" y="92"/>
                  </a:cubicBezTo>
                  <a:cubicBezTo>
                    <a:pt x="71" y="92"/>
                    <a:pt x="71" y="93"/>
                    <a:pt x="71" y="93"/>
                  </a:cubicBezTo>
                  <a:cubicBezTo>
                    <a:pt x="71" y="93"/>
                    <a:pt x="71" y="93"/>
                    <a:pt x="71" y="93"/>
                  </a:cubicBezTo>
                  <a:cubicBezTo>
                    <a:pt x="71" y="93"/>
                    <a:pt x="71" y="94"/>
                    <a:pt x="71" y="94"/>
                  </a:cubicBezTo>
                  <a:cubicBezTo>
                    <a:pt x="71" y="94"/>
                    <a:pt x="72" y="95"/>
                    <a:pt x="72" y="94"/>
                  </a:cubicBezTo>
                  <a:cubicBezTo>
                    <a:pt x="73" y="94"/>
                    <a:pt x="73" y="94"/>
                    <a:pt x="73" y="94"/>
                  </a:cubicBezTo>
                  <a:cubicBezTo>
                    <a:pt x="73" y="93"/>
                    <a:pt x="74" y="93"/>
                    <a:pt x="74" y="93"/>
                  </a:cubicBezTo>
                  <a:cubicBezTo>
                    <a:pt x="74" y="93"/>
                    <a:pt x="74" y="94"/>
                    <a:pt x="74" y="94"/>
                  </a:cubicBezTo>
                  <a:cubicBezTo>
                    <a:pt x="74" y="94"/>
                    <a:pt x="73" y="94"/>
                    <a:pt x="73" y="94"/>
                  </a:cubicBezTo>
                  <a:cubicBezTo>
                    <a:pt x="73" y="94"/>
                    <a:pt x="74" y="94"/>
                    <a:pt x="74" y="94"/>
                  </a:cubicBezTo>
                  <a:cubicBezTo>
                    <a:pt x="74" y="94"/>
                    <a:pt x="74" y="94"/>
                    <a:pt x="74" y="94"/>
                  </a:cubicBezTo>
                  <a:cubicBezTo>
                    <a:pt x="75" y="94"/>
                    <a:pt x="75" y="94"/>
                    <a:pt x="75" y="94"/>
                  </a:cubicBezTo>
                  <a:cubicBezTo>
                    <a:pt x="75" y="94"/>
                    <a:pt x="75" y="94"/>
                    <a:pt x="76" y="94"/>
                  </a:cubicBezTo>
                  <a:cubicBezTo>
                    <a:pt x="76" y="94"/>
                    <a:pt x="76" y="94"/>
                    <a:pt x="76" y="94"/>
                  </a:cubicBezTo>
                  <a:cubicBezTo>
                    <a:pt x="76" y="95"/>
                    <a:pt x="76" y="95"/>
                    <a:pt x="76" y="95"/>
                  </a:cubicBezTo>
                  <a:cubicBezTo>
                    <a:pt x="76" y="95"/>
                    <a:pt x="75" y="95"/>
                    <a:pt x="75" y="95"/>
                  </a:cubicBezTo>
                  <a:cubicBezTo>
                    <a:pt x="75" y="96"/>
                    <a:pt x="75" y="96"/>
                    <a:pt x="75" y="96"/>
                  </a:cubicBezTo>
                  <a:cubicBezTo>
                    <a:pt x="75" y="96"/>
                    <a:pt x="75" y="96"/>
                    <a:pt x="74" y="96"/>
                  </a:cubicBezTo>
                  <a:cubicBezTo>
                    <a:pt x="74" y="96"/>
                    <a:pt x="74" y="96"/>
                    <a:pt x="74" y="96"/>
                  </a:cubicBezTo>
                  <a:cubicBezTo>
                    <a:pt x="74" y="96"/>
                    <a:pt x="73" y="97"/>
                    <a:pt x="73" y="97"/>
                  </a:cubicBezTo>
                  <a:cubicBezTo>
                    <a:pt x="73" y="97"/>
                    <a:pt x="72" y="97"/>
                    <a:pt x="72" y="97"/>
                  </a:cubicBezTo>
                  <a:cubicBezTo>
                    <a:pt x="72" y="97"/>
                    <a:pt x="72" y="97"/>
                    <a:pt x="71" y="97"/>
                  </a:cubicBezTo>
                  <a:cubicBezTo>
                    <a:pt x="71" y="97"/>
                    <a:pt x="71" y="98"/>
                    <a:pt x="71" y="98"/>
                  </a:cubicBezTo>
                  <a:cubicBezTo>
                    <a:pt x="72" y="98"/>
                    <a:pt x="72" y="98"/>
                    <a:pt x="73" y="98"/>
                  </a:cubicBezTo>
                  <a:cubicBezTo>
                    <a:pt x="73" y="98"/>
                    <a:pt x="73" y="98"/>
                    <a:pt x="74" y="98"/>
                  </a:cubicBezTo>
                  <a:cubicBezTo>
                    <a:pt x="74" y="98"/>
                    <a:pt x="74" y="99"/>
                    <a:pt x="74" y="99"/>
                  </a:cubicBezTo>
                  <a:cubicBezTo>
                    <a:pt x="74" y="99"/>
                    <a:pt x="74" y="99"/>
                    <a:pt x="74" y="99"/>
                  </a:cubicBezTo>
                  <a:cubicBezTo>
                    <a:pt x="74" y="99"/>
                    <a:pt x="74" y="99"/>
                    <a:pt x="74" y="100"/>
                  </a:cubicBezTo>
                  <a:cubicBezTo>
                    <a:pt x="74" y="100"/>
                    <a:pt x="74" y="100"/>
                    <a:pt x="74" y="100"/>
                  </a:cubicBezTo>
                  <a:cubicBezTo>
                    <a:pt x="75" y="100"/>
                    <a:pt x="75" y="100"/>
                    <a:pt x="75" y="101"/>
                  </a:cubicBezTo>
                  <a:cubicBezTo>
                    <a:pt x="75" y="101"/>
                    <a:pt x="76" y="101"/>
                    <a:pt x="76" y="101"/>
                  </a:cubicBezTo>
                  <a:cubicBezTo>
                    <a:pt x="76" y="101"/>
                    <a:pt x="76" y="101"/>
                    <a:pt x="76" y="101"/>
                  </a:cubicBezTo>
                  <a:cubicBezTo>
                    <a:pt x="76" y="101"/>
                    <a:pt x="76" y="101"/>
                    <a:pt x="76" y="101"/>
                  </a:cubicBezTo>
                  <a:cubicBezTo>
                    <a:pt x="76" y="101"/>
                    <a:pt x="77" y="101"/>
                    <a:pt x="77" y="101"/>
                  </a:cubicBezTo>
                  <a:cubicBezTo>
                    <a:pt x="77" y="102"/>
                    <a:pt x="77" y="101"/>
                    <a:pt x="77" y="101"/>
                  </a:cubicBezTo>
                  <a:cubicBezTo>
                    <a:pt x="78" y="101"/>
                    <a:pt x="78" y="100"/>
                    <a:pt x="79" y="100"/>
                  </a:cubicBezTo>
                  <a:cubicBezTo>
                    <a:pt x="79" y="100"/>
                    <a:pt x="79" y="101"/>
                    <a:pt x="78" y="101"/>
                  </a:cubicBezTo>
                  <a:cubicBezTo>
                    <a:pt x="78" y="101"/>
                    <a:pt x="78" y="102"/>
                    <a:pt x="78" y="102"/>
                  </a:cubicBezTo>
                  <a:cubicBezTo>
                    <a:pt x="78" y="102"/>
                    <a:pt x="79" y="102"/>
                    <a:pt x="79" y="102"/>
                  </a:cubicBezTo>
                  <a:cubicBezTo>
                    <a:pt x="79" y="102"/>
                    <a:pt x="80" y="102"/>
                    <a:pt x="80" y="102"/>
                  </a:cubicBezTo>
                  <a:cubicBezTo>
                    <a:pt x="80" y="103"/>
                    <a:pt x="80" y="103"/>
                    <a:pt x="81" y="103"/>
                  </a:cubicBezTo>
                  <a:cubicBezTo>
                    <a:pt x="81" y="103"/>
                    <a:pt x="81" y="103"/>
                    <a:pt x="81" y="103"/>
                  </a:cubicBezTo>
                  <a:cubicBezTo>
                    <a:pt x="81" y="103"/>
                    <a:pt x="82" y="103"/>
                    <a:pt x="82" y="103"/>
                  </a:cubicBezTo>
                  <a:cubicBezTo>
                    <a:pt x="82" y="103"/>
                    <a:pt x="82" y="104"/>
                    <a:pt x="82" y="104"/>
                  </a:cubicBezTo>
                  <a:cubicBezTo>
                    <a:pt x="83" y="104"/>
                    <a:pt x="83" y="104"/>
                    <a:pt x="83" y="104"/>
                  </a:cubicBezTo>
                  <a:cubicBezTo>
                    <a:pt x="84" y="104"/>
                    <a:pt x="85" y="104"/>
                    <a:pt x="85" y="104"/>
                  </a:cubicBezTo>
                  <a:cubicBezTo>
                    <a:pt x="86" y="103"/>
                    <a:pt x="86" y="103"/>
                    <a:pt x="87" y="104"/>
                  </a:cubicBezTo>
                  <a:cubicBezTo>
                    <a:pt x="87" y="104"/>
                    <a:pt x="87" y="104"/>
                    <a:pt x="87" y="104"/>
                  </a:cubicBezTo>
                  <a:cubicBezTo>
                    <a:pt x="87" y="104"/>
                    <a:pt x="87" y="105"/>
                    <a:pt x="87" y="105"/>
                  </a:cubicBezTo>
                  <a:cubicBezTo>
                    <a:pt x="87" y="105"/>
                    <a:pt x="86" y="105"/>
                    <a:pt x="87" y="106"/>
                  </a:cubicBezTo>
                  <a:cubicBezTo>
                    <a:pt x="87" y="106"/>
                    <a:pt x="87" y="106"/>
                    <a:pt x="87" y="106"/>
                  </a:cubicBezTo>
                  <a:cubicBezTo>
                    <a:pt x="88" y="106"/>
                    <a:pt x="88" y="106"/>
                    <a:pt x="88" y="107"/>
                  </a:cubicBezTo>
                  <a:cubicBezTo>
                    <a:pt x="89" y="107"/>
                    <a:pt x="89" y="107"/>
                    <a:pt x="89" y="108"/>
                  </a:cubicBezTo>
                  <a:cubicBezTo>
                    <a:pt x="90" y="108"/>
                    <a:pt x="91" y="108"/>
                    <a:pt x="91" y="109"/>
                  </a:cubicBezTo>
                  <a:cubicBezTo>
                    <a:pt x="92" y="109"/>
                    <a:pt x="93" y="109"/>
                    <a:pt x="94" y="109"/>
                  </a:cubicBezTo>
                  <a:cubicBezTo>
                    <a:pt x="94" y="109"/>
                    <a:pt x="94" y="109"/>
                    <a:pt x="95" y="109"/>
                  </a:cubicBezTo>
                  <a:cubicBezTo>
                    <a:pt x="95" y="109"/>
                    <a:pt x="96" y="109"/>
                    <a:pt x="96" y="109"/>
                  </a:cubicBezTo>
                  <a:cubicBezTo>
                    <a:pt x="97" y="109"/>
                    <a:pt x="98" y="109"/>
                    <a:pt x="98" y="109"/>
                  </a:cubicBezTo>
                  <a:cubicBezTo>
                    <a:pt x="99" y="109"/>
                    <a:pt x="99" y="109"/>
                    <a:pt x="100" y="110"/>
                  </a:cubicBezTo>
                  <a:cubicBezTo>
                    <a:pt x="100" y="110"/>
                    <a:pt x="101" y="110"/>
                    <a:pt x="102" y="111"/>
                  </a:cubicBezTo>
                  <a:cubicBezTo>
                    <a:pt x="103" y="111"/>
                    <a:pt x="103" y="112"/>
                    <a:pt x="104" y="112"/>
                  </a:cubicBezTo>
                  <a:cubicBezTo>
                    <a:pt x="105" y="113"/>
                    <a:pt x="106" y="113"/>
                    <a:pt x="106" y="113"/>
                  </a:cubicBezTo>
                  <a:cubicBezTo>
                    <a:pt x="107" y="113"/>
                    <a:pt x="108" y="113"/>
                    <a:pt x="109" y="112"/>
                  </a:cubicBezTo>
                  <a:cubicBezTo>
                    <a:pt x="109" y="112"/>
                    <a:pt x="109" y="112"/>
                    <a:pt x="109" y="112"/>
                  </a:cubicBezTo>
                  <a:cubicBezTo>
                    <a:pt x="110" y="112"/>
                    <a:pt x="109" y="111"/>
                    <a:pt x="109" y="111"/>
                  </a:cubicBezTo>
                  <a:cubicBezTo>
                    <a:pt x="109" y="111"/>
                    <a:pt x="109" y="111"/>
                    <a:pt x="109" y="111"/>
                  </a:cubicBezTo>
                  <a:cubicBezTo>
                    <a:pt x="109" y="111"/>
                    <a:pt x="109" y="111"/>
                    <a:pt x="109" y="110"/>
                  </a:cubicBezTo>
                  <a:cubicBezTo>
                    <a:pt x="110" y="110"/>
                    <a:pt x="110" y="110"/>
                    <a:pt x="110" y="110"/>
                  </a:cubicBezTo>
                  <a:cubicBezTo>
                    <a:pt x="110" y="110"/>
                    <a:pt x="110" y="110"/>
                    <a:pt x="110" y="110"/>
                  </a:cubicBezTo>
                  <a:cubicBezTo>
                    <a:pt x="110" y="110"/>
                    <a:pt x="110" y="110"/>
                    <a:pt x="110" y="110"/>
                  </a:cubicBezTo>
                  <a:cubicBezTo>
                    <a:pt x="110" y="110"/>
                    <a:pt x="111" y="109"/>
                    <a:pt x="110" y="109"/>
                  </a:cubicBezTo>
                  <a:cubicBezTo>
                    <a:pt x="110" y="109"/>
                    <a:pt x="110" y="109"/>
                    <a:pt x="110" y="109"/>
                  </a:cubicBezTo>
                  <a:cubicBezTo>
                    <a:pt x="110" y="109"/>
                    <a:pt x="110" y="109"/>
                    <a:pt x="110" y="109"/>
                  </a:cubicBezTo>
                  <a:cubicBezTo>
                    <a:pt x="110" y="109"/>
                    <a:pt x="110" y="109"/>
                    <a:pt x="110" y="109"/>
                  </a:cubicBezTo>
                  <a:cubicBezTo>
                    <a:pt x="110" y="109"/>
                    <a:pt x="109" y="108"/>
                    <a:pt x="109" y="108"/>
                  </a:cubicBezTo>
                  <a:cubicBezTo>
                    <a:pt x="109" y="108"/>
                    <a:pt x="109" y="109"/>
                    <a:pt x="108" y="108"/>
                  </a:cubicBezTo>
                  <a:cubicBezTo>
                    <a:pt x="108" y="108"/>
                    <a:pt x="108" y="108"/>
                    <a:pt x="108" y="108"/>
                  </a:cubicBezTo>
                  <a:cubicBezTo>
                    <a:pt x="108" y="107"/>
                    <a:pt x="108" y="107"/>
                    <a:pt x="108" y="107"/>
                  </a:cubicBezTo>
                  <a:cubicBezTo>
                    <a:pt x="108" y="107"/>
                    <a:pt x="108" y="107"/>
                    <a:pt x="108" y="107"/>
                  </a:cubicBezTo>
                  <a:cubicBezTo>
                    <a:pt x="108" y="106"/>
                    <a:pt x="108" y="106"/>
                    <a:pt x="108" y="106"/>
                  </a:cubicBezTo>
                  <a:cubicBezTo>
                    <a:pt x="107" y="106"/>
                    <a:pt x="107" y="105"/>
                    <a:pt x="107" y="105"/>
                  </a:cubicBezTo>
                  <a:cubicBezTo>
                    <a:pt x="107" y="105"/>
                    <a:pt x="106" y="105"/>
                    <a:pt x="106" y="105"/>
                  </a:cubicBezTo>
                  <a:cubicBezTo>
                    <a:pt x="106" y="105"/>
                    <a:pt x="106" y="105"/>
                    <a:pt x="105" y="105"/>
                  </a:cubicBezTo>
                  <a:cubicBezTo>
                    <a:pt x="105" y="105"/>
                    <a:pt x="105" y="104"/>
                    <a:pt x="105" y="104"/>
                  </a:cubicBezTo>
                  <a:cubicBezTo>
                    <a:pt x="105" y="104"/>
                    <a:pt x="105" y="103"/>
                    <a:pt x="105" y="103"/>
                  </a:cubicBezTo>
                  <a:cubicBezTo>
                    <a:pt x="105" y="103"/>
                    <a:pt x="104" y="103"/>
                    <a:pt x="104" y="102"/>
                  </a:cubicBezTo>
                  <a:cubicBezTo>
                    <a:pt x="104" y="102"/>
                    <a:pt x="103" y="101"/>
                    <a:pt x="102" y="101"/>
                  </a:cubicBezTo>
                  <a:cubicBezTo>
                    <a:pt x="102" y="102"/>
                    <a:pt x="102" y="102"/>
                    <a:pt x="101" y="102"/>
                  </a:cubicBezTo>
                  <a:cubicBezTo>
                    <a:pt x="101" y="102"/>
                    <a:pt x="101" y="101"/>
                    <a:pt x="101" y="101"/>
                  </a:cubicBezTo>
                  <a:cubicBezTo>
                    <a:pt x="101" y="101"/>
                    <a:pt x="101" y="101"/>
                    <a:pt x="101" y="101"/>
                  </a:cubicBezTo>
                  <a:cubicBezTo>
                    <a:pt x="101" y="100"/>
                    <a:pt x="101" y="100"/>
                    <a:pt x="101" y="100"/>
                  </a:cubicBezTo>
                  <a:cubicBezTo>
                    <a:pt x="100" y="100"/>
                    <a:pt x="100" y="100"/>
                    <a:pt x="100" y="100"/>
                  </a:cubicBezTo>
                  <a:cubicBezTo>
                    <a:pt x="100" y="100"/>
                    <a:pt x="100" y="100"/>
                    <a:pt x="99" y="100"/>
                  </a:cubicBezTo>
                  <a:cubicBezTo>
                    <a:pt x="99" y="100"/>
                    <a:pt x="99" y="99"/>
                    <a:pt x="99" y="99"/>
                  </a:cubicBezTo>
                  <a:cubicBezTo>
                    <a:pt x="99" y="99"/>
                    <a:pt x="99" y="98"/>
                    <a:pt x="99" y="98"/>
                  </a:cubicBezTo>
                  <a:cubicBezTo>
                    <a:pt x="99" y="98"/>
                    <a:pt x="99" y="97"/>
                    <a:pt x="99" y="97"/>
                  </a:cubicBezTo>
                  <a:cubicBezTo>
                    <a:pt x="99" y="97"/>
                    <a:pt x="98" y="97"/>
                    <a:pt x="98" y="97"/>
                  </a:cubicBezTo>
                  <a:cubicBezTo>
                    <a:pt x="98" y="97"/>
                    <a:pt x="98" y="97"/>
                    <a:pt x="98" y="96"/>
                  </a:cubicBezTo>
                  <a:cubicBezTo>
                    <a:pt x="98" y="96"/>
                    <a:pt x="98" y="96"/>
                    <a:pt x="98" y="96"/>
                  </a:cubicBezTo>
                  <a:cubicBezTo>
                    <a:pt x="97" y="96"/>
                    <a:pt x="97" y="96"/>
                    <a:pt x="97" y="96"/>
                  </a:cubicBezTo>
                  <a:cubicBezTo>
                    <a:pt x="97" y="96"/>
                    <a:pt x="97" y="95"/>
                    <a:pt x="97" y="95"/>
                  </a:cubicBezTo>
                  <a:cubicBezTo>
                    <a:pt x="97" y="95"/>
                    <a:pt x="97" y="95"/>
                    <a:pt x="97" y="95"/>
                  </a:cubicBezTo>
                  <a:cubicBezTo>
                    <a:pt x="98" y="94"/>
                    <a:pt x="98" y="94"/>
                    <a:pt x="98" y="94"/>
                  </a:cubicBezTo>
                  <a:cubicBezTo>
                    <a:pt x="99" y="94"/>
                    <a:pt x="99" y="95"/>
                    <a:pt x="99" y="95"/>
                  </a:cubicBezTo>
                  <a:cubicBezTo>
                    <a:pt x="100" y="95"/>
                    <a:pt x="100" y="95"/>
                    <a:pt x="100" y="95"/>
                  </a:cubicBezTo>
                  <a:cubicBezTo>
                    <a:pt x="100" y="95"/>
                    <a:pt x="100" y="96"/>
                    <a:pt x="101" y="96"/>
                  </a:cubicBezTo>
                  <a:cubicBezTo>
                    <a:pt x="101" y="96"/>
                    <a:pt x="101" y="96"/>
                    <a:pt x="101" y="96"/>
                  </a:cubicBezTo>
                  <a:cubicBezTo>
                    <a:pt x="101" y="96"/>
                    <a:pt x="102" y="96"/>
                    <a:pt x="102" y="96"/>
                  </a:cubicBezTo>
                  <a:cubicBezTo>
                    <a:pt x="102" y="96"/>
                    <a:pt x="102" y="97"/>
                    <a:pt x="102" y="97"/>
                  </a:cubicBezTo>
                  <a:cubicBezTo>
                    <a:pt x="102" y="97"/>
                    <a:pt x="102" y="97"/>
                    <a:pt x="103" y="97"/>
                  </a:cubicBezTo>
                  <a:cubicBezTo>
                    <a:pt x="103" y="97"/>
                    <a:pt x="103" y="97"/>
                    <a:pt x="103" y="97"/>
                  </a:cubicBezTo>
                  <a:cubicBezTo>
                    <a:pt x="104" y="97"/>
                    <a:pt x="104" y="97"/>
                    <a:pt x="104" y="98"/>
                  </a:cubicBezTo>
                  <a:cubicBezTo>
                    <a:pt x="104" y="98"/>
                    <a:pt x="104" y="98"/>
                    <a:pt x="104" y="98"/>
                  </a:cubicBezTo>
                  <a:cubicBezTo>
                    <a:pt x="104" y="98"/>
                    <a:pt x="104" y="98"/>
                    <a:pt x="104" y="98"/>
                  </a:cubicBezTo>
                  <a:cubicBezTo>
                    <a:pt x="105" y="97"/>
                    <a:pt x="105" y="97"/>
                    <a:pt x="105" y="97"/>
                  </a:cubicBezTo>
                  <a:cubicBezTo>
                    <a:pt x="105" y="97"/>
                    <a:pt x="105" y="96"/>
                    <a:pt x="105" y="96"/>
                  </a:cubicBezTo>
                  <a:cubicBezTo>
                    <a:pt x="104" y="96"/>
                    <a:pt x="104" y="96"/>
                    <a:pt x="104" y="95"/>
                  </a:cubicBezTo>
                  <a:cubicBezTo>
                    <a:pt x="105" y="95"/>
                    <a:pt x="104" y="94"/>
                    <a:pt x="105" y="94"/>
                  </a:cubicBezTo>
                  <a:cubicBezTo>
                    <a:pt x="105" y="94"/>
                    <a:pt x="106" y="95"/>
                    <a:pt x="106" y="95"/>
                  </a:cubicBezTo>
                  <a:cubicBezTo>
                    <a:pt x="106" y="95"/>
                    <a:pt x="106" y="96"/>
                    <a:pt x="106" y="96"/>
                  </a:cubicBezTo>
                  <a:cubicBezTo>
                    <a:pt x="106" y="96"/>
                    <a:pt x="106" y="97"/>
                    <a:pt x="106" y="97"/>
                  </a:cubicBezTo>
                  <a:cubicBezTo>
                    <a:pt x="106" y="97"/>
                    <a:pt x="107" y="97"/>
                    <a:pt x="107" y="98"/>
                  </a:cubicBezTo>
                  <a:cubicBezTo>
                    <a:pt x="107" y="98"/>
                    <a:pt x="108" y="98"/>
                    <a:pt x="108" y="98"/>
                  </a:cubicBezTo>
                  <a:cubicBezTo>
                    <a:pt x="108" y="98"/>
                    <a:pt x="108" y="98"/>
                    <a:pt x="108" y="98"/>
                  </a:cubicBezTo>
                  <a:cubicBezTo>
                    <a:pt x="108" y="99"/>
                    <a:pt x="108" y="99"/>
                    <a:pt x="108" y="99"/>
                  </a:cubicBezTo>
                  <a:cubicBezTo>
                    <a:pt x="109" y="99"/>
                    <a:pt x="108" y="99"/>
                    <a:pt x="109" y="99"/>
                  </a:cubicBezTo>
                  <a:cubicBezTo>
                    <a:pt x="109" y="99"/>
                    <a:pt x="109" y="99"/>
                    <a:pt x="109" y="99"/>
                  </a:cubicBezTo>
                  <a:cubicBezTo>
                    <a:pt x="109" y="99"/>
                    <a:pt x="109" y="99"/>
                    <a:pt x="109" y="99"/>
                  </a:cubicBezTo>
                  <a:cubicBezTo>
                    <a:pt x="109" y="99"/>
                    <a:pt x="109" y="99"/>
                    <a:pt x="109" y="99"/>
                  </a:cubicBezTo>
                  <a:cubicBezTo>
                    <a:pt x="109" y="99"/>
                    <a:pt x="109" y="100"/>
                    <a:pt x="109" y="99"/>
                  </a:cubicBezTo>
                  <a:cubicBezTo>
                    <a:pt x="109" y="100"/>
                    <a:pt x="109" y="100"/>
                    <a:pt x="110" y="100"/>
                  </a:cubicBezTo>
                  <a:cubicBezTo>
                    <a:pt x="110" y="100"/>
                    <a:pt x="110" y="100"/>
                    <a:pt x="110" y="99"/>
                  </a:cubicBezTo>
                  <a:cubicBezTo>
                    <a:pt x="110" y="99"/>
                    <a:pt x="111" y="100"/>
                    <a:pt x="111" y="100"/>
                  </a:cubicBezTo>
                  <a:cubicBezTo>
                    <a:pt x="111" y="100"/>
                    <a:pt x="110" y="100"/>
                    <a:pt x="110" y="100"/>
                  </a:cubicBezTo>
                  <a:cubicBezTo>
                    <a:pt x="110" y="100"/>
                    <a:pt x="110" y="101"/>
                    <a:pt x="110" y="101"/>
                  </a:cubicBezTo>
                  <a:cubicBezTo>
                    <a:pt x="110" y="101"/>
                    <a:pt x="110" y="101"/>
                    <a:pt x="110" y="101"/>
                  </a:cubicBezTo>
                  <a:cubicBezTo>
                    <a:pt x="111" y="102"/>
                    <a:pt x="111" y="102"/>
                    <a:pt x="112" y="101"/>
                  </a:cubicBezTo>
                  <a:cubicBezTo>
                    <a:pt x="112" y="101"/>
                    <a:pt x="111" y="101"/>
                    <a:pt x="111" y="100"/>
                  </a:cubicBezTo>
                  <a:cubicBezTo>
                    <a:pt x="111" y="100"/>
                    <a:pt x="112" y="100"/>
                    <a:pt x="112" y="100"/>
                  </a:cubicBezTo>
                  <a:cubicBezTo>
                    <a:pt x="112" y="100"/>
                    <a:pt x="112" y="100"/>
                    <a:pt x="112" y="100"/>
                  </a:cubicBezTo>
                  <a:cubicBezTo>
                    <a:pt x="112" y="100"/>
                    <a:pt x="112" y="100"/>
                    <a:pt x="112" y="99"/>
                  </a:cubicBezTo>
                  <a:cubicBezTo>
                    <a:pt x="112" y="100"/>
                    <a:pt x="112" y="100"/>
                    <a:pt x="112" y="100"/>
                  </a:cubicBezTo>
                  <a:cubicBezTo>
                    <a:pt x="112" y="101"/>
                    <a:pt x="112" y="101"/>
                    <a:pt x="112" y="101"/>
                  </a:cubicBezTo>
                  <a:cubicBezTo>
                    <a:pt x="112" y="102"/>
                    <a:pt x="113" y="102"/>
                    <a:pt x="113" y="102"/>
                  </a:cubicBezTo>
                  <a:cubicBezTo>
                    <a:pt x="113" y="102"/>
                    <a:pt x="114" y="102"/>
                    <a:pt x="114" y="102"/>
                  </a:cubicBezTo>
                  <a:cubicBezTo>
                    <a:pt x="114" y="101"/>
                    <a:pt x="114" y="101"/>
                    <a:pt x="115" y="101"/>
                  </a:cubicBezTo>
                  <a:cubicBezTo>
                    <a:pt x="115" y="101"/>
                    <a:pt x="115" y="101"/>
                    <a:pt x="115" y="102"/>
                  </a:cubicBezTo>
                  <a:cubicBezTo>
                    <a:pt x="115" y="102"/>
                    <a:pt x="115" y="102"/>
                    <a:pt x="116" y="102"/>
                  </a:cubicBezTo>
                  <a:cubicBezTo>
                    <a:pt x="116" y="102"/>
                    <a:pt x="116" y="102"/>
                    <a:pt x="116" y="102"/>
                  </a:cubicBezTo>
                  <a:cubicBezTo>
                    <a:pt x="117" y="102"/>
                    <a:pt x="117" y="102"/>
                    <a:pt x="117" y="102"/>
                  </a:cubicBezTo>
                  <a:cubicBezTo>
                    <a:pt x="117" y="102"/>
                    <a:pt x="117" y="103"/>
                    <a:pt x="118" y="104"/>
                  </a:cubicBezTo>
                  <a:cubicBezTo>
                    <a:pt x="118" y="104"/>
                    <a:pt x="118" y="104"/>
                    <a:pt x="118" y="104"/>
                  </a:cubicBezTo>
                  <a:cubicBezTo>
                    <a:pt x="118" y="104"/>
                    <a:pt x="119" y="104"/>
                    <a:pt x="119" y="104"/>
                  </a:cubicBezTo>
                  <a:cubicBezTo>
                    <a:pt x="119" y="104"/>
                    <a:pt x="119" y="104"/>
                    <a:pt x="119" y="104"/>
                  </a:cubicBezTo>
                  <a:cubicBezTo>
                    <a:pt x="119" y="104"/>
                    <a:pt x="119" y="104"/>
                    <a:pt x="119" y="105"/>
                  </a:cubicBezTo>
                  <a:cubicBezTo>
                    <a:pt x="119" y="105"/>
                    <a:pt x="119" y="105"/>
                    <a:pt x="119" y="105"/>
                  </a:cubicBezTo>
                  <a:cubicBezTo>
                    <a:pt x="119" y="105"/>
                    <a:pt x="119" y="106"/>
                    <a:pt x="119" y="106"/>
                  </a:cubicBezTo>
                  <a:cubicBezTo>
                    <a:pt x="119" y="106"/>
                    <a:pt x="120" y="106"/>
                    <a:pt x="120" y="106"/>
                  </a:cubicBezTo>
                  <a:cubicBezTo>
                    <a:pt x="120" y="106"/>
                    <a:pt x="121" y="106"/>
                    <a:pt x="121" y="106"/>
                  </a:cubicBezTo>
                  <a:cubicBezTo>
                    <a:pt x="121" y="106"/>
                    <a:pt x="121" y="106"/>
                    <a:pt x="121" y="105"/>
                  </a:cubicBezTo>
                  <a:cubicBezTo>
                    <a:pt x="121" y="105"/>
                    <a:pt x="121" y="105"/>
                    <a:pt x="121" y="105"/>
                  </a:cubicBezTo>
                  <a:cubicBezTo>
                    <a:pt x="121" y="104"/>
                    <a:pt x="121" y="104"/>
                    <a:pt x="121" y="104"/>
                  </a:cubicBezTo>
                  <a:cubicBezTo>
                    <a:pt x="121" y="104"/>
                    <a:pt x="121" y="104"/>
                    <a:pt x="121" y="103"/>
                  </a:cubicBezTo>
                  <a:cubicBezTo>
                    <a:pt x="121" y="103"/>
                    <a:pt x="121" y="103"/>
                    <a:pt x="121" y="103"/>
                  </a:cubicBezTo>
                  <a:cubicBezTo>
                    <a:pt x="121" y="103"/>
                    <a:pt x="121" y="102"/>
                    <a:pt x="121" y="102"/>
                  </a:cubicBezTo>
                  <a:cubicBezTo>
                    <a:pt x="121" y="102"/>
                    <a:pt x="121" y="102"/>
                    <a:pt x="122" y="102"/>
                  </a:cubicBezTo>
                  <a:cubicBezTo>
                    <a:pt x="122" y="102"/>
                    <a:pt x="122" y="102"/>
                    <a:pt x="123" y="102"/>
                  </a:cubicBezTo>
                  <a:cubicBezTo>
                    <a:pt x="123" y="102"/>
                    <a:pt x="123" y="102"/>
                    <a:pt x="123" y="103"/>
                  </a:cubicBezTo>
                  <a:cubicBezTo>
                    <a:pt x="124" y="103"/>
                    <a:pt x="124" y="103"/>
                    <a:pt x="124" y="102"/>
                  </a:cubicBezTo>
                  <a:cubicBezTo>
                    <a:pt x="124" y="102"/>
                    <a:pt x="124" y="102"/>
                    <a:pt x="124" y="102"/>
                  </a:cubicBezTo>
                  <a:cubicBezTo>
                    <a:pt x="124" y="102"/>
                    <a:pt x="124" y="102"/>
                    <a:pt x="125" y="101"/>
                  </a:cubicBezTo>
                  <a:cubicBezTo>
                    <a:pt x="125" y="101"/>
                    <a:pt x="125" y="101"/>
                    <a:pt x="125" y="101"/>
                  </a:cubicBezTo>
                  <a:cubicBezTo>
                    <a:pt x="125" y="100"/>
                    <a:pt x="124" y="100"/>
                    <a:pt x="124" y="100"/>
                  </a:cubicBezTo>
                  <a:cubicBezTo>
                    <a:pt x="124" y="100"/>
                    <a:pt x="124" y="100"/>
                    <a:pt x="124" y="100"/>
                  </a:cubicBezTo>
                  <a:cubicBezTo>
                    <a:pt x="124" y="99"/>
                    <a:pt x="124" y="99"/>
                    <a:pt x="124" y="99"/>
                  </a:cubicBezTo>
                  <a:cubicBezTo>
                    <a:pt x="124" y="99"/>
                    <a:pt x="124" y="99"/>
                    <a:pt x="124" y="99"/>
                  </a:cubicBezTo>
                  <a:cubicBezTo>
                    <a:pt x="124" y="99"/>
                    <a:pt x="124" y="98"/>
                    <a:pt x="124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8"/>
                    <a:pt x="125" y="98"/>
                    <a:pt x="125" y="98"/>
                  </a:cubicBezTo>
                  <a:cubicBezTo>
                    <a:pt x="125" y="98"/>
                    <a:pt x="125" y="97"/>
                    <a:pt x="125" y="97"/>
                  </a:cubicBezTo>
                  <a:cubicBezTo>
                    <a:pt x="125" y="97"/>
                    <a:pt x="125" y="96"/>
                    <a:pt x="125" y="96"/>
                  </a:cubicBezTo>
                  <a:cubicBezTo>
                    <a:pt x="125" y="96"/>
                    <a:pt x="125" y="96"/>
                    <a:pt x="125" y="96"/>
                  </a:cubicBezTo>
                  <a:cubicBezTo>
                    <a:pt x="125" y="96"/>
                    <a:pt x="125" y="96"/>
                    <a:pt x="125" y="95"/>
                  </a:cubicBezTo>
                  <a:cubicBezTo>
                    <a:pt x="125" y="95"/>
                    <a:pt x="125" y="95"/>
                    <a:pt x="126" y="95"/>
                  </a:cubicBezTo>
                  <a:cubicBezTo>
                    <a:pt x="126" y="95"/>
                    <a:pt x="126" y="95"/>
                    <a:pt x="126" y="95"/>
                  </a:cubicBezTo>
                  <a:cubicBezTo>
                    <a:pt x="126" y="95"/>
                    <a:pt x="126" y="95"/>
                    <a:pt x="126" y="95"/>
                  </a:cubicBezTo>
                  <a:cubicBezTo>
                    <a:pt x="127" y="95"/>
                    <a:pt x="127" y="95"/>
                    <a:pt x="128" y="95"/>
                  </a:cubicBezTo>
                  <a:cubicBezTo>
                    <a:pt x="128" y="95"/>
                    <a:pt x="128" y="95"/>
                    <a:pt x="129" y="96"/>
                  </a:cubicBezTo>
                  <a:cubicBezTo>
                    <a:pt x="129" y="96"/>
                    <a:pt x="129" y="96"/>
                    <a:pt x="128" y="97"/>
                  </a:cubicBezTo>
                  <a:cubicBezTo>
                    <a:pt x="128" y="97"/>
                    <a:pt x="128" y="97"/>
                    <a:pt x="128" y="97"/>
                  </a:cubicBezTo>
                  <a:cubicBezTo>
                    <a:pt x="128" y="97"/>
                    <a:pt x="128" y="98"/>
                    <a:pt x="128" y="98"/>
                  </a:cubicBezTo>
                  <a:cubicBezTo>
                    <a:pt x="128" y="98"/>
                    <a:pt x="128" y="98"/>
                    <a:pt x="128" y="98"/>
                  </a:cubicBezTo>
                  <a:cubicBezTo>
                    <a:pt x="128" y="98"/>
                    <a:pt x="128" y="98"/>
                    <a:pt x="128" y="98"/>
                  </a:cubicBezTo>
                  <a:cubicBezTo>
                    <a:pt x="128" y="98"/>
                    <a:pt x="128" y="98"/>
                    <a:pt x="128" y="98"/>
                  </a:cubicBezTo>
                  <a:cubicBezTo>
                    <a:pt x="128" y="97"/>
                    <a:pt x="129" y="97"/>
                    <a:pt x="129" y="96"/>
                  </a:cubicBezTo>
                  <a:cubicBezTo>
                    <a:pt x="129" y="96"/>
                    <a:pt x="129" y="96"/>
                    <a:pt x="129" y="96"/>
                  </a:cubicBezTo>
                  <a:cubicBezTo>
                    <a:pt x="129" y="95"/>
                    <a:pt x="129" y="95"/>
                    <a:pt x="129" y="95"/>
                  </a:cubicBezTo>
                  <a:cubicBezTo>
                    <a:pt x="129" y="94"/>
                    <a:pt x="129" y="94"/>
                    <a:pt x="129" y="94"/>
                  </a:cubicBezTo>
                  <a:cubicBezTo>
                    <a:pt x="128" y="94"/>
                    <a:pt x="128" y="93"/>
                    <a:pt x="129" y="93"/>
                  </a:cubicBezTo>
                  <a:cubicBezTo>
                    <a:pt x="129" y="93"/>
                    <a:pt x="129" y="93"/>
                    <a:pt x="130" y="93"/>
                  </a:cubicBezTo>
                  <a:cubicBezTo>
                    <a:pt x="130" y="93"/>
                    <a:pt x="130" y="93"/>
                    <a:pt x="130" y="93"/>
                  </a:cubicBezTo>
                  <a:cubicBezTo>
                    <a:pt x="130" y="93"/>
                    <a:pt x="130" y="92"/>
                    <a:pt x="131" y="92"/>
                  </a:cubicBezTo>
                  <a:cubicBezTo>
                    <a:pt x="131" y="92"/>
                    <a:pt x="131" y="92"/>
                    <a:pt x="131" y="92"/>
                  </a:cubicBezTo>
                  <a:cubicBezTo>
                    <a:pt x="131" y="92"/>
                    <a:pt x="131" y="92"/>
                    <a:pt x="131" y="92"/>
                  </a:cubicBezTo>
                  <a:cubicBezTo>
                    <a:pt x="131" y="91"/>
                    <a:pt x="130" y="91"/>
                    <a:pt x="130" y="91"/>
                  </a:cubicBezTo>
                  <a:cubicBezTo>
                    <a:pt x="129" y="91"/>
                    <a:pt x="129" y="91"/>
                    <a:pt x="129" y="91"/>
                  </a:cubicBezTo>
                  <a:cubicBezTo>
                    <a:pt x="128" y="91"/>
                    <a:pt x="128" y="91"/>
                    <a:pt x="128" y="90"/>
                  </a:cubicBezTo>
                  <a:cubicBezTo>
                    <a:pt x="128" y="90"/>
                    <a:pt x="128" y="90"/>
                    <a:pt x="128" y="89"/>
                  </a:cubicBezTo>
                  <a:cubicBezTo>
                    <a:pt x="128" y="89"/>
                    <a:pt x="129" y="89"/>
                    <a:pt x="129" y="89"/>
                  </a:cubicBezTo>
                  <a:cubicBezTo>
                    <a:pt x="129" y="89"/>
                    <a:pt x="129" y="89"/>
                    <a:pt x="129" y="89"/>
                  </a:cubicBezTo>
                  <a:cubicBezTo>
                    <a:pt x="129" y="89"/>
                    <a:pt x="129" y="89"/>
                    <a:pt x="129" y="89"/>
                  </a:cubicBezTo>
                  <a:cubicBezTo>
                    <a:pt x="130" y="89"/>
                    <a:pt x="130" y="89"/>
                    <a:pt x="130" y="89"/>
                  </a:cubicBezTo>
                  <a:cubicBezTo>
                    <a:pt x="130" y="88"/>
                    <a:pt x="130" y="88"/>
                    <a:pt x="130" y="88"/>
                  </a:cubicBezTo>
                  <a:cubicBezTo>
                    <a:pt x="130" y="88"/>
                    <a:pt x="131" y="88"/>
                    <a:pt x="131" y="88"/>
                  </a:cubicBezTo>
                  <a:cubicBezTo>
                    <a:pt x="131" y="87"/>
                    <a:pt x="131" y="87"/>
                    <a:pt x="130" y="87"/>
                  </a:cubicBezTo>
                  <a:cubicBezTo>
                    <a:pt x="130" y="87"/>
                    <a:pt x="130" y="87"/>
                    <a:pt x="130" y="87"/>
                  </a:cubicBezTo>
                  <a:cubicBezTo>
                    <a:pt x="129" y="87"/>
                    <a:pt x="129" y="86"/>
                    <a:pt x="129" y="86"/>
                  </a:cubicBezTo>
                  <a:cubicBezTo>
                    <a:pt x="129" y="87"/>
                    <a:pt x="129" y="87"/>
                    <a:pt x="128" y="87"/>
                  </a:cubicBezTo>
                  <a:cubicBezTo>
                    <a:pt x="128" y="87"/>
                    <a:pt x="128" y="87"/>
                    <a:pt x="128" y="87"/>
                  </a:cubicBezTo>
                  <a:cubicBezTo>
                    <a:pt x="128" y="87"/>
                    <a:pt x="127" y="88"/>
                    <a:pt x="127" y="87"/>
                  </a:cubicBezTo>
                  <a:cubicBezTo>
                    <a:pt x="127" y="87"/>
                    <a:pt x="126" y="87"/>
                    <a:pt x="126" y="87"/>
                  </a:cubicBezTo>
                  <a:cubicBezTo>
                    <a:pt x="126" y="86"/>
                    <a:pt x="127" y="86"/>
                    <a:pt x="128" y="86"/>
                  </a:cubicBezTo>
                  <a:cubicBezTo>
                    <a:pt x="128" y="86"/>
                    <a:pt x="128" y="86"/>
                    <a:pt x="128" y="86"/>
                  </a:cubicBezTo>
                  <a:cubicBezTo>
                    <a:pt x="128" y="86"/>
                    <a:pt x="128" y="85"/>
                    <a:pt x="128" y="85"/>
                  </a:cubicBezTo>
                  <a:cubicBezTo>
                    <a:pt x="128" y="85"/>
                    <a:pt x="128" y="84"/>
                    <a:pt x="128" y="84"/>
                  </a:cubicBezTo>
                  <a:cubicBezTo>
                    <a:pt x="127" y="84"/>
                    <a:pt x="127" y="84"/>
                    <a:pt x="127" y="84"/>
                  </a:cubicBezTo>
                  <a:cubicBezTo>
                    <a:pt x="127" y="83"/>
                    <a:pt x="127" y="83"/>
                    <a:pt x="127" y="83"/>
                  </a:cubicBezTo>
                  <a:cubicBezTo>
                    <a:pt x="126" y="83"/>
                    <a:pt x="126" y="83"/>
                    <a:pt x="126" y="83"/>
                  </a:cubicBezTo>
                  <a:cubicBezTo>
                    <a:pt x="126" y="83"/>
                    <a:pt x="126" y="83"/>
                    <a:pt x="126" y="83"/>
                  </a:cubicBezTo>
                  <a:cubicBezTo>
                    <a:pt x="126" y="83"/>
                    <a:pt x="126" y="83"/>
                    <a:pt x="126" y="83"/>
                  </a:cubicBezTo>
                  <a:cubicBezTo>
                    <a:pt x="125" y="84"/>
                    <a:pt x="125" y="84"/>
                    <a:pt x="125" y="84"/>
                  </a:cubicBezTo>
                  <a:cubicBezTo>
                    <a:pt x="125" y="84"/>
                    <a:pt x="125" y="84"/>
                    <a:pt x="125" y="84"/>
                  </a:cubicBezTo>
                  <a:cubicBezTo>
                    <a:pt x="125" y="84"/>
                    <a:pt x="124" y="84"/>
                    <a:pt x="124" y="85"/>
                  </a:cubicBezTo>
                  <a:cubicBezTo>
                    <a:pt x="124" y="85"/>
                    <a:pt x="124" y="85"/>
                    <a:pt x="124" y="84"/>
                  </a:cubicBezTo>
                  <a:cubicBezTo>
                    <a:pt x="123" y="84"/>
                    <a:pt x="124" y="84"/>
                    <a:pt x="124" y="84"/>
                  </a:cubicBezTo>
                  <a:cubicBezTo>
                    <a:pt x="124" y="84"/>
                    <a:pt x="124" y="84"/>
                    <a:pt x="124" y="84"/>
                  </a:cubicBezTo>
                  <a:cubicBezTo>
                    <a:pt x="124" y="84"/>
                    <a:pt x="124" y="83"/>
                    <a:pt x="124" y="83"/>
                  </a:cubicBezTo>
                  <a:cubicBezTo>
                    <a:pt x="124" y="83"/>
                    <a:pt x="124" y="83"/>
                    <a:pt x="124" y="83"/>
                  </a:cubicBezTo>
                  <a:cubicBezTo>
                    <a:pt x="124" y="83"/>
                    <a:pt x="123" y="83"/>
                    <a:pt x="123" y="83"/>
                  </a:cubicBezTo>
                  <a:cubicBezTo>
                    <a:pt x="123" y="83"/>
                    <a:pt x="123" y="82"/>
                    <a:pt x="122" y="82"/>
                  </a:cubicBezTo>
                  <a:cubicBezTo>
                    <a:pt x="122" y="82"/>
                    <a:pt x="122" y="82"/>
                    <a:pt x="122" y="83"/>
                  </a:cubicBezTo>
                  <a:cubicBezTo>
                    <a:pt x="122" y="83"/>
                    <a:pt x="122" y="83"/>
                    <a:pt x="122" y="83"/>
                  </a:cubicBezTo>
                  <a:cubicBezTo>
                    <a:pt x="121" y="83"/>
                    <a:pt x="121" y="83"/>
                    <a:pt x="121" y="83"/>
                  </a:cubicBezTo>
                  <a:cubicBezTo>
                    <a:pt x="121" y="83"/>
                    <a:pt x="121" y="83"/>
                    <a:pt x="121" y="83"/>
                  </a:cubicBezTo>
                  <a:cubicBezTo>
                    <a:pt x="121" y="83"/>
                    <a:pt x="121" y="83"/>
                    <a:pt x="121" y="83"/>
                  </a:cubicBezTo>
                  <a:cubicBezTo>
                    <a:pt x="120" y="83"/>
                    <a:pt x="120" y="82"/>
                    <a:pt x="121" y="82"/>
                  </a:cubicBezTo>
                  <a:cubicBezTo>
                    <a:pt x="121" y="82"/>
                    <a:pt x="121" y="82"/>
                    <a:pt x="121" y="82"/>
                  </a:cubicBezTo>
                  <a:cubicBezTo>
                    <a:pt x="121" y="82"/>
                    <a:pt x="121" y="82"/>
                    <a:pt x="121" y="82"/>
                  </a:cubicBezTo>
                  <a:cubicBezTo>
                    <a:pt x="121" y="82"/>
                    <a:pt x="121" y="82"/>
                    <a:pt x="121" y="82"/>
                  </a:cubicBezTo>
                  <a:cubicBezTo>
                    <a:pt x="121" y="81"/>
                    <a:pt x="120" y="81"/>
                    <a:pt x="120" y="81"/>
                  </a:cubicBezTo>
                  <a:cubicBezTo>
                    <a:pt x="120" y="81"/>
                    <a:pt x="120" y="82"/>
                    <a:pt x="120" y="81"/>
                  </a:cubicBezTo>
                  <a:cubicBezTo>
                    <a:pt x="120" y="81"/>
                    <a:pt x="120" y="81"/>
                    <a:pt x="120" y="81"/>
                  </a:cubicBezTo>
                  <a:cubicBezTo>
                    <a:pt x="120" y="80"/>
                    <a:pt x="120" y="81"/>
                    <a:pt x="120" y="80"/>
                  </a:cubicBezTo>
                  <a:cubicBezTo>
                    <a:pt x="120" y="80"/>
                    <a:pt x="120" y="80"/>
                    <a:pt x="120" y="80"/>
                  </a:cubicBezTo>
                  <a:cubicBezTo>
                    <a:pt x="120" y="80"/>
                    <a:pt x="120" y="80"/>
                    <a:pt x="120" y="79"/>
                  </a:cubicBezTo>
                  <a:cubicBezTo>
                    <a:pt x="119" y="79"/>
                    <a:pt x="119" y="79"/>
                    <a:pt x="120" y="79"/>
                  </a:cubicBezTo>
                  <a:cubicBezTo>
                    <a:pt x="120" y="79"/>
                    <a:pt x="120" y="79"/>
                    <a:pt x="120" y="78"/>
                  </a:cubicBezTo>
                  <a:cubicBezTo>
                    <a:pt x="120" y="78"/>
                    <a:pt x="120" y="78"/>
                    <a:pt x="120" y="78"/>
                  </a:cubicBezTo>
                  <a:cubicBezTo>
                    <a:pt x="120" y="78"/>
                    <a:pt x="120" y="78"/>
                    <a:pt x="120" y="78"/>
                  </a:cubicBezTo>
                  <a:cubicBezTo>
                    <a:pt x="120" y="78"/>
                    <a:pt x="120" y="78"/>
                    <a:pt x="120" y="77"/>
                  </a:cubicBezTo>
                  <a:cubicBezTo>
                    <a:pt x="120" y="77"/>
                    <a:pt x="121" y="76"/>
                    <a:pt x="120" y="76"/>
                  </a:cubicBezTo>
                  <a:cubicBezTo>
                    <a:pt x="120" y="75"/>
                    <a:pt x="119" y="76"/>
                    <a:pt x="118" y="76"/>
                  </a:cubicBezTo>
                  <a:cubicBezTo>
                    <a:pt x="118" y="76"/>
                    <a:pt x="118" y="76"/>
                    <a:pt x="117" y="76"/>
                  </a:cubicBezTo>
                  <a:cubicBezTo>
                    <a:pt x="117" y="76"/>
                    <a:pt x="117" y="76"/>
                    <a:pt x="116" y="76"/>
                  </a:cubicBezTo>
                  <a:cubicBezTo>
                    <a:pt x="116" y="77"/>
                    <a:pt x="116" y="77"/>
                    <a:pt x="116" y="77"/>
                  </a:cubicBezTo>
                  <a:cubicBezTo>
                    <a:pt x="116" y="77"/>
                    <a:pt x="116" y="77"/>
                    <a:pt x="115" y="77"/>
                  </a:cubicBezTo>
                  <a:cubicBezTo>
                    <a:pt x="115" y="77"/>
                    <a:pt x="115" y="77"/>
                    <a:pt x="115" y="76"/>
                  </a:cubicBezTo>
                  <a:cubicBezTo>
                    <a:pt x="115" y="76"/>
                    <a:pt x="115" y="76"/>
                    <a:pt x="115" y="76"/>
                  </a:cubicBezTo>
                  <a:cubicBezTo>
                    <a:pt x="115" y="76"/>
                    <a:pt x="116" y="76"/>
                    <a:pt x="116" y="76"/>
                  </a:cubicBezTo>
                  <a:cubicBezTo>
                    <a:pt x="116" y="76"/>
                    <a:pt x="116" y="76"/>
                    <a:pt x="116" y="76"/>
                  </a:cubicBezTo>
                  <a:cubicBezTo>
                    <a:pt x="116" y="76"/>
                    <a:pt x="116" y="76"/>
                    <a:pt x="117" y="76"/>
                  </a:cubicBezTo>
                  <a:cubicBezTo>
                    <a:pt x="117" y="76"/>
                    <a:pt x="117" y="76"/>
                    <a:pt x="117" y="75"/>
                  </a:cubicBezTo>
                  <a:cubicBezTo>
                    <a:pt x="117" y="75"/>
                    <a:pt x="117" y="75"/>
                    <a:pt x="117" y="75"/>
                  </a:cubicBezTo>
                  <a:cubicBezTo>
                    <a:pt x="117" y="75"/>
                    <a:pt x="117" y="75"/>
                    <a:pt x="117" y="75"/>
                  </a:cubicBezTo>
                  <a:cubicBezTo>
                    <a:pt x="117" y="75"/>
                    <a:pt x="117" y="75"/>
                    <a:pt x="117" y="75"/>
                  </a:cubicBezTo>
                  <a:cubicBezTo>
                    <a:pt x="117" y="75"/>
                    <a:pt x="116" y="75"/>
                    <a:pt x="116" y="75"/>
                  </a:cubicBezTo>
                  <a:cubicBezTo>
                    <a:pt x="116" y="75"/>
                    <a:pt x="116" y="75"/>
                    <a:pt x="116" y="74"/>
                  </a:cubicBezTo>
                  <a:cubicBezTo>
                    <a:pt x="116" y="74"/>
                    <a:pt x="116" y="74"/>
                    <a:pt x="116" y="74"/>
                  </a:cubicBezTo>
                  <a:cubicBezTo>
                    <a:pt x="116" y="74"/>
                    <a:pt x="116" y="73"/>
                    <a:pt x="116" y="73"/>
                  </a:cubicBezTo>
                  <a:cubicBezTo>
                    <a:pt x="116" y="73"/>
                    <a:pt x="117" y="73"/>
                    <a:pt x="116" y="72"/>
                  </a:cubicBezTo>
                  <a:cubicBezTo>
                    <a:pt x="116" y="72"/>
                    <a:pt x="116" y="72"/>
                    <a:pt x="116" y="72"/>
                  </a:cubicBezTo>
                  <a:cubicBezTo>
                    <a:pt x="116" y="72"/>
                    <a:pt x="115" y="72"/>
                    <a:pt x="115" y="72"/>
                  </a:cubicBezTo>
                  <a:cubicBezTo>
                    <a:pt x="115" y="71"/>
                    <a:pt x="115" y="71"/>
                    <a:pt x="115" y="71"/>
                  </a:cubicBezTo>
                  <a:cubicBezTo>
                    <a:pt x="115" y="71"/>
                    <a:pt x="115" y="71"/>
                    <a:pt x="115" y="71"/>
                  </a:cubicBezTo>
                  <a:cubicBezTo>
                    <a:pt x="115" y="71"/>
                    <a:pt x="115" y="71"/>
                    <a:pt x="115" y="71"/>
                  </a:cubicBezTo>
                  <a:cubicBezTo>
                    <a:pt x="116" y="71"/>
                    <a:pt x="116" y="71"/>
                    <a:pt x="116" y="71"/>
                  </a:cubicBezTo>
                  <a:cubicBezTo>
                    <a:pt x="116" y="71"/>
                    <a:pt x="117" y="71"/>
                    <a:pt x="117" y="71"/>
                  </a:cubicBezTo>
                  <a:cubicBezTo>
                    <a:pt x="117" y="71"/>
                    <a:pt x="117" y="71"/>
                    <a:pt x="117" y="71"/>
                  </a:cubicBezTo>
                  <a:cubicBezTo>
                    <a:pt x="118" y="72"/>
                    <a:pt x="118" y="72"/>
                    <a:pt x="118" y="72"/>
                  </a:cubicBezTo>
                  <a:cubicBezTo>
                    <a:pt x="118" y="72"/>
                    <a:pt x="118" y="72"/>
                    <a:pt x="118" y="72"/>
                  </a:cubicBezTo>
                  <a:cubicBezTo>
                    <a:pt x="118" y="72"/>
                    <a:pt x="118" y="72"/>
                    <a:pt x="118" y="72"/>
                  </a:cubicBezTo>
                  <a:cubicBezTo>
                    <a:pt x="118" y="73"/>
                    <a:pt x="118" y="73"/>
                    <a:pt x="118" y="73"/>
                  </a:cubicBezTo>
                  <a:cubicBezTo>
                    <a:pt x="118" y="73"/>
                    <a:pt x="118" y="73"/>
                    <a:pt x="118" y="73"/>
                  </a:cubicBezTo>
                  <a:cubicBezTo>
                    <a:pt x="118" y="73"/>
                    <a:pt x="119" y="73"/>
                    <a:pt x="119" y="73"/>
                  </a:cubicBezTo>
                  <a:cubicBezTo>
                    <a:pt x="119" y="73"/>
                    <a:pt x="120" y="73"/>
                    <a:pt x="120" y="73"/>
                  </a:cubicBezTo>
                  <a:cubicBezTo>
                    <a:pt x="121" y="73"/>
                    <a:pt x="123" y="74"/>
                    <a:pt x="124" y="73"/>
                  </a:cubicBezTo>
                  <a:cubicBezTo>
                    <a:pt x="124" y="73"/>
                    <a:pt x="124" y="73"/>
                    <a:pt x="124" y="72"/>
                  </a:cubicBezTo>
                  <a:cubicBezTo>
                    <a:pt x="124" y="72"/>
                    <a:pt x="124" y="72"/>
                    <a:pt x="124" y="72"/>
                  </a:cubicBezTo>
                  <a:cubicBezTo>
                    <a:pt x="124" y="72"/>
                    <a:pt x="123" y="71"/>
                    <a:pt x="123" y="71"/>
                  </a:cubicBezTo>
                  <a:cubicBezTo>
                    <a:pt x="123" y="71"/>
                    <a:pt x="123" y="71"/>
                    <a:pt x="123" y="71"/>
                  </a:cubicBezTo>
                  <a:cubicBezTo>
                    <a:pt x="123" y="71"/>
                    <a:pt x="122" y="71"/>
                    <a:pt x="122" y="71"/>
                  </a:cubicBezTo>
                  <a:cubicBezTo>
                    <a:pt x="122" y="70"/>
                    <a:pt x="122" y="70"/>
                    <a:pt x="122" y="69"/>
                  </a:cubicBezTo>
                  <a:cubicBezTo>
                    <a:pt x="122" y="69"/>
                    <a:pt x="122" y="69"/>
                    <a:pt x="122" y="69"/>
                  </a:cubicBezTo>
                  <a:cubicBezTo>
                    <a:pt x="122" y="68"/>
                    <a:pt x="122" y="68"/>
                    <a:pt x="122" y="68"/>
                  </a:cubicBezTo>
                  <a:cubicBezTo>
                    <a:pt x="122" y="68"/>
                    <a:pt x="122" y="67"/>
                    <a:pt x="123" y="68"/>
                  </a:cubicBezTo>
                  <a:cubicBezTo>
                    <a:pt x="123" y="68"/>
                    <a:pt x="123" y="68"/>
                    <a:pt x="123" y="68"/>
                  </a:cubicBezTo>
                  <a:cubicBezTo>
                    <a:pt x="123" y="68"/>
                    <a:pt x="123" y="68"/>
                    <a:pt x="123" y="68"/>
                  </a:cubicBezTo>
                  <a:cubicBezTo>
                    <a:pt x="123" y="69"/>
                    <a:pt x="124" y="69"/>
                    <a:pt x="124" y="69"/>
                  </a:cubicBezTo>
                  <a:cubicBezTo>
                    <a:pt x="124" y="69"/>
                    <a:pt x="124" y="69"/>
                    <a:pt x="125" y="70"/>
                  </a:cubicBezTo>
                  <a:cubicBezTo>
                    <a:pt x="125" y="70"/>
                    <a:pt x="126" y="70"/>
                    <a:pt x="126" y="70"/>
                  </a:cubicBezTo>
                  <a:cubicBezTo>
                    <a:pt x="126" y="69"/>
                    <a:pt x="126" y="69"/>
                    <a:pt x="127" y="69"/>
                  </a:cubicBezTo>
                  <a:cubicBezTo>
                    <a:pt x="127" y="69"/>
                    <a:pt x="127" y="68"/>
                    <a:pt x="127" y="68"/>
                  </a:cubicBezTo>
                  <a:cubicBezTo>
                    <a:pt x="127" y="68"/>
                    <a:pt x="127" y="68"/>
                    <a:pt x="127" y="68"/>
                  </a:cubicBezTo>
                  <a:cubicBezTo>
                    <a:pt x="127" y="68"/>
                    <a:pt x="128" y="67"/>
                    <a:pt x="128" y="67"/>
                  </a:cubicBezTo>
                  <a:cubicBezTo>
                    <a:pt x="128" y="67"/>
                    <a:pt x="129" y="67"/>
                    <a:pt x="129" y="67"/>
                  </a:cubicBezTo>
                  <a:cubicBezTo>
                    <a:pt x="129" y="67"/>
                    <a:pt x="129" y="67"/>
                    <a:pt x="129" y="67"/>
                  </a:cubicBezTo>
                  <a:cubicBezTo>
                    <a:pt x="129" y="67"/>
                    <a:pt x="129" y="67"/>
                    <a:pt x="129" y="67"/>
                  </a:cubicBezTo>
                  <a:cubicBezTo>
                    <a:pt x="129" y="67"/>
                    <a:pt x="130" y="67"/>
                    <a:pt x="130" y="67"/>
                  </a:cubicBezTo>
                  <a:cubicBezTo>
                    <a:pt x="131" y="67"/>
                    <a:pt x="130" y="68"/>
                    <a:pt x="130" y="68"/>
                  </a:cubicBezTo>
                  <a:cubicBezTo>
                    <a:pt x="130" y="69"/>
                    <a:pt x="131" y="69"/>
                    <a:pt x="131" y="69"/>
                  </a:cubicBezTo>
                  <a:cubicBezTo>
                    <a:pt x="131" y="70"/>
                    <a:pt x="131" y="70"/>
                    <a:pt x="131" y="70"/>
                  </a:cubicBezTo>
                  <a:cubicBezTo>
                    <a:pt x="130" y="71"/>
                    <a:pt x="131" y="71"/>
                    <a:pt x="131" y="71"/>
                  </a:cubicBezTo>
                  <a:cubicBezTo>
                    <a:pt x="131" y="71"/>
                    <a:pt x="131" y="71"/>
                    <a:pt x="132" y="70"/>
                  </a:cubicBezTo>
                  <a:cubicBezTo>
                    <a:pt x="132" y="70"/>
                    <a:pt x="132" y="70"/>
                    <a:pt x="132" y="70"/>
                  </a:cubicBezTo>
                  <a:cubicBezTo>
                    <a:pt x="132" y="70"/>
                    <a:pt x="132" y="70"/>
                    <a:pt x="132" y="70"/>
                  </a:cubicBezTo>
                  <a:cubicBezTo>
                    <a:pt x="132" y="70"/>
                    <a:pt x="133" y="71"/>
                    <a:pt x="133" y="71"/>
                  </a:cubicBezTo>
                  <a:cubicBezTo>
                    <a:pt x="133" y="71"/>
                    <a:pt x="133" y="71"/>
                    <a:pt x="133" y="71"/>
                  </a:cubicBezTo>
                  <a:cubicBezTo>
                    <a:pt x="133" y="71"/>
                    <a:pt x="133" y="71"/>
                    <a:pt x="133" y="71"/>
                  </a:cubicBezTo>
                  <a:cubicBezTo>
                    <a:pt x="133" y="71"/>
                    <a:pt x="133" y="71"/>
                    <a:pt x="133" y="72"/>
                  </a:cubicBezTo>
                  <a:cubicBezTo>
                    <a:pt x="134" y="72"/>
                    <a:pt x="134" y="72"/>
                    <a:pt x="134" y="72"/>
                  </a:cubicBezTo>
                  <a:cubicBezTo>
                    <a:pt x="134" y="72"/>
                    <a:pt x="134" y="72"/>
                    <a:pt x="134" y="72"/>
                  </a:cubicBezTo>
                  <a:cubicBezTo>
                    <a:pt x="135" y="71"/>
                    <a:pt x="135" y="71"/>
                    <a:pt x="136" y="71"/>
                  </a:cubicBezTo>
                  <a:cubicBezTo>
                    <a:pt x="136" y="71"/>
                    <a:pt x="136" y="71"/>
                    <a:pt x="136" y="71"/>
                  </a:cubicBezTo>
                  <a:cubicBezTo>
                    <a:pt x="137" y="71"/>
                    <a:pt x="137" y="71"/>
                    <a:pt x="137" y="71"/>
                  </a:cubicBezTo>
                  <a:cubicBezTo>
                    <a:pt x="137" y="71"/>
                    <a:pt x="137" y="71"/>
                    <a:pt x="137" y="71"/>
                  </a:cubicBezTo>
                  <a:cubicBezTo>
                    <a:pt x="137" y="71"/>
                    <a:pt x="138" y="70"/>
                    <a:pt x="138" y="70"/>
                  </a:cubicBezTo>
                  <a:cubicBezTo>
                    <a:pt x="138" y="70"/>
                    <a:pt x="138" y="70"/>
                    <a:pt x="138" y="70"/>
                  </a:cubicBezTo>
                  <a:cubicBezTo>
                    <a:pt x="138" y="70"/>
                    <a:pt x="138" y="70"/>
                    <a:pt x="138" y="70"/>
                  </a:cubicBezTo>
                  <a:cubicBezTo>
                    <a:pt x="138" y="69"/>
                    <a:pt x="139" y="69"/>
                    <a:pt x="139" y="69"/>
                  </a:cubicBezTo>
                  <a:cubicBezTo>
                    <a:pt x="139" y="69"/>
                    <a:pt x="139" y="69"/>
                    <a:pt x="139" y="69"/>
                  </a:cubicBezTo>
                  <a:cubicBezTo>
                    <a:pt x="139" y="69"/>
                    <a:pt x="139" y="69"/>
                    <a:pt x="139" y="70"/>
                  </a:cubicBezTo>
                  <a:cubicBezTo>
                    <a:pt x="139" y="70"/>
                    <a:pt x="139" y="70"/>
                    <a:pt x="139" y="70"/>
                  </a:cubicBezTo>
                  <a:cubicBezTo>
                    <a:pt x="138" y="70"/>
                    <a:pt x="138" y="71"/>
                    <a:pt x="138" y="71"/>
                  </a:cubicBezTo>
                  <a:cubicBezTo>
                    <a:pt x="137" y="71"/>
                    <a:pt x="137" y="71"/>
                    <a:pt x="136" y="71"/>
                  </a:cubicBezTo>
                  <a:cubicBezTo>
                    <a:pt x="136" y="71"/>
                    <a:pt x="136" y="71"/>
                    <a:pt x="135" y="72"/>
                  </a:cubicBezTo>
                  <a:cubicBezTo>
                    <a:pt x="135" y="72"/>
                    <a:pt x="135" y="72"/>
                    <a:pt x="135" y="72"/>
                  </a:cubicBezTo>
                  <a:cubicBezTo>
                    <a:pt x="135" y="72"/>
                    <a:pt x="135" y="72"/>
                    <a:pt x="135" y="72"/>
                  </a:cubicBezTo>
                  <a:cubicBezTo>
                    <a:pt x="134" y="72"/>
                    <a:pt x="134" y="73"/>
                    <a:pt x="134" y="73"/>
                  </a:cubicBezTo>
                  <a:cubicBezTo>
                    <a:pt x="134" y="73"/>
                    <a:pt x="134" y="73"/>
                    <a:pt x="134" y="73"/>
                  </a:cubicBezTo>
                  <a:cubicBezTo>
                    <a:pt x="135" y="73"/>
                    <a:pt x="135" y="73"/>
                    <a:pt x="135" y="73"/>
                  </a:cubicBezTo>
                  <a:cubicBezTo>
                    <a:pt x="135" y="73"/>
                    <a:pt x="136" y="73"/>
                    <a:pt x="136" y="73"/>
                  </a:cubicBezTo>
                  <a:cubicBezTo>
                    <a:pt x="136" y="73"/>
                    <a:pt x="137" y="72"/>
                    <a:pt x="137" y="72"/>
                  </a:cubicBezTo>
                  <a:cubicBezTo>
                    <a:pt x="138" y="72"/>
                    <a:pt x="138" y="72"/>
                    <a:pt x="138" y="72"/>
                  </a:cubicBezTo>
                  <a:cubicBezTo>
                    <a:pt x="139" y="72"/>
                    <a:pt x="139" y="72"/>
                    <a:pt x="139" y="72"/>
                  </a:cubicBezTo>
                  <a:cubicBezTo>
                    <a:pt x="139" y="72"/>
                    <a:pt x="139" y="72"/>
                    <a:pt x="140" y="72"/>
                  </a:cubicBezTo>
                  <a:cubicBezTo>
                    <a:pt x="140" y="72"/>
                    <a:pt x="141" y="72"/>
                    <a:pt x="141" y="72"/>
                  </a:cubicBezTo>
                  <a:cubicBezTo>
                    <a:pt x="142" y="71"/>
                    <a:pt x="142" y="71"/>
                    <a:pt x="143" y="71"/>
                  </a:cubicBezTo>
                  <a:cubicBezTo>
                    <a:pt x="143" y="70"/>
                    <a:pt x="143" y="70"/>
                    <a:pt x="144" y="70"/>
                  </a:cubicBezTo>
                  <a:cubicBezTo>
                    <a:pt x="144" y="70"/>
                    <a:pt x="144" y="70"/>
                    <a:pt x="145" y="70"/>
                  </a:cubicBezTo>
                  <a:cubicBezTo>
                    <a:pt x="145" y="70"/>
                    <a:pt x="145" y="70"/>
                    <a:pt x="145" y="69"/>
                  </a:cubicBezTo>
                  <a:cubicBezTo>
                    <a:pt x="146" y="69"/>
                    <a:pt x="146" y="69"/>
                    <a:pt x="146" y="69"/>
                  </a:cubicBezTo>
                  <a:cubicBezTo>
                    <a:pt x="146" y="70"/>
                    <a:pt x="146" y="70"/>
                    <a:pt x="146" y="70"/>
                  </a:cubicBezTo>
                  <a:cubicBezTo>
                    <a:pt x="145" y="70"/>
                    <a:pt x="145" y="70"/>
                    <a:pt x="145" y="70"/>
                  </a:cubicBezTo>
                  <a:cubicBezTo>
                    <a:pt x="145" y="70"/>
                    <a:pt x="144" y="70"/>
                    <a:pt x="144" y="70"/>
                  </a:cubicBezTo>
                  <a:cubicBezTo>
                    <a:pt x="143" y="71"/>
                    <a:pt x="143" y="71"/>
                    <a:pt x="142" y="72"/>
                  </a:cubicBezTo>
                  <a:cubicBezTo>
                    <a:pt x="141" y="72"/>
                    <a:pt x="141" y="72"/>
                    <a:pt x="140" y="72"/>
                  </a:cubicBezTo>
                  <a:cubicBezTo>
                    <a:pt x="140" y="73"/>
                    <a:pt x="140" y="73"/>
                    <a:pt x="139" y="73"/>
                  </a:cubicBezTo>
                  <a:cubicBezTo>
                    <a:pt x="139" y="73"/>
                    <a:pt x="139" y="73"/>
                    <a:pt x="139" y="73"/>
                  </a:cubicBezTo>
                  <a:cubicBezTo>
                    <a:pt x="139" y="73"/>
                    <a:pt x="139" y="73"/>
                    <a:pt x="138" y="73"/>
                  </a:cubicBezTo>
                  <a:cubicBezTo>
                    <a:pt x="138" y="73"/>
                    <a:pt x="137" y="73"/>
                    <a:pt x="137" y="73"/>
                  </a:cubicBezTo>
                  <a:cubicBezTo>
                    <a:pt x="136" y="73"/>
                    <a:pt x="136" y="73"/>
                    <a:pt x="136" y="74"/>
                  </a:cubicBezTo>
                  <a:cubicBezTo>
                    <a:pt x="135" y="74"/>
                    <a:pt x="135" y="74"/>
                    <a:pt x="135" y="74"/>
                  </a:cubicBezTo>
                  <a:cubicBezTo>
                    <a:pt x="135" y="74"/>
                    <a:pt x="135" y="75"/>
                    <a:pt x="135" y="75"/>
                  </a:cubicBezTo>
                  <a:cubicBezTo>
                    <a:pt x="134" y="75"/>
                    <a:pt x="134" y="75"/>
                    <a:pt x="134" y="76"/>
                  </a:cubicBezTo>
                  <a:cubicBezTo>
                    <a:pt x="134" y="76"/>
                    <a:pt x="135" y="76"/>
                    <a:pt x="135" y="76"/>
                  </a:cubicBezTo>
                  <a:cubicBezTo>
                    <a:pt x="135" y="77"/>
                    <a:pt x="135" y="76"/>
                    <a:pt x="135" y="76"/>
                  </a:cubicBezTo>
                  <a:cubicBezTo>
                    <a:pt x="135" y="76"/>
                    <a:pt x="135" y="76"/>
                    <a:pt x="136" y="76"/>
                  </a:cubicBezTo>
                  <a:cubicBezTo>
                    <a:pt x="136" y="76"/>
                    <a:pt x="136" y="76"/>
                    <a:pt x="136" y="76"/>
                  </a:cubicBezTo>
                  <a:cubicBezTo>
                    <a:pt x="136" y="76"/>
                    <a:pt x="136" y="76"/>
                    <a:pt x="137" y="76"/>
                  </a:cubicBezTo>
                  <a:cubicBezTo>
                    <a:pt x="137" y="76"/>
                    <a:pt x="137" y="76"/>
                    <a:pt x="137" y="76"/>
                  </a:cubicBezTo>
                  <a:cubicBezTo>
                    <a:pt x="138" y="77"/>
                    <a:pt x="136" y="77"/>
                    <a:pt x="136" y="78"/>
                  </a:cubicBezTo>
                  <a:cubicBezTo>
                    <a:pt x="136" y="78"/>
                    <a:pt x="136" y="78"/>
                    <a:pt x="136" y="79"/>
                  </a:cubicBezTo>
                  <a:cubicBezTo>
                    <a:pt x="136" y="79"/>
                    <a:pt x="136" y="79"/>
                    <a:pt x="136" y="79"/>
                  </a:cubicBezTo>
                  <a:cubicBezTo>
                    <a:pt x="136" y="79"/>
                    <a:pt x="137" y="79"/>
                    <a:pt x="137" y="79"/>
                  </a:cubicBezTo>
                  <a:cubicBezTo>
                    <a:pt x="137" y="79"/>
                    <a:pt x="137" y="79"/>
                    <a:pt x="137" y="79"/>
                  </a:cubicBezTo>
                  <a:cubicBezTo>
                    <a:pt x="137" y="80"/>
                    <a:pt x="137" y="80"/>
                    <a:pt x="137" y="80"/>
                  </a:cubicBezTo>
                  <a:cubicBezTo>
                    <a:pt x="137" y="80"/>
                    <a:pt x="137" y="81"/>
                    <a:pt x="137" y="81"/>
                  </a:cubicBezTo>
                  <a:cubicBezTo>
                    <a:pt x="138" y="81"/>
                    <a:pt x="138" y="81"/>
                    <a:pt x="138" y="81"/>
                  </a:cubicBezTo>
                  <a:cubicBezTo>
                    <a:pt x="138" y="81"/>
                    <a:pt x="139" y="81"/>
                    <a:pt x="139" y="81"/>
                  </a:cubicBezTo>
                  <a:cubicBezTo>
                    <a:pt x="139" y="81"/>
                    <a:pt x="140" y="80"/>
                    <a:pt x="140" y="81"/>
                  </a:cubicBezTo>
                  <a:cubicBezTo>
                    <a:pt x="140" y="81"/>
                    <a:pt x="140" y="81"/>
                    <a:pt x="140" y="81"/>
                  </a:cubicBezTo>
                  <a:cubicBezTo>
                    <a:pt x="141" y="81"/>
                    <a:pt x="141" y="81"/>
                    <a:pt x="141" y="81"/>
                  </a:cubicBezTo>
                  <a:cubicBezTo>
                    <a:pt x="141" y="81"/>
                    <a:pt x="141" y="81"/>
                    <a:pt x="142" y="81"/>
                  </a:cubicBezTo>
                  <a:cubicBezTo>
                    <a:pt x="142" y="81"/>
                    <a:pt x="142" y="81"/>
                    <a:pt x="142" y="81"/>
                  </a:cubicBezTo>
                  <a:cubicBezTo>
                    <a:pt x="142" y="81"/>
                    <a:pt x="143" y="82"/>
                    <a:pt x="143" y="82"/>
                  </a:cubicBezTo>
                  <a:cubicBezTo>
                    <a:pt x="143" y="82"/>
                    <a:pt x="143" y="83"/>
                    <a:pt x="143" y="83"/>
                  </a:cubicBezTo>
                  <a:cubicBezTo>
                    <a:pt x="143" y="83"/>
                    <a:pt x="144" y="83"/>
                    <a:pt x="144" y="83"/>
                  </a:cubicBezTo>
                  <a:cubicBezTo>
                    <a:pt x="144" y="83"/>
                    <a:pt x="144" y="83"/>
                    <a:pt x="145" y="83"/>
                  </a:cubicBezTo>
                  <a:cubicBezTo>
                    <a:pt x="145" y="83"/>
                    <a:pt x="145" y="83"/>
                    <a:pt x="145" y="83"/>
                  </a:cubicBezTo>
                  <a:cubicBezTo>
                    <a:pt x="145" y="83"/>
                    <a:pt x="146" y="83"/>
                    <a:pt x="146" y="82"/>
                  </a:cubicBezTo>
                  <a:cubicBezTo>
                    <a:pt x="146" y="82"/>
                    <a:pt x="146" y="82"/>
                    <a:pt x="146" y="82"/>
                  </a:cubicBezTo>
                  <a:cubicBezTo>
                    <a:pt x="146" y="82"/>
                    <a:pt x="146" y="82"/>
                    <a:pt x="146" y="82"/>
                  </a:cubicBezTo>
                  <a:cubicBezTo>
                    <a:pt x="147" y="82"/>
                    <a:pt x="147" y="81"/>
                    <a:pt x="147" y="81"/>
                  </a:cubicBezTo>
                  <a:cubicBezTo>
                    <a:pt x="147" y="81"/>
                    <a:pt x="147" y="80"/>
                    <a:pt x="148" y="80"/>
                  </a:cubicBezTo>
                  <a:cubicBezTo>
                    <a:pt x="148" y="80"/>
                    <a:pt x="148" y="79"/>
                    <a:pt x="148" y="79"/>
                  </a:cubicBezTo>
                  <a:cubicBezTo>
                    <a:pt x="148" y="79"/>
                    <a:pt x="148" y="79"/>
                    <a:pt x="148" y="78"/>
                  </a:cubicBezTo>
                  <a:cubicBezTo>
                    <a:pt x="148" y="78"/>
                    <a:pt x="149" y="78"/>
                    <a:pt x="149" y="78"/>
                  </a:cubicBezTo>
                  <a:cubicBezTo>
                    <a:pt x="149" y="78"/>
                    <a:pt x="149" y="78"/>
                    <a:pt x="149" y="78"/>
                  </a:cubicBezTo>
                  <a:cubicBezTo>
                    <a:pt x="149" y="78"/>
                    <a:pt x="149" y="78"/>
                    <a:pt x="149" y="78"/>
                  </a:cubicBezTo>
                  <a:cubicBezTo>
                    <a:pt x="150" y="77"/>
                    <a:pt x="150" y="77"/>
                    <a:pt x="150" y="77"/>
                  </a:cubicBezTo>
                  <a:cubicBezTo>
                    <a:pt x="150" y="76"/>
                    <a:pt x="150" y="76"/>
                    <a:pt x="150" y="75"/>
                  </a:cubicBezTo>
                  <a:cubicBezTo>
                    <a:pt x="150" y="75"/>
                    <a:pt x="151" y="75"/>
                    <a:pt x="151" y="75"/>
                  </a:cubicBezTo>
                  <a:cubicBezTo>
                    <a:pt x="151" y="75"/>
                    <a:pt x="151" y="74"/>
                    <a:pt x="151" y="74"/>
                  </a:cubicBezTo>
                  <a:cubicBezTo>
                    <a:pt x="151" y="74"/>
                    <a:pt x="151" y="75"/>
                    <a:pt x="151" y="75"/>
                  </a:cubicBezTo>
                  <a:cubicBezTo>
                    <a:pt x="151" y="75"/>
                    <a:pt x="151" y="75"/>
                    <a:pt x="151" y="75"/>
                  </a:cubicBezTo>
                  <a:cubicBezTo>
                    <a:pt x="151" y="75"/>
                    <a:pt x="151" y="75"/>
                    <a:pt x="151" y="76"/>
                  </a:cubicBezTo>
                  <a:cubicBezTo>
                    <a:pt x="151" y="76"/>
                    <a:pt x="152" y="76"/>
                    <a:pt x="152" y="76"/>
                  </a:cubicBezTo>
                  <a:cubicBezTo>
                    <a:pt x="152" y="76"/>
                    <a:pt x="153" y="76"/>
                    <a:pt x="154" y="76"/>
                  </a:cubicBezTo>
                  <a:cubicBezTo>
                    <a:pt x="154" y="76"/>
                    <a:pt x="154" y="77"/>
                    <a:pt x="154" y="77"/>
                  </a:cubicBezTo>
                  <a:cubicBezTo>
                    <a:pt x="154" y="77"/>
                    <a:pt x="155" y="77"/>
                    <a:pt x="155" y="77"/>
                  </a:cubicBezTo>
                  <a:cubicBezTo>
                    <a:pt x="155" y="76"/>
                    <a:pt x="155" y="76"/>
                    <a:pt x="155" y="76"/>
                  </a:cubicBezTo>
                  <a:cubicBezTo>
                    <a:pt x="155" y="76"/>
                    <a:pt x="155" y="76"/>
                    <a:pt x="156" y="76"/>
                  </a:cubicBezTo>
                  <a:cubicBezTo>
                    <a:pt x="156" y="76"/>
                    <a:pt x="156" y="76"/>
                    <a:pt x="156" y="76"/>
                  </a:cubicBezTo>
                  <a:cubicBezTo>
                    <a:pt x="156" y="76"/>
                    <a:pt x="156" y="76"/>
                    <a:pt x="156" y="76"/>
                  </a:cubicBezTo>
                  <a:cubicBezTo>
                    <a:pt x="156" y="76"/>
                    <a:pt x="156" y="76"/>
                    <a:pt x="156" y="75"/>
                  </a:cubicBezTo>
                  <a:cubicBezTo>
                    <a:pt x="156" y="75"/>
                    <a:pt x="156" y="75"/>
                    <a:pt x="157" y="75"/>
                  </a:cubicBezTo>
                  <a:cubicBezTo>
                    <a:pt x="157" y="75"/>
                    <a:pt x="157" y="75"/>
                    <a:pt x="157" y="75"/>
                  </a:cubicBezTo>
                  <a:cubicBezTo>
                    <a:pt x="157" y="75"/>
                    <a:pt x="157" y="75"/>
                    <a:pt x="158" y="75"/>
                  </a:cubicBezTo>
                  <a:cubicBezTo>
                    <a:pt x="158" y="75"/>
                    <a:pt x="158" y="75"/>
                    <a:pt x="158" y="75"/>
                  </a:cubicBezTo>
                  <a:cubicBezTo>
                    <a:pt x="158" y="75"/>
                    <a:pt x="158" y="75"/>
                    <a:pt x="158" y="75"/>
                  </a:cubicBezTo>
                  <a:cubicBezTo>
                    <a:pt x="158" y="75"/>
                    <a:pt x="158" y="75"/>
                    <a:pt x="158" y="75"/>
                  </a:cubicBezTo>
                  <a:cubicBezTo>
                    <a:pt x="158" y="74"/>
                    <a:pt x="158" y="75"/>
                    <a:pt x="159" y="74"/>
                  </a:cubicBezTo>
                  <a:cubicBezTo>
                    <a:pt x="159" y="74"/>
                    <a:pt x="159" y="74"/>
                    <a:pt x="158" y="73"/>
                  </a:cubicBezTo>
                  <a:cubicBezTo>
                    <a:pt x="158" y="73"/>
                    <a:pt x="158" y="73"/>
                    <a:pt x="158" y="73"/>
                  </a:cubicBezTo>
                  <a:cubicBezTo>
                    <a:pt x="157" y="73"/>
                    <a:pt x="157" y="73"/>
                    <a:pt x="156" y="73"/>
                  </a:cubicBezTo>
                  <a:cubicBezTo>
                    <a:pt x="156" y="73"/>
                    <a:pt x="156" y="72"/>
                    <a:pt x="156" y="72"/>
                  </a:cubicBezTo>
                  <a:cubicBezTo>
                    <a:pt x="156" y="72"/>
                    <a:pt x="155" y="72"/>
                    <a:pt x="155" y="72"/>
                  </a:cubicBezTo>
                  <a:cubicBezTo>
                    <a:pt x="155" y="72"/>
                    <a:pt x="155" y="72"/>
                    <a:pt x="155" y="72"/>
                  </a:cubicBezTo>
                  <a:cubicBezTo>
                    <a:pt x="155" y="71"/>
                    <a:pt x="156" y="72"/>
                    <a:pt x="156" y="72"/>
                  </a:cubicBezTo>
                  <a:cubicBezTo>
                    <a:pt x="156" y="72"/>
                    <a:pt x="156" y="72"/>
                    <a:pt x="156" y="72"/>
                  </a:cubicBezTo>
                  <a:cubicBezTo>
                    <a:pt x="156" y="72"/>
                    <a:pt x="156" y="72"/>
                    <a:pt x="156" y="72"/>
                  </a:cubicBezTo>
                  <a:cubicBezTo>
                    <a:pt x="157" y="72"/>
                    <a:pt x="157" y="72"/>
                    <a:pt x="157" y="72"/>
                  </a:cubicBezTo>
                  <a:cubicBezTo>
                    <a:pt x="157" y="72"/>
                    <a:pt x="157" y="72"/>
                    <a:pt x="158" y="72"/>
                  </a:cubicBezTo>
                  <a:cubicBezTo>
                    <a:pt x="158" y="73"/>
                    <a:pt x="158" y="73"/>
                    <a:pt x="159" y="73"/>
                  </a:cubicBezTo>
                  <a:cubicBezTo>
                    <a:pt x="159" y="73"/>
                    <a:pt x="160" y="73"/>
                    <a:pt x="160" y="73"/>
                  </a:cubicBezTo>
                  <a:cubicBezTo>
                    <a:pt x="160" y="73"/>
                    <a:pt x="161" y="73"/>
                    <a:pt x="161" y="73"/>
                  </a:cubicBezTo>
                  <a:cubicBezTo>
                    <a:pt x="161" y="72"/>
                    <a:pt x="161" y="72"/>
                    <a:pt x="161" y="72"/>
                  </a:cubicBezTo>
                  <a:cubicBezTo>
                    <a:pt x="162" y="72"/>
                    <a:pt x="162" y="72"/>
                    <a:pt x="162" y="71"/>
                  </a:cubicBezTo>
                  <a:cubicBezTo>
                    <a:pt x="161" y="71"/>
                    <a:pt x="161" y="71"/>
                    <a:pt x="161" y="71"/>
                  </a:cubicBezTo>
                  <a:cubicBezTo>
                    <a:pt x="160" y="71"/>
                    <a:pt x="160" y="71"/>
                    <a:pt x="160" y="71"/>
                  </a:cubicBezTo>
                  <a:cubicBezTo>
                    <a:pt x="159" y="71"/>
                    <a:pt x="159" y="71"/>
                    <a:pt x="159" y="71"/>
                  </a:cubicBezTo>
                  <a:cubicBezTo>
                    <a:pt x="158" y="71"/>
                    <a:pt x="158" y="71"/>
                    <a:pt x="157" y="70"/>
                  </a:cubicBezTo>
                  <a:cubicBezTo>
                    <a:pt x="157" y="70"/>
                    <a:pt x="157" y="70"/>
                    <a:pt x="157" y="70"/>
                  </a:cubicBezTo>
                  <a:cubicBezTo>
                    <a:pt x="158" y="70"/>
                    <a:pt x="158" y="70"/>
                    <a:pt x="158" y="70"/>
                  </a:cubicBezTo>
                  <a:cubicBezTo>
                    <a:pt x="159" y="71"/>
                    <a:pt x="159" y="70"/>
                    <a:pt x="160" y="70"/>
                  </a:cubicBezTo>
                  <a:cubicBezTo>
                    <a:pt x="160" y="71"/>
                    <a:pt x="160" y="71"/>
                    <a:pt x="161" y="71"/>
                  </a:cubicBezTo>
                  <a:cubicBezTo>
                    <a:pt x="161" y="70"/>
                    <a:pt x="161" y="70"/>
                    <a:pt x="161" y="69"/>
                  </a:cubicBezTo>
                  <a:cubicBezTo>
                    <a:pt x="161" y="69"/>
                    <a:pt x="161" y="68"/>
                    <a:pt x="161" y="68"/>
                  </a:cubicBezTo>
                  <a:cubicBezTo>
                    <a:pt x="161" y="68"/>
                    <a:pt x="162" y="68"/>
                    <a:pt x="162" y="69"/>
                  </a:cubicBezTo>
                  <a:cubicBezTo>
                    <a:pt x="162" y="69"/>
                    <a:pt x="162" y="69"/>
                    <a:pt x="162" y="69"/>
                  </a:cubicBezTo>
                  <a:cubicBezTo>
                    <a:pt x="163" y="69"/>
                    <a:pt x="163" y="69"/>
                    <a:pt x="163" y="69"/>
                  </a:cubicBezTo>
                  <a:cubicBezTo>
                    <a:pt x="163" y="69"/>
                    <a:pt x="163" y="69"/>
                    <a:pt x="163" y="69"/>
                  </a:cubicBezTo>
                  <a:cubicBezTo>
                    <a:pt x="163" y="69"/>
                    <a:pt x="163" y="69"/>
                    <a:pt x="164" y="69"/>
                  </a:cubicBezTo>
                  <a:cubicBezTo>
                    <a:pt x="164" y="69"/>
                    <a:pt x="164" y="70"/>
                    <a:pt x="164" y="70"/>
                  </a:cubicBezTo>
                  <a:cubicBezTo>
                    <a:pt x="165" y="70"/>
                    <a:pt x="165" y="69"/>
                    <a:pt x="166" y="69"/>
                  </a:cubicBezTo>
                  <a:cubicBezTo>
                    <a:pt x="166" y="69"/>
                    <a:pt x="166" y="69"/>
                    <a:pt x="167" y="69"/>
                  </a:cubicBezTo>
                  <a:cubicBezTo>
                    <a:pt x="167" y="69"/>
                    <a:pt x="167" y="69"/>
                    <a:pt x="167" y="69"/>
                  </a:cubicBezTo>
                  <a:cubicBezTo>
                    <a:pt x="167" y="69"/>
                    <a:pt x="168" y="69"/>
                    <a:pt x="168" y="69"/>
                  </a:cubicBezTo>
                  <a:cubicBezTo>
                    <a:pt x="168" y="69"/>
                    <a:pt x="168" y="69"/>
                    <a:pt x="168" y="69"/>
                  </a:cubicBezTo>
                  <a:cubicBezTo>
                    <a:pt x="168" y="68"/>
                    <a:pt x="168" y="68"/>
                    <a:pt x="168" y="68"/>
                  </a:cubicBezTo>
                  <a:cubicBezTo>
                    <a:pt x="169" y="67"/>
                    <a:pt x="169" y="67"/>
                    <a:pt x="169" y="67"/>
                  </a:cubicBezTo>
                  <a:cubicBezTo>
                    <a:pt x="169" y="67"/>
                    <a:pt x="169" y="67"/>
                    <a:pt x="170" y="67"/>
                  </a:cubicBezTo>
                  <a:cubicBezTo>
                    <a:pt x="170" y="67"/>
                    <a:pt x="170" y="67"/>
                    <a:pt x="170" y="67"/>
                  </a:cubicBezTo>
                  <a:cubicBezTo>
                    <a:pt x="170" y="67"/>
                    <a:pt x="170" y="67"/>
                    <a:pt x="170" y="67"/>
                  </a:cubicBezTo>
                  <a:cubicBezTo>
                    <a:pt x="170" y="67"/>
                    <a:pt x="171" y="67"/>
                    <a:pt x="171" y="67"/>
                  </a:cubicBezTo>
                  <a:cubicBezTo>
                    <a:pt x="171" y="66"/>
                    <a:pt x="171" y="66"/>
                    <a:pt x="171" y="65"/>
                  </a:cubicBezTo>
                  <a:cubicBezTo>
                    <a:pt x="170" y="65"/>
                    <a:pt x="170" y="65"/>
                    <a:pt x="170" y="65"/>
                  </a:cubicBezTo>
                  <a:cubicBezTo>
                    <a:pt x="170" y="65"/>
                    <a:pt x="170" y="65"/>
                    <a:pt x="170" y="65"/>
                  </a:cubicBezTo>
                  <a:cubicBezTo>
                    <a:pt x="169" y="65"/>
                    <a:pt x="169" y="64"/>
                    <a:pt x="168" y="64"/>
                  </a:cubicBezTo>
                  <a:cubicBezTo>
                    <a:pt x="168" y="64"/>
                    <a:pt x="167" y="63"/>
                    <a:pt x="167" y="62"/>
                  </a:cubicBezTo>
                  <a:cubicBezTo>
                    <a:pt x="166" y="62"/>
                    <a:pt x="166" y="62"/>
                    <a:pt x="165" y="63"/>
                  </a:cubicBezTo>
                  <a:cubicBezTo>
                    <a:pt x="165" y="63"/>
                    <a:pt x="164" y="63"/>
                    <a:pt x="164" y="64"/>
                  </a:cubicBezTo>
                  <a:cubicBezTo>
                    <a:pt x="164" y="64"/>
                    <a:pt x="164" y="64"/>
                    <a:pt x="164" y="64"/>
                  </a:cubicBezTo>
                  <a:cubicBezTo>
                    <a:pt x="164" y="64"/>
                    <a:pt x="164" y="64"/>
                    <a:pt x="164" y="65"/>
                  </a:cubicBezTo>
                  <a:cubicBezTo>
                    <a:pt x="164" y="65"/>
                    <a:pt x="164" y="65"/>
                    <a:pt x="164" y="65"/>
                  </a:cubicBezTo>
                  <a:cubicBezTo>
                    <a:pt x="164" y="65"/>
                    <a:pt x="163" y="65"/>
                    <a:pt x="163" y="65"/>
                  </a:cubicBezTo>
                  <a:cubicBezTo>
                    <a:pt x="163" y="65"/>
                    <a:pt x="163" y="65"/>
                    <a:pt x="163" y="64"/>
                  </a:cubicBezTo>
                  <a:cubicBezTo>
                    <a:pt x="163" y="64"/>
                    <a:pt x="163" y="64"/>
                    <a:pt x="163" y="64"/>
                  </a:cubicBezTo>
                  <a:cubicBezTo>
                    <a:pt x="162" y="64"/>
                    <a:pt x="162" y="64"/>
                    <a:pt x="162" y="64"/>
                  </a:cubicBezTo>
                  <a:cubicBezTo>
                    <a:pt x="162" y="63"/>
                    <a:pt x="161" y="64"/>
                    <a:pt x="161" y="64"/>
                  </a:cubicBezTo>
                  <a:cubicBezTo>
                    <a:pt x="161" y="65"/>
                    <a:pt x="160" y="65"/>
                    <a:pt x="160" y="66"/>
                  </a:cubicBezTo>
                  <a:cubicBezTo>
                    <a:pt x="160" y="66"/>
                    <a:pt x="159" y="66"/>
                    <a:pt x="159" y="66"/>
                  </a:cubicBezTo>
                  <a:cubicBezTo>
                    <a:pt x="159" y="66"/>
                    <a:pt x="159" y="66"/>
                    <a:pt x="159" y="66"/>
                  </a:cubicBezTo>
                  <a:cubicBezTo>
                    <a:pt x="159" y="66"/>
                    <a:pt x="159" y="66"/>
                    <a:pt x="159" y="66"/>
                  </a:cubicBezTo>
                  <a:cubicBezTo>
                    <a:pt x="159" y="66"/>
                    <a:pt x="159" y="65"/>
                    <a:pt x="159" y="65"/>
                  </a:cubicBezTo>
                  <a:cubicBezTo>
                    <a:pt x="159" y="65"/>
                    <a:pt x="159" y="65"/>
                    <a:pt x="159" y="65"/>
                  </a:cubicBezTo>
                  <a:cubicBezTo>
                    <a:pt x="159" y="65"/>
                    <a:pt x="159" y="65"/>
                    <a:pt x="159" y="65"/>
                  </a:cubicBezTo>
                  <a:cubicBezTo>
                    <a:pt x="159" y="65"/>
                    <a:pt x="159" y="65"/>
                    <a:pt x="160" y="65"/>
                  </a:cubicBezTo>
                  <a:cubicBezTo>
                    <a:pt x="160" y="65"/>
                    <a:pt x="160" y="65"/>
                    <a:pt x="160" y="65"/>
                  </a:cubicBezTo>
                  <a:cubicBezTo>
                    <a:pt x="160" y="65"/>
                    <a:pt x="160" y="65"/>
                    <a:pt x="160" y="65"/>
                  </a:cubicBezTo>
                  <a:cubicBezTo>
                    <a:pt x="160" y="65"/>
                    <a:pt x="160" y="64"/>
                    <a:pt x="160" y="64"/>
                  </a:cubicBezTo>
                  <a:cubicBezTo>
                    <a:pt x="160" y="64"/>
                    <a:pt x="160" y="64"/>
                    <a:pt x="160" y="64"/>
                  </a:cubicBezTo>
                  <a:cubicBezTo>
                    <a:pt x="160" y="64"/>
                    <a:pt x="160" y="64"/>
                    <a:pt x="160" y="64"/>
                  </a:cubicBezTo>
                  <a:cubicBezTo>
                    <a:pt x="160" y="64"/>
                    <a:pt x="160" y="64"/>
                    <a:pt x="160" y="64"/>
                  </a:cubicBezTo>
                  <a:cubicBezTo>
                    <a:pt x="160" y="63"/>
                    <a:pt x="159" y="63"/>
                    <a:pt x="159" y="63"/>
                  </a:cubicBezTo>
                  <a:cubicBezTo>
                    <a:pt x="159" y="64"/>
                    <a:pt x="158" y="64"/>
                    <a:pt x="158" y="64"/>
                  </a:cubicBezTo>
                  <a:cubicBezTo>
                    <a:pt x="157" y="64"/>
                    <a:pt x="157" y="65"/>
                    <a:pt x="157" y="65"/>
                  </a:cubicBezTo>
                  <a:cubicBezTo>
                    <a:pt x="157" y="65"/>
                    <a:pt x="156" y="65"/>
                    <a:pt x="156" y="65"/>
                  </a:cubicBezTo>
                  <a:cubicBezTo>
                    <a:pt x="156" y="65"/>
                    <a:pt x="156" y="65"/>
                    <a:pt x="155" y="65"/>
                  </a:cubicBezTo>
                  <a:cubicBezTo>
                    <a:pt x="155" y="65"/>
                    <a:pt x="155" y="65"/>
                    <a:pt x="155" y="65"/>
                  </a:cubicBezTo>
                  <a:cubicBezTo>
                    <a:pt x="155" y="65"/>
                    <a:pt x="155" y="65"/>
                    <a:pt x="155" y="65"/>
                  </a:cubicBezTo>
                  <a:cubicBezTo>
                    <a:pt x="155" y="65"/>
                    <a:pt x="155" y="65"/>
                    <a:pt x="154" y="65"/>
                  </a:cubicBezTo>
                  <a:cubicBezTo>
                    <a:pt x="154" y="65"/>
                    <a:pt x="154" y="65"/>
                    <a:pt x="155" y="65"/>
                  </a:cubicBezTo>
                  <a:cubicBezTo>
                    <a:pt x="155" y="64"/>
                    <a:pt x="155" y="64"/>
                    <a:pt x="155" y="64"/>
                  </a:cubicBezTo>
                  <a:cubicBezTo>
                    <a:pt x="155" y="64"/>
                    <a:pt x="155" y="64"/>
                    <a:pt x="155" y="64"/>
                  </a:cubicBezTo>
                  <a:cubicBezTo>
                    <a:pt x="155" y="64"/>
                    <a:pt x="156" y="64"/>
                    <a:pt x="156" y="64"/>
                  </a:cubicBezTo>
                  <a:cubicBezTo>
                    <a:pt x="156" y="64"/>
                    <a:pt x="156" y="64"/>
                    <a:pt x="156" y="64"/>
                  </a:cubicBezTo>
                  <a:cubicBezTo>
                    <a:pt x="156" y="64"/>
                    <a:pt x="156" y="64"/>
                    <a:pt x="156" y="64"/>
                  </a:cubicBezTo>
                  <a:cubicBezTo>
                    <a:pt x="156" y="64"/>
                    <a:pt x="157" y="64"/>
                    <a:pt x="157" y="64"/>
                  </a:cubicBezTo>
                  <a:cubicBezTo>
                    <a:pt x="157" y="64"/>
                    <a:pt x="157" y="64"/>
                    <a:pt x="157" y="63"/>
                  </a:cubicBezTo>
                  <a:cubicBezTo>
                    <a:pt x="157" y="63"/>
                    <a:pt x="157" y="63"/>
                    <a:pt x="158" y="63"/>
                  </a:cubicBezTo>
                  <a:cubicBezTo>
                    <a:pt x="158" y="63"/>
                    <a:pt x="158" y="63"/>
                    <a:pt x="158" y="63"/>
                  </a:cubicBezTo>
                  <a:cubicBezTo>
                    <a:pt x="158" y="63"/>
                    <a:pt x="158" y="63"/>
                    <a:pt x="158" y="63"/>
                  </a:cubicBezTo>
                  <a:cubicBezTo>
                    <a:pt x="158" y="63"/>
                    <a:pt x="158" y="63"/>
                    <a:pt x="159" y="63"/>
                  </a:cubicBezTo>
                  <a:cubicBezTo>
                    <a:pt x="159" y="63"/>
                    <a:pt x="159" y="63"/>
                    <a:pt x="159" y="62"/>
                  </a:cubicBezTo>
                  <a:cubicBezTo>
                    <a:pt x="159" y="62"/>
                    <a:pt x="158" y="62"/>
                    <a:pt x="158" y="62"/>
                  </a:cubicBezTo>
                  <a:cubicBezTo>
                    <a:pt x="157" y="62"/>
                    <a:pt x="157" y="62"/>
                    <a:pt x="157" y="62"/>
                  </a:cubicBezTo>
                  <a:cubicBezTo>
                    <a:pt x="157" y="63"/>
                    <a:pt x="157" y="63"/>
                    <a:pt x="156" y="63"/>
                  </a:cubicBezTo>
                  <a:cubicBezTo>
                    <a:pt x="156" y="63"/>
                    <a:pt x="156" y="63"/>
                    <a:pt x="156" y="63"/>
                  </a:cubicBezTo>
                  <a:cubicBezTo>
                    <a:pt x="156" y="63"/>
                    <a:pt x="156" y="63"/>
                    <a:pt x="156" y="62"/>
                  </a:cubicBezTo>
                  <a:cubicBezTo>
                    <a:pt x="156" y="62"/>
                    <a:pt x="157" y="62"/>
                    <a:pt x="157" y="62"/>
                  </a:cubicBezTo>
                  <a:cubicBezTo>
                    <a:pt x="157" y="62"/>
                    <a:pt x="157" y="62"/>
                    <a:pt x="157" y="62"/>
                  </a:cubicBezTo>
                  <a:cubicBezTo>
                    <a:pt x="157" y="62"/>
                    <a:pt x="157" y="62"/>
                    <a:pt x="158" y="62"/>
                  </a:cubicBezTo>
                  <a:cubicBezTo>
                    <a:pt x="158" y="62"/>
                    <a:pt x="158" y="62"/>
                    <a:pt x="158" y="62"/>
                  </a:cubicBezTo>
                  <a:cubicBezTo>
                    <a:pt x="158" y="62"/>
                    <a:pt x="158" y="62"/>
                    <a:pt x="159" y="61"/>
                  </a:cubicBezTo>
                  <a:cubicBezTo>
                    <a:pt x="159" y="61"/>
                    <a:pt x="159" y="61"/>
                    <a:pt x="160" y="61"/>
                  </a:cubicBezTo>
                  <a:cubicBezTo>
                    <a:pt x="160" y="61"/>
                    <a:pt x="160" y="61"/>
                    <a:pt x="160" y="61"/>
                  </a:cubicBezTo>
                  <a:cubicBezTo>
                    <a:pt x="160" y="61"/>
                    <a:pt x="161" y="61"/>
                    <a:pt x="161" y="61"/>
                  </a:cubicBezTo>
                  <a:cubicBezTo>
                    <a:pt x="161" y="60"/>
                    <a:pt x="161" y="60"/>
                    <a:pt x="161" y="60"/>
                  </a:cubicBezTo>
                  <a:cubicBezTo>
                    <a:pt x="160" y="60"/>
                    <a:pt x="160" y="60"/>
                    <a:pt x="160" y="60"/>
                  </a:cubicBezTo>
                  <a:cubicBezTo>
                    <a:pt x="160" y="60"/>
                    <a:pt x="160" y="60"/>
                    <a:pt x="160" y="60"/>
                  </a:cubicBezTo>
                  <a:cubicBezTo>
                    <a:pt x="159" y="60"/>
                    <a:pt x="159" y="60"/>
                    <a:pt x="159" y="60"/>
                  </a:cubicBezTo>
                  <a:cubicBezTo>
                    <a:pt x="159" y="61"/>
                    <a:pt x="159" y="61"/>
                    <a:pt x="158" y="61"/>
                  </a:cubicBezTo>
                  <a:cubicBezTo>
                    <a:pt x="158" y="61"/>
                    <a:pt x="158" y="61"/>
                    <a:pt x="158" y="61"/>
                  </a:cubicBezTo>
                  <a:cubicBezTo>
                    <a:pt x="157" y="61"/>
                    <a:pt x="157" y="61"/>
                    <a:pt x="157" y="61"/>
                  </a:cubicBezTo>
                  <a:cubicBezTo>
                    <a:pt x="156" y="61"/>
                    <a:pt x="156" y="61"/>
                    <a:pt x="156" y="61"/>
                  </a:cubicBezTo>
                  <a:cubicBezTo>
                    <a:pt x="156" y="61"/>
                    <a:pt x="155" y="61"/>
                    <a:pt x="155" y="61"/>
                  </a:cubicBezTo>
                  <a:cubicBezTo>
                    <a:pt x="154" y="61"/>
                    <a:pt x="153" y="61"/>
                    <a:pt x="153" y="61"/>
                  </a:cubicBezTo>
                  <a:cubicBezTo>
                    <a:pt x="152" y="61"/>
                    <a:pt x="152" y="61"/>
                    <a:pt x="151" y="62"/>
                  </a:cubicBezTo>
                  <a:cubicBezTo>
                    <a:pt x="151" y="62"/>
                    <a:pt x="150" y="62"/>
                    <a:pt x="150" y="62"/>
                  </a:cubicBezTo>
                  <a:cubicBezTo>
                    <a:pt x="150" y="62"/>
                    <a:pt x="150" y="62"/>
                    <a:pt x="150" y="62"/>
                  </a:cubicBezTo>
                  <a:cubicBezTo>
                    <a:pt x="150" y="62"/>
                    <a:pt x="150" y="62"/>
                    <a:pt x="150" y="62"/>
                  </a:cubicBezTo>
                  <a:cubicBezTo>
                    <a:pt x="149" y="62"/>
                    <a:pt x="149" y="63"/>
                    <a:pt x="149" y="62"/>
                  </a:cubicBezTo>
                  <a:cubicBezTo>
                    <a:pt x="148" y="62"/>
                    <a:pt x="148" y="62"/>
                    <a:pt x="149" y="62"/>
                  </a:cubicBezTo>
                  <a:cubicBezTo>
                    <a:pt x="149" y="62"/>
                    <a:pt x="149" y="62"/>
                    <a:pt x="149" y="62"/>
                  </a:cubicBezTo>
                  <a:cubicBezTo>
                    <a:pt x="149" y="62"/>
                    <a:pt x="150" y="62"/>
                    <a:pt x="150" y="61"/>
                  </a:cubicBezTo>
                  <a:cubicBezTo>
                    <a:pt x="150" y="61"/>
                    <a:pt x="150" y="61"/>
                    <a:pt x="150" y="61"/>
                  </a:cubicBezTo>
                  <a:cubicBezTo>
                    <a:pt x="150" y="61"/>
                    <a:pt x="150" y="61"/>
                    <a:pt x="150" y="61"/>
                  </a:cubicBezTo>
                  <a:cubicBezTo>
                    <a:pt x="150" y="61"/>
                    <a:pt x="151" y="61"/>
                    <a:pt x="151" y="61"/>
                  </a:cubicBezTo>
                  <a:cubicBezTo>
                    <a:pt x="151" y="61"/>
                    <a:pt x="151" y="61"/>
                    <a:pt x="151" y="61"/>
                  </a:cubicBezTo>
                  <a:cubicBezTo>
                    <a:pt x="151" y="61"/>
                    <a:pt x="151" y="61"/>
                    <a:pt x="151" y="61"/>
                  </a:cubicBezTo>
                  <a:cubicBezTo>
                    <a:pt x="152" y="61"/>
                    <a:pt x="152" y="61"/>
                    <a:pt x="152" y="61"/>
                  </a:cubicBezTo>
                  <a:cubicBezTo>
                    <a:pt x="152" y="61"/>
                    <a:pt x="153" y="61"/>
                    <a:pt x="153" y="61"/>
                  </a:cubicBezTo>
                  <a:cubicBezTo>
                    <a:pt x="153" y="61"/>
                    <a:pt x="153" y="61"/>
                    <a:pt x="153" y="60"/>
                  </a:cubicBezTo>
                  <a:cubicBezTo>
                    <a:pt x="154" y="60"/>
                    <a:pt x="154" y="60"/>
                    <a:pt x="154" y="60"/>
                  </a:cubicBezTo>
                  <a:cubicBezTo>
                    <a:pt x="154" y="60"/>
                    <a:pt x="154" y="60"/>
                    <a:pt x="154" y="60"/>
                  </a:cubicBezTo>
                  <a:cubicBezTo>
                    <a:pt x="154" y="60"/>
                    <a:pt x="155" y="60"/>
                    <a:pt x="155" y="60"/>
                  </a:cubicBezTo>
                  <a:cubicBezTo>
                    <a:pt x="155" y="60"/>
                    <a:pt x="155" y="60"/>
                    <a:pt x="155" y="60"/>
                  </a:cubicBezTo>
                  <a:cubicBezTo>
                    <a:pt x="155" y="60"/>
                    <a:pt x="155" y="60"/>
                    <a:pt x="156" y="59"/>
                  </a:cubicBezTo>
                  <a:cubicBezTo>
                    <a:pt x="156" y="59"/>
                    <a:pt x="156" y="59"/>
                    <a:pt x="156" y="59"/>
                  </a:cubicBezTo>
                  <a:cubicBezTo>
                    <a:pt x="156" y="59"/>
                    <a:pt x="156" y="59"/>
                    <a:pt x="156" y="59"/>
                  </a:cubicBezTo>
                  <a:cubicBezTo>
                    <a:pt x="156" y="59"/>
                    <a:pt x="156" y="59"/>
                    <a:pt x="156" y="58"/>
                  </a:cubicBezTo>
                  <a:cubicBezTo>
                    <a:pt x="156" y="58"/>
                    <a:pt x="156" y="58"/>
                    <a:pt x="156" y="58"/>
                  </a:cubicBezTo>
                  <a:cubicBezTo>
                    <a:pt x="156" y="58"/>
                    <a:pt x="156" y="58"/>
                    <a:pt x="156" y="58"/>
                  </a:cubicBezTo>
                  <a:cubicBezTo>
                    <a:pt x="156" y="58"/>
                    <a:pt x="156" y="58"/>
                    <a:pt x="156" y="57"/>
                  </a:cubicBezTo>
                  <a:cubicBezTo>
                    <a:pt x="156" y="57"/>
                    <a:pt x="156" y="57"/>
                    <a:pt x="155" y="56"/>
                  </a:cubicBezTo>
                  <a:cubicBezTo>
                    <a:pt x="155" y="56"/>
                    <a:pt x="155" y="56"/>
                    <a:pt x="154" y="56"/>
                  </a:cubicBezTo>
                  <a:cubicBezTo>
                    <a:pt x="154" y="56"/>
                    <a:pt x="154" y="55"/>
                    <a:pt x="154" y="55"/>
                  </a:cubicBezTo>
                  <a:cubicBezTo>
                    <a:pt x="154" y="55"/>
                    <a:pt x="154" y="55"/>
                    <a:pt x="154" y="55"/>
                  </a:cubicBezTo>
                  <a:cubicBezTo>
                    <a:pt x="153" y="55"/>
                    <a:pt x="153" y="55"/>
                    <a:pt x="152" y="55"/>
                  </a:cubicBezTo>
                  <a:cubicBezTo>
                    <a:pt x="152" y="55"/>
                    <a:pt x="152" y="55"/>
                    <a:pt x="152" y="55"/>
                  </a:cubicBezTo>
                  <a:cubicBezTo>
                    <a:pt x="152" y="55"/>
                    <a:pt x="152" y="55"/>
                    <a:pt x="152" y="55"/>
                  </a:cubicBezTo>
                  <a:cubicBezTo>
                    <a:pt x="151" y="55"/>
                    <a:pt x="151" y="56"/>
                    <a:pt x="151" y="56"/>
                  </a:cubicBezTo>
                  <a:cubicBezTo>
                    <a:pt x="150" y="56"/>
                    <a:pt x="150" y="56"/>
                    <a:pt x="150" y="56"/>
                  </a:cubicBezTo>
                  <a:cubicBezTo>
                    <a:pt x="150" y="56"/>
                    <a:pt x="150" y="56"/>
                    <a:pt x="149" y="56"/>
                  </a:cubicBezTo>
                  <a:cubicBezTo>
                    <a:pt x="149" y="56"/>
                    <a:pt x="149" y="56"/>
                    <a:pt x="149" y="56"/>
                  </a:cubicBezTo>
                  <a:cubicBezTo>
                    <a:pt x="149" y="56"/>
                    <a:pt x="149" y="56"/>
                    <a:pt x="149" y="56"/>
                  </a:cubicBezTo>
                  <a:cubicBezTo>
                    <a:pt x="149" y="56"/>
                    <a:pt x="149" y="57"/>
                    <a:pt x="149" y="57"/>
                  </a:cubicBezTo>
                  <a:cubicBezTo>
                    <a:pt x="148" y="57"/>
                    <a:pt x="148" y="57"/>
                    <a:pt x="148" y="57"/>
                  </a:cubicBezTo>
                  <a:cubicBezTo>
                    <a:pt x="148" y="57"/>
                    <a:pt x="148" y="56"/>
                    <a:pt x="148" y="56"/>
                  </a:cubicBezTo>
                  <a:cubicBezTo>
                    <a:pt x="148" y="56"/>
                    <a:pt x="148" y="56"/>
                    <a:pt x="148" y="56"/>
                  </a:cubicBezTo>
                  <a:cubicBezTo>
                    <a:pt x="148" y="56"/>
                    <a:pt x="148" y="56"/>
                    <a:pt x="148" y="56"/>
                  </a:cubicBezTo>
                  <a:cubicBezTo>
                    <a:pt x="148" y="56"/>
                    <a:pt x="149" y="56"/>
                    <a:pt x="149" y="56"/>
                  </a:cubicBezTo>
                  <a:cubicBezTo>
                    <a:pt x="149" y="56"/>
                    <a:pt x="149" y="56"/>
                    <a:pt x="149" y="56"/>
                  </a:cubicBezTo>
                  <a:cubicBezTo>
                    <a:pt x="149" y="56"/>
                    <a:pt x="150" y="56"/>
                    <a:pt x="150" y="56"/>
                  </a:cubicBezTo>
                  <a:cubicBezTo>
                    <a:pt x="150" y="56"/>
                    <a:pt x="150" y="55"/>
                    <a:pt x="150" y="55"/>
                  </a:cubicBezTo>
                  <a:cubicBezTo>
                    <a:pt x="150" y="55"/>
                    <a:pt x="151" y="55"/>
                    <a:pt x="151" y="55"/>
                  </a:cubicBezTo>
                  <a:cubicBezTo>
                    <a:pt x="151" y="55"/>
                    <a:pt x="151" y="55"/>
                    <a:pt x="151" y="55"/>
                  </a:cubicBezTo>
                  <a:cubicBezTo>
                    <a:pt x="152" y="54"/>
                    <a:pt x="152" y="54"/>
                    <a:pt x="152" y="54"/>
                  </a:cubicBezTo>
                  <a:cubicBezTo>
                    <a:pt x="152" y="54"/>
                    <a:pt x="152" y="54"/>
                    <a:pt x="152" y="54"/>
                  </a:cubicBezTo>
                  <a:cubicBezTo>
                    <a:pt x="152" y="54"/>
                    <a:pt x="152" y="54"/>
                    <a:pt x="152" y="54"/>
                  </a:cubicBezTo>
                  <a:cubicBezTo>
                    <a:pt x="152" y="54"/>
                    <a:pt x="152" y="54"/>
                    <a:pt x="153" y="54"/>
                  </a:cubicBezTo>
                  <a:cubicBezTo>
                    <a:pt x="153" y="54"/>
                    <a:pt x="153" y="54"/>
                    <a:pt x="153" y="54"/>
                  </a:cubicBezTo>
                  <a:cubicBezTo>
                    <a:pt x="153" y="54"/>
                    <a:pt x="152" y="53"/>
                    <a:pt x="152" y="53"/>
                  </a:cubicBezTo>
                  <a:cubicBezTo>
                    <a:pt x="152" y="53"/>
                    <a:pt x="151" y="53"/>
                    <a:pt x="151" y="53"/>
                  </a:cubicBezTo>
                  <a:cubicBezTo>
                    <a:pt x="151" y="54"/>
                    <a:pt x="151" y="54"/>
                    <a:pt x="151" y="54"/>
                  </a:cubicBezTo>
                  <a:cubicBezTo>
                    <a:pt x="151" y="54"/>
                    <a:pt x="150" y="54"/>
                    <a:pt x="150" y="54"/>
                  </a:cubicBezTo>
                  <a:cubicBezTo>
                    <a:pt x="150" y="54"/>
                    <a:pt x="150" y="54"/>
                    <a:pt x="150" y="54"/>
                  </a:cubicBezTo>
                  <a:cubicBezTo>
                    <a:pt x="149" y="54"/>
                    <a:pt x="149" y="55"/>
                    <a:pt x="149" y="55"/>
                  </a:cubicBezTo>
                  <a:cubicBezTo>
                    <a:pt x="149" y="55"/>
                    <a:pt x="148" y="55"/>
                    <a:pt x="148" y="55"/>
                  </a:cubicBezTo>
                  <a:cubicBezTo>
                    <a:pt x="148" y="55"/>
                    <a:pt x="148" y="55"/>
                    <a:pt x="148" y="55"/>
                  </a:cubicBezTo>
                  <a:cubicBezTo>
                    <a:pt x="148" y="55"/>
                    <a:pt x="148" y="55"/>
                    <a:pt x="148" y="54"/>
                  </a:cubicBezTo>
                  <a:cubicBezTo>
                    <a:pt x="149" y="54"/>
                    <a:pt x="149" y="54"/>
                    <a:pt x="148" y="54"/>
                  </a:cubicBezTo>
                  <a:cubicBezTo>
                    <a:pt x="148" y="54"/>
                    <a:pt x="148" y="54"/>
                    <a:pt x="148" y="54"/>
                  </a:cubicBezTo>
                  <a:cubicBezTo>
                    <a:pt x="147" y="54"/>
                    <a:pt x="147" y="54"/>
                    <a:pt x="147" y="54"/>
                  </a:cubicBezTo>
                  <a:cubicBezTo>
                    <a:pt x="147" y="54"/>
                    <a:pt x="146" y="54"/>
                    <a:pt x="146" y="54"/>
                  </a:cubicBezTo>
                  <a:cubicBezTo>
                    <a:pt x="146" y="54"/>
                    <a:pt x="146" y="54"/>
                    <a:pt x="146" y="54"/>
                  </a:cubicBezTo>
                  <a:cubicBezTo>
                    <a:pt x="146" y="54"/>
                    <a:pt x="145" y="54"/>
                    <a:pt x="145" y="54"/>
                  </a:cubicBezTo>
                  <a:cubicBezTo>
                    <a:pt x="145" y="54"/>
                    <a:pt x="144" y="54"/>
                    <a:pt x="144" y="55"/>
                  </a:cubicBezTo>
                  <a:cubicBezTo>
                    <a:pt x="144" y="55"/>
                    <a:pt x="144" y="55"/>
                    <a:pt x="144" y="55"/>
                  </a:cubicBezTo>
                  <a:cubicBezTo>
                    <a:pt x="144" y="56"/>
                    <a:pt x="144" y="56"/>
                    <a:pt x="144" y="56"/>
                  </a:cubicBezTo>
                  <a:cubicBezTo>
                    <a:pt x="144" y="56"/>
                    <a:pt x="143" y="56"/>
                    <a:pt x="143" y="55"/>
                  </a:cubicBezTo>
                  <a:cubicBezTo>
                    <a:pt x="144" y="55"/>
                    <a:pt x="144" y="55"/>
                    <a:pt x="144" y="55"/>
                  </a:cubicBezTo>
                  <a:cubicBezTo>
                    <a:pt x="144" y="55"/>
                    <a:pt x="144" y="55"/>
                    <a:pt x="144" y="54"/>
                  </a:cubicBezTo>
                  <a:cubicBezTo>
                    <a:pt x="144" y="54"/>
                    <a:pt x="143" y="54"/>
                    <a:pt x="143" y="54"/>
                  </a:cubicBezTo>
                  <a:cubicBezTo>
                    <a:pt x="142" y="54"/>
                    <a:pt x="142" y="55"/>
                    <a:pt x="142" y="55"/>
                  </a:cubicBezTo>
                  <a:cubicBezTo>
                    <a:pt x="142" y="55"/>
                    <a:pt x="141" y="55"/>
                    <a:pt x="141" y="55"/>
                  </a:cubicBezTo>
                  <a:cubicBezTo>
                    <a:pt x="141" y="55"/>
                    <a:pt x="141" y="55"/>
                    <a:pt x="141" y="55"/>
                  </a:cubicBezTo>
                  <a:cubicBezTo>
                    <a:pt x="141" y="55"/>
                    <a:pt x="142" y="54"/>
                    <a:pt x="142" y="54"/>
                  </a:cubicBezTo>
                  <a:cubicBezTo>
                    <a:pt x="142" y="54"/>
                    <a:pt x="142" y="54"/>
                    <a:pt x="142" y="54"/>
                  </a:cubicBezTo>
                  <a:cubicBezTo>
                    <a:pt x="142" y="53"/>
                    <a:pt x="143" y="53"/>
                    <a:pt x="143" y="53"/>
                  </a:cubicBezTo>
                  <a:cubicBezTo>
                    <a:pt x="143" y="53"/>
                    <a:pt x="142" y="53"/>
                    <a:pt x="142" y="53"/>
                  </a:cubicBezTo>
                  <a:cubicBezTo>
                    <a:pt x="142" y="53"/>
                    <a:pt x="142" y="53"/>
                    <a:pt x="141" y="53"/>
                  </a:cubicBezTo>
                  <a:cubicBezTo>
                    <a:pt x="141" y="53"/>
                    <a:pt x="141" y="53"/>
                    <a:pt x="141" y="53"/>
                  </a:cubicBezTo>
                  <a:cubicBezTo>
                    <a:pt x="141" y="53"/>
                    <a:pt x="141" y="53"/>
                    <a:pt x="141" y="53"/>
                  </a:cubicBezTo>
                  <a:cubicBezTo>
                    <a:pt x="141" y="53"/>
                    <a:pt x="141" y="53"/>
                    <a:pt x="140" y="53"/>
                  </a:cubicBezTo>
                  <a:cubicBezTo>
                    <a:pt x="140" y="53"/>
                    <a:pt x="140" y="53"/>
                    <a:pt x="140" y="53"/>
                  </a:cubicBezTo>
                  <a:cubicBezTo>
                    <a:pt x="140" y="53"/>
                    <a:pt x="139" y="54"/>
                    <a:pt x="139" y="54"/>
                  </a:cubicBezTo>
                  <a:cubicBezTo>
                    <a:pt x="139" y="53"/>
                    <a:pt x="139" y="53"/>
                    <a:pt x="139" y="53"/>
                  </a:cubicBezTo>
                  <a:cubicBezTo>
                    <a:pt x="139" y="53"/>
                    <a:pt x="139" y="53"/>
                    <a:pt x="139" y="53"/>
                  </a:cubicBezTo>
                  <a:cubicBezTo>
                    <a:pt x="139" y="53"/>
                    <a:pt x="140" y="53"/>
                    <a:pt x="140" y="53"/>
                  </a:cubicBezTo>
                  <a:cubicBezTo>
                    <a:pt x="140" y="52"/>
                    <a:pt x="140" y="52"/>
                    <a:pt x="140" y="52"/>
                  </a:cubicBezTo>
                  <a:cubicBezTo>
                    <a:pt x="140" y="52"/>
                    <a:pt x="139" y="52"/>
                    <a:pt x="139" y="51"/>
                  </a:cubicBezTo>
                  <a:cubicBezTo>
                    <a:pt x="139" y="51"/>
                    <a:pt x="139" y="51"/>
                    <a:pt x="138" y="51"/>
                  </a:cubicBezTo>
                  <a:cubicBezTo>
                    <a:pt x="138" y="50"/>
                    <a:pt x="137" y="51"/>
                    <a:pt x="136" y="51"/>
                  </a:cubicBezTo>
                  <a:cubicBezTo>
                    <a:pt x="136" y="51"/>
                    <a:pt x="136" y="51"/>
                    <a:pt x="136" y="52"/>
                  </a:cubicBezTo>
                  <a:cubicBezTo>
                    <a:pt x="135" y="52"/>
                    <a:pt x="135" y="52"/>
                    <a:pt x="135" y="52"/>
                  </a:cubicBezTo>
                  <a:cubicBezTo>
                    <a:pt x="135" y="51"/>
                    <a:pt x="135" y="51"/>
                    <a:pt x="135" y="51"/>
                  </a:cubicBezTo>
                  <a:cubicBezTo>
                    <a:pt x="135" y="50"/>
                    <a:pt x="136" y="50"/>
                    <a:pt x="136" y="50"/>
                  </a:cubicBezTo>
                  <a:cubicBezTo>
                    <a:pt x="137" y="49"/>
                    <a:pt x="136" y="49"/>
                    <a:pt x="136" y="49"/>
                  </a:cubicBezTo>
                  <a:cubicBezTo>
                    <a:pt x="135" y="49"/>
                    <a:pt x="135" y="49"/>
                    <a:pt x="135" y="49"/>
                  </a:cubicBezTo>
                  <a:cubicBezTo>
                    <a:pt x="135" y="49"/>
                    <a:pt x="135" y="49"/>
                    <a:pt x="134" y="49"/>
                  </a:cubicBezTo>
                  <a:cubicBezTo>
                    <a:pt x="134" y="49"/>
                    <a:pt x="134" y="49"/>
                    <a:pt x="134" y="49"/>
                  </a:cubicBezTo>
                  <a:cubicBezTo>
                    <a:pt x="134" y="49"/>
                    <a:pt x="134" y="48"/>
                    <a:pt x="133" y="48"/>
                  </a:cubicBezTo>
                  <a:cubicBezTo>
                    <a:pt x="133" y="48"/>
                    <a:pt x="133" y="48"/>
                    <a:pt x="133" y="48"/>
                  </a:cubicBezTo>
                  <a:cubicBezTo>
                    <a:pt x="132" y="48"/>
                    <a:pt x="132" y="48"/>
                    <a:pt x="132" y="48"/>
                  </a:cubicBezTo>
                  <a:cubicBezTo>
                    <a:pt x="132" y="48"/>
                    <a:pt x="132" y="48"/>
                    <a:pt x="131" y="48"/>
                  </a:cubicBezTo>
                  <a:cubicBezTo>
                    <a:pt x="131" y="48"/>
                    <a:pt x="131" y="48"/>
                    <a:pt x="130" y="48"/>
                  </a:cubicBezTo>
                  <a:cubicBezTo>
                    <a:pt x="130" y="48"/>
                    <a:pt x="129" y="48"/>
                    <a:pt x="130" y="48"/>
                  </a:cubicBezTo>
                  <a:cubicBezTo>
                    <a:pt x="130" y="48"/>
                    <a:pt x="130" y="48"/>
                    <a:pt x="131" y="48"/>
                  </a:cubicBezTo>
                  <a:cubicBezTo>
                    <a:pt x="131" y="48"/>
                    <a:pt x="131" y="48"/>
                    <a:pt x="132" y="48"/>
                  </a:cubicBezTo>
                  <a:cubicBezTo>
                    <a:pt x="132" y="48"/>
                    <a:pt x="132" y="48"/>
                    <a:pt x="132" y="48"/>
                  </a:cubicBezTo>
                  <a:cubicBezTo>
                    <a:pt x="132" y="48"/>
                    <a:pt x="133" y="48"/>
                    <a:pt x="133" y="48"/>
                  </a:cubicBezTo>
                  <a:cubicBezTo>
                    <a:pt x="133" y="48"/>
                    <a:pt x="133" y="48"/>
                    <a:pt x="133" y="48"/>
                  </a:cubicBezTo>
                  <a:cubicBezTo>
                    <a:pt x="133" y="48"/>
                    <a:pt x="133" y="48"/>
                    <a:pt x="133" y="48"/>
                  </a:cubicBezTo>
                  <a:cubicBezTo>
                    <a:pt x="134" y="48"/>
                    <a:pt x="134" y="48"/>
                    <a:pt x="134" y="48"/>
                  </a:cubicBezTo>
                  <a:cubicBezTo>
                    <a:pt x="134" y="48"/>
                    <a:pt x="134" y="48"/>
                    <a:pt x="134" y="47"/>
                  </a:cubicBezTo>
                  <a:cubicBezTo>
                    <a:pt x="134" y="47"/>
                    <a:pt x="134" y="47"/>
                    <a:pt x="134" y="47"/>
                  </a:cubicBezTo>
                  <a:cubicBezTo>
                    <a:pt x="133" y="47"/>
                    <a:pt x="133" y="47"/>
                    <a:pt x="132" y="47"/>
                  </a:cubicBezTo>
                  <a:cubicBezTo>
                    <a:pt x="132" y="47"/>
                    <a:pt x="132" y="47"/>
                    <a:pt x="131" y="47"/>
                  </a:cubicBezTo>
                  <a:cubicBezTo>
                    <a:pt x="131" y="47"/>
                    <a:pt x="131" y="47"/>
                    <a:pt x="131" y="47"/>
                  </a:cubicBezTo>
                  <a:cubicBezTo>
                    <a:pt x="130" y="47"/>
                    <a:pt x="130" y="47"/>
                    <a:pt x="130" y="47"/>
                  </a:cubicBezTo>
                  <a:cubicBezTo>
                    <a:pt x="130" y="47"/>
                    <a:pt x="130" y="47"/>
                    <a:pt x="129" y="46"/>
                  </a:cubicBezTo>
                  <a:cubicBezTo>
                    <a:pt x="129" y="46"/>
                    <a:pt x="129" y="46"/>
                    <a:pt x="129" y="46"/>
                  </a:cubicBezTo>
                  <a:cubicBezTo>
                    <a:pt x="129" y="46"/>
                    <a:pt x="128" y="46"/>
                    <a:pt x="128" y="46"/>
                  </a:cubicBezTo>
                  <a:cubicBezTo>
                    <a:pt x="128" y="46"/>
                    <a:pt x="127" y="46"/>
                    <a:pt x="127" y="46"/>
                  </a:cubicBezTo>
                  <a:cubicBezTo>
                    <a:pt x="127" y="46"/>
                    <a:pt x="126" y="46"/>
                    <a:pt x="126" y="45"/>
                  </a:cubicBezTo>
                  <a:cubicBezTo>
                    <a:pt x="126" y="45"/>
                    <a:pt x="127" y="45"/>
                    <a:pt x="127" y="45"/>
                  </a:cubicBezTo>
                  <a:cubicBezTo>
                    <a:pt x="127" y="46"/>
                    <a:pt x="127" y="46"/>
                    <a:pt x="128" y="46"/>
                  </a:cubicBezTo>
                  <a:cubicBezTo>
                    <a:pt x="129" y="46"/>
                    <a:pt x="129" y="46"/>
                    <a:pt x="130" y="46"/>
                  </a:cubicBezTo>
                  <a:cubicBezTo>
                    <a:pt x="130" y="46"/>
                    <a:pt x="130" y="46"/>
                    <a:pt x="130" y="46"/>
                  </a:cubicBezTo>
                  <a:cubicBezTo>
                    <a:pt x="130" y="46"/>
                    <a:pt x="130" y="46"/>
                    <a:pt x="130" y="46"/>
                  </a:cubicBezTo>
                  <a:cubicBezTo>
                    <a:pt x="131" y="46"/>
                    <a:pt x="131" y="46"/>
                    <a:pt x="131" y="46"/>
                  </a:cubicBezTo>
                  <a:cubicBezTo>
                    <a:pt x="132" y="46"/>
                    <a:pt x="132" y="46"/>
                    <a:pt x="132" y="46"/>
                  </a:cubicBezTo>
                  <a:cubicBezTo>
                    <a:pt x="133" y="46"/>
                    <a:pt x="133" y="46"/>
                    <a:pt x="133" y="46"/>
                  </a:cubicBezTo>
                  <a:cubicBezTo>
                    <a:pt x="134" y="46"/>
                    <a:pt x="134" y="46"/>
                    <a:pt x="134" y="46"/>
                  </a:cubicBezTo>
                  <a:cubicBezTo>
                    <a:pt x="134" y="46"/>
                    <a:pt x="134" y="46"/>
                    <a:pt x="134" y="46"/>
                  </a:cubicBezTo>
                  <a:cubicBezTo>
                    <a:pt x="135" y="47"/>
                    <a:pt x="135" y="46"/>
                    <a:pt x="135" y="46"/>
                  </a:cubicBezTo>
                  <a:cubicBezTo>
                    <a:pt x="135" y="47"/>
                    <a:pt x="135" y="47"/>
                    <a:pt x="135" y="47"/>
                  </a:cubicBezTo>
                  <a:cubicBezTo>
                    <a:pt x="135" y="47"/>
                    <a:pt x="136" y="47"/>
                    <a:pt x="136" y="47"/>
                  </a:cubicBezTo>
                  <a:cubicBezTo>
                    <a:pt x="136" y="47"/>
                    <a:pt x="136" y="47"/>
                    <a:pt x="136" y="47"/>
                  </a:cubicBezTo>
                  <a:cubicBezTo>
                    <a:pt x="136" y="46"/>
                    <a:pt x="136" y="46"/>
                    <a:pt x="136" y="46"/>
                  </a:cubicBezTo>
                  <a:cubicBezTo>
                    <a:pt x="136" y="46"/>
                    <a:pt x="136" y="46"/>
                    <a:pt x="136" y="45"/>
                  </a:cubicBezTo>
                  <a:cubicBezTo>
                    <a:pt x="136" y="45"/>
                    <a:pt x="136" y="45"/>
                    <a:pt x="136" y="45"/>
                  </a:cubicBezTo>
                  <a:cubicBezTo>
                    <a:pt x="136" y="45"/>
                    <a:pt x="137" y="45"/>
                    <a:pt x="137" y="45"/>
                  </a:cubicBezTo>
                  <a:cubicBezTo>
                    <a:pt x="137" y="45"/>
                    <a:pt x="138" y="45"/>
                    <a:pt x="138" y="45"/>
                  </a:cubicBezTo>
                  <a:cubicBezTo>
                    <a:pt x="138" y="45"/>
                    <a:pt x="139" y="44"/>
                    <a:pt x="139" y="44"/>
                  </a:cubicBezTo>
                  <a:cubicBezTo>
                    <a:pt x="139" y="44"/>
                    <a:pt x="138" y="44"/>
                    <a:pt x="138" y="43"/>
                  </a:cubicBezTo>
                  <a:cubicBezTo>
                    <a:pt x="138" y="43"/>
                    <a:pt x="138" y="43"/>
                    <a:pt x="137" y="43"/>
                  </a:cubicBezTo>
                  <a:cubicBezTo>
                    <a:pt x="137" y="43"/>
                    <a:pt x="137" y="43"/>
                    <a:pt x="136" y="43"/>
                  </a:cubicBezTo>
                  <a:cubicBezTo>
                    <a:pt x="136" y="43"/>
                    <a:pt x="136" y="43"/>
                    <a:pt x="136" y="43"/>
                  </a:cubicBezTo>
                  <a:cubicBezTo>
                    <a:pt x="135" y="43"/>
                    <a:pt x="135" y="43"/>
                    <a:pt x="135" y="43"/>
                  </a:cubicBezTo>
                  <a:cubicBezTo>
                    <a:pt x="135" y="43"/>
                    <a:pt x="135" y="43"/>
                    <a:pt x="134" y="43"/>
                  </a:cubicBezTo>
                  <a:cubicBezTo>
                    <a:pt x="134" y="43"/>
                    <a:pt x="134" y="42"/>
                    <a:pt x="134" y="43"/>
                  </a:cubicBezTo>
                  <a:cubicBezTo>
                    <a:pt x="133" y="43"/>
                    <a:pt x="133" y="43"/>
                    <a:pt x="133" y="43"/>
                  </a:cubicBezTo>
                  <a:cubicBezTo>
                    <a:pt x="132" y="43"/>
                    <a:pt x="132" y="43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0" y="44"/>
                  </a:cubicBezTo>
                  <a:cubicBezTo>
                    <a:pt x="130" y="44"/>
                    <a:pt x="130" y="44"/>
                    <a:pt x="130" y="44"/>
                  </a:cubicBezTo>
                  <a:cubicBezTo>
                    <a:pt x="130" y="44"/>
                    <a:pt x="130" y="44"/>
                    <a:pt x="130" y="44"/>
                  </a:cubicBezTo>
                  <a:cubicBezTo>
                    <a:pt x="130" y="44"/>
                    <a:pt x="130" y="44"/>
                    <a:pt x="130" y="44"/>
                  </a:cubicBezTo>
                  <a:cubicBezTo>
                    <a:pt x="130" y="44"/>
                    <a:pt x="130" y="44"/>
                    <a:pt x="130" y="44"/>
                  </a:cubicBezTo>
                  <a:cubicBezTo>
                    <a:pt x="130" y="44"/>
                    <a:pt x="130" y="44"/>
                    <a:pt x="130" y="44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3"/>
                    <a:pt x="131" y="43"/>
                    <a:pt x="131" y="43"/>
                  </a:cubicBezTo>
                  <a:cubicBezTo>
                    <a:pt x="131" y="43"/>
                    <a:pt x="132" y="43"/>
                    <a:pt x="132" y="43"/>
                  </a:cubicBezTo>
                  <a:cubicBezTo>
                    <a:pt x="132" y="42"/>
                    <a:pt x="131" y="42"/>
                    <a:pt x="131" y="42"/>
                  </a:cubicBezTo>
                  <a:cubicBezTo>
                    <a:pt x="131" y="42"/>
                    <a:pt x="131" y="42"/>
                    <a:pt x="131" y="42"/>
                  </a:cubicBezTo>
                  <a:cubicBezTo>
                    <a:pt x="131" y="42"/>
                    <a:pt x="131" y="42"/>
                    <a:pt x="130" y="42"/>
                  </a:cubicBezTo>
                  <a:cubicBezTo>
                    <a:pt x="130" y="41"/>
                    <a:pt x="130" y="41"/>
                    <a:pt x="131" y="41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131" y="41"/>
                    <a:pt x="132" y="42"/>
                    <a:pt x="132" y="42"/>
                  </a:cubicBezTo>
                  <a:cubicBezTo>
                    <a:pt x="133" y="42"/>
                    <a:pt x="133" y="42"/>
                    <a:pt x="134" y="42"/>
                  </a:cubicBezTo>
                  <a:cubicBezTo>
                    <a:pt x="135" y="42"/>
                    <a:pt x="137" y="42"/>
                    <a:pt x="138" y="42"/>
                  </a:cubicBezTo>
                  <a:cubicBezTo>
                    <a:pt x="139" y="42"/>
                    <a:pt x="140" y="42"/>
                    <a:pt x="141" y="43"/>
                  </a:cubicBezTo>
                  <a:cubicBezTo>
                    <a:pt x="141" y="43"/>
                    <a:pt x="141" y="43"/>
                    <a:pt x="141" y="43"/>
                  </a:cubicBezTo>
                  <a:cubicBezTo>
                    <a:pt x="141" y="43"/>
                    <a:pt x="141" y="43"/>
                    <a:pt x="141" y="43"/>
                  </a:cubicBezTo>
                  <a:cubicBezTo>
                    <a:pt x="141" y="43"/>
                    <a:pt x="141" y="43"/>
                    <a:pt x="141" y="43"/>
                  </a:cubicBezTo>
                  <a:cubicBezTo>
                    <a:pt x="142" y="44"/>
                    <a:pt x="141" y="44"/>
                    <a:pt x="142" y="44"/>
                  </a:cubicBezTo>
                  <a:cubicBezTo>
                    <a:pt x="142" y="43"/>
                    <a:pt x="142" y="43"/>
                    <a:pt x="142" y="43"/>
                  </a:cubicBezTo>
                  <a:cubicBezTo>
                    <a:pt x="142" y="43"/>
                    <a:pt x="142" y="43"/>
                    <a:pt x="142" y="43"/>
                  </a:cubicBezTo>
                  <a:cubicBezTo>
                    <a:pt x="142" y="43"/>
                    <a:pt x="143" y="43"/>
                    <a:pt x="143" y="43"/>
                  </a:cubicBezTo>
                  <a:cubicBezTo>
                    <a:pt x="143" y="43"/>
                    <a:pt x="144" y="43"/>
                    <a:pt x="144" y="43"/>
                  </a:cubicBezTo>
                  <a:cubicBezTo>
                    <a:pt x="145" y="43"/>
                    <a:pt x="145" y="43"/>
                    <a:pt x="145" y="43"/>
                  </a:cubicBezTo>
                  <a:cubicBezTo>
                    <a:pt x="145" y="43"/>
                    <a:pt x="146" y="44"/>
                    <a:pt x="146" y="44"/>
                  </a:cubicBezTo>
                  <a:cubicBezTo>
                    <a:pt x="146" y="44"/>
                    <a:pt x="147" y="43"/>
                    <a:pt x="147" y="43"/>
                  </a:cubicBezTo>
                  <a:cubicBezTo>
                    <a:pt x="147" y="43"/>
                    <a:pt x="147" y="43"/>
                    <a:pt x="147" y="43"/>
                  </a:cubicBezTo>
                  <a:cubicBezTo>
                    <a:pt x="147" y="42"/>
                    <a:pt x="147" y="42"/>
                    <a:pt x="147" y="42"/>
                  </a:cubicBezTo>
                  <a:cubicBezTo>
                    <a:pt x="147" y="42"/>
                    <a:pt x="147" y="42"/>
                    <a:pt x="147" y="42"/>
                  </a:cubicBezTo>
                  <a:cubicBezTo>
                    <a:pt x="147" y="42"/>
                    <a:pt x="147" y="41"/>
                    <a:pt x="147" y="41"/>
                  </a:cubicBezTo>
                  <a:cubicBezTo>
                    <a:pt x="147" y="41"/>
                    <a:pt x="147" y="41"/>
                    <a:pt x="147" y="41"/>
                  </a:cubicBezTo>
                  <a:cubicBezTo>
                    <a:pt x="146" y="41"/>
                    <a:pt x="146" y="41"/>
                    <a:pt x="146" y="40"/>
                  </a:cubicBezTo>
                  <a:cubicBezTo>
                    <a:pt x="145" y="40"/>
                    <a:pt x="145" y="40"/>
                    <a:pt x="144" y="40"/>
                  </a:cubicBezTo>
                  <a:cubicBezTo>
                    <a:pt x="144" y="40"/>
                    <a:pt x="143" y="40"/>
                    <a:pt x="142" y="40"/>
                  </a:cubicBezTo>
                  <a:cubicBezTo>
                    <a:pt x="142" y="40"/>
                    <a:pt x="142" y="40"/>
                    <a:pt x="141" y="40"/>
                  </a:cubicBezTo>
                  <a:cubicBezTo>
                    <a:pt x="141" y="40"/>
                    <a:pt x="140" y="40"/>
                    <a:pt x="140" y="40"/>
                  </a:cubicBezTo>
                  <a:cubicBezTo>
                    <a:pt x="139" y="40"/>
                    <a:pt x="139" y="40"/>
                    <a:pt x="139" y="40"/>
                  </a:cubicBezTo>
                  <a:cubicBezTo>
                    <a:pt x="139" y="40"/>
                    <a:pt x="139" y="39"/>
                    <a:pt x="138" y="39"/>
                  </a:cubicBezTo>
                  <a:cubicBezTo>
                    <a:pt x="138" y="39"/>
                    <a:pt x="138" y="39"/>
                    <a:pt x="138" y="39"/>
                  </a:cubicBezTo>
                  <a:cubicBezTo>
                    <a:pt x="138" y="39"/>
                    <a:pt x="137" y="39"/>
                    <a:pt x="137" y="39"/>
                  </a:cubicBezTo>
                  <a:cubicBezTo>
                    <a:pt x="137" y="39"/>
                    <a:pt x="137" y="39"/>
                    <a:pt x="137" y="39"/>
                  </a:cubicBezTo>
                  <a:cubicBezTo>
                    <a:pt x="137" y="39"/>
                    <a:pt x="136" y="39"/>
                    <a:pt x="136" y="3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301" name="Freeform 303"/>
            <p:cNvSpPr>
              <a:spLocks/>
            </p:cNvSpPr>
            <p:nvPr/>
          </p:nvSpPr>
          <p:spPr bwMode="auto">
            <a:xfrm>
              <a:off x="2486025" y="2946401"/>
              <a:ext cx="46038" cy="17463"/>
            </a:xfrm>
            <a:custGeom>
              <a:avLst/>
              <a:gdLst>
                <a:gd name="T0" fmla="*/ 16 w 16"/>
                <a:gd name="T1" fmla="*/ 1 h 6"/>
                <a:gd name="T2" fmla="*/ 15 w 16"/>
                <a:gd name="T3" fmla="*/ 2 h 6"/>
                <a:gd name="T4" fmla="*/ 14 w 16"/>
                <a:gd name="T5" fmla="*/ 2 h 6"/>
                <a:gd name="T6" fmla="*/ 13 w 16"/>
                <a:gd name="T7" fmla="*/ 3 h 6"/>
                <a:gd name="T8" fmla="*/ 11 w 16"/>
                <a:gd name="T9" fmla="*/ 3 h 6"/>
                <a:gd name="T10" fmla="*/ 11 w 16"/>
                <a:gd name="T11" fmla="*/ 4 h 6"/>
                <a:gd name="T12" fmla="*/ 11 w 16"/>
                <a:gd name="T13" fmla="*/ 4 h 6"/>
                <a:gd name="T14" fmla="*/ 10 w 16"/>
                <a:gd name="T15" fmla="*/ 5 h 6"/>
                <a:gd name="T16" fmla="*/ 10 w 16"/>
                <a:gd name="T17" fmla="*/ 5 h 6"/>
                <a:gd name="T18" fmla="*/ 10 w 16"/>
                <a:gd name="T19" fmla="*/ 5 h 6"/>
                <a:gd name="T20" fmla="*/ 10 w 16"/>
                <a:gd name="T21" fmla="*/ 6 h 6"/>
                <a:gd name="T22" fmla="*/ 8 w 16"/>
                <a:gd name="T23" fmla="*/ 6 h 6"/>
                <a:gd name="T24" fmla="*/ 7 w 16"/>
                <a:gd name="T25" fmla="*/ 6 h 6"/>
                <a:gd name="T26" fmla="*/ 7 w 16"/>
                <a:gd name="T27" fmla="*/ 6 h 6"/>
                <a:gd name="T28" fmla="*/ 7 w 16"/>
                <a:gd name="T29" fmla="*/ 5 h 6"/>
                <a:gd name="T30" fmla="*/ 7 w 16"/>
                <a:gd name="T31" fmla="*/ 4 h 6"/>
                <a:gd name="T32" fmla="*/ 6 w 16"/>
                <a:gd name="T33" fmla="*/ 4 h 6"/>
                <a:gd name="T34" fmla="*/ 7 w 16"/>
                <a:gd name="T35" fmla="*/ 3 h 6"/>
                <a:gd name="T36" fmla="*/ 7 w 16"/>
                <a:gd name="T37" fmla="*/ 3 h 6"/>
                <a:gd name="T38" fmla="*/ 6 w 16"/>
                <a:gd name="T39" fmla="*/ 3 h 6"/>
                <a:gd name="T40" fmla="*/ 6 w 16"/>
                <a:gd name="T41" fmla="*/ 3 h 6"/>
                <a:gd name="T42" fmla="*/ 5 w 16"/>
                <a:gd name="T43" fmla="*/ 3 h 6"/>
                <a:gd name="T44" fmla="*/ 5 w 16"/>
                <a:gd name="T45" fmla="*/ 3 h 6"/>
                <a:gd name="T46" fmla="*/ 5 w 16"/>
                <a:gd name="T47" fmla="*/ 4 h 6"/>
                <a:gd name="T48" fmla="*/ 4 w 16"/>
                <a:gd name="T49" fmla="*/ 4 h 6"/>
                <a:gd name="T50" fmla="*/ 3 w 16"/>
                <a:gd name="T51" fmla="*/ 4 h 6"/>
                <a:gd name="T52" fmla="*/ 3 w 16"/>
                <a:gd name="T53" fmla="*/ 4 h 6"/>
                <a:gd name="T54" fmla="*/ 2 w 16"/>
                <a:gd name="T55" fmla="*/ 3 h 6"/>
                <a:gd name="T56" fmla="*/ 2 w 16"/>
                <a:gd name="T57" fmla="*/ 3 h 6"/>
                <a:gd name="T58" fmla="*/ 1 w 16"/>
                <a:gd name="T59" fmla="*/ 3 h 6"/>
                <a:gd name="T60" fmla="*/ 1 w 16"/>
                <a:gd name="T61" fmla="*/ 2 h 6"/>
                <a:gd name="T62" fmla="*/ 2 w 16"/>
                <a:gd name="T63" fmla="*/ 2 h 6"/>
                <a:gd name="T64" fmla="*/ 2 w 16"/>
                <a:gd name="T65" fmla="*/ 1 h 6"/>
                <a:gd name="T66" fmla="*/ 3 w 16"/>
                <a:gd name="T67" fmla="*/ 0 h 6"/>
                <a:gd name="T68" fmla="*/ 4 w 16"/>
                <a:gd name="T69" fmla="*/ 1 h 6"/>
                <a:gd name="T70" fmla="*/ 5 w 16"/>
                <a:gd name="T71" fmla="*/ 1 h 6"/>
                <a:gd name="T72" fmla="*/ 5 w 16"/>
                <a:gd name="T73" fmla="*/ 1 h 6"/>
                <a:gd name="T74" fmla="*/ 6 w 16"/>
                <a:gd name="T75" fmla="*/ 1 h 6"/>
                <a:gd name="T76" fmla="*/ 6 w 16"/>
                <a:gd name="T77" fmla="*/ 1 h 6"/>
                <a:gd name="T78" fmla="*/ 8 w 16"/>
                <a:gd name="T79" fmla="*/ 1 h 6"/>
                <a:gd name="T80" fmla="*/ 9 w 16"/>
                <a:gd name="T81" fmla="*/ 1 h 6"/>
                <a:gd name="T82" fmla="*/ 10 w 16"/>
                <a:gd name="T83" fmla="*/ 1 h 6"/>
                <a:gd name="T84" fmla="*/ 12 w 16"/>
                <a:gd name="T85" fmla="*/ 0 h 6"/>
                <a:gd name="T86" fmla="*/ 14 w 16"/>
                <a:gd name="T87" fmla="*/ 1 h 6"/>
                <a:gd name="T88" fmla="*/ 16 w 16"/>
                <a:gd name="T8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6" h="6">
                  <a:moveTo>
                    <a:pt x="16" y="1"/>
                  </a:move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4" y="2"/>
                    <a:pt x="14" y="2"/>
                  </a:cubicBezTo>
                  <a:cubicBezTo>
                    <a:pt x="14" y="2"/>
                    <a:pt x="13" y="2"/>
                    <a:pt x="13" y="3"/>
                  </a:cubicBezTo>
                  <a:cubicBezTo>
                    <a:pt x="12" y="3"/>
                    <a:pt x="12" y="3"/>
                    <a:pt x="11" y="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9" y="6"/>
                    <a:pt x="9" y="6"/>
                    <a:pt x="8" y="6"/>
                  </a:cubicBezTo>
                  <a:cubicBezTo>
                    <a:pt x="8" y="6"/>
                    <a:pt x="8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4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6" y="4"/>
                    <a:pt x="7" y="4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4" y="4"/>
                    <a:pt x="4" y="4"/>
                  </a:cubicBezTo>
                  <a:cubicBezTo>
                    <a:pt x="4" y="4"/>
                    <a:pt x="4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1" y="2"/>
                    <a:pt x="1" y="2"/>
                  </a:cubicBezTo>
                  <a:cubicBezTo>
                    <a:pt x="1" y="2"/>
                    <a:pt x="1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4" y="0"/>
                    <a:pt x="4" y="0"/>
                    <a:pt x="4" y="1"/>
                  </a:cubicBezTo>
                  <a:cubicBezTo>
                    <a:pt x="4" y="1"/>
                    <a:pt x="4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1"/>
                    <a:pt x="8" y="1"/>
                    <a:pt x="8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1" y="1"/>
                    <a:pt x="11" y="0"/>
                    <a:pt x="12" y="0"/>
                  </a:cubicBezTo>
                  <a:cubicBezTo>
                    <a:pt x="12" y="0"/>
                    <a:pt x="13" y="1"/>
                    <a:pt x="14" y="1"/>
                  </a:cubicBezTo>
                  <a:cubicBezTo>
                    <a:pt x="14" y="1"/>
                    <a:pt x="16" y="0"/>
                    <a:pt x="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302" name="Freeform 304"/>
            <p:cNvSpPr>
              <a:spLocks/>
            </p:cNvSpPr>
            <p:nvPr/>
          </p:nvSpPr>
          <p:spPr bwMode="auto">
            <a:xfrm>
              <a:off x="2473325" y="2932113"/>
              <a:ext cx="15875" cy="20638"/>
            </a:xfrm>
            <a:custGeom>
              <a:avLst/>
              <a:gdLst>
                <a:gd name="T0" fmla="*/ 2 w 5"/>
                <a:gd name="T1" fmla="*/ 6 h 7"/>
                <a:gd name="T2" fmla="*/ 2 w 5"/>
                <a:gd name="T3" fmla="*/ 5 h 7"/>
                <a:gd name="T4" fmla="*/ 2 w 5"/>
                <a:gd name="T5" fmla="*/ 4 h 7"/>
                <a:gd name="T6" fmla="*/ 1 w 5"/>
                <a:gd name="T7" fmla="*/ 4 h 7"/>
                <a:gd name="T8" fmla="*/ 1 w 5"/>
                <a:gd name="T9" fmla="*/ 4 h 7"/>
                <a:gd name="T10" fmla="*/ 1 w 5"/>
                <a:gd name="T11" fmla="*/ 4 h 7"/>
                <a:gd name="T12" fmla="*/ 1 w 5"/>
                <a:gd name="T13" fmla="*/ 3 h 7"/>
                <a:gd name="T14" fmla="*/ 1 w 5"/>
                <a:gd name="T15" fmla="*/ 3 h 7"/>
                <a:gd name="T16" fmla="*/ 2 w 5"/>
                <a:gd name="T17" fmla="*/ 2 h 7"/>
                <a:gd name="T18" fmla="*/ 2 w 5"/>
                <a:gd name="T19" fmla="*/ 2 h 7"/>
                <a:gd name="T20" fmla="*/ 3 w 5"/>
                <a:gd name="T21" fmla="*/ 1 h 7"/>
                <a:gd name="T22" fmla="*/ 3 w 5"/>
                <a:gd name="T23" fmla="*/ 1 h 7"/>
                <a:gd name="T24" fmla="*/ 4 w 5"/>
                <a:gd name="T25" fmla="*/ 1 h 7"/>
                <a:gd name="T26" fmla="*/ 4 w 5"/>
                <a:gd name="T27" fmla="*/ 0 h 7"/>
                <a:gd name="T28" fmla="*/ 5 w 5"/>
                <a:gd name="T29" fmla="*/ 0 h 7"/>
                <a:gd name="T30" fmla="*/ 5 w 5"/>
                <a:gd name="T31" fmla="*/ 0 h 7"/>
                <a:gd name="T32" fmla="*/ 5 w 5"/>
                <a:gd name="T33" fmla="*/ 1 h 7"/>
                <a:gd name="T34" fmla="*/ 3 w 5"/>
                <a:gd name="T35" fmla="*/ 3 h 7"/>
                <a:gd name="T36" fmla="*/ 4 w 5"/>
                <a:gd name="T37" fmla="*/ 4 h 7"/>
                <a:gd name="T38" fmla="*/ 4 w 5"/>
                <a:gd name="T39" fmla="*/ 5 h 7"/>
                <a:gd name="T40" fmla="*/ 2 w 5"/>
                <a:gd name="T41" fmla="*/ 7 h 7"/>
                <a:gd name="T42" fmla="*/ 2 w 5"/>
                <a:gd name="T43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" h="7">
                  <a:moveTo>
                    <a:pt x="2" y="6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4" y="1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cubicBezTo>
                    <a:pt x="4" y="0"/>
                    <a:pt x="4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2"/>
                    <a:pt x="3" y="2"/>
                    <a:pt x="3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5"/>
                    <a:pt x="4" y="5"/>
                  </a:cubicBezTo>
                  <a:cubicBezTo>
                    <a:pt x="4" y="6"/>
                    <a:pt x="3" y="7"/>
                    <a:pt x="2" y="7"/>
                  </a:cubicBezTo>
                  <a:cubicBezTo>
                    <a:pt x="2" y="7"/>
                    <a:pt x="2" y="6"/>
                    <a:pt x="2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303" name="Freeform 305"/>
            <p:cNvSpPr>
              <a:spLocks/>
            </p:cNvSpPr>
            <p:nvPr/>
          </p:nvSpPr>
          <p:spPr bwMode="auto">
            <a:xfrm>
              <a:off x="2538413" y="2932113"/>
              <a:ext cx="39688" cy="46038"/>
            </a:xfrm>
            <a:custGeom>
              <a:avLst/>
              <a:gdLst>
                <a:gd name="T0" fmla="*/ 1 w 14"/>
                <a:gd name="T1" fmla="*/ 11 h 16"/>
                <a:gd name="T2" fmla="*/ 3 w 14"/>
                <a:gd name="T3" fmla="*/ 9 h 16"/>
                <a:gd name="T4" fmla="*/ 6 w 14"/>
                <a:gd name="T5" fmla="*/ 7 h 16"/>
                <a:gd name="T6" fmla="*/ 7 w 14"/>
                <a:gd name="T7" fmla="*/ 5 h 16"/>
                <a:gd name="T8" fmla="*/ 10 w 14"/>
                <a:gd name="T9" fmla="*/ 3 h 16"/>
                <a:gd name="T10" fmla="*/ 11 w 14"/>
                <a:gd name="T11" fmla="*/ 1 h 16"/>
                <a:gd name="T12" fmla="*/ 12 w 14"/>
                <a:gd name="T13" fmla="*/ 0 h 16"/>
                <a:gd name="T14" fmla="*/ 14 w 14"/>
                <a:gd name="T15" fmla="*/ 2 h 16"/>
                <a:gd name="T16" fmla="*/ 13 w 14"/>
                <a:gd name="T17" fmla="*/ 3 h 16"/>
                <a:gd name="T18" fmla="*/ 12 w 14"/>
                <a:gd name="T19" fmla="*/ 6 h 16"/>
                <a:gd name="T20" fmla="*/ 11 w 14"/>
                <a:gd name="T21" fmla="*/ 7 h 16"/>
                <a:gd name="T22" fmla="*/ 10 w 14"/>
                <a:gd name="T23" fmla="*/ 9 h 16"/>
                <a:gd name="T24" fmla="*/ 8 w 14"/>
                <a:gd name="T25" fmla="*/ 11 h 16"/>
                <a:gd name="T26" fmla="*/ 10 w 14"/>
                <a:gd name="T27" fmla="*/ 10 h 16"/>
                <a:gd name="T28" fmla="*/ 11 w 14"/>
                <a:gd name="T29" fmla="*/ 10 h 16"/>
                <a:gd name="T30" fmla="*/ 12 w 14"/>
                <a:gd name="T31" fmla="*/ 10 h 16"/>
                <a:gd name="T32" fmla="*/ 12 w 14"/>
                <a:gd name="T33" fmla="*/ 11 h 16"/>
                <a:gd name="T34" fmla="*/ 11 w 14"/>
                <a:gd name="T35" fmla="*/ 13 h 16"/>
                <a:gd name="T36" fmla="*/ 9 w 14"/>
                <a:gd name="T37" fmla="*/ 14 h 16"/>
                <a:gd name="T38" fmla="*/ 8 w 14"/>
                <a:gd name="T39" fmla="*/ 15 h 16"/>
                <a:gd name="T40" fmla="*/ 6 w 14"/>
                <a:gd name="T41" fmla="*/ 15 h 16"/>
                <a:gd name="T42" fmla="*/ 6 w 14"/>
                <a:gd name="T43" fmla="*/ 14 h 16"/>
                <a:gd name="T44" fmla="*/ 7 w 14"/>
                <a:gd name="T45" fmla="*/ 14 h 16"/>
                <a:gd name="T46" fmla="*/ 8 w 14"/>
                <a:gd name="T47" fmla="*/ 13 h 16"/>
                <a:gd name="T48" fmla="*/ 9 w 14"/>
                <a:gd name="T49" fmla="*/ 12 h 16"/>
                <a:gd name="T50" fmla="*/ 8 w 14"/>
                <a:gd name="T51" fmla="*/ 12 h 16"/>
                <a:gd name="T52" fmla="*/ 7 w 14"/>
                <a:gd name="T53" fmla="*/ 12 h 16"/>
                <a:gd name="T54" fmla="*/ 7 w 14"/>
                <a:gd name="T55" fmla="*/ 11 h 16"/>
                <a:gd name="T56" fmla="*/ 6 w 14"/>
                <a:gd name="T57" fmla="*/ 12 h 16"/>
                <a:gd name="T58" fmla="*/ 5 w 14"/>
                <a:gd name="T59" fmla="*/ 12 h 16"/>
                <a:gd name="T60" fmla="*/ 4 w 14"/>
                <a:gd name="T61" fmla="*/ 12 h 16"/>
                <a:gd name="T62" fmla="*/ 4 w 14"/>
                <a:gd name="T63" fmla="*/ 13 h 16"/>
                <a:gd name="T64" fmla="*/ 4 w 14"/>
                <a:gd name="T65" fmla="*/ 15 h 16"/>
                <a:gd name="T66" fmla="*/ 2 w 14"/>
                <a:gd name="T67" fmla="*/ 16 h 16"/>
                <a:gd name="T68" fmla="*/ 0 w 14"/>
                <a:gd name="T69" fmla="*/ 14 h 16"/>
                <a:gd name="T70" fmla="*/ 0 w 14"/>
                <a:gd name="T71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" h="16">
                  <a:moveTo>
                    <a:pt x="0" y="12"/>
                  </a:moveTo>
                  <a:cubicBezTo>
                    <a:pt x="0" y="12"/>
                    <a:pt x="0" y="12"/>
                    <a:pt x="1" y="11"/>
                  </a:cubicBezTo>
                  <a:cubicBezTo>
                    <a:pt x="1" y="11"/>
                    <a:pt x="1" y="10"/>
                    <a:pt x="1" y="10"/>
                  </a:cubicBezTo>
                  <a:cubicBezTo>
                    <a:pt x="1" y="10"/>
                    <a:pt x="2" y="9"/>
                    <a:pt x="3" y="9"/>
                  </a:cubicBezTo>
                  <a:cubicBezTo>
                    <a:pt x="3" y="9"/>
                    <a:pt x="4" y="8"/>
                    <a:pt x="5" y="7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7" y="6"/>
                    <a:pt x="7" y="5"/>
                    <a:pt x="7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9" y="3"/>
                    <a:pt x="9" y="3"/>
                    <a:pt x="10" y="3"/>
                  </a:cubicBezTo>
                  <a:cubicBezTo>
                    <a:pt x="10" y="2"/>
                    <a:pt x="10" y="2"/>
                    <a:pt x="11" y="2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0"/>
                    <a:pt x="12" y="0"/>
                    <a:pt x="12" y="0"/>
                  </a:cubicBezTo>
                  <a:cubicBezTo>
                    <a:pt x="13" y="0"/>
                    <a:pt x="13" y="1"/>
                    <a:pt x="13" y="2"/>
                  </a:cubicBezTo>
                  <a:cubicBezTo>
                    <a:pt x="13" y="2"/>
                    <a:pt x="13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3"/>
                    <a:pt x="13" y="3"/>
                    <a:pt x="13" y="3"/>
                  </a:cubicBezTo>
                  <a:cubicBezTo>
                    <a:pt x="13" y="3"/>
                    <a:pt x="13" y="4"/>
                    <a:pt x="13" y="4"/>
                  </a:cubicBezTo>
                  <a:cubicBezTo>
                    <a:pt x="12" y="5"/>
                    <a:pt x="12" y="5"/>
                    <a:pt x="12" y="6"/>
                  </a:cubicBezTo>
                  <a:cubicBezTo>
                    <a:pt x="12" y="6"/>
                    <a:pt x="11" y="6"/>
                    <a:pt x="11" y="6"/>
                  </a:cubicBezTo>
                  <a:cubicBezTo>
                    <a:pt x="11" y="6"/>
                    <a:pt x="11" y="7"/>
                    <a:pt x="11" y="7"/>
                  </a:cubicBezTo>
                  <a:cubicBezTo>
                    <a:pt x="11" y="7"/>
                    <a:pt x="11" y="7"/>
                    <a:pt x="10" y="8"/>
                  </a:cubicBezTo>
                  <a:cubicBezTo>
                    <a:pt x="10" y="8"/>
                    <a:pt x="10" y="8"/>
                    <a:pt x="10" y="9"/>
                  </a:cubicBezTo>
                  <a:cubicBezTo>
                    <a:pt x="9" y="9"/>
                    <a:pt x="9" y="9"/>
                    <a:pt x="9" y="10"/>
                  </a:cubicBezTo>
                  <a:cubicBezTo>
                    <a:pt x="9" y="10"/>
                    <a:pt x="8" y="10"/>
                    <a:pt x="8" y="11"/>
                  </a:cubicBezTo>
                  <a:cubicBezTo>
                    <a:pt x="9" y="11"/>
                    <a:pt x="9" y="11"/>
                    <a:pt x="9" y="10"/>
                  </a:cubicBezTo>
                  <a:cubicBezTo>
                    <a:pt x="9" y="10"/>
                    <a:pt x="9" y="10"/>
                    <a:pt x="10" y="10"/>
                  </a:cubicBezTo>
                  <a:cubicBezTo>
                    <a:pt x="10" y="9"/>
                    <a:pt x="10" y="8"/>
                    <a:pt x="11" y="9"/>
                  </a:cubicBezTo>
                  <a:cubicBezTo>
                    <a:pt x="11" y="9"/>
                    <a:pt x="11" y="9"/>
                    <a:pt x="11" y="10"/>
                  </a:cubicBezTo>
                  <a:cubicBezTo>
                    <a:pt x="11" y="10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3" y="10"/>
                    <a:pt x="12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2" y="12"/>
                    <a:pt x="12" y="12"/>
                  </a:cubicBezTo>
                  <a:cubicBezTo>
                    <a:pt x="12" y="12"/>
                    <a:pt x="12" y="12"/>
                    <a:pt x="11" y="13"/>
                  </a:cubicBezTo>
                  <a:cubicBezTo>
                    <a:pt x="11" y="13"/>
                    <a:pt x="10" y="14"/>
                    <a:pt x="10" y="14"/>
                  </a:cubicBezTo>
                  <a:cubicBezTo>
                    <a:pt x="10" y="14"/>
                    <a:pt x="9" y="14"/>
                    <a:pt x="9" y="14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7" y="15"/>
                  </a:cubicBezTo>
                  <a:cubicBezTo>
                    <a:pt x="7" y="15"/>
                    <a:pt x="7" y="15"/>
                    <a:pt x="6" y="15"/>
                  </a:cubicBezTo>
                  <a:cubicBezTo>
                    <a:pt x="6" y="15"/>
                    <a:pt x="6" y="15"/>
                    <a:pt x="5" y="15"/>
                  </a:cubicBezTo>
                  <a:cubicBezTo>
                    <a:pt x="5" y="15"/>
                    <a:pt x="6" y="15"/>
                    <a:pt x="6" y="14"/>
                  </a:cubicBezTo>
                  <a:cubicBezTo>
                    <a:pt x="6" y="14"/>
                    <a:pt x="7" y="14"/>
                    <a:pt x="7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4"/>
                    <a:pt x="7" y="14"/>
                    <a:pt x="8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3"/>
                    <a:pt x="8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10" y="11"/>
                    <a:pt x="9" y="11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5" y="12"/>
                    <a:pt x="5" y="13"/>
                    <a:pt x="5" y="12"/>
                  </a:cubicBezTo>
                  <a:cubicBezTo>
                    <a:pt x="5" y="12"/>
                    <a:pt x="6" y="12"/>
                    <a:pt x="6" y="11"/>
                  </a:cubicBezTo>
                  <a:cubicBezTo>
                    <a:pt x="5" y="11"/>
                    <a:pt x="5" y="12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4"/>
                    <a:pt x="4" y="14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3" y="16"/>
                    <a:pt x="3" y="15"/>
                    <a:pt x="3" y="15"/>
                  </a:cubicBezTo>
                  <a:cubicBezTo>
                    <a:pt x="3" y="16"/>
                    <a:pt x="3" y="16"/>
                    <a:pt x="2" y="16"/>
                  </a:cubicBezTo>
                  <a:cubicBezTo>
                    <a:pt x="2" y="16"/>
                    <a:pt x="1" y="16"/>
                    <a:pt x="1" y="15"/>
                  </a:cubicBezTo>
                  <a:cubicBezTo>
                    <a:pt x="1" y="15"/>
                    <a:pt x="0" y="14"/>
                    <a:pt x="0" y="14"/>
                  </a:cubicBezTo>
                  <a:cubicBezTo>
                    <a:pt x="0" y="14"/>
                    <a:pt x="0" y="14"/>
                    <a:pt x="0" y="13"/>
                  </a:cubicBezTo>
                  <a:cubicBezTo>
                    <a:pt x="0" y="13"/>
                    <a:pt x="0" y="13"/>
                    <a:pt x="0" y="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304" name="Freeform 306"/>
            <p:cNvSpPr>
              <a:spLocks/>
            </p:cNvSpPr>
            <p:nvPr/>
          </p:nvSpPr>
          <p:spPr bwMode="auto">
            <a:xfrm>
              <a:off x="2573338" y="2957513"/>
              <a:ext cx="7938" cy="12700"/>
            </a:xfrm>
            <a:custGeom>
              <a:avLst/>
              <a:gdLst>
                <a:gd name="T0" fmla="*/ 1 w 3"/>
                <a:gd name="T1" fmla="*/ 2 h 4"/>
                <a:gd name="T2" fmla="*/ 1 w 3"/>
                <a:gd name="T3" fmla="*/ 3 h 4"/>
                <a:gd name="T4" fmla="*/ 1 w 3"/>
                <a:gd name="T5" fmla="*/ 3 h 4"/>
                <a:gd name="T6" fmla="*/ 1 w 3"/>
                <a:gd name="T7" fmla="*/ 3 h 4"/>
                <a:gd name="T8" fmla="*/ 1 w 3"/>
                <a:gd name="T9" fmla="*/ 4 h 4"/>
                <a:gd name="T10" fmla="*/ 2 w 3"/>
                <a:gd name="T11" fmla="*/ 3 h 4"/>
                <a:gd name="T12" fmla="*/ 3 w 3"/>
                <a:gd name="T13" fmla="*/ 2 h 4"/>
                <a:gd name="T14" fmla="*/ 3 w 3"/>
                <a:gd name="T15" fmla="*/ 2 h 4"/>
                <a:gd name="T16" fmla="*/ 3 w 3"/>
                <a:gd name="T17" fmla="*/ 1 h 4"/>
                <a:gd name="T18" fmla="*/ 3 w 3"/>
                <a:gd name="T19" fmla="*/ 0 h 4"/>
                <a:gd name="T20" fmla="*/ 2 w 3"/>
                <a:gd name="T21" fmla="*/ 0 h 4"/>
                <a:gd name="T22" fmla="*/ 2 w 3"/>
                <a:gd name="T23" fmla="*/ 0 h 4"/>
                <a:gd name="T24" fmla="*/ 1 w 3"/>
                <a:gd name="T25" fmla="*/ 0 h 4"/>
                <a:gd name="T26" fmla="*/ 1 w 3"/>
                <a:gd name="T27" fmla="*/ 0 h 4"/>
                <a:gd name="T28" fmla="*/ 1 w 3"/>
                <a:gd name="T29" fmla="*/ 0 h 4"/>
                <a:gd name="T30" fmla="*/ 1 w 3"/>
                <a:gd name="T31" fmla="*/ 0 h 4"/>
                <a:gd name="T32" fmla="*/ 1 w 3"/>
                <a:gd name="T3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" h="4">
                  <a:moveTo>
                    <a:pt x="1" y="2"/>
                  </a:moveTo>
                  <a:cubicBezTo>
                    <a:pt x="1" y="2"/>
                    <a:pt x="1" y="2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0" y="4"/>
                    <a:pt x="1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305" name="Freeform 307"/>
            <p:cNvSpPr>
              <a:spLocks/>
            </p:cNvSpPr>
            <p:nvPr/>
          </p:nvSpPr>
          <p:spPr bwMode="auto">
            <a:xfrm>
              <a:off x="2511425" y="2838451"/>
              <a:ext cx="58738" cy="28575"/>
            </a:xfrm>
            <a:custGeom>
              <a:avLst/>
              <a:gdLst>
                <a:gd name="T0" fmla="*/ 13 w 20"/>
                <a:gd name="T1" fmla="*/ 9 h 10"/>
                <a:gd name="T2" fmla="*/ 12 w 20"/>
                <a:gd name="T3" fmla="*/ 9 h 10"/>
                <a:gd name="T4" fmla="*/ 11 w 20"/>
                <a:gd name="T5" fmla="*/ 9 h 10"/>
                <a:gd name="T6" fmla="*/ 11 w 20"/>
                <a:gd name="T7" fmla="*/ 8 h 10"/>
                <a:gd name="T8" fmla="*/ 10 w 20"/>
                <a:gd name="T9" fmla="*/ 8 h 10"/>
                <a:gd name="T10" fmla="*/ 9 w 20"/>
                <a:gd name="T11" fmla="*/ 8 h 10"/>
                <a:gd name="T12" fmla="*/ 8 w 20"/>
                <a:gd name="T13" fmla="*/ 8 h 10"/>
                <a:gd name="T14" fmla="*/ 8 w 20"/>
                <a:gd name="T15" fmla="*/ 8 h 10"/>
                <a:gd name="T16" fmla="*/ 7 w 20"/>
                <a:gd name="T17" fmla="*/ 7 h 10"/>
                <a:gd name="T18" fmla="*/ 5 w 20"/>
                <a:gd name="T19" fmla="*/ 6 h 10"/>
                <a:gd name="T20" fmla="*/ 5 w 20"/>
                <a:gd name="T21" fmla="*/ 5 h 10"/>
                <a:gd name="T22" fmla="*/ 4 w 20"/>
                <a:gd name="T23" fmla="*/ 4 h 10"/>
                <a:gd name="T24" fmla="*/ 2 w 20"/>
                <a:gd name="T25" fmla="*/ 3 h 10"/>
                <a:gd name="T26" fmla="*/ 0 w 20"/>
                <a:gd name="T27" fmla="*/ 1 h 10"/>
                <a:gd name="T28" fmla="*/ 0 w 20"/>
                <a:gd name="T29" fmla="*/ 0 h 10"/>
                <a:gd name="T30" fmla="*/ 1 w 20"/>
                <a:gd name="T31" fmla="*/ 0 h 10"/>
                <a:gd name="T32" fmla="*/ 3 w 20"/>
                <a:gd name="T33" fmla="*/ 1 h 10"/>
                <a:gd name="T34" fmla="*/ 4 w 20"/>
                <a:gd name="T35" fmla="*/ 1 h 10"/>
                <a:gd name="T36" fmla="*/ 6 w 20"/>
                <a:gd name="T37" fmla="*/ 1 h 10"/>
                <a:gd name="T38" fmla="*/ 7 w 20"/>
                <a:gd name="T39" fmla="*/ 2 h 10"/>
                <a:gd name="T40" fmla="*/ 9 w 20"/>
                <a:gd name="T41" fmla="*/ 2 h 10"/>
                <a:gd name="T42" fmla="*/ 12 w 20"/>
                <a:gd name="T43" fmla="*/ 3 h 10"/>
                <a:gd name="T44" fmla="*/ 15 w 20"/>
                <a:gd name="T45" fmla="*/ 4 h 10"/>
                <a:gd name="T46" fmla="*/ 17 w 20"/>
                <a:gd name="T47" fmla="*/ 6 h 10"/>
                <a:gd name="T48" fmla="*/ 20 w 20"/>
                <a:gd name="T49" fmla="*/ 8 h 10"/>
                <a:gd name="T50" fmla="*/ 20 w 20"/>
                <a:gd name="T51" fmla="*/ 9 h 10"/>
                <a:gd name="T52" fmla="*/ 17 w 20"/>
                <a:gd name="T53" fmla="*/ 9 h 10"/>
                <a:gd name="T54" fmla="*/ 13 w 20"/>
                <a:gd name="T55" fmla="*/ 9 h 10"/>
                <a:gd name="T56" fmla="*/ 13 w 20"/>
                <a:gd name="T57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0" h="10">
                  <a:moveTo>
                    <a:pt x="13" y="9"/>
                  </a:moveTo>
                  <a:cubicBezTo>
                    <a:pt x="13" y="9"/>
                    <a:pt x="12" y="9"/>
                    <a:pt x="12" y="9"/>
                  </a:cubicBezTo>
                  <a:cubicBezTo>
                    <a:pt x="12" y="9"/>
                    <a:pt x="12" y="9"/>
                    <a:pt x="11" y="9"/>
                  </a:cubicBezTo>
                  <a:cubicBezTo>
                    <a:pt x="11" y="9"/>
                    <a:pt x="11" y="9"/>
                    <a:pt x="11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9" y="8"/>
                    <a:pt x="9" y="8"/>
                  </a:cubicBezTo>
                  <a:cubicBezTo>
                    <a:pt x="9" y="8"/>
                    <a:pt x="8" y="8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7" y="8"/>
                    <a:pt x="7" y="7"/>
                    <a:pt x="7" y="7"/>
                  </a:cubicBezTo>
                  <a:cubicBezTo>
                    <a:pt x="6" y="7"/>
                    <a:pt x="6" y="7"/>
                    <a:pt x="5" y="6"/>
                  </a:cubicBezTo>
                  <a:cubicBezTo>
                    <a:pt x="5" y="6"/>
                    <a:pt x="5" y="6"/>
                    <a:pt x="5" y="5"/>
                  </a:cubicBezTo>
                  <a:cubicBezTo>
                    <a:pt x="5" y="5"/>
                    <a:pt x="4" y="5"/>
                    <a:pt x="4" y="4"/>
                  </a:cubicBezTo>
                  <a:cubicBezTo>
                    <a:pt x="3" y="4"/>
                    <a:pt x="2" y="3"/>
                    <a:pt x="2" y="3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1"/>
                    <a:pt x="3" y="1"/>
                  </a:cubicBezTo>
                  <a:cubicBezTo>
                    <a:pt x="3" y="1"/>
                    <a:pt x="4" y="1"/>
                    <a:pt x="4" y="1"/>
                  </a:cubicBezTo>
                  <a:cubicBezTo>
                    <a:pt x="5" y="1"/>
                    <a:pt x="5" y="1"/>
                    <a:pt x="6" y="1"/>
                  </a:cubicBezTo>
                  <a:cubicBezTo>
                    <a:pt x="6" y="1"/>
                    <a:pt x="7" y="2"/>
                    <a:pt x="7" y="2"/>
                  </a:cubicBezTo>
                  <a:cubicBezTo>
                    <a:pt x="8" y="2"/>
                    <a:pt x="8" y="2"/>
                    <a:pt x="9" y="2"/>
                  </a:cubicBezTo>
                  <a:cubicBezTo>
                    <a:pt x="10" y="2"/>
                    <a:pt x="11" y="2"/>
                    <a:pt x="12" y="3"/>
                  </a:cubicBezTo>
                  <a:cubicBezTo>
                    <a:pt x="13" y="3"/>
                    <a:pt x="14" y="4"/>
                    <a:pt x="15" y="4"/>
                  </a:cubicBezTo>
                  <a:cubicBezTo>
                    <a:pt x="15" y="5"/>
                    <a:pt x="16" y="5"/>
                    <a:pt x="17" y="6"/>
                  </a:cubicBezTo>
                  <a:cubicBezTo>
                    <a:pt x="18" y="7"/>
                    <a:pt x="19" y="7"/>
                    <a:pt x="20" y="8"/>
                  </a:cubicBezTo>
                  <a:cubicBezTo>
                    <a:pt x="20" y="8"/>
                    <a:pt x="20" y="9"/>
                    <a:pt x="20" y="9"/>
                  </a:cubicBezTo>
                  <a:cubicBezTo>
                    <a:pt x="19" y="9"/>
                    <a:pt x="18" y="9"/>
                    <a:pt x="17" y="9"/>
                  </a:cubicBezTo>
                  <a:cubicBezTo>
                    <a:pt x="15" y="10"/>
                    <a:pt x="14" y="10"/>
                    <a:pt x="13" y="9"/>
                  </a:cubicBezTo>
                  <a:cubicBezTo>
                    <a:pt x="13" y="9"/>
                    <a:pt x="13" y="9"/>
                    <a:pt x="13" y="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306" name="Freeform 308"/>
            <p:cNvSpPr>
              <a:spLocks/>
            </p:cNvSpPr>
            <p:nvPr/>
          </p:nvSpPr>
          <p:spPr bwMode="auto">
            <a:xfrm>
              <a:off x="2541588" y="2911476"/>
              <a:ext cx="17463" cy="17463"/>
            </a:xfrm>
            <a:custGeom>
              <a:avLst/>
              <a:gdLst>
                <a:gd name="T0" fmla="*/ 2 w 6"/>
                <a:gd name="T1" fmla="*/ 5 h 6"/>
                <a:gd name="T2" fmla="*/ 1 w 6"/>
                <a:gd name="T3" fmla="*/ 5 h 6"/>
                <a:gd name="T4" fmla="*/ 2 w 6"/>
                <a:gd name="T5" fmla="*/ 4 h 6"/>
                <a:gd name="T6" fmla="*/ 3 w 6"/>
                <a:gd name="T7" fmla="*/ 2 h 6"/>
                <a:gd name="T8" fmla="*/ 4 w 6"/>
                <a:gd name="T9" fmla="*/ 2 h 6"/>
                <a:gd name="T10" fmla="*/ 4 w 6"/>
                <a:gd name="T11" fmla="*/ 1 h 6"/>
                <a:gd name="T12" fmla="*/ 5 w 6"/>
                <a:gd name="T13" fmla="*/ 1 h 6"/>
                <a:gd name="T14" fmla="*/ 6 w 6"/>
                <a:gd name="T15" fmla="*/ 1 h 6"/>
                <a:gd name="T16" fmla="*/ 5 w 6"/>
                <a:gd name="T17" fmla="*/ 1 h 6"/>
                <a:gd name="T18" fmla="*/ 3 w 6"/>
                <a:gd name="T19" fmla="*/ 1 h 6"/>
                <a:gd name="T20" fmla="*/ 3 w 6"/>
                <a:gd name="T21" fmla="*/ 1 h 6"/>
                <a:gd name="T22" fmla="*/ 2 w 6"/>
                <a:gd name="T23" fmla="*/ 2 h 6"/>
                <a:gd name="T24" fmla="*/ 1 w 6"/>
                <a:gd name="T25" fmla="*/ 3 h 6"/>
                <a:gd name="T26" fmla="*/ 0 w 6"/>
                <a:gd name="T27" fmla="*/ 3 h 6"/>
                <a:gd name="T28" fmla="*/ 0 w 6"/>
                <a:gd name="T29" fmla="*/ 4 h 6"/>
                <a:gd name="T30" fmla="*/ 0 w 6"/>
                <a:gd name="T31" fmla="*/ 5 h 6"/>
                <a:gd name="T32" fmla="*/ 1 w 6"/>
                <a:gd name="T33" fmla="*/ 6 h 6"/>
                <a:gd name="T34" fmla="*/ 2 w 6"/>
                <a:gd name="T35" fmla="*/ 5 h 6"/>
                <a:gd name="T36" fmla="*/ 2 w 6"/>
                <a:gd name="T37" fmla="*/ 5 h 6"/>
                <a:gd name="T38" fmla="*/ 2 w 6"/>
                <a:gd name="T3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" h="6">
                  <a:moveTo>
                    <a:pt x="2" y="5"/>
                  </a:moveTo>
                  <a:cubicBezTo>
                    <a:pt x="2" y="5"/>
                    <a:pt x="2" y="5"/>
                    <a:pt x="1" y="5"/>
                  </a:cubicBezTo>
                  <a:cubicBezTo>
                    <a:pt x="1" y="4"/>
                    <a:pt x="2" y="4"/>
                    <a:pt x="2" y="4"/>
                  </a:cubicBezTo>
                  <a:cubicBezTo>
                    <a:pt x="2" y="3"/>
                    <a:pt x="3" y="3"/>
                    <a:pt x="3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1"/>
                    <a:pt x="4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6" y="1"/>
                    <a:pt x="6" y="1"/>
                  </a:cubicBezTo>
                  <a:cubicBezTo>
                    <a:pt x="6" y="0"/>
                    <a:pt x="5" y="1"/>
                    <a:pt x="5" y="1"/>
                  </a:cubicBezTo>
                  <a:cubicBezTo>
                    <a:pt x="4" y="1"/>
                    <a:pt x="4" y="0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2" y="2"/>
                  </a:cubicBezTo>
                  <a:cubicBezTo>
                    <a:pt x="2" y="2"/>
                    <a:pt x="2" y="3"/>
                    <a:pt x="1" y="3"/>
                  </a:cubicBezTo>
                  <a:cubicBezTo>
                    <a:pt x="1" y="3"/>
                    <a:pt x="1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6"/>
                    <a:pt x="1" y="6"/>
                    <a:pt x="1" y="6"/>
                  </a:cubicBezTo>
                  <a:cubicBezTo>
                    <a:pt x="1" y="5"/>
                    <a:pt x="2" y="6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3" y="5"/>
                    <a:pt x="2" y="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307" name="Freeform 309"/>
            <p:cNvSpPr>
              <a:spLocks/>
            </p:cNvSpPr>
            <p:nvPr/>
          </p:nvSpPr>
          <p:spPr bwMode="auto">
            <a:xfrm>
              <a:off x="2674938" y="2935288"/>
              <a:ext cx="6350" cy="4763"/>
            </a:xfrm>
            <a:custGeom>
              <a:avLst/>
              <a:gdLst>
                <a:gd name="T0" fmla="*/ 0 w 2"/>
                <a:gd name="T1" fmla="*/ 1 h 2"/>
                <a:gd name="T2" fmla="*/ 1 w 2"/>
                <a:gd name="T3" fmla="*/ 2 h 2"/>
                <a:gd name="T4" fmla="*/ 2 w 2"/>
                <a:gd name="T5" fmla="*/ 1 h 2"/>
                <a:gd name="T6" fmla="*/ 2 w 2"/>
                <a:gd name="T7" fmla="*/ 0 h 2"/>
                <a:gd name="T8" fmla="*/ 1 w 2"/>
                <a:gd name="T9" fmla="*/ 1 h 2"/>
                <a:gd name="T10" fmla="*/ 0 w 2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2" y="2"/>
                    <a:pt x="2" y="1"/>
                  </a:cubicBezTo>
                  <a:cubicBezTo>
                    <a:pt x="2" y="1"/>
                    <a:pt x="2" y="0"/>
                    <a:pt x="2" y="0"/>
                  </a:cubicBezTo>
                  <a:cubicBezTo>
                    <a:pt x="2" y="0"/>
                    <a:pt x="2" y="0"/>
                    <a:pt x="1" y="1"/>
                  </a:cubicBezTo>
                  <a:cubicBezTo>
                    <a:pt x="1" y="1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308" name="Freeform 310"/>
            <p:cNvSpPr>
              <a:spLocks/>
            </p:cNvSpPr>
            <p:nvPr/>
          </p:nvSpPr>
          <p:spPr bwMode="auto">
            <a:xfrm>
              <a:off x="2759075" y="2846388"/>
              <a:ext cx="9525" cy="6350"/>
            </a:xfrm>
            <a:custGeom>
              <a:avLst/>
              <a:gdLst>
                <a:gd name="T0" fmla="*/ 3 w 3"/>
                <a:gd name="T1" fmla="*/ 1 h 2"/>
                <a:gd name="T2" fmla="*/ 2 w 3"/>
                <a:gd name="T3" fmla="*/ 1 h 2"/>
                <a:gd name="T4" fmla="*/ 1 w 3"/>
                <a:gd name="T5" fmla="*/ 0 h 2"/>
                <a:gd name="T6" fmla="*/ 0 w 3"/>
                <a:gd name="T7" fmla="*/ 2 h 2"/>
                <a:gd name="T8" fmla="*/ 1 w 3"/>
                <a:gd name="T9" fmla="*/ 2 h 2"/>
                <a:gd name="T10" fmla="*/ 1 w 3"/>
                <a:gd name="T11" fmla="*/ 1 h 2"/>
                <a:gd name="T12" fmla="*/ 3 w 3"/>
                <a:gd name="T13" fmla="*/ 2 h 2"/>
                <a:gd name="T14" fmla="*/ 3 w 3"/>
                <a:gd name="T1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2">
                  <a:moveTo>
                    <a:pt x="3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2" y="2"/>
                    <a:pt x="3" y="2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309" name="Freeform 311"/>
            <p:cNvSpPr>
              <a:spLocks/>
            </p:cNvSpPr>
            <p:nvPr/>
          </p:nvSpPr>
          <p:spPr bwMode="auto">
            <a:xfrm>
              <a:off x="2738438" y="2814638"/>
              <a:ext cx="6350" cy="3175"/>
            </a:xfrm>
            <a:custGeom>
              <a:avLst/>
              <a:gdLst>
                <a:gd name="T0" fmla="*/ 0 w 2"/>
                <a:gd name="T1" fmla="*/ 1 h 1"/>
                <a:gd name="T2" fmla="*/ 0 w 2"/>
                <a:gd name="T3" fmla="*/ 1 h 1"/>
                <a:gd name="T4" fmla="*/ 1 w 2"/>
                <a:gd name="T5" fmla="*/ 1 h 1"/>
                <a:gd name="T6" fmla="*/ 1 w 2"/>
                <a:gd name="T7" fmla="*/ 1 h 1"/>
                <a:gd name="T8" fmla="*/ 1 w 2"/>
                <a:gd name="T9" fmla="*/ 1 h 1"/>
                <a:gd name="T10" fmla="*/ 2 w 2"/>
                <a:gd name="T11" fmla="*/ 1 h 1"/>
                <a:gd name="T12" fmla="*/ 2 w 2"/>
                <a:gd name="T13" fmla="*/ 0 h 1"/>
                <a:gd name="T14" fmla="*/ 1 w 2"/>
                <a:gd name="T15" fmla="*/ 0 h 1"/>
                <a:gd name="T16" fmla="*/ 0 w 2"/>
                <a:gd name="T1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310" name="Freeform 312"/>
            <p:cNvSpPr>
              <a:spLocks/>
            </p:cNvSpPr>
            <p:nvPr/>
          </p:nvSpPr>
          <p:spPr bwMode="auto">
            <a:xfrm>
              <a:off x="2622550" y="2879726"/>
              <a:ext cx="17463" cy="7938"/>
            </a:xfrm>
            <a:custGeom>
              <a:avLst/>
              <a:gdLst>
                <a:gd name="T0" fmla="*/ 1 w 6"/>
                <a:gd name="T1" fmla="*/ 2 h 3"/>
                <a:gd name="T2" fmla="*/ 1 w 6"/>
                <a:gd name="T3" fmla="*/ 2 h 3"/>
                <a:gd name="T4" fmla="*/ 0 w 6"/>
                <a:gd name="T5" fmla="*/ 2 h 3"/>
                <a:gd name="T6" fmla="*/ 2 w 6"/>
                <a:gd name="T7" fmla="*/ 2 h 3"/>
                <a:gd name="T8" fmla="*/ 3 w 6"/>
                <a:gd name="T9" fmla="*/ 2 h 3"/>
                <a:gd name="T10" fmla="*/ 4 w 6"/>
                <a:gd name="T11" fmla="*/ 2 h 3"/>
                <a:gd name="T12" fmla="*/ 4 w 6"/>
                <a:gd name="T13" fmla="*/ 2 h 3"/>
                <a:gd name="T14" fmla="*/ 5 w 6"/>
                <a:gd name="T15" fmla="*/ 2 h 3"/>
                <a:gd name="T16" fmla="*/ 6 w 6"/>
                <a:gd name="T17" fmla="*/ 2 h 3"/>
                <a:gd name="T18" fmla="*/ 6 w 6"/>
                <a:gd name="T19" fmla="*/ 1 h 3"/>
                <a:gd name="T20" fmla="*/ 4 w 6"/>
                <a:gd name="T21" fmla="*/ 2 h 3"/>
                <a:gd name="T22" fmla="*/ 4 w 6"/>
                <a:gd name="T23" fmla="*/ 1 h 3"/>
                <a:gd name="T24" fmla="*/ 4 w 6"/>
                <a:gd name="T25" fmla="*/ 1 h 3"/>
                <a:gd name="T26" fmla="*/ 3 w 6"/>
                <a:gd name="T27" fmla="*/ 1 h 3"/>
                <a:gd name="T28" fmla="*/ 1 w 6"/>
                <a:gd name="T2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" h="3"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2"/>
                    <a:pt x="0" y="2"/>
                  </a:cubicBezTo>
                  <a:cubicBezTo>
                    <a:pt x="0" y="3"/>
                    <a:pt x="1" y="3"/>
                    <a:pt x="2" y="2"/>
                  </a:cubicBezTo>
                  <a:cubicBezTo>
                    <a:pt x="2" y="2"/>
                    <a:pt x="3" y="3"/>
                    <a:pt x="3" y="2"/>
                  </a:cubicBezTo>
                  <a:cubicBezTo>
                    <a:pt x="3" y="2"/>
                    <a:pt x="3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5" y="2"/>
                    <a:pt x="5" y="2"/>
                  </a:cubicBezTo>
                  <a:cubicBezTo>
                    <a:pt x="5" y="2"/>
                    <a:pt x="5" y="2"/>
                    <a:pt x="6" y="2"/>
                  </a:cubicBezTo>
                  <a:cubicBezTo>
                    <a:pt x="6" y="2"/>
                    <a:pt x="6" y="2"/>
                    <a:pt x="6" y="1"/>
                  </a:cubicBezTo>
                  <a:cubicBezTo>
                    <a:pt x="5" y="1"/>
                    <a:pt x="5" y="2"/>
                    <a:pt x="4" y="2"/>
                  </a:cubicBezTo>
                  <a:cubicBezTo>
                    <a:pt x="4" y="2"/>
                    <a:pt x="4" y="2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3" y="1"/>
                    <a:pt x="3" y="1"/>
                  </a:cubicBezTo>
                  <a:cubicBezTo>
                    <a:pt x="2" y="1"/>
                    <a:pt x="2" y="1"/>
                    <a:pt x="1" y="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311" name="Freeform 313"/>
            <p:cNvSpPr>
              <a:spLocks/>
            </p:cNvSpPr>
            <p:nvPr/>
          </p:nvSpPr>
          <p:spPr bwMode="auto">
            <a:xfrm>
              <a:off x="2614613" y="2789238"/>
              <a:ext cx="165100" cy="157163"/>
            </a:xfrm>
            <a:custGeom>
              <a:avLst/>
              <a:gdLst>
                <a:gd name="T0" fmla="*/ 10 w 57"/>
                <a:gd name="T1" fmla="*/ 34 h 54"/>
                <a:gd name="T2" fmla="*/ 3 w 57"/>
                <a:gd name="T3" fmla="*/ 39 h 54"/>
                <a:gd name="T4" fmla="*/ 0 w 57"/>
                <a:gd name="T5" fmla="*/ 43 h 54"/>
                <a:gd name="T6" fmla="*/ 9 w 57"/>
                <a:gd name="T7" fmla="*/ 42 h 54"/>
                <a:gd name="T8" fmla="*/ 14 w 57"/>
                <a:gd name="T9" fmla="*/ 43 h 54"/>
                <a:gd name="T10" fmla="*/ 22 w 57"/>
                <a:gd name="T11" fmla="*/ 43 h 54"/>
                <a:gd name="T12" fmla="*/ 28 w 57"/>
                <a:gd name="T13" fmla="*/ 42 h 54"/>
                <a:gd name="T14" fmla="*/ 30 w 57"/>
                <a:gd name="T15" fmla="*/ 42 h 54"/>
                <a:gd name="T16" fmla="*/ 31 w 57"/>
                <a:gd name="T17" fmla="*/ 43 h 54"/>
                <a:gd name="T18" fmla="*/ 33 w 57"/>
                <a:gd name="T19" fmla="*/ 42 h 54"/>
                <a:gd name="T20" fmla="*/ 37 w 57"/>
                <a:gd name="T21" fmla="*/ 43 h 54"/>
                <a:gd name="T22" fmla="*/ 34 w 57"/>
                <a:gd name="T23" fmla="*/ 45 h 54"/>
                <a:gd name="T24" fmla="*/ 28 w 57"/>
                <a:gd name="T25" fmla="*/ 49 h 54"/>
                <a:gd name="T26" fmla="*/ 30 w 57"/>
                <a:gd name="T27" fmla="*/ 50 h 54"/>
                <a:gd name="T28" fmla="*/ 36 w 57"/>
                <a:gd name="T29" fmla="*/ 47 h 54"/>
                <a:gd name="T30" fmla="*/ 44 w 57"/>
                <a:gd name="T31" fmla="*/ 43 h 54"/>
                <a:gd name="T32" fmla="*/ 45 w 57"/>
                <a:gd name="T33" fmla="*/ 47 h 54"/>
                <a:gd name="T34" fmla="*/ 41 w 57"/>
                <a:gd name="T35" fmla="*/ 52 h 54"/>
                <a:gd name="T36" fmla="*/ 46 w 57"/>
                <a:gd name="T37" fmla="*/ 48 h 54"/>
                <a:gd name="T38" fmla="*/ 46 w 57"/>
                <a:gd name="T39" fmla="*/ 53 h 54"/>
                <a:gd name="T40" fmla="*/ 51 w 57"/>
                <a:gd name="T41" fmla="*/ 52 h 54"/>
                <a:gd name="T42" fmla="*/ 55 w 57"/>
                <a:gd name="T43" fmla="*/ 46 h 54"/>
                <a:gd name="T44" fmla="*/ 55 w 57"/>
                <a:gd name="T45" fmla="*/ 43 h 54"/>
                <a:gd name="T46" fmla="*/ 55 w 57"/>
                <a:gd name="T47" fmla="*/ 39 h 54"/>
                <a:gd name="T48" fmla="*/ 50 w 57"/>
                <a:gd name="T49" fmla="*/ 41 h 54"/>
                <a:gd name="T50" fmla="*/ 47 w 57"/>
                <a:gd name="T51" fmla="*/ 42 h 54"/>
                <a:gd name="T52" fmla="*/ 48 w 57"/>
                <a:gd name="T53" fmla="*/ 39 h 54"/>
                <a:gd name="T54" fmla="*/ 51 w 57"/>
                <a:gd name="T55" fmla="*/ 37 h 54"/>
                <a:gd name="T56" fmla="*/ 54 w 57"/>
                <a:gd name="T57" fmla="*/ 35 h 54"/>
                <a:gd name="T58" fmla="*/ 56 w 57"/>
                <a:gd name="T59" fmla="*/ 32 h 54"/>
                <a:gd name="T60" fmla="*/ 49 w 57"/>
                <a:gd name="T61" fmla="*/ 34 h 54"/>
                <a:gd name="T62" fmla="*/ 51 w 57"/>
                <a:gd name="T63" fmla="*/ 32 h 54"/>
                <a:gd name="T64" fmla="*/ 49 w 57"/>
                <a:gd name="T65" fmla="*/ 30 h 54"/>
                <a:gd name="T66" fmla="*/ 53 w 57"/>
                <a:gd name="T67" fmla="*/ 28 h 54"/>
                <a:gd name="T68" fmla="*/ 49 w 57"/>
                <a:gd name="T69" fmla="*/ 25 h 54"/>
                <a:gd name="T70" fmla="*/ 47 w 57"/>
                <a:gd name="T71" fmla="*/ 22 h 54"/>
                <a:gd name="T72" fmla="*/ 44 w 57"/>
                <a:gd name="T73" fmla="*/ 22 h 54"/>
                <a:gd name="T74" fmla="*/ 41 w 57"/>
                <a:gd name="T75" fmla="*/ 25 h 54"/>
                <a:gd name="T76" fmla="*/ 39 w 57"/>
                <a:gd name="T77" fmla="*/ 26 h 54"/>
                <a:gd name="T78" fmla="*/ 41 w 57"/>
                <a:gd name="T79" fmla="*/ 23 h 54"/>
                <a:gd name="T80" fmla="*/ 37 w 57"/>
                <a:gd name="T81" fmla="*/ 23 h 54"/>
                <a:gd name="T82" fmla="*/ 33 w 57"/>
                <a:gd name="T83" fmla="*/ 24 h 54"/>
                <a:gd name="T84" fmla="*/ 35 w 57"/>
                <a:gd name="T85" fmla="*/ 21 h 54"/>
                <a:gd name="T86" fmla="*/ 38 w 57"/>
                <a:gd name="T87" fmla="*/ 20 h 54"/>
                <a:gd name="T88" fmla="*/ 38 w 57"/>
                <a:gd name="T89" fmla="*/ 18 h 54"/>
                <a:gd name="T90" fmla="*/ 35 w 57"/>
                <a:gd name="T91" fmla="*/ 17 h 54"/>
                <a:gd name="T92" fmla="*/ 28 w 57"/>
                <a:gd name="T93" fmla="*/ 22 h 54"/>
                <a:gd name="T94" fmla="*/ 31 w 57"/>
                <a:gd name="T95" fmla="*/ 17 h 54"/>
                <a:gd name="T96" fmla="*/ 38 w 57"/>
                <a:gd name="T97" fmla="*/ 10 h 54"/>
                <a:gd name="T98" fmla="*/ 39 w 57"/>
                <a:gd name="T99" fmla="*/ 10 h 54"/>
                <a:gd name="T100" fmla="*/ 44 w 57"/>
                <a:gd name="T101" fmla="*/ 5 h 54"/>
                <a:gd name="T102" fmla="*/ 45 w 57"/>
                <a:gd name="T103" fmla="*/ 3 h 54"/>
                <a:gd name="T104" fmla="*/ 46 w 57"/>
                <a:gd name="T105" fmla="*/ 1 h 54"/>
                <a:gd name="T106" fmla="*/ 41 w 57"/>
                <a:gd name="T107" fmla="*/ 1 h 54"/>
                <a:gd name="T108" fmla="*/ 35 w 57"/>
                <a:gd name="T109" fmla="*/ 4 h 54"/>
                <a:gd name="T110" fmla="*/ 30 w 57"/>
                <a:gd name="T111" fmla="*/ 9 h 54"/>
                <a:gd name="T112" fmla="*/ 28 w 57"/>
                <a:gd name="T113" fmla="*/ 12 h 54"/>
                <a:gd name="T114" fmla="*/ 23 w 57"/>
                <a:gd name="T115" fmla="*/ 16 h 54"/>
                <a:gd name="T116" fmla="*/ 19 w 57"/>
                <a:gd name="T117" fmla="*/ 23 h 54"/>
                <a:gd name="T118" fmla="*/ 15 w 57"/>
                <a:gd name="T119" fmla="*/ 25 h 54"/>
                <a:gd name="T120" fmla="*/ 13 w 57"/>
                <a:gd name="T121" fmla="*/ 28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7" h="54">
                  <a:moveTo>
                    <a:pt x="9" y="33"/>
                  </a:moveTo>
                  <a:cubicBezTo>
                    <a:pt x="10" y="33"/>
                    <a:pt x="10" y="33"/>
                    <a:pt x="11" y="33"/>
                  </a:cubicBezTo>
                  <a:cubicBezTo>
                    <a:pt x="11" y="33"/>
                    <a:pt x="11" y="33"/>
                    <a:pt x="11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9" y="34"/>
                    <a:pt x="9" y="34"/>
                    <a:pt x="8" y="34"/>
                  </a:cubicBezTo>
                  <a:cubicBezTo>
                    <a:pt x="8" y="34"/>
                    <a:pt x="8" y="35"/>
                    <a:pt x="8" y="35"/>
                  </a:cubicBezTo>
                  <a:cubicBezTo>
                    <a:pt x="8" y="35"/>
                    <a:pt x="8" y="35"/>
                    <a:pt x="7" y="35"/>
                  </a:cubicBezTo>
                  <a:cubicBezTo>
                    <a:pt x="7" y="35"/>
                    <a:pt x="7" y="36"/>
                    <a:pt x="6" y="36"/>
                  </a:cubicBezTo>
                  <a:cubicBezTo>
                    <a:pt x="6" y="36"/>
                    <a:pt x="6" y="37"/>
                    <a:pt x="5" y="37"/>
                  </a:cubicBezTo>
                  <a:cubicBezTo>
                    <a:pt x="4" y="38"/>
                    <a:pt x="3" y="38"/>
                    <a:pt x="3" y="39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1" y="39"/>
                    <a:pt x="1" y="40"/>
                    <a:pt x="1" y="40"/>
                  </a:cubicBezTo>
                  <a:cubicBezTo>
                    <a:pt x="1" y="40"/>
                    <a:pt x="0" y="40"/>
                    <a:pt x="0" y="40"/>
                  </a:cubicBezTo>
                  <a:cubicBezTo>
                    <a:pt x="0" y="41"/>
                    <a:pt x="0" y="41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3"/>
                  </a:cubicBezTo>
                  <a:cubicBezTo>
                    <a:pt x="0" y="43"/>
                    <a:pt x="0" y="43"/>
                    <a:pt x="1" y="43"/>
                  </a:cubicBezTo>
                  <a:cubicBezTo>
                    <a:pt x="1" y="43"/>
                    <a:pt x="4" y="41"/>
                    <a:pt x="4" y="42"/>
                  </a:cubicBezTo>
                  <a:cubicBezTo>
                    <a:pt x="5" y="42"/>
                    <a:pt x="5" y="42"/>
                    <a:pt x="6" y="42"/>
                  </a:cubicBezTo>
                  <a:cubicBezTo>
                    <a:pt x="6" y="42"/>
                    <a:pt x="7" y="42"/>
                    <a:pt x="7" y="42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2"/>
                    <a:pt x="9" y="42"/>
                    <a:pt x="9" y="42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9" y="41"/>
                    <a:pt x="10" y="41"/>
                    <a:pt x="10" y="41"/>
                  </a:cubicBezTo>
                  <a:cubicBezTo>
                    <a:pt x="10" y="41"/>
                    <a:pt x="9" y="42"/>
                    <a:pt x="9" y="42"/>
                  </a:cubicBezTo>
                  <a:cubicBezTo>
                    <a:pt x="8" y="42"/>
                    <a:pt x="9" y="42"/>
                    <a:pt x="10" y="42"/>
                  </a:cubicBezTo>
                  <a:cubicBezTo>
                    <a:pt x="11" y="42"/>
                    <a:pt x="12" y="42"/>
                    <a:pt x="14" y="42"/>
                  </a:cubicBezTo>
                  <a:cubicBezTo>
                    <a:pt x="14" y="42"/>
                    <a:pt x="14" y="43"/>
                    <a:pt x="14" y="43"/>
                  </a:cubicBezTo>
                  <a:cubicBezTo>
                    <a:pt x="15" y="43"/>
                    <a:pt x="14" y="43"/>
                    <a:pt x="15" y="43"/>
                  </a:cubicBezTo>
                  <a:cubicBezTo>
                    <a:pt x="15" y="43"/>
                    <a:pt x="16" y="43"/>
                    <a:pt x="16" y="43"/>
                  </a:cubicBezTo>
                  <a:cubicBezTo>
                    <a:pt x="17" y="43"/>
                    <a:pt x="17" y="43"/>
                    <a:pt x="18" y="43"/>
                  </a:cubicBezTo>
                  <a:cubicBezTo>
                    <a:pt x="18" y="43"/>
                    <a:pt x="19" y="43"/>
                    <a:pt x="20" y="43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2" y="44"/>
                    <a:pt x="22" y="43"/>
                    <a:pt x="22" y="43"/>
                  </a:cubicBezTo>
                  <a:cubicBezTo>
                    <a:pt x="22" y="43"/>
                    <a:pt x="23" y="43"/>
                    <a:pt x="24" y="43"/>
                  </a:cubicBezTo>
                  <a:cubicBezTo>
                    <a:pt x="24" y="43"/>
                    <a:pt x="24" y="43"/>
                    <a:pt x="25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26" y="43"/>
                    <a:pt x="26" y="42"/>
                    <a:pt x="26" y="42"/>
                  </a:cubicBezTo>
                  <a:cubicBezTo>
                    <a:pt x="26" y="42"/>
                    <a:pt x="26" y="42"/>
                    <a:pt x="27" y="42"/>
                  </a:cubicBezTo>
                  <a:cubicBezTo>
                    <a:pt x="27" y="42"/>
                    <a:pt x="28" y="42"/>
                    <a:pt x="28" y="42"/>
                  </a:cubicBezTo>
                  <a:cubicBezTo>
                    <a:pt x="28" y="42"/>
                    <a:pt x="28" y="41"/>
                    <a:pt x="28" y="41"/>
                  </a:cubicBezTo>
                  <a:cubicBezTo>
                    <a:pt x="28" y="41"/>
                    <a:pt x="29" y="41"/>
                    <a:pt x="29" y="41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0"/>
                    <a:pt x="31" y="40"/>
                    <a:pt x="31" y="40"/>
                  </a:cubicBezTo>
                  <a:cubicBezTo>
                    <a:pt x="31" y="41"/>
                    <a:pt x="30" y="41"/>
                    <a:pt x="30" y="42"/>
                  </a:cubicBezTo>
                  <a:cubicBezTo>
                    <a:pt x="30" y="42"/>
                    <a:pt x="30" y="42"/>
                    <a:pt x="30" y="43"/>
                  </a:cubicBezTo>
                  <a:cubicBezTo>
                    <a:pt x="30" y="43"/>
                    <a:pt x="29" y="43"/>
                    <a:pt x="29" y="43"/>
                  </a:cubicBezTo>
                  <a:cubicBezTo>
                    <a:pt x="29" y="44"/>
                    <a:pt x="30" y="43"/>
                    <a:pt x="30" y="43"/>
                  </a:cubicBezTo>
                  <a:cubicBezTo>
                    <a:pt x="30" y="43"/>
                    <a:pt x="31" y="43"/>
                    <a:pt x="31" y="43"/>
                  </a:cubicBezTo>
                  <a:cubicBezTo>
                    <a:pt x="31" y="43"/>
                    <a:pt x="31" y="43"/>
                    <a:pt x="31" y="43"/>
                  </a:cubicBezTo>
                  <a:cubicBezTo>
                    <a:pt x="31" y="43"/>
                    <a:pt x="31" y="43"/>
                    <a:pt x="31" y="43"/>
                  </a:cubicBezTo>
                  <a:cubicBezTo>
                    <a:pt x="31" y="43"/>
                    <a:pt x="30" y="43"/>
                    <a:pt x="30" y="44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5"/>
                    <a:pt x="31" y="44"/>
                    <a:pt x="31" y="44"/>
                  </a:cubicBezTo>
                  <a:cubicBezTo>
                    <a:pt x="32" y="44"/>
                    <a:pt x="32" y="45"/>
                    <a:pt x="33" y="44"/>
                  </a:cubicBezTo>
                  <a:cubicBezTo>
                    <a:pt x="33" y="44"/>
                    <a:pt x="33" y="44"/>
                    <a:pt x="33" y="43"/>
                  </a:cubicBezTo>
                  <a:cubicBezTo>
                    <a:pt x="33" y="43"/>
                    <a:pt x="33" y="43"/>
                    <a:pt x="33" y="42"/>
                  </a:cubicBezTo>
                  <a:cubicBezTo>
                    <a:pt x="33" y="42"/>
                    <a:pt x="34" y="42"/>
                    <a:pt x="34" y="42"/>
                  </a:cubicBezTo>
                  <a:cubicBezTo>
                    <a:pt x="34" y="42"/>
                    <a:pt x="35" y="42"/>
                    <a:pt x="35" y="42"/>
                  </a:cubicBezTo>
                  <a:cubicBezTo>
                    <a:pt x="35" y="42"/>
                    <a:pt x="36" y="43"/>
                    <a:pt x="36" y="42"/>
                  </a:cubicBezTo>
                  <a:cubicBezTo>
                    <a:pt x="36" y="42"/>
                    <a:pt x="37" y="41"/>
                    <a:pt x="38" y="42"/>
                  </a:cubicBezTo>
                  <a:cubicBezTo>
                    <a:pt x="38" y="42"/>
                    <a:pt x="37" y="42"/>
                    <a:pt x="37" y="42"/>
                  </a:cubicBezTo>
                  <a:cubicBezTo>
                    <a:pt x="37" y="43"/>
                    <a:pt x="37" y="43"/>
                    <a:pt x="37" y="43"/>
                  </a:cubicBezTo>
                  <a:cubicBezTo>
                    <a:pt x="37" y="43"/>
                    <a:pt x="37" y="43"/>
                    <a:pt x="38" y="43"/>
                  </a:cubicBezTo>
                  <a:cubicBezTo>
                    <a:pt x="38" y="43"/>
                    <a:pt x="38" y="43"/>
                    <a:pt x="39" y="43"/>
                  </a:cubicBezTo>
                  <a:cubicBezTo>
                    <a:pt x="39" y="44"/>
                    <a:pt x="38" y="44"/>
                    <a:pt x="37" y="44"/>
                  </a:cubicBezTo>
                  <a:cubicBezTo>
                    <a:pt x="37" y="44"/>
                    <a:pt x="37" y="44"/>
                    <a:pt x="36" y="44"/>
                  </a:cubicBezTo>
                  <a:cubicBezTo>
                    <a:pt x="36" y="44"/>
                    <a:pt x="36" y="44"/>
                    <a:pt x="35" y="44"/>
                  </a:cubicBezTo>
                  <a:cubicBezTo>
                    <a:pt x="35" y="44"/>
                    <a:pt x="34" y="44"/>
                    <a:pt x="34" y="45"/>
                  </a:cubicBezTo>
                  <a:cubicBezTo>
                    <a:pt x="34" y="45"/>
                    <a:pt x="33" y="45"/>
                    <a:pt x="33" y="45"/>
                  </a:cubicBezTo>
                  <a:cubicBezTo>
                    <a:pt x="32" y="45"/>
                    <a:pt x="32" y="45"/>
                    <a:pt x="32" y="46"/>
                  </a:cubicBezTo>
                  <a:cubicBezTo>
                    <a:pt x="32" y="46"/>
                    <a:pt x="32" y="47"/>
                    <a:pt x="32" y="47"/>
                  </a:cubicBezTo>
                  <a:cubicBezTo>
                    <a:pt x="32" y="47"/>
                    <a:pt x="32" y="46"/>
                    <a:pt x="32" y="46"/>
                  </a:cubicBezTo>
                  <a:cubicBezTo>
                    <a:pt x="31" y="47"/>
                    <a:pt x="30" y="48"/>
                    <a:pt x="29" y="48"/>
                  </a:cubicBezTo>
                  <a:cubicBezTo>
                    <a:pt x="29" y="48"/>
                    <a:pt x="28" y="49"/>
                    <a:pt x="28" y="49"/>
                  </a:cubicBezTo>
                  <a:cubicBezTo>
                    <a:pt x="27" y="49"/>
                    <a:pt x="27" y="49"/>
                    <a:pt x="26" y="49"/>
                  </a:cubicBezTo>
                  <a:cubicBezTo>
                    <a:pt x="26" y="49"/>
                    <a:pt x="25" y="50"/>
                    <a:pt x="25" y="50"/>
                  </a:cubicBezTo>
                  <a:cubicBezTo>
                    <a:pt x="25" y="51"/>
                    <a:pt x="26" y="51"/>
                    <a:pt x="27" y="51"/>
                  </a:cubicBezTo>
                  <a:cubicBezTo>
                    <a:pt x="27" y="51"/>
                    <a:pt x="28" y="51"/>
                    <a:pt x="28" y="51"/>
                  </a:cubicBezTo>
                  <a:cubicBezTo>
                    <a:pt x="29" y="50"/>
                    <a:pt x="29" y="50"/>
                    <a:pt x="29" y="50"/>
                  </a:cubicBezTo>
                  <a:cubicBezTo>
                    <a:pt x="29" y="50"/>
                    <a:pt x="30" y="50"/>
                    <a:pt x="30" y="50"/>
                  </a:cubicBezTo>
                  <a:cubicBezTo>
                    <a:pt x="30" y="51"/>
                    <a:pt x="31" y="51"/>
                    <a:pt x="31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3" y="50"/>
                    <a:pt x="33" y="50"/>
                    <a:pt x="34" y="49"/>
                  </a:cubicBezTo>
                  <a:cubicBezTo>
                    <a:pt x="34" y="49"/>
                    <a:pt x="34" y="49"/>
                    <a:pt x="34" y="48"/>
                  </a:cubicBezTo>
                  <a:cubicBezTo>
                    <a:pt x="34" y="48"/>
                    <a:pt x="35" y="48"/>
                    <a:pt x="35" y="47"/>
                  </a:cubicBezTo>
                  <a:cubicBezTo>
                    <a:pt x="35" y="47"/>
                    <a:pt x="36" y="47"/>
                    <a:pt x="36" y="47"/>
                  </a:cubicBezTo>
                  <a:cubicBezTo>
                    <a:pt x="36" y="47"/>
                    <a:pt x="36" y="47"/>
                    <a:pt x="36" y="46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41" y="46"/>
                    <a:pt x="41" y="44"/>
                    <a:pt x="42" y="44"/>
                  </a:cubicBezTo>
                  <a:cubicBezTo>
                    <a:pt x="43" y="44"/>
                    <a:pt x="43" y="43"/>
                    <a:pt x="44" y="43"/>
                  </a:cubicBezTo>
                  <a:cubicBezTo>
                    <a:pt x="44" y="43"/>
                    <a:pt x="44" y="43"/>
                    <a:pt x="45" y="42"/>
                  </a:cubicBezTo>
                  <a:cubicBezTo>
                    <a:pt x="45" y="42"/>
                    <a:pt x="45" y="42"/>
                    <a:pt x="45" y="42"/>
                  </a:cubicBezTo>
                  <a:cubicBezTo>
                    <a:pt x="46" y="42"/>
                    <a:pt x="46" y="43"/>
                    <a:pt x="46" y="43"/>
                  </a:cubicBezTo>
                  <a:cubicBezTo>
                    <a:pt x="46" y="44"/>
                    <a:pt x="46" y="44"/>
                    <a:pt x="46" y="45"/>
                  </a:cubicBezTo>
                  <a:cubicBezTo>
                    <a:pt x="46" y="45"/>
                    <a:pt x="46" y="46"/>
                    <a:pt x="46" y="46"/>
                  </a:cubicBezTo>
                  <a:cubicBezTo>
                    <a:pt x="45" y="47"/>
                    <a:pt x="45" y="47"/>
                    <a:pt x="45" y="47"/>
                  </a:cubicBezTo>
                  <a:cubicBezTo>
                    <a:pt x="45" y="47"/>
                    <a:pt x="45" y="47"/>
                    <a:pt x="44" y="48"/>
                  </a:cubicBezTo>
                  <a:cubicBezTo>
                    <a:pt x="44" y="48"/>
                    <a:pt x="44" y="48"/>
                    <a:pt x="43" y="49"/>
                  </a:cubicBezTo>
                  <a:cubicBezTo>
                    <a:pt x="43" y="49"/>
                    <a:pt x="43" y="49"/>
                    <a:pt x="43" y="50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42" y="50"/>
                    <a:pt x="42" y="51"/>
                    <a:pt x="41" y="51"/>
                  </a:cubicBezTo>
                  <a:cubicBezTo>
                    <a:pt x="41" y="51"/>
                    <a:pt x="41" y="51"/>
                    <a:pt x="41" y="52"/>
                  </a:cubicBezTo>
                  <a:cubicBezTo>
                    <a:pt x="41" y="52"/>
                    <a:pt x="42" y="52"/>
                    <a:pt x="42" y="52"/>
                  </a:cubicBezTo>
                  <a:cubicBezTo>
                    <a:pt x="42" y="52"/>
                    <a:pt x="43" y="52"/>
                    <a:pt x="43" y="51"/>
                  </a:cubicBezTo>
                  <a:cubicBezTo>
                    <a:pt x="43" y="51"/>
                    <a:pt x="43" y="51"/>
                    <a:pt x="44" y="50"/>
                  </a:cubicBezTo>
                  <a:cubicBezTo>
                    <a:pt x="44" y="50"/>
                    <a:pt x="45" y="50"/>
                    <a:pt x="45" y="49"/>
                  </a:cubicBezTo>
                  <a:cubicBezTo>
                    <a:pt x="45" y="49"/>
                    <a:pt x="45" y="49"/>
                    <a:pt x="46" y="49"/>
                  </a:cubicBezTo>
                  <a:cubicBezTo>
                    <a:pt x="46" y="48"/>
                    <a:pt x="46" y="48"/>
                    <a:pt x="46" y="48"/>
                  </a:cubicBezTo>
                  <a:cubicBezTo>
                    <a:pt x="46" y="48"/>
                    <a:pt x="47" y="48"/>
                    <a:pt x="47" y="47"/>
                  </a:cubicBezTo>
                  <a:cubicBezTo>
                    <a:pt x="47" y="48"/>
                    <a:pt x="47" y="49"/>
                    <a:pt x="47" y="49"/>
                  </a:cubicBezTo>
                  <a:cubicBezTo>
                    <a:pt x="47" y="49"/>
                    <a:pt x="47" y="49"/>
                    <a:pt x="47" y="50"/>
                  </a:cubicBezTo>
                  <a:cubicBezTo>
                    <a:pt x="47" y="50"/>
                    <a:pt x="46" y="50"/>
                    <a:pt x="46" y="50"/>
                  </a:cubicBezTo>
                  <a:cubicBezTo>
                    <a:pt x="46" y="51"/>
                    <a:pt x="47" y="50"/>
                    <a:pt x="47" y="51"/>
                  </a:cubicBezTo>
                  <a:cubicBezTo>
                    <a:pt x="47" y="52"/>
                    <a:pt x="46" y="52"/>
                    <a:pt x="46" y="53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46" y="54"/>
                    <a:pt x="46" y="54"/>
                    <a:pt x="46" y="54"/>
                  </a:cubicBezTo>
                  <a:cubicBezTo>
                    <a:pt x="46" y="54"/>
                    <a:pt x="47" y="53"/>
                    <a:pt x="47" y="53"/>
                  </a:cubicBezTo>
                  <a:cubicBezTo>
                    <a:pt x="47" y="53"/>
                    <a:pt x="48" y="53"/>
                    <a:pt x="48" y="53"/>
                  </a:cubicBezTo>
                  <a:cubicBezTo>
                    <a:pt x="49" y="53"/>
                    <a:pt x="49" y="53"/>
                    <a:pt x="49" y="53"/>
                  </a:cubicBezTo>
                  <a:cubicBezTo>
                    <a:pt x="50" y="54"/>
                    <a:pt x="50" y="52"/>
                    <a:pt x="51" y="52"/>
                  </a:cubicBezTo>
                  <a:cubicBezTo>
                    <a:pt x="51" y="51"/>
                    <a:pt x="51" y="51"/>
                    <a:pt x="51" y="50"/>
                  </a:cubicBezTo>
                  <a:cubicBezTo>
                    <a:pt x="52" y="50"/>
                    <a:pt x="52" y="50"/>
                    <a:pt x="52" y="50"/>
                  </a:cubicBezTo>
                  <a:cubicBezTo>
                    <a:pt x="52" y="49"/>
                    <a:pt x="53" y="49"/>
                    <a:pt x="53" y="49"/>
                  </a:cubicBezTo>
                  <a:cubicBezTo>
                    <a:pt x="53" y="49"/>
                    <a:pt x="53" y="48"/>
                    <a:pt x="54" y="48"/>
                  </a:cubicBezTo>
                  <a:cubicBezTo>
                    <a:pt x="54" y="48"/>
                    <a:pt x="55" y="48"/>
                    <a:pt x="55" y="47"/>
                  </a:cubicBezTo>
                  <a:cubicBezTo>
                    <a:pt x="55" y="47"/>
                    <a:pt x="55" y="46"/>
                    <a:pt x="55" y="46"/>
                  </a:cubicBezTo>
                  <a:cubicBezTo>
                    <a:pt x="55" y="46"/>
                    <a:pt x="56" y="45"/>
                    <a:pt x="56" y="45"/>
                  </a:cubicBezTo>
                  <a:cubicBezTo>
                    <a:pt x="56" y="44"/>
                    <a:pt x="57" y="44"/>
                    <a:pt x="57" y="43"/>
                  </a:cubicBezTo>
                  <a:cubicBezTo>
                    <a:pt x="57" y="43"/>
                    <a:pt x="57" y="43"/>
                    <a:pt x="57" y="43"/>
                  </a:cubicBezTo>
                  <a:cubicBezTo>
                    <a:pt x="57" y="42"/>
                    <a:pt x="57" y="42"/>
                    <a:pt x="57" y="42"/>
                  </a:cubicBezTo>
                  <a:cubicBezTo>
                    <a:pt x="56" y="41"/>
                    <a:pt x="55" y="42"/>
                    <a:pt x="55" y="42"/>
                  </a:cubicBezTo>
                  <a:cubicBezTo>
                    <a:pt x="55" y="43"/>
                    <a:pt x="55" y="43"/>
                    <a:pt x="55" y="43"/>
                  </a:cubicBezTo>
                  <a:cubicBezTo>
                    <a:pt x="54" y="43"/>
                    <a:pt x="54" y="44"/>
                    <a:pt x="54" y="44"/>
                  </a:cubicBezTo>
                  <a:cubicBezTo>
                    <a:pt x="54" y="44"/>
                    <a:pt x="53" y="45"/>
                    <a:pt x="52" y="45"/>
                  </a:cubicBezTo>
                  <a:cubicBezTo>
                    <a:pt x="52" y="45"/>
                    <a:pt x="52" y="44"/>
                    <a:pt x="52" y="43"/>
                  </a:cubicBezTo>
                  <a:cubicBezTo>
                    <a:pt x="53" y="43"/>
                    <a:pt x="53" y="42"/>
                    <a:pt x="53" y="42"/>
                  </a:cubicBezTo>
                  <a:cubicBezTo>
                    <a:pt x="53" y="41"/>
                    <a:pt x="54" y="41"/>
                    <a:pt x="54" y="41"/>
                  </a:cubicBezTo>
                  <a:cubicBezTo>
                    <a:pt x="54" y="40"/>
                    <a:pt x="55" y="39"/>
                    <a:pt x="55" y="39"/>
                  </a:cubicBezTo>
                  <a:cubicBezTo>
                    <a:pt x="55" y="39"/>
                    <a:pt x="56" y="38"/>
                    <a:pt x="56" y="38"/>
                  </a:cubicBezTo>
                  <a:cubicBezTo>
                    <a:pt x="56" y="37"/>
                    <a:pt x="55" y="38"/>
                    <a:pt x="55" y="38"/>
                  </a:cubicBezTo>
                  <a:cubicBezTo>
                    <a:pt x="55" y="38"/>
                    <a:pt x="54" y="39"/>
                    <a:pt x="54" y="39"/>
                  </a:cubicBezTo>
                  <a:cubicBezTo>
                    <a:pt x="53" y="39"/>
                    <a:pt x="53" y="39"/>
                    <a:pt x="53" y="39"/>
                  </a:cubicBezTo>
                  <a:cubicBezTo>
                    <a:pt x="52" y="39"/>
                    <a:pt x="52" y="40"/>
                    <a:pt x="52" y="40"/>
                  </a:cubicBezTo>
                  <a:cubicBezTo>
                    <a:pt x="51" y="40"/>
                    <a:pt x="51" y="41"/>
                    <a:pt x="50" y="41"/>
                  </a:cubicBezTo>
                  <a:cubicBezTo>
                    <a:pt x="50" y="41"/>
                    <a:pt x="50" y="42"/>
                    <a:pt x="50" y="42"/>
                  </a:cubicBezTo>
                  <a:cubicBezTo>
                    <a:pt x="50" y="42"/>
                    <a:pt x="50" y="42"/>
                    <a:pt x="49" y="43"/>
                  </a:cubicBezTo>
                  <a:cubicBezTo>
                    <a:pt x="49" y="43"/>
                    <a:pt x="49" y="43"/>
                    <a:pt x="49" y="43"/>
                  </a:cubicBezTo>
                  <a:cubicBezTo>
                    <a:pt x="49" y="43"/>
                    <a:pt x="48" y="44"/>
                    <a:pt x="48" y="44"/>
                  </a:cubicBezTo>
                  <a:cubicBezTo>
                    <a:pt x="48" y="44"/>
                    <a:pt x="48" y="43"/>
                    <a:pt x="47" y="43"/>
                  </a:cubicBezTo>
                  <a:cubicBezTo>
                    <a:pt x="47" y="43"/>
                    <a:pt x="47" y="42"/>
                    <a:pt x="47" y="42"/>
                  </a:cubicBezTo>
                  <a:cubicBezTo>
                    <a:pt x="47" y="41"/>
                    <a:pt x="48" y="41"/>
                    <a:pt x="48" y="41"/>
                  </a:cubicBezTo>
                  <a:cubicBezTo>
                    <a:pt x="49" y="40"/>
                    <a:pt x="49" y="40"/>
                    <a:pt x="49" y="40"/>
                  </a:cubicBezTo>
                  <a:cubicBezTo>
                    <a:pt x="49" y="40"/>
                    <a:pt x="49" y="39"/>
                    <a:pt x="49" y="39"/>
                  </a:cubicBezTo>
                  <a:cubicBezTo>
                    <a:pt x="49" y="39"/>
                    <a:pt x="50" y="39"/>
                    <a:pt x="50" y="39"/>
                  </a:cubicBezTo>
                  <a:cubicBezTo>
                    <a:pt x="49" y="39"/>
                    <a:pt x="49" y="39"/>
                    <a:pt x="49" y="39"/>
                  </a:cubicBezTo>
                  <a:cubicBezTo>
                    <a:pt x="48" y="39"/>
                    <a:pt x="48" y="39"/>
                    <a:pt x="48" y="39"/>
                  </a:cubicBezTo>
                  <a:cubicBezTo>
                    <a:pt x="47" y="39"/>
                    <a:pt x="47" y="38"/>
                    <a:pt x="48" y="38"/>
                  </a:cubicBezTo>
                  <a:cubicBezTo>
                    <a:pt x="48" y="38"/>
                    <a:pt x="49" y="38"/>
                    <a:pt x="49" y="38"/>
                  </a:cubicBezTo>
                  <a:cubicBezTo>
                    <a:pt x="49" y="38"/>
                    <a:pt x="50" y="38"/>
                    <a:pt x="50" y="38"/>
                  </a:cubicBezTo>
                  <a:cubicBezTo>
                    <a:pt x="50" y="38"/>
                    <a:pt x="50" y="38"/>
                    <a:pt x="50" y="38"/>
                  </a:cubicBezTo>
                  <a:cubicBezTo>
                    <a:pt x="50" y="38"/>
                    <a:pt x="50" y="38"/>
                    <a:pt x="50" y="38"/>
                  </a:cubicBezTo>
                  <a:cubicBezTo>
                    <a:pt x="51" y="37"/>
                    <a:pt x="51" y="37"/>
                    <a:pt x="51" y="37"/>
                  </a:cubicBezTo>
                  <a:cubicBezTo>
                    <a:pt x="51" y="37"/>
                    <a:pt x="51" y="36"/>
                    <a:pt x="52" y="36"/>
                  </a:cubicBezTo>
                  <a:cubicBezTo>
                    <a:pt x="52" y="36"/>
                    <a:pt x="52" y="36"/>
                    <a:pt x="52" y="35"/>
                  </a:cubicBezTo>
                  <a:cubicBezTo>
                    <a:pt x="52" y="35"/>
                    <a:pt x="53" y="35"/>
                    <a:pt x="53" y="35"/>
                  </a:cubicBezTo>
                  <a:cubicBezTo>
                    <a:pt x="53" y="35"/>
                    <a:pt x="53" y="35"/>
                    <a:pt x="53" y="35"/>
                  </a:cubicBezTo>
                  <a:cubicBezTo>
                    <a:pt x="53" y="35"/>
                    <a:pt x="53" y="35"/>
                    <a:pt x="53" y="35"/>
                  </a:cubicBezTo>
                  <a:cubicBezTo>
                    <a:pt x="54" y="35"/>
                    <a:pt x="54" y="35"/>
                    <a:pt x="54" y="35"/>
                  </a:cubicBezTo>
                  <a:cubicBezTo>
                    <a:pt x="54" y="35"/>
                    <a:pt x="55" y="35"/>
                    <a:pt x="55" y="35"/>
                  </a:cubicBezTo>
                  <a:cubicBezTo>
                    <a:pt x="55" y="35"/>
                    <a:pt x="56" y="35"/>
                    <a:pt x="56" y="34"/>
                  </a:cubicBezTo>
                  <a:cubicBezTo>
                    <a:pt x="56" y="34"/>
                    <a:pt x="56" y="34"/>
                    <a:pt x="56" y="34"/>
                  </a:cubicBezTo>
                  <a:cubicBezTo>
                    <a:pt x="56" y="34"/>
                    <a:pt x="56" y="33"/>
                    <a:pt x="57" y="33"/>
                  </a:cubicBezTo>
                  <a:cubicBezTo>
                    <a:pt x="57" y="33"/>
                    <a:pt x="57" y="33"/>
                    <a:pt x="57" y="32"/>
                  </a:cubicBezTo>
                  <a:cubicBezTo>
                    <a:pt x="57" y="32"/>
                    <a:pt x="57" y="32"/>
                    <a:pt x="56" y="32"/>
                  </a:cubicBezTo>
                  <a:cubicBezTo>
                    <a:pt x="56" y="32"/>
                    <a:pt x="55" y="33"/>
                    <a:pt x="55" y="33"/>
                  </a:cubicBezTo>
                  <a:cubicBezTo>
                    <a:pt x="54" y="33"/>
                    <a:pt x="54" y="33"/>
                    <a:pt x="54" y="32"/>
                  </a:cubicBezTo>
                  <a:cubicBezTo>
                    <a:pt x="54" y="32"/>
                    <a:pt x="53" y="32"/>
                    <a:pt x="53" y="33"/>
                  </a:cubicBezTo>
                  <a:cubicBezTo>
                    <a:pt x="52" y="33"/>
                    <a:pt x="51" y="34"/>
                    <a:pt x="51" y="34"/>
                  </a:cubicBezTo>
                  <a:cubicBezTo>
                    <a:pt x="50" y="34"/>
                    <a:pt x="50" y="33"/>
                    <a:pt x="50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8" y="34"/>
                  </a:cubicBezTo>
                  <a:cubicBezTo>
                    <a:pt x="49" y="34"/>
                    <a:pt x="49" y="33"/>
                    <a:pt x="49" y="33"/>
                  </a:cubicBezTo>
                  <a:cubicBezTo>
                    <a:pt x="49" y="33"/>
                    <a:pt x="50" y="33"/>
                    <a:pt x="50" y="33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1" y="33"/>
                    <a:pt x="52" y="33"/>
                    <a:pt x="51" y="32"/>
                  </a:cubicBezTo>
                  <a:cubicBezTo>
                    <a:pt x="51" y="32"/>
                    <a:pt x="51" y="32"/>
                    <a:pt x="51" y="32"/>
                  </a:cubicBezTo>
                  <a:cubicBezTo>
                    <a:pt x="50" y="31"/>
                    <a:pt x="50" y="32"/>
                    <a:pt x="50" y="32"/>
                  </a:cubicBezTo>
                  <a:cubicBezTo>
                    <a:pt x="49" y="32"/>
                    <a:pt x="49" y="31"/>
                    <a:pt x="50" y="31"/>
                  </a:cubicBezTo>
                  <a:cubicBezTo>
                    <a:pt x="50" y="31"/>
                    <a:pt x="49" y="31"/>
                    <a:pt x="49" y="30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50" y="30"/>
                    <a:pt x="50" y="30"/>
                    <a:pt x="50" y="30"/>
                  </a:cubicBezTo>
                  <a:cubicBezTo>
                    <a:pt x="50" y="29"/>
                    <a:pt x="50" y="29"/>
                    <a:pt x="50" y="29"/>
                  </a:cubicBezTo>
                  <a:cubicBezTo>
                    <a:pt x="51" y="29"/>
                    <a:pt x="51" y="29"/>
                    <a:pt x="51" y="29"/>
                  </a:cubicBezTo>
                  <a:cubicBezTo>
                    <a:pt x="51" y="28"/>
                    <a:pt x="52" y="28"/>
                    <a:pt x="52" y="28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3" y="28"/>
                    <a:pt x="53" y="28"/>
                    <a:pt x="54" y="28"/>
                  </a:cubicBezTo>
                  <a:cubicBezTo>
                    <a:pt x="54" y="27"/>
                    <a:pt x="54" y="27"/>
                    <a:pt x="54" y="27"/>
                  </a:cubicBezTo>
                  <a:cubicBezTo>
                    <a:pt x="54" y="27"/>
                    <a:pt x="55" y="26"/>
                    <a:pt x="55" y="26"/>
                  </a:cubicBezTo>
                  <a:cubicBezTo>
                    <a:pt x="55" y="25"/>
                    <a:pt x="54" y="25"/>
                    <a:pt x="53" y="24"/>
                  </a:cubicBezTo>
                  <a:cubicBezTo>
                    <a:pt x="52" y="24"/>
                    <a:pt x="51" y="24"/>
                    <a:pt x="50" y="24"/>
                  </a:cubicBezTo>
                  <a:cubicBezTo>
                    <a:pt x="49" y="25"/>
                    <a:pt x="50" y="25"/>
                    <a:pt x="49" y="25"/>
                  </a:cubicBezTo>
                  <a:cubicBezTo>
                    <a:pt x="49" y="24"/>
                    <a:pt x="48" y="24"/>
                    <a:pt x="48" y="25"/>
                  </a:cubicBezTo>
                  <a:cubicBezTo>
                    <a:pt x="47" y="25"/>
                    <a:pt x="47" y="26"/>
                    <a:pt x="47" y="25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8" y="23"/>
                    <a:pt x="48" y="23"/>
                    <a:pt x="48" y="23"/>
                  </a:cubicBezTo>
                  <a:cubicBezTo>
                    <a:pt x="47" y="23"/>
                    <a:pt x="47" y="23"/>
                    <a:pt x="47" y="22"/>
                  </a:cubicBezTo>
                  <a:cubicBezTo>
                    <a:pt x="47" y="22"/>
                    <a:pt x="47" y="22"/>
                    <a:pt x="47" y="22"/>
                  </a:cubicBezTo>
                  <a:cubicBezTo>
                    <a:pt x="47" y="22"/>
                    <a:pt x="47" y="21"/>
                    <a:pt x="47" y="21"/>
                  </a:cubicBezTo>
                  <a:cubicBezTo>
                    <a:pt x="46" y="21"/>
                    <a:pt x="46" y="22"/>
                    <a:pt x="46" y="22"/>
                  </a:cubicBezTo>
                  <a:cubicBezTo>
                    <a:pt x="46" y="22"/>
                    <a:pt x="46" y="22"/>
                    <a:pt x="45" y="22"/>
                  </a:cubicBezTo>
                  <a:cubicBezTo>
                    <a:pt x="45" y="22"/>
                    <a:pt x="45" y="22"/>
                    <a:pt x="45" y="22"/>
                  </a:cubicBezTo>
                  <a:cubicBezTo>
                    <a:pt x="45" y="22"/>
                    <a:pt x="45" y="22"/>
                    <a:pt x="45" y="22"/>
                  </a:cubicBezTo>
                  <a:cubicBezTo>
                    <a:pt x="45" y="22"/>
                    <a:pt x="44" y="22"/>
                    <a:pt x="44" y="22"/>
                  </a:cubicBezTo>
                  <a:cubicBezTo>
                    <a:pt x="44" y="23"/>
                    <a:pt x="45" y="23"/>
                    <a:pt x="46" y="23"/>
                  </a:cubicBezTo>
                  <a:cubicBezTo>
                    <a:pt x="46" y="24"/>
                    <a:pt x="45" y="24"/>
                    <a:pt x="44" y="25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4" y="25"/>
                    <a:pt x="43" y="25"/>
                    <a:pt x="43" y="25"/>
                  </a:cubicBezTo>
                  <a:cubicBezTo>
                    <a:pt x="43" y="25"/>
                    <a:pt x="43" y="25"/>
                    <a:pt x="42" y="25"/>
                  </a:cubicBezTo>
                  <a:cubicBezTo>
                    <a:pt x="42" y="25"/>
                    <a:pt x="41" y="25"/>
                    <a:pt x="41" y="25"/>
                  </a:cubicBezTo>
                  <a:cubicBezTo>
                    <a:pt x="41" y="25"/>
                    <a:pt x="40" y="26"/>
                    <a:pt x="40" y="26"/>
                  </a:cubicBezTo>
                  <a:cubicBezTo>
                    <a:pt x="40" y="26"/>
                    <a:pt x="39" y="26"/>
                    <a:pt x="39" y="26"/>
                  </a:cubicBezTo>
                  <a:cubicBezTo>
                    <a:pt x="39" y="27"/>
                    <a:pt x="39" y="27"/>
                    <a:pt x="39" y="28"/>
                  </a:cubicBezTo>
                  <a:cubicBezTo>
                    <a:pt x="38" y="28"/>
                    <a:pt x="38" y="28"/>
                    <a:pt x="38" y="27"/>
                  </a:cubicBezTo>
                  <a:cubicBezTo>
                    <a:pt x="38" y="27"/>
                    <a:pt x="39" y="27"/>
                    <a:pt x="39" y="26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40" y="26"/>
                    <a:pt x="40" y="25"/>
                    <a:pt x="40" y="25"/>
                  </a:cubicBezTo>
                  <a:cubicBezTo>
                    <a:pt x="40" y="25"/>
                    <a:pt x="40" y="25"/>
                    <a:pt x="40" y="24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42" y="24"/>
                    <a:pt x="42" y="23"/>
                    <a:pt x="42" y="23"/>
                  </a:cubicBezTo>
                  <a:cubicBezTo>
                    <a:pt x="42" y="23"/>
                    <a:pt x="41" y="23"/>
                    <a:pt x="41" y="23"/>
                  </a:cubicBezTo>
                  <a:cubicBezTo>
                    <a:pt x="41" y="22"/>
                    <a:pt x="40" y="23"/>
                    <a:pt x="40" y="23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0" y="24"/>
                    <a:pt x="39" y="23"/>
                    <a:pt x="39" y="23"/>
                  </a:cubicBezTo>
                  <a:cubicBezTo>
                    <a:pt x="39" y="23"/>
                    <a:pt x="38" y="23"/>
                    <a:pt x="38" y="23"/>
                  </a:cubicBezTo>
                  <a:cubicBezTo>
                    <a:pt x="38" y="23"/>
                    <a:pt x="38" y="23"/>
                    <a:pt x="37" y="23"/>
                  </a:cubicBezTo>
                  <a:cubicBezTo>
                    <a:pt x="37" y="23"/>
                    <a:pt x="37" y="23"/>
                    <a:pt x="37" y="23"/>
                  </a:cubicBezTo>
                  <a:cubicBezTo>
                    <a:pt x="37" y="24"/>
                    <a:pt x="37" y="23"/>
                    <a:pt x="37" y="23"/>
                  </a:cubicBezTo>
                  <a:cubicBezTo>
                    <a:pt x="36" y="23"/>
                    <a:pt x="37" y="23"/>
                    <a:pt x="36" y="23"/>
                  </a:cubicBezTo>
                  <a:cubicBezTo>
                    <a:pt x="36" y="23"/>
                    <a:pt x="36" y="23"/>
                    <a:pt x="35" y="23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4" y="23"/>
                    <a:pt x="34" y="24"/>
                    <a:pt x="33" y="24"/>
                  </a:cubicBezTo>
                  <a:cubicBezTo>
                    <a:pt x="33" y="24"/>
                    <a:pt x="34" y="23"/>
                    <a:pt x="34" y="23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4" y="23"/>
                    <a:pt x="35" y="22"/>
                    <a:pt x="35" y="22"/>
                  </a:cubicBezTo>
                  <a:cubicBezTo>
                    <a:pt x="35" y="22"/>
                    <a:pt x="36" y="23"/>
                    <a:pt x="36" y="22"/>
                  </a:cubicBezTo>
                  <a:cubicBezTo>
                    <a:pt x="36" y="22"/>
                    <a:pt x="36" y="21"/>
                    <a:pt x="35" y="21"/>
                  </a:cubicBezTo>
                  <a:cubicBezTo>
                    <a:pt x="35" y="21"/>
                    <a:pt x="34" y="22"/>
                    <a:pt x="34" y="22"/>
                  </a:cubicBezTo>
                  <a:cubicBezTo>
                    <a:pt x="33" y="22"/>
                    <a:pt x="34" y="21"/>
                    <a:pt x="34" y="21"/>
                  </a:cubicBezTo>
                  <a:cubicBezTo>
                    <a:pt x="34" y="21"/>
                    <a:pt x="35" y="21"/>
                    <a:pt x="35" y="21"/>
                  </a:cubicBezTo>
                  <a:cubicBezTo>
                    <a:pt x="35" y="21"/>
                    <a:pt x="36" y="21"/>
                    <a:pt x="36" y="21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7" y="20"/>
                    <a:pt x="38" y="21"/>
                    <a:pt x="38" y="20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38" y="20"/>
                    <a:pt x="39" y="20"/>
                    <a:pt x="39" y="20"/>
                  </a:cubicBezTo>
                  <a:cubicBezTo>
                    <a:pt x="40" y="19"/>
                    <a:pt x="40" y="19"/>
                    <a:pt x="40" y="19"/>
                  </a:cubicBezTo>
                  <a:cubicBezTo>
                    <a:pt x="41" y="19"/>
                    <a:pt x="41" y="18"/>
                    <a:pt x="40" y="18"/>
                  </a:cubicBezTo>
                  <a:cubicBezTo>
                    <a:pt x="40" y="18"/>
                    <a:pt x="40" y="18"/>
                    <a:pt x="39" y="18"/>
                  </a:cubicBezTo>
                  <a:cubicBezTo>
                    <a:pt x="39" y="18"/>
                    <a:pt x="38" y="18"/>
                    <a:pt x="38" y="18"/>
                  </a:cubicBezTo>
                  <a:cubicBezTo>
                    <a:pt x="38" y="18"/>
                    <a:pt x="38" y="17"/>
                    <a:pt x="37" y="17"/>
                  </a:cubicBezTo>
                  <a:cubicBezTo>
                    <a:pt x="37" y="17"/>
                    <a:pt x="36" y="17"/>
                    <a:pt x="36" y="17"/>
                  </a:cubicBezTo>
                  <a:cubicBezTo>
                    <a:pt x="35" y="18"/>
                    <a:pt x="36" y="17"/>
                    <a:pt x="36" y="17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6" y="16"/>
                    <a:pt x="35" y="16"/>
                    <a:pt x="35" y="17"/>
                  </a:cubicBezTo>
                  <a:cubicBezTo>
                    <a:pt x="35" y="17"/>
                    <a:pt x="34" y="17"/>
                    <a:pt x="34" y="17"/>
                  </a:cubicBezTo>
                  <a:cubicBezTo>
                    <a:pt x="33" y="18"/>
                    <a:pt x="33" y="18"/>
                    <a:pt x="32" y="19"/>
                  </a:cubicBezTo>
                  <a:cubicBezTo>
                    <a:pt x="32" y="19"/>
                    <a:pt x="31" y="19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0" y="20"/>
                    <a:pt x="29" y="21"/>
                  </a:cubicBezTo>
                  <a:cubicBezTo>
                    <a:pt x="29" y="21"/>
                    <a:pt x="28" y="22"/>
                    <a:pt x="28" y="22"/>
                  </a:cubicBezTo>
                  <a:cubicBezTo>
                    <a:pt x="28" y="22"/>
                    <a:pt x="28" y="21"/>
                    <a:pt x="28" y="21"/>
                  </a:cubicBezTo>
                  <a:cubicBezTo>
                    <a:pt x="28" y="21"/>
                    <a:pt x="29" y="21"/>
                    <a:pt x="29" y="21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29" y="19"/>
                    <a:pt x="30" y="19"/>
                  </a:cubicBezTo>
                  <a:cubicBezTo>
                    <a:pt x="30" y="19"/>
                    <a:pt x="30" y="18"/>
                    <a:pt x="31" y="18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1" y="16"/>
                    <a:pt x="32" y="16"/>
                    <a:pt x="32" y="16"/>
                  </a:cubicBezTo>
                  <a:cubicBezTo>
                    <a:pt x="33" y="15"/>
                    <a:pt x="34" y="15"/>
                    <a:pt x="34" y="14"/>
                  </a:cubicBezTo>
                  <a:cubicBezTo>
                    <a:pt x="35" y="14"/>
                    <a:pt x="35" y="14"/>
                    <a:pt x="35" y="13"/>
                  </a:cubicBezTo>
                  <a:cubicBezTo>
                    <a:pt x="36" y="13"/>
                    <a:pt x="36" y="13"/>
                    <a:pt x="36" y="12"/>
                  </a:cubicBezTo>
                  <a:cubicBezTo>
                    <a:pt x="37" y="12"/>
                    <a:pt x="37" y="11"/>
                    <a:pt x="38" y="11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8" y="10"/>
                    <a:pt x="38" y="10"/>
                    <a:pt x="38" y="9"/>
                  </a:cubicBezTo>
                  <a:cubicBezTo>
                    <a:pt x="38" y="9"/>
                    <a:pt x="39" y="9"/>
                    <a:pt x="39" y="9"/>
                  </a:cubicBezTo>
                  <a:cubicBezTo>
                    <a:pt x="39" y="9"/>
                    <a:pt x="39" y="9"/>
                    <a:pt x="39" y="9"/>
                  </a:cubicBezTo>
                  <a:cubicBezTo>
                    <a:pt x="39" y="9"/>
                    <a:pt x="38" y="9"/>
                    <a:pt x="38" y="9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9" y="10"/>
                    <a:pt x="39" y="10"/>
                    <a:pt x="39" y="10"/>
                  </a:cubicBezTo>
                  <a:cubicBezTo>
                    <a:pt x="40" y="9"/>
                    <a:pt x="40" y="9"/>
                    <a:pt x="40" y="9"/>
                  </a:cubicBezTo>
                  <a:cubicBezTo>
                    <a:pt x="40" y="8"/>
                    <a:pt x="41" y="8"/>
                    <a:pt x="41" y="8"/>
                  </a:cubicBezTo>
                  <a:cubicBezTo>
                    <a:pt x="41" y="8"/>
                    <a:pt x="41" y="7"/>
                    <a:pt x="42" y="7"/>
                  </a:cubicBezTo>
                  <a:cubicBezTo>
                    <a:pt x="42" y="7"/>
                    <a:pt x="42" y="7"/>
                    <a:pt x="43" y="6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4" y="6"/>
                    <a:pt x="44" y="5"/>
                    <a:pt x="44" y="5"/>
                  </a:cubicBezTo>
                  <a:cubicBezTo>
                    <a:pt x="44" y="5"/>
                    <a:pt x="43" y="4"/>
                    <a:pt x="43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3"/>
                    <a:pt x="42" y="3"/>
                  </a:cubicBezTo>
                  <a:cubicBezTo>
                    <a:pt x="42" y="3"/>
                    <a:pt x="43" y="3"/>
                    <a:pt x="43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6" y="3"/>
                    <a:pt x="46" y="3"/>
                    <a:pt x="46" y="3"/>
                  </a:cubicBezTo>
                  <a:cubicBezTo>
                    <a:pt x="46" y="3"/>
                    <a:pt x="46" y="3"/>
                    <a:pt x="47" y="3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8" y="2"/>
                    <a:pt x="48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5" y="1"/>
                    <a:pt x="45" y="2"/>
                    <a:pt x="44" y="2"/>
                  </a:cubicBezTo>
                  <a:cubicBezTo>
                    <a:pt x="44" y="2"/>
                    <a:pt x="44" y="2"/>
                    <a:pt x="44" y="1"/>
                  </a:cubicBezTo>
                  <a:cubicBezTo>
                    <a:pt x="44" y="1"/>
                    <a:pt x="44" y="1"/>
                    <a:pt x="44" y="0"/>
                  </a:cubicBezTo>
                  <a:cubicBezTo>
                    <a:pt x="44" y="0"/>
                    <a:pt x="43" y="1"/>
                    <a:pt x="43" y="1"/>
                  </a:cubicBezTo>
                  <a:cubicBezTo>
                    <a:pt x="43" y="1"/>
                    <a:pt x="43" y="1"/>
                    <a:pt x="42" y="1"/>
                  </a:cubicBezTo>
                  <a:cubicBezTo>
                    <a:pt x="42" y="1"/>
                    <a:pt x="42" y="1"/>
                    <a:pt x="41" y="1"/>
                  </a:cubicBezTo>
                  <a:cubicBezTo>
                    <a:pt x="41" y="1"/>
                    <a:pt x="41" y="2"/>
                    <a:pt x="40" y="2"/>
                  </a:cubicBezTo>
                  <a:cubicBezTo>
                    <a:pt x="40" y="2"/>
                    <a:pt x="40" y="2"/>
                    <a:pt x="39" y="2"/>
                  </a:cubicBezTo>
                  <a:cubicBezTo>
                    <a:pt x="39" y="2"/>
                    <a:pt x="38" y="2"/>
                    <a:pt x="38" y="3"/>
                  </a:cubicBezTo>
                  <a:cubicBezTo>
                    <a:pt x="38" y="3"/>
                    <a:pt x="37" y="3"/>
                    <a:pt x="37" y="3"/>
                  </a:cubicBezTo>
                  <a:cubicBezTo>
                    <a:pt x="37" y="3"/>
                    <a:pt x="37" y="3"/>
                    <a:pt x="36" y="4"/>
                  </a:cubicBezTo>
                  <a:cubicBezTo>
                    <a:pt x="36" y="4"/>
                    <a:pt x="36" y="4"/>
                    <a:pt x="35" y="4"/>
                  </a:cubicBezTo>
                  <a:cubicBezTo>
                    <a:pt x="35" y="4"/>
                    <a:pt x="34" y="5"/>
                    <a:pt x="34" y="5"/>
                  </a:cubicBezTo>
                  <a:cubicBezTo>
                    <a:pt x="34" y="6"/>
                    <a:pt x="33" y="6"/>
                    <a:pt x="33" y="6"/>
                  </a:cubicBezTo>
                  <a:cubicBezTo>
                    <a:pt x="33" y="7"/>
                    <a:pt x="32" y="7"/>
                    <a:pt x="32" y="7"/>
                  </a:cubicBezTo>
                  <a:cubicBezTo>
                    <a:pt x="32" y="7"/>
                    <a:pt x="32" y="7"/>
                    <a:pt x="32" y="8"/>
                  </a:cubicBezTo>
                  <a:cubicBezTo>
                    <a:pt x="32" y="8"/>
                    <a:pt x="32" y="8"/>
                    <a:pt x="31" y="8"/>
                  </a:cubicBezTo>
                  <a:cubicBezTo>
                    <a:pt x="31" y="9"/>
                    <a:pt x="31" y="9"/>
                    <a:pt x="30" y="9"/>
                  </a:cubicBezTo>
                  <a:cubicBezTo>
                    <a:pt x="30" y="9"/>
                    <a:pt x="29" y="10"/>
                    <a:pt x="29" y="10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7" y="11"/>
                    <a:pt x="27" y="11"/>
                    <a:pt x="28" y="11"/>
                  </a:cubicBezTo>
                  <a:cubicBezTo>
                    <a:pt x="28" y="11"/>
                    <a:pt x="28" y="11"/>
                    <a:pt x="29" y="11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9" y="11"/>
                    <a:pt x="28" y="12"/>
                    <a:pt x="28" y="12"/>
                  </a:cubicBezTo>
                  <a:cubicBezTo>
                    <a:pt x="28" y="12"/>
                    <a:pt x="28" y="12"/>
                    <a:pt x="27" y="12"/>
                  </a:cubicBezTo>
                  <a:cubicBezTo>
                    <a:pt x="27" y="12"/>
                    <a:pt x="27" y="12"/>
                    <a:pt x="26" y="12"/>
                  </a:cubicBezTo>
                  <a:cubicBezTo>
                    <a:pt x="26" y="12"/>
                    <a:pt x="26" y="13"/>
                    <a:pt x="26" y="13"/>
                  </a:cubicBezTo>
                  <a:cubicBezTo>
                    <a:pt x="26" y="13"/>
                    <a:pt x="26" y="13"/>
                    <a:pt x="25" y="13"/>
                  </a:cubicBezTo>
                  <a:cubicBezTo>
                    <a:pt x="25" y="14"/>
                    <a:pt x="24" y="14"/>
                    <a:pt x="24" y="15"/>
                  </a:cubicBezTo>
                  <a:cubicBezTo>
                    <a:pt x="24" y="15"/>
                    <a:pt x="24" y="15"/>
                    <a:pt x="23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2" y="17"/>
                    <a:pt x="22" y="18"/>
                    <a:pt x="22" y="18"/>
                  </a:cubicBezTo>
                  <a:cubicBezTo>
                    <a:pt x="21" y="18"/>
                    <a:pt x="21" y="19"/>
                    <a:pt x="20" y="19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19" y="21"/>
                    <a:pt x="19" y="21"/>
                    <a:pt x="19" y="22"/>
                  </a:cubicBezTo>
                  <a:cubicBezTo>
                    <a:pt x="19" y="22"/>
                    <a:pt x="19" y="22"/>
                    <a:pt x="19" y="23"/>
                  </a:cubicBezTo>
                  <a:cubicBezTo>
                    <a:pt x="20" y="23"/>
                    <a:pt x="20" y="23"/>
                    <a:pt x="19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9" y="22"/>
                    <a:pt x="19" y="22"/>
                    <a:pt x="18" y="22"/>
                  </a:cubicBezTo>
                  <a:cubicBezTo>
                    <a:pt x="18" y="22"/>
                    <a:pt x="18" y="22"/>
                    <a:pt x="17" y="23"/>
                  </a:cubicBezTo>
                  <a:cubicBezTo>
                    <a:pt x="17" y="23"/>
                    <a:pt x="17" y="23"/>
                    <a:pt x="16" y="24"/>
                  </a:cubicBezTo>
                  <a:cubicBezTo>
                    <a:pt x="16" y="24"/>
                    <a:pt x="15" y="25"/>
                    <a:pt x="15" y="25"/>
                  </a:cubicBezTo>
                  <a:cubicBezTo>
                    <a:pt x="15" y="25"/>
                    <a:pt x="16" y="26"/>
                    <a:pt x="16" y="26"/>
                  </a:cubicBezTo>
                  <a:cubicBezTo>
                    <a:pt x="16" y="26"/>
                    <a:pt x="17" y="25"/>
                    <a:pt x="17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7"/>
                    <a:pt x="17" y="28"/>
                    <a:pt x="16" y="28"/>
                  </a:cubicBezTo>
                  <a:cubicBezTo>
                    <a:pt x="15" y="28"/>
                    <a:pt x="14" y="28"/>
                    <a:pt x="13" y="28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30"/>
                    <a:pt x="10" y="30"/>
                    <a:pt x="10" y="30"/>
                  </a:cubicBezTo>
                  <a:cubicBezTo>
                    <a:pt x="9" y="31"/>
                    <a:pt x="9" y="31"/>
                    <a:pt x="9" y="32"/>
                  </a:cubicBezTo>
                  <a:cubicBezTo>
                    <a:pt x="9" y="32"/>
                    <a:pt x="9" y="33"/>
                    <a:pt x="9" y="3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312" name="Freeform 314"/>
            <p:cNvSpPr>
              <a:spLocks/>
            </p:cNvSpPr>
            <p:nvPr/>
          </p:nvSpPr>
          <p:spPr bwMode="auto">
            <a:xfrm>
              <a:off x="947738" y="2806701"/>
              <a:ext cx="87313" cy="80963"/>
            </a:xfrm>
            <a:custGeom>
              <a:avLst/>
              <a:gdLst>
                <a:gd name="T0" fmla="*/ 19 w 30"/>
                <a:gd name="T1" fmla="*/ 26 h 28"/>
                <a:gd name="T2" fmla="*/ 21 w 30"/>
                <a:gd name="T3" fmla="*/ 27 h 28"/>
                <a:gd name="T4" fmla="*/ 22 w 30"/>
                <a:gd name="T5" fmla="*/ 28 h 28"/>
                <a:gd name="T6" fmla="*/ 26 w 30"/>
                <a:gd name="T7" fmla="*/ 26 h 28"/>
                <a:gd name="T8" fmla="*/ 29 w 30"/>
                <a:gd name="T9" fmla="*/ 23 h 28"/>
                <a:gd name="T10" fmla="*/ 30 w 30"/>
                <a:gd name="T11" fmla="*/ 21 h 28"/>
                <a:gd name="T12" fmla="*/ 28 w 30"/>
                <a:gd name="T13" fmla="*/ 23 h 28"/>
                <a:gd name="T14" fmla="*/ 27 w 30"/>
                <a:gd name="T15" fmla="*/ 23 h 28"/>
                <a:gd name="T16" fmla="*/ 27 w 30"/>
                <a:gd name="T17" fmla="*/ 22 h 28"/>
                <a:gd name="T18" fmla="*/ 27 w 30"/>
                <a:gd name="T19" fmla="*/ 20 h 28"/>
                <a:gd name="T20" fmla="*/ 26 w 30"/>
                <a:gd name="T21" fmla="*/ 17 h 28"/>
                <a:gd name="T22" fmla="*/ 22 w 30"/>
                <a:gd name="T23" fmla="*/ 15 h 28"/>
                <a:gd name="T24" fmla="*/ 23 w 30"/>
                <a:gd name="T25" fmla="*/ 13 h 28"/>
                <a:gd name="T26" fmla="*/ 22 w 30"/>
                <a:gd name="T27" fmla="*/ 9 h 28"/>
                <a:gd name="T28" fmla="*/ 23 w 30"/>
                <a:gd name="T29" fmla="*/ 8 h 28"/>
                <a:gd name="T30" fmla="*/ 25 w 30"/>
                <a:gd name="T31" fmla="*/ 8 h 28"/>
                <a:gd name="T32" fmla="*/ 22 w 30"/>
                <a:gd name="T33" fmla="*/ 7 h 28"/>
                <a:gd name="T34" fmla="*/ 20 w 30"/>
                <a:gd name="T35" fmla="*/ 6 h 28"/>
                <a:gd name="T36" fmla="*/ 18 w 30"/>
                <a:gd name="T37" fmla="*/ 5 h 28"/>
                <a:gd name="T38" fmla="*/ 14 w 30"/>
                <a:gd name="T39" fmla="*/ 4 h 28"/>
                <a:gd name="T40" fmla="*/ 10 w 30"/>
                <a:gd name="T41" fmla="*/ 2 h 28"/>
                <a:gd name="T42" fmla="*/ 6 w 30"/>
                <a:gd name="T43" fmla="*/ 1 h 28"/>
                <a:gd name="T44" fmla="*/ 4 w 30"/>
                <a:gd name="T45" fmla="*/ 1 h 28"/>
                <a:gd name="T46" fmla="*/ 0 w 30"/>
                <a:gd name="T47" fmla="*/ 3 h 28"/>
                <a:gd name="T48" fmla="*/ 3 w 30"/>
                <a:gd name="T49" fmla="*/ 4 h 28"/>
                <a:gd name="T50" fmla="*/ 5 w 30"/>
                <a:gd name="T51" fmla="*/ 3 h 28"/>
                <a:gd name="T52" fmla="*/ 7 w 30"/>
                <a:gd name="T53" fmla="*/ 3 h 28"/>
                <a:gd name="T54" fmla="*/ 8 w 30"/>
                <a:gd name="T55" fmla="*/ 4 h 28"/>
                <a:gd name="T56" fmla="*/ 7 w 30"/>
                <a:gd name="T57" fmla="*/ 4 h 28"/>
                <a:gd name="T58" fmla="*/ 6 w 30"/>
                <a:gd name="T59" fmla="*/ 4 h 28"/>
                <a:gd name="T60" fmla="*/ 3 w 30"/>
                <a:gd name="T61" fmla="*/ 5 h 28"/>
                <a:gd name="T62" fmla="*/ 2 w 30"/>
                <a:gd name="T63" fmla="*/ 7 h 28"/>
                <a:gd name="T64" fmla="*/ 2 w 30"/>
                <a:gd name="T65" fmla="*/ 8 h 28"/>
                <a:gd name="T66" fmla="*/ 3 w 30"/>
                <a:gd name="T67" fmla="*/ 7 h 28"/>
                <a:gd name="T68" fmla="*/ 4 w 30"/>
                <a:gd name="T69" fmla="*/ 8 h 28"/>
                <a:gd name="T70" fmla="*/ 4 w 30"/>
                <a:gd name="T71" fmla="*/ 9 h 28"/>
                <a:gd name="T72" fmla="*/ 6 w 30"/>
                <a:gd name="T73" fmla="*/ 10 h 28"/>
                <a:gd name="T74" fmla="*/ 7 w 30"/>
                <a:gd name="T75" fmla="*/ 8 h 28"/>
                <a:gd name="T76" fmla="*/ 7 w 30"/>
                <a:gd name="T77" fmla="*/ 9 h 28"/>
                <a:gd name="T78" fmla="*/ 6 w 30"/>
                <a:gd name="T79" fmla="*/ 9 h 28"/>
                <a:gd name="T80" fmla="*/ 5 w 30"/>
                <a:gd name="T81" fmla="*/ 10 h 28"/>
                <a:gd name="T82" fmla="*/ 7 w 30"/>
                <a:gd name="T83" fmla="*/ 11 h 28"/>
                <a:gd name="T84" fmla="*/ 8 w 30"/>
                <a:gd name="T85" fmla="*/ 11 h 28"/>
                <a:gd name="T86" fmla="*/ 6 w 30"/>
                <a:gd name="T87" fmla="*/ 13 h 28"/>
                <a:gd name="T88" fmla="*/ 7 w 30"/>
                <a:gd name="T89" fmla="*/ 14 h 28"/>
                <a:gd name="T90" fmla="*/ 7 w 30"/>
                <a:gd name="T91" fmla="*/ 15 h 28"/>
                <a:gd name="T92" fmla="*/ 8 w 30"/>
                <a:gd name="T93" fmla="*/ 16 h 28"/>
                <a:gd name="T94" fmla="*/ 9 w 30"/>
                <a:gd name="T95" fmla="*/ 16 h 28"/>
                <a:gd name="T96" fmla="*/ 10 w 30"/>
                <a:gd name="T97" fmla="*/ 18 h 28"/>
                <a:gd name="T98" fmla="*/ 12 w 30"/>
                <a:gd name="T99" fmla="*/ 19 h 28"/>
                <a:gd name="T100" fmla="*/ 11 w 30"/>
                <a:gd name="T101" fmla="*/ 21 h 28"/>
                <a:gd name="T102" fmla="*/ 14 w 30"/>
                <a:gd name="T103" fmla="*/ 21 h 28"/>
                <a:gd name="T104" fmla="*/ 15 w 30"/>
                <a:gd name="T105" fmla="*/ 21 h 28"/>
                <a:gd name="T106" fmla="*/ 17 w 30"/>
                <a:gd name="T107" fmla="*/ 20 h 28"/>
                <a:gd name="T108" fmla="*/ 19 w 30"/>
                <a:gd name="T109" fmla="*/ 19 h 28"/>
                <a:gd name="T110" fmla="*/ 20 w 30"/>
                <a:gd name="T111" fmla="*/ 18 h 28"/>
                <a:gd name="T112" fmla="*/ 18 w 30"/>
                <a:gd name="T113" fmla="*/ 20 h 28"/>
                <a:gd name="T114" fmla="*/ 16 w 30"/>
                <a:gd name="T115" fmla="*/ 21 h 28"/>
                <a:gd name="T116" fmla="*/ 15 w 30"/>
                <a:gd name="T117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0" h="28">
                  <a:moveTo>
                    <a:pt x="16" y="25"/>
                  </a:moveTo>
                  <a:cubicBezTo>
                    <a:pt x="16" y="25"/>
                    <a:pt x="17" y="26"/>
                    <a:pt x="18" y="26"/>
                  </a:cubicBezTo>
                  <a:cubicBezTo>
                    <a:pt x="18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7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20" y="27"/>
                    <a:pt x="20" y="27"/>
                    <a:pt x="21" y="27"/>
                  </a:cubicBezTo>
                  <a:cubicBezTo>
                    <a:pt x="21" y="27"/>
                    <a:pt x="21" y="27"/>
                    <a:pt x="21" y="28"/>
                  </a:cubicBezTo>
                  <a:cubicBezTo>
                    <a:pt x="22" y="28"/>
                    <a:pt x="21" y="28"/>
                    <a:pt x="22" y="28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3" y="28"/>
                    <a:pt x="24" y="28"/>
                    <a:pt x="24" y="28"/>
                  </a:cubicBezTo>
                  <a:cubicBezTo>
                    <a:pt x="25" y="28"/>
                    <a:pt x="25" y="28"/>
                    <a:pt x="26" y="27"/>
                  </a:cubicBezTo>
                  <a:cubicBezTo>
                    <a:pt x="26" y="27"/>
                    <a:pt x="26" y="26"/>
                    <a:pt x="26" y="26"/>
                  </a:cubicBezTo>
                  <a:cubicBezTo>
                    <a:pt x="27" y="26"/>
                    <a:pt x="27" y="25"/>
                    <a:pt x="27" y="25"/>
                  </a:cubicBezTo>
                  <a:cubicBezTo>
                    <a:pt x="27" y="25"/>
                    <a:pt x="28" y="24"/>
                    <a:pt x="28" y="24"/>
                  </a:cubicBezTo>
                  <a:cubicBezTo>
                    <a:pt x="28" y="23"/>
                    <a:pt x="28" y="23"/>
                    <a:pt x="29" y="23"/>
                  </a:cubicBezTo>
                  <a:cubicBezTo>
                    <a:pt x="29" y="23"/>
                    <a:pt x="29" y="23"/>
                    <a:pt x="29" y="22"/>
                  </a:cubicBezTo>
                  <a:cubicBezTo>
                    <a:pt x="29" y="22"/>
                    <a:pt x="29" y="22"/>
                    <a:pt x="30" y="22"/>
                  </a:cubicBezTo>
                  <a:cubicBezTo>
                    <a:pt x="30" y="22"/>
                    <a:pt x="30" y="21"/>
                    <a:pt x="30" y="21"/>
                  </a:cubicBezTo>
                  <a:cubicBezTo>
                    <a:pt x="29" y="21"/>
                    <a:pt x="29" y="21"/>
                    <a:pt x="28" y="21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28" y="23"/>
                    <a:pt x="28" y="23"/>
                    <a:pt x="27" y="23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27" y="23"/>
                    <a:pt x="27" y="24"/>
                    <a:pt x="27" y="24"/>
                  </a:cubicBezTo>
                  <a:cubicBezTo>
                    <a:pt x="27" y="24"/>
                    <a:pt x="27" y="23"/>
                    <a:pt x="27" y="23"/>
                  </a:cubicBezTo>
                  <a:cubicBezTo>
                    <a:pt x="27" y="23"/>
                    <a:pt x="27" y="22"/>
                    <a:pt x="27" y="22"/>
                  </a:cubicBezTo>
                  <a:cubicBezTo>
                    <a:pt x="27" y="22"/>
                    <a:pt x="27" y="21"/>
                    <a:pt x="27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6" y="21"/>
                    <a:pt x="27" y="21"/>
                    <a:pt x="27" y="20"/>
                  </a:cubicBezTo>
                  <a:cubicBezTo>
                    <a:pt x="27" y="20"/>
                    <a:pt x="28" y="19"/>
                    <a:pt x="27" y="18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6" y="18"/>
                    <a:pt x="26" y="18"/>
                    <a:pt x="26" y="17"/>
                  </a:cubicBezTo>
                  <a:cubicBezTo>
                    <a:pt x="26" y="17"/>
                    <a:pt x="25" y="17"/>
                    <a:pt x="25" y="17"/>
                  </a:cubicBezTo>
                  <a:cubicBezTo>
                    <a:pt x="24" y="17"/>
                    <a:pt x="24" y="16"/>
                    <a:pt x="24" y="16"/>
                  </a:cubicBezTo>
                  <a:cubicBezTo>
                    <a:pt x="23" y="16"/>
                    <a:pt x="23" y="16"/>
                    <a:pt x="22" y="15"/>
                  </a:cubicBezTo>
                  <a:cubicBezTo>
                    <a:pt x="22" y="15"/>
                    <a:pt x="22" y="15"/>
                    <a:pt x="22" y="14"/>
                  </a:cubicBezTo>
                  <a:cubicBezTo>
                    <a:pt x="22" y="14"/>
                    <a:pt x="22" y="13"/>
                    <a:pt x="22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2" y="10"/>
                    <a:pt x="22" y="10"/>
                    <a:pt x="22" y="9"/>
                  </a:cubicBezTo>
                  <a:cubicBezTo>
                    <a:pt x="22" y="9"/>
                    <a:pt x="22" y="9"/>
                    <a:pt x="23" y="9"/>
                  </a:cubicBezTo>
                  <a:cubicBezTo>
                    <a:pt x="23" y="9"/>
                    <a:pt x="23" y="9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4" y="8"/>
                    <a:pt x="24" y="8"/>
                    <a:pt x="24" y="9"/>
                  </a:cubicBezTo>
                  <a:cubicBezTo>
                    <a:pt x="24" y="9"/>
                    <a:pt x="25" y="9"/>
                    <a:pt x="25" y="9"/>
                  </a:cubicBezTo>
                  <a:cubicBezTo>
                    <a:pt x="25" y="9"/>
                    <a:pt x="25" y="9"/>
                    <a:pt x="25" y="8"/>
                  </a:cubicBezTo>
                  <a:cubicBezTo>
                    <a:pt x="25" y="8"/>
                    <a:pt x="26" y="8"/>
                    <a:pt x="24" y="8"/>
                  </a:cubicBezTo>
                  <a:cubicBezTo>
                    <a:pt x="24" y="8"/>
                    <a:pt x="23" y="7"/>
                    <a:pt x="23" y="7"/>
                  </a:cubicBezTo>
                  <a:cubicBezTo>
                    <a:pt x="22" y="6"/>
                    <a:pt x="22" y="7"/>
                    <a:pt x="22" y="7"/>
                  </a:cubicBezTo>
                  <a:cubicBezTo>
                    <a:pt x="22" y="6"/>
                    <a:pt x="22" y="6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6"/>
                    <a:pt x="21" y="6"/>
                    <a:pt x="20" y="6"/>
                  </a:cubicBezTo>
                  <a:cubicBezTo>
                    <a:pt x="20" y="6"/>
                    <a:pt x="20" y="5"/>
                    <a:pt x="20" y="5"/>
                  </a:cubicBezTo>
                  <a:cubicBezTo>
                    <a:pt x="20" y="5"/>
                    <a:pt x="19" y="6"/>
                    <a:pt x="19" y="5"/>
                  </a:cubicBezTo>
                  <a:cubicBezTo>
                    <a:pt x="19" y="5"/>
                    <a:pt x="19" y="5"/>
                    <a:pt x="18" y="5"/>
                  </a:cubicBezTo>
                  <a:cubicBezTo>
                    <a:pt x="18" y="5"/>
                    <a:pt x="18" y="4"/>
                    <a:pt x="17" y="5"/>
                  </a:cubicBezTo>
                  <a:cubicBezTo>
                    <a:pt x="17" y="5"/>
                    <a:pt x="16" y="5"/>
                    <a:pt x="15" y="5"/>
                  </a:cubicBezTo>
                  <a:cubicBezTo>
                    <a:pt x="15" y="4"/>
                    <a:pt x="15" y="4"/>
                    <a:pt x="14" y="4"/>
                  </a:cubicBezTo>
                  <a:cubicBezTo>
                    <a:pt x="14" y="4"/>
                    <a:pt x="14" y="4"/>
                    <a:pt x="13" y="4"/>
                  </a:cubicBezTo>
                  <a:cubicBezTo>
                    <a:pt x="13" y="3"/>
                    <a:pt x="13" y="3"/>
                    <a:pt x="12" y="3"/>
                  </a:cubicBezTo>
                  <a:cubicBezTo>
                    <a:pt x="12" y="3"/>
                    <a:pt x="11" y="3"/>
                    <a:pt x="10" y="2"/>
                  </a:cubicBezTo>
                  <a:cubicBezTo>
                    <a:pt x="10" y="2"/>
                    <a:pt x="9" y="2"/>
                    <a:pt x="8" y="2"/>
                  </a:cubicBezTo>
                  <a:cubicBezTo>
                    <a:pt x="8" y="1"/>
                    <a:pt x="7" y="1"/>
                    <a:pt x="7" y="1"/>
                  </a:cubicBezTo>
                  <a:cubicBezTo>
                    <a:pt x="7" y="1"/>
                    <a:pt x="6" y="1"/>
                    <a:pt x="6" y="1"/>
                  </a:cubicBezTo>
                  <a:cubicBezTo>
                    <a:pt x="6" y="1"/>
                    <a:pt x="6" y="0"/>
                    <a:pt x="6" y="0"/>
                  </a:cubicBezTo>
                  <a:cubicBezTo>
                    <a:pt x="6" y="0"/>
                    <a:pt x="6" y="0"/>
                    <a:pt x="5" y="0"/>
                  </a:cubicBezTo>
                  <a:cubicBezTo>
                    <a:pt x="5" y="0"/>
                    <a:pt x="4" y="0"/>
                    <a:pt x="4" y="1"/>
                  </a:cubicBezTo>
                  <a:cubicBezTo>
                    <a:pt x="3" y="1"/>
                    <a:pt x="3" y="1"/>
                    <a:pt x="2" y="1"/>
                  </a:cubicBezTo>
                  <a:cubicBezTo>
                    <a:pt x="2" y="1"/>
                    <a:pt x="2" y="1"/>
                    <a:pt x="1" y="2"/>
                  </a:cubicBezTo>
                  <a:cubicBezTo>
                    <a:pt x="1" y="2"/>
                    <a:pt x="0" y="2"/>
                    <a:pt x="0" y="3"/>
                  </a:cubicBezTo>
                  <a:cubicBezTo>
                    <a:pt x="0" y="3"/>
                    <a:pt x="1" y="3"/>
                    <a:pt x="1" y="4"/>
                  </a:cubicBezTo>
                  <a:cubicBezTo>
                    <a:pt x="1" y="4"/>
                    <a:pt x="2" y="4"/>
                    <a:pt x="2" y="4"/>
                  </a:cubicBezTo>
                  <a:cubicBezTo>
                    <a:pt x="2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3"/>
                    <a:pt x="6" y="3"/>
                    <a:pt x="7" y="3"/>
                  </a:cubicBezTo>
                  <a:cubicBezTo>
                    <a:pt x="7" y="3"/>
                    <a:pt x="7" y="3"/>
                    <a:pt x="8" y="3"/>
                  </a:cubicBezTo>
                  <a:cubicBezTo>
                    <a:pt x="8" y="3"/>
                    <a:pt x="9" y="3"/>
                    <a:pt x="9" y="4"/>
                  </a:cubicBezTo>
                  <a:cubicBezTo>
                    <a:pt x="9" y="4"/>
                    <a:pt x="8" y="4"/>
                    <a:pt x="8" y="4"/>
                  </a:cubicBezTo>
                  <a:cubicBezTo>
                    <a:pt x="8" y="4"/>
                    <a:pt x="8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5"/>
                    <a:pt x="7" y="5"/>
                  </a:cubicBezTo>
                  <a:cubicBezTo>
                    <a:pt x="7" y="5"/>
                    <a:pt x="7" y="6"/>
                    <a:pt x="7" y="6"/>
                  </a:cubicBezTo>
                  <a:cubicBezTo>
                    <a:pt x="6" y="5"/>
                    <a:pt x="7" y="4"/>
                    <a:pt x="6" y="4"/>
                  </a:cubicBezTo>
                  <a:cubicBezTo>
                    <a:pt x="5" y="4"/>
                    <a:pt x="4" y="4"/>
                    <a:pt x="4" y="5"/>
                  </a:cubicBezTo>
                  <a:cubicBezTo>
                    <a:pt x="4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2" y="5"/>
                    <a:pt x="2" y="6"/>
                  </a:cubicBezTo>
                  <a:cubicBezTo>
                    <a:pt x="2" y="6"/>
                    <a:pt x="2" y="6"/>
                    <a:pt x="3" y="7"/>
                  </a:cubicBezTo>
                  <a:cubicBezTo>
                    <a:pt x="3" y="7"/>
                    <a:pt x="2" y="7"/>
                    <a:pt x="2" y="7"/>
                  </a:cubicBezTo>
                  <a:cubicBezTo>
                    <a:pt x="2" y="7"/>
                    <a:pt x="2" y="7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9"/>
                    <a:pt x="2" y="8"/>
                    <a:pt x="2" y="8"/>
                  </a:cubicBezTo>
                  <a:cubicBezTo>
                    <a:pt x="2" y="8"/>
                    <a:pt x="3" y="8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4" y="9"/>
                    <a:pt x="4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9"/>
                  </a:cubicBezTo>
                  <a:cubicBezTo>
                    <a:pt x="5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5" y="10"/>
                    <a:pt x="4" y="10"/>
                    <a:pt x="5" y="10"/>
                  </a:cubicBezTo>
                  <a:cubicBezTo>
                    <a:pt x="5" y="10"/>
                    <a:pt x="5" y="10"/>
                    <a:pt x="6" y="10"/>
                  </a:cubicBezTo>
                  <a:cubicBezTo>
                    <a:pt x="6" y="10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8" y="8"/>
                    <a:pt x="7" y="9"/>
                    <a:pt x="7" y="9"/>
                  </a:cubicBezTo>
                  <a:cubicBezTo>
                    <a:pt x="7" y="9"/>
                    <a:pt x="7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5" y="10"/>
                  </a:cubicBezTo>
                  <a:cubicBezTo>
                    <a:pt x="5" y="10"/>
                    <a:pt x="5" y="11"/>
                    <a:pt x="5" y="11"/>
                  </a:cubicBezTo>
                  <a:cubicBezTo>
                    <a:pt x="5" y="11"/>
                    <a:pt x="5" y="11"/>
                    <a:pt x="5" y="12"/>
                  </a:cubicBezTo>
                  <a:cubicBezTo>
                    <a:pt x="6" y="12"/>
                    <a:pt x="6" y="12"/>
                    <a:pt x="7" y="11"/>
                  </a:cubicBezTo>
                  <a:cubicBezTo>
                    <a:pt x="7" y="11"/>
                    <a:pt x="7" y="10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7" y="11"/>
                    <a:pt x="7" y="12"/>
                    <a:pt x="7" y="12"/>
                  </a:cubicBezTo>
                  <a:cubicBezTo>
                    <a:pt x="7" y="12"/>
                    <a:pt x="7" y="12"/>
                    <a:pt x="6" y="12"/>
                  </a:cubicBezTo>
                  <a:cubicBezTo>
                    <a:pt x="6" y="12"/>
                    <a:pt x="6" y="12"/>
                    <a:pt x="6" y="13"/>
                  </a:cubicBezTo>
                  <a:cubicBezTo>
                    <a:pt x="6" y="13"/>
                    <a:pt x="6" y="14"/>
                    <a:pt x="6" y="14"/>
                  </a:cubicBezTo>
                  <a:cubicBezTo>
                    <a:pt x="6" y="14"/>
                    <a:pt x="6" y="14"/>
                    <a:pt x="7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4"/>
                    <a:pt x="7" y="13"/>
                    <a:pt x="8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5"/>
                    <a:pt x="7" y="15"/>
                    <a:pt x="7" y="15"/>
                  </a:cubicBezTo>
                  <a:cubicBezTo>
                    <a:pt x="7" y="15"/>
                    <a:pt x="7" y="15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6"/>
                    <a:pt x="7" y="16"/>
                    <a:pt x="8" y="16"/>
                  </a:cubicBezTo>
                  <a:cubicBezTo>
                    <a:pt x="8" y="16"/>
                    <a:pt x="8" y="15"/>
                    <a:pt x="8" y="16"/>
                  </a:cubicBezTo>
                  <a:cubicBezTo>
                    <a:pt x="9" y="16"/>
                    <a:pt x="8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0" y="17"/>
                    <a:pt x="9" y="17"/>
                    <a:pt x="9" y="17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1" y="18"/>
                    <a:pt x="11" y="17"/>
                    <a:pt x="11" y="17"/>
                  </a:cubicBezTo>
                  <a:cubicBezTo>
                    <a:pt x="12" y="17"/>
                    <a:pt x="12" y="17"/>
                    <a:pt x="12" y="18"/>
                  </a:cubicBezTo>
                  <a:cubicBezTo>
                    <a:pt x="12" y="18"/>
                    <a:pt x="12" y="19"/>
                    <a:pt x="12" y="19"/>
                  </a:cubicBezTo>
                  <a:cubicBezTo>
                    <a:pt x="12" y="19"/>
                    <a:pt x="12" y="19"/>
                    <a:pt x="11" y="19"/>
                  </a:cubicBezTo>
                  <a:cubicBezTo>
                    <a:pt x="11" y="19"/>
                    <a:pt x="10" y="20"/>
                    <a:pt x="10" y="20"/>
                  </a:cubicBezTo>
                  <a:cubicBezTo>
                    <a:pt x="10" y="20"/>
                    <a:pt x="11" y="21"/>
                    <a:pt x="11" y="21"/>
                  </a:cubicBezTo>
                  <a:cubicBezTo>
                    <a:pt x="12" y="21"/>
                    <a:pt x="12" y="21"/>
                    <a:pt x="13" y="21"/>
                  </a:cubicBezTo>
                  <a:cubicBezTo>
                    <a:pt x="13" y="21"/>
                    <a:pt x="13" y="21"/>
                    <a:pt x="14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1"/>
                    <a:pt x="14" y="21"/>
                    <a:pt x="15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0"/>
                    <a:pt x="15" y="21"/>
                    <a:pt x="15" y="21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1"/>
                    <a:pt x="17" y="21"/>
                    <a:pt x="17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9"/>
                    <a:pt x="19" y="19"/>
                    <a:pt x="19" y="19"/>
                  </a:cubicBezTo>
                  <a:cubicBezTo>
                    <a:pt x="19" y="19"/>
                    <a:pt x="19" y="19"/>
                    <a:pt x="19" y="20"/>
                  </a:cubicBezTo>
                  <a:cubicBezTo>
                    <a:pt x="19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1"/>
                    <a:pt x="18" y="21"/>
                    <a:pt x="17" y="21"/>
                  </a:cubicBezTo>
                  <a:cubicBezTo>
                    <a:pt x="17" y="21"/>
                    <a:pt x="17" y="21"/>
                    <a:pt x="16" y="21"/>
                  </a:cubicBezTo>
                  <a:cubicBezTo>
                    <a:pt x="16" y="21"/>
                    <a:pt x="15" y="22"/>
                    <a:pt x="15" y="22"/>
                  </a:cubicBezTo>
                  <a:cubicBezTo>
                    <a:pt x="14" y="22"/>
                    <a:pt x="13" y="22"/>
                    <a:pt x="14" y="23"/>
                  </a:cubicBezTo>
                  <a:cubicBezTo>
                    <a:pt x="14" y="23"/>
                    <a:pt x="15" y="24"/>
                    <a:pt x="15" y="24"/>
                  </a:cubicBezTo>
                  <a:cubicBezTo>
                    <a:pt x="15" y="24"/>
                    <a:pt x="16" y="24"/>
                    <a:pt x="16" y="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313" name="Freeform 315"/>
            <p:cNvSpPr>
              <a:spLocks/>
            </p:cNvSpPr>
            <p:nvPr/>
          </p:nvSpPr>
          <p:spPr bwMode="auto">
            <a:xfrm>
              <a:off x="976313" y="2765426"/>
              <a:ext cx="17463" cy="26988"/>
            </a:xfrm>
            <a:custGeom>
              <a:avLst/>
              <a:gdLst>
                <a:gd name="T0" fmla="*/ 2 w 6"/>
                <a:gd name="T1" fmla="*/ 8 h 9"/>
                <a:gd name="T2" fmla="*/ 3 w 6"/>
                <a:gd name="T3" fmla="*/ 8 h 9"/>
                <a:gd name="T4" fmla="*/ 3 w 6"/>
                <a:gd name="T5" fmla="*/ 7 h 9"/>
                <a:gd name="T6" fmla="*/ 3 w 6"/>
                <a:gd name="T7" fmla="*/ 6 h 9"/>
                <a:gd name="T8" fmla="*/ 4 w 6"/>
                <a:gd name="T9" fmla="*/ 3 h 9"/>
                <a:gd name="T10" fmla="*/ 4 w 6"/>
                <a:gd name="T11" fmla="*/ 3 h 9"/>
                <a:gd name="T12" fmla="*/ 5 w 6"/>
                <a:gd name="T13" fmla="*/ 3 h 9"/>
                <a:gd name="T14" fmla="*/ 6 w 6"/>
                <a:gd name="T15" fmla="*/ 3 h 9"/>
                <a:gd name="T16" fmla="*/ 6 w 6"/>
                <a:gd name="T17" fmla="*/ 2 h 9"/>
                <a:gd name="T18" fmla="*/ 6 w 6"/>
                <a:gd name="T19" fmla="*/ 2 h 9"/>
                <a:gd name="T20" fmla="*/ 5 w 6"/>
                <a:gd name="T21" fmla="*/ 2 h 9"/>
                <a:gd name="T22" fmla="*/ 6 w 6"/>
                <a:gd name="T23" fmla="*/ 1 h 9"/>
                <a:gd name="T24" fmla="*/ 6 w 6"/>
                <a:gd name="T25" fmla="*/ 0 h 9"/>
                <a:gd name="T26" fmla="*/ 4 w 6"/>
                <a:gd name="T27" fmla="*/ 1 h 9"/>
                <a:gd name="T28" fmla="*/ 4 w 6"/>
                <a:gd name="T29" fmla="*/ 2 h 9"/>
                <a:gd name="T30" fmla="*/ 4 w 6"/>
                <a:gd name="T31" fmla="*/ 2 h 9"/>
                <a:gd name="T32" fmla="*/ 4 w 6"/>
                <a:gd name="T33" fmla="*/ 2 h 9"/>
                <a:gd name="T34" fmla="*/ 3 w 6"/>
                <a:gd name="T35" fmla="*/ 3 h 9"/>
                <a:gd name="T36" fmla="*/ 3 w 6"/>
                <a:gd name="T37" fmla="*/ 4 h 9"/>
                <a:gd name="T38" fmla="*/ 3 w 6"/>
                <a:gd name="T39" fmla="*/ 5 h 9"/>
                <a:gd name="T40" fmla="*/ 3 w 6"/>
                <a:gd name="T41" fmla="*/ 5 h 9"/>
                <a:gd name="T42" fmla="*/ 3 w 6"/>
                <a:gd name="T43" fmla="*/ 5 h 9"/>
                <a:gd name="T44" fmla="*/ 2 w 6"/>
                <a:gd name="T45" fmla="*/ 6 h 9"/>
                <a:gd name="T46" fmla="*/ 1 w 6"/>
                <a:gd name="T47" fmla="*/ 7 h 9"/>
                <a:gd name="T48" fmla="*/ 0 w 6"/>
                <a:gd name="T49" fmla="*/ 8 h 9"/>
                <a:gd name="T50" fmla="*/ 1 w 6"/>
                <a:gd name="T51" fmla="*/ 8 h 9"/>
                <a:gd name="T52" fmla="*/ 2 w 6"/>
                <a:gd name="T53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" h="9">
                  <a:moveTo>
                    <a:pt x="2" y="8"/>
                  </a:moveTo>
                  <a:cubicBezTo>
                    <a:pt x="2" y="8"/>
                    <a:pt x="3" y="8"/>
                    <a:pt x="3" y="8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6"/>
                    <a:pt x="3" y="6"/>
                  </a:cubicBezTo>
                  <a:cubicBezTo>
                    <a:pt x="3" y="5"/>
                    <a:pt x="3" y="4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5" y="3"/>
                  </a:cubicBezTo>
                  <a:cubicBezTo>
                    <a:pt x="5" y="3"/>
                    <a:pt x="6" y="3"/>
                    <a:pt x="6" y="3"/>
                  </a:cubicBezTo>
                  <a:cubicBezTo>
                    <a:pt x="6" y="3"/>
                    <a:pt x="6" y="3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6" y="2"/>
                    <a:pt x="5" y="2"/>
                  </a:cubicBezTo>
                  <a:cubicBezTo>
                    <a:pt x="5" y="1"/>
                    <a:pt x="6" y="1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1"/>
                    <a:pt x="4" y="1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4"/>
                    <a:pt x="3" y="4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1" y="6"/>
                    <a:pt x="1" y="7"/>
                  </a:cubicBezTo>
                  <a:cubicBezTo>
                    <a:pt x="1" y="7"/>
                    <a:pt x="0" y="8"/>
                    <a:pt x="0" y="8"/>
                  </a:cubicBezTo>
                  <a:cubicBezTo>
                    <a:pt x="1" y="9"/>
                    <a:pt x="1" y="8"/>
                    <a:pt x="1" y="8"/>
                  </a:cubicBezTo>
                  <a:lnTo>
                    <a:pt x="2" y="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314" name="Freeform 316"/>
            <p:cNvSpPr>
              <a:spLocks/>
            </p:cNvSpPr>
            <p:nvPr/>
          </p:nvSpPr>
          <p:spPr bwMode="auto">
            <a:xfrm>
              <a:off x="990600" y="2747963"/>
              <a:ext cx="11113" cy="11113"/>
            </a:xfrm>
            <a:custGeom>
              <a:avLst/>
              <a:gdLst>
                <a:gd name="T0" fmla="*/ 4 w 4"/>
                <a:gd name="T1" fmla="*/ 2 h 4"/>
                <a:gd name="T2" fmla="*/ 4 w 4"/>
                <a:gd name="T3" fmla="*/ 0 h 4"/>
                <a:gd name="T4" fmla="*/ 3 w 4"/>
                <a:gd name="T5" fmla="*/ 0 h 4"/>
                <a:gd name="T6" fmla="*/ 3 w 4"/>
                <a:gd name="T7" fmla="*/ 1 h 4"/>
                <a:gd name="T8" fmla="*/ 3 w 4"/>
                <a:gd name="T9" fmla="*/ 1 h 4"/>
                <a:gd name="T10" fmla="*/ 3 w 4"/>
                <a:gd name="T11" fmla="*/ 1 h 4"/>
                <a:gd name="T12" fmla="*/ 2 w 4"/>
                <a:gd name="T13" fmla="*/ 2 h 4"/>
                <a:gd name="T14" fmla="*/ 2 w 4"/>
                <a:gd name="T15" fmla="*/ 2 h 4"/>
                <a:gd name="T16" fmla="*/ 1 w 4"/>
                <a:gd name="T17" fmla="*/ 3 h 4"/>
                <a:gd name="T18" fmla="*/ 1 w 4"/>
                <a:gd name="T19" fmla="*/ 3 h 4"/>
                <a:gd name="T20" fmla="*/ 1 w 4"/>
                <a:gd name="T21" fmla="*/ 4 h 4"/>
                <a:gd name="T22" fmla="*/ 1 w 4"/>
                <a:gd name="T23" fmla="*/ 4 h 4"/>
                <a:gd name="T24" fmla="*/ 3 w 4"/>
                <a:gd name="T25" fmla="*/ 4 h 4"/>
                <a:gd name="T26" fmla="*/ 3 w 4"/>
                <a:gd name="T27" fmla="*/ 3 h 4"/>
                <a:gd name="T28" fmla="*/ 4 w 4"/>
                <a:gd name="T2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1"/>
                    <a:pt x="4" y="1"/>
                    <a:pt x="4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4"/>
                    <a:pt x="1" y="4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2" y="4"/>
                    <a:pt x="2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3" y="2"/>
                    <a:pt x="4" y="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315" name="Freeform 317"/>
            <p:cNvSpPr>
              <a:spLocks/>
            </p:cNvSpPr>
            <p:nvPr/>
          </p:nvSpPr>
          <p:spPr bwMode="auto">
            <a:xfrm>
              <a:off x="987425" y="2744788"/>
              <a:ext cx="12700" cy="12700"/>
            </a:xfrm>
            <a:custGeom>
              <a:avLst/>
              <a:gdLst>
                <a:gd name="T0" fmla="*/ 3 w 4"/>
                <a:gd name="T1" fmla="*/ 2 h 4"/>
                <a:gd name="T2" fmla="*/ 3 w 4"/>
                <a:gd name="T3" fmla="*/ 2 h 4"/>
                <a:gd name="T4" fmla="*/ 4 w 4"/>
                <a:gd name="T5" fmla="*/ 1 h 4"/>
                <a:gd name="T6" fmla="*/ 4 w 4"/>
                <a:gd name="T7" fmla="*/ 0 h 4"/>
                <a:gd name="T8" fmla="*/ 4 w 4"/>
                <a:gd name="T9" fmla="*/ 0 h 4"/>
                <a:gd name="T10" fmla="*/ 3 w 4"/>
                <a:gd name="T11" fmla="*/ 1 h 4"/>
                <a:gd name="T12" fmla="*/ 2 w 4"/>
                <a:gd name="T13" fmla="*/ 1 h 4"/>
                <a:gd name="T14" fmla="*/ 1 w 4"/>
                <a:gd name="T15" fmla="*/ 2 h 4"/>
                <a:gd name="T16" fmla="*/ 1 w 4"/>
                <a:gd name="T17" fmla="*/ 2 h 4"/>
                <a:gd name="T18" fmla="*/ 0 w 4"/>
                <a:gd name="T19" fmla="*/ 3 h 4"/>
                <a:gd name="T20" fmla="*/ 0 w 4"/>
                <a:gd name="T21" fmla="*/ 4 h 4"/>
                <a:gd name="T22" fmla="*/ 0 w 4"/>
                <a:gd name="T23" fmla="*/ 4 h 4"/>
                <a:gd name="T24" fmla="*/ 0 w 4"/>
                <a:gd name="T25" fmla="*/ 4 h 4"/>
                <a:gd name="T26" fmla="*/ 2 w 4"/>
                <a:gd name="T27" fmla="*/ 3 h 4"/>
                <a:gd name="T28" fmla="*/ 3 w 4"/>
                <a:gd name="T2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" h="4"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4" y="1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3" y="0"/>
                    <a:pt x="3" y="1"/>
                  </a:cubicBezTo>
                  <a:cubicBezTo>
                    <a:pt x="3" y="1"/>
                    <a:pt x="3" y="1"/>
                    <a:pt x="2" y="1"/>
                  </a:cubicBezTo>
                  <a:cubicBezTo>
                    <a:pt x="2" y="2"/>
                    <a:pt x="2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2" y="3"/>
                  </a:cubicBezTo>
                  <a:cubicBezTo>
                    <a:pt x="2" y="3"/>
                    <a:pt x="2" y="2"/>
                    <a:pt x="3" y="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316" name="Freeform 318"/>
            <p:cNvSpPr>
              <a:spLocks/>
            </p:cNvSpPr>
            <p:nvPr/>
          </p:nvSpPr>
          <p:spPr bwMode="auto">
            <a:xfrm>
              <a:off x="979488" y="2733676"/>
              <a:ext cx="25400" cy="23813"/>
            </a:xfrm>
            <a:custGeom>
              <a:avLst/>
              <a:gdLst>
                <a:gd name="T0" fmla="*/ 4 w 9"/>
                <a:gd name="T1" fmla="*/ 5 h 8"/>
                <a:gd name="T2" fmla="*/ 4 w 9"/>
                <a:gd name="T3" fmla="*/ 5 h 8"/>
                <a:gd name="T4" fmla="*/ 5 w 9"/>
                <a:gd name="T5" fmla="*/ 4 h 8"/>
                <a:gd name="T6" fmla="*/ 5 w 9"/>
                <a:gd name="T7" fmla="*/ 4 h 8"/>
                <a:gd name="T8" fmla="*/ 6 w 9"/>
                <a:gd name="T9" fmla="*/ 4 h 8"/>
                <a:gd name="T10" fmla="*/ 6 w 9"/>
                <a:gd name="T11" fmla="*/ 4 h 8"/>
                <a:gd name="T12" fmla="*/ 7 w 9"/>
                <a:gd name="T13" fmla="*/ 4 h 8"/>
                <a:gd name="T14" fmla="*/ 7 w 9"/>
                <a:gd name="T15" fmla="*/ 3 h 8"/>
                <a:gd name="T16" fmla="*/ 9 w 9"/>
                <a:gd name="T17" fmla="*/ 2 h 8"/>
                <a:gd name="T18" fmla="*/ 9 w 9"/>
                <a:gd name="T19" fmla="*/ 2 h 8"/>
                <a:gd name="T20" fmla="*/ 9 w 9"/>
                <a:gd name="T21" fmla="*/ 2 h 8"/>
                <a:gd name="T22" fmla="*/ 9 w 9"/>
                <a:gd name="T23" fmla="*/ 1 h 8"/>
                <a:gd name="T24" fmla="*/ 9 w 9"/>
                <a:gd name="T25" fmla="*/ 1 h 8"/>
                <a:gd name="T26" fmla="*/ 9 w 9"/>
                <a:gd name="T27" fmla="*/ 0 h 8"/>
                <a:gd name="T28" fmla="*/ 8 w 9"/>
                <a:gd name="T29" fmla="*/ 0 h 8"/>
                <a:gd name="T30" fmla="*/ 7 w 9"/>
                <a:gd name="T31" fmla="*/ 0 h 8"/>
                <a:gd name="T32" fmla="*/ 7 w 9"/>
                <a:gd name="T33" fmla="*/ 1 h 8"/>
                <a:gd name="T34" fmla="*/ 6 w 9"/>
                <a:gd name="T35" fmla="*/ 1 h 8"/>
                <a:gd name="T36" fmla="*/ 7 w 9"/>
                <a:gd name="T37" fmla="*/ 2 h 8"/>
                <a:gd name="T38" fmla="*/ 7 w 9"/>
                <a:gd name="T39" fmla="*/ 2 h 8"/>
                <a:gd name="T40" fmla="*/ 7 w 9"/>
                <a:gd name="T41" fmla="*/ 2 h 8"/>
                <a:gd name="T42" fmla="*/ 6 w 9"/>
                <a:gd name="T43" fmla="*/ 2 h 8"/>
                <a:gd name="T44" fmla="*/ 6 w 9"/>
                <a:gd name="T45" fmla="*/ 3 h 8"/>
                <a:gd name="T46" fmla="*/ 5 w 9"/>
                <a:gd name="T47" fmla="*/ 3 h 8"/>
                <a:gd name="T48" fmla="*/ 5 w 9"/>
                <a:gd name="T49" fmla="*/ 4 h 8"/>
                <a:gd name="T50" fmla="*/ 4 w 9"/>
                <a:gd name="T51" fmla="*/ 4 h 8"/>
                <a:gd name="T52" fmla="*/ 4 w 9"/>
                <a:gd name="T53" fmla="*/ 4 h 8"/>
                <a:gd name="T54" fmla="*/ 4 w 9"/>
                <a:gd name="T55" fmla="*/ 5 h 8"/>
                <a:gd name="T56" fmla="*/ 3 w 9"/>
                <a:gd name="T57" fmla="*/ 5 h 8"/>
                <a:gd name="T58" fmla="*/ 2 w 9"/>
                <a:gd name="T59" fmla="*/ 6 h 8"/>
                <a:gd name="T60" fmla="*/ 2 w 9"/>
                <a:gd name="T61" fmla="*/ 6 h 8"/>
                <a:gd name="T62" fmla="*/ 2 w 9"/>
                <a:gd name="T63" fmla="*/ 6 h 8"/>
                <a:gd name="T64" fmla="*/ 2 w 9"/>
                <a:gd name="T65" fmla="*/ 6 h 8"/>
                <a:gd name="T66" fmla="*/ 1 w 9"/>
                <a:gd name="T67" fmla="*/ 7 h 8"/>
                <a:gd name="T68" fmla="*/ 0 w 9"/>
                <a:gd name="T69" fmla="*/ 7 h 8"/>
                <a:gd name="T70" fmla="*/ 1 w 9"/>
                <a:gd name="T71" fmla="*/ 7 h 8"/>
                <a:gd name="T72" fmla="*/ 4 w 9"/>
                <a:gd name="T73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" h="8">
                  <a:moveTo>
                    <a:pt x="4" y="5"/>
                  </a:moveTo>
                  <a:cubicBezTo>
                    <a:pt x="4" y="5"/>
                    <a:pt x="4" y="5"/>
                    <a:pt x="4" y="5"/>
                  </a:cubicBezTo>
                  <a:cubicBezTo>
                    <a:pt x="5" y="5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7" y="4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8" y="3"/>
                    <a:pt x="8" y="3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1"/>
                    <a:pt x="7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7" y="2"/>
                  </a:cubicBezTo>
                  <a:cubicBezTo>
                    <a:pt x="7" y="2"/>
                    <a:pt x="7" y="1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5" y="3"/>
                    <a:pt x="5" y="3"/>
                  </a:cubicBezTo>
                  <a:cubicBezTo>
                    <a:pt x="5" y="3"/>
                    <a:pt x="5" y="3"/>
                    <a:pt x="5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1" y="6"/>
                    <a:pt x="1" y="7"/>
                  </a:cubicBezTo>
                  <a:cubicBezTo>
                    <a:pt x="1" y="7"/>
                    <a:pt x="0" y="7"/>
                    <a:pt x="0" y="7"/>
                  </a:cubicBezTo>
                  <a:cubicBezTo>
                    <a:pt x="0" y="8"/>
                    <a:pt x="0" y="7"/>
                    <a:pt x="1" y="7"/>
                  </a:cubicBezTo>
                  <a:cubicBezTo>
                    <a:pt x="2" y="7"/>
                    <a:pt x="3" y="7"/>
                    <a:pt x="4" y="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317" name="Freeform 319"/>
            <p:cNvSpPr>
              <a:spLocks/>
            </p:cNvSpPr>
            <p:nvPr/>
          </p:nvSpPr>
          <p:spPr bwMode="auto">
            <a:xfrm>
              <a:off x="976313" y="2744788"/>
              <a:ext cx="7938" cy="6350"/>
            </a:xfrm>
            <a:custGeom>
              <a:avLst/>
              <a:gdLst>
                <a:gd name="T0" fmla="*/ 3 w 3"/>
                <a:gd name="T1" fmla="*/ 1 h 2"/>
                <a:gd name="T2" fmla="*/ 2 w 3"/>
                <a:gd name="T3" fmla="*/ 0 h 2"/>
                <a:gd name="T4" fmla="*/ 1 w 3"/>
                <a:gd name="T5" fmla="*/ 0 h 2"/>
                <a:gd name="T6" fmla="*/ 1 w 3"/>
                <a:gd name="T7" fmla="*/ 1 h 2"/>
                <a:gd name="T8" fmla="*/ 0 w 3"/>
                <a:gd name="T9" fmla="*/ 1 h 2"/>
                <a:gd name="T10" fmla="*/ 0 w 3"/>
                <a:gd name="T11" fmla="*/ 2 h 2"/>
                <a:gd name="T12" fmla="*/ 0 w 3"/>
                <a:gd name="T13" fmla="*/ 2 h 2"/>
                <a:gd name="T14" fmla="*/ 1 w 3"/>
                <a:gd name="T15" fmla="*/ 2 h 2"/>
                <a:gd name="T16" fmla="*/ 2 w 3"/>
                <a:gd name="T17" fmla="*/ 2 h 2"/>
                <a:gd name="T18" fmla="*/ 3 w 3"/>
                <a:gd name="T19" fmla="*/ 1 h 2"/>
                <a:gd name="T20" fmla="*/ 3 w 3"/>
                <a:gd name="T2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" h="2">
                  <a:moveTo>
                    <a:pt x="3" y="1"/>
                  </a:moveTo>
                  <a:cubicBezTo>
                    <a:pt x="3" y="0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2" y="2"/>
                    <a:pt x="3" y="2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318" name="Freeform 320"/>
            <p:cNvSpPr>
              <a:spLocks/>
            </p:cNvSpPr>
            <p:nvPr/>
          </p:nvSpPr>
          <p:spPr bwMode="auto">
            <a:xfrm>
              <a:off x="987425" y="2740026"/>
              <a:ext cx="9525" cy="4763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0 h 2"/>
                <a:gd name="T4" fmla="*/ 2 w 3"/>
                <a:gd name="T5" fmla="*/ 0 h 2"/>
                <a:gd name="T6" fmla="*/ 3 w 3"/>
                <a:gd name="T7" fmla="*/ 0 h 2"/>
                <a:gd name="T8" fmla="*/ 2 w 3"/>
                <a:gd name="T9" fmla="*/ 0 h 2"/>
                <a:gd name="T10" fmla="*/ 2 w 3"/>
                <a:gd name="T11" fmla="*/ 0 h 2"/>
                <a:gd name="T12" fmla="*/ 1 w 3"/>
                <a:gd name="T13" fmla="*/ 1 h 2"/>
                <a:gd name="T14" fmla="*/ 0 w 3"/>
                <a:gd name="T15" fmla="*/ 1 h 2"/>
                <a:gd name="T16" fmla="*/ 0 w 3"/>
                <a:gd name="T17" fmla="*/ 1 h 2"/>
                <a:gd name="T18" fmla="*/ 1 w 3"/>
                <a:gd name="T1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1" y="1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319" name="Freeform 321"/>
            <p:cNvSpPr>
              <a:spLocks/>
            </p:cNvSpPr>
            <p:nvPr/>
          </p:nvSpPr>
          <p:spPr bwMode="auto">
            <a:xfrm>
              <a:off x="973138" y="2720976"/>
              <a:ext cx="11113" cy="15875"/>
            </a:xfrm>
            <a:custGeom>
              <a:avLst/>
              <a:gdLst>
                <a:gd name="T0" fmla="*/ 4 w 4"/>
                <a:gd name="T1" fmla="*/ 3 h 5"/>
                <a:gd name="T2" fmla="*/ 3 w 4"/>
                <a:gd name="T3" fmla="*/ 1 h 5"/>
                <a:gd name="T4" fmla="*/ 2 w 4"/>
                <a:gd name="T5" fmla="*/ 1 h 5"/>
                <a:gd name="T6" fmla="*/ 2 w 4"/>
                <a:gd name="T7" fmla="*/ 0 h 5"/>
                <a:gd name="T8" fmla="*/ 0 w 4"/>
                <a:gd name="T9" fmla="*/ 0 h 5"/>
                <a:gd name="T10" fmla="*/ 0 w 4"/>
                <a:gd name="T11" fmla="*/ 1 h 5"/>
                <a:gd name="T12" fmla="*/ 1 w 4"/>
                <a:gd name="T13" fmla="*/ 1 h 5"/>
                <a:gd name="T14" fmla="*/ 0 w 4"/>
                <a:gd name="T15" fmla="*/ 2 h 5"/>
                <a:gd name="T16" fmla="*/ 0 w 4"/>
                <a:gd name="T17" fmla="*/ 3 h 5"/>
                <a:gd name="T18" fmla="*/ 0 w 4"/>
                <a:gd name="T19" fmla="*/ 4 h 5"/>
                <a:gd name="T20" fmla="*/ 2 w 4"/>
                <a:gd name="T21" fmla="*/ 5 h 5"/>
                <a:gd name="T22" fmla="*/ 3 w 4"/>
                <a:gd name="T23" fmla="*/ 5 h 5"/>
                <a:gd name="T24" fmla="*/ 3 w 4"/>
                <a:gd name="T25" fmla="*/ 4 h 5"/>
                <a:gd name="T26" fmla="*/ 3 w 4"/>
                <a:gd name="T27" fmla="*/ 4 h 5"/>
                <a:gd name="T28" fmla="*/ 3 w 4"/>
                <a:gd name="T29" fmla="*/ 3 h 5"/>
                <a:gd name="T30" fmla="*/ 4 w 4"/>
                <a:gd name="T31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" h="5">
                  <a:moveTo>
                    <a:pt x="4" y="3"/>
                  </a:moveTo>
                  <a:cubicBezTo>
                    <a:pt x="4" y="2"/>
                    <a:pt x="3" y="2"/>
                    <a:pt x="3" y="1"/>
                  </a:cubicBezTo>
                  <a:cubicBezTo>
                    <a:pt x="3" y="1"/>
                    <a:pt x="2" y="1"/>
                    <a:pt x="2" y="1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1" y="4"/>
                    <a:pt x="1" y="5"/>
                    <a:pt x="2" y="5"/>
                  </a:cubicBezTo>
                  <a:cubicBezTo>
                    <a:pt x="2" y="5"/>
                    <a:pt x="2" y="5"/>
                    <a:pt x="3" y="5"/>
                  </a:cubicBezTo>
                  <a:cubicBezTo>
                    <a:pt x="3" y="5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3"/>
                    <a:pt x="3" y="3"/>
                  </a:cubicBezTo>
                  <a:cubicBezTo>
                    <a:pt x="3" y="3"/>
                    <a:pt x="3" y="3"/>
                    <a:pt x="4" y="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320" name="Freeform 322"/>
            <p:cNvSpPr>
              <a:spLocks/>
            </p:cNvSpPr>
            <p:nvPr/>
          </p:nvSpPr>
          <p:spPr bwMode="auto">
            <a:xfrm>
              <a:off x="976313" y="2709863"/>
              <a:ext cx="7938" cy="9525"/>
            </a:xfrm>
            <a:custGeom>
              <a:avLst/>
              <a:gdLst>
                <a:gd name="T0" fmla="*/ 0 w 3"/>
                <a:gd name="T1" fmla="*/ 1 h 3"/>
                <a:gd name="T2" fmla="*/ 1 w 3"/>
                <a:gd name="T3" fmla="*/ 1 h 3"/>
                <a:gd name="T4" fmla="*/ 1 w 3"/>
                <a:gd name="T5" fmla="*/ 0 h 3"/>
                <a:gd name="T6" fmla="*/ 2 w 3"/>
                <a:gd name="T7" fmla="*/ 0 h 3"/>
                <a:gd name="T8" fmla="*/ 2 w 3"/>
                <a:gd name="T9" fmla="*/ 0 h 3"/>
                <a:gd name="T10" fmla="*/ 2 w 3"/>
                <a:gd name="T11" fmla="*/ 0 h 3"/>
                <a:gd name="T12" fmla="*/ 3 w 3"/>
                <a:gd name="T13" fmla="*/ 0 h 3"/>
                <a:gd name="T14" fmla="*/ 3 w 3"/>
                <a:gd name="T15" fmla="*/ 0 h 3"/>
                <a:gd name="T16" fmla="*/ 2 w 3"/>
                <a:gd name="T17" fmla="*/ 2 h 3"/>
                <a:gd name="T18" fmla="*/ 2 w 3"/>
                <a:gd name="T19" fmla="*/ 2 h 3"/>
                <a:gd name="T20" fmla="*/ 3 w 3"/>
                <a:gd name="T21" fmla="*/ 3 h 3"/>
                <a:gd name="T22" fmla="*/ 2 w 3"/>
                <a:gd name="T23" fmla="*/ 3 h 3"/>
                <a:gd name="T24" fmla="*/ 2 w 3"/>
                <a:gd name="T25" fmla="*/ 2 h 3"/>
                <a:gd name="T26" fmla="*/ 1 w 3"/>
                <a:gd name="T27" fmla="*/ 1 h 3"/>
                <a:gd name="T28" fmla="*/ 0 w 3"/>
                <a:gd name="T2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" h="3">
                  <a:moveTo>
                    <a:pt x="0" y="1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1"/>
                    <a:pt x="3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3" y="3"/>
                    <a:pt x="3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2" y="2"/>
                    <a:pt x="1" y="1"/>
                    <a:pt x="1" y="1"/>
                  </a:cubicBezTo>
                  <a:cubicBezTo>
                    <a:pt x="1" y="1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321" name="Freeform 323"/>
            <p:cNvSpPr>
              <a:spLocks/>
            </p:cNvSpPr>
            <p:nvPr/>
          </p:nvSpPr>
          <p:spPr bwMode="auto">
            <a:xfrm>
              <a:off x="914400" y="2703513"/>
              <a:ext cx="44450" cy="33338"/>
            </a:xfrm>
            <a:custGeom>
              <a:avLst/>
              <a:gdLst>
                <a:gd name="T0" fmla="*/ 13 w 15"/>
                <a:gd name="T1" fmla="*/ 4 h 11"/>
                <a:gd name="T2" fmla="*/ 12 w 15"/>
                <a:gd name="T3" fmla="*/ 4 h 11"/>
                <a:gd name="T4" fmla="*/ 10 w 15"/>
                <a:gd name="T5" fmla="*/ 5 h 11"/>
                <a:gd name="T6" fmla="*/ 10 w 15"/>
                <a:gd name="T7" fmla="*/ 6 h 11"/>
                <a:gd name="T8" fmla="*/ 8 w 15"/>
                <a:gd name="T9" fmla="*/ 7 h 11"/>
                <a:gd name="T10" fmla="*/ 7 w 15"/>
                <a:gd name="T11" fmla="*/ 8 h 11"/>
                <a:gd name="T12" fmla="*/ 7 w 15"/>
                <a:gd name="T13" fmla="*/ 9 h 11"/>
                <a:gd name="T14" fmla="*/ 7 w 15"/>
                <a:gd name="T15" fmla="*/ 9 h 11"/>
                <a:gd name="T16" fmla="*/ 5 w 15"/>
                <a:gd name="T17" fmla="*/ 10 h 11"/>
                <a:gd name="T18" fmla="*/ 4 w 15"/>
                <a:gd name="T19" fmla="*/ 10 h 11"/>
                <a:gd name="T20" fmla="*/ 2 w 15"/>
                <a:gd name="T21" fmla="*/ 10 h 11"/>
                <a:gd name="T22" fmla="*/ 0 w 15"/>
                <a:gd name="T23" fmla="*/ 10 h 11"/>
                <a:gd name="T24" fmla="*/ 0 w 15"/>
                <a:gd name="T25" fmla="*/ 10 h 11"/>
                <a:gd name="T26" fmla="*/ 0 w 15"/>
                <a:gd name="T27" fmla="*/ 9 h 11"/>
                <a:gd name="T28" fmla="*/ 2 w 15"/>
                <a:gd name="T29" fmla="*/ 8 h 11"/>
                <a:gd name="T30" fmla="*/ 1 w 15"/>
                <a:gd name="T31" fmla="*/ 8 h 11"/>
                <a:gd name="T32" fmla="*/ 1 w 15"/>
                <a:gd name="T33" fmla="*/ 7 h 11"/>
                <a:gd name="T34" fmla="*/ 0 w 15"/>
                <a:gd name="T35" fmla="*/ 6 h 11"/>
                <a:gd name="T36" fmla="*/ 1 w 15"/>
                <a:gd name="T37" fmla="*/ 4 h 11"/>
                <a:gd name="T38" fmla="*/ 2 w 15"/>
                <a:gd name="T39" fmla="*/ 3 h 11"/>
                <a:gd name="T40" fmla="*/ 4 w 15"/>
                <a:gd name="T41" fmla="*/ 1 h 11"/>
                <a:gd name="T42" fmla="*/ 5 w 15"/>
                <a:gd name="T43" fmla="*/ 0 h 11"/>
                <a:gd name="T44" fmla="*/ 8 w 15"/>
                <a:gd name="T45" fmla="*/ 1 h 11"/>
                <a:gd name="T46" fmla="*/ 6 w 15"/>
                <a:gd name="T47" fmla="*/ 2 h 11"/>
                <a:gd name="T48" fmla="*/ 7 w 15"/>
                <a:gd name="T49" fmla="*/ 3 h 11"/>
                <a:gd name="T50" fmla="*/ 8 w 15"/>
                <a:gd name="T51" fmla="*/ 2 h 11"/>
                <a:gd name="T52" fmla="*/ 8 w 15"/>
                <a:gd name="T53" fmla="*/ 2 h 11"/>
                <a:gd name="T54" fmla="*/ 9 w 15"/>
                <a:gd name="T55" fmla="*/ 1 h 11"/>
                <a:gd name="T56" fmla="*/ 10 w 15"/>
                <a:gd name="T57" fmla="*/ 1 h 11"/>
                <a:gd name="T58" fmla="*/ 9 w 15"/>
                <a:gd name="T59" fmla="*/ 3 h 11"/>
                <a:gd name="T60" fmla="*/ 8 w 15"/>
                <a:gd name="T61" fmla="*/ 4 h 11"/>
                <a:gd name="T62" fmla="*/ 6 w 15"/>
                <a:gd name="T63" fmla="*/ 5 h 11"/>
                <a:gd name="T64" fmla="*/ 3 w 15"/>
                <a:gd name="T65" fmla="*/ 6 h 11"/>
                <a:gd name="T66" fmla="*/ 3 w 15"/>
                <a:gd name="T67" fmla="*/ 7 h 11"/>
                <a:gd name="T68" fmla="*/ 5 w 15"/>
                <a:gd name="T69" fmla="*/ 6 h 11"/>
                <a:gd name="T70" fmla="*/ 7 w 15"/>
                <a:gd name="T71" fmla="*/ 5 h 11"/>
                <a:gd name="T72" fmla="*/ 8 w 15"/>
                <a:gd name="T73" fmla="*/ 4 h 11"/>
                <a:gd name="T74" fmla="*/ 9 w 15"/>
                <a:gd name="T75" fmla="*/ 4 h 11"/>
                <a:gd name="T76" fmla="*/ 11 w 15"/>
                <a:gd name="T77" fmla="*/ 2 h 11"/>
                <a:gd name="T78" fmla="*/ 13 w 15"/>
                <a:gd name="T79" fmla="*/ 1 h 11"/>
                <a:gd name="T80" fmla="*/ 14 w 15"/>
                <a:gd name="T81" fmla="*/ 1 h 11"/>
                <a:gd name="T82" fmla="*/ 15 w 15"/>
                <a:gd name="T83" fmla="*/ 1 h 11"/>
                <a:gd name="T84" fmla="*/ 14 w 15"/>
                <a:gd name="T85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5" h="11">
                  <a:moveTo>
                    <a:pt x="14" y="4"/>
                  </a:move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5"/>
                    <a:pt x="11" y="5"/>
                    <a:pt x="11" y="5"/>
                  </a:cubicBezTo>
                  <a:cubicBezTo>
                    <a:pt x="11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8" y="6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10"/>
                    <a:pt x="5" y="10"/>
                    <a:pt x="5" y="10"/>
                  </a:cubicBezTo>
                  <a:cubicBezTo>
                    <a:pt x="5" y="10"/>
                    <a:pt x="5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11"/>
                    <a:pt x="0" y="11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9"/>
                    <a:pt x="2" y="9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7"/>
                    <a:pt x="1" y="7"/>
                  </a:cubicBezTo>
                  <a:cubicBezTo>
                    <a:pt x="1" y="7"/>
                    <a:pt x="0" y="7"/>
                    <a:pt x="0" y="7"/>
                  </a:cubicBezTo>
                  <a:cubicBezTo>
                    <a:pt x="0" y="7"/>
                    <a:pt x="0" y="6"/>
                    <a:pt x="0" y="6"/>
                  </a:cubicBezTo>
                  <a:cubicBezTo>
                    <a:pt x="1" y="6"/>
                    <a:pt x="1" y="5"/>
                    <a:pt x="1" y="5"/>
                  </a:cubicBezTo>
                  <a:cubicBezTo>
                    <a:pt x="1" y="5"/>
                    <a:pt x="1" y="4"/>
                    <a:pt x="1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3" y="2"/>
                    <a:pt x="3" y="2"/>
                  </a:cubicBezTo>
                  <a:cubicBezTo>
                    <a:pt x="3" y="2"/>
                    <a:pt x="4" y="2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6" y="1"/>
                    <a:pt x="6" y="1"/>
                  </a:cubicBezTo>
                  <a:cubicBezTo>
                    <a:pt x="7" y="1"/>
                    <a:pt x="8" y="1"/>
                    <a:pt x="8" y="1"/>
                  </a:cubicBezTo>
                  <a:cubicBezTo>
                    <a:pt x="8" y="2"/>
                    <a:pt x="8" y="2"/>
                    <a:pt x="7" y="2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6" y="2"/>
                    <a:pt x="6" y="3"/>
                    <a:pt x="6" y="3"/>
                  </a:cubicBezTo>
                  <a:cubicBezTo>
                    <a:pt x="6" y="3"/>
                    <a:pt x="7" y="3"/>
                    <a:pt x="7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9" y="2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10" y="1"/>
                    <a:pt x="10" y="1"/>
                  </a:cubicBezTo>
                  <a:cubicBezTo>
                    <a:pt x="10" y="1"/>
                    <a:pt x="10" y="1"/>
                    <a:pt x="10" y="2"/>
                  </a:cubicBezTo>
                  <a:cubicBezTo>
                    <a:pt x="10" y="2"/>
                    <a:pt x="10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7" y="4"/>
                    <a:pt x="7" y="4"/>
                  </a:cubicBezTo>
                  <a:cubicBezTo>
                    <a:pt x="7" y="4"/>
                    <a:pt x="6" y="5"/>
                    <a:pt x="6" y="5"/>
                  </a:cubicBezTo>
                  <a:cubicBezTo>
                    <a:pt x="5" y="5"/>
                    <a:pt x="4" y="5"/>
                    <a:pt x="3" y="5"/>
                  </a:cubicBezTo>
                  <a:cubicBezTo>
                    <a:pt x="3" y="6"/>
                    <a:pt x="3" y="5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7"/>
                    <a:pt x="3" y="7"/>
                  </a:cubicBezTo>
                  <a:cubicBezTo>
                    <a:pt x="4" y="7"/>
                    <a:pt x="4" y="6"/>
                    <a:pt x="4" y="6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5"/>
                    <a:pt x="6" y="5"/>
                    <a:pt x="7" y="5"/>
                  </a:cubicBezTo>
                  <a:cubicBezTo>
                    <a:pt x="7" y="5"/>
                    <a:pt x="7" y="5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10" y="3"/>
                    <a:pt x="10" y="3"/>
                  </a:cubicBezTo>
                  <a:cubicBezTo>
                    <a:pt x="11" y="3"/>
                    <a:pt x="11" y="3"/>
                    <a:pt x="11" y="2"/>
                  </a:cubicBezTo>
                  <a:cubicBezTo>
                    <a:pt x="11" y="2"/>
                    <a:pt x="12" y="1"/>
                    <a:pt x="12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5" y="0"/>
                    <a:pt x="15" y="0"/>
                  </a:cubicBezTo>
                  <a:cubicBezTo>
                    <a:pt x="15" y="0"/>
                    <a:pt x="15" y="1"/>
                    <a:pt x="15" y="1"/>
                  </a:cubicBezTo>
                  <a:cubicBezTo>
                    <a:pt x="15" y="1"/>
                    <a:pt x="15" y="2"/>
                    <a:pt x="15" y="2"/>
                  </a:cubicBezTo>
                  <a:cubicBezTo>
                    <a:pt x="14" y="3"/>
                    <a:pt x="14" y="3"/>
                    <a:pt x="14" y="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322" name="Freeform 324"/>
            <p:cNvSpPr>
              <a:spLocks/>
            </p:cNvSpPr>
            <p:nvPr/>
          </p:nvSpPr>
          <p:spPr bwMode="auto">
            <a:xfrm>
              <a:off x="912813" y="2733676"/>
              <a:ext cx="22225" cy="14288"/>
            </a:xfrm>
            <a:custGeom>
              <a:avLst/>
              <a:gdLst>
                <a:gd name="T0" fmla="*/ 3 w 8"/>
                <a:gd name="T1" fmla="*/ 1 h 5"/>
                <a:gd name="T2" fmla="*/ 1 w 8"/>
                <a:gd name="T3" fmla="*/ 1 h 5"/>
                <a:gd name="T4" fmla="*/ 0 w 8"/>
                <a:gd name="T5" fmla="*/ 1 h 5"/>
                <a:gd name="T6" fmla="*/ 0 w 8"/>
                <a:gd name="T7" fmla="*/ 2 h 5"/>
                <a:gd name="T8" fmla="*/ 0 w 8"/>
                <a:gd name="T9" fmla="*/ 3 h 5"/>
                <a:gd name="T10" fmla="*/ 0 w 8"/>
                <a:gd name="T11" fmla="*/ 3 h 5"/>
                <a:gd name="T12" fmla="*/ 1 w 8"/>
                <a:gd name="T13" fmla="*/ 3 h 5"/>
                <a:gd name="T14" fmla="*/ 2 w 8"/>
                <a:gd name="T15" fmla="*/ 3 h 5"/>
                <a:gd name="T16" fmla="*/ 1 w 8"/>
                <a:gd name="T17" fmla="*/ 3 h 5"/>
                <a:gd name="T18" fmla="*/ 1 w 8"/>
                <a:gd name="T19" fmla="*/ 5 h 5"/>
                <a:gd name="T20" fmla="*/ 1 w 8"/>
                <a:gd name="T21" fmla="*/ 5 h 5"/>
                <a:gd name="T22" fmla="*/ 1 w 8"/>
                <a:gd name="T23" fmla="*/ 4 h 5"/>
                <a:gd name="T24" fmla="*/ 2 w 8"/>
                <a:gd name="T25" fmla="*/ 4 h 5"/>
                <a:gd name="T26" fmla="*/ 2 w 8"/>
                <a:gd name="T27" fmla="*/ 4 h 5"/>
                <a:gd name="T28" fmla="*/ 3 w 8"/>
                <a:gd name="T29" fmla="*/ 4 h 5"/>
                <a:gd name="T30" fmla="*/ 4 w 8"/>
                <a:gd name="T31" fmla="*/ 3 h 5"/>
                <a:gd name="T32" fmla="*/ 4 w 8"/>
                <a:gd name="T33" fmla="*/ 2 h 5"/>
                <a:gd name="T34" fmla="*/ 5 w 8"/>
                <a:gd name="T35" fmla="*/ 2 h 5"/>
                <a:gd name="T36" fmla="*/ 6 w 8"/>
                <a:gd name="T37" fmla="*/ 2 h 5"/>
                <a:gd name="T38" fmla="*/ 7 w 8"/>
                <a:gd name="T39" fmla="*/ 2 h 5"/>
                <a:gd name="T40" fmla="*/ 7 w 8"/>
                <a:gd name="T41" fmla="*/ 1 h 5"/>
                <a:gd name="T42" fmla="*/ 6 w 8"/>
                <a:gd name="T43" fmla="*/ 0 h 5"/>
                <a:gd name="T44" fmla="*/ 3 w 8"/>
                <a:gd name="T45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" h="5">
                  <a:moveTo>
                    <a:pt x="3" y="1"/>
                  </a:moveTo>
                  <a:cubicBezTo>
                    <a:pt x="3" y="1"/>
                    <a:pt x="2" y="1"/>
                    <a:pt x="1" y="1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2" y="3"/>
                    <a:pt x="2" y="3"/>
                  </a:cubicBezTo>
                  <a:cubicBezTo>
                    <a:pt x="2" y="3"/>
                    <a:pt x="1" y="3"/>
                    <a:pt x="1" y="3"/>
                  </a:cubicBezTo>
                  <a:cubicBezTo>
                    <a:pt x="0" y="4"/>
                    <a:pt x="0" y="4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4"/>
                  </a:cubicBezTo>
                  <a:cubicBezTo>
                    <a:pt x="1" y="4"/>
                    <a:pt x="1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4" y="4"/>
                    <a:pt x="4" y="3"/>
                  </a:cubicBezTo>
                  <a:cubicBezTo>
                    <a:pt x="4" y="3"/>
                    <a:pt x="4" y="3"/>
                    <a:pt x="4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6" y="2"/>
                    <a:pt x="6" y="2"/>
                  </a:cubicBezTo>
                  <a:cubicBezTo>
                    <a:pt x="6" y="2"/>
                    <a:pt x="7" y="2"/>
                    <a:pt x="7" y="2"/>
                  </a:cubicBezTo>
                  <a:cubicBezTo>
                    <a:pt x="8" y="2"/>
                    <a:pt x="7" y="1"/>
                    <a:pt x="7" y="1"/>
                  </a:cubicBezTo>
                  <a:cubicBezTo>
                    <a:pt x="7" y="1"/>
                    <a:pt x="6" y="0"/>
                    <a:pt x="6" y="0"/>
                  </a:cubicBezTo>
                  <a:cubicBezTo>
                    <a:pt x="5" y="1"/>
                    <a:pt x="4" y="0"/>
                    <a:pt x="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323" name="Freeform 325"/>
            <p:cNvSpPr>
              <a:spLocks/>
            </p:cNvSpPr>
            <p:nvPr/>
          </p:nvSpPr>
          <p:spPr bwMode="auto">
            <a:xfrm>
              <a:off x="914400" y="2741613"/>
              <a:ext cx="15875" cy="26988"/>
            </a:xfrm>
            <a:custGeom>
              <a:avLst/>
              <a:gdLst>
                <a:gd name="T0" fmla="*/ 4 w 5"/>
                <a:gd name="T1" fmla="*/ 0 h 9"/>
                <a:gd name="T2" fmla="*/ 3 w 5"/>
                <a:gd name="T3" fmla="*/ 1 h 9"/>
                <a:gd name="T4" fmla="*/ 2 w 5"/>
                <a:gd name="T5" fmla="*/ 2 h 9"/>
                <a:gd name="T6" fmla="*/ 2 w 5"/>
                <a:gd name="T7" fmla="*/ 2 h 9"/>
                <a:gd name="T8" fmla="*/ 1 w 5"/>
                <a:gd name="T9" fmla="*/ 2 h 9"/>
                <a:gd name="T10" fmla="*/ 1 w 5"/>
                <a:gd name="T11" fmla="*/ 3 h 9"/>
                <a:gd name="T12" fmla="*/ 0 w 5"/>
                <a:gd name="T13" fmla="*/ 4 h 9"/>
                <a:gd name="T14" fmla="*/ 0 w 5"/>
                <a:gd name="T15" fmla="*/ 4 h 9"/>
                <a:gd name="T16" fmla="*/ 0 w 5"/>
                <a:gd name="T17" fmla="*/ 5 h 9"/>
                <a:gd name="T18" fmla="*/ 0 w 5"/>
                <a:gd name="T19" fmla="*/ 6 h 9"/>
                <a:gd name="T20" fmla="*/ 1 w 5"/>
                <a:gd name="T21" fmla="*/ 7 h 9"/>
                <a:gd name="T22" fmla="*/ 0 w 5"/>
                <a:gd name="T23" fmla="*/ 7 h 9"/>
                <a:gd name="T24" fmla="*/ 0 w 5"/>
                <a:gd name="T25" fmla="*/ 8 h 9"/>
                <a:gd name="T26" fmla="*/ 1 w 5"/>
                <a:gd name="T27" fmla="*/ 9 h 9"/>
                <a:gd name="T28" fmla="*/ 2 w 5"/>
                <a:gd name="T29" fmla="*/ 9 h 9"/>
                <a:gd name="T30" fmla="*/ 2 w 5"/>
                <a:gd name="T31" fmla="*/ 8 h 9"/>
                <a:gd name="T32" fmla="*/ 3 w 5"/>
                <a:gd name="T33" fmla="*/ 8 h 9"/>
                <a:gd name="T34" fmla="*/ 4 w 5"/>
                <a:gd name="T35" fmla="*/ 7 h 9"/>
                <a:gd name="T36" fmla="*/ 3 w 5"/>
                <a:gd name="T37" fmla="*/ 5 h 9"/>
                <a:gd name="T38" fmla="*/ 2 w 5"/>
                <a:gd name="T39" fmla="*/ 4 h 9"/>
                <a:gd name="T40" fmla="*/ 2 w 5"/>
                <a:gd name="T41" fmla="*/ 4 h 9"/>
                <a:gd name="T42" fmla="*/ 2 w 5"/>
                <a:gd name="T43" fmla="*/ 3 h 9"/>
                <a:gd name="T44" fmla="*/ 2 w 5"/>
                <a:gd name="T45" fmla="*/ 3 h 9"/>
                <a:gd name="T46" fmla="*/ 3 w 5"/>
                <a:gd name="T47" fmla="*/ 3 h 9"/>
                <a:gd name="T48" fmla="*/ 4 w 5"/>
                <a:gd name="T49" fmla="*/ 2 h 9"/>
                <a:gd name="T50" fmla="*/ 5 w 5"/>
                <a:gd name="T51" fmla="*/ 1 h 9"/>
                <a:gd name="T52" fmla="*/ 4 w 5"/>
                <a:gd name="T5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" h="9">
                  <a:moveTo>
                    <a:pt x="4" y="0"/>
                  </a:moveTo>
                  <a:cubicBezTo>
                    <a:pt x="4" y="1"/>
                    <a:pt x="3" y="1"/>
                    <a:pt x="3" y="1"/>
                  </a:cubicBezTo>
                  <a:cubicBezTo>
                    <a:pt x="3" y="2"/>
                    <a:pt x="3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1" y="2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1" y="6"/>
                    <a:pt x="1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8"/>
                    <a:pt x="0" y="8"/>
                  </a:cubicBezTo>
                  <a:cubicBezTo>
                    <a:pt x="1" y="8"/>
                    <a:pt x="1" y="8"/>
                    <a:pt x="1" y="9"/>
                  </a:cubicBezTo>
                  <a:cubicBezTo>
                    <a:pt x="1" y="9"/>
                    <a:pt x="1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3" y="8"/>
                    <a:pt x="4" y="7"/>
                    <a:pt x="4" y="7"/>
                  </a:cubicBezTo>
                  <a:cubicBezTo>
                    <a:pt x="5" y="7"/>
                    <a:pt x="3" y="5"/>
                    <a:pt x="3" y="5"/>
                  </a:cubicBezTo>
                  <a:cubicBezTo>
                    <a:pt x="2" y="5"/>
                    <a:pt x="2" y="5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4" y="2"/>
                    <a:pt x="4" y="2"/>
                  </a:cubicBezTo>
                  <a:cubicBezTo>
                    <a:pt x="4" y="2"/>
                    <a:pt x="4" y="2"/>
                    <a:pt x="5" y="1"/>
                  </a:cubicBezTo>
                  <a:cubicBezTo>
                    <a:pt x="5" y="1"/>
                    <a:pt x="5" y="0"/>
                    <a:pt x="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324" name="Freeform 326"/>
            <p:cNvSpPr>
              <a:spLocks/>
            </p:cNvSpPr>
            <p:nvPr/>
          </p:nvSpPr>
          <p:spPr bwMode="auto">
            <a:xfrm>
              <a:off x="2214563" y="2360613"/>
              <a:ext cx="160338" cy="84138"/>
            </a:xfrm>
            <a:custGeom>
              <a:avLst/>
              <a:gdLst>
                <a:gd name="T0" fmla="*/ 25 w 55"/>
                <a:gd name="T1" fmla="*/ 4 h 29"/>
                <a:gd name="T2" fmla="*/ 22 w 55"/>
                <a:gd name="T3" fmla="*/ 7 h 29"/>
                <a:gd name="T4" fmla="*/ 18 w 55"/>
                <a:gd name="T5" fmla="*/ 12 h 29"/>
                <a:gd name="T6" fmla="*/ 14 w 55"/>
                <a:gd name="T7" fmla="*/ 17 h 29"/>
                <a:gd name="T8" fmla="*/ 12 w 55"/>
                <a:gd name="T9" fmla="*/ 19 h 29"/>
                <a:gd name="T10" fmla="*/ 3 w 55"/>
                <a:gd name="T11" fmla="*/ 22 h 29"/>
                <a:gd name="T12" fmla="*/ 4 w 55"/>
                <a:gd name="T13" fmla="*/ 24 h 29"/>
                <a:gd name="T14" fmla="*/ 7 w 55"/>
                <a:gd name="T15" fmla="*/ 23 h 29"/>
                <a:gd name="T16" fmla="*/ 9 w 55"/>
                <a:gd name="T17" fmla="*/ 23 h 29"/>
                <a:gd name="T18" fmla="*/ 13 w 55"/>
                <a:gd name="T19" fmla="*/ 23 h 29"/>
                <a:gd name="T20" fmla="*/ 12 w 55"/>
                <a:gd name="T21" fmla="*/ 25 h 29"/>
                <a:gd name="T22" fmla="*/ 10 w 55"/>
                <a:gd name="T23" fmla="*/ 28 h 29"/>
                <a:gd name="T24" fmla="*/ 13 w 55"/>
                <a:gd name="T25" fmla="*/ 28 h 29"/>
                <a:gd name="T26" fmla="*/ 17 w 55"/>
                <a:gd name="T27" fmla="*/ 26 h 29"/>
                <a:gd name="T28" fmla="*/ 22 w 55"/>
                <a:gd name="T29" fmla="*/ 25 h 29"/>
                <a:gd name="T30" fmla="*/ 24 w 55"/>
                <a:gd name="T31" fmla="*/ 24 h 29"/>
                <a:gd name="T32" fmla="*/ 29 w 55"/>
                <a:gd name="T33" fmla="*/ 22 h 29"/>
                <a:gd name="T34" fmla="*/ 33 w 55"/>
                <a:gd name="T35" fmla="*/ 19 h 29"/>
                <a:gd name="T36" fmla="*/ 35 w 55"/>
                <a:gd name="T37" fmla="*/ 19 h 29"/>
                <a:gd name="T38" fmla="*/ 39 w 55"/>
                <a:gd name="T39" fmla="*/ 20 h 29"/>
                <a:gd name="T40" fmla="*/ 38 w 55"/>
                <a:gd name="T41" fmla="*/ 23 h 29"/>
                <a:gd name="T42" fmla="*/ 41 w 55"/>
                <a:gd name="T43" fmla="*/ 23 h 29"/>
                <a:gd name="T44" fmla="*/ 51 w 55"/>
                <a:gd name="T45" fmla="*/ 24 h 29"/>
                <a:gd name="T46" fmla="*/ 52 w 55"/>
                <a:gd name="T47" fmla="*/ 23 h 29"/>
                <a:gd name="T48" fmla="*/ 54 w 55"/>
                <a:gd name="T49" fmla="*/ 23 h 29"/>
                <a:gd name="T50" fmla="*/ 54 w 55"/>
                <a:gd name="T51" fmla="*/ 22 h 29"/>
                <a:gd name="T52" fmla="*/ 52 w 55"/>
                <a:gd name="T53" fmla="*/ 19 h 29"/>
                <a:gd name="T54" fmla="*/ 49 w 55"/>
                <a:gd name="T55" fmla="*/ 19 h 29"/>
                <a:gd name="T56" fmla="*/ 45 w 55"/>
                <a:gd name="T57" fmla="*/ 20 h 29"/>
                <a:gd name="T58" fmla="*/ 43 w 55"/>
                <a:gd name="T59" fmla="*/ 20 h 29"/>
                <a:gd name="T60" fmla="*/ 44 w 55"/>
                <a:gd name="T61" fmla="*/ 20 h 29"/>
                <a:gd name="T62" fmla="*/ 46 w 55"/>
                <a:gd name="T63" fmla="*/ 19 h 29"/>
                <a:gd name="T64" fmla="*/ 47 w 55"/>
                <a:gd name="T65" fmla="*/ 16 h 29"/>
                <a:gd name="T66" fmla="*/ 46 w 55"/>
                <a:gd name="T67" fmla="*/ 13 h 29"/>
                <a:gd name="T68" fmla="*/ 42 w 55"/>
                <a:gd name="T69" fmla="*/ 12 h 29"/>
                <a:gd name="T70" fmla="*/ 41 w 55"/>
                <a:gd name="T71" fmla="*/ 10 h 29"/>
                <a:gd name="T72" fmla="*/ 37 w 55"/>
                <a:gd name="T73" fmla="*/ 9 h 29"/>
                <a:gd name="T74" fmla="*/ 33 w 55"/>
                <a:gd name="T75" fmla="*/ 6 h 29"/>
                <a:gd name="T76" fmla="*/ 30 w 55"/>
                <a:gd name="T77" fmla="*/ 7 h 29"/>
                <a:gd name="T78" fmla="*/ 31 w 55"/>
                <a:gd name="T79" fmla="*/ 5 h 29"/>
                <a:gd name="T80" fmla="*/ 32 w 55"/>
                <a:gd name="T81" fmla="*/ 5 h 29"/>
                <a:gd name="T82" fmla="*/ 35 w 55"/>
                <a:gd name="T83" fmla="*/ 4 h 29"/>
                <a:gd name="T84" fmla="*/ 36 w 55"/>
                <a:gd name="T85" fmla="*/ 2 h 29"/>
                <a:gd name="T86" fmla="*/ 32 w 55"/>
                <a:gd name="T87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5" h="29">
                  <a:moveTo>
                    <a:pt x="27" y="2"/>
                  </a:moveTo>
                  <a:cubicBezTo>
                    <a:pt x="27" y="2"/>
                    <a:pt x="26" y="2"/>
                    <a:pt x="26" y="3"/>
                  </a:cubicBezTo>
                  <a:cubicBezTo>
                    <a:pt x="26" y="3"/>
                    <a:pt x="26" y="3"/>
                    <a:pt x="25" y="4"/>
                  </a:cubicBezTo>
                  <a:cubicBezTo>
                    <a:pt x="25" y="4"/>
                    <a:pt x="25" y="4"/>
                    <a:pt x="25" y="5"/>
                  </a:cubicBezTo>
                  <a:cubicBezTo>
                    <a:pt x="24" y="5"/>
                    <a:pt x="24" y="5"/>
                    <a:pt x="24" y="6"/>
                  </a:cubicBezTo>
                  <a:cubicBezTo>
                    <a:pt x="23" y="6"/>
                    <a:pt x="23" y="6"/>
                    <a:pt x="22" y="7"/>
                  </a:cubicBezTo>
                  <a:cubicBezTo>
                    <a:pt x="22" y="7"/>
                    <a:pt x="21" y="8"/>
                    <a:pt x="21" y="9"/>
                  </a:cubicBezTo>
                  <a:cubicBezTo>
                    <a:pt x="20" y="10"/>
                    <a:pt x="20" y="10"/>
                    <a:pt x="19" y="11"/>
                  </a:cubicBezTo>
                  <a:cubicBezTo>
                    <a:pt x="19" y="11"/>
                    <a:pt x="18" y="12"/>
                    <a:pt x="18" y="12"/>
                  </a:cubicBezTo>
                  <a:cubicBezTo>
                    <a:pt x="18" y="13"/>
                    <a:pt x="18" y="13"/>
                    <a:pt x="17" y="14"/>
                  </a:cubicBezTo>
                  <a:cubicBezTo>
                    <a:pt x="17" y="14"/>
                    <a:pt x="16" y="14"/>
                    <a:pt x="15" y="15"/>
                  </a:cubicBezTo>
                  <a:cubicBezTo>
                    <a:pt x="15" y="15"/>
                    <a:pt x="14" y="16"/>
                    <a:pt x="14" y="17"/>
                  </a:cubicBezTo>
                  <a:cubicBezTo>
                    <a:pt x="14" y="17"/>
                    <a:pt x="13" y="17"/>
                    <a:pt x="13" y="17"/>
                  </a:cubicBezTo>
                  <a:cubicBezTo>
                    <a:pt x="13" y="18"/>
                    <a:pt x="13" y="18"/>
                    <a:pt x="13" y="19"/>
                  </a:cubicBezTo>
                  <a:cubicBezTo>
                    <a:pt x="13" y="19"/>
                    <a:pt x="12" y="19"/>
                    <a:pt x="12" y="19"/>
                  </a:cubicBezTo>
                  <a:cubicBezTo>
                    <a:pt x="11" y="19"/>
                    <a:pt x="10" y="19"/>
                    <a:pt x="9" y="20"/>
                  </a:cubicBezTo>
                  <a:cubicBezTo>
                    <a:pt x="8" y="20"/>
                    <a:pt x="7" y="20"/>
                    <a:pt x="7" y="21"/>
                  </a:cubicBezTo>
                  <a:cubicBezTo>
                    <a:pt x="5" y="21"/>
                    <a:pt x="4" y="21"/>
                    <a:pt x="3" y="22"/>
                  </a:cubicBezTo>
                  <a:cubicBezTo>
                    <a:pt x="2" y="22"/>
                    <a:pt x="2" y="22"/>
                    <a:pt x="1" y="23"/>
                  </a:cubicBezTo>
                  <a:cubicBezTo>
                    <a:pt x="0" y="23"/>
                    <a:pt x="1" y="23"/>
                    <a:pt x="1" y="24"/>
                  </a:cubicBezTo>
                  <a:cubicBezTo>
                    <a:pt x="2" y="24"/>
                    <a:pt x="3" y="24"/>
                    <a:pt x="4" y="24"/>
                  </a:cubicBezTo>
                  <a:cubicBezTo>
                    <a:pt x="4" y="24"/>
                    <a:pt x="4" y="23"/>
                    <a:pt x="5" y="23"/>
                  </a:cubicBezTo>
                  <a:cubicBezTo>
                    <a:pt x="5" y="23"/>
                    <a:pt x="6" y="23"/>
                    <a:pt x="6" y="23"/>
                  </a:cubicBezTo>
                  <a:cubicBezTo>
                    <a:pt x="6" y="23"/>
                    <a:pt x="7" y="23"/>
                    <a:pt x="7" y="23"/>
                  </a:cubicBezTo>
                  <a:cubicBezTo>
                    <a:pt x="7" y="23"/>
                    <a:pt x="7" y="23"/>
                    <a:pt x="8" y="23"/>
                  </a:cubicBezTo>
                  <a:cubicBezTo>
                    <a:pt x="8" y="23"/>
                    <a:pt x="8" y="23"/>
                    <a:pt x="9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2"/>
                    <a:pt x="11" y="23"/>
                    <a:pt x="12" y="23"/>
                  </a:cubicBezTo>
                  <a:cubicBezTo>
                    <a:pt x="12" y="23"/>
                    <a:pt x="13" y="22"/>
                    <a:pt x="13" y="23"/>
                  </a:cubicBezTo>
                  <a:cubicBezTo>
                    <a:pt x="13" y="23"/>
                    <a:pt x="13" y="23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5"/>
                    <a:pt x="12" y="25"/>
                    <a:pt x="12" y="25"/>
                  </a:cubicBezTo>
                  <a:cubicBezTo>
                    <a:pt x="12" y="25"/>
                    <a:pt x="11" y="25"/>
                    <a:pt x="11" y="26"/>
                  </a:cubicBezTo>
                  <a:cubicBezTo>
                    <a:pt x="11" y="26"/>
                    <a:pt x="11" y="27"/>
                    <a:pt x="10" y="27"/>
                  </a:cubicBezTo>
                  <a:cubicBezTo>
                    <a:pt x="10" y="27"/>
                    <a:pt x="10" y="28"/>
                    <a:pt x="10" y="28"/>
                  </a:cubicBezTo>
                  <a:cubicBezTo>
                    <a:pt x="10" y="29"/>
                    <a:pt x="11" y="29"/>
                    <a:pt x="12" y="29"/>
                  </a:cubicBezTo>
                  <a:cubicBezTo>
                    <a:pt x="12" y="29"/>
                    <a:pt x="12" y="28"/>
                    <a:pt x="13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5" y="27"/>
                    <a:pt x="15" y="27"/>
                    <a:pt x="16" y="27"/>
                  </a:cubicBezTo>
                  <a:cubicBezTo>
                    <a:pt x="17" y="27"/>
                    <a:pt x="17" y="26"/>
                    <a:pt x="17" y="26"/>
                  </a:cubicBezTo>
                  <a:cubicBezTo>
                    <a:pt x="18" y="26"/>
                    <a:pt x="19" y="26"/>
                    <a:pt x="19" y="26"/>
                  </a:cubicBezTo>
                  <a:cubicBezTo>
                    <a:pt x="20" y="26"/>
                    <a:pt x="21" y="26"/>
                    <a:pt x="21" y="25"/>
                  </a:cubicBezTo>
                  <a:cubicBezTo>
                    <a:pt x="21" y="25"/>
                    <a:pt x="22" y="25"/>
                    <a:pt x="22" y="25"/>
                  </a:cubicBezTo>
                  <a:cubicBezTo>
                    <a:pt x="22" y="24"/>
                    <a:pt x="23" y="24"/>
                    <a:pt x="23" y="24"/>
                  </a:cubicBezTo>
                  <a:cubicBezTo>
                    <a:pt x="23" y="24"/>
                    <a:pt x="23" y="24"/>
                    <a:pt x="2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5" y="24"/>
                    <a:pt x="25" y="24"/>
                    <a:pt x="25" y="23"/>
                  </a:cubicBezTo>
                  <a:cubicBezTo>
                    <a:pt x="26" y="23"/>
                    <a:pt x="26" y="23"/>
                    <a:pt x="27" y="23"/>
                  </a:cubicBezTo>
                  <a:cubicBezTo>
                    <a:pt x="28" y="22"/>
                    <a:pt x="28" y="22"/>
                    <a:pt x="29" y="22"/>
                  </a:cubicBezTo>
                  <a:cubicBezTo>
                    <a:pt x="30" y="21"/>
                    <a:pt x="30" y="21"/>
                    <a:pt x="31" y="20"/>
                  </a:cubicBezTo>
                  <a:cubicBezTo>
                    <a:pt x="31" y="20"/>
                    <a:pt x="32" y="19"/>
                    <a:pt x="32" y="19"/>
                  </a:cubicBezTo>
                  <a:cubicBezTo>
                    <a:pt x="32" y="19"/>
                    <a:pt x="33" y="19"/>
                    <a:pt x="33" y="19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34" y="19"/>
                    <a:pt x="34" y="19"/>
                    <a:pt x="34" y="18"/>
                  </a:cubicBezTo>
                  <a:cubicBezTo>
                    <a:pt x="34" y="18"/>
                    <a:pt x="35" y="18"/>
                    <a:pt x="35" y="19"/>
                  </a:cubicBezTo>
                  <a:cubicBezTo>
                    <a:pt x="36" y="19"/>
                    <a:pt x="35" y="20"/>
                    <a:pt x="35" y="20"/>
                  </a:cubicBezTo>
                  <a:cubicBezTo>
                    <a:pt x="35" y="20"/>
                    <a:pt x="36" y="20"/>
                    <a:pt x="37" y="20"/>
                  </a:cubicBezTo>
                  <a:cubicBezTo>
                    <a:pt x="37" y="20"/>
                    <a:pt x="38" y="20"/>
                    <a:pt x="39" y="20"/>
                  </a:cubicBezTo>
                  <a:cubicBezTo>
                    <a:pt x="39" y="21"/>
                    <a:pt x="40" y="21"/>
                    <a:pt x="39" y="22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38" y="22"/>
                    <a:pt x="38" y="22"/>
                    <a:pt x="38" y="23"/>
                  </a:cubicBezTo>
                  <a:cubicBezTo>
                    <a:pt x="37" y="23"/>
                    <a:pt x="38" y="23"/>
                    <a:pt x="39" y="23"/>
                  </a:cubicBezTo>
                  <a:cubicBezTo>
                    <a:pt x="39" y="23"/>
                    <a:pt x="39" y="23"/>
                    <a:pt x="40" y="23"/>
                  </a:cubicBezTo>
                  <a:cubicBezTo>
                    <a:pt x="41" y="23"/>
                    <a:pt x="41" y="23"/>
                    <a:pt x="41" y="23"/>
                  </a:cubicBezTo>
                  <a:cubicBezTo>
                    <a:pt x="42" y="24"/>
                    <a:pt x="44" y="24"/>
                    <a:pt x="44" y="24"/>
                  </a:cubicBezTo>
                  <a:cubicBezTo>
                    <a:pt x="45" y="25"/>
                    <a:pt x="46" y="26"/>
                    <a:pt x="47" y="26"/>
                  </a:cubicBezTo>
                  <a:cubicBezTo>
                    <a:pt x="48" y="26"/>
                    <a:pt x="49" y="25"/>
                    <a:pt x="51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51" y="24"/>
                    <a:pt x="52" y="24"/>
                    <a:pt x="52" y="24"/>
                  </a:cubicBezTo>
                  <a:cubicBezTo>
                    <a:pt x="52" y="24"/>
                    <a:pt x="52" y="24"/>
                    <a:pt x="52" y="23"/>
                  </a:cubicBezTo>
                  <a:cubicBezTo>
                    <a:pt x="53" y="23"/>
                    <a:pt x="53" y="23"/>
                    <a:pt x="53" y="23"/>
                  </a:cubicBezTo>
                  <a:cubicBezTo>
                    <a:pt x="53" y="23"/>
                    <a:pt x="53" y="23"/>
                    <a:pt x="54" y="23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5" y="23"/>
                    <a:pt x="55" y="22"/>
                    <a:pt x="55" y="22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5" y="21"/>
                    <a:pt x="54" y="22"/>
                    <a:pt x="54" y="22"/>
                  </a:cubicBezTo>
                  <a:cubicBezTo>
                    <a:pt x="53" y="21"/>
                    <a:pt x="54" y="21"/>
                    <a:pt x="54" y="21"/>
                  </a:cubicBezTo>
                  <a:cubicBezTo>
                    <a:pt x="54" y="20"/>
                    <a:pt x="53" y="20"/>
                    <a:pt x="53" y="20"/>
                  </a:cubicBezTo>
                  <a:cubicBezTo>
                    <a:pt x="53" y="20"/>
                    <a:pt x="52" y="19"/>
                    <a:pt x="52" y="19"/>
                  </a:cubicBezTo>
                  <a:cubicBezTo>
                    <a:pt x="52" y="19"/>
                    <a:pt x="51" y="20"/>
                    <a:pt x="51" y="20"/>
                  </a:cubicBezTo>
                  <a:cubicBezTo>
                    <a:pt x="51" y="20"/>
                    <a:pt x="50" y="20"/>
                    <a:pt x="50" y="20"/>
                  </a:cubicBezTo>
                  <a:cubicBezTo>
                    <a:pt x="49" y="20"/>
                    <a:pt x="49" y="19"/>
                    <a:pt x="49" y="1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47" y="19"/>
                    <a:pt x="47" y="19"/>
                    <a:pt x="46" y="19"/>
                  </a:cubicBezTo>
                  <a:cubicBezTo>
                    <a:pt x="46" y="19"/>
                    <a:pt x="46" y="19"/>
                    <a:pt x="45" y="20"/>
                  </a:cubicBezTo>
                  <a:cubicBezTo>
                    <a:pt x="45" y="20"/>
                    <a:pt x="45" y="20"/>
                    <a:pt x="44" y="20"/>
                  </a:cubicBezTo>
                  <a:cubicBezTo>
                    <a:pt x="44" y="20"/>
                    <a:pt x="43" y="20"/>
                    <a:pt x="43" y="20"/>
                  </a:cubicBezTo>
                  <a:cubicBezTo>
                    <a:pt x="43" y="21"/>
                    <a:pt x="43" y="20"/>
                    <a:pt x="43" y="20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3" y="20"/>
                    <a:pt x="44" y="20"/>
                    <a:pt x="44" y="20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44" y="19"/>
                    <a:pt x="45" y="20"/>
                    <a:pt x="45" y="20"/>
                  </a:cubicBezTo>
                  <a:cubicBezTo>
                    <a:pt x="45" y="19"/>
                    <a:pt x="45" y="19"/>
                    <a:pt x="46" y="19"/>
                  </a:cubicBezTo>
                  <a:cubicBezTo>
                    <a:pt x="46" y="19"/>
                    <a:pt x="46" y="19"/>
                    <a:pt x="46" y="19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47" y="17"/>
                    <a:pt x="46" y="17"/>
                    <a:pt x="47" y="16"/>
                  </a:cubicBezTo>
                  <a:cubicBezTo>
                    <a:pt x="47" y="16"/>
                    <a:pt x="48" y="16"/>
                    <a:pt x="48" y="15"/>
                  </a:cubicBezTo>
                  <a:cubicBezTo>
                    <a:pt x="48" y="15"/>
                    <a:pt x="47" y="14"/>
                    <a:pt x="47" y="14"/>
                  </a:cubicBezTo>
                  <a:cubicBezTo>
                    <a:pt x="47" y="14"/>
                    <a:pt x="46" y="14"/>
                    <a:pt x="46" y="13"/>
                  </a:cubicBezTo>
                  <a:cubicBezTo>
                    <a:pt x="46" y="13"/>
                    <a:pt x="46" y="13"/>
                    <a:pt x="45" y="13"/>
                  </a:cubicBezTo>
                  <a:cubicBezTo>
                    <a:pt x="45" y="12"/>
                    <a:pt x="44" y="12"/>
                    <a:pt x="44" y="12"/>
                  </a:cubicBezTo>
                  <a:cubicBezTo>
                    <a:pt x="43" y="12"/>
                    <a:pt x="42" y="12"/>
                    <a:pt x="42" y="12"/>
                  </a:cubicBezTo>
                  <a:cubicBezTo>
                    <a:pt x="42" y="12"/>
                    <a:pt x="41" y="11"/>
                    <a:pt x="41" y="11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1" y="10"/>
                    <a:pt x="40" y="9"/>
                    <a:pt x="40" y="9"/>
                  </a:cubicBezTo>
                  <a:cubicBezTo>
                    <a:pt x="40" y="9"/>
                    <a:pt x="39" y="8"/>
                    <a:pt x="39" y="8"/>
                  </a:cubicBezTo>
                  <a:cubicBezTo>
                    <a:pt x="38" y="8"/>
                    <a:pt x="37" y="9"/>
                    <a:pt x="37" y="9"/>
                  </a:cubicBezTo>
                  <a:cubicBezTo>
                    <a:pt x="36" y="9"/>
                    <a:pt x="36" y="8"/>
                    <a:pt x="36" y="7"/>
                  </a:cubicBezTo>
                  <a:cubicBezTo>
                    <a:pt x="36" y="7"/>
                    <a:pt x="35" y="7"/>
                    <a:pt x="35" y="6"/>
                  </a:cubicBezTo>
                  <a:cubicBezTo>
                    <a:pt x="34" y="6"/>
                    <a:pt x="34" y="5"/>
                    <a:pt x="33" y="6"/>
                  </a:cubicBezTo>
                  <a:cubicBezTo>
                    <a:pt x="33" y="6"/>
                    <a:pt x="32" y="6"/>
                    <a:pt x="32" y="7"/>
                  </a:cubicBezTo>
                  <a:cubicBezTo>
                    <a:pt x="32" y="7"/>
                    <a:pt x="31" y="8"/>
                    <a:pt x="31" y="8"/>
                  </a:cubicBezTo>
                  <a:cubicBezTo>
                    <a:pt x="30" y="8"/>
                    <a:pt x="30" y="8"/>
                    <a:pt x="30" y="7"/>
                  </a:cubicBezTo>
                  <a:cubicBezTo>
                    <a:pt x="30" y="7"/>
                    <a:pt x="31" y="7"/>
                    <a:pt x="31" y="6"/>
                  </a:cubicBezTo>
                  <a:cubicBezTo>
                    <a:pt x="31" y="6"/>
                    <a:pt x="30" y="6"/>
                    <a:pt x="30" y="5"/>
                  </a:cubicBezTo>
                  <a:cubicBezTo>
                    <a:pt x="30" y="5"/>
                    <a:pt x="30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2" y="5"/>
                    <a:pt x="32" y="5"/>
                  </a:cubicBezTo>
                  <a:cubicBezTo>
                    <a:pt x="32" y="5"/>
                    <a:pt x="32" y="4"/>
                    <a:pt x="32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4" y="5"/>
                    <a:pt x="35" y="5"/>
                    <a:pt x="35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4"/>
                    <a:pt x="36" y="4"/>
                    <a:pt x="36" y="3"/>
                  </a:cubicBezTo>
                  <a:cubicBezTo>
                    <a:pt x="36" y="3"/>
                    <a:pt x="36" y="2"/>
                    <a:pt x="36" y="2"/>
                  </a:cubicBezTo>
                  <a:cubicBezTo>
                    <a:pt x="36" y="1"/>
                    <a:pt x="36" y="1"/>
                    <a:pt x="35" y="1"/>
                  </a:cubicBezTo>
                  <a:cubicBezTo>
                    <a:pt x="35" y="0"/>
                    <a:pt x="34" y="1"/>
                    <a:pt x="33" y="2"/>
                  </a:cubicBezTo>
                  <a:cubicBezTo>
                    <a:pt x="33" y="2"/>
                    <a:pt x="32" y="3"/>
                    <a:pt x="32" y="3"/>
                  </a:cubicBezTo>
                  <a:cubicBezTo>
                    <a:pt x="31" y="2"/>
                    <a:pt x="31" y="2"/>
                    <a:pt x="30" y="2"/>
                  </a:cubicBezTo>
                  <a:cubicBezTo>
                    <a:pt x="29" y="1"/>
                    <a:pt x="28" y="2"/>
                    <a:pt x="27" y="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325" name="Freeform 327"/>
            <p:cNvSpPr>
              <a:spLocks/>
            </p:cNvSpPr>
            <p:nvPr/>
          </p:nvSpPr>
          <p:spPr bwMode="auto">
            <a:xfrm>
              <a:off x="2330450" y="2357438"/>
              <a:ext cx="17463" cy="14288"/>
            </a:xfrm>
            <a:custGeom>
              <a:avLst/>
              <a:gdLst>
                <a:gd name="T0" fmla="*/ 2 w 6"/>
                <a:gd name="T1" fmla="*/ 4 h 5"/>
                <a:gd name="T2" fmla="*/ 3 w 6"/>
                <a:gd name="T3" fmla="*/ 4 h 5"/>
                <a:gd name="T4" fmla="*/ 3 w 6"/>
                <a:gd name="T5" fmla="*/ 5 h 5"/>
                <a:gd name="T6" fmla="*/ 5 w 6"/>
                <a:gd name="T7" fmla="*/ 5 h 5"/>
                <a:gd name="T8" fmla="*/ 5 w 6"/>
                <a:gd name="T9" fmla="*/ 5 h 5"/>
                <a:gd name="T10" fmla="*/ 6 w 6"/>
                <a:gd name="T11" fmla="*/ 5 h 5"/>
                <a:gd name="T12" fmla="*/ 5 w 6"/>
                <a:gd name="T13" fmla="*/ 4 h 5"/>
                <a:gd name="T14" fmla="*/ 4 w 6"/>
                <a:gd name="T15" fmla="*/ 4 h 5"/>
                <a:gd name="T16" fmla="*/ 3 w 6"/>
                <a:gd name="T17" fmla="*/ 4 h 5"/>
                <a:gd name="T18" fmla="*/ 4 w 6"/>
                <a:gd name="T19" fmla="*/ 2 h 5"/>
                <a:gd name="T20" fmla="*/ 3 w 6"/>
                <a:gd name="T21" fmla="*/ 2 h 5"/>
                <a:gd name="T22" fmla="*/ 2 w 6"/>
                <a:gd name="T23" fmla="*/ 1 h 5"/>
                <a:gd name="T24" fmla="*/ 2 w 6"/>
                <a:gd name="T25" fmla="*/ 1 h 5"/>
                <a:gd name="T26" fmla="*/ 1 w 6"/>
                <a:gd name="T27" fmla="*/ 0 h 5"/>
                <a:gd name="T28" fmla="*/ 0 w 6"/>
                <a:gd name="T29" fmla="*/ 1 h 5"/>
                <a:gd name="T30" fmla="*/ 0 w 6"/>
                <a:gd name="T31" fmla="*/ 2 h 5"/>
                <a:gd name="T32" fmla="*/ 1 w 6"/>
                <a:gd name="T33" fmla="*/ 3 h 5"/>
                <a:gd name="T34" fmla="*/ 2 w 6"/>
                <a:gd name="T3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" h="5">
                  <a:moveTo>
                    <a:pt x="2" y="4"/>
                  </a:moveTo>
                  <a:cubicBezTo>
                    <a:pt x="2" y="4"/>
                    <a:pt x="3" y="4"/>
                    <a:pt x="3" y="4"/>
                  </a:cubicBezTo>
                  <a:cubicBezTo>
                    <a:pt x="3" y="4"/>
                    <a:pt x="3" y="5"/>
                    <a:pt x="3" y="5"/>
                  </a:cubicBezTo>
                  <a:cubicBezTo>
                    <a:pt x="4" y="5"/>
                    <a:pt x="4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3" y="4"/>
                    <a:pt x="3" y="4"/>
                  </a:cubicBezTo>
                  <a:cubicBezTo>
                    <a:pt x="4" y="4"/>
                    <a:pt x="4" y="3"/>
                    <a:pt x="4" y="2"/>
                  </a:cubicBezTo>
                  <a:cubicBezTo>
                    <a:pt x="4" y="2"/>
                    <a:pt x="3" y="2"/>
                    <a:pt x="3" y="2"/>
                  </a:cubicBezTo>
                  <a:cubicBezTo>
                    <a:pt x="3" y="1"/>
                    <a:pt x="3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1" y="4"/>
                    <a:pt x="1" y="4"/>
                    <a:pt x="2" y="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326" name="Freeform 328"/>
            <p:cNvSpPr>
              <a:spLocks/>
            </p:cNvSpPr>
            <p:nvPr/>
          </p:nvSpPr>
          <p:spPr bwMode="auto">
            <a:xfrm>
              <a:off x="2401888" y="2430463"/>
              <a:ext cx="22225" cy="14288"/>
            </a:xfrm>
            <a:custGeom>
              <a:avLst/>
              <a:gdLst>
                <a:gd name="T0" fmla="*/ 2 w 8"/>
                <a:gd name="T1" fmla="*/ 1 h 5"/>
                <a:gd name="T2" fmla="*/ 1 w 8"/>
                <a:gd name="T3" fmla="*/ 1 h 5"/>
                <a:gd name="T4" fmla="*/ 1 w 8"/>
                <a:gd name="T5" fmla="*/ 2 h 5"/>
                <a:gd name="T6" fmla="*/ 1 w 8"/>
                <a:gd name="T7" fmla="*/ 2 h 5"/>
                <a:gd name="T8" fmla="*/ 2 w 8"/>
                <a:gd name="T9" fmla="*/ 3 h 5"/>
                <a:gd name="T10" fmla="*/ 3 w 8"/>
                <a:gd name="T11" fmla="*/ 4 h 5"/>
                <a:gd name="T12" fmla="*/ 4 w 8"/>
                <a:gd name="T13" fmla="*/ 5 h 5"/>
                <a:gd name="T14" fmla="*/ 7 w 8"/>
                <a:gd name="T15" fmla="*/ 4 h 5"/>
                <a:gd name="T16" fmla="*/ 7 w 8"/>
                <a:gd name="T17" fmla="*/ 2 h 5"/>
                <a:gd name="T18" fmla="*/ 5 w 8"/>
                <a:gd name="T19" fmla="*/ 1 h 5"/>
                <a:gd name="T20" fmla="*/ 2 w 8"/>
                <a:gd name="T2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5">
                  <a:moveTo>
                    <a:pt x="2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0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2" y="3"/>
                  </a:cubicBezTo>
                  <a:cubicBezTo>
                    <a:pt x="2" y="3"/>
                    <a:pt x="2" y="3"/>
                    <a:pt x="3" y="4"/>
                  </a:cubicBezTo>
                  <a:cubicBezTo>
                    <a:pt x="3" y="5"/>
                    <a:pt x="4" y="5"/>
                    <a:pt x="4" y="5"/>
                  </a:cubicBezTo>
                  <a:cubicBezTo>
                    <a:pt x="5" y="5"/>
                    <a:pt x="6" y="5"/>
                    <a:pt x="7" y="4"/>
                  </a:cubicBezTo>
                  <a:cubicBezTo>
                    <a:pt x="7" y="4"/>
                    <a:pt x="8" y="3"/>
                    <a:pt x="7" y="2"/>
                  </a:cubicBezTo>
                  <a:cubicBezTo>
                    <a:pt x="7" y="2"/>
                    <a:pt x="6" y="1"/>
                    <a:pt x="5" y="1"/>
                  </a:cubicBezTo>
                  <a:cubicBezTo>
                    <a:pt x="4" y="1"/>
                    <a:pt x="3" y="0"/>
                    <a:pt x="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327" name="Freeform 329"/>
            <p:cNvSpPr>
              <a:spLocks/>
            </p:cNvSpPr>
            <p:nvPr/>
          </p:nvSpPr>
          <p:spPr bwMode="auto">
            <a:xfrm>
              <a:off x="2433638" y="2424113"/>
              <a:ext cx="17463" cy="12700"/>
            </a:xfrm>
            <a:custGeom>
              <a:avLst/>
              <a:gdLst>
                <a:gd name="T0" fmla="*/ 3 w 6"/>
                <a:gd name="T1" fmla="*/ 4 h 4"/>
                <a:gd name="T2" fmla="*/ 4 w 6"/>
                <a:gd name="T3" fmla="*/ 4 h 4"/>
                <a:gd name="T4" fmla="*/ 5 w 6"/>
                <a:gd name="T5" fmla="*/ 4 h 4"/>
                <a:gd name="T6" fmla="*/ 5 w 6"/>
                <a:gd name="T7" fmla="*/ 2 h 4"/>
                <a:gd name="T8" fmla="*/ 3 w 6"/>
                <a:gd name="T9" fmla="*/ 1 h 4"/>
                <a:gd name="T10" fmla="*/ 0 w 6"/>
                <a:gd name="T11" fmla="*/ 1 h 4"/>
                <a:gd name="T12" fmla="*/ 1 w 6"/>
                <a:gd name="T13" fmla="*/ 2 h 4"/>
                <a:gd name="T14" fmla="*/ 2 w 6"/>
                <a:gd name="T15" fmla="*/ 3 h 4"/>
                <a:gd name="T16" fmla="*/ 3 w 6"/>
                <a:gd name="T1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4">
                  <a:moveTo>
                    <a:pt x="3" y="4"/>
                  </a:moveTo>
                  <a:cubicBezTo>
                    <a:pt x="3" y="4"/>
                    <a:pt x="4" y="4"/>
                    <a:pt x="4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3"/>
                    <a:pt x="5" y="3"/>
                    <a:pt x="5" y="2"/>
                  </a:cubicBezTo>
                  <a:cubicBezTo>
                    <a:pt x="4" y="2"/>
                    <a:pt x="3" y="1"/>
                    <a:pt x="3" y="1"/>
                  </a:cubicBezTo>
                  <a:cubicBezTo>
                    <a:pt x="2" y="1"/>
                    <a:pt x="1" y="0"/>
                    <a:pt x="0" y="1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1" y="3"/>
                    <a:pt x="1" y="3"/>
                    <a:pt x="2" y="3"/>
                  </a:cubicBezTo>
                  <a:cubicBezTo>
                    <a:pt x="2" y="3"/>
                    <a:pt x="3" y="3"/>
                    <a:pt x="3" y="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328" name="Freeform 330"/>
            <p:cNvSpPr>
              <a:spLocks/>
            </p:cNvSpPr>
            <p:nvPr/>
          </p:nvSpPr>
          <p:spPr bwMode="auto">
            <a:xfrm>
              <a:off x="2427288" y="2416176"/>
              <a:ext cx="11113" cy="7938"/>
            </a:xfrm>
            <a:custGeom>
              <a:avLst/>
              <a:gdLst>
                <a:gd name="T0" fmla="*/ 0 w 4"/>
                <a:gd name="T1" fmla="*/ 2 h 3"/>
                <a:gd name="T2" fmla="*/ 1 w 4"/>
                <a:gd name="T3" fmla="*/ 2 h 3"/>
                <a:gd name="T4" fmla="*/ 1 w 4"/>
                <a:gd name="T5" fmla="*/ 2 h 3"/>
                <a:gd name="T6" fmla="*/ 3 w 4"/>
                <a:gd name="T7" fmla="*/ 2 h 3"/>
                <a:gd name="T8" fmla="*/ 0 w 4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2"/>
                  </a:move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4" y="3"/>
                    <a:pt x="3" y="2"/>
                  </a:cubicBezTo>
                  <a:cubicBezTo>
                    <a:pt x="2" y="1"/>
                    <a:pt x="0" y="0"/>
                    <a:pt x="0" y="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329" name="Freeform 331"/>
            <p:cNvSpPr>
              <a:spLocks/>
            </p:cNvSpPr>
            <p:nvPr/>
          </p:nvSpPr>
          <p:spPr bwMode="auto">
            <a:xfrm>
              <a:off x="2333625" y="2465388"/>
              <a:ext cx="34925" cy="23813"/>
            </a:xfrm>
            <a:custGeom>
              <a:avLst/>
              <a:gdLst>
                <a:gd name="T0" fmla="*/ 5 w 12"/>
                <a:gd name="T1" fmla="*/ 1 h 8"/>
                <a:gd name="T2" fmla="*/ 4 w 12"/>
                <a:gd name="T3" fmla="*/ 1 h 8"/>
                <a:gd name="T4" fmla="*/ 4 w 12"/>
                <a:gd name="T5" fmla="*/ 2 h 8"/>
                <a:gd name="T6" fmla="*/ 2 w 12"/>
                <a:gd name="T7" fmla="*/ 3 h 8"/>
                <a:gd name="T8" fmla="*/ 2 w 12"/>
                <a:gd name="T9" fmla="*/ 4 h 8"/>
                <a:gd name="T10" fmla="*/ 1 w 12"/>
                <a:gd name="T11" fmla="*/ 5 h 8"/>
                <a:gd name="T12" fmla="*/ 0 w 12"/>
                <a:gd name="T13" fmla="*/ 7 h 8"/>
                <a:gd name="T14" fmla="*/ 2 w 12"/>
                <a:gd name="T15" fmla="*/ 8 h 8"/>
                <a:gd name="T16" fmla="*/ 4 w 12"/>
                <a:gd name="T17" fmla="*/ 8 h 8"/>
                <a:gd name="T18" fmla="*/ 7 w 12"/>
                <a:gd name="T19" fmla="*/ 5 h 8"/>
                <a:gd name="T20" fmla="*/ 9 w 12"/>
                <a:gd name="T21" fmla="*/ 3 h 8"/>
                <a:gd name="T22" fmla="*/ 10 w 12"/>
                <a:gd name="T23" fmla="*/ 2 h 8"/>
                <a:gd name="T24" fmla="*/ 11 w 12"/>
                <a:gd name="T25" fmla="*/ 1 h 8"/>
                <a:gd name="T26" fmla="*/ 11 w 12"/>
                <a:gd name="T27" fmla="*/ 0 h 8"/>
                <a:gd name="T28" fmla="*/ 8 w 12"/>
                <a:gd name="T29" fmla="*/ 0 h 8"/>
                <a:gd name="T30" fmla="*/ 7 w 12"/>
                <a:gd name="T31" fmla="*/ 0 h 8"/>
                <a:gd name="T32" fmla="*/ 5 w 12"/>
                <a:gd name="T33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" h="8">
                  <a:moveTo>
                    <a:pt x="5" y="1"/>
                  </a:moveTo>
                  <a:cubicBezTo>
                    <a:pt x="5" y="1"/>
                    <a:pt x="5" y="1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1" y="4"/>
                    <a:pt x="1" y="5"/>
                  </a:cubicBezTo>
                  <a:cubicBezTo>
                    <a:pt x="0" y="5"/>
                    <a:pt x="0" y="6"/>
                    <a:pt x="0" y="7"/>
                  </a:cubicBezTo>
                  <a:cubicBezTo>
                    <a:pt x="1" y="8"/>
                    <a:pt x="2" y="7"/>
                    <a:pt x="2" y="8"/>
                  </a:cubicBezTo>
                  <a:cubicBezTo>
                    <a:pt x="3" y="8"/>
                    <a:pt x="4" y="8"/>
                    <a:pt x="4" y="8"/>
                  </a:cubicBezTo>
                  <a:cubicBezTo>
                    <a:pt x="5" y="7"/>
                    <a:pt x="6" y="6"/>
                    <a:pt x="7" y="5"/>
                  </a:cubicBezTo>
                  <a:cubicBezTo>
                    <a:pt x="7" y="4"/>
                    <a:pt x="8" y="4"/>
                    <a:pt x="9" y="3"/>
                  </a:cubicBezTo>
                  <a:cubicBezTo>
                    <a:pt x="9" y="3"/>
                    <a:pt x="10" y="2"/>
                    <a:pt x="10" y="2"/>
                  </a:cubicBezTo>
                  <a:cubicBezTo>
                    <a:pt x="10" y="2"/>
                    <a:pt x="11" y="2"/>
                    <a:pt x="11" y="1"/>
                  </a:cubicBezTo>
                  <a:cubicBezTo>
                    <a:pt x="12" y="1"/>
                    <a:pt x="12" y="0"/>
                    <a:pt x="11" y="0"/>
                  </a:cubicBezTo>
                  <a:cubicBezTo>
                    <a:pt x="10" y="0"/>
                    <a:pt x="9" y="0"/>
                    <a:pt x="8" y="0"/>
                  </a:cubicBezTo>
                  <a:cubicBezTo>
                    <a:pt x="8" y="0"/>
                    <a:pt x="7" y="0"/>
                    <a:pt x="7" y="0"/>
                  </a:cubicBezTo>
                  <a:cubicBezTo>
                    <a:pt x="6" y="0"/>
                    <a:pt x="6" y="0"/>
                    <a:pt x="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330" name="Freeform 332"/>
            <p:cNvSpPr>
              <a:spLocks/>
            </p:cNvSpPr>
            <p:nvPr/>
          </p:nvSpPr>
          <p:spPr bwMode="auto">
            <a:xfrm>
              <a:off x="2263775" y="2447926"/>
              <a:ext cx="58738" cy="23813"/>
            </a:xfrm>
            <a:custGeom>
              <a:avLst/>
              <a:gdLst>
                <a:gd name="T0" fmla="*/ 12 w 20"/>
                <a:gd name="T1" fmla="*/ 1 h 8"/>
                <a:gd name="T2" fmla="*/ 11 w 20"/>
                <a:gd name="T3" fmla="*/ 1 h 8"/>
                <a:gd name="T4" fmla="*/ 9 w 20"/>
                <a:gd name="T5" fmla="*/ 1 h 8"/>
                <a:gd name="T6" fmla="*/ 8 w 20"/>
                <a:gd name="T7" fmla="*/ 0 h 8"/>
                <a:gd name="T8" fmla="*/ 6 w 20"/>
                <a:gd name="T9" fmla="*/ 1 h 8"/>
                <a:gd name="T10" fmla="*/ 5 w 20"/>
                <a:gd name="T11" fmla="*/ 3 h 8"/>
                <a:gd name="T12" fmla="*/ 4 w 20"/>
                <a:gd name="T13" fmla="*/ 4 h 8"/>
                <a:gd name="T14" fmla="*/ 3 w 20"/>
                <a:gd name="T15" fmla="*/ 4 h 8"/>
                <a:gd name="T16" fmla="*/ 2 w 20"/>
                <a:gd name="T17" fmla="*/ 4 h 8"/>
                <a:gd name="T18" fmla="*/ 1 w 20"/>
                <a:gd name="T19" fmla="*/ 5 h 8"/>
                <a:gd name="T20" fmla="*/ 0 w 20"/>
                <a:gd name="T21" fmla="*/ 5 h 8"/>
                <a:gd name="T22" fmla="*/ 0 w 20"/>
                <a:gd name="T23" fmla="*/ 6 h 8"/>
                <a:gd name="T24" fmla="*/ 0 w 20"/>
                <a:gd name="T25" fmla="*/ 7 h 8"/>
                <a:gd name="T26" fmla="*/ 1 w 20"/>
                <a:gd name="T27" fmla="*/ 8 h 8"/>
                <a:gd name="T28" fmla="*/ 3 w 20"/>
                <a:gd name="T29" fmla="*/ 7 h 8"/>
                <a:gd name="T30" fmla="*/ 3 w 20"/>
                <a:gd name="T31" fmla="*/ 6 h 8"/>
                <a:gd name="T32" fmla="*/ 5 w 20"/>
                <a:gd name="T33" fmla="*/ 7 h 8"/>
                <a:gd name="T34" fmla="*/ 6 w 20"/>
                <a:gd name="T35" fmla="*/ 7 h 8"/>
                <a:gd name="T36" fmla="*/ 7 w 20"/>
                <a:gd name="T37" fmla="*/ 7 h 8"/>
                <a:gd name="T38" fmla="*/ 8 w 20"/>
                <a:gd name="T39" fmla="*/ 6 h 8"/>
                <a:gd name="T40" fmla="*/ 9 w 20"/>
                <a:gd name="T41" fmla="*/ 5 h 8"/>
                <a:gd name="T42" fmla="*/ 11 w 20"/>
                <a:gd name="T43" fmla="*/ 5 h 8"/>
                <a:gd name="T44" fmla="*/ 13 w 20"/>
                <a:gd name="T45" fmla="*/ 4 h 8"/>
                <a:gd name="T46" fmla="*/ 14 w 20"/>
                <a:gd name="T47" fmla="*/ 3 h 8"/>
                <a:gd name="T48" fmla="*/ 16 w 20"/>
                <a:gd name="T49" fmla="*/ 3 h 8"/>
                <a:gd name="T50" fmla="*/ 16 w 20"/>
                <a:gd name="T51" fmla="*/ 2 h 8"/>
                <a:gd name="T52" fmla="*/ 17 w 20"/>
                <a:gd name="T53" fmla="*/ 2 h 8"/>
                <a:gd name="T54" fmla="*/ 19 w 20"/>
                <a:gd name="T55" fmla="*/ 1 h 8"/>
                <a:gd name="T56" fmla="*/ 19 w 20"/>
                <a:gd name="T57" fmla="*/ 1 h 8"/>
                <a:gd name="T58" fmla="*/ 16 w 20"/>
                <a:gd name="T59" fmla="*/ 0 h 8"/>
                <a:gd name="T60" fmla="*/ 15 w 20"/>
                <a:gd name="T61" fmla="*/ 0 h 8"/>
                <a:gd name="T62" fmla="*/ 12 w 20"/>
                <a:gd name="T63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" h="8">
                  <a:moveTo>
                    <a:pt x="12" y="1"/>
                  </a:moveTo>
                  <a:cubicBezTo>
                    <a:pt x="12" y="1"/>
                    <a:pt x="12" y="1"/>
                    <a:pt x="11" y="1"/>
                  </a:cubicBezTo>
                  <a:cubicBezTo>
                    <a:pt x="11" y="1"/>
                    <a:pt x="10" y="1"/>
                    <a:pt x="9" y="1"/>
                  </a:cubicBezTo>
                  <a:cubicBezTo>
                    <a:pt x="9" y="0"/>
                    <a:pt x="9" y="0"/>
                    <a:pt x="8" y="0"/>
                  </a:cubicBezTo>
                  <a:cubicBezTo>
                    <a:pt x="8" y="0"/>
                    <a:pt x="7" y="1"/>
                    <a:pt x="6" y="1"/>
                  </a:cubicBezTo>
                  <a:cubicBezTo>
                    <a:pt x="6" y="2"/>
                    <a:pt x="5" y="3"/>
                    <a:pt x="5" y="3"/>
                  </a:cubicBezTo>
                  <a:cubicBezTo>
                    <a:pt x="4" y="3"/>
                    <a:pt x="4" y="3"/>
                    <a:pt x="4" y="4"/>
                  </a:cubicBezTo>
                  <a:cubicBezTo>
                    <a:pt x="4" y="4"/>
                    <a:pt x="3" y="4"/>
                    <a:pt x="3" y="4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2" y="4"/>
                    <a:pt x="1" y="4"/>
                    <a:pt x="1" y="5"/>
                  </a:cubicBezTo>
                  <a:cubicBezTo>
                    <a:pt x="1" y="5"/>
                    <a:pt x="1" y="5"/>
                    <a:pt x="0" y="5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0" y="6"/>
                    <a:pt x="0" y="7"/>
                    <a:pt x="0" y="7"/>
                  </a:cubicBezTo>
                  <a:cubicBezTo>
                    <a:pt x="0" y="8"/>
                    <a:pt x="1" y="8"/>
                    <a:pt x="1" y="8"/>
                  </a:cubicBezTo>
                  <a:cubicBezTo>
                    <a:pt x="2" y="8"/>
                    <a:pt x="2" y="7"/>
                    <a:pt x="3" y="7"/>
                  </a:cubicBezTo>
                  <a:cubicBezTo>
                    <a:pt x="3" y="7"/>
                    <a:pt x="3" y="6"/>
                    <a:pt x="3" y="6"/>
                  </a:cubicBezTo>
                  <a:cubicBezTo>
                    <a:pt x="4" y="6"/>
                    <a:pt x="4" y="6"/>
                    <a:pt x="5" y="7"/>
                  </a:cubicBezTo>
                  <a:cubicBezTo>
                    <a:pt x="5" y="7"/>
                    <a:pt x="6" y="7"/>
                    <a:pt x="6" y="7"/>
                  </a:cubicBezTo>
                  <a:cubicBezTo>
                    <a:pt x="6" y="7"/>
                    <a:pt x="7" y="7"/>
                    <a:pt x="7" y="7"/>
                  </a:cubicBezTo>
                  <a:cubicBezTo>
                    <a:pt x="7" y="6"/>
                    <a:pt x="7" y="6"/>
                    <a:pt x="8" y="6"/>
                  </a:cubicBezTo>
                  <a:cubicBezTo>
                    <a:pt x="8" y="6"/>
                    <a:pt x="9" y="6"/>
                    <a:pt x="9" y="5"/>
                  </a:cubicBezTo>
                  <a:cubicBezTo>
                    <a:pt x="10" y="5"/>
                    <a:pt x="10" y="5"/>
                    <a:pt x="11" y="5"/>
                  </a:cubicBezTo>
                  <a:cubicBezTo>
                    <a:pt x="11" y="4"/>
                    <a:pt x="12" y="4"/>
                    <a:pt x="13" y="4"/>
                  </a:cubicBezTo>
                  <a:cubicBezTo>
                    <a:pt x="14" y="4"/>
                    <a:pt x="14" y="4"/>
                    <a:pt x="14" y="3"/>
                  </a:cubicBezTo>
                  <a:cubicBezTo>
                    <a:pt x="15" y="3"/>
                    <a:pt x="15" y="3"/>
                    <a:pt x="16" y="3"/>
                  </a:cubicBezTo>
                  <a:cubicBezTo>
                    <a:pt x="16" y="3"/>
                    <a:pt x="16" y="3"/>
                    <a:pt x="16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"/>
                    <a:pt x="18" y="2"/>
                    <a:pt x="19" y="1"/>
                  </a:cubicBezTo>
                  <a:cubicBezTo>
                    <a:pt x="19" y="1"/>
                    <a:pt x="20" y="1"/>
                    <a:pt x="19" y="1"/>
                  </a:cubicBezTo>
                  <a:cubicBezTo>
                    <a:pt x="18" y="0"/>
                    <a:pt x="17" y="0"/>
                    <a:pt x="16" y="0"/>
                  </a:cubicBezTo>
                  <a:cubicBezTo>
                    <a:pt x="16" y="0"/>
                    <a:pt x="15" y="0"/>
                    <a:pt x="15" y="0"/>
                  </a:cubicBezTo>
                  <a:cubicBezTo>
                    <a:pt x="14" y="0"/>
                    <a:pt x="13" y="0"/>
                    <a:pt x="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331" name="Freeform 333"/>
            <p:cNvSpPr>
              <a:spLocks/>
            </p:cNvSpPr>
            <p:nvPr/>
          </p:nvSpPr>
          <p:spPr bwMode="auto">
            <a:xfrm>
              <a:off x="2570163" y="2520951"/>
              <a:ext cx="20638" cy="7938"/>
            </a:xfrm>
            <a:custGeom>
              <a:avLst/>
              <a:gdLst>
                <a:gd name="T0" fmla="*/ 0 w 7"/>
                <a:gd name="T1" fmla="*/ 3 h 3"/>
                <a:gd name="T2" fmla="*/ 2 w 7"/>
                <a:gd name="T3" fmla="*/ 3 h 3"/>
                <a:gd name="T4" fmla="*/ 2 w 7"/>
                <a:gd name="T5" fmla="*/ 3 h 3"/>
                <a:gd name="T6" fmla="*/ 3 w 7"/>
                <a:gd name="T7" fmla="*/ 3 h 3"/>
                <a:gd name="T8" fmla="*/ 5 w 7"/>
                <a:gd name="T9" fmla="*/ 3 h 3"/>
                <a:gd name="T10" fmla="*/ 7 w 7"/>
                <a:gd name="T11" fmla="*/ 1 h 3"/>
                <a:gd name="T12" fmla="*/ 6 w 7"/>
                <a:gd name="T13" fmla="*/ 0 h 3"/>
                <a:gd name="T14" fmla="*/ 3 w 7"/>
                <a:gd name="T15" fmla="*/ 0 h 3"/>
                <a:gd name="T16" fmla="*/ 1 w 7"/>
                <a:gd name="T17" fmla="*/ 2 h 3"/>
                <a:gd name="T18" fmla="*/ 0 w 7"/>
                <a:gd name="T1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3">
                  <a:moveTo>
                    <a:pt x="0" y="3"/>
                  </a:moveTo>
                  <a:cubicBezTo>
                    <a:pt x="1" y="3"/>
                    <a:pt x="1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2"/>
                    <a:pt x="5" y="3"/>
                    <a:pt x="5" y="3"/>
                  </a:cubicBezTo>
                  <a:cubicBezTo>
                    <a:pt x="6" y="3"/>
                    <a:pt x="6" y="2"/>
                    <a:pt x="7" y="1"/>
                  </a:cubicBezTo>
                  <a:cubicBezTo>
                    <a:pt x="7" y="1"/>
                    <a:pt x="6" y="0"/>
                    <a:pt x="6" y="0"/>
                  </a:cubicBezTo>
                  <a:cubicBezTo>
                    <a:pt x="5" y="0"/>
                    <a:pt x="3" y="0"/>
                    <a:pt x="3" y="0"/>
                  </a:cubicBezTo>
                  <a:cubicBezTo>
                    <a:pt x="2" y="1"/>
                    <a:pt x="2" y="1"/>
                    <a:pt x="1" y="2"/>
                  </a:cubicBezTo>
                  <a:cubicBezTo>
                    <a:pt x="1" y="2"/>
                    <a:pt x="0" y="3"/>
                    <a:pt x="0" y="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332" name="Freeform 334"/>
            <p:cNvSpPr>
              <a:spLocks/>
            </p:cNvSpPr>
            <p:nvPr/>
          </p:nvSpPr>
          <p:spPr bwMode="auto">
            <a:xfrm>
              <a:off x="2559050" y="2454276"/>
              <a:ext cx="14288" cy="11113"/>
            </a:xfrm>
            <a:custGeom>
              <a:avLst/>
              <a:gdLst>
                <a:gd name="T0" fmla="*/ 0 w 5"/>
                <a:gd name="T1" fmla="*/ 2 h 4"/>
                <a:gd name="T2" fmla="*/ 1 w 5"/>
                <a:gd name="T3" fmla="*/ 3 h 4"/>
                <a:gd name="T4" fmla="*/ 3 w 5"/>
                <a:gd name="T5" fmla="*/ 3 h 4"/>
                <a:gd name="T6" fmla="*/ 4 w 5"/>
                <a:gd name="T7" fmla="*/ 3 h 4"/>
                <a:gd name="T8" fmla="*/ 4 w 5"/>
                <a:gd name="T9" fmla="*/ 1 h 4"/>
                <a:gd name="T10" fmla="*/ 1 w 5"/>
                <a:gd name="T11" fmla="*/ 1 h 4"/>
                <a:gd name="T12" fmla="*/ 0 w 5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0" y="2"/>
                  </a:moveTo>
                  <a:cubicBezTo>
                    <a:pt x="0" y="3"/>
                    <a:pt x="0" y="3"/>
                    <a:pt x="1" y="3"/>
                  </a:cubicBezTo>
                  <a:cubicBezTo>
                    <a:pt x="2" y="3"/>
                    <a:pt x="2" y="3"/>
                    <a:pt x="3" y="3"/>
                  </a:cubicBezTo>
                  <a:cubicBezTo>
                    <a:pt x="3" y="3"/>
                    <a:pt x="4" y="4"/>
                    <a:pt x="4" y="3"/>
                  </a:cubicBezTo>
                  <a:cubicBezTo>
                    <a:pt x="5" y="3"/>
                    <a:pt x="4" y="2"/>
                    <a:pt x="4" y="1"/>
                  </a:cubicBezTo>
                  <a:cubicBezTo>
                    <a:pt x="3" y="1"/>
                    <a:pt x="2" y="1"/>
                    <a:pt x="1" y="1"/>
                  </a:cubicBezTo>
                  <a:cubicBezTo>
                    <a:pt x="0" y="0"/>
                    <a:pt x="0" y="1"/>
                    <a:pt x="0" y="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333" name="Freeform 335"/>
            <p:cNvSpPr>
              <a:spLocks/>
            </p:cNvSpPr>
            <p:nvPr/>
          </p:nvSpPr>
          <p:spPr bwMode="auto">
            <a:xfrm>
              <a:off x="2686050" y="2462213"/>
              <a:ext cx="12700" cy="6350"/>
            </a:xfrm>
            <a:custGeom>
              <a:avLst/>
              <a:gdLst>
                <a:gd name="T0" fmla="*/ 1 w 4"/>
                <a:gd name="T1" fmla="*/ 2 h 2"/>
                <a:gd name="T2" fmla="*/ 2 w 4"/>
                <a:gd name="T3" fmla="*/ 2 h 2"/>
                <a:gd name="T4" fmla="*/ 4 w 4"/>
                <a:gd name="T5" fmla="*/ 2 h 2"/>
                <a:gd name="T6" fmla="*/ 3 w 4"/>
                <a:gd name="T7" fmla="*/ 1 h 2"/>
                <a:gd name="T8" fmla="*/ 1 w 4"/>
                <a:gd name="T9" fmla="*/ 1 h 2"/>
                <a:gd name="T10" fmla="*/ 0 w 4"/>
                <a:gd name="T11" fmla="*/ 1 h 2"/>
                <a:gd name="T12" fmla="*/ 1 w 4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2">
                  <a:moveTo>
                    <a:pt x="1" y="2"/>
                  </a:moveTo>
                  <a:cubicBezTo>
                    <a:pt x="1" y="2"/>
                    <a:pt x="2" y="2"/>
                    <a:pt x="2" y="2"/>
                  </a:cubicBezTo>
                  <a:cubicBezTo>
                    <a:pt x="3" y="2"/>
                    <a:pt x="3" y="2"/>
                    <a:pt x="4" y="2"/>
                  </a:cubicBezTo>
                  <a:cubicBezTo>
                    <a:pt x="4" y="2"/>
                    <a:pt x="4" y="1"/>
                    <a:pt x="3" y="1"/>
                  </a:cubicBezTo>
                  <a:cubicBezTo>
                    <a:pt x="3" y="0"/>
                    <a:pt x="2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1" y="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334" name="Freeform 336"/>
            <p:cNvSpPr>
              <a:spLocks/>
            </p:cNvSpPr>
            <p:nvPr/>
          </p:nvSpPr>
          <p:spPr bwMode="auto">
            <a:xfrm>
              <a:off x="2663825" y="2489201"/>
              <a:ext cx="17463" cy="11113"/>
            </a:xfrm>
            <a:custGeom>
              <a:avLst/>
              <a:gdLst>
                <a:gd name="T0" fmla="*/ 0 w 6"/>
                <a:gd name="T1" fmla="*/ 1 h 4"/>
                <a:gd name="T2" fmla="*/ 0 w 6"/>
                <a:gd name="T3" fmla="*/ 2 h 4"/>
                <a:gd name="T4" fmla="*/ 1 w 6"/>
                <a:gd name="T5" fmla="*/ 3 h 4"/>
                <a:gd name="T6" fmla="*/ 5 w 6"/>
                <a:gd name="T7" fmla="*/ 3 h 4"/>
                <a:gd name="T8" fmla="*/ 5 w 6"/>
                <a:gd name="T9" fmla="*/ 1 h 4"/>
                <a:gd name="T10" fmla="*/ 2 w 6"/>
                <a:gd name="T11" fmla="*/ 0 h 4"/>
                <a:gd name="T12" fmla="*/ 0 w 6"/>
                <a:gd name="T13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4">
                  <a:moveTo>
                    <a:pt x="0" y="1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0" y="3"/>
                    <a:pt x="1" y="3"/>
                    <a:pt x="1" y="3"/>
                  </a:cubicBezTo>
                  <a:cubicBezTo>
                    <a:pt x="2" y="3"/>
                    <a:pt x="4" y="4"/>
                    <a:pt x="5" y="3"/>
                  </a:cubicBezTo>
                  <a:cubicBezTo>
                    <a:pt x="6" y="2"/>
                    <a:pt x="5" y="1"/>
                    <a:pt x="5" y="1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335" name="Freeform 337"/>
            <p:cNvSpPr>
              <a:spLocks/>
            </p:cNvSpPr>
            <p:nvPr/>
          </p:nvSpPr>
          <p:spPr bwMode="auto">
            <a:xfrm>
              <a:off x="2668588" y="2476501"/>
              <a:ext cx="12700" cy="9525"/>
            </a:xfrm>
            <a:custGeom>
              <a:avLst/>
              <a:gdLst>
                <a:gd name="T0" fmla="*/ 0 w 4"/>
                <a:gd name="T1" fmla="*/ 1 h 3"/>
                <a:gd name="T2" fmla="*/ 0 w 4"/>
                <a:gd name="T3" fmla="*/ 2 h 3"/>
                <a:gd name="T4" fmla="*/ 1 w 4"/>
                <a:gd name="T5" fmla="*/ 3 h 3"/>
                <a:gd name="T6" fmla="*/ 2 w 4"/>
                <a:gd name="T7" fmla="*/ 3 h 3"/>
                <a:gd name="T8" fmla="*/ 4 w 4"/>
                <a:gd name="T9" fmla="*/ 3 h 3"/>
                <a:gd name="T10" fmla="*/ 3 w 4"/>
                <a:gd name="T11" fmla="*/ 2 h 3"/>
                <a:gd name="T12" fmla="*/ 2 w 4"/>
                <a:gd name="T13" fmla="*/ 1 h 3"/>
                <a:gd name="T14" fmla="*/ 0 w 4"/>
                <a:gd name="T1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0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3"/>
                    <a:pt x="4" y="3"/>
                  </a:cubicBezTo>
                  <a:cubicBezTo>
                    <a:pt x="4" y="3"/>
                    <a:pt x="4" y="3"/>
                    <a:pt x="3" y="2"/>
                  </a:cubicBezTo>
                  <a:cubicBezTo>
                    <a:pt x="3" y="2"/>
                    <a:pt x="3" y="1"/>
                    <a:pt x="2" y="1"/>
                  </a:cubicBezTo>
                  <a:cubicBezTo>
                    <a:pt x="2" y="1"/>
                    <a:pt x="1" y="0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336" name="Freeform 338"/>
            <p:cNvSpPr>
              <a:spLocks/>
            </p:cNvSpPr>
            <p:nvPr/>
          </p:nvSpPr>
          <p:spPr bwMode="auto">
            <a:xfrm>
              <a:off x="2130425" y="2736851"/>
              <a:ext cx="28575" cy="17463"/>
            </a:xfrm>
            <a:custGeom>
              <a:avLst/>
              <a:gdLst>
                <a:gd name="T0" fmla="*/ 0 w 10"/>
                <a:gd name="T1" fmla="*/ 2 h 6"/>
                <a:gd name="T2" fmla="*/ 2 w 10"/>
                <a:gd name="T3" fmla="*/ 3 h 6"/>
                <a:gd name="T4" fmla="*/ 4 w 10"/>
                <a:gd name="T5" fmla="*/ 4 h 6"/>
                <a:gd name="T6" fmla="*/ 6 w 10"/>
                <a:gd name="T7" fmla="*/ 4 h 6"/>
                <a:gd name="T8" fmla="*/ 7 w 10"/>
                <a:gd name="T9" fmla="*/ 5 h 6"/>
                <a:gd name="T10" fmla="*/ 8 w 10"/>
                <a:gd name="T11" fmla="*/ 5 h 6"/>
                <a:gd name="T12" fmla="*/ 9 w 10"/>
                <a:gd name="T13" fmla="*/ 5 h 6"/>
                <a:gd name="T14" fmla="*/ 10 w 10"/>
                <a:gd name="T15" fmla="*/ 4 h 6"/>
                <a:gd name="T16" fmla="*/ 9 w 10"/>
                <a:gd name="T17" fmla="*/ 2 h 6"/>
                <a:gd name="T18" fmla="*/ 8 w 10"/>
                <a:gd name="T19" fmla="*/ 0 h 6"/>
                <a:gd name="T20" fmla="*/ 6 w 10"/>
                <a:gd name="T21" fmla="*/ 0 h 6"/>
                <a:gd name="T22" fmla="*/ 6 w 10"/>
                <a:gd name="T23" fmla="*/ 0 h 6"/>
                <a:gd name="T24" fmla="*/ 5 w 10"/>
                <a:gd name="T25" fmla="*/ 0 h 6"/>
                <a:gd name="T26" fmla="*/ 4 w 10"/>
                <a:gd name="T27" fmla="*/ 0 h 6"/>
                <a:gd name="T28" fmla="*/ 1 w 10"/>
                <a:gd name="T29" fmla="*/ 0 h 6"/>
                <a:gd name="T30" fmla="*/ 0 w 10"/>
                <a:gd name="T31" fmla="*/ 1 h 6"/>
                <a:gd name="T32" fmla="*/ 0 w 10"/>
                <a:gd name="T33" fmla="*/ 1 h 6"/>
                <a:gd name="T34" fmla="*/ 0 w 10"/>
                <a:gd name="T35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" h="6">
                  <a:moveTo>
                    <a:pt x="0" y="2"/>
                  </a:moveTo>
                  <a:cubicBezTo>
                    <a:pt x="1" y="2"/>
                    <a:pt x="1" y="3"/>
                    <a:pt x="2" y="3"/>
                  </a:cubicBezTo>
                  <a:cubicBezTo>
                    <a:pt x="2" y="4"/>
                    <a:pt x="3" y="3"/>
                    <a:pt x="4" y="4"/>
                  </a:cubicBezTo>
                  <a:cubicBezTo>
                    <a:pt x="4" y="4"/>
                    <a:pt x="5" y="4"/>
                    <a:pt x="6" y="4"/>
                  </a:cubicBezTo>
                  <a:cubicBezTo>
                    <a:pt x="6" y="4"/>
                    <a:pt x="6" y="4"/>
                    <a:pt x="7" y="5"/>
                  </a:cubicBezTo>
                  <a:cubicBezTo>
                    <a:pt x="7" y="5"/>
                    <a:pt x="8" y="5"/>
                    <a:pt x="8" y="5"/>
                  </a:cubicBezTo>
                  <a:cubicBezTo>
                    <a:pt x="9" y="5"/>
                    <a:pt x="9" y="6"/>
                    <a:pt x="9" y="5"/>
                  </a:cubicBezTo>
                  <a:cubicBezTo>
                    <a:pt x="10" y="5"/>
                    <a:pt x="10" y="4"/>
                    <a:pt x="10" y="4"/>
                  </a:cubicBezTo>
                  <a:cubicBezTo>
                    <a:pt x="10" y="3"/>
                    <a:pt x="10" y="2"/>
                    <a:pt x="9" y="2"/>
                  </a:cubicBezTo>
                  <a:cubicBezTo>
                    <a:pt x="9" y="1"/>
                    <a:pt x="8" y="0"/>
                    <a:pt x="8" y="0"/>
                  </a:cubicBezTo>
                  <a:cubicBezTo>
                    <a:pt x="7" y="0"/>
                    <a:pt x="7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1" y="0"/>
                    <a:pt x="1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337" name="Freeform 339"/>
            <p:cNvSpPr>
              <a:spLocks/>
            </p:cNvSpPr>
            <p:nvPr/>
          </p:nvSpPr>
          <p:spPr bwMode="auto">
            <a:xfrm>
              <a:off x="2165350" y="2768601"/>
              <a:ext cx="17463" cy="7938"/>
            </a:xfrm>
            <a:custGeom>
              <a:avLst/>
              <a:gdLst>
                <a:gd name="T0" fmla="*/ 5 w 6"/>
                <a:gd name="T1" fmla="*/ 0 h 3"/>
                <a:gd name="T2" fmla="*/ 3 w 6"/>
                <a:gd name="T3" fmla="*/ 0 h 3"/>
                <a:gd name="T4" fmla="*/ 2 w 6"/>
                <a:gd name="T5" fmla="*/ 0 h 3"/>
                <a:gd name="T6" fmla="*/ 1 w 6"/>
                <a:gd name="T7" fmla="*/ 0 h 3"/>
                <a:gd name="T8" fmla="*/ 1 w 6"/>
                <a:gd name="T9" fmla="*/ 2 h 3"/>
                <a:gd name="T10" fmla="*/ 2 w 6"/>
                <a:gd name="T11" fmla="*/ 3 h 3"/>
                <a:gd name="T12" fmla="*/ 3 w 6"/>
                <a:gd name="T13" fmla="*/ 3 h 3"/>
                <a:gd name="T14" fmla="*/ 4 w 6"/>
                <a:gd name="T15" fmla="*/ 2 h 3"/>
                <a:gd name="T16" fmla="*/ 6 w 6"/>
                <a:gd name="T17" fmla="*/ 2 h 3"/>
                <a:gd name="T18" fmla="*/ 6 w 6"/>
                <a:gd name="T19" fmla="*/ 2 h 3"/>
                <a:gd name="T20" fmla="*/ 6 w 6"/>
                <a:gd name="T21" fmla="*/ 1 h 3"/>
                <a:gd name="T22" fmla="*/ 6 w 6"/>
                <a:gd name="T23" fmla="*/ 0 h 3"/>
                <a:gd name="T24" fmla="*/ 5 w 6"/>
                <a:gd name="T2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" h="3">
                  <a:moveTo>
                    <a:pt x="5" y="0"/>
                  </a:move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0" y="3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4" y="2"/>
                    <a:pt x="4" y="2"/>
                  </a:cubicBezTo>
                  <a:cubicBezTo>
                    <a:pt x="5" y="2"/>
                    <a:pt x="5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1"/>
                    <a:pt x="6" y="1"/>
                  </a:cubicBezTo>
                  <a:cubicBezTo>
                    <a:pt x="6" y="1"/>
                    <a:pt x="6" y="0"/>
                    <a:pt x="6" y="0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338" name="Freeform 340"/>
            <p:cNvSpPr>
              <a:spLocks/>
            </p:cNvSpPr>
            <p:nvPr/>
          </p:nvSpPr>
          <p:spPr bwMode="auto">
            <a:xfrm>
              <a:off x="2649538" y="2719388"/>
              <a:ext cx="7938" cy="7938"/>
            </a:xfrm>
            <a:custGeom>
              <a:avLst/>
              <a:gdLst>
                <a:gd name="T0" fmla="*/ 0 w 3"/>
                <a:gd name="T1" fmla="*/ 1 h 3"/>
                <a:gd name="T2" fmla="*/ 0 w 3"/>
                <a:gd name="T3" fmla="*/ 1 h 3"/>
                <a:gd name="T4" fmla="*/ 1 w 3"/>
                <a:gd name="T5" fmla="*/ 1 h 3"/>
                <a:gd name="T6" fmla="*/ 2 w 3"/>
                <a:gd name="T7" fmla="*/ 1 h 3"/>
                <a:gd name="T8" fmla="*/ 2 w 3"/>
                <a:gd name="T9" fmla="*/ 1 h 3"/>
                <a:gd name="T10" fmla="*/ 2 w 3"/>
                <a:gd name="T11" fmla="*/ 2 h 3"/>
                <a:gd name="T12" fmla="*/ 3 w 3"/>
                <a:gd name="T13" fmla="*/ 2 h 3"/>
                <a:gd name="T14" fmla="*/ 3 w 3"/>
                <a:gd name="T15" fmla="*/ 3 h 3"/>
                <a:gd name="T16" fmla="*/ 3 w 3"/>
                <a:gd name="T17" fmla="*/ 3 h 3"/>
                <a:gd name="T18" fmla="*/ 3 w 3"/>
                <a:gd name="T19" fmla="*/ 3 h 3"/>
                <a:gd name="T20" fmla="*/ 3 w 3"/>
                <a:gd name="T21" fmla="*/ 3 h 3"/>
                <a:gd name="T22" fmla="*/ 2 w 3"/>
                <a:gd name="T23" fmla="*/ 3 h 3"/>
                <a:gd name="T24" fmla="*/ 1 w 3"/>
                <a:gd name="T25" fmla="*/ 2 h 3"/>
                <a:gd name="T26" fmla="*/ 0 w 3"/>
                <a:gd name="T27" fmla="*/ 2 h 3"/>
                <a:gd name="T28" fmla="*/ 0 w 3"/>
                <a:gd name="T29" fmla="*/ 1 h 3"/>
                <a:gd name="T30" fmla="*/ 0 w 3"/>
                <a:gd name="T3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" h="3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1" y="1"/>
                  </a:cubicBezTo>
                  <a:cubicBezTo>
                    <a:pt x="1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2"/>
                    <a:pt x="2" y="2"/>
                  </a:cubicBezTo>
                  <a:cubicBezTo>
                    <a:pt x="2" y="2"/>
                    <a:pt x="3" y="2"/>
                    <a:pt x="3" y="2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2" y="3"/>
                    <a:pt x="1" y="2"/>
                    <a:pt x="1" y="2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339" name="Freeform 341"/>
            <p:cNvSpPr>
              <a:spLocks/>
            </p:cNvSpPr>
            <p:nvPr/>
          </p:nvSpPr>
          <p:spPr bwMode="auto">
            <a:xfrm>
              <a:off x="1028700" y="2744788"/>
              <a:ext cx="11113" cy="12700"/>
            </a:xfrm>
            <a:custGeom>
              <a:avLst/>
              <a:gdLst>
                <a:gd name="T0" fmla="*/ 4 w 4"/>
                <a:gd name="T1" fmla="*/ 1 h 4"/>
                <a:gd name="T2" fmla="*/ 4 w 4"/>
                <a:gd name="T3" fmla="*/ 2 h 4"/>
                <a:gd name="T4" fmla="*/ 3 w 4"/>
                <a:gd name="T5" fmla="*/ 2 h 4"/>
                <a:gd name="T6" fmla="*/ 2 w 4"/>
                <a:gd name="T7" fmla="*/ 3 h 4"/>
                <a:gd name="T8" fmla="*/ 0 w 4"/>
                <a:gd name="T9" fmla="*/ 4 h 4"/>
                <a:gd name="T10" fmla="*/ 0 w 4"/>
                <a:gd name="T11" fmla="*/ 4 h 4"/>
                <a:gd name="T12" fmla="*/ 0 w 4"/>
                <a:gd name="T13" fmla="*/ 3 h 4"/>
                <a:gd name="T14" fmla="*/ 2 w 4"/>
                <a:gd name="T15" fmla="*/ 2 h 4"/>
                <a:gd name="T16" fmla="*/ 2 w 4"/>
                <a:gd name="T17" fmla="*/ 1 h 4"/>
                <a:gd name="T18" fmla="*/ 3 w 4"/>
                <a:gd name="T19" fmla="*/ 1 h 4"/>
                <a:gd name="T20" fmla="*/ 4 w 4"/>
                <a:gd name="T21" fmla="*/ 0 h 4"/>
                <a:gd name="T22" fmla="*/ 4 w 4"/>
                <a:gd name="T23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" h="4">
                  <a:moveTo>
                    <a:pt x="4" y="1"/>
                  </a:moveTo>
                  <a:cubicBezTo>
                    <a:pt x="4" y="1"/>
                    <a:pt x="4" y="2"/>
                    <a:pt x="4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2" y="2"/>
                  </a:cubicBezTo>
                  <a:cubicBezTo>
                    <a:pt x="2" y="2"/>
                    <a:pt x="2" y="2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4" y="0"/>
                    <a:pt x="4" y="0"/>
                  </a:cubicBezTo>
                  <a:cubicBezTo>
                    <a:pt x="4" y="1"/>
                    <a:pt x="4" y="1"/>
                    <a:pt x="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340" name="Freeform 342"/>
            <p:cNvSpPr>
              <a:spLocks/>
            </p:cNvSpPr>
            <p:nvPr/>
          </p:nvSpPr>
          <p:spPr bwMode="auto">
            <a:xfrm>
              <a:off x="1339850" y="2276476"/>
              <a:ext cx="23813" cy="11113"/>
            </a:xfrm>
            <a:custGeom>
              <a:avLst/>
              <a:gdLst>
                <a:gd name="T0" fmla="*/ 4 w 8"/>
                <a:gd name="T1" fmla="*/ 4 h 4"/>
                <a:gd name="T2" fmla="*/ 4 w 8"/>
                <a:gd name="T3" fmla="*/ 3 h 4"/>
                <a:gd name="T4" fmla="*/ 3 w 8"/>
                <a:gd name="T5" fmla="*/ 3 h 4"/>
                <a:gd name="T6" fmla="*/ 3 w 8"/>
                <a:gd name="T7" fmla="*/ 2 h 4"/>
                <a:gd name="T8" fmla="*/ 2 w 8"/>
                <a:gd name="T9" fmla="*/ 2 h 4"/>
                <a:gd name="T10" fmla="*/ 1 w 8"/>
                <a:gd name="T11" fmla="*/ 2 h 4"/>
                <a:gd name="T12" fmla="*/ 0 w 8"/>
                <a:gd name="T13" fmla="*/ 2 h 4"/>
                <a:gd name="T14" fmla="*/ 0 w 8"/>
                <a:gd name="T15" fmla="*/ 1 h 4"/>
                <a:gd name="T16" fmla="*/ 2 w 8"/>
                <a:gd name="T17" fmla="*/ 1 h 4"/>
                <a:gd name="T18" fmla="*/ 2 w 8"/>
                <a:gd name="T19" fmla="*/ 1 h 4"/>
                <a:gd name="T20" fmla="*/ 3 w 8"/>
                <a:gd name="T21" fmla="*/ 1 h 4"/>
                <a:gd name="T22" fmla="*/ 3 w 8"/>
                <a:gd name="T23" fmla="*/ 2 h 4"/>
                <a:gd name="T24" fmla="*/ 3 w 8"/>
                <a:gd name="T25" fmla="*/ 2 h 4"/>
                <a:gd name="T26" fmla="*/ 4 w 8"/>
                <a:gd name="T27" fmla="*/ 3 h 4"/>
                <a:gd name="T28" fmla="*/ 5 w 8"/>
                <a:gd name="T29" fmla="*/ 3 h 4"/>
                <a:gd name="T30" fmla="*/ 5 w 8"/>
                <a:gd name="T31" fmla="*/ 2 h 4"/>
                <a:gd name="T32" fmla="*/ 6 w 8"/>
                <a:gd name="T33" fmla="*/ 0 h 4"/>
                <a:gd name="T34" fmla="*/ 6 w 8"/>
                <a:gd name="T35" fmla="*/ 0 h 4"/>
                <a:gd name="T36" fmla="*/ 7 w 8"/>
                <a:gd name="T37" fmla="*/ 0 h 4"/>
                <a:gd name="T38" fmla="*/ 8 w 8"/>
                <a:gd name="T39" fmla="*/ 0 h 4"/>
                <a:gd name="T40" fmla="*/ 7 w 8"/>
                <a:gd name="T41" fmla="*/ 0 h 4"/>
                <a:gd name="T42" fmla="*/ 7 w 8"/>
                <a:gd name="T43" fmla="*/ 0 h 4"/>
                <a:gd name="T44" fmla="*/ 6 w 8"/>
                <a:gd name="T45" fmla="*/ 0 h 4"/>
                <a:gd name="T46" fmla="*/ 6 w 8"/>
                <a:gd name="T47" fmla="*/ 0 h 4"/>
                <a:gd name="T48" fmla="*/ 6 w 8"/>
                <a:gd name="T49" fmla="*/ 1 h 4"/>
                <a:gd name="T50" fmla="*/ 4 w 8"/>
                <a:gd name="T5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" h="4">
                  <a:moveTo>
                    <a:pt x="4" y="4"/>
                  </a:moveTo>
                  <a:cubicBezTo>
                    <a:pt x="4" y="3"/>
                    <a:pt x="4" y="4"/>
                    <a:pt x="4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2"/>
                  </a:cubicBezTo>
                  <a:cubicBezTo>
                    <a:pt x="3" y="2"/>
                    <a:pt x="2" y="2"/>
                    <a:pt x="2" y="2"/>
                  </a:cubicBezTo>
                  <a:cubicBezTo>
                    <a:pt x="2" y="2"/>
                    <a:pt x="1" y="2"/>
                    <a:pt x="1" y="2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3" y="1"/>
                    <a:pt x="3" y="1"/>
                  </a:cubicBezTo>
                  <a:cubicBezTo>
                    <a:pt x="3" y="1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5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5" y="1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7" y="0"/>
                    <a:pt x="7" y="0"/>
                  </a:cubicBezTo>
                  <a:cubicBezTo>
                    <a:pt x="7" y="0"/>
                    <a:pt x="8" y="0"/>
                    <a:pt x="8" y="0"/>
                  </a:cubicBezTo>
                  <a:cubicBezTo>
                    <a:pt x="8" y="0"/>
                    <a:pt x="8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2"/>
                    <a:pt x="5" y="3"/>
                    <a:pt x="4" y="4"/>
                  </a:cubicBezTo>
                  <a:close/>
                </a:path>
              </a:pathLst>
            </a:custGeom>
            <a:solidFill>
              <a:srgbClr val="44C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341" name="Freeform 343"/>
            <p:cNvSpPr>
              <a:spLocks/>
            </p:cNvSpPr>
            <p:nvPr/>
          </p:nvSpPr>
          <p:spPr bwMode="auto">
            <a:xfrm>
              <a:off x="1890713" y="2879726"/>
              <a:ext cx="6350" cy="4763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1 w 2"/>
                <a:gd name="T5" fmla="*/ 0 h 2"/>
                <a:gd name="T6" fmla="*/ 0 w 2"/>
                <a:gd name="T7" fmla="*/ 1 h 2"/>
                <a:gd name="T8" fmla="*/ 2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1" y="2"/>
                    <a:pt x="2" y="0"/>
                    <a:pt x="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342" name="Freeform 344"/>
            <p:cNvSpPr>
              <a:spLocks noEditPoints="1"/>
            </p:cNvSpPr>
            <p:nvPr/>
          </p:nvSpPr>
          <p:spPr bwMode="auto">
            <a:xfrm>
              <a:off x="930275" y="2147888"/>
              <a:ext cx="1835150" cy="941388"/>
            </a:xfrm>
            <a:custGeom>
              <a:avLst/>
              <a:gdLst>
                <a:gd name="T0" fmla="*/ 358 w 630"/>
                <a:gd name="T1" fmla="*/ 275 h 323"/>
                <a:gd name="T2" fmla="*/ 377 w 630"/>
                <a:gd name="T3" fmla="*/ 294 h 323"/>
                <a:gd name="T4" fmla="*/ 409 w 630"/>
                <a:gd name="T5" fmla="*/ 300 h 323"/>
                <a:gd name="T6" fmla="*/ 525 w 630"/>
                <a:gd name="T7" fmla="*/ 280 h 323"/>
                <a:gd name="T8" fmla="*/ 521 w 630"/>
                <a:gd name="T9" fmla="*/ 289 h 323"/>
                <a:gd name="T10" fmla="*/ 521 w 630"/>
                <a:gd name="T11" fmla="*/ 298 h 323"/>
                <a:gd name="T12" fmla="*/ 546 w 630"/>
                <a:gd name="T13" fmla="*/ 282 h 323"/>
                <a:gd name="T14" fmla="*/ 528 w 630"/>
                <a:gd name="T15" fmla="*/ 260 h 323"/>
                <a:gd name="T16" fmla="*/ 526 w 630"/>
                <a:gd name="T17" fmla="*/ 245 h 323"/>
                <a:gd name="T18" fmla="*/ 483 w 630"/>
                <a:gd name="T19" fmla="*/ 254 h 323"/>
                <a:gd name="T20" fmla="*/ 547 w 630"/>
                <a:gd name="T21" fmla="*/ 234 h 323"/>
                <a:gd name="T22" fmla="*/ 620 w 630"/>
                <a:gd name="T23" fmla="*/ 219 h 323"/>
                <a:gd name="T24" fmla="*/ 622 w 630"/>
                <a:gd name="T25" fmla="*/ 198 h 323"/>
                <a:gd name="T26" fmla="*/ 595 w 630"/>
                <a:gd name="T27" fmla="*/ 198 h 323"/>
                <a:gd name="T28" fmla="*/ 612 w 630"/>
                <a:gd name="T29" fmla="*/ 185 h 323"/>
                <a:gd name="T30" fmla="*/ 602 w 630"/>
                <a:gd name="T31" fmla="*/ 176 h 323"/>
                <a:gd name="T32" fmla="*/ 601 w 630"/>
                <a:gd name="T33" fmla="*/ 162 h 323"/>
                <a:gd name="T34" fmla="*/ 594 w 630"/>
                <a:gd name="T35" fmla="*/ 150 h 323"/>
                <a:gd name="T36" fmla="*/ 594 w 630"/>
                <a:gd name="T37" fmla="*/ 133 h 323"/>
                <a:gd name="T38" fmla="*/ 572 w 630"/>
                <a:gd name="T39" fmla="*/ 148 h 323"/>
                <a:gd name="T40" fmla="*/ 548 w 630"/>
                <a:gd name="T41" fmla="*/ 153 h 323"/>
                <a:gd name="T42" fmla="*/ 548 w 630"/>
                <a:gd name="T43" fmla="*/ 143 h 323"/>
                <a:gd name="T44" fmla="*/ 528 w 630"/>
                <a:gd name="T45" fmla="*/ 112 h 323"/>
                <a:gd name="T46" fmla="*/ 442 w 630"/>
                <a:gd name="T47" fmla="*/ 196 h 323"/>
                <a:gd name="T48" fmla="*/ 410 w 630"/>
                <a:gd name="T49" fmla="*/ 181 h 323"/>
                <a:gd name="T50" fmla="*/ 365 w 630"/>
                <a:gd name="T51" fmla="*/ 126 h 323"/>
                <a:gd name="T52" fmla="*/ 402 w 630"/>
                <a:gd name="T53" fmla="*/ 104 h 323"/>
                <a:gd name="T54" fmla="*/ 424 w 630"/>
                <a:gd name="T55" fmla="*/ 92 h 323"/>
                <a:gd name="T56" fmla="*/ 443 w 630"/>
                <a:gd name="T57" fmla="*/ 75 h 323"/>
                <a:gd name="T58" fmla="*/ 486 w 630"/>
                <a:gd name="T59" fmla="*/ 68 h 323"/>
                <a:gd name="T60" fmla="*/ 514 w 630"/>
                <a:gd name="T61" fmla="*/ 59 h 323"/>
                <a:gd name="T62" fmla="*/ 519 w 630"/>
                <a:gd name="T63" fmla="*/ 40 h 323"/>
                <a:gd name="T64" fmla="*/ 480 w 630"/>
                <a:gd name="T65" fmla="*/ 55 h 323"/>
                <a:gd name="T66" fmla="*/ 473 w 630"/>
                <a:gd name="T67" fmla="*/ 43 h 323"/>
                <a:gd name="T68" fmla="*/ 458 w 630"/>
                <a:gd name="T69" fmla="*/ 40 h 323"/>
                <a:gd name="T70" fmla="*/ 469 w 630"/>
                <a:gd name="T71" fmla="*/ 13 h 323"/>
                <a:gd name="T72" fmla="*/ 463 w 630"/>
                <a:gd name="T73" fmla="*/ 6 h 323"/>
                <a:gd name="T74" fmla="*/ 432 w 630"/>
                <a:gd name="T75" fmla="*/ 39 h 323"/>
                <a:gd name="T76" fmla="*/ 413 w 630"/>
                <a:gd name="T77" fmla="*/ 56 h 323"/>
                <a:gd name="T78" fmla="*/ 404 w 630"/>
                <a:gd name="T79" fmla="*/ 50 h 323"/>
                <a:gd name="T80" fmla="*/ 352 w 630"/>
                <a:gd name="T81" fmla="*/ 53 h 323"/>
                <a:gd name="T82" fmla="*/ 331 w 630"/>
                <a:gd name="T83" fmla="*/ 51 h 323"/>
                <a:gd name="T84" fmla="*/ 318 w 630"/>
                <a:gd name="T85" fmla="*/ 68 h 323"/>
                <a:gd name="T86" fmla="*/ 285 w 630"/>
                <a:gd name="T87" fmla="*/ 52 h 323"/>
                <a:gd name="T88" fmla="*/ 226 w 630"/>
                <a:gd name="T89" fmla="*/ 36 h 323"/>
                <a:gd name="T90" fmla="*/ 182 w 630"/>
                <a:gd name="T91" fmla="*/ 39 h 323"/>
                <a:gd name="T92" fmla="*/ 193 w 630"/>
                <a:gd name="T93" fmla="*/ 35 h 323"/>
                <a:gd name="T94" fmla="*/ 150 w 630"/>
                <a:gd name="T95" fmla="*/ 40 h 323"/>
                <a:gd name="T96" fmla="*/ 12 w 630"/>
                <a:gd name="T97" fmla="*/ 141 h 323"/>
                <a:gd name="T98" fmla="*/ 27 w 630"/>
                <a:gd name="T99" fmla="*/ 186 h 323"/>
                <a:gd name="T100" fmla="*/ 19 w 630"/>
                <a:gd name="T101" fmla="*/ 200 h 323"/>
                <a:gd name="T102" fmla="*/ 27 w 630"/>
                <a:gd name="T103" fmla="*/ 202 h 323"/>
                <a:gd name="T104" fmla="*/ 23 w 630"/>
                <a:gd name="T105" fmla="*/ 215 h 323"/>
                <a:gd name="T106" fmla="*/ 25 w 630"/>
                <a:gd name="T107" fmla="*/ 224 h 323"/>
                <a:gd name="T108" fmla="*/ 33 w 630"/>
                <a:gd name="T109" fmla="*/ 231 h 323"/>
                <a:gd name="T110" fmla="*/ 36 w 630"/>
                <a:gd name="T111" fmla="*/ 239 h 323"/>
                <a:gd name="T112" fmla="*/ 200 w 630"/>
                <a:gd name="T113" fmla="*/ 71 h 323"/>
                <a:gd name="T114" fmla="*/ 237 w 630"/>
                <a:gd name="T115" fmla="*/ 69 h 323"/>
                <a:gd name="T116" fmla="*/ 209 w 630"/>
                <a:gd name="T117" fmla="*/ 77 h 323"/>
                <a:gd name="T118" fmla="*/ 227 w 630"/>
                <a:gd name="T119" fmla="*/ 118 h 323"/>
                <a:gd name="T120" fmla="*/ 220 w 630"/>
                <a:gd name="T121" fmla="*/ 106 h 323"/>
                <a:gd name="T122" fmla="*/ 276 w 630"/>
                <a:gd name="T123" fmla="*/ 216 h 323"/>
                <a:gd name="T124" fmla="*/ 284 w 630"/>
                <a:gd name="T125" fmla="*/ 209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30" h="323">
                  <a:moveTo>
                    <a:pt x="281" y="244"/>
                  </a:moveTo>
                  <a:cubicBezTo>
                    <a:pt x="282" y="245"/>
                    <a:pt x="281" y="246"/>
                    <a:pt x="281" y="248"/>
                  </a:cubicBezTo>
                  <a:cubicBezTo>
                    <a:pt x="280" y="249"/>
                    <a:pt x="279" y="250"/>
                    <a:pt x="280" y="250"/>
                  </a:cubicBezTo>
                  <a:cubicBezTo>
                    <a:pt x="281" y="251"/>
                    <a:pt x="283" y="250"/>
                    <a:pt x="283" y="250"/>
                  </a:cubicBezTo>
                  <a:cubicBezTo>
                    <a:pt x="283" y="251"/>
                    <a:pt x="284" y="251"/>
                    <a:pt x="285" y="251"/>
                  </a:cubicBezTo>
                  <a:cubicBezTo>
                    <a:pt x="286" y="251"/>
                    <a:pt x="286" y="252"/>
                    <a:pt x="287" y="252"/>
                  </a:cubicBezTo>
                  <a:cubicBezTo>
                    <a:pt x="288" y="252"/>
                    <a:pt x="288" y="252"/>
                    <a:pt x="289" y="252"/>
                  </a:cubicBezTo>
                  <a:cubicBezTo>
                    <a:pt x="291" y="251"/>
                    <a:pt x="293" y="251"/>
                    <a:pt x="293" y="251"/>
                  </a:cubicBezTo>
                  <a:cubicBezTo>
                    <a:pt x="294" y="252"/>
                    <a:pt x="294" y="252"/>
                    <a:pt x="295" y="253"/>
                  </a:cubicBezTo>
                  <a:cubicBezTo>
                    <a:pt x="295" y="253"/>
                    <a:pt x="295" y="253"/>
                    <a:pt x="296" y="254"/>
                  </a:cubicBezTo>
                  <a:cubicBezTo>
                    <a:pt x="296" y="255"/>
                    <a:pt x="295" y="255"/>
                    <a:pt x="297" y="255"/>
                  </a:cubicBezTo>
                  <a:cubicBezTo>
                    <a:pt x="298" y="255"/>
                    <a:pt x="298" y="254"/>
                    <a:pt x="299" y="254"/>
                  </a:cubicBezTo>
                  <a:cubicBezTo>
                    <a:pt x="300" y="254"/>
                    <a:pt x="301" y="257"/>
                    <a:pt x="302" y="257"/>
                  </a:cubicBezTo>
                  <a:cubicBezTo>
                    <a:pt x="303" y="257"/>
                    <a:pt x="304" y="257"/>
                    <a:pt x="305" y="257"/>
                  </a:cubicBezTo>
                  <a:cubicBezTo>
                    <a:pt x="306" y="257"/>
                    <a:pt x="309" y="255"/>
                    <a:pt x="309" y="256"/>
                  </a:cubicBezTo>
                  <a:cubicBezTo>
                    <a:pt x="310" y="257"/>
                    <a:pt x="311" y="257"/>
                    <a:pt x="312" y="257"/>
                  </a:cubicBezTo>
                  <a:cubicBezTo>
                    <a:pt x="312" y="257"/>
                    <a:pt x="315" y="258"/>
                    <a:pt x="317" y="258"/>
                  </a:cubicBezTo>
                  <a:cubicBezTo>
                    <a:pt x="318" y="258"/>
                    <a:pt x="320" y="257"/>
                    <a:pt x="320" y="257"/>
                  </a:cubicBezTo>
                  <a:cubicBezTo>
                    <a:pt x="321" y="257"/>
                    <a:pt x="321" y="257"/>
                    <a:pt x="322" y="257"/>
                  </a:cubicBezTo>
                  <a:cubicBezTo>
                    <a:pt x="322" y="257"/>
                    <a:pt x="322" y="257"/>
                    <a:pt x="322" y="257"/>
                  </a:cubicBezTo>
                  <a:cubicBezTo>
                    <a:pt x="321" y="257"/>
                    <a:pt x="321" y="256"/>
                    <a:pt x="321" y="255"/>
                  </a:cubicBezTo>
                  <a:cubicBezTo>
                    <a:pt x="322" y="255"/>
                    <a:pt x="322" y="255"/>
                    <a:pt x="322" y="255"/>
                  </a:cubicBezTo>
                  <a:cubicBezTo>
                    <a:pt x="322" y="254"/>
                    <a:pt x="323" y="254"/>
                    <a:pt x="323" y="254"/>
                  </a:cubicBezTo>
                  <a:cubicBezTo>
                    <a:pt x="323" y="254"/>
                    <a:pt x="324" y="254"/>
                    <a:pt x="324" y="254"/>
                  </a:cubicBezTo>
                  <a:cubicBezTo>
                    <a:pt x="324" y="254"/>
                    <a:pt x="324" y="254"/>
                    <a:pt x="324" y="254"/>
                  </a:cubicBezTo>
                  <a:cubicBezTo>
                    <a:pt x="325" y="253"/>
                    <a:pt x="325" y="253"/>
                    <a:pt x="326" y="253"/>
                  </a:cubicBezTo>
                  <a:cubicBezTo>
                    <a:pt x="326" y="253"/>
                    <a:pt x="326" y="252"/>
                    <a:pt x="327" y="252"/>
                  </a:cubicBezTo>
                  <a:cubicBezTo>
                    <a:pt x="327" y="252"/>
                    <a:pt x="328" y="251"/>
                    <a:pt x="328" y="252"/>
                  </a:cubicBezTo>
                  <a:cubicBezTo>
                    <a:pt x="328" y="252"/>
                    <a:pt x="328" y="254"/>
                    <a:pt x="327" y="254"/>
                  </a:cubicBezTo>
                  <a:cubicBezTo>
                    <a:pt x="328" y="254"/>
                    <a:pt x="328" y="253"/>
                    <a:pt x="328" y="253"/>
                  </a:cubicBezTo>
                  <a:cubicBezTo>
                    <a:pt x="329" y="253"/>
                    <a:pt x="329" y="252"/>
                    <a:pt x="329" y="252"/>
                  </a:cubicBezTo>
                  <a:cubicBezTo>
                    <a:pt x="330" y="251"/>
                    <a:pt x="331" y="250"/>
                    <a:pt x="332" y="249"/>
                  </a:cubicBezTo>
                  <a:cubicBezTo>
                    <a:pt x="333" y="249"/>
                    <a:pt x="333" y="249"/>
                    <a:pt x="333" y="249"/>
                  </a:cubicBezTo>
                  <a:cubicBezTo>
                    <a:pt x="333" y="250"/>
                    <a:pt x="333" y="250"/>
                    <a:pt x="333" y="250"/>
                  </a:cubicBezTo>
                  <a:cubicBezTo>
                    <a:pt x="334" y="250"/>
                    <a:pt x="334" y="250"/>
                    <a:pt x="335" y="250"/>
                  </a:cubicBezTo>
                  <a:cubicBezTo>
                    <a:pt x="335" y="250"/>
                    <a:pt x="336" y="250"/>
                    <a:pt x="337" y="250"/>
                  </a:cubicBezTo>
                  <a:cubicBezTo>
                    <a:pt x="338" y="250"/>
                    <a:pt x="340" y="250"/>
                    <a:pt x="339" y="249"/>
                  </a:cubicBezTo>
                  <a:cubicBezTo>
                    <a:pt x="339" y="249"/>
                    <a:pt x="338" y="249"/>
                    <a:pt x="337" y="249"/>
                  </a:cubicBezTo>
                  <a:cubicBezTo>
                    <a:pt x="336" y="249"/>
                    <a:pt x="336" y="248"/>
                    <a:pt x="337" y="248"/>
                  </a:cubicBezTo>
                  <a:cubicBezTo>
                    <a:pt x="338" y="248"/>
                    <a:pt x="338" y="248"/>
                    <a:pt x="339" y="248"/>
                  </a:cubicBezTo>
                  <a:cubicBezTo>
                    <a:pt x="340" y="249"/>
                    <a:pt x="341" y="249"/>
                    <a:pt x="342" y="249"/>
                  </a:cubicBezTo>
                  <a:cubicBezTo>
                    <a:pt x="343" y="250"/>
                    <a:pt x="344" y="249"/>
                    <a:pt x="345" y="250"/>
                  </a:cubicBezTo>
                  <a:cubicBezTo>
                    <a:pt x="346" y="250"/>
                    <a:pt x="347" y="250"/>
                    <a:pt x="348" y="250"/>
                  </a:cubicBezTo>
                  <a:cubicBezTo>
                    <a:pt x="349" y="250"/>
                    <a:pt x="349" y="250"/>
                    <a:pt x="350" y="251"/>
                  </a:cubicBezTo>
                  <a:cubicBezTo>
                    <a:pt x="350" y="251"/>
                    <a:pt x="350" y="252"/>
                    <a:pt x="350" y="253"/>
                  </a:cubicBezTo>
                  <a:cubicBezTo>
                    <a:pt x="350" y="253"/>
                    <a:pt x="350" y="254"/>
                    <a:pt x="350" y="254"/>
                  </a:cubicBezTo>
                  <a:cubicBezTo>
                    <a:pt x="350" y="255"/>
                    <a:pt x="350" y="254"/>
                    <a:pt x="350" y="255"/>
                  </a:cubicBezTo>
                  <a:cubicBezTo>
                    <a:pt x="350" y="256"/>
                    <a:pt x="350" y="257"/>
                    <a:pt x="351" y="257"/>
                  </a:cubicBezTo>
                  <a:cubicBezTo>
                    <a:pt x="351" y="257"/>
                    <a:pt x="352" y="258"/>
                    <a:pt x="352" y="258"/>
                  </a:cubicBezTo>
                  <a:cubicBezTo>
                    <a:pt x="353" y="258"/>
                    <a:pt x="354" y="258"/>
                    <a:pt x="355" y="258"/>
                  </a:cubicBezTo>
                  <a:cubicBezTo>
                    <a:pt x="356" y="258"/>
                    <a:pt x="359" y="258"/>
                    <a:pt x="359" y="259"/>
                  </a:cubicBezTo>
                  <a:cubicBezTo>
                    <a:pt x="360" y="259"/>
                    <a:pt x="359" y="260"/>
                    <a:pt x="359" y="260"/>
                  </a:cubicBezTo>
                  <a:cubicBezTo>
                    <a:pt x="359" y="261"/>
                    <a:pt x="359" y="260"/>
                    <a:pt x="359" y="261"/>
                  </a:cubicBezTo>
                  <a:cubicBezTo>
                    <a:pt x="359" y="261"/>
                    <a:pt x="358" y="261"/>
                    <a:pt x="357" y="262"/>
                  </a:cubicBezTo>
                  <a:cubicBezTo>
                    <a:pt x="357" y="263"/>
                    <a:pt x="358" y="264"/>
                    <a:pt x="359" y="265"/>
                  </a:cubicBezTo>
                  <a:cubicBezTo>
                    <a:pt x="359" y="266"/>
                    <a:pt x="358" y="267"/>
                    <a:pt x="357" y="267"/>
                  </a:cubicBezTo>
                  <a:cubicBezTo>
                    <a:pt x="357" y="268"/>
                    <a:pt x="356" y="269"/>
                    <a:pt x="356" y="269"/>
                  </a:cubicBezTo>
                  <a:cubicBezTo>
                    <a:pt x="356" y="270"/>
                    <a:pt x="357" y="270"/>
                    <a:pt x="357" y="270"/>
                  </a:cubicBezTo>
                  <a:cubicBezTo>
                    <a:pt x="358" y="270"/>
                    <a:pt x="357" y="271"/>
                    <a:pt x="357" y="271"/>
                  </a:cubicBezTo>
                  <a:cubicBezTo>
                    <a:pt x="357" y="272"/>
                    <a:pt x="358" y="272"/>
                    <a:pt x="357" y="272"/>
                  </a:cubicBezTo>
                  <a:cubicBezTo>
                    <a:pt x="357" y="272"/>
                    <a:pt x="357" y="272"/>
                    <a:pt x="357" y="273"/>
                  </a:cubicBezTo>
                  <a:cubicBezTo>
                    <a:pt x="357" y="274"/>
                    <a:pt x="358" y="274"/>
                    <a:pt x="358" y="275"/>
                  </a:cubicBezTo>
                  <a:cubicBezTo>
                    <a:pt x="358" y="276"/>
                    <a:pt x="358" y="276"/>
                    <a:pt x="359" y="276"/>
                  </a:cubicBezTo>
                  <a:cubicBezTo>
                    <a:pt x="360" y="276"/>
                    <a:pt x="362" y="276"/>
                    <a:pt x="363" y="276"/>
                  </a:cubicBezTo>
                  <a:cubicBezTo>
                    <a:pt x="365" y="277"/>
                    <a:pt x="367" y="278"/>
                    <a:pt x="369" y="278"/>
                  </a:cubicBezTo>
                  <a:cubicBezTo>
                    <a:pt x="371" y="278"/>
                    <a:pt x="373" y="278"/>
                    <a:pt x="376" y="278"/>
                  </a:cubicBezTo>
                  <a:cubicBezTo>
                    <a:pt x="376" y="278"/>
                    <a:pt x="376" y="278"/>
                    <a:pt x="375" y="279"/>
                  </a:cubicBezTo>
                  <a:cubicBezTo>
                    <a:pt x="375" y="279"/>
                    <a:pt x="375" y="279"/>
                    <a:pt x="375" y="279"/>
                  </a:cubicBezTo>
                  <a:cubicBezTo>
                    <a:pt x="375" y="280"/>
                    <a:pt x="375" y="280"/>
                    <a:pt x="375" y="280"/>
                  </a:cubicBezTo>
                  <a:cubicBezTo>
                    <a:pt x="374" y="280"/>
                    <a:pt x="373" y="280"/>
                    <a:pt x="373" y="280"/>
                  </a:cubicBezTo>
                  <a:cubicBezTo>
                    <a:pt x="372" y="280"/>
                    <a:pt x="372" y="280"/>
                    <a:pt x="372" y="280"/>
                  </a:cubicBezTo>
                  <a:cubicBezTo>
                    <a:pt x="372" y="279"/>
                    <a:pt x="371" y="279"/>
                    <a:pt x="371" y="279"/>
                  </a:cubicBezTo>
                  <a:cubicBezTo>
                    <a:pt x="370" y="279"/>
                    <a:pt x="370" y="279"/>
                    <a:pt x="369" y="280"/>
                  </a:cubicBezTo>
                  <a:cubicBezTo>
                    <a:pt x="368" y="280"/>
                    <a:pt x="367" y="280"/>
                    <a:pt x="367" y="280"/>
                  </a:cubicBezTo>
                  <a:cubicBezTo>
                    <a:pt x="367" y="280"/>
                    <a:pt x="366" y="279"/>
                    <a:pt x="366" y="279"/>
                  </a:cubicBezTo>
                  <a:cubicBezTo>
                    <a:pt x="365" y="279"/>
                    <a:pt x="365" y="280"/>
                    <a:pt x="364" y="280"/>
                  </a:cubicBezTo>
                  <a:cubicBezTo>
                    <a:pt x="364" y="280"/>
                    <a:pt x="363" y="279"/>
                    <a:pt x="363" y="279"/>
                  </a:cubicBezTo>
                  <a:cubicBezTo>
                    <a:pt x="362" y="278"/>
                    <a:pt x="362" y="278"/>
                    <a:pt x="361" y="278"/>
                  </a:cubicBezTo>
                  <a:cubicBezTo>
                    <a:pt x="361" y="277"/>
                    <a:pt x="361" y="277"/>
                    <a:pt x="360" y="277"/>
                  </a:cubicBezTo>
                  <a:cubicBezTo>
                    <a:pt x="360" y="277"/>
                    <a:pt x="359" y="277"/>
                    <a:pt x="359" y="277"/>
                  </a:cubicBezTo>
                  <a:cubicBezTo>
                    <a:pt x="359" y="277"/>
                    <a:pt x="359" y="277"/>
                    <a:pt x="359" y="277"/>
                  </a:cubicBezTo>
                  <a:cubicBezTo>
                    <a:pt x="359" y="278"/>
                    <a:pt x="359" y="278"/>
                    <a:pt x="359" y="278"/>
                  </a:cubicBezTo>
                  <a:cubicBezTo>
                    <a:pt x="360" y="278"/>
                    <a:pt x="363" y="278"/>
                    <a:pt x="362" y="279"/>
                  </a:cubicBezTo>
                  <a:cubicBezTo>
                    <a:pt x="361" y="279"/>
                    <a:pt x="361" y="280"/>
                    <a:pt x="361" y="280"/>
                  </a:cubicBezTo>
                  <a:cubicBezTo>
                    <a:pt x="361" y="280"/>
                    <a:pt x="361" y="281"/>
                    <a:pt x="361" y="281"/>
                  </a:cubicBezTo>
                  <a:cubicBezTo>
                    <a:pt x="361" y="281"/>
                    <a:pt x="362" y="281"/>
                    <a:pt x="362" y="281"/>
                  </a:cubicBezTo>
                  <a:cubicBezTo>
                    <a:pt x="363" y="281"/>
                    <a:pt x="363" y="281"/>
                    <a:pt x="364" y="281"/>
                  </a:cubicBezTo>
                  <a:cubicBezTo>
                    <a:pt x="364" y="281"/>
                    <a:pt x="365" y="280"/>
                    <a:pt x="365" y="281"/>
                  </a:cubicBezTo>
                  <a:cubicBezTo>
                    <a:pt x="366" y="281"/>
                    <a:pt x="366" y="281"/>
                    <a:pt x="367" y="281"/>
                  </a:cubicBezTo>
                  <a:cubicBezTo>
                    <a:pt x="367" y="281"/>
                    <a:pt x="368" y="281"/>
                    <a:pt x="368" y="282"/>
                  </a:cubicBezTo>
                  <a:cubicBezTo>
                    <a:pt x="368" y="282"/>
                    <a:pt x="369" y="282"/>
                    <a:pt x="369" y="283"/>
                  </a:cubicBezTo>
                  <a:cubicBezTo>
                    <a:pt x="370" y="283"/>
                    <a:pt x="370" y="284"/>
                    <a:pt x="371" y="284"/>
                  </a:cubicBezTo>
                  <a:cubicBezTo>
                    <a:pt x="372" y="284"/>
                    <a:pt x="373" y="283"/>
                    <a:pt x="374" y="283"/>
                  </a:cubicBezTo>
                  <a:cubicBezTo>
                    <a:pt x="375" y="283"/>
                    <a:pt x="375" y="282"/>
                    <a:pt x="376" y="282"/>
                  </a:cubicBezTo>
                  <a:cubicBezTo>
                    <a:pt x="376" y="281"/>
                    <a:pt x="376" y="281"/>
                    <a:pt x="376" y="281"/>
                  </a:cubicBezTo>
                  <a:cubicBezTo>
                    <a:pt x="376" y="281"/>
                    <a:pt x="376" y="280"/>
                    <a:pt x="376" y="280"/>
                  </a:cubicBezTo>
                  <a:cubicBezTo>
                    <a:pt x="376" y="279"/>
                    <a:pt x="378" y="279"/>
                    <a:pt x="378" y="279"/>
                  </a:cubicBezTo>
                  <a:cubicBezTo>
                    <a:pt x="379" y="279"/>
                    <a:pt x="379" y="279"/>
                    <a:pt x="380" y="279"/>
                  </a:cubicBezTo>
                  <a:cubicBezTo>
                    <a:pt x="380" y="279"/>
                    <a:pt x="380" y="279"/>
                    <a:pt x="381" y="279"/>
                  </a:cubicBezTo>
                  <a:cubicBezTo>
                    <a:pt x="382" y="279"/>
                    <a:pt x="383" y="280"/>
                    <a:pt x="383" y="280"/>
                  </a:cubicBezTo>
                  <a:cubicBezTo>
                    <a:pt x="384" y="280"/>
                    <a:pt x="384" y="280"/>
                    <a:pt x="384" y="281"/>
                  </a:cubicBezTo>
                  <a:cubicBezTo>
                    <a:pt x="385" y="281"/>
                    <a:pt x="385" y="281"/>
                    <a:pt x="385" y="282"/>
                  </a:cubicBezTo>
                  <a:cubicBezTo>
                    <a:pt x="385" y="282"/>
                    <a:pt x="385" y="283"/>
                    <a:pt x="386" y="283"/>
                  </a:cubicBezTo>
                  <a:cubicBezTo>
                    <a:pt x="386" y="283"/>
                    <a:pt x="386" y="283"/>
                    <a:pt x="387" y="283"/>
                  </a:cubicBezTo>
                  <a:cubicBezTo>
                    <a:pt x="387" y="284"/>
                    <a:pt x="385" y="284"/>
                    <a:pt x="386" y="285"/>
                  </a:cubicBezTo>
                  <a:cubicBezTo>
                    <a:pt x="386" y="286"/>
                    <a:pt x="388" y="285"/>
                    <a:pt x="388" y="286"/>
                  </a:cubicBezTo>
                  <a:cubicBezTo>
                    <a:pt x="388" y="287"/>
                    <a:pt x="388" y="288"/>
                    <a:pt x="387" y="288"/>
                  </a:cubicBezTo>
                  <a:cubicBezTo>
                    <a:pt x="387" y="288"/>
                    <a:pt x="387" y="288"/>
                    <a:pt x="388" y="289"/>
                  </a:cubicBezTo>
                  <a:cubicBezTo>
                    <a:pt x="388" y="289"/>
                    <a:pt x="387" y="289"/>
                    <a:pt x="387" y="290"/>
                  </a:cubicBezTo>
                  <a:cubicBezTo>
                    <a:pt x="387" y="290"/>
                    <a:pt x="388" y="291"/>
                    <a:pt x="388" y="291"/>
                  </a:cubicBezTo>
                  <a:cubicBezTo>
                    <a:pt x="389" y="291"/>
                    <a:pt x="389" y="291"/>
                    <a:pt x="389" y="291"/>
                  </a:cubicBezTo>
                  <a:cubicBezTo>
                    <a:pt x="389" y="292"/>
                    <a:pt x="388" y="293"/>
                    <a:pt x="388" y="293"/>
                  </a:cubicBezTo>
                  <a:cubicBezTo>
                    <a:pt x="387" y="293"/>
                    <a:pt x="387" y="292"/>
                    <a:pt x="387" y="292"/>
                  </a:cubicBezTo>
                  <a:cubicBezTo>
                    <a:pt x="386" y="292"/>
                    <a:pt x="386" y="292"/>
                    <a:pt x="385" y="292"/>
                  </a:cubicBezTo>
                  <a:cubicBezTo>
                    <a:pt x="385" y="293"/>
                    <a:pt x="386" y="293"/>
                    <a:pt x="386" y="293"/>
                  </a:cubicBezTo>
                  <a:cubicBezTo>
                    <a:pt x="386" y="293"/>
                    <a:pt x="386" y="293"/>
                    <a:pt x="386" y="294"/>
                  </a:cubicBezTo>
                  <a:cubicBezTo>
                    <a:pt x="386" y="294"/>
                    <a:pt x="386" y="295"/>
                    <a:pt x="386" y="295"/>
                  </a:cubicBezTo>
                  <a:cubicBezTo>
                    <a:pt x="386" y="296"/>
                    <a:pt x="385" y="296"/>
                    <a:pt x="385" y="296"/>
                  </a:cubicBezTo>
                  <a:cubicBezTo>
                    <a:pt x="385" y="296"/>
                    <a:pt x="385" y="296"/>
                    <a:pt x="384" y="296"/>
                  </a:cubicBezTo>
                  <a:cubicBezTo>
                    <a:pt x="384" y="296"/>
                    <a:pt x="383" y="296"/>
                    <a:pt x="382" y="296"/>
                  </a:cubicBezTo>
                  <a:cubicBezTo>
                    <a:pt x="381" y="296"/>
                    <a:pt x="380" y="295"/>
                    <a:pt x="380" y="294"/>
                  </a:cubicBezTo>
                  <a:cubicBezTo>
                    <a:pt x="380" y="294"/>
                    <a:pt x="379" y="294"/>
                    <a:pt x="379" y="293"/>
                  </a:cubicBezTo>
                  <a:cubicBezTo>
                    <a:pt x="379" y="293"/>
                    <a:pt x="379" y="294"/>
                    <a:pt x="379" y="294"/>
                  </a:cubicBezTo>
                  <a:cubicBezTo>
                    <a:pt x="378" y="294"/>
                    <a:pt x="378" y="295"/>
                    <a:pt x="377" y="294"/>
                  </a:cubicBezTo>
                  <a:cubicBezTo>
                    <a:pt x="377" y="294"/>
                    <a:pt x="377" y="294"/>
                    <a:pt x="377" y="294"/>
                  </a:cubicBezTo>
                  <a:cubicBezTo>
                    <a:pt x="377" y="294"/>
                    <a:pt x="377" y="293"/>
                    <a:pt x="377" y="293"/>
                  </a:cubicBezTo>
                  <a:cubicBezTo>
                    <a:pt x="377" y="292"/>
                    <a:pt x="377" y="292"/>
                    <a:pt x="377" y="292"/>
                  </a:cubicBezTo>
                  <a:cubicBezTo>
                    <a:pt x="378" y="291"/>
                    <a:pt x="378" y="291"/>
                    <a:pt x="378" y="291"/>
                  </a:cubicBezTo>
                  <a:cubicBezTo>
                    <a:pt x="378" y="290"/>
                    <a:pt x="377" y="290"/>
                    <a:pt x="376" y="290"/>
                  </a:cubicBezTo>
                  <a:cubicBezTo>
                    <a:pt x="376" y="290"/>
                    <a:pt x="376" y="289"/>
                    <a:pt x="376" y="288"/>
                  </a:cubicBezTo>
                  <a:cubicBezTo>
                    <a:pt x="376" y="288"/>
                    <a:pt x="376" y="288"/>
                    <a:pt x="376" y="288"/>
                  </a:cubicBezTo>
                  <a:cubicBezTo>
                    <a:pt x="375" y="288"/>
                    <a:pt x="375" y="288"/>
                    <a:pt x="375" y="288"/>
                  </a:cubicBezTo>
                  <a:cubicBezTo>
                    <a:pt x="374" y="288"/>
                    <a:pt x="374" y="289"/>
                    <a:pt x="374" y="290"/>
                  </a:cubicBezTo>
                  <a:cubicBezTo>
                    <a:pt x="374" y="291"/>
                    <a:pt x="375" y="293"/>
                    <a:pt x="374" y="294"/>
                  </a:cubicBezTo>
                  <a:cubicBezTo>
                    <a:pt x="373" y="296"/>
                    <a:pt x="372" y="297"/>
                    <a:pt x="371" y="298"/>
                  </a:cubicBezTo>
                  <a:cubicBezTo>
                    <a:pt x="370" y="298"/>
                    <a:pt x="370" y="299"/>
                    <a:pt x="370" y="300"/>
                  </a:cubicBezTo>
                  <a:cubicBezTo>
                    <a:pt x="369" y="300"/>
                    <a:pt x="369" y="300"/>
                    <a:pt x="369" y="300"/>
                  </a:cubicBezTo>
                  <a:cubicBezTo>
                    <a:pt x="368" y="301"/>
                    <a:pt x="368" y="302"/>
                    <a:pt x="368" y="302"/>
                  </a:cubicBezTo>
                  <a:cubicBezTo>
                    <a:pt x="367" y="303"/>
                    <a:pt x="367" y="305"/>
                    <a:pt x="367" y="306"/>
                  </a:cubicBezTo>
                  <a:cubicBezTo>
                    <a:pt x="367" y="306"/>
                    <a:pt x="366" y="307"/>
                    <a:pt x="365" y="307"/>
                  </a:cubicBezTo>
                  <a:cubicBezTo>
                    <a:pt x="365" y="308"/>
                    <a:pt x="364" y="308"/>
                    <a:pt x="363" y="309"/>
                  </a:cubicBezTo>
                  <a:cubicBezTo>
                    <a:pt x="362" y="310"/>
                    <a:pt x="361" y="310"/>
                    <a:pt x="360" y="311"/>
                  </a:cubicBezTo>
                  <a:cubicBezTo>
                    <a:pt x="360" y="311"/>
                    <a:pt x="360" y="311"/>
                    <a:pt x="360" y="311"/>
                  </a:cubicBezTo>
                  <a:cubicBezTo>
                    <a:pt x="360" y="311"/>
                    <a:pt x="359" y="311"/>
                    <a:pt x="359" y="311"/>
                  </a:cubicBezTo>
                  <a:cubicBezTo>
                    <a:pt x="359" y="311"/>
                    <a:pt x="359" y="311"/>
                    <a:pt x="358" y="311"/>
                  </a:cubicBezTo>
                  <a:cubicBezTo>
                    <a:pt x="358" y="311"/>
                    <a:pt x="358" y="311"/>
                    <a:pt x="358" y="311"/>
                  </a:cubicBezTo>
                  <a:cubicBezTo>
                    <a:pt x="353" y="318"/>
                    <a:pt x="353" y="318"/>
                    <a:pt x="353" y="318"/>
                  </a:cubicBezTo>
                  <a:cubicBezTo>
                    <a:pt x="353" y="318"/>
                    <a:pt x="347" y="318"/>
                    <a:pt x="346" y="320"/>
                  </a:cubicBezTo>
                  <a:cubicBezTo>
                    <a:pt x="346" y="321"/>
                    <a:pt x="346" y="322"/>
                    <a:pt x="346" y="323"/>
                  </a:cubicBezTo>
                  <a:cubicBezTo>
                    <a:pt x="346" y="323"/>
                    <a:pt x="346" y="323"/>
                    <a:pt x="346" y="323"/>
                  </a:cubicBezTo>
                  <a:cubicBezTo>
                    <a:pt x="347" y="323"/>
                    <a:pt x="348" y="323"/>
                    <a:pt x="348" y="323"/>
                  </a:cubicBezTo>
                  <a:cubicBezTo>
                    <a:pt x="348" y="323"/>
                    <a:pt x="348" y="323"/>
                    <a:pt x="349" y="323"/>
                  </a:cubicBezTo>
                  <a:cubicBezTo>
                    <a:pt x="349" y="323"/>
                    <a:pt x="350" y="323"/>
                    <a:pt x="350" y="323"/>
                  </a:cubicBezTo>
                  <a:cubicBezTo>
                    <a:pt x="351" y="323"/>
                    <a:pt x="352" y="322"/>
                    <a:pt x="354" y="322"/>
                  </a:cubicBezTo>
                  <a:cubicBezTo>
                    <a:pt x="354" y="322"/>
                    <a:pt x="355" y="322"/>
                    <a:pt x="356" y="321"/>
                  </a:cubicBezTo>
                  <a:cubicBezTo>
                    <a:pt x="356" y="321"/>
                    <a:pt x="357" y="321"/>
                    <a:pt x="358" y="321"/>
                  </a:cubicBezTo>
                  <a:cubicBezTo>
                    <a:pt x="358" y="320"/>
                    <a:pt x="358" y="320"/>
                    <a:pt x="358" y="319"/>
                  </a:cubicBezTo>
                  <a:cubicBezTo>
                    <a:pt x="358" y="319"/>
                    <a:pt x="359" y="318"/>
                    <a:pt x="360" y="318"/>
                  </a:cubicBezTo>
                  <a:cubicBezTo>
                    <a:pt x="361" y="317"/>
                    <a:pt x="362" y="317"/>
                    <a:pt x="364" y="316"/>
                  </a:cubicBezTo>
                  <a:cubicBezTo>
                    <a:pt x="365" y="316"/>
                    <a:pt x="366" y="316"/>
                    <a:pt x="367" y="316"/>
                  </a:cubicBezTo>
                  <a:cubicBezTo>
                    <a:pt x="368" y="316"/>
                    <a:pt x="369" y="317"/>
                    <a:pt x="369" y="317"/>
                  </a:cubicBezTo>
                  <a:cubicBezTo>
                    <a:pt x="370" y="317"/>
                    <a:pt x="370" y="317"/>
                    <a:pt x="371" y="317"/>
                  </a:cubicBezTo>
                  <a:cubicBezTo>
                    <a:pt x="371" y="317"/>
                    <a:pt x="371" y="317"/>
                    <a:pt x="371" y="317"/>
                  </a:cubicBezTo>
                  <a:cubicBezTo>
                    <a:pt x="372" y="317"/>
                    <a:pt x="374" y="317"/>
                    <a:pt x="374" y="316"/>
                  </a:cubicBezTo>
                  <a:cubicBezTo>
                    <a:pt x="373" y="316"/>
                    <a:pt x="373" y="316"/>
                    <a:pt x="373" y="316"/>
                  </a:cubicBezTo>
                  <a:cubicBezTo>
                    <a:pt x="372" y="314"/>
                    <a:pt x="377" y="314"/>
                    <a:pt x="378" y="314"/>
                  </a:cubicBezTo>
                  <a:cubicBezTo>
                    <a:pt x="379" y="314"/>
                    <a:pt x="381" y="314"/>
                    <a:pt x="382" y="314"/>
                  </a:cubicBezTo>
                  <a:cubicBezTo>
                    <a:pt x="383" y="314"/>
                    <a:pt x="384" y="313"/>
                    <a:pt x="385" y="313"/>
                  </a:cubicBezTo>
                  <a:cubicBezTo>
                    <a:pt x="387" y="309"/>
                    <a:pt x="387" y="309"/>
                    <a:pt x="387" y="309"/>
                  </a:cubicBezTo>
                  <a:cubicBezTo>
                    <a:pt x="387" y="309"/>
                    <a:pt x="387" y="309"/>
                    <a:pt x="387" y="309"/>
                  </a:cubicBezTo>
                  <a:cubicBezTo>
                    <a:pt x="387" y="309"/>
                    <a:pt x="386" y="309"/>
                    <a:pt x="386" y="310"/>
                  </a:cubicBezTo>
                  <a:cubicBezTo>
                    <a:pt x="385" y="310"/>
                    <a:pt x="385" y="310"/>
                    <a:pt x="385" y="310"/>
                  </a:cubicBezTo>
                  <a:cubicBezTo>
                    <a:pt x="384" y="310"/>
                    <a:pt x="383" y="310"/>
                    <a:pt x="383" y="310"/>
                  </a:cubicBezTo>
                  <a:cubicBezTo>
                    <a:pt x="382" y="310"/>
                    <a:pt x="381" y="310"/>
                    <a:pt x="381" y="309"/>
                  </a:cubicBezTo>
                  <a:cubicBezTo>
                    <a:pt x="381" y="309"/>
                    <a:pt x="381" y="309"/>
                    <a:pt x="382" y="308"/>
                  </a:cubicBezTo>
                  <a:cubicBezTo>
                    <a:pt x="384" y="306"/>
                    <a:pt x="384" y="306"/>
                    <a:pt x="384" y="306"/>
                  </a:cubicBezTo>
                  <a:cubicBezTo>
                    <a:pt x="385" y="306"/>
                    <a:pt x="386" y="305"/>
                    <a:pt x="388" y="304"/>
                  </a:cubicBezTo>
                  <a:cubicBezTo>
                    <a:pt x="389" y="304"/>
                    <a:pt x="391" y="303"/>
                    <a:pt x="393" y="303"/>
                  </a:cubicBezTo>
                  <a:cubicBezTo>
                    <a:pt x="394" y="302"/>
                    <a:pt x="395" y="302"/>
                    <a:pt x="397" y="302"/>
                  </a:cubicBezTo>
                  <a:cubicBezTo>
                    <a:pt x="398" y="302"/>
                    <a:pt x="399" y="302"/>
                    <a:pt x="399" y="301"/>
                  </a:cubicBezTo>
                  <a:cubicBezTo>
                    <a:pt x="400" y="301"/>
                    <a:pt x="401" y="301"/>
                    <a:pt x="401" y="301"/>
                  </a:cubicBezTo>
                  <a:cubicBezTo>
                    <a:pt x="402" y="301"/>
                    <a:pt x="403" y="301"/>
                    <a:pt x="403" y="301"/>
                  </a:cubicBezTo>
                  <a:cubicBezTo>
                    <a:pt x="404" y="301"/>
                    <a:pt x="405" y="301"/>
                    <a:pt x="405" y="301"/>
                  </a:cubicBezTo>
                  <a:cubicBezTo>
                    <a:pt x="406" y="301"/>
                    <a:pt x="407" y="302"/>
                    <a:pt x="408" y="302"/>
                  </a:cubicBezTo>
                  <a:cubicBezTo>
                    <a:pt x="408" y="302"/>
                    <a:pt x="409" y="302"/>
                    <a:pt x="409" y="301"/>
                  </a:cubicBezTo>
                  <a:cubicBezTo>
                    <a:pt x="409" y="301"/>
                    <a:pt x="409" y="301"/>
                    <a:pt x="409" y="300"/>
                  </a:cubicBezTo>
                  <a:cubicBezTo>
                    <a:pt x="409" y="300"/>
                    <a:pt x="410" y="300"/>
                    <a:pt x="410" y="300"/>
                  </a:cubicBezTo>
                  <a:cubicBezTo>
                    <a:pt x="411" y="300"/>
                    <a:pt x="411" y="299"/>
                    <a:pt x="412" y="299"/>
                  </a:cubicBezTo>
                  <a:cubicBezTo>
                    <a:pt x="413" y="299"/>
                    <a:pt x="413" y="299"/>
                    <a:pt x="414" y="299"/>
                  </a:cubicBezTo>
                  <a:cubicBezTo>
                    <a:pt x="414" y="299"/>
                    <a:pt x="414" y="299"/>
                    <a:pt x="415" y="299"/>
                  </a:cubicBezTo>
                  <a:cubicBezTo>
                    <a:pt x="416" y="299"/>
                    <a:pt x="415" y="300"/>
                    <a:pt x="415" y="300"/>
                  </a:cubicBezTo>
                  <a:cubicBezTo>
                    <a:pt x="415" y="300"/>
                    <a:pt x="418" y="298"/>
                    <a:pt x="420" y="297"/>
                  </a:cubicBezTo>
                  <a:cubicBezTo>
                    <a:pt x="422" y="297"/>
                    <a:pt x="422" y="296"/>
                    <a:pt x="424" y="294"/>
                  </a:cubicBezTo>
                  <a:cubicBezTo>
                    <a:pt x="426" y="293"/>
                    <a:pt x="431" y="290"/>
                    <a:pt x="433" y="290"/>
                  </a:cubicBezTo>
                  <a:cubicBezTo>
                    <a:pt x="436" y="290"/>
                    <a:pt x="462" y="290"/>
                    <a:pt x="462" y="290"/>
                  </a:cubicBezTo>
                  <a:cubicBezTo>
                    <a:pt x="462" y="290"/>
                    <a:pt x="463" y="286"/>
                    <a:pt x="465" y="286"/>
                  </a:cubicBezTo>
                  <a:cubicBezTo>
                    <a:pt x="468" y="286"/>
                    <a:pt x="469" y="286"/>
                    <a:pt x="470" y="286"/>
                  </a:cubicBezTo>
                  <a:cubicBezTo>
                    <a:pt x="471" y="286"/>
                    <a:pt x="471" y="286"/>
                    <a:pt x="472" y="284"/>
                  </a:cubicBezTo>
                  <a:cubicBezTo>
                    <a:pt x="474" y="283"/>
                    <a:pt x="476" y="284"/>
                    <a:pt x="476" y="282"/>
                  </a:cubicBezTo>
                  <a:cubicBezTo>
                    <a:pt x="477" y="280"/>
                    <a:pt x="479" y="276"/>
                    <a:pt x="480" y="275"/>
                  </a:cubicBezTo>
                  <a:cubicBezTo>
                    <a:pt x="481" y="273"/>
                    <a:pt x="487" y="269"/>
                    <a:pt x="488" y="267"/>
                  </a:cubicBezTo>
                  <a:cubicBezTo>
                    <a:pt x="489" y="265"/>
                    <a:pt x="493" y="263"/>
                    <a:pt x="493" y="264"/>
                  </a:cubicBezTo>
                  <a:cubicBezTo>
                    <a:pt x="494" y="265"/>
                    <a:pt x="494" y="267"/>
                    <a:pt x="496" y="267"/>
                  </a:cubicBezTo>
                  <a:cubicBezTo>
                    <a:pt x="498" y="266"/>
                    <a:pt x="501" y="265"/>
                    <a:pt x="501" y="267"/>
                  </a:cubicBezTo>
                  <a:cubicBezTo>
                    <a:pt x="502" y="268"/>
                    <a:pt x="502" y="272"/>
                    <a:pt x="500" y="273"/>
                  </a:cubicBezTo>
                  <a:cubicBezTo>
                    <a:pt x="499" y="275"/>
                    <a:pt x="498" y="283"/>
                    <a:pt x="498" y="283"/>
                  </a:cubicBezTo>
                  <a:cubicBezTo>
                    <a:pt x="498" y="283"/>
                    <a:pt x="500" y="284"/>
                    <a:pt x="500" y="285"/>
                  </a:cubicBezTo>
                  <a:cubicBezTo>
                    <a:pt x="500" y="286"/>
                    <a:pt x="499" y="288"/>
                    <a:pt x="499" y="288"/>
                  </a:cubicBezTo>
                  <a:cubicBezTo>
                    <a:pt x="501" y="289"/>
                    <a:pt x="501" y="289"/>
                    <a:pt x="501" y="289"/>
                  </a:cubicBezTo>
                  <a:cubicBezTo>
                    <a:pt x="501" y="289"/>
                    <a:pt x="501" y="289"/>
                    <a:pt x="501" y="289"/>
                  </a:cubicBezTo>
                  <a:cubicBezTo>
                    <a:pt x="501" y="289"/>
                    <a:pt x="502" y="289"/>
                    <a:pt x="502" y="289"/>
                  </a:cubicBezTo>
                  <a:cubicBezTo>
                    <a:pt x="502" y="290"/>
                    <a:pt x="502" y="290"/>
                    <a:pt x="503" y="290"/>
                  </a:cubicBezTo>
                  <a:cubicBezTo>
                    <a:pt x="503" y="290"/>
                    <a:pt x="503" y="290"/>
                    <a:pt x="503" y="290"/>
                  </a:cubicBezTo>
                  <a:cubicBezTo>
                    <a:pt x="504" y="290"/>
                    <a:pt x="504" y="289"/>
                    <a:pt x="505" y="289"/>
                  </a:cubicBezTo>
                  <a:cubicBezTo>
                    <a:pt x="505" y="289"/>
                    <a:pt x="505" y="289"/>
                    <a:pt x="505" y="289"/>
                  </a:cubicBezTo>
                  <a:cubicBezTo>
                    <a:pt x="505" y="289"/>
                    <a:pt x="505" y="290"/>
                    <a:pt x="506" y="290"/>
                  </a:cubicBezTo>
                  <a:cubicBezTo>
                    <a:pt x="506" y="290"/>
                    <a:pt x="506" y="289"/>
                    <a:pt x="506" y="289"/>
                  </a:cubicBezTo>
                  <a:cubicBezTo>
                    <a:pt x="507" y="289"/>
                    <a:pt x="507" y="289"/>
                    <a:pt x="507" y="289"/>
                  </a:cubicBezTo>
                  <a:cubicBezTo>
                    <a:pt x="507" y="289"/>
                    <a:pt x="507" y="289"/>
                    <a:pt x="508" y="289"/>
                  </a:cubicBezTo>
                  <a:cubicBezTo>
                    <a:pt x="508" y="289"/>
                    <a:pt x="508" y="289"/>
                    <a:pt x="508" y="289"/>
                  </a:cubicBezTo>
                  <a:cubicBezTo>
                    <a:pt x="508" y="288"/>
                    <a:pt x="509" y="288"/>
                    <a:pt x="509" y="288"/>
                  </a:cubicBezTo>
                  <a:cubicBezTo>
                    <a:pt x="509" y="288"/>
                    <a:pt x="509" y="288"/>
                    <a:pt x="509" y="287"/>
                  </a:cubicBezTo>
                  <a:cubicBezTo>
                    <a:pt x="509" y="287"/>
                    <a:pt x="509" y="287"/>
                    <a:pt x="509" y="287"/>
                  </a:cubicBezTo>
                  <a:cubicBezTo>
                    <a:pt x="509" y="287"/>
                    <a:pt x="510" y="287"/>
                    <a:pt x="510" y="287"/>
                  </a:cubicBezTo>
                  <a:cubicBezTo>
                    <a:pt x="510" y="286"/>
                    <a:pt x="510" y="286"/>
                    <a:pt x="511" y="286"/>
                  </a:cubicBezTo>
                  <a:cubicBezTo>
                    <a:pt x="511" y="286"/>
                    <a:pt x="511" y="286"/>
                    <a:pt x="511" y="286"/>
                  </a:cubicBezTo>
                  <a:cubicBezTo>
                    <a:pt x="511" y="286"/>
                    <a:pt x="511" y="286"/>
                    <a:pt x="511" y="286"/>
                  </a:cubicBezTo>
                  <a:cubicBezTo>
                    <a:pt x="511" y="286"/>
                    <a:pt x="511" y="286"/>
                    <a:pt x="511" y="286"/>
                  </a:cubicBezTo>
                  <a:cubicBezTo>
                    <a:pt x="511" y="287"/>
                    <a:pt x="510" y="287"/>
                    <a:pt x="510" y="287"/>
                  </a:cubicBezTo>
                  <a:cubicBezTo>
                    <a:pt x="510" y="287"/>
                    <a:pt x="510" y="288"/>
                    <a:pt x="510" y="288"/>
                  </a:cubicBezTo>
                  <a:cubicBezTo>
                    <a:pt x="511" y="288"/>
                    <a:pt x="511" y="288"/>
                    <a:pt x="511" y="288"/>
                  </a:cubicBezTo>
                  <a:cubicBezTo>
                    <a:pt x="512" y="288"/>
                    <a:pt x="512" y="287"/>
                    <a:pt x="513" y="287"/>
                  </a:cubicBezTo>
                  <a:cubicBezTo>
                    <a:pt x="513" y="287"/>
                    <a:pt x="514" y="287"/>
                    <a:pt x="514" y="287"/>
                  </a:cubicBezTo>
                  <a:cubicBezTo>
                    <a:pt x="515" y="286"/>
                    <a:pt x="515" y="286"/>
                    <a:pt x="515" y="286"/>
                  </a:cubicBezTo>
                  <a:cubicBezTo>
                    <a:pt x="516" y="286"/>
                    <a:pt x="517" y="286"/>
                    <a:pt x="517" y="285"/>
                  </a:cubicBezTo>
                  <a:cubicBezTo>
                    <a:pt x="518" y="285"/>
                    <a:pt x="518" y="285"/>
                    <a:pt x="519" y="285"/>
                  </a:cubicBezTo>
                  <a:cubicBezTo>
                    <a:pt x="519" y="285"/>
                    <a:pt x="520" y="284"/>
                    <a:pt x="521" y="284"/>
                  </a:cubicBezTo>
                  <a:cubicBezTo>
                    <a:pt x="521" y="284"/>
                    <a:pt x="521" y="284"/>
                    <a:pt x="522" y="284"/>
                  </a:cubicBezTo>
                  <a:cubicBezTo>
                    <a:pt x="522" y="284"/>
                    <a:pt x="522" y="284"/>
                    <a:pt x="522" y="284"/>
                  </a:cubicBezTo>
                  <a:cubicBezTo>
                    <a:pt x="523" y="283"/>
                    <a:pt x="523" y="283"/>
                    <a:pt x="523" y="283"/>
                  </a:cubicBezTo>
                  <a:cubicBezTo>
                    <a:pt x="524" y="282"/>
                    <a:pt x="524" y="282"/>
                    <a:pt x="524" y="282"/>
                  </a:cubicBezTo>
                  <a:cubicBezTo>
                    <a:pt x="525" y="282"/>
                    <a:pt x="525" y="281"/>
                    <a:pt x="525" y="281"/>
                  </a:cubicBezTo>
                  <a:cubicBezTo>
                    <a:pt x="525" y="281"/>
                    <a:pt x="525" y="280"/>
                    <a:pt x="525" y="280"/>
                  </a:cubicBezTo>
                  <a:cubicBezTo>
                    <a:pt x="524" y="280"/>
                    <a:pt x="524" y="279"/>
                    <a:pt x="524" y="279"/>
                  </a:cubicBezTo>
                  <a:cubicBezTo>
                    <a:pt x="525" y="279"/>
                    <a:pt x="525" y="279"/>
                    <a:pt x="525" y="280"/>
                  </a:cubicBezTo>
                  <a:cubicBezTo>
                    <a:pt x="525" y="280"/>
                    <a:pt x="525" y="280"/>
                    <a:pt x="525" y="280"/>
                  </a:cubicBezTo>
                  <a:cubicBezTo>
                    <a:pt x="525" y="280"/>
                    <a:pt x="525" y="280"/>
                    <a:pt x="525" y="280"/>
                  </a:cubicBezTo>
                  <a:cubicBezTo>
                    <a:pt x="525" y="280"/>
                    <a:pt x="525" y="280"/>
                    <a:pt x="525" y="280"/>
                  </a:cubicBezTo>
                  <a:cubicBezTo>
                    <a:pt x="525" y="281"/>
                    <a:pt x="526" y="281"/>
                    <a:pt x="526" y="281"/>
                  </a:cubicBezTo>
                  <a:cubicBezTo>
                    <a:pt x="526" y="281"/>
                    <a:pt x="526" y="282"/>
                    <a:pt x="526" y="282"/>
                  </a:cubicBezTo>
                  <a:cubicBezTo>
                    <a:pt x="527" y="282"/>
                    <a:pt x="528" y="281"/>
                    <a:pt x="528" y="282"/>
                  </a:cubicBezTo>
                  <a:cubicBezTo>
                    <a:pt x="528" y="282"/>
                    <a:pt x="527" y="282"/>
                    <a:pt x="527" y="282"/>
                  </a:cubicBezTo>
                  <a:cubicBezTo>
                    <a:pt x="527" y="282"/>
                    <a:pt x="527" y="282"/>
                    <a:pt x="527" y="282"/>
                  </a:cubicBezTo>
                  <a:cubicBezTo>
                    <a:pt x="527" y="282"/>
                    <a:pt x="527" y="283"/>
                    <a:pt x="526" y="283"/>
                  </a:cubicBezTo>
                  <a:cubicBezTo>
                    <a:pt x="526" y="283"/>
                    <a:pt x="526" y="283"/>
                    <a:pt x="526" y="283"/>
                  </a:cubicBezTo>
                  <a:cubicBezTo>
                    <a:pt x="526" y="283"/>
                    <a:pt x="526" y="283"/>
                    <a:pt x="526" y="283"/>
                  </a:cubicBezTo>
                  <a:cubicBezTo>
                    <a:pt x="526" y="283"/>
                    <a:pt x="526" y="284"/>
                    <a:pt x="525" y="284"/>
                  </a:cubicBezTo>
                  <a:cubicBezTo>
                    <a:pt x="525" y="284"/>
                    <a:pt x="525" y="284"/>
                    <a:pt x="525" y="284"/>
                  </a:cubicBezTo>
                  <a:cubicBezTo>
                    <a:pt x="525" y="284"/>
                    <a:pt x="525" y="284"/>
                    <a:pt x="524" y="284"/>
                  </a:cubicBezTo>
                  <a:cubicBezTo>
                    <a:pt x="524" y="284"/>
                    <a:pt x="524" y="284"/>
                    <a:pt x="524" y="284"/>
                  </a:cubicBezTo>
                  <a:cubicBezTo>
                    <a:pt x="524" y="285"/>
                    <a:pt x="523" y="285"/>
                    <a:pt x="523" y="285"/>
                  </a:cubicBezTo>
                  <a:cubicBezTo>
                    <a:pt x="523" y="285"/>
                    <a:pt x="523" y="285"/>
                    <a:pt x="522" y="285"/>
                  </a:cubicBezTo>
                  <a:cubicBezTo>
                    <a:pt x="522" y="285"/>
                    <a:pt x="522" y="285"/>
                    <a:pt x="522" y="286"/>
                  </a:cubicBezTo>
                  <a:cubicBezTo>
                    <a:pt x="522" y="286"/>
                    <a:pt x="522" y="286"/>
                    <a:pt x="522" y="286"/>
                  </a:cubicBezTo>
                  <a:cubicBezTo>
                    <a:pt x="521" y="286"/>
                    <a:pt x="521" y="286"/>
                    <a:pt x="521" y="286"/>
                  </a:cubicBezTo>
                  <a:cubicBezTo>
                    <a:pt x="521" y="287"/>
                    <a:pt x="521" y="287"/>
                    <a:pt x="521" y="287"/>
                  </a:cubicBezTo>
                  <a:cubicBezTo>
                    <a:pt x="521" y="287"/>
                    <a:pt x="522" y="287"/>
                    <a:pt x="522" y="287"/>
                  </a:cubicBezTo>
                  <a:cubicBezTo>
                    <a:pt x="522" y="287"/>
                    <a:pt x="522" y="287"/>
                    <a:pt x="523" y="287"/>
                  </a:cubicBezTo>
                  <a:cubicBezTo>
                    <a:pt x="523" y="287"/>
                    <a:pt x="524" y="287"/>
                    <a:pt x="525" y="286"/>
                  </a:cubicBezTo>
                  <a:cubicBezTo>
                    <a:pt x="525" y="286"/>
                    <a:pt x="525" y="286"/>
                    <a:pt x="526" y="286"/>
                  </a:cubicBezTo>
                  <a:cubicBezTo>
                    <a:pt x="526" y="286"/>
                    <a:pt x="526" y="286"/>
                    <a:pt x="526" y="286"/>
                  </a:cubicBezTo>
                  <a:cubicBezTo>
                    <a:pt x="527" y="286"/>
                    <a:pt x="528" y="286"/>
                    <a:pt x="528" y="286"/>
                  </a:cubicBezTo>
                  <a:cubicBezTo>
                    <a:pt x="529" y="286"/>
                    <a:pt x="529" y="286"/>
                    <a:pt x="529" y="286"/>
                  </a:cubicBezTo>
                  <a:cubicBezTo>
                    <a:pt x="529" y="286"/>
                    <a:pt x="529" y="286"/>
                    <a:pt x="529" y="286"/>
                  </a:cubicBezTo>
                  <a:cubicBezTo>
                    <a:pt x="530" y="286"/>
                    <a:pt x="529" y="286"/>
                    <a:pt x="529" y="286"/>
                  </a:cubicBezTo>
                  <a:cubicBezTo>
                    <a:pt x="530" y="287"/>
                    <a:pt x="530" y="286"/>
                    <a:pt x="530" y="286"/>
                  </a:cubicBezTo>
                  <a:cubicBezTo>
                    <a:pt x="530" y="287"/>
                    <a:pt x="530" y="287"/>
                    <a:pt x="530" y="287"/>
                  </a:cubicBezTo>
                  <a:cubicBezTo>
                    <a:pt x="530" y="287"/>
                    <a:pt x="530" y="287"/>
                    <a:pt x="531" y="287"/>
                  </a:cubicBezTo>
                  <a:cubicBezTo>
                    <a:pt x="531" y="287"/>
                    <a:pt x="532" y="287"/>
                    <a:pt x="533" y="287"/>
                  </a:cubicBezTo>
                  <a:cubicBezTo>
                    <a:pt x="533" y="287"/>
                    <a:pt x="534" y="287"/>
                    <a:pt x="534" y="287"/>
                  </a:cubicBezTo>
                  <a:cubicBezTo>
                    <a:pt x="534" y="287"/>
                    <a:pt x="534" y="287"/>
                    <a:pt x="534" y="287"/>
                  </a:cubicBezTo>
                  <a:cubicBezTo>
                    <a:pt x="534" y="287"/>
                    <a:pt x="534" y="287"/>
                    <a:pt x="534" y="287"/>
                  </a:cubicBezTo>
                  <a:cubicBezTo>
                    <a:pt x="533" y="287"/>
                    <a:pt x="533" y="287"/>
                    <a:pt x="533" y="287"/>
                  </a:cubicBezTo>
                  <a:cubicBezTo>
                    <a:pt x="532" y="287"/>
                    <a:pt x="532" y="287"/>
                    <a:pt x="532" y="287"/>
                  </a:cubicBezTo>
                  <a:cubicBezTo>
                    <a:pt x="532" y="287"/>
                    <a:pt x="532" y="287"/>
                    <a:pt x="532" y="287"/>
                  </a:cubicBezTo>
                  <a:cubicBezTo>
                    <a:pt x="531" y="287"/>
                    <a:pt x="531" y="288"/>
                    <a:pt x="531" y="288"/>
                  </a:cubicBezTo>
                  <a:cubicBezTo>
                    <a:pt x="531" y="288"/>
                    <a:pt x="531" y="288"/>
                    <a:pt x="530" y="288"/>
                  </a:cubicBezTo>
                  <a:cubicBezTo>
                    <a:pt x="530" y="288"/>
                    <a:pt x="530" y="288"/>
                    <a:pt x="530" y="288"/>
                  </a:cubicBezTo>
                  <a:cubicBezTo>
                    <a:pt x="530" y="288"/>
                    <a:pt x="529" y="288"/>
                    <a:pt x="529" y="288"/>
                  </a:cubicBezTo>
                  <a:cubicBezTo>
                    <a:pt x="529" y="288"/>
                    <a:pt x="529" y="288"/>
                    <a:pt x="529" y="288"/>
                  </a:cubicBezTo>
                  <a:cubicBezTo>
                    <a:pt x="529" y="288"/>
                    <a:pt x="529" y="288"/>
                    <a:pt x="528" y="288"/>
                  </a:cubicBezTo>
                  <a:cubicBezTo>
                    <a:pt x="528" y="288"/>
                    <a:pt x="528" y="288"/>
                    <a:pt x="528" y="288"/>
                  </a:cubicBezTo>
                  <a:cubicBezTo>
                    <a:pt x="528" y="288"/>
                    <a:pt x="528" y="288"/>
                    <a:pt x="528" y="288"/>
                  </a:cubicBezTo>
                  <a:cubicBezTo>
                    <a:pt x="528" y="288"/>
                    <a:pt x="528" y="288"/>
                    <a:pt x="528" y="288"/>
                  </a:cubicBezTo>
                  <a:cubicBezTo>
                    <a:pt x="528" y="288"/>
                    <a:pt x="528" y="288"/>
                    <a:pt x="528" y="288"/>
                  </a:cubicBezTo>
                  <a:cubicBezTo>
                    <a:pt x="527" y="288"/>
                    <a:pt x="527" y="288"/>
                    <a:pt x="527" y="289"/>
                  </a:cubicBezTo>
                  <a:cubicBezTo>
                    <a:pt x="527" y="289"/>
                    <a:pt x="527" y="289"/>
                    <a:pt x="527" y="289"/>
                  </a:cubicBezTo>
                  <a:cubicBezTo>
                    <a:pt x="527" y="289"/>
                    <a:pt x="527" y="289"/>
                    <a:pt x="526" y="290"/>
                  </a:cubicBezTo>
                  <a:cubicBezTo>
                    <a:pt x="526" y="290"/>
                    <a:pt x="527" y="290"/>
                    <a:pt x="526" y="290"/>
                  </a:cubicBezTo>
                  <a:cubicBezTo>
                    <a:pt x="526" y="290"/>
                    <a:pt x="526" y="290"/>
                    <a:pt x="526" y="290"/>
                  </a:cubicBezTo>
                  <a:cubicBezTo>
                    <a:pt x="526" y="290"/>
                    <a:pt x="525" y="289"/>
                    <a:pt x="525" y="289"/>
                  </a:cubicBezTo>
                  <a:cubicBezTo>
                    <a:pt x="525" y="289"/>
                    <a:pt x="524" y="289"/>
                    <a:pt x="524" y="289"/>
                  </a:cubicBezTo>
                  <a:cubicBezTo>
                    <a:pt x="524" y="289"/>
                    <a:pt x="524" y="289"/>
                    <a:pt x="524" y="289"/>
                  </a:cubicBezTo>
                  <a:cubicBezTo>
                    <a:pt x="524" y="288"/>
                    <a:pt x="523" y="288"/>
                    <a:pt x="523" y="288"/>
                  </a:cubicBezTo>
                  <a:cubicBezTo>
                    <a:pt x="523" y="288"/>
                    <a:pt x="523" y="288"/>
                    <a:pt x="523" y="288"/>
                  </a:cubicBezTo>
                  <a:cubicBezTo>
                    <a:pt x="523" y="289"/>
                    <a:pt x="523" y="289"/>
                    <a:pt x="522" y="289"/>
                  </a:cubicBezTo>
                  <a:cubicBezTo>
                    <a:pt x="522" y="289"/>
                    <a:pt x="522" y="289"/>
                    <a:pt x="522" y="289"/>
                  </a:cubicBezTo>
                  <a:cubicBezTo>
                    <a:pt x="522" y="289"/>
                    <a:pt x="522" y="289"/>
                    <a:pt x="522" y="289"/>
                  </a:cubicBezTo>
                  <a:cubicBezTo>
                    <a:pt x="522" y="289"/>
                    <a:pt x="521" y="289"/>
                    <a:pt x="521" y="289"/>
                  </a:cubicBezTo>
                  <a:cubicBezTo>
                    <a:pt x="521" y="289"/>
                    <a:pt x="521" y="289"/>
                    <a:pt x="521" y="289"/>
                  </a:cubicBezTo>
                  <a:cubicBezTo>
                    <a:pt x="521" y="289"/>
                    <a:pt x="521" y="289"/>
                    <a:pt x="521" y="289"/>
                  </a:cubicBezTo>
                  <a:cubicBezTo>
                    <a:pt x="520" y="289"/>
                    <a:pt x="520" y="289"/>
                    <a:pt x="520" y="289"/>
                  </a:cubicBezTo>
                  <a:cubicBezTo>
                    <a:pt x="520" y="289"/>
                    <a:pt x="519" y="290"/>
                    <a:pt x="519" y="290"/>
                  </a:cubicBezTo>
                  <a:cubicBezTo>
                    <a:pt x="519" y="290"/>
                    <a:pt x="519" y="290"/>
                    <a:pt x="519" y="290"/>
                  </a:cubicBezTo>
                  <a:cubicBezTo>
                    <a:pt x="519" y="290"/>
                    <a:pt x="519" y="290"/>
                    <a:pt x="518" y="290"/>
                  </a:cubicBezTo>
                  <a:cubicBezTo>
                    <a:pt x="518" y="290"/>
                    <a:pt x="518" y="290"/>
                    <a:pt x="518" y="290"/>
                  </a:cubicBezTo>
                  <a:cubicBezTo>
                    <a:pt x="518" y="290"/>
                    <a:pt x="517" y="291"/>
                    <a:pt x="517" y="291"/>
                  </a:cubicBezTo>
                  <a:cubicBezTo>
                    <a:pt x="517" y="291"/>
                    <a:pt x="517" y="291"/>
                    <a:pt x="516" y="291"/>
                  </a:cubicBezTo>
                  <a:cubicBezTo>
                    <a:pt x="516" y="291"/>
                    <a:pt x="516" y="292"/>
                    <a:pt x="516" y="292"/>
                  </a:cubicBezTo>
                  <a:cubicBezTo>
                    <a:pt x="515" y="292"/>
                    <a:pt x="515" y="292"/>
                    <a:pt x="514" y="292"/>
                  </a:cubicBezTo>
                  <a:cubicBezTo>
                    <a:pt x="514" y="292"/>
                    <a:pt x="514" y="292"/>
                    <a:pt x="513" y="292"/>
                  </a:cubicBezTo>
                  <a:cubicBezTo>
                    <a:pt x="513" y="292"/>
                    <a:pt x="513" y="293"/>
                    <a:pt x="512" y="293"/>
                  </a:cubicBezTo>
                  <a:cubicBezTo>
                    <a:pt x="512" y="293"/>
                    <a:pt x="512" y="293"/>
                    <a:pt x="511" y="293"/>
                  </a:cubicBezTo>
                  <a:cubicBezTo>
                    <a:pt x="511" y="294"/>
                    <a:pt x="510" y="294"/>
                    <a:pt x="510" y="294"/>
                  </a:cubicBezTo>
                  <a:cubicBezTo>
                    <a:pt x="510" y="294"/>
                    <a:pt x="510" y="294"/>
                    <a:pt x="510" y="294"/>
                  </a:cubicBezTo>
                  <a:cubicBezTo>
                    <a:pt x="509" y="294"/>
                    <a:pt x="509" y="294"/>
                    <a:pt x="509" y="294"/>
                  </a:cubicBezTo>
                  <a:cubicBezTo>
                    <a:pt x="509" y="295"/>
                    <a:pt x="509" y="295"/>
                    <a:pt x="508" y="295"/>
                  </a:cubicBezTo>
                  <a:cubicBezTo>
                    <a:pt x="508" y="295"/>
                    <a:pt x="508" y="296"/>
                    <a:pt x="507" y="296"/>
                  </a:cubicBezTo>
                  <a:cubicBezTo>
                    <a:pt x="507" y="296"/>
                    <a:pt x="507" y="296"/>
                    <a:pt x="507" y="296"/>
                  </a:cubicBezTo>
                  <a:cubicBezTo>
                    <a:pt x="507" y="296"/>
                    <a:pt x="507" y="296"/>
                    <a:pt x="507" y="296"/>
                  </a:cubicBezTo>
                  <a:cubicBezTo>
                    <a:pt x="506" y="296"/>
                    <a:pt x="506" y="297"/>
                    <a:pt x="506" y="297"/>
                  </a:cubicBezTo>
                  <a:cubicBezTo>
                    <a:pt x="506" y="297"/>
                    <a:pt x="506" y="297"/>
                    <a:pt x="505" y="297"/>
                  </a:cubicBezTo>
                  <a:cubicBezTo>
                    <a:pt x="505" y="297"/>
                    <a:pt x="506" y="297"/>
                    <a:pt x="506" y="298"/>
                  </a:cubicBezTo>
                  <a:cubicBezTo>
                    <a:pt x="506" y="298"/>
                    <a:pt x="506" y="298"/>
                    <a:pt x="506" y="299"/>
                  </a:cubicBezTo>
                  <a:cubicBezTo>
                    <a:pt x="506" y="299"/>
                    <a:pt x="505" y="299"/>
                    <a:pt x="505" y="300"/>
                  </a:cubicBezTo>
                  <a:cubicBezTo>
                    <a:pt x="505" y="300"/>
                    <a:pt x="505" y="301"/>
                    <a:pt x="505" y="302"/>
                  </a:cubicBezTo>
                  <a:cubicBezTo>
                    <a:pt x="505" y="302"/>
                    <a:pt x="504" y="304"/>
                    <a:pt x="505" y="304"/>
                  </a:cubicBezTo>
                  <a:cubicBezTo>
                    <a:pt x="505" y="304"/>
                    <a:pt x="505" y="303"/>
                    <a:pt x="505" y="303"/>
                  </a:cubicBezTo>
                  <a:cubicBezTo>
                    <a:pt x="505" y="303"/>
                    <a:pt x="505" y="303"/>
                    <a:pt x="506" y="303"/>
                  </a:cubicBezTo>
                  <a:cubicBezTo>
                    <a:pt x="506" y="303"/>
                    <a:pt x="506" y="304"/>
                    <a:pt x="506" y="304"/>
                  </a:cubicBezTo>
                  <a:cubicBezTo>
                    <a:pt x="506" y="304"/>
                    <a:pt x="506" y="304"/>
                    <a:pt x="506" y="304"/>
                  </a:cubicBezTo>
                  <a:cubicBezTo>
                    <a:pt x="506" y="305"/>
                    <a:pt x="506" y="305"/>
                    <a:pt x="506" y="305"/>
                  </a:cubicBezTo>
                  <a:cubicBezTo>
                    <a:pt x="506" y="305"/>
                    <a:pt x="506" y="305"/>
                    <a:pt x="506" y="305"/>
                  </a:cubicBezTo>
                  <a:cubicBezTo>
                    <a:pt x="506" y="305"/>
                    <a:pt x="506" y="305"/>
                    <a:pt x="506" y="305"/>
                  </a:cubicBezTo>
                  <a:cubicBezTo>
                    <a:pt x="506" y="305"/>
                    <a:pt x="506" y="305"/>
                    <a:pt x="506" y="305"/>
                  </a:cubicBezTo>
                  <a:cubicBezTo>
                    <a:pt x="506" y="305"/>
                    <a:pt x="507" y="306"/>
                    <a:pt x="507" y="306"/>
                  </a:cubicBezTo>
                  <a:cubicBezTo>
                    <a:pt x="507" y="306"/>
                    <a:pt x="507" y="306"/>
                    <a:pt x="507" y="306"/>
                  </a:cubicBezTo>
                  <a:cubicBezTo>
                    <a:pt x="507" y="307"/>
                    <a:pt x="507" y="307"/>
                    <a:pt x="507" y="307"/>
                  </a:cubicBezTo>
                  <a:cubicBezTo>
                    <a:pt x="507" y="307"/>
                    <a:pt x="507" y="307"/>
                    <a:pt x="507" y="307"/>
                  </a:cubicBezTo>
                  <a:cubicBezTo>
                    <a:pt x="507" y="307"/>
                    <a:pt x="507" y="307"/>
                    <a:pt x="507" y="307"/>
                  </a:cubicBezTo>
                  <a:cubicBezTo>
                    <a:pt x="508" y="307"/>
                    <a:pt x="508" y="307"/>
                    <a:pt x="508" y="307"/>
                  </a:cubicBezTo>
                  <a:cubicBezTo>
                    <a:pt x="508" y="307"/>
                    <a:pt x="508" y="307"/>
                    <a:pt x="509" y="306"/>
                  </a:cubicBezTo>
                  <a:cubicBezTo>
                    <a:pt x="509" y="306"/>
                    <a:pt x="509" y="306"/>
                    <a:pt x="509" y="306"/>
                  </a:cubicBezTo>
                  <a:cubicBezTo>
                    <a:pt x="509" y="306"/>
                    <a:pt x="510" y="306"/>
                    <a:pt x="510" y="306"/>
                  </a:cubicBezTo>
                  <a:cubicBezTo>
                    <a:pt x="510" y="306"/>
                    <a:pt x="510" y="306"/>
                    <a:pt x="510" y="306"/>
                  </a:cubicBezTo>
                  <a:cubicBezTo>
                    <a:pt x="510" y="305"/>
                    <a:pt x="510" y="305"/>
                    <a:pt x="510" y="305"/>
                  </a:cubicBezTo>
                  <a:cubicBezTo>
                    <a:pt x="510" y="305"/>
                    <a:pt x="510" y="305"/>
                    <a:pt x="510" y="305"/>
                  </a:cubicBezTo>
                  <a:cubicBezTo>
                    <a:pt x="510" y="305"/>
                    <a:pt x="510" y="304"/>
                    <a:pt x="510" y="304"/>
                  </a:cubicBezTo>
                  <a:cubicBezTo>
                    <a:pt x="510" y="304"/>
                    <a:pt x="510" y="304"/>
                    <a:pt x="510" y="304"/>
                  </a:cubicBezTo>
                  <a:cubicBezTo>
                    <a:pt x="511" y="304"/>
                    <a:pt x="511" y="304"/>
                    <a:pt x="511" y="304"/>
                  </a:cubicBezTo>
                  <a:cubicBezTo>
                    <a:pt x="511" y="304"/>
                    <a:pt x="511" y="304"/>
                    <a:pt x="511" y="304"/>
                  </a:cubicBezTo>
                  <a:cubicBezTo>
                    <a:pt x="511" y="305"/>
                    <a:pt x="511" y="305"/>
                    <a:pt x="511" y="305"/>
                  </a:cubicBezTo>
                  <a:cubicBezTo>
                    <a:pt x="512" y="305"/>
                    <a:pt x="512" y="305"/>
                    <a:pt x="513" y="305"/>
                  </a:cubicBezTo>
                  <a:cubicBezTo>
                    <a:pt x="513" y="305"/>
                    <a:pt x="513" y="305"/>
                    <a:pt x="513" y="305"/>
                  </a:cubicBezTo>
                  <a:cubicBezTo>
                    <a:pt x="513" y="304"/>
                    <a:pt x="514" y="304"/>
                    <a:pt x="514" y="304"/>
                  </a:cubicBezTo>
                  <a:cubicBezTo>
                    <a:pt x="514" y="304"/>
                    <a:pt x="514" y="304"/>
                    <a:pt x="514" y="304"/>
                  </a:cubicBezTo>
                  <a:cubicBezTo>
                    <a:pt x="515" y="304"/>
                    <a:pt x="515" y="304"/>
                    <a:pt x="515" y="303"/>
                  </a:cubicBezTo>
                  <a:cubicBezTo>
                    <a:pt x="516" y="303"/>
                    <a:pt x="516" y="303"/>
                    <a:pt x="516" y="303"/>
                  </a:cubicBezTo>
                  <a:cubicBezTo>
                    <a:pt x="516" y="303"/>
                    <a:pt x="516" y="303"/>
                    <a:pt x="516" y="303"/>
                  </a:cubicBezTo>
                  <a:cubicBezTo>
                    <a:pt x="517" y="303"/>
                    <a:pt x="517" y="302"/>
                    <a:pt x="517" y="302"/>
                  </a:cubicBezTo>
                  <a:cubicBezTo>
                    <a:pt x="518" y="301"/>
                    <a:pt x="519" y="300"/>
                    <a:pt x="520" y="299"/>
                  </a:cubicBezTo>
                  <a:cubicBezTo>
                    <a:pt x="520" y="299"/>
                    <a:pt x="521" y="299"/>
                    <a:pt x="521" y="298"/>
                  </a:cubicBezTo>
                  <a:cubicBezTo>
                    <a:pt x="522" y="298"/>
                    <a:pt x="522" y="298"/>
                    <a:pt x="522" y="298"/>
                  </a:cubicBezTo>
                  <a:cubicBezTo>
                    <a:pt x="522" y="298"/>
                    <a:pt x="522" y="298"/>
                    <a:pt x="523" y="298"/>
                  </a:cubicBezTo>
                  <a:cubicBezTo>
                    <a:pt x="523" y="297"/>
                    <a:pt x="522" y="297"/>
                    <a:pt x="522" y="297"/>
                  </a:cubicBezTo>
                  <a:cubicBezTo>
                    <a:pt x="522" y="297"/>
                    <a:pt x="522" y="296"/>
                    <a:pt x="522" y="296"/>
                  </a:cubicBezTo>
                  <a:cubicBezTo>
                    <a:pt x="522" y="296"/>
                    <a:pt x="522" y="296"/>
                    <a:pt x="522" y="296"/>
                  </a:cubicBezTo>
                  <a:cubicBezTo>
                    <a:pt x="523" y="296"/>
                    <a:pt x="523" y="295"/>
                    <a:pt x="523" y="295"/>
                  </a:cubicBezTo>
                  <a:cubicBezTo>
                    <a:pt x="523" y="295"/>
                    <a:pt x="523" y="296"/>
                    <a:pt x="523" y="296"/>
                  </a:cubicBezTo>
                  <a:cubicBezTo>
                    <a:pt x="524" y="296"/>
                    <a:pt x="524" y="296"/>
                    <a:pt x="524" y="296"/>
                  </a:cubicBezTo>
                  <a:cubicBezTo>
                    <a:pt x="524" y="296"/>
                    <a:pt x="524" y="296"/>
                    <a:pt x="525" y="295"/>
                  </a:cubicBezTo>
                  <a:cubicBezTo>
                    <a:pt x="525" y="295"/>
                    <a:pt x="525" y="295"/>
                    <a:pt x="525" y="295"/>
                  </a:cubicBezTo>
                  <a:cubicBezTo>
                    <a:pt x="525" y="295"/>
                    <a:pt x="526" y="295"/>
                    <a:pt x="526" y="295"/>
                  </a:cubicBezTo>
                  <a:cubicBezTo>
                    <a:pt x="526" y="295"/>
                    <a:pt x="526" y="295"/>
                    <a:pt x="526" y="295"/>
                  </a:cubicBezTo>
                  <a:cubicBezTo>
                    <a:pt x="526" y="295"/>
                    <a:pt x="526" y="295"/>
                    <a:pt x="526" y="295"/>
                  </a:cubicBezTo>
                  <a:cubicBezTo>
                    <a:pt x="526" y="296"/>
                    <a:pt x="526" y="296"/>
                    <a:pt x="526" y="296"/>
                  </a:cubicBezTo>
                  <a:cubicBezTo>
                    <a:pt x="526" y="296"/>
                    <a:pt x="526" y="296"/>
                    <a:pt x="527" y="296"/>
                  </a:cubicBezTo>
                  <a:cubicBezTo>
                    <a:pt x="527" y="296"/>
                    <a:pt x="527" y="297"/>
                    <a:pt x="527" y="297"/>
                  </a:cubicBezTo>
                  <a:cubicBezTo>
                    <a:pt x="527" y="297"/>
                    <a:pt x="528" y="296"/>
                    <a:pt x="528" y="296"/>
                  </a:cubicBezTo>
                  <a:cubicBezTo>
                    <a:pt x="529" y="296"/>
                    <a:pt x="529" y="296"/>
                    <a:pt x="529" y="295"/>
                  </a:cubicBezTo>
                  <a:cubicBezTo>
                    <a:pt x="529" y="295"/>
                    <a:pt x="529" y="295"/>
                    <a:pt x="530" y="295"/>
                  </a:cubicBezTo>
                  <a:cubicBezTo>
                    <a:pt x="530" y="295"/>
                    <a:pt x="530" y="295"/>
                    <a:pt x="531" y="295"/>
                  </a:cubicBezTo>
                  <a:cubicBezTo>
                    <a:pt x="532" y="295"/>
                    <a:pt x="533" y="295"/>
                    <a:pt x="534" y="295"/>
                  </a:cubicBezTo>
                  <a:cubicBezTo>
                    <a:pt x="535" y="294"/>
                    <a:pt x="536" y="294"/>
                    <a:pt x="537" y="294"/>
                  </a:cubicBezTo>
                  <a:cubicBezTo>
                    <a:pt x="537" y="294"/>
                    <a:pt x="537" y="294"/>
                    <a:pt x="538" y="294"/>
                  </a:cubicBezTo>
                  <a:cubicBezTo>
                    <a:pt x="538" y="294"/>
                    <a:pt x="538" y="294"/>
                    <a:pt x="539" y="294"/>
                  </a:cubicBezTo>
                  <a:cubicBezTo>
                    <a:pt x="539" y="293"/>
                    <a:pt x="540" y="293"/>
                    <a:pt x="541" y="293"/>
                  </a:cubicBezTo>
                  <a:cubicBezTo>
                    <a:pt x="541" y="292"/>
                    <a:pt x="542" y="292"/>
                    <a:pt x="542" y="292"/>
                  </a:cubicBezTo>
                  <a:cubicBezTo>
                    <a:pt x="543" y="292"/>
                    <a:pt x="543" y="292"/>
                    <a:pt x="543" y="292"/>
                  </a:cubicBezTo>
                  <a:cubicBezTo>
                    <a:pt x="543" y="292"/>
                    <a:pt x="543" y="292"/>
                    <a:pt x="543" y="291"/>
                  </a:cubicBezTo>
                  <a:cubicBezTo>
                    <a:pt x="544" y="291"/>
                    <a:pt x="544" y="291"/>
                    <a:pt x="544" y="291"/>
                  </a:cubicBezTo>
                  <a:cubicBezTo>
                    <a:pt x="545" y="291"/>
                    <a:pt x="545" y="291"/>
                    <a:pt x="545" y="290"/>
                  </a:cubicBezTo>
                  <a:cubicBezTo>
                    <a:pt x="545" y="290"/>
                    <a:pt x="546" y="290"/>
                    <a:pt x="546" y="290"/>
                  </a:cubicBezTo>
                  <a:cubicBezTo>
                    <a:pt x="546" y="290"/>
                    <a:pt x="546" y="290"/>
                    <a:pt x="546" y="290"/>
                  </a:cubicBezTo>
                  <a:cubicBezTo>
                    <a:pt x="547" y="290"/>
                    <a:pt x="548" y="290"/>
                    <a:pt x="548" y="289"/>
                  </a:cubicBezTo>
                  <a:cubicBezTo>
                    <a:pt x="549" y="289"/>
                    <a:pt x="549" y="289"/>
                    <a:pt x="550" y="289"/>
                  </a:cubicBezTo>
                  <a:cubicBezTo>
                    <a:pt x="550" y="289"/>
                    <a:pt x="551" y="289"/>
                    <a:pt x="551" y="289"/>
                  </a:cubicBezTo>
                  <a:cubicBezTo>
                    <a:pt x="551" y="289"/>
                    <a:pt x="551" y="289"/>
                    <a:pt x="552" y="289"/>
                  </a:cubicBezTo>
                  <a:cubicBezTo>
                    <a:pt x="552" y="289"/>
                    <a:pt x="554" y="289"/>
                    <a:pt x="554" y="288"/>
                  </a:cubicBezTo>
                  <a:cubicBezTo>
                    <a:pt x="554" y="288"/>
                    <a:pt x="554" y="288"/>
                    <a:pt x="554" y="288"/>
                  </a:cubicBezTo>
                  <a:cubicBezTo>
                    <a:pt x="553" y="287"/>
                    <a:pt x="554" y="287"/>
                    <a:pt x="553" y="287"/>
                  </a:cubicBezTo>
                  <a:cubicBezTo>
                    <a:pt x="553" y="287"/>
                    <a:pt x="553" y="287"/>
                    <a:pt x="553" y="287"/>
                  </a:cubicBezTo>
                  <a:cubicBezTo>
                    <a:pt x="553" y="287"/>
                    <a:pt x="552" y="287"/>
                    <a:pt x="552" y="287"/>
                  </a:cubicBezTo>
                  <a:cubicBezTo>
                    <a:pt x="552" y="287"/>
                    <a:pt x="552" y="287"/>
                    <a:pt x="552" y="287"/>
                  </a:cubicBezTo>
                  <a:cubicBezTo>
                    <a:pt x="552" y="287"/>
                    <a:pt x="552" y="287"/>
                    <a:pt x="552" y="287"/>
                  </a:cubicBezTo>
                  <a:cubicBezTo>
                    <a:pt x="551" y="287"/>
                    <a:pt x="551" y="288"/>
                    <a:pt x="551" y="287"/>
                  </a:cubicBezTo>
                  <a:cubicBezTo>
                    <a:pt x="551" y="287"/>
                    <a:pt x="551" y="287"/>
                    <a:pt x="551" y="287"/>
                  </a:cubicBezTo>
                  <a:cubicBezTo>
                    <a:pt x="551" y="286"/>
                    <a:pt x="552" y="286"/>
                    <a:pt x="552" y="286"/>
                  </a:cubicBezTo>
                  <a:cubicBezTo>
                    <a:pt x="552" y="286"/>
                    <a:pt x="553" y="286"/>
                    <a:pt x="553" y="286"/>
                  </a:cubicBezTo>
                  <a:cubicBezTo>
                    <a:pt x="553" y="286"/>
                    <a:pt x="553" y="285"/>
                    <a:pt x="553" y="285"/>
                  </a:cubicBezTo>
                  <a:cubicBezTo>
                    <a:pt x="552" y="285"/>
                    <a:pt x="552" y="285"/>
                    <a:pt x="552" y="284"/>
                  </a:cubicBezTo>
                  <a:cubicBezTo>
                    <a:pt x="552" y="284"/>
                    <a:pt x="552" y="284"/>
                    <a:pt x="552" y="284"/>
                  </a:cubicBezTo>
                  <a:cubicBezTo>
                    <a:pt x="552" y="284"/>
                    <a:pt x="551" y="284"/>
                    <a:pt x="551" y="284"/>
                  </a:cubicBezTo>
                  <a:cubicBezTo>
                    <a:pt x="551" y="284"/>
                    <a:pt x="551" y="284"/>
                    <a:pt x="551" y="284"/>
                  </a:cubicBezTo>
                  <a:cubicBezTo>
                    <a:pt x="550" y="284"/>
                    <a:pt x="550" y="284"/>
                    <a:pt x="550" y="284"/>
                  </a:cubicBezTo>
                  <a:cubicBezTo>
                    <a:pt x="550" y="285"/>
                    <a:pt x="550" y="284"/>
                    <a:pt x="550" y="284"/>
                  </a:cubicBezTo>
                  <a:cubicBezTo>
                    <a:pt x="549" y="284"/>
                    <a:pt x="549" y="284"/>
                    <a:pt x="548" y="284"/>
                  </a:cubicBezTo>
                  <a:cubicBezTo>
                    <a:pt x="548" y="284"/>
                    <a:pt x="548" y="283"/>
                    <a:pt x="548" y="282"/>
                  </a:cubicBezTo>
                  <a:cubicBezTo>
                    <a:pt x="548" y="282"/>
                    <a:pt x="548" y="282"/>
                    <a:pt x="548" y="282"/>
                  </a:cubicBezTo>
                  <a:cubicBezTo>
                    <a:pt x="548" y="282"/>
                    <a:pt x="548" y="282"/>
                    <a:pt x="548" y="282"/>
                  </a:cubicBezTo>
                  <a:cubicBezTo>
                    <a:pt x="548" y="282"/>
                    <a:pt x="548" y="281"/>
                    <a:pt x="548" y="281"/>
                  </a:cubicBezTo>
                  <a:cubicBezTo>
                    <a:pt x="548" y="281"/>
                    <a:pt x="548" y="281"/>
                    <a:pt x="548" y="281"/>
                  </a:cubicBezTo>
                  <a:cubicBezTo>
                    <a:pt x="548" y="281"/>
                    <a:pt x="548" y="281"/>
                    <a:pt x="548" y="282"/>
                  </a:cubicBezTo>
                  <a:cubicBezTo>
                    <a:pt x="547" y="282"/>
                    <a:pt x="547" y="282"/>
                    <a:pt x="546" y="282"/>
                  </a:cubicBezTo>
                  <a:cubicBezTo>
                    <a:pt x="546" y="283"/>
                    <a:pt x="546" y="283"/>
                    <a:pt x="546" y="283"/>
                  </a:cubicBezTo>
                  <a:cubicBezTo>
                    <a:pt x="545" y="284"/>
                    <a:pt x="545" y="284"/>
                    <a:pt x="545" y="284"/>
                  </a:cubicBezTo>
                  <a:cubicBezTo>
                    <a:pt x="544" y="284"/>
                    <a:pt x="544" y="284"/>
                    <a:pt x="543" y="284"/>
                  </a:cubicBezTo>
                  <a:cubicBezTo>
                    <a:pt x="543" y="284"/>
                    <a:pt x="543" y="284"/>
                    <a:pt x="542" y="284"/>
                  </a:cubicBezTo>
                  <a:cubicBezTo>
                    <a:pt x="542" y="284"/>
                    <a:pt x="542" y="284"/>
                    <a:pt x="542" y="284"/>
                  </a:cubicBezTo>
                  <a:cubicBezTo>
                    <a:pt x="542" y="284"/>
                    <a:pt x="541" y="284"/>
                    <a:pt x="541" y="284"/>
                  </a:cubicBezTo>
                  <a:cubicBezTo>
                    <a:pt x="541" y="284"/>
                    <a:pt x="541" y="284"/>
                    <a:pt x="541" y="284"/>
                  </a:cubicBezTo>
                  <a:cubicBezTo>
                    <a:pt x="541" y="284"/>
                    <a:pt x="541" y="284"/>
                    <a:pt x="541" y="284"/>
                  </a:cubicBezTo>
                  <a:cubicBezTo>
                    <a:pt x="541" y="284"/>
                    <a:pt x="541" y="284"/>
                    <a:pt x="541" y="284"/>
                  </a:cubicBezTo>
                  <a:cubicBezTo>
                    <a:pt x="541" y="283"/>
                    <a:pt x="542" y="283"/>
                    <a:pt x="542" y="283"/>
                  </a:cubicBezTo>
                  <a:cubicBezTo>
                    <a:pt x="541" y="283"/>
                    <a:pt x="541" y="283"/>
                    <a:pt x="540" y="283"/>
                  </a:cubicBezTo>
                  <a:cubicBezTo>
                    <a:pt x="540" y="282"/>
                    <a:pt x="540" y="282"/>
                    <a:pt x="540" y="282"/>
                  </a:cubicBezTo>
                  <a:cubicBezTo>
                    <a:pt x="540" y="282"/>
                    <a:pt x="540" y="282"/>
                    <a:pt x="540" y="282"/>
                  </a:cubicBezTo>
                  <a:cubicBezTo>
                    <a:pt x="539" y="282"/>
                    <a:pt x="539" y="282"/>
                    <a:pt x="539" y="283"/>
                  </a:cubicBezTo>
                  <a:cubicBezTo>
                    <a:pt x="539" y="283"/>
                    <a:pt x="538" y="283"/>
                    <a:pt x="538" y="283"/>
                  </a:cubicBezTo>
                  <a:cubicBezTo>
                    <a:pt x="538" y="283"/>
                    <a:pt x="538" y="283"/>
                    <a:pt x="537" y="283"/>
                  </a:cubicBezTo>
                  <a:cubicBezTo>
                    <a:pt x="537" y="283"/>
                    <a:pt x="536" y="282"/>
                    <a:pt x="536" y="282"/>
                  </a:cubicBezTo>
                  <a:cubicBezTo>
                    <a:pt x="536" y="282"/>
                    <a:pt x="536" y="282"/>
                    <a:pt x="535" y="282"/>
                  </a:cubicBezTo>
                  <a:cubicBezTo>
                    <a:pt x="535" y="282"/>
                    <a:pt x="535" y="282"/>
                    <a:pt x="535" y="282"/>
                  </a:cubicBezTo>
                  <a:cubicBezTo>
                    <a:pt x="534" y="282"/>
                    <a:pt x="534" y="282"/>
                    <a:pt x="533" y="281"/>
                  </a:cubicBezTo>
                  <a:cubicBezTo>
                    <a:pt x="533" y="281"/>
                    <a:pt x="533" y="281"/>
                    <a:pt x="532" y="281"/>
                  </a:cubicBezTo>
                  <a:cubicBezTo>
                    <a:pt x="532" y="281"/>
                    <a:pt x="530" y="280"/>
                    <a:pt x="531" y="280"/>
                  </a:cubicBezTo>
                  <a:cubicBezTo>
                    <a:pt x="531" y="280"/>
                    <a:pt x="532" y="280"/>
                    <a:pt x="532" y="280"/>
                  </a:cubicBezTo>
                  <a:cubicBezTo>
                    <a:pt x="532" y="280"/>
                    <a:pt x="533" y="279"/>
                    <a:pt x="533" y="279"/>
                  </a:cubicBezTo>
                  <a:cubicBezTo>
                    <a:pt x="533" y="279"/>
                    <a:pt x="534" y="279"/>
                    <a:pt x="533" y="278"/>
                  </a:cubicBezTo>
                  <a:cubicBezTo>
                    <a:pt x="533" y="278"/>
                    <a:pt x="533" y="278"/>
                    <a:pt x="533" y="278"/>
                  </a:cubicBezTo>
                  <a:cubicBezTo>
                    <a:pt x="532" y="278"/>
                    <a:pt x="532" y="278"/>
                    <a:pt x="532" y="278"/>
                  </a:cubicBezTo>
                  <a:cubicBezTo>
                    <a:pt x="532" y="278"/>
                    <a:pt x="531" y="278"/>
                    <a:pt x="531" y="278"/>
                  </a:cubicBezTo>
                  <a:cubicBezTo>
                    <a:pt x="530" y="278"/>
                    <a:pt x="530" y="278"/>
                    <a:pt x="530" y="278"/>
                  </a:cubicBezTo>
                  <a:cubicBezTo>
                    <a:pt x="529" y="278"/>
                    <a:pt x="529" y="278"/>
                    <a:pt x="528" y="278"/>
                  </a:cubicBezTo>
                  <a:cubicBezTo>
                    <a:pt x="528" y="278"/>
                    <a:pt x="528" y="278"/>
                    <a:pt x="528" y="277"/>
                  </a:cubicBezTo>
                  <a:cubicBezTo>
                    <a:pt x="528" y="277"/>
                    <a:pt x="528" y="277"/>
                    <a:pt x="527" y="277"/>
                  </a:cubicBezTo>
                  <a:cubicBezTo>
                    <a:pt x="527" y="277"/>
                    <a:pt x="527" y="276"/>
                    <a:pt x="527" y="276"/>
                  </a:cubicBezTo>
                  <a:cubicBezTo>
                    <a:pt x="527" y="276"/>
                    <a:pt x="527" y="276"/>
                    <a:pt x="527" y="275"/>
                  </a:cubicBezTo>
                  <a:cubicBezTo>
                    <a:pt x="527" y="275"/>
                    <a:pt x="527" y="275"/>
                    <a:pt x="527" y="275"/>
                  </a:cubicBezTo>
                  <a:cubicBezTo>
                    <a:pt x="527" y="275"/>
                    <a:pt x="527" y="274"/>
                    <a:pt x="528" y="274"/>
                  </a:cubicBezTo>
                  <a:cubicBezTo>
                    <a:pt x="528" y="274"/>
                    <a:pt x="528" y="273"/>
                    <a:pt x="528" y="273"/>
                  </a:cubicBezTo>
                  <a:cubicBezTo>
                    <a:pt x="528" y="273"/>
                    <a:pt x="527" y="273"/>
                    <a:pt x="527" y="273"/>
                  </a:cubicBezTo>
                  <a:cubicBezTo>
                    <a:pt x="527" y="273"/>
                    <a:pt x="527" y="273"/>
                    <a:pt x="527" y="272"/>
                  </a:cubicBezTo>
                  <a:cubicBezTo>
                    <a:pt x="527" y="272"/>
                    <a:pt x="527" y="272"/>
                    <a:pt x="526" y="272"/>
                  </a:cubicBezTo>
                  <a:cubicBezTo>
                    <a:pt x="526" y="271"/>
                    <a:pt x="526" y="271"/>
                    <a:pt x="527" y="271"/>
                  </a:cubicBezTo>
                  <a:cubicBezTo>
                    <a:pt x="526" y="271"/>
                    <a:pt x="527" y="271"/>
                    <a:pt x="527" y="271"/>
                  </a:cubicBezTo>
                  <a:cubicBezTo>
                    <a:pt x="527" y="271"/>
                    <a:pt x="527" y="271"/>
                    <a:pt x="527" y="271"/>
                  </a:cubicBezTo>
                  <a:cubicBezTo>
                    <a:pt x="527" y="270"/>
                    <a:pt x="527" y="270"/>
                    <a:pt x="528" y="270"/>
                  </a:cubicBezTo>
                  <a:cubicBezTo>
                    <a:pt x="528" y="269"/>
                    <a:pt x="528" y="269"/>
                    <a:pt x="527" y="269"/>
                  </a:cubicBezTo>
                  <a:cubicBezTo>
                    <a:pt x="527" y="269"/>
                    <a:pt x="527" y="268"/>
                    <a:pt x="526" y="268"/>
                  </a:cubicBezTo>
                  <a:cubicBezTo>
                    <a:pt x="526" y="268"/>
                    <a:pt x="526" y="268"/>
                    <a:pt x="526" y="268"/>
                  </a:cubicBezTo>
                  <a:cubicBezTo>
                    <a:pt x="526" y="268"/>
                    <a:pt x="526" y="269"/>
                    <a:pt x="525" y="269"/>
                  </a:cubicBezTo>
                  <a:cubicBezTo>
                    <a:pt x="525" y="269"/>
                    <a:pt x="525" y="268"/>
                    <a:pt x="525" y="268"/>
                  </a:cubicBezTo>
                  <a:cubicBezTo>
                    <a:pt x="525" y="268"/>
                    <a:pt x="525" y="268"/>
                    <a:pt x="525" y="268"/>
                  </a:cubicBezTo>
                  <a:cubicBezTo>
                    <a:pt x="524" y="267"/>
                    <a:pt x="526" y="267"/>
                    <a:pt x="526" y="267"/>
                  </a:cubicBezTo>
                  <a:cubicBezTo>
                    <a:pt x="527" y="266"/>
                    <a:pt x="527" y="266"/>
                    <a:pt x="527" y="266"/>
                  </a:cubicBezTo>
                  <a:cubicBezTo>
                    <a:pt x="528" y="265"/>
                    <a:pt x="528" y="265"/>
                    <a:pt x="528" y="264"/>
                  </a:cubicBezTo>
                  <a:cubicBezTo>
                    <a:pt x="529" y="264"/>
                    <a:pt x="529" y="264"/>
                    <a:pt x="529" y="264"/>
                  </a:cubicBezTo>
                  <a:cubicBezTo>
                    <a:pt x="530" y="263"/>
                    <a:pt x="530" y="263"/>
                    <a:pt x="530" y="263"/>
                  </a:cubicBezTo>
                  <a:cubicBezTo>
                    <a:pt x="531" y="262"/>
                    <a:pt x="532" y="262"/>
                    <a:pt x="532" y="261"/>
                  </a:cubicBezTo>
                  <a:cubicBezTo>
                    <a:pt x="533" y="261"/>
                    <a:pt x="533" y="260"/>
                    <a:pt x="533" y="260"/>
                  </a:cubicBezTo>
                  <a:cubicBezTo>
                    <a:pt x="534" y="260"/>
                    <a:pt x="534" y="260"/>
                    <a:pt x="534" y="259"/>
                  </a:cubicBezTo>
                  <a:cubicBezTo>
                    <a:pt x="533" y="259"/>
                    <a:pt x="533" y="259"/>
                    <a:pt x="533" y="260"/>
                  </a:cubicBezTo>
                  <a:cubicBezTo>
                    <a:pt x="532" y="260"/>
                    <a:pt x="532" y="260"/>
                    <a:pt x="532" y="260"/>
                  </a:cubicBezTo>
                  <a:cubicBezTo>
                    <a:pt x="531" y="261"/>
                    <a:pt x="530" y="260"/>
                    <a:pt x="530" y="260"/>
                  </a:cubicBezTo>
                  <a:cubicBezTo>
                    <a:pt x="529" y="260"/>
                    <a:pt x="529" y="260"/>
                    <a:pt x="528" y="260"/>
                  </a:cubicBezTo>
                  <a:cubicBezTo>
                    <a:pt x="528" y="260"/>
                    <a:pt x="528" y="260"/>
                    <a:pt x="527" y="260"/>
                  </a:cubicBezTo>
                  <a:cubicBezTo>
                    <a:pt x="527" y="261"/>
                    <a:pt x="527" y="261"/>
                    <a:pt x="527" y="261"/>
                  </a:cubicBezTo>
                  <a:cubicBezTo>
                    <a:pt x="527" y="261"/>
                    <a:pt x="526" y="261"/>
                    <a:pt x="526" y="261"/>
                  </a:cubicBezTo>
                  <a:cubicBezTo>
                    <a:pt x="526" y="261"/>
                    <a:pt x="526" y="262"/>
                    <a:pt x="526" y="262"/>
                  </a:cubicBezTo>
                  <a:cubicBezTo>
                    <a:pt x="526" y="262"/>
                    <a:pt x="526" y="262"/>
                    <a:pt x="525" y="262"/>
                  </a:cubicBezTo>
                  <a:cubicBezTo>
                    <a:pt x="525" y="262"/>
                    <a:pt x="525" y="262"/>
                    <a:pt x="524" y="262"/>
                  </a:cubicBezTo>
                  <a:cubicBezTo>
                    <a:pt x="524" y="263"/>
                    <a:pt x="524" y="263"/>
                    <a:pt x="524" y="263"/>
                  </a:cubicBezTo>
                  <a:cubicBezTo>
                    <a:pt x="523" y="262"/>
                    <a:pt x="523" y="262"/>
                    <a:pt x="523" y="262"/>
                  </a:cubicBezTo>
                  <a:cubicBezTo>
                    <a:pt x="523" y="261"/>
                    <a:pt x="523" y="261"/>
                    <a:pt x="523" y="260"/>
                  </a:cubicBezTo>
                  <a:cubicBezTo>
                    <a:pt x="523" y="260"/>
                    <a:pt x="523" y="260"/>
                    <a:pt x="523" y="260"/>
                  </a:cubicBezTo>
                  <a:cubicBezTo>
                    <a:pt x="523" y="260"/>
                    <a:pt x="523" y="260"/>
                    <a:pt x="523" y="260"/>
                  </a:cubicBezTo>
                  <a:cubicBezTo>
                    <a:pt x="522" y="259"/>
                    <a:pt x="522" y="259"/>
                    <a:pt x="522" y="259"/>
                  </a:cubicBezTo>
                  <a:cubicBezTo>
                    <a:pt x="522" y="259"/>
                    <a:pt x="522" y="259"/>
                    <a:pt x="521" y="259"/>
                  </a:cubicBezTo>
                  <a:cubicBezTo>
                    <a:pt x="521" y="259"/>
                    <a:pt x="521" y="259"/>
                    <a:pt x="520" y="259"/>
                  </a:cubicBezTo>
                  <a:cubicBezTo>
                    <a:pt x="520" y="259"/>
                    <a:pt x="520" y="259"/>
                    <a:pt x="519" y="259"/>
                  </a:cubicBezTo>
                  <a:cubicBezTo>
                    <a:pt x="519" y="258"/>
                    <a:pt x="518" y="258"/>
                    <a:pt x="517" y="258"/>
                  </a:cubicBezTo>
                  <a:cubicBezTo>
                    <a:pt x="517" y="258"/>
                    <a:pt x="516" y="258"/>
                    <a:pt x="516" y="258"/>
                  </a:cubicBezTo>
                  <a:cubicBezTo>
                    <a:pt x="516" y="258"/>
                    <a:pt x="515" y="258"/>
                    <a:pt x="515" y="258"/>
                  </a:cubicBezTo>
                  <a:cubicBezTo>
                    <a:pt x="515" y="258"/>
                    <a:pt x="516" y="258"/>
                    <a:pt x="516" y="258"/>
                  </a:cubicBezTo>
                  <a:cubicBezTo>
                    <a:pt x="516" y="258"/>
                    <a:pt x="517" y="258"/>
                    <a:pt x="517" y="258"/>
                  </a:cubicBezTo>
                  <a:cubicBezTo>
                    <a:pt x="518" y="257"/>
                    <a:pt x="518" y="257"/>
                    <a:pt x="519" y="257"/>
                  </a:cubicBezTo>
                  <a:cubicBezTo>
                    <a:pt x="520" y="257"/>
                    <a:pt x="520" y="257"/>
                    <a:pt x="521" y="257"/>
                  </a:cubicBezTo>
                  <a:cubicBezTo>
                    <a:pt x="521" y="257"/>
                    <a:pt x="522" y="257"/>
                    <a:pt x="522" y="257"/>
                  </a:cubicBezTo>
                  <a:cubicBezTo>
                    <a:pt x="522" y="257"/>
                    <a:pt x="522" y="257"/>
                    <a:pt x="522" y="256"/>
                  </a:cubicBezTo>
                  <a:cubicBezTo>
                    <a:pt x="522" y="256"/>
                    <a:pt x="523" y="256"/>
                    <a:pt x="523" y="256"/>
                  </a:cubicBezTo>
                  <a:cubicBezTo>
                    <a:pt x="523" y="256"/>
                    <a:pt x="523" y="257"/>
                    <a:pt x="524" y="257"/>
                  </a:cubicBezTo>
                  <a:cubicBezTo>
                    <a:pt x="524" y="257"/>
                    <a:pt x="524" y="257"/>
                    <a:pt x="524" y="257"/>
                  </a:cubicBezTo>
                  <a:cubicBezTo>
                    <a:pt x="524" y="257"/>
                    <a:pt x="525" y="257"/>
                    <a:pt x="525" y="257"/>
                  </a:cubicBezTo>
                  <a:cubicBezTo>
                    <a:pt x="525" y="257"/>
                    <a:pt x="526" y="257"/>
                    <a:pt x="526" y="257"/>
                  </a:cubicBezTo>
                  <a:cubicBezTo>
                    <a:pt x="526" y="257"/>
                    <a:pt x="527" y="257"/>
                    <a:pt x="527" y="258"/>
                  </a:cubicBezTo>
                  <a:cubicBezTo>
                    <a:pt x="527" y="258"/>
                    <a:pt x="527" y="258"/>
                    <a:pt x="528" y="258"/>
                  </a:cubicBezTo>
                  <a:cubicBezTo>
                    <a:pt x="528" y="258"/>
                    <a:pt x="529" y="258"/>
                    <a:pt x="529" y="258"/>
                  </a:cubicBezTo>
                  <a:cubicBezTo>
                    <a:pt x="529" y="258"/>
                    <a:pt x="530" y="258"/>
                    <a:pt x="530" y="258"/>
                  </a:cubicBezTo>
                  <a:cubicBezTo>
                    <a:pt x="530" y="258"/>
                    <a:pt x="530" y="258"/>
                    <a:pt x="531" y="258"/>
                  </a:cubicBezTo>
                  <a:cubicBezTo>
                    <a:pt x="531" y="257"/>
                    <a:pt x="532" y="257"/>
                    <a:pt x="532" y="256"/>
                  </a:cubicBezTo>
                  <a:cubicBezTo>
                    <a:pt x="533" y="256"/>
                    <a:pt x="533" y="255"/>
                    <a:pt x="534" y="255"/>
                  </a:cubicBezTo>
                  <a:cubicBezTo>
                    <a:pt x="534" y="255"/>
                    <a:pt x="534" y="255"/>
                    <a:pt x="534" y="255"/>
                  </a:cubicBezTo>
                  <a:cubicBezTo>
                    <a:pt x="534" y="254"/>
                    <a:pt x="534" y="254"/>
                    <a:pt x="534" y="254"/>
                  </a:cubicBezTo>
                  <a:cubicBezTo>
                    <a:pt x="535" y="254"/>
                    <a:pt x="535" y="254"/>
                    <a:pt x="535" y="254"/>
                  </a:cubicBezTo>
                  <a:cubicBezTo>
                    <a:pt x="535" y="254"/>
                    <a:pt x="535" y="254"/>
                    <a:pt x="535" y="254"/>
                  </a:cubicBezTo>
                  <a:cubicBezTo>
                    <a:pt x="536" y="254"/>
                    <a:pt x="536" y="254"/>
                    <a:pt x="536" y="254"/>
                  </a:cubicBezTo>
                  <a:cubicBezTo>
                    <a:pt x="536" y="254"/>
                    <a:pt x="538" y="253"/>
                    <a:pt x="538" y="254"/>
                  </a:cubicBezTo>
                  <a:cubicBezTo>
                    <a:pt x="538" y="254"/>
                    <a:pt x="539" y="253"/>
                    <a:pt x="539" y="253"/>
                  </a:cubicBezTo>
                  <a:cubicBezTo>
                    <a:pt x="539" y="253"/>
                    <a:pt x="539" y="252"/>
                    <a:pt x="539" y="252"/>
                  </a:cubicBezTo>
                  <a:cubicBezTo>
                    <a:pt x="540" y="252"/>
                    <a:pt x="540" y="252"/>
                    <a:pt x="540" y="252"/>
                  </a:cubicBezTo>
                  <a:cubicBezTo>
                    <a:pt x="540" y="251"/>
                    <a:pt x="540" y="251"/>
                    <a:pt x="540" y="251"/>
                  </a:cubicBezTo>
                  <a:cubicBezTo>
                    <a:pt x="539" y="251"/>
                    <a:pt x="539" y="251"/>
                    <a:pt x="539" y="251"/>
                  </a:cubicBezTo>
                  <a:cubicBezTo>
                    <a:pt x="539" y="251"/>
                    <a:pt x="539" y="251"/>
                    <a:pt x="539" y="251"/>
                  </a:cubicBezTo>
                  <a:cubicBezTo>
                    <a:pt x="539" y="250"/>
                    <a:pt x="539" y="250"/>
                    <a:pt x="539" y="250"/>
                  </a:cubicBezTo>
                  <a:cubicBezTo>
                    <a:pt x="538" y="250"/>
                    <a:pt x="538" y="250"/>
                    <a:pt x="538" y="250"/>
                  </a:cubicBezTo>
                  <a:cubicBezTo>
                    <a:pt x="538" y="250"/>
                    <a:pt x="539" y="249"/>
                    <a:pt x="539" y="250"/>
                  </a:cubicBezTo>
                  <a:cubicBezTo>
                    <a:pt x="539" y="250"/>
                    <a:pt x="539" y="250"/>
                    <a:pt x="540" y="250"/>
                  </a:cubicBezTo>
                  <a:cubicBezTo>
                    <a:pt x="540" y="250"/>
                    <a:pt x="540" y="250"/>
                    <a:pt x="540" y="250"/>
                  </a:cubicBezTo>
                  <a:cubicBezTo>
                    <a:pt x="540" y="250"/>
                    <a:pt x="540" y="250"/>
                    <a:pt x="540" y="250"/>
                  </a:cubicBezTo>
                  <a:cubicBezTo>
                    <a:pt x="540" y="249"/>
                    <a:pt x="540" y="249"/>
                    <a:pt x="540" y="249"/>
                  </a:cubicBezTo>
                  <a:cubicBezTo>
                    <a:pt x="540" y="249"/>
                    <a:pt x="540" y="248"/>
                    <a:pt x="540" y="248"/>
                  </a:cubicBezTo>
                  <a:cubicBezTo>
                    <a:pt x="539" y="248"/>
                    <a:pt x="539" y="247"/>
                    <a:pt x="539" y="247"/>
                  </a:cubicBezTo>
                  <a:cubicBezTo>
                    <a:pt x="539" y="247"/>
                    <a:pt x="538" y="247"/>
                    <a:pt x="538" y="247"/>
                  </a:cubicBezTo>
                  <a:cubicBezTo>
                    <a:pt x="537" y="247"/>
                    <a:pt x="536" y="246"/>
                    <a:pt x="536" y="246"/>
                  </a:cubicBezTo>
                  <a:cubicBezTo>
                    <a:pt x="534" y="246"/>
                    <a:pt x="533" y="245"/>
                    <a:pt x="532" y="245"/>
                  </a:cubicBezTo>
                  <a:cubicBezTo>
                    <a:pt x="531" y="245"/>
                    <a:pt x="529" y="245"/>
                    <a:pt x="528" y="245"/>
                  </a:cubicBezTo>
                  <a:cubicBezTo>
                    <a:pt x="528" y="245"/>
                    <a:pt x="527" y="245"/>
                    <a:pt x="526" y="245"/>
                  </a:cubicBezTo>
                  <a:cubicBezTo>
                    <a:pt x="525" y="246"/>
                    <a:pt x="524" y="246"/>
                    <a:pt x="523" y="246"/>
                  </a:cubicBezTo>
                  <a:cubicBezTo>
                    <a:pt x="522" y="246"/>
                    <a:pt x="522" y="246"/>
                    <a:pt x="521" y="246"/>
                  </a:cubicBezTo>
                  <a:cubicBezTo>
                    <a:pt x="521" y="246"/>
                    <a:pt x="521" y="246"/>
                    <a:pt x="520" y="247"/>
                  </a:cubicBezTo>
                  <a:cubicBezTo>
                    <a:pt x="520" y="247"/>
                    <a:pt x="519" y="247"/>
                    <a:pt x="518" y="247"/>
                  </a:cubicBezTo>
                  <a:cubicBezTo>
                    <a:pt x="517" y="248"/>
                    <a:pt x="516" y="248"/>
                    <a:pt x="515" y="248"/>
                  </a:cubicBezTo>
                  <a:cubicBezTo>
                    <a:pt x="515" y="248"/>
                    <a:pt x="514" y="248"/>
                    <a:pt x="514" y="249"/>
                  </a:cubicBezTo>
                  <a:cubicBezTo>
                    <a:pt x="513" y="249"/>
                    <a:pt x="513" y="249"/>
                    <a:pt x="513" y="249"/>
                  </a:cubicBezTo>
                  <a:cubicBezTo>
                    <a:pt x="512" y="249"/>
                    <a:pt x="512" y="249"/>
                    <a:pt x="512" y="250"/>
                  </a:cubicBezTo>
                  <a:cubicBezTo>
                    <a:pt x="512" y="250"/>
                    <a:pt x="512" y="250"/>
                    <a:pt x="511" y="250"/>
                  </a:cubicBezTo>
                  <a:cubicBezTo>
                    <a:pt x="511" y="250"/>
                    <a:pt x="511" y="250"/>
                    <a:pt x="511" y="250"/>
                  </a:cubicBezTo>
                  <a:cubicBezTo>
                    <a:pt x="511" y="250"/>
                    <a:pt x="510" y="250"/>
                    <a:pt x="510" y="251"/>
                  </a:cubicBezTo>
                  <a:cubicBezTo>
                    <a:pt x="509" y="251"/>
                    <a:pt x="509" y="251"/>
                    <a:pt x="508" y="251"/>
                  </a:cubicBezTo>
                  <a:cubicBezTo>
                    <a:pt x="508" y="251"/>
                    <a:pt x="507" y="251"/>
                    <a:pt x="507" y="251"/>
                  </a:cubicBezTo>
                  <a:cubicBezTo>
                    <a:pt x="506" y="252"/>
                    <a:pt x="505" y="252"/>
                    <a:pt x="504" y="252"/>
                  </a:cubicBezTo>
                  <a:cubicBezTo>
                    <a:pt x="504" y="252"/>
                    <a:pt x="504" y="252"/>
                    <a:pt x="503" y="252"/>
                  </a:cubicBezTo>
                  <a:cubicBezTo>
                    <a:pt x="503" y="253"/>
                    <a:pt x="503" y="253"/>
                    <a:pt x="502" y="253"/>
                  </a:cubicBezTo>
                  <a:cubicBezTo>
                    <a:pt x="502" y="253"/>
                    <a:pt x="502" y="253"/>
                    <a:pt x="501" y="253"/>
                  </a:cubicBezTo>
                  <a:cubicBezTo>
                    <a:pt x="501" y="254"/>
                    <a:pt x="501" y="254"/>
                    <a:pt x="501" y="254"/>
                  </a:cubicBezTo>
                  <a:cubicBezTo>
                    <a:pt x="501" y="254"/>
                    <a:pt x="500" y="254"/>
                    <a:pt x="500" y="254"/>
                  </a:cubicBezTo>
                  <a:cubicBezTo>
                    <a:pt x="499" y="255"/>
                    <a:pt x="499" y="255"/>
                    <a:pt x="498" y="255"/>
                  </a:cubicBezTo>
                  <a:cubicBezTo>
                    <a:pt x="497" y="256"/>
                    <a:pt x="496" y="256"/>
                    <a:pt x="496" y="257"/>
                  </a:cubicBezTo>
                  <a:cubicBezTo>
                    <a:pt x="495" y="257"/>
                    <a:pt x="494" y="257"/>
                    <a:pt x="494" y="258"/>
                  </a:cubicBezTo>
                  <a:cubicBezTo>
                    <a:pt x="493" y="258"/>
                    <a:pt x="493" y="258"/>
                    <a:pt x="493" y="258"/>
                  </a:cubicBezTo>
                  <a:cubicBezTo>
                    <a:pt x="493" y="259"/>
                    <a:pt x="492" y="259"/>
                    <a:pt x="492" y="259"/>
                  </a:cubicBezTo>
                  <a:cubicBezTo>
                    <a:pt x="491" y="259"/>
                    <a:pt x="491" y="260"/>
                    <a:pt x="490" y="261"/>
                  </a:cubicBezTo>
                  <a:cubicBezTo>
                    <a:pt x="489" y="261"/>
                    <a:pt x="489" y="261"/>
                    <a:pt x="489" y="261"/>
                  </a:cubicBezTo>
                  <a:cubicBezTo>
                    <a:pt x="489" y="262"/>
                    <a:pt x="489" y="262"/>
                    <a:pt x="488" y="262"/>
                  </a:cubicBezTo>
                  <a:cubicBezTo>
                    <a:pt x="488" y="262"/>
                    <a:pt x="488" y="262"/>
                    <a:pt x="488" y="262"/>
                  </a:cubicBezTo>
                  <a:cubicBezTo>
                    <a:pt x="487" y="263"/>
                    <a:pt x="487" y="263"/>
                    <a:pt x="486" y="264"/>
                  </a:cubicBezTo>
                  <a:cubicBezTo>
                    <a:pt x="485" y="264"/>
                    <a:pt x="484" y="265"/>
                    <a:pt x="484" y="265"/>
                  </a:cubicBezTo>
                  <a:cubicBezTo>
                    <a:pt x="484" y="265"/>
                    <a:pt x="484" y="265"/>
                    <a:pt x="483" y="265"/>
                  </a:cubicBezTo>
                  <a:cubicBezTo>
                    <a:pt x="483" y="266"/>
                    <a:pt x="483" y="266"/>
                    <a:pt x="483" y="266"/>
                  </a:cubicBezTo>
                  <a:cubicBezTo>
                    <a:pt x="483" y="266"/>
                    <a:pt x="483" y="266"/>
                    <a:pt x="482" y="266"/>
                  </a:cubicBezTo>
                  <a:cubicBezTo>
                    <a:pt x="482" y="266"/>
                    <a:pt x="482" y="266"/>
                    <a:pt x="482" y="266"/>
                  </a:cubicBezTo>
                  <a:cubicBezTo>
                    <a:pt x="481" y="267"/>
                    <a:pt x="481" y="267"/>
                    <a:pt x="480" y="267"/>
                  </a:cubicBezTo>
                  <a:cubicBezTo>
                    <a:pt x="479" y="268"/>
                    <a:pt x="478" y="269"/>
                    <a:pt x="476" y="270"/>
                  </a:cubicBezTo>
                  <a:cubicBezTo>
                    <a:pt x="476" y="270"/>
                    <a:pt x="475" y="270"/>
                    <a:pt x="474" y="271"/>
                  </a:cubicBezTo>
                  <a:cubicBezTo>
                    <a:pt x="474" y="271"/>
                    <a:pt x="473" y="271"/>
                    <a:pt x="472" y="271"/>
                  </a:cubicBezTo>
                  <a:cubicBezTo>
                    <a:pt x="472" y="271"/>
                    <a:pt x="473" y="269"/>
                    <a:pt x="473" y="269"/>
                  </a:cubicBezTo>
                  <a:cubicBezTo>
                    <a:pt x="474" y="268"/>
                    <a:pt x="475" y="268"/>
                    <a:pt x="476" y="268"/>
                  </a:cubicBezTo>
                  <a:cubicBezTo>
                    <a:pt x="476" y="268"/>
                    <a:pt x="477" y="268"/>
                    <a:pt x="477" y="267"/>
                  </a:cubicBezTo>
                  <a:cubicBezTo>
                    <a:pt x="477" y="267"/>
                    <a:pt x="478" y="267"/>
                    <a:pt x="478" y="267"/>
                  </a:cubicBezTo>
                  <a:cubicBezTo>
                    <a:pt x="478" y="266"/>
                    <a:pt x="478" y="266"/>
                    <a:pt x="478" y="266"/>
                  </a:cubicBezTo>
                  <a:cubicBezTo>
                    <a:pt x="478" y="266"/>
                    <a:pt x="479" y="265"/>
                    <a:pt x="479" y="265"/>
                  </a:cubicBezTo>
                  <a:cubicBezTo>
                    <a:pt x="479" y="265"/>
                    <a:pt x="480" y="265"/>
                    <a:pt x="480" y="265"/>
                  </a:cubicBezTo>
                  <a:cubicBezTo>
                    <a:pt x="480" y="265"/>
                    <a:pt x="480" y="264"/>
                    <a:pt x="481" y="264"/>
                  </a:cubicBezTo>
                  <a:cubicBezTo>
                    <a:pt x="481" y="264"/>
                    <a:pt x="482" y="264"/>
                    <a:pt x="482" y="264"/>
                  </a:cubicBezTo>
                  <a:cubicBezTo>
                    <a:pt x="482" y="264"/>
                    <a:pt x="482" y="263"/>
                    <a:pt x="483" y="263"/>
                  </a:cubicBezTo>
                  <a:cubicBezTo>
                    <a:pt x="483" y="263"/>
                    <a:pt x="483" y="263"/>
                    <a:pt x="483" y="263"/>
                  </a:cubicBezTo>
                  <a:cubicBezTo>
                    <a:pt x="484" y="263"/>
                    <a:pt x="484" y="262"/>
                    <a:pt x="484" y="262"/>
                  </a:cubicBezTo>
                  <a:cubicBezTo>
                    <a:pt x="485" y="262"/>
                    <a:pt x="485" y="261"/>
                    <a:pt x="485" y="261"/>
                  </a:cubicBezTo>
                  <a:cubicBezTo>
                    <a:pt x="485" y="261"/>
                    <a:pt x="486" y="261"/>
                    <a:pt x="486" y="261"/>
                  </a:cubicBezTo>
                  <a:cubicBezTo>
                    <a:pt x="486" y="260"/>
                    <a:pt x="486" y="260"/>
                    <a:pt x="486" y="260"/>
                  </a:cubicBezTo>
                  <a:cubicBezTo>
                    <a:pt x="487" y="260"/>
                    <a:pt x="487" y="259"/>
                    <a:pt x="487" y="259"/>
                  </a:cubicBezTo>
                  <a:cubicBezTo>
                    <a:pt x="487" y="259"/>
                    <a:pt x="487" y="259"/>
                    <a:pt x="488" y="259"/>
                  </a:cubicBezTo>
                  <a:cubicBezTo>
                    <a:pt x="488" y="258"/>
                    <a:pt x="489" y="258"/>
                    <a:pt x="490" y="257"/>
                  </a:cubicBezTo>
                  <a:cubicBezTo>
                    <a:pt x="490" y="256"/>
                    <a:pt x="489" y="256"/>
                    <a:pt x="489" y="256"/>
                  </a:cubicBezTo>
                  <a:cubicBezTo>
                    <a:pt x="488" y="256"/>
                    <a:pt x="488" y="256"/>
                    <a:pt x="488" y="256"/>
                  </a:cubicBezTo>
                  <a:cubicBezTo>
                    <a:pt x="488" y="256"/>
                    <a:pt x="488" y="256"/>
                    <a:pt x="488" y="256"/>
                  </a:cubicBezTo>
                  <a:cubicBezTo>
                    <a:pt x="487" y="255"/>
                    <a:pt x="487" y="255"/>
                    <a:pt x="487" y="255"/>
                  </a:cubicBezTo>
                  <a:cubicBezTo>
                    <a:pt x="486" y="255"/>
                    <a:pt x="485" y="255"/>
                    <a:pt x="484" y="255"/>
                  </a:cubicBezTo>
                  <a:cubicBezTo>
                    <a:pt x="484" y="254"/>
                    <a:pt x="484" y="254"/>
                    <a:pt x="483" y="254"/>
                  </a:cubicBezTo>
                  <a:cubicBezTo>
                    <a:pt x="483" y="254"/>
                    <a:pt x="482" y="254"/>
                    <a:pt x="482" y="254"/>
                  </a:cubicBezTo>
                  <a:cubicBezTo>
                    <a:pt x="482" y="254"/>
                    <a:pt x="481" y="254"/>
                    <a:pt x="481" y="254"/>
                  </a:cubicBezTo>
                  <a:cubicBezTo>
                    <a:pt x="481" y="254"/>
                    <a:pt x="481" y="253"/>
                    <a:pt x="481" y="253"/>
                  </a:cubicBezTo>
                  <a:cubicBezTo>
                    <a:pt x="481" y="253"/>
                    <a:pt x="481" y="253"/>
                    <a:pt x="482" y="253"/>
                  </a:cubicBezTo>
                  <a:cubicBezTo>
                    <a:pt x="482" y="253"/>
                    <a:pt x="482" y="254"/>
                    <a:pt x="482" y="254"/>
                  </a:cubicBezTo>
                  <a:cubicBezTo>
                    <a:pt x="483" y="254"/>
                    <a:pt x="483" y="254"/>
                    <a:pt x="483" y="254"/>
                  </a:cubicBezTo>
                  <a:cubicBezTo>
                    <a:pt x="483" y="254"/>
                    <a:pt x="483" y="254"/>
                    <a:pt x="484" y="254"/>
                  </a:cubicBezTo>
                  <a:cubicBezTo>
                    <a:pt x="484" y="254"/>
                    <a:pt x="484" y="254"/>
                    <a:pt x="485" y="254"/>
                  </a:cubicBezTo>
                  <a:cubicBezTo>
                    <a:pt x="485" y="254"/>
                    <a:pt x="485" y="254"/>
                    <a:pt x="485" y="254"/>
                  </a:cubicBezTo>
                  <a:cubicBezTo>
                    <a:pt x="485" y="254"/>
                    <a:pt x="486" y="254"/>
                    <a:pt x="486" y="254"/>
                  </a:cubicBezTo>
                  <a:cubicBezTo>
                    <a:pt x="486" y="254"/>
                    <a:pt x="486" y="254"/>
                    <a:pt x="486" y="255"/>
                  </a:cubicBezTo>
                  <a:cubicBezTo>
                    <a:pt x="486" y="255"/>
                    <a:pt x="487" y="254"/>
                    <a:pt x="487" y="255"/>
                  </a:cubicBezTo>
                  <a:cubicBezTo>
                    <a:pt x="487" y="255"/>
                    <a:pt x="487" y="255"/>
                    <a:pt x="488" y="255"/>
                  </a:cubicBezTo>
                  <a:cubicBezTo>
                    <a:pt x="488" y="255"/>
                    <a:pt x="488" y="255"/>
                    <a:pt x="488" y="255"/>
                  </a:cubicBezTo>
                  <a:cubicBezTo>
                    <a:pt x="489" y="255"/>
                    <a:pt x="489" y="255"/>
                    <a:pt x="489" y="255"/>
                  </a:cubicBezTo>
                  <a:cubicBezTo>
                    <a:pt x="489" y="256"/>
                    <a:pt x="489" y="256"/>
                    <a:pt x="490" y="256"/>
                  </a:cubicBezTo>
                  <a:cubicBezTo>
                    <a:pt x="490" y="256"/>
                    <a:pt x="490" y="256"/>
                    <a:pt x="491" y="256"/>
                  </a:cubicBezTo>
                  <a:cubicBezTo>
                    <a:pt x="491" y="256"/>
                    <a:pt x="491" y="256"/>
                    <a:pt x="492" y="256"/>
                  </a:cubicBezTo>
                  <a:cubicBezTo>
                    <a:pt x="492" y="255"/>
                    <a:pt x="492" y="255"/>
                    <a:pt x="492" y="255"/>
                  </a:cubicBezTo>
                  <a:cubicBezTo>
                    <a:pt x="493" y="255"/>
                    <a:pt x="493" y="255"/>
                    <a:pt x="493" y="255"/>
                  </a:cubicBezTo>
                  <a:cubicBezTo>
                    <a:pt x="493" y="255"/>
                    <a:pt x="493" y="254"/>
                    <a:pt x="494" y="254"/>
                  </a:cubicBezTo>
                  <a:cubicBezTo>
                    <a:pt x="494" y="254"/>
                    <a:pt x="494" y="254"/>
                    <a:pt x="494" y="254"/>
                  </a:cubicBezTo>
                  <a:cubicBezTo>
                    <a:pt x="495" y="254"/>
                    <a:pt x="495" y="253"/>
                    <a:pt x="495" y="253"/>
                  </a:cubicBezTo>
                  <a:cubicBezTo>
                    <a:pt x="495" y="253"/>
                    <a:pt x="496" y="253"/>
                    <a:pt x="496" y="253"/>
                  </a:cubicBezTo>
                  <a:cubicBezTo>
                    <a:pt x="496" y="253"/>
                    <a:pt x="496" y="253"/>
                    <a:pt x="496" y="253"/>
                  </a:cubicBezTo>
                  <a:cubicBezTo>
                    <a:pt x="496" y="252"/>
                    <a:pt x="496" y="252"/>
                    <a:pt x="497" y="252"/>
                  </a:cubicBezTo>
                  <a:cubicBezTo>
                    <a:pt x="497" y="252"/>
                    <a:pt x="497" y="252"/>
                    <a:pt x="497" y="252"/>
                  </a:cubicBezTo>
                  <a:cubicBezTo>
                    <a:pt x="497" y="251"/>
                    <a:pt x="498" y="251"/>
                    <a:pt x="498" y="251"/>
                  </a:cubicBezTo>
                  <a:cubicBezTo>
                    <a:pt x="498" y="251"/>
                    <a:pt x="499" y="251"/>
                    <a:pt x="499" y="250"/>
                  </a:cubicBezTo>
                  <a:cubicBezTo>
                    <a:pt x="500" y="250"/>
                    <a:pt x="500" y="250"/>
                    <a:pt x="500" y="249"/>
                  </a:cubicBezTo>
                  <a:cubicBezTo>
                    <a:pt x="501" y="249"/>
                    <a:pt x="502" y="249"/>
                    <a:pt x="503" y="248"/>
                  </a:cubicBezTo>
                  <a:cubicBezTo>
                    <a:pt x="503" y="248"/>
                    <a:pt x="504" y="247"/>
                    <a:pt x="505" y="247"/>
                  </a:cubicBezTo>
                  <a:cubicBezTo>
                    <a:pt x="505" y="247"/>
                    <a:pt x="506" y="247"/>
                    <a:pt x="506" y="247"/>
                  </a:cubicBezTo>
                  <a:cubicBezTo>
                    <a:pt x="506" y="247"/>
                    <a:pt x="507" y="246"/>
                    <a:pt x="507" y="246"/>
                  </a:cubicBezTo>
                  <a:cubicBezTo>
                    <a:pt x="507" y="246"/>
                    <a:pt x="508" y="246"/>
                    <a:pt x="508" y="245"/>
                  </a:cubicBezTo>
                  <a:cubicBezTo>
                    <a:pt x="509" y="245"/>
                    <a:pt x="509" y="245"/>
                    <a:pt x="510" y="245"/>
                  </a:cubicBezTo>
                  <a:cubicBezTo>
                    <a:pt x="510" y="245"/>
                    <a:pt x="510" y="245"/>
                    <a:pt x="511" y="245"/>
                  </a:cubicBezTo>
                  <a:cubicBezTo>
                    <a:pt x="511" y="245"/>
                    <a:pt x="511" y="245"/>
                    <a:pt x="511" y="245"/>
                  </a:cubicBezTo>
                  <a:cubicBezTo>
                    <a:pt x="512" y="244"/>
                    <a:pt x="513" y="245"/>
                    <a:pt x="513" y="244"/>
                  </a:cubicBezTo>
                  <a:cubicBezTo>
                    <a:pt x="514" y="244"/>
                    <a:pt x="515" y="244"/>
                    <a:pt x="515" y="244"/>
                  </a:cubicBezTo>
                  <a:cubicBezTo>
                    <a:pt x="516" y="244"/>
                    <a:pt x="516" y="243"/>
                    <a:pt x="516" y="243"/>
                  </a:cubicBezTo>
                  <a:cubicBezTo>
                    <a:pt x="516" y="243"/>
                    <a:pt x="516" y="242"/>
                    <a:pt x="517" y="242"/>
                  </a:cubicBezTo>
                  <a:cubicBezTo>
                    <a:pt x="517" y="242"/>
                    <a:pt x="517" y="242"/>
                    <a:pt x="517" y="242"/>
                  </a:cubicBezTo>
                  <a:cubicBezTo>
                    <a:pt x="517" y="241"/>
                    <a:pt x="518" y="241"/>
                    <a:pt x="518" y="240"/>
                  </a:cubicBezTo>
                  <a:cubicBezTo>
                    <a:pt x="518" y="240"/>
                    <a:pt x="518" y="240"/>
                    <a:pt x="518" y="241"/>
                  </a:cubicBezTo>
                  <a:cubicBezTo>
                    <a:pt x="518" y="241"/>
                    <a:pt x="518" y="241"/>
                    <a:pt x="518" y="241"/>
                  </a:cubicBezTo>
                  <a:cubicBezTo>
                    <a:pt x="519" y="240"/>
                    <a:pt x="519" y="239"/>
                    <a:pt x="520" y="239"/>
                  </a:cubicBezTo>
                  <a:cubicBezTo>
                    <a:pt x="520" y="239"/>
                    <a:pt x="520" y="239"/>
                    <a:pt x="520" y="238"/>
                  </a:cubicBezTo>
                  <a:cubicBezTo>
                    <a:pt x="521" y="238"/>
                    <a:pt x="521" y="238"/>
                    <a:pt x="521" y="238"/>
                  </a:cubicBezTo>
                  <a:cubicBezTo>
                    <a:pt x="521" y="238"/>
                    <a:pt x="521" y="238"/>
                    <a:pt x="521" y="238"/>
                  </a:cubicBezTo>
                  <a:cubicBezTo>
                    <a:pt x="521" y="237"/>
                    <a:pt x="521" y="237"/>
                    <a:pt x="522" y="237"/>
                  </a:cubicBezTo>
                  <a:cubicBezTo>
                    <a:pt x="522" y="237"/>
                    <a:pt x="522" y="237"/>
                    <a:pt x="522" y="236"/>
                  </a:cubicBezTo>
                  <a:cubicBezTo>
                    <a:pt x="523" y="236"/>
                    <a:pt x="523" y="236"/>
                    <a:pt x="523" y="236"/>
                  </a:cubicBezTo>
                  <a:cubicBezTo>
                    <a:pt x="524" y="236"/>
                    <a:pt x="524" y="236"/>
                    <a:pt x="525" y="235"/>
                  </a:cubicBezTo>
                  <a:cubicBezTo>
                    <a:pt x="525" y="235"/>
                    <a:pt x="526" y="235"/>
                    <a:pt x="527" y="235"/>
                  </a:cubicBezTo>
                  <a:cubicBezTo>
                    <a:pt x="528" y="234"/>
                    <a:pt x="529" y="234"/>
                    <a:pt x="529" y="234"/>
                  </a:cubicBezTo>
                  <a:cubicBezTo>
                    <a:pt x="531" y="234"/>
                    <a:pt x="533" y="233"/>
                    <a:pt x="535" y="233"/>
                  </a:cubicBezTo>
                  <a:cubicBezTo>
                    <a:pt x="537" y="233"/>
                    <a:pt x="539" y="233"/>
                    <a:pt x="541" y="233"/>
                  </a:cubicBezTo>
                  <a:cubicBezTo>
                    <a:pt x="542" y="233"/>
                    <a:pt x="543" y="233"/>
                    <a:pt x="544" y="233"/>
                  </a:cubicBezTo>
                  <a:cubicBezTo>
                    <a:pt x="544" y="233"/>
                    <a:pt x="545" y="233"/>
                    <a:pt x="545" y="233"/>
                  </a:cubicBezTo>
                  <a:cubicBezTo>
                    <a:pt x="546" y="234"/>
                    <a:pt x="546" y="234"/>
                    <a:pt x="546" y="234"/>
                  </a:cubicBezTo>
                  <a:cubicBezTo>
                    <a:pt x="546" y="234"/>
                    <a:pt x="546" y="234"/>
                    <a:pt x="547" y="234"/>
                  </a:cubicBezTo>
                  <a:cubicBezTo>
                    <a:pt x="547" y="234"/>
                    <a:pt x="547" y="234"/>
                    <a:pt x="547" y="234"/>
                  </a:cubicBezTo>
                  <a:cubicBezTo>
                    <a:pt x="548" y="234"/>
                    <a:pt x="549" y="234"/>
                    <a:pt x="550" y="234"/>
                  </a:cubicBezTo>
                  <a:cubicBezTo>
                    <a:pt x="551" y="234"/>
                    <a:pt x="551" y="234"/>
                    <a:pt x="552" y="234"/>
                  </a:cubicBezTo>
                  <a:cubicBezTo>
                    <a:pt x="553" y="235"/>
                    <a:pt x="553" y="235"/>
                    <a:pt x="554" y="235"/>
                  </a:cubicBezTo>
                  <a:cubicBezTo>
                    <a:pt x="554" y="235"/>
                    <a:pt x="555" y="235"/>
                    <a:pt x="555" y="234"/>
                  </a:cubicBezTo>
                  <a:cubicBezTo>
                    <a:pt x="555" y="234"/>
                    <a:pt x="556" y="234"/>
                    <a:pt x="556" y="234"/>
                  </a:cubicBezTo>
                  <a:cubicBezTo>
                    <a:pt x="556" y="234"/>
                    <a:pt x="557" y="234"/>
                    <a:pt x="557" y="234"/>
                  </a:cubicBezTo>
                  <a:cubicBezTo>
                    <a:pt x="557" y="234"/>
                    <a:pt x="558" y="234"/>
                    <a:pt x="558" y="234"/>
                  </a:cubicBezTo>
                  <a:cubicBezTo>
                    <a:pt x="560" y="234"/>
                    <a:pt x="561" y="234"/>
                    <a:pt x="562" y="234"/>
                  </a:cubicBezTo>
                  <a:cubicBezTo>
                    <a:pt x="563" y="235"/>
                    <a:pt x="564" y="235"/>
                    <a:pt x="565" y="235"/>
                  </a:cubicBezTo>
                  <a:cubicBezTo>
                    <a:pt x="565" y="235"/>
                    <a:pt x="566" y="235"/>
                    <a:pt x="566" y="235"/>
                  </a:cubicBezTo>
                  <a:cubicBezTo>
                    <a:pt x="567" y="236"/>
                    <a:pt x="568" y="235"/>
                    <a:pt x="568" y="235"/>
                  </a:cubicBezTo>
                  <a:cubicBezTo>
                    <a:pt x="569" y="235"/>
                    <a:pt x="569" y="235"/>
                    <a:pt x="570" y="235"/>
                  </a:cubicBezTo>
                  <a:cubicBezTo>
                    <a:pt x="570" y="235"/>
                    <a:pt x="570" y="235"/>
                    <a:pt x="570" y="235"/>
                  </a:cubicBezTo>
                  <a:cubicBezTo>
                    <a:pt x="571" y="235"/>
                    <a:pt x="571" y="235"/>
                    <a:pt x="571" y="235"/>
                  </a:cubicBezTo>
                  <a:cubicBezTo>
                    <a:pt x="572" y="235"/>
                    <a:pt x="573" y="235"/>
                    <a:pt x="574" y="235"/>
                  </a:cubicBezTo>
                  <a:cubicBezTo>
                    <a:pt x="576" y="235"/>
                    <a:pt x="577" y="234"/>
                    <a:pt x="578" y="234"/>
                  </a:cubicBezTo>
                  <a:cubicBezTo>
                    <a:pt x="579" y="234"/>
                    <a:pt x="581" y="234"/>
                    <a:pt x="582" y="234"/>
                  </a:cubicBezTo>
                  <a:cubicBezTo>
                    <a:pt x="582" y="234"/>
                    <a:pt x="583" y="234"/>
                    <a:pt x="583" y="233"/>
                  </a:cubicBezTo>
                  <a:cubicBezTo>
                    <a:pt x="584" y="233"/>
                    <a:pt x="584" y="233"/>
                    <a:pt x="585" y="233"/>
                  </a:cubicBezTo>
                  <a:cubicBezTo>
                    <a:pt x="585" y="233"/>
                    <a:pt x="586" y="232"/>
                    <a:pt x="587" y="231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7" y="231"/>
                    <a:pt x="588" y="231"/>
                    <a:pt x="588" y="231"/>
                  </a:cubicBezTo>
                  <a:cubicBezTo>
                    <a:pt x="588" y="231"/>
                    <a:pt x="589" y="230"/>
                    <a:pt x="589" y="230"/>
                  </a:cubicBezTo>
                  <a:cubicBezTo>
                    <a:pt x="589" y="230"/>
                    <a:pt x="590" y="230"/>
                    <a:pt x="591" y="230"/>
                  </a:cubicBezTo>
                  <a:cubicBezTo>
                    <a:pt x="591" y="230"/>
                    <a:pt x="591" y="229"/>
                    <a:pt x="592" y="229"/>
                  </a:cubicBezTo>
                  <a:cubicBezTo>
                    <a:pt x="592" y="229"/>
                    <a:pt x="592" y="229"/>
                    <a:pt x="592" y="229"/>
                  </a:cubicBezTo>
                  <a:cubicBezTo>
                    <a:pt x="592" y="229"/>
                    <a:pt x="593" y="229"/>
                    <a:pt x="593" y="228"/>
                  </a:cubicBezTo>
                  <a:cubicBezTo>
                    <a:pt x="593" y="228"/>
                    <a:pt x="593" y="228"/>
                    <a:pt x="593" y="228"/>
                  </a:cubicBezTo>
                  <a:cubicBezTo>
                    <a:pt x="593" y="228"/>
                    <a:pt x="593" y="228"/>
                    <a:pt x="593" y="228"/>
                  </a:cubicBezTo>
                  <a:cubicBezTo>
                    <a:pt x="593" y="227"/>
                    <a:pt x="594" y="227"/>
                    <a:pt x="594" y="227"/>
                  </a:cubicBezTo>
                  <a:cubicBezTo>
                    <a:pt x="594" y="227"/>
                    <a:pt x="594" y="227"/>
                    <a:pt x="595" y="227"/>
                  </a:cubicBezTo>
                  <a:cubicBezTo>
                    <a:pt x="595" y="227"/>
                    <a:pt x="595" y="227"/>
                    <a:pt x="595" y="226"/>
                  </a:cubicBezTo>
                  <a:cubicBezTo>
                    <a:pt x="595" y="226"/>
                    <a:pt x="596" y="226"/>
                    <a:pt x="596" y="226"/>
                  </a:cubicBezTo>
                  <a:cubicBezTo>
                    <a:pt x="596" y="226"/>
                    <a:pt x="596" y="226"/>
                    <a:pt x="596" y="225"/>
                  </a:cubicBezTo>
                  <a:cubicBezTo>
                    <a:pt x="597" y="225"/>
                    <a:pt x="597" y="225"/>
                    <a:pt x="597" y="225"/>
                  </a:cubicBezTo>
                  <a:cubicBezTo>
                    <a:pt x="597" y="225"/>
                    <a:pt x="597" y="225"/>
                    <a:pt x="597" y="224"/>
                  </a:cubicBezTo>
                  <a:cubicBezTo>
                    <a:pt x="598" y="224"/>
                    <a:pt x="598" y="224"/>
                    <a:pt x="598" y="224"/>
                  </a:cubicBezTo>
                  <a:cubicBezTo>
                    <a:pt x="598" y="224"/>
                    <a:pt x="598" y="224"/>
                    <a:pt x="598" y="224"/>
                  </a:cubicBezTo>
                  <a:cubicBezTo>
                    <a:pt x="599" y="224"/>
                    <a:pt x="599" y="224"/>
                    <a:pt x="599" y="224"/>
                  </a:cubicBezTo>
                  <a:cubicBezTo>
                    <a:pt x="599" y="224"/>
                    <a:pt x="599" y="224"/>
                    <a:pt x="600" y="224"/>
                  </a:cubicBezTo>
                  <a:cubicBezTo>
                    <a:pt x="600" y="224"/>
                    <a:pt x="600" y="224"/>
                    <a:pt x="600" y="224"/>
                  </a:cubicBezTo>
                  <a:cubicBezTo>
                    <a:pt x="600" y="224"/>
                    <a:pt x="601" y="224"/>
                    <a:pt x="601" y="224"/>
                  </a:cubicBezTo>
                  <a:cubicBezTo>
                    <a:pt x="602" y="224"/>
                    <a:pt x="602" y="223"/>
                    <a:pt x="603" y="223"/>
                  </a:cubicBezTo>
                  <a:cubicBezTo>
                    <a:pt x="603" y="223"/>
                    <a:pt x="603" y="223"/>
                    <a:pt x="604" y="223"/>
                  </a:cubicBezTo>
                  <a:cubicBezTo>
                    <a:pt x="604" y="223"/>
                    <a:pt x="604" y="223"/>
                    <a:pt x="604" y="223"/>
                  </a:cubicBezTo>
                  <a:cubicBezTo>
                    <a:pt x="604" y="223"/>
                    <a:pt x="605" y="222"/>
                    <a:pt x="605" y="222"/>
                  </a:cubicBezTo>
                  <a:cubicBezTo>
                    <a:pt x="605" y="222"/>
                    <a:pt x="606" y="222"/>
                    <a:pt x="606" y="222"/>
                  </a:cubicBezTo>
                  <a:cubicBezTo>
                    <a:pt x="607" y="222"/>
                    <a:pt x="607" y="222"/>
                    <a:pt x="608" y="222"/>
                  </a:cubicBezTo>
                  <a:cubicBezTo>
                    <a:pt x="608" y="222"/>
                    <a:pt x="609" y="222"/>
                    <a:pt x="609" y="222"/>
                  </a:cubicBezTo>
                  <a:cubicBezTo>
                    <a:pt x="610" y="222"/>
                    <a:pt x="610" y="222"/>
                    <a:pt x="610" y="222"/>
                  </a:cubicBezTo>
                  <a:cubicBezTo>
                    <a:pt x="610" y="222"/>
                    <a:pt x="610" y="222"/>
                    <a:pt x="611" y="222"/>
                  </a:cubicBezTo>
                  <a:cubicBezTo>
                    <a:pt x="611" y="222"/>
                    <a:pt x="611" y="222"/>
                    <a:pt x="611" y="222"/>
                  </a:cubicBezTo>
                  <a:cubicBezTo>
                    <a:pt x="611" y="222"/>
                    <a:pt x="611" y="222"/>
                    <a:pt x="612" y="222"/>
                  </a:cubicBezTo>
                  <a:cubicBezTo>
                    <a:pt x="612" y="222"/>
                    <a:pt x="612" y="222"/>
                    <a:pt x="612" y="222"/>
                  </a:cubicBezTo>
                  <a:cubicBezTo>
                    <a:pt x="612" y="222"/>
                    <a:pt x="613" y="222"/>
                    <a:pt x="613" y="222"/>
                  </a:cubicBezTo>
                  <a:cubicBezTo>
                    <a:pt x="613" y="221"/>
                    <a:pt x="614" y="221"/>
                    <a:pt x="614" y="221"/>
                  </a:cubicBezTo>
                  <a:cubicBezTo>
                    <a:pt x="615" y="221"/>
                    <a:pt x="616" y="220"/>
                    <a:pt x="617" y="220"/>
                  </a:cubicBezTo>
                  <a:cubicBezTo>
                    <a:pt x="617" y="220"/>
                    <a:pt x="617" y="220"/>
                    <a:pt x="617" y="220"/>
                  </a:cubicBezTo>
                  <a:cubicBezTo>
                    <a:pt x="618" y="220"/>
                    <a:pt x="618" y="220"/>
                    <a:pt x="618" y="220"/>
                  </a:cubicBezTo>
                  <a:cubicBezTo>
                    <a:pt x="618" y="220"/>
                    <a:pt x="619" y="219"/>
                    <a:pt x="619" y="219"/>
                  </a:cubicBezTo>
                  <a:cubicBezTo>
                    <a:pt x="619" y="219"/>
                    <a:pt x="620" y="219"/>
                    <a:pt x="620" y="219"/>
                  </a:cubicBezTo>
                  <a:cubicBezTo>
                    <a:pt x="620" y="219"/>
                    <a:pt x="620" y="219"/>
                    <a:pt x="621" y="218"/>
                  </a:cubicBezTo>
                  <a:cubicBezTo>
                    <a:pt x="621" y="218"/>
                    <a:pt x="621" y="218"/>
                    <a:pt x="622" y="218"/>
                  </a:cubicBezTo>
                  <a:cubicBezTo>
                    <a:pt x="622" y="218"/>
                    <a:pt x="622" y="218"/>
                    <a:pt x="623" y="217"/>
                  </a:cubicBezTo>
                  <a:cubicBezTo>
                    <a:pt x="623" y="217"/>
                    <a:pt x="623" y="217"/>
                    <a:pt x="623" y="217"/>
                  </a:cubicBezTo>
                  <a:cubicBezTo>
                    <a:pt x="624" y="217"/>
                    <a:pt x="624" y="217"/>
                    <a:pt x="624" y="216"/>
                  </a:cubicBezTo>
                  <a:cubicBezTo>
                    <a:pt x="625" y="216"/>
                    <a:pt x="625" y="216"/>
                    <a:pt x="625" y="216"/>
                  </a:cubicBezTo>
                  <a:cubicBezTo>
                    <a:pt x="625" y="216"/>
                    <a:pt x="625" y="216"/>
                    <a:pt x="625" y="216"/>
                  </a:cubicBezTo>
                  <a:cubicBezTo>
                    <a:pt x="625" y="216"/>
                    <a:pt x="626" y="215"/>
                    <a:pt x="626" y="215"/>
                  </a:cubicBezTo>
                  <a:cubicBezTo>
                    <a:pt x="626" y="215"/>
                    <a:pt x="626" y="215"/>
                    <a:pt x="626" y="214"/>
                  </a:cubicBezTo>
                  <a:cubicBezTo>
                    <a:pt x="626" y="214"/>
                    <a:pt x="626" y="214"/>
                    <a:pt x="626" y="214"/>
                  </a:cubicBezTo>
                  <a:cubicBezTo>
                    <a:pt x="626" y="214"/>
                    <a:pt x="626" y="214"/>
                    <a:pt x="626" y="213"/>
                  </a:cubicBezTo>
                  <a:cubicBezTo>
                    <a:pt x="626" y="213"/>
                    <a:pt x="626" y="213"/>
                    <a:pt x="626" y="213"/>
                  </a:cubicBezTo>
                  <a:cubicBezTo>
                    <a:pt x="626" y="213"/>
                    <a:pt x="626" y="213"/>
                    <a:pt x="626" y="213"/>
                  </a:cubicBezTo>
                  <a:cubicBezTo>
                    <a:pt x="625" y="213"/>
                    <a:pt x="625" y="213"/>
                    <a:pt x="625" y="212"/>
                  </a:cubicBezTo>
                  <a:cubicBezTo>
                    <a:pt x="625" y="212"/>
                    <a:pt x="626" y="212"/>
                    <a:pt x="626" y="213"/>
                  </a:cubicBezTo>
                  <a:cubicBezTo>
                    <a:pt x="626" y="213"/>
                    <a:pt x="626" y="213"/>
                    <a:pt x="627" y="212"/>
                  </a:cubicBezTo>
                  <a:cubicBezTo>
                    <a:pt x="627" y="212"/>
                    <a:pt x="627" y="212"/>
                    <a:pt x="627" y="212"/>
                  </a:cubicBezTo>
                  <a:cubicBezTo>
                    <a:pt x="627" y="212"/>
                    <a:pt x="627" y="212"/>
                    <a:pt x="627" y="212"/>
                  </a:cubicBezTo>
                  <a:cubicBezTo>
                    <a:pt x="627" y="211"/>
                    <a:pt x="627" y="211"/>
                    <a:pt x="627" y="211"/>
                  </a:cubicBezTo>
                  <a:cubicBezTo>
                    <a:pt x="626" y="211"/>
                    <a:pt x="626" y="211"/>
                    <a:pt x="626" y="211"/>
                  </a:cubicBezTo>
                  <a:cubicBezTo>
                    <a:pt x="626" y="211"/>
                    <a:pt x="625" y="211"/>
                    <a:pt x="625" y="211"/>
                  </a:cubicBezTo>
                  <a:cubicBezTo>
                    <a:pt x="625" y="211"/>
                    <a:pt x="625" y="211"/>
                    <a:pt x="625" y="211"/>
                  </a:cubicBezTo>
                  <a:cubicBezTo>
                    <a:pt x="625" y="211"/>
                    <a:pt x="625" y="211"/>
                    <a:pt x="624" y="211"/>
                  </a:cubicBezTo>
                  <a:cubicBezTo>
                    <a:pt x="624" y="211"/>
                    <a:pt x="624" y="211"/>
                    <a:pt x="624" y="211"/>
                  </a:cubicBezTo>
                  <a:cubicBezTo>
                    <a:pt x="624" y="211"/>
                    <a:pt x="624" y="211"/>
                    <a:pt x="623" y="211"/>
                  </a:cubicBezTo>
                  <a:cubicBezTo>
                    <a:pt x="623" y="211"/>
                    <a:pt x="623" y="211"/>
                    <a:pt x="623" y="211"/>
                  </a:cubicBezTo>
                  <a:cubicBezTo>
                    <a:pt x="623" y="211"/>
                    <a:pt x="623" y="211"/>
                    <a:pt x="623" y="211"/>
                  </a:cubicBezTo>
                  <a:cubicBezTo>
                    <a:pt x="624" y="210"/>
                    <a:pt x="624" y="210"/>
                    <a:pt x="624" y="210"/>
                  </a:cubicBezTo>
                  <a:cubicBezTo>
                    <a:pt x="624" y="210"/>
                    <a:pt x="625" y="211"/>
                    <a:pt x="625" y="210"/>
                  </a:cubicBezTo>
                  <a:cubicBezTo>
                    <a:pt x="625" y="210"/>
                    <a:pt x="625" y="210"/>
                    <a:pt x="625" y="210"/>
                  </a:cubicBezTo>
                  <a:cubicBezTo>
                    <a:pt x="625" y="210"/>
                    <a:pt x="626" y="210"/>
                    <a:pt x="626" y="210"/>
                  </a:cubicBezTo>
                  <a:cubicBezTo>
                    <a:pt x="626" y="210"/>
                    <a:pt x="627" y="210"/>
                    <a:pt x="627" y="210"/>
                  </a:cubicBezTo>
                  <a:cubicBezTo>
                    <a:pt x="628" y="210"/>
                    <a:pt x="627" y="210"/>
                    <a:pt x="627" y="209"/>
                  </a:cubicBezTo>
                  <a:cubicBezTo>
                    <a:pt x="627" y="209"/>
                    <a:pt x="627" y="209"/>
                    <a:pt x="626" y="209"/>
                  </a:cubicBezTo>
                  <a:cubicBezTo>
                    <a:pt x="626" y="209"/>
                    <a:pt x="626" y="209"/>
                    <a:pt x="626" y="209"/>
                  </a:cubicBezTo>
                  <a:cubicBezTo>
                    <a:pt x="626" y="209"/>
                    <a:pt x="626" y="210"/>
                    <a:pt x="625" y="210"/>
                  </a:cubicBezTo>
                  <a:cubicBezTo>
                    <a:pt x="625" y="210"/>
                    <a:pt x="625" y="209"/>
                    <a:pt x="625" y="209"/>
                  </a:cubicBezTo>
                  <a:cubicBezTo>
                    <a:pt x="625" y="209"/>
                    <a:pt x="626" y="209"/>
                    <a:pt x="626" y="209"/>
                  </a:cubicBezTo>
                  <a:cubicBezTo>
                    <a:pt x="626" y="208"/>
                    <a:pt x="626" y="208"/>
                    <a:pt x="627" y="208"/>
                  </a:cubicBezTo>
                  <a:cubicBezTo>
                    <a:pt x="627" y="208"/>
                    <a:pt x="627" y="208"/>
                    <a:pt x="627" y="208"/>
                  </a:cubicBezTo>
                  <a:cubicBezTo>
                    <a:pt x="627" y="207"/>
                    <a:pt x="628" y="207"/>
                    <a:pt x="628" y="207"/>
                  </a:cubicBezTo>
                  <a:cubicBezTo>
                    <a:pt x="628" y="207"/>
                    <a:pt x="628" y="206"/>
                    <a:pt x="627" y="206"/>
                  </a:cubicBezTo>
                  <a:cubicBezTo>
                    <a:pt x="627" y="206"/>
                    <a:pt x="627" y="207"/>
                    <a:pt x="626" y="206"/>
                  </a:cubicBezTo>
                  <a:cubicBezTo>
                    <a:pt x="626" y="206"/>
                    <a:pt x="626" y="206"/>
                    <a:pt x="626" y="206"/>
                  </a:cubicBezTo>
                  <a:cubicBezTo>
                    <a:pt x="627" y="206"/>
                    <a:pt x="627" y="206"/>
                    <a:pt x="628" y="206"/>
                  </a:cubicBezTo>
                  <a:cubicBezTo>
                    <a:pt x="629" y="205"/>
                    <a:pt x="629" y="205"/>
                    <a:pt x="630" y="205"/>
                  </a:cubicBezTo>
                  <a:cubicBezTo>
                    <a:pt x="630" y="204"/>
                    <a:pt x="630" y="204"/>
                    <a:pt x="630" y="204"/>
                  </a:cubicBezTo>
                  <a:cubicBezTo>
                    <a:pt x="630" y="204"/>
                    <a:pt x="630" y="203"/>
                    <a:pt x="630" y="203"/>
                  </a:cubicBezTo>
                  <a:cubicBezTo>
                    <a:pt x="630" y="203"/>
                    <a:pt x="630" y="203"/>
                    <a:pt x="630" y="203"/>
                  </a:cubicBezTo>
                  <a:cubicBezTo>
                    <a:pt x="630" y="203"/>
                    <a:pt x="630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630" y="202"/>
                    <a:pt x="629" y="202"/>
                    <a:pt x="629" y="202"/>
                  </a:cubicBezTo>
                  <a:cubicBezTo>
                    <a:pt x="629" y="201"/>
                    <a:pt x="629" y="201"/>
                    <a:pt x="629" y="201"/>
                  </a:cubicBezTo>
                  <a:cubicBezTo>
                    <a:pt x="629" y="200"/>
                    <a:pt x="629" y="201"/>
                    <a:pt x="629" y="200"/>
                  </a:cubicBezTo>
                  <a:cubicBezTo>
                    <a:pt x="629" y="200"/>
                    <a:pt x="628" y="200"/>
                    <a:pt x="628" y="200"/>
                  </a:cubicBezTo>
                  <a:cubicBezTo>
                    <a:pt x="627" y="200"/>
                    <a:pt x="626" y="199"/>
                    <a:pt x="626" y="199"/>
                  </a:cubicBezTo>
                  <a:cubicBezTo>
                    <a:pt x="626" y="199"/>
                    <a:pt x="626" y="198"/>
                    <a:pt x="627" y="199"/>
                  </a:cubicBezTo>
                  <a:cubicBezTo>
                    <a:pt x="627" y="198"/>
                    <a:pt x="627" y="198"/>
                    <a:pt x="627" y="198"/>
                  </a:cubicBezTo>
                  <a:cubicBezTo>
                    <a:pt x="626" y="197"/>
                    <a:pt x="626" y="198"/>
                    <a:pt x="625" y="198"/>
                  </a:cubicBezTo>
                  <a:cubicBezTo>
                    <a:pt x="625" y="198"/>
                    <a:pt x="624" y="198"/>
                    <a:pt x="624" y="198"/>
                  </a:cubicBezTo>
                  <a:cubicBezTo>
                    <a:pt x="624" y="198"/>
                    <a:pt x="623" y="198"/>
                    <a:pt x="623" y="198"/>
                  </a:cubicBezTo>
                  <a:cubicBezTo>
                    <a:pt x="623" y="198"/>
                    <a:pt x="623" y="198"/>
                    <a:pt x="622" y="198"/>
                  </a:cubicBezTo>
                  <a:cubicBezTo>
                    <a:pt x="622" y="198"/>
                    <a:pt x="622" y="199"/>
                    <a:pt x="622" y="199"/>
                  </a:cubicBezTo>
                  <a:cubicBezTo>
                    <a:pt x="622" y="199"/>
                    <a:pt x="621" y="199"/>
                    <a:pt x="621" y="199"/>
                  </a:cubicBezTo>
                  <a:cubicBezTo>
                    <a:pt x="621" y="199"/>
                    <a:pt x="621" y="199"/>
                    <a:pt x="620" y="200"/>
                  </a:cubicBezTo>
                  <a:cubicBezTo>
                    <a:pt x="620" y="200"/>
                    <a:pt x="620" y="200"/>
                    <a:pt x="620" y="200"/>
                  </a:cubicBezTo>
                  <a:cubicBezTo>
                    <a:pt x="620" y="200"/>
                    <a:pt x="620" y="200"/>
                    <a:pt x="619" y="200"/>
                  </a:cubicBezTo>
                  <a:cubicBezTo>
                    <a:pt x="619" y="200"/>
                    <a:pt x="619" y="201"/>
                    <a:pt x="619" y="201"/>
                  </a:cubicBezTo>
                  <a:cubicBezTo>
                    <a:pt x="619" y="201"/>
                    <a:pt x="618" y="201"/>
                    <a:pt x="618" y="201"/>
                  </a:cubicBezTo>
                  <a:cubicBezTo>
                    <a:pt x="618" y="201"/>
                    <a:pt x="619" y="201"/>
                    <a:pt x="619" y="200"/>
                  </a:cubicBezTo>
                  <a:cubicBezTo>
                    <a:pt x="619" y="200"/>
                    <a:pt x="619" y="200"/>
                    <a:pt x="618" y="200"/>
                  </a:cubicBezTo>
                  <a:cubicBezTo>
                    <a:pt x="618" y="200"/>
                    <a:pt x="618" y="200"/>
                    <a:pt x="618" y="200"/>
                  </a:cubicBezTo>
                  <a:cubicBezTo>
                    <a:pt x="617" y="200"/>
                    <a:pt x="617" y="200"/>
                    <a:pt x="617" y="200"/>
                  </a:cubicBezTo>
                  <a:cubicBezTo>
                    <a:pt x="617" y="199"/>
                    <a:pt x="617" y="199"/>
                    <a:pt x="618" y="199"/>
                  </a:cubicBezTo>
                  <a:cubicBezTo>
                    <a:pt x="618" y="199"/>
                    <a:pt x="619" y="199"/>
                    <a:pt x="619" y="199"/>
                  </a:cubicBezTo>
                  <a:cubicBezTo>
                    <a:pt x="619" y="199"/>
                    <a:pt x="619" y="199"/>
                    <a:pt x="620" y="199"/>
                  </a:cubicBezTo>
                  <a:cubicBezTo>
                    <a:pt x="620" y="199"/>
                    <a:pt x="620" y="198"/>
                    <a:pt x="620" y="198"/>
                  </a:cubicBezTo>
                  <a:cubicBezTo>
                    <a:pt x="620" y="198"/>
                    <a:pt x="620" y="198"/>
                    <a:pt x="620" y="198"/>
                  </a:cubicBezTo>
                  <a:cubicBezTo>
                    <a:pt x="621" y="198"/>
                    <a:pt x="621" y="197"/>
                    <a:pt x="621" y="197"/>
                  </a:cubicBezTo>
                  <a:cubicBezTo>
                    <a:pt x="621" y="197"/>
                    <a:pt x="621" y="197"/>
                    <a:pt x="621" y="196"/>
                  </a:cubicBezTo>
                  <a:cubicBezTo>
                    <a:pt x="621" y="196"/>
                    <a:pt x="621" y="196"/>
                    <a:pt x="621" y="196"/>
                  </a:cubicBezTo>
                  <a:cubicBezTo>
                    <a:pt x="621" y="195"/>
                    <a:pt x="621" y="195"/>
                    <a:pt x="621" y="195"/>
                  </a:cubicBezTo>
                  <a:cubicBezTo>
                    <a:pt x="621" y="195"/>
                    <a:pt x="621" y="194"/>
                    <a:pt x="621" y="194"/>
                  </a:cubicBezTo>
                  <a:cubicBezTo>
                    <a:pt x="621" y="194"/>
                    <a:pt x="621" y="193"/>
                    <a:pt x="620" y="193"/>
                  </a:cubicBezTo>
                  <a:cubicBezTo>
                    <a:pt x="620" y="193"/>
                    <a:pt x="620" y="193"/>
                    <a:pt x="620" y="193"/>
                  </a:cubicBezTo>
                  <a:cubicBezTo>
                    <a:pt x="619" y="193"/>
                    <a:pt x="618" y="193"/>
                    <a:pt x="618" y="193"/>
                  </a:cubicBezTo>
                  <a:cubicBezTo>
                    <a:pt x="618" y="194"/>
                    <a:pt x="618" y="194"/>
                    <a:pt x="617" y="194"/>
                  </a:cubicBezTo>
                  <a:cubicBezTo>
                    <a:pt x="617" y="194"/>
                    <a:pt x="617" y="194"/>
                    <a:pt x="616" y="194"/>
                  </a:cubicBezTo>
                  <a:cubicBezTo>
                    <a:pt x="616" y="194"/>
                    <a:pt x="616" y="194"/>
                    <a:pt x="615" y="194"/>
                  </a:cubicBezTo>
                  <a:cubicBezTo>
                    <a:pt x="615" y="194"/>
                    <a:pt x="615" y="194"/>
                    <a:pt x="614" y="195"/>
                  </a:cubicBezTo>
                  <a:cubicBezTo>
                    <a:pt x="614" y="195"/>
                    <a:pt x="614" y="195"/>
                    <a:pt x="613" y="195"/>
                  </a:cubicBezTo>
                  <a:cubicBezTo>
                    <a:pt x="613" y="195"/>
                    <a:pt x="612" y="195"/>
                    <a:pt x="612" y="195"/>
                  </a:cubicBezTo>
                  <a:cubicBezTo>
                    <a:pt x="611" y="195"/>
                    <a:pt x="611" y="195"/>
                    <a:pt x="611" y="196"/>
                  </a:cubicBezTo>
                  <a:cubicBezTo>
                    <a:pt x="609" y="196"/>
                    <a:pt x="608" y="196"/>
                    <a:pt x="607" y="197"/>
                  </a:cubicBezTo>
                  <a:cubicBezTo>
                    <a:pt x="607" y="197"/>
                    <a:pt x="606" y="198"/>
                    <a:pt x="606" y="198"/>
                  </a:cubicBezTo>
                  <a:cubicBezTo>
                    <a:pt x="606" y="198"/>
                    <a:pt x="605" y="198"/>
                    <a:pt x="605" y="198"/>
                  </a:cubicBezTo>
                  <a:cubicBezTo>
                    <a:pt x="604" y="199"/>
                    <a:pt x="604" y="198"/>
                    <a:pt x="604" y="198"/>
                  </a:cubicBezTo>
                  <a:cubicBezTo>
                    <a:pt x="603" y="198"/>
                    <a:pt x="603" y="199"/>
                    <a:pt x="603" y="199"/>
                  </a:cubicBezTo>
                  <a:cubicBezTo>
                    <a:pt x="603" y="199"/>
                    <a:pt x="602" y="199"/>
                    <a:pt x="602" y="199"/>
                  </a:cubicBezTo>
                  <a:cubicBezTo>
                    <a:pt x="602" y="199"/>
                    <a:pt x="602" y="199"/>
                    <a:pt x="601" y="199"/>
                  </a:cubicBezTo>
                  <a:cubicBezTo>
                    <a:pt x="601" y="199"/>
                    <a:pt x="601" y="199"/>
                    <a:pt x="601" y="199"/>
                  </a:cubicBezTo>
                  <a:cubicBezTo>
                    <a:pt x="601" y="199"/>
                    <a:pt x="601" y="199"/>
                    <a:pt x="600" y="199"/>
                  </a:cubicBezTo>
                  <a:cubicBezTo>
                    <a:pt x="600" y="199"/>
                    <a:pt x="600" y="199"/>
                    <a:pt x="600" y="199"/>
                  </a:cubicBezTo>
                  <a:cubicBezTo>
                    <a:pt x="600" y="200"/>
                    <a:pt x="599" y="200"/>
                    <a:pt x="599" y="200"/>
                  </a:cubicBezTo>
                  <a:cubicBezTo>
                    <a:pt x="599" y="200"/>
                    <a:pt x="599" y="200"/>
                    <a:pt x="598" y="200"/>
                  </a:cubicBezTo>
                  <a:cubicBezTo>
                    <a:pt x="598" y="200"/>
                    <a:pt x="598" y="200"/>
                    <a:pt x="598" y="200"/>
                  </a:cubicBezTo>
                  <a:cubicBezTo>
                    <a:pt x="598" y="200"/>
                    <a:pt x="598" y="200"/>
                    <a:pt x="597" y="200"/>
                  </a:cubicBezTo>
                  <a:cubicBezTo>
                    <a:pt x="597" y="200"/>
                    <a:pt x="597" y="200"/>
                    <a:pt x="597" y="200"/>
                  </a:cubicBezTo>
                  <a:cubicBezTo>
                    <a:pt x="597" y="200"/>
                    <a:pt x="597" y="201"/>
                    <a:pt x="597" y="201"/>
                  </a:cubicBezTo>
                  <a:cubicBezTo>
                    <a:pt x="596" y="201"/>
                    <a:pt x="596" y="201"/>
                    <a:pt x="596" y="201"/>
                  </a:cubicBezTo>
                  <a:cubicBezTo>
                    <a:pt x="596" y="201"/>
                    <a:pt x="596" y="201"/>
                    <a:pt x="596" y="201"/>
                  </a:cubicBezTo>
                  <a:cubicBezTo>
                    <a:pt x="595" y="201"/>
                    <a:pt x="595" y="202"/>
                    <a:pt x="595" y="202"/>
                  </a:cubicBezTo>
                  <a:cubicBezTo>
                    <a:pt x="595" y="202"/>
                    <a:pt x="595" y="203"/>
                    <a:pt x="594" y="203"/>
                  </a:cubicBezTo>
                  <a:cubicBezTo>
                    <a:pt x="594" y="203"/>
                    <a:pt x="593" y="203"/>
                    <a:pt x="594" y="203"/>
                  </a:cubicBezTo>
                  <a:cubicBezTo>
                    <a:pt x="594" y="203"/>
                    <a:pt x="594" y="202"/>
                    <a:pt x="594" y="202"/>
                  </a:cubicBezTo>
                  <a:cubicBezTo>
                    <a:pt x="594" y="202"/>
                    <a:pt x="594" y="202"/>
                    <a:pt x="594" y="202"/>
                  </a:cubicBezTo>
                  <a:cubicBezTo>
                    <a:pt x="594" y="202"/>
                    <a:pt x="594" y="201"/>
                    <a:pt x="595" y="201"/>
                  </a:cubicBezTo>
                  <a:cubicBezTo>
                    <a:pt x="595" y="201"/>
                    <a:pt x="595" y="201"/>
                    <a:pt x="595" y="201"/>
                  </a:cubicBezTo>
                  <a:cubicBezTo>
                    <a:pt x="595" y="201"/>
                    <a:pt x="596" y="200"/>
                    <a:pt x="595" y="200"/>
                  </a:cubicBezTo>
                  <a:cubicBezTo>
                    <a:pt x="595" y="199"/>
                    <a:pt x="595" y="200"/>
                    <a:pt x="594" y="200"/>
                  </a:cubicBezTo>
                  <a:cubicBezTo>
                    <a:pt x="594" y="199"/>
                    <a:pt x="594" y="199"/>
                    <a:pt x="594" y="199"/>
                  </a:cubicBezTo>
                  <a:cubicBezTo>
                    <a:pt x="594" y="199"/>
                    <a:pt x="594" y="199"/>
                    <a:pt x="594" y="199"/>
                  </a:cubicBezTo>
                  <a:cubicBezTo>
                    <a:pt x="595" y="199"/>
                    <a:pt x="595" y="199"/>
                    <a:pt x="595" y="198"/>
                  </a:cubicBezTo>
                  <a:cubicBezTo>
                    <a:pt x="595" y="198"/>
                    <a:pt x="595" y="198"/>
                    <a:pt x="595" y="198"/>
                  </a:cubicBezTo>
                  <a:cubicBezTo>
                    <a:pt x="596" y="198"/>
                    <a:pt x="596" y="198"/>
                    <a:pt x="596" y="198"/>
                  </a:cubicBezTo>
                  <a:cubicBezTo>
                    <a:pt x="596" y="198"/>
                    <a:pt x="596" y="198"/>
                    <a:pt x="596" y="198"/>
                  </a:cubicBezTo>
                  <a:cubicBezTo>
                    <a:pt x="597" y="198"/>
                    <a:pt x="597" y="197"/>
                    <a:pt x="597" y="197"/>
                  </a:cubicBezTo>
                  <a:cubicBezTo>
                    <a:pt x="598" y="197"/>
                    <a:pt x="599" y="197"/>
                    <a:pt x="599" y="197"/>
                  </a:cubicBezTo>
                  <a:cubicBezTo>
                    <a:pt x="600" y="197"/>
                    <a:pt x="600" y="197"/>
                    <a:pt x="601" y="197"/>
                  </a:cubicBezTo>
                  <a:cubicBezTo>
                    <a:pt x="601" y="197"/>
                    <a:pt x="601" y="197"/>
                    <a:pt x="602" y="197"/>
                  </a:cubicBezTo>
                  <a:cubicBezTo>
                    <a:pt x="602" y="197"/>
                    <a:pt x="602" y="197"/>
                    <a:pt x="603" y="197"/>
                  </a:cubicBezTo>
                  <a:cubicBezTo>
                    <a:pt x="603" y="197"/>
                    <a:pt x="604" y="196"/>
                    <a:pt x="604" y="196"/>
                  </a:cubicBezTo>
                  <a:cubicBezTo>
                    <a:pt x="605" y="196"/>
                    <a:pt x="606" y="196"/>
                    <a:pt x="606" y="196"/>
                  </a:cubicBezTo>
                  <a:cubicBezTo>
                    <a:pt x="607" y="196"/>
                    <a:pt x="607" y="196"/>
                    <a:pt x="607" y="195"/>
                  </a:cubicBezTo>
                  <a:cubicBezTo>
                    <a:pt x="608" y="194"/>
                    <a:pt x="606" y="195"/>
                    <a:pt x="606" y="195"/>
                  </a:cubicBezTo>
                  <a:cubicBezTo>
                    <a:pt x="606" y="195"/>
                    <a:pt x="605" y="195"/>
                    <a:pt x="605" y="195"/>
                  </a:cubicBezTo>
                  <a:cubicBezTo>
                    <a:pt x="605" y="195"/>
                    <a:pt x="604" y="195"/>
                    <a:pt x="604" y="195"/>
                  </a:cubicBezTo>
                  <a:cubicBezTo>
                    <a:pt x="604" y="195"/>
                    <a:pt x="604" y="195"/>
                    <a:pt x="604" y="195"/>
                  </a:cubicBezTo>
                  <a:cubicBezTo>
                    <a:pt x="604" y="195"/>
                    <a:pt x="603" y="195"/>
                    <a:pt x="603" y="195"/>
                  </a:cubicBezTo>
                  <a:cubicBezTo>
                    <a:pt x="603" y="194"/>
                    <a:pt x="603" y="194"/>
                    <a:pt x="602" y="194"/>
                  </a:cubicBezTo>
                  <a:cubicBezTo>
                    <a:pt x="602" y="194"/>
                    <a:pt x="602" y="194"/>
                    <a:pt x="602" y="194"/>
                  </a:cubicBezTo>
                  <a:cubicBezTo>
                    <a:pt x="602" y="194"/>
                    <a:pt x="602" y="194"/>
                    <a:pt x="602" y="194"/>
                  </a:cubicBezTo>
                  <a:cubicBezTo>
                    <a:pt x="602" y="194"/>
                    <a:pt x="603" y="194"/>
                    <a:pt x="603" y="194"/>
                  </a:cubicBezTo>
                  <a:cubicBezTo>
                    <a:pt x="604" y="194"/>
                    <a:pt x="605" y="194"/>
                    <a:pt x="605" y="194"/>
                  </a:cubicBezTo>
                  <a:cubicBezTo>
                    <a:pt x="606" y="194"/>
                    <a:pt x="607" y="194"/>
                    <a:pt x="607" y="194"/>
                  </a:cubicBezTo>
                  <a:cubicBezTo>
                    <a:pt x="608" y="194"/>
                    <a:pt x="609" y="194"/>
                    <a:pt x="609" y="194"/>
                  </a:cubicBezTo>
                  <a:cubicBezTo>
                    <a:pt x="610" y="193"/>
                    <a:pt x="610" y="193"/>
                    <a:pt x="610" y="193"/>
                  </a:cubicBezTo>
                  <a:cubicBezTo>
                    <a:pt x="611" y="193"/>
                    <a:pt x="611" y="193"/>
                    <a:pt x="611" y="193"/>
                  </a:cubicBezTo>
                  <a:cubicBezTo>
                    <a:pt x="612" y="193"/>
                    <a:pt x="612" y="193"/>
                    <a:pt x="613" y="193"/>
                  </a:cubicBezTo>
                  <a:cubicBezTo>
                    <a:pt x="613" y="193"/>
                    <a:pt x="614" y="193"/>
                    <a:pt x="614" y="192"/>
                  </a:cubicBezTo>
                  <a:cubicBezTo>
                    <a:pt x="614" y="192"/>
                    <a:pt x="615" y="192"/>
                    <a:pt x="615" y="192"/>
                  </a:cubicBezTo>
                  <a:cubicBezTo>
                    <a:pt x="615" y="192"/>
                    <a:pt x="616" y="192"/>
                    <a:pt x="616" y="192"/>
                  </a:cubicBezTo>
                  <a:cubicBezTo>
                    <a:pt x="617" y="191"/>
                    <a:pt x="617" y="191"/>
                    <a:pt x="617" y="191"/>
                  </a:cubicBezTo>
                  <a:cubicBezTo>
                    <a:pt x="618" y="191"/>
                    <a:pt x="618" y="191"/>
                    <a:pt x="619" y="191"/>
                  </a:cubicBezTo>
                  <a:cubicBezTo>
                    <a:pt x="619" y="191"/>
                    <a:pt x="619" y="191"/>
                    <a:pt x="619" y="191"/>
                  </a:cubicBezTo>
                  <a:cubicBezTo>
                    <a:pt x="619" y="191"/>
                    <a:pt x="619" y="191"/>
                    <a:pt x="619" y="191"/>
                  </a:cubicBezTo>
                  <a:cubicBezTo>
                    <a:pt x="620" y="191"/>
                    <a:pt x="620" y="191"/>
                    <a:pt x="620" y="191"/>
                  </a:cubicBezTo>
                  <a:cubicBezTo>
                    <a:pt x="620" y="191"/>
                    <a:pt x="620" y="191"/>
                    <a:pt x="620" y="191"/>
                  </a:cubicBezTo>
                  <a:cubicBezTo>
                    <a:pt x="620" y="191"/>
                    <a:pt x="620" y="190"/>
                    <a:pt x="620" y="190"/>
                  </a:cubicBezTo>
                  <a:cubicBezTo>
                    <a:pt x="621" y="190"/>
                    <a:pt x="621" y="190"/>
                    <a:pt x="621" y="190"/>
                  </a:cubicBezTo>
                  <a:cubicBezTo>
                    <a:pt x="621" y="191"/>
                    <a:pt x="622" y="190"/>
                    <a:pt x="622" y="190"/>
                  </a:cubicBezTo>
                  <a:cubicBezTo>
                    <a:pt x="622" y="190"/>
                    <a:pt x="622" y="190"/>
                    <a:pt x="622" y="190"/>
                  </a:cubicBezTo>
                  <a:cubicBezTo>
                    <a:pt x="622" y="190"/>
                    <a:pt x="623" y="190"/>
                    <a:pt x="623" y="190"/>
                  </a:cubicBezTo>
                  <a:cubicBezTo>
                    <a:pt x="623" y="189"/>
                    <a:pt x="623" y="189"/>
                    <a:pt x="623" y="189"/>
                  </a:cubicBezTo>
                  <a:cubicBezTo>
                    <a:pt x="622" y="189"/>
                    <a:pt x="622" y="189"/>
                    <a:pt x="622" y="189"/>
                  </a:cubicBezTo>
                  <a:cubicBezTo>
                    <a:pt x="622" y="189"/>
                    <a:pt x="622" y="189"/>
                    <a:pt x="622" y="189"/>
                  </a:cubicBezTo>
                  <a:cubicBezTo>
                    <a:pt x="622" y="189"/>
                    <a:pt x="622" y="189"/>
                    <a:pt x="622" y="189"/>
                  </a:cubicBezTo>
                  <a:cubicBezTo>
                    <a:pt x="621" y="189"/>
                    <a:pt x="621" y="189"/>
                    <a:pt x="621" y="189"/>
                  </a:cubicBezTo>
                  <a:cubicBezTo>
                    <a:pt x="620" y="189"/>
                    <a:pt x="621" y="188"/>
                    <a:pt x="620" y="188"/>
                  </a:cubicBezTo>
                  <a:cubicBezTo>
                    <a:pt x="620" y="188"/>
                    <a:pt x="619" y="188"/>
                    <a:pt x="619" y="188"/>
                  </a:cubicBezTo>
                  <a:cubicBezTo>
                    <a:pt x="619" y="187"/>
                    <a:pt x="619" y="187"/>
                    <a:pt x="620" y="187"/>
                  </a:cubicBezTo>
                  <a:cubicBezTo>
                    <a:pt x="620" y="187"/>
                    <a:pt x="619" y="186"/>
                    <a:pt x="619" y="186"/>
                  </a:cubicBezTo>
                  <a:cubicBezTo>
                    <a:pt x="619" y="186"/>
                    <a:pt x="619" y="186"/>
                    <a:pt x="619" y="186"/>
                  </a:cubicBezTo>
                  <a:cubicBezTo>
                    <a:pt x="618" y="187"/>
                    <a:pt x="618" y="186"/>
                    <a:pt x="618" y="186"/>
                  </a:cubicBezTo>
                  <a:cubicBezTo>
                    <a:pt x="618" y="187"/>
                    <a:pt x="617" y="187"/>
                    <a:pt x="617" y="187"/>
                  </a:cubicBezTo>
                  <a:cubicBezTo>
                    <a:pt x="617" y="187"/>
                    <a:pt x="617" y="187"/>
                    <a:pt x="617" y="187"/>
                  </a:cubicBezTo>
                  <a:cubicBezTo>
                    <a:pt x="617" y="187"/>
                    <a:pt x="617" y="187"/>
                    <a:pt x="616" y="187"/>
                  </a:cubicBezTo>
                  <a:cubicBezTo>
                    <a:pt x="616" y="187"/>
                    <a:pt x="616" y="187"/>
                    <a:pt x="616" y="187"/>
                  </a:cubicBezTo>
                  <a:cubicBezTo>
                    <a:pt x="616" y="187"/>
                    <a:pt x="616" y="187"/>
                    <a:pt x="616" y="187"/>
                  </a:cubicBezTo>
                  <a:cubicBezTo>
                    <a:pt x="616" y="187"/>
                    <a:pt x="615" y="187"/>
                    <a:pt x="615" y="187"/>
                  </a:cubicBezTo>
                  <a:cubicBezTo>
                    <a:pt x="615" y="187"/>
                    <a:pt x="614" y="187"/>
                    <a:pt x="614" y="187"/>
                  </a:cubicBezTo>
                  <a:cubicBezTo>
                    <a:pt x="614" y="187"/>
                    <a:pt x="613" y="187"/>
                    <a:pt x="613" y="187"/>
                  </a:cubicBezTo>
                  <a:cubicBezTo>
                    <a:pt x="613" y="187"/>
                    <a:pt x="613" y="187"/>
                    <a:pt x="612" y="187"/>
                  </a:cubicBezTo>
                  <a:cubicBezTo>
                    <a:pt x="612" y="186"/>
                    <a:pt x="612" y="186"/>
                    <a:pt x="612" y="186"/>
                  </a:cubicBezTo>
                  <a:cubicBezTo>
                    <a:pt x="612" y="186"/>
                    <a:pt x="612" y="186"/>
                    <a:pt x="612" y="186"/>
                  </a:cubicBezTo>
                  <a:cubicBezTo>
                    <a:pt x="612" y="186"/>
                    <a:pt x="612" y="186"/>
                    <a:pt x="612" y="185"/>
                  </a:cubicBezTo>
                  <a:cubicBezTo>
                    <a:pt x="612" y="185"/>
                    <a:pt x="612" y="185"/>
                    <a:pt x="612" y="185"/>
                  </a:cubicBezTo>
                  <a:cubicBezTo>
                    <a:pt x="612" y="185"/>
                    <a:pt x="612" y="185"/>
                    <a:pt x="612" y="184"/>
                  </a:cubicBezTo>
                  <a:cubicBezTo>
                    <a:pt x="612" y="184"/>
                    <a:pt x="612" y="184"/>
                    <a:pt x="612" y="183"/>
                  </a:cubicBezTo>
                  <a:cubicBezTo>
                    <a:pt x="612" y="183"/>
                    <a:pt x="612" y="183"/>
                    <a:pt x="611" y="183"/>
                  </a:cubicBezTo>
                  <a:cubicBezTo>
                    <a:pt x="611" y="183"/>
                    <a:pt x="610" y="183"/>
                    <a:pt x="610" y="183"/>
                  </a:cubicBezTo>
                  <a:cubicBezTo>
                    <a:pt x="610" y="183"/>
                    <a:pt x="610" y="183"/>
                    <a:pt x="610" y="183"/>
                  </a:cubicBezTo>
                  <a:cubicBezTo>
                    <a:pt x="609" y="183"/>
                    <a:pt x="609" y="184"/>
                    <a:pt x="608" y="184"/>
                  </a:cubicBezTo>
                  <a:cubicBezTo>
                    <a:pt x="608" y="184"/>
                    <a:pt x="608" y="184"/>
                    <a:pt x="608" y="184"/>
                  </a:cubicBezTo>
                  <a:cubicBezTo>
                    <a:pt x="608" y="184"/>
                    <a:pt x="608" y="184"/>
                    <a:pt x="608" y="184"/>
                  </a:cubicBezTo>
                  <a:cubicBezTo>
                    <a:pt x="607" y="185"/>
                    <a:pt x="607" y="185"/>
                    <a:pt x="607" y="185"/>
                  </a:cubicBezTo>
                  <a:cubicBezTo>
                    <a:pt x="607" y="185"/>
                    <a:pt x="607" y="185"/>
                    <a:pt x="607" y="185"/>
                  </a:cubicBezTo>
                  <a:cubicBezTo>
                    <a:pt x="607" y="185"/>
                    <a:pt x="606" y="185"/>
                    <a:pt x="606" y="186"/>
                  </a:cubicBezTo>
                  <a:cubicBezTo>
                    <a:pt x="606" y="186"/>
                    <a:pt x="606" y="186"/>
                    <a:pt x="605" y="186"/>
                  </a:cubicBezTo>
                  <a:cubicBezTo>
                    <a:pt x="605" y="187"/>
                    <a:pt x="604" y="187"/>
                    <a:pt x="604" y="187"/>
                  </a:cubicBezTo>
                  <a:cubicBezTo>
                    <a:pt x="604" y="187"/>
                    <a:pt x="604" y="187"/>
                    <a:pt x="604" y="186"/>
                  </a:cubicBezTo>
                  <a:cubicBezTo>
                    <a:pt x="605" y="186"/>
                    <a:pt x="605" y="186"/>
                    <a:pt x="605" y="186"/>
                  </a:cubicBezTo>
                  <a:cubicBezTo>
                    <a:pt x="605" y="186"/>
                    <a:pt x="605" y="186"/>
                    <a:pt x="606" y="186"/>
                  </a:cubicBezTo>
                  <a:cubicBezTo>
                    <a:pt x="606" y="186"/>
                    <a:pt x="606" y="185"/>
                    <a:pt x="606" y="185"/>
                  </a:cubicBezTo>
                  <a:cubicBezTo>
                    <a:pt x="606" y="185"/>
                    <a:pt x="606" y="185"/>
                    <a:pt x="606" y="185"/>
                  </a:cubicBezTo>
                  <a:cubicBezTo>
                    <a:pt x="607" y="185"/>
                    <a:pt x="607" y="184"/>
                    <a:pt x="607" y="184"/>
                  </a:cubicBezTo>
                  <a:cubicBezTo>
                    <a:pt x="608" y="184"/>
                    <a:pt x="608" y="184"/>
                    <a:pt x="608" y="184"/>
                  </a:cubicBezTo>
                  <a:cubicBezTo>
                    <a:pt x="608" y="184"/>
                    <a:pt x="608" y="184"/>
                    <a:pt x="608" y="184"/>
                  </a:cubicBezTo>
                  <a:cubicBezTo>
                    <a:pt x="609" y="183"/>
                    <a:pt x="609" y="183"/>
                    <a:pt x="608" y="183"/>
                  </a:cubicBezTo>
                  <a:cubicBezTo>
                    <a:pt x="608" y="183"/>
                    <a:pt x="608" y="183"/>
                    <a:pt x="608" y="183"/>
                  </a:cubicBezTo>
                  <a:cubicBezTo>
                    <a:pt x="607" y="183"/>
                    <a:pt x="607" y="183"/>
                    <a:pt x="607" y="183"/>
                  </a:cubicBezTo>
                  <a:cubicBezTo>
                    <a:pt x="607" y="183"/>
                    <a:pt x="607" y="183"/>
                    <a:pt x="607" y="183"/>
                  </a:cubicBezTo>
                  <a:cubicBezTo>
                    <a:pt x="607" y="183"/>
                    <a:pt x="607" y="183"/>
                    <a:pt x="607" y="183"/>
                  </a:cubicBezTo>
                  <a:cubicBezTo>
                    <a:pt x="607" y="183"/>
                    <a:pt x="607" y="184"/>
                    <a:pt x="606" y="183"/>
                  </a:cubicBezTo>
                  <a:cubicBezTo>
                    <a:pt x="606" y="183"/>
                    <a:pt x="606" y="183"/>
                    <a:pt x="606" y="183"/>
                  </a:cubicBezTo>
                  <a:cubicBezTo>
                    <a:pt x="606" y="183"/>
                    <a:pt x="607" y="183"/>
                    <a:pt x="607" y="183"/>
                  </a:cubicBezTo>
                  <a:cubicBezTo>
                    <a:pt x="607" y="182"/>
                    <a:pt x="607" y="182"/>
                    <a:pt x="606" y="181"/>
                  </a:cubicBezTo>
                  <a:cubicBezTo>
                    <a:pt x="606" y="181"/>
                    <a:pt x="606" y="181"/>
                    <a:pt x="606" y="182"/>
                  </a:cubicBezTo>
                  <a:cubicBezTo>
                    <a:pt x="606" y="182"/>
                    <a:pt x="606" y="182"/>
                    <a:pt x="606" y="182"/>
                  </a:cubicBezTo>
                  <a:cubicBezTo>
                    <a:pt x="606" y="182"/>
                    <a:pt x="605" y="182"/>
                    <a:pt x="605" y="182"/>
                  </a:cubicBezTo>
                  <a:cubicBezTo>
                    <a:pt x="605" y="182"/>
                    <a:pt x="605" y="182"/>
                    <a:pt x="605" y="182"/>
                  </a:cubicBezTo>
                  <a:cubicBezTo>
                    <a:pt x="604" y="182"/>
                    <a:pt x="604" y="182"/>
                    <a:pt x="604" y="182"/>
                  </a:cubicBezTo>
                  <a:cubicBezTo>
                    <a:pt x="604" y="182"/>
                    <a:pt x="603" y="182"/>
                    <a:pt x="603" y="182"/>
                  </a:cubicBezTo>
                  <a:cubicBezTo>
                    <a:pt x="603" y="182"/>
                    <a:pt x="603" y="182"/>
                    <a:pt x="602" y="182"/>
                  </a:cubicBezTo>
                  <a:cubicBezTo>
                    <a:pt x="602" y="182"/>
                    <a:pt x="602" y="182"/>
                    <a:pt x="602" y="183"/>
                  </a:cubicBezTo>
                  <a:cubicBezTo>
                    <a:pt x="602" y="183"/>
                    <a:pt x="602" y="182"/>
                    <a:pt x="602" y="183"/>
                  </a:cubicBezTo>
                  <a:cubicBezTo>
                    <a:pt x="601" y="183"/>
                    <a:pt x="601" y="183"/>
                    <a:pt x="601" y="183"/>
                  </a:cubicBezTo>
                  <a:cubicBezTo>
                    <a:pt x="601" y="183"/>
                    <a:pt x="601" y="183"/>
                    <a:pt x="601" y="183"/>
                  </a:cubicBezTo>
                  <a:cubicBezTo>
                    <a:pt x="600" y="183"/>
                    <a:pt x="600" y="183"/>
                    <a:pt x="600" y="184"/>
                  </a:cubicBezTo>
                  <a:cubicBezTo>
                    <a:pt x="600" y="184"/>
                    <a:pt x="599" y="184"/>
                    <a:pt x="599" y="184"/>
                  </a:cubicBezTo>
                  <a:cubicBezTo>
                    <a:pt x="599" y="184"/>
                    <a:pt x="599" y="184"/>
                    <a:pt x="598" y="184"/>
                  </a:cubicBezTo>
                  <a:cubicBezTo>
                    <a:pt x="598" y="184"/>
                    <a:pt x="599" y="184"/>
                    <a:pt x="599" y="184"/>
                  </a:cubicBezTo>
                  <a:cubicBezTo>
                    <a:pt x="599" y="184"/>
                    <a:pt x="599" y="183"/>
                    <a:pt x="599" y="183"/>
                  </a:cubicBezTo>
                  <a:cubicBezTo>
                    <a:pt x="599" y="183"/>
                    <a:pt x="599" y="183"/>
                    <a:pt x="599" y="183"/>
                  </a:cubicBezTo>
                  <a:cubicBezTo>
                    <a:pt x="600" y="183"/>
                    <a:pt x="600" y="183"/>
                    <a:pt x="600" y="183"/>
                  </a:cubicBezTo>
                  <a:cubicBezTo>
                    <a:pt x="600" y="183"/>
                    <a:pt x="601" y="182"/>
                    <a:pt x="601" y="182"/>
                  </a:cubicBezTo>
                  <a:cubicBezTo>
                    <a:pt x="601" y="182"/>
                    <a:pt x="602" y="181"/>
                    <a:pt x="602" y="181"/>
                  </a:cubicBezTo>
                  <a:cubicBezTo>
                    <a:pt x="602" y="181"/>
                    <a:pt x="602" y="181"/>
                    <a:pt x="602" y="180"/>
                  </a:cubicBezTo>
                  <a:cubicBezTo>
                    <a:pt x="602" y="180"/>
                    <a:pt x="602" y="180"/>
                    <a:pt x="602" y="180"/>
                  </a:cubicBezTo>
                  <a:cubicBezTo>
                    <a:pt x="603" y="180"/>
                    <a:pt x="603" y="179"/>
                    <a:pt x="603" y="179"/>
                  </a:cubicBezTo>
                  <a:cubicBezTo>
                    <a:pt x="603" y="179"/>
                    <a:pt x="603" y="179"/>
                    <a:pt x="603" y="179"/>
                  </a:cubicBezTo>
                  <a:cubicBezTo>
                    <a:pt x="603" y="179"/>
                    <a:pt x="602" y="178"/>
                    <a:pt x="603" y="178"/>
                  </a:cubicBezTo>
                  <a:cubicBezTo>
                    <a:pt x="603" y="178"/>
                    <a:pt x="603" y="178"/>
                    <a:pt x="603" y="178"/>
                  </a:cubicBezTo>
                  <a:cubicBezTo>
                    <a:pt x="604" y="178"/>
                    <a:pt x="604" y="178"/>
                    <a:pt x="604" y="177"/>
                  </a:cubicBezTo>
                  <a:cubicBezTo>
                    <a:pt x="604" y="177"/>
                    <a:pt x="604" y="177"/>
                    <a:pt x="604" y="176"/>
                  </a:cubicBezTo>
                  <a:cubicBezTo>
                    <a:pt x="604" y="176"/>
                    <a:pt x="604" y="176"/>
                    <a:pt x="604" y="176"/>
                  </a:cubicBezTo>
                  <a:cubicBezTo>
                    <a:pt x="603" y="176"/>
                    <a:pt x="603" y="176"/>
                    <a:pt x="603" y="176"/>
                  </a:cubicBezTo>
                  <a:cubicBezTo>
                    <a:pt x="603" y="176"/>
                    <a:pt x="602" y="176"/>
                    <a:pt x="602" y="176"/>
                  </a:cubicBezTo>
                  <a:cubicBezTo>
                    <a:pt x="602" y="176"/>
                    <a:pt x="601" y="176"/>
                    <a:pt x="601" y="176"/>
                  </a:cubicBezTo>
                  <a:cubicBezTo>
                    <a:pt x="601" y="176"/>
                    <a:pt x="601" y="176"/>
                    <a:pt x="601" y="176"/>
                  </a:cubicBezTo>
                  <a:cubicBezTo>
                    <a:pt x="601" y="176"/>
                    <a:pt x="601" y="176"/>
                    <a:pt x="601" y="176"/>
                  </a:cubicBezTo>
                  <a:cubicBezTo>
                    <a:pt x="601" y="176"/>
                    <a:pt x="600" y="176"/>
                    <a:pt x="600" y="176"/>
                  </a:cubicBezTo>
                  <a:cubicBezTo>
                    <a:pt x="600" y="176"/>
                    <a:pt x="600" y="176"/>
                    <a:pt x="599" y="176"/>
                  </a:cubicBezTo>
                  <a:cubicBezTo>
                    <a:pt x="599" y="176"/>
                    <a:pt x="599" y="176"/>
                    <a:pt x="599" y="176"/>
                  </a:cubicBezTo>
                  <a:cubicBezTo>
                    <a:pt x="599" y="176"/>
                    <a:pt x="599" y="175"/>
                    <a:pt x="599" y="175"/>
                  </a:cubicBezTo>
                  <a:cubicBezTo>
                    <a:pt x="599" y="175"/>
                    <a:pt x="599" y="175"/>
                    <a:pt x="598" y="175"/>
                  </a:cubicBezTo>
                  <a:cubicBezTo>
                    <a:pt x="598" y="175"/>
                    <a:pt x="598" y="175"/>
                    <a:pt x="598" y="175"/>
                  </a:cubicBezTo>
                  <a:cubicBezTo>
                    <a:pt x="598" y="175"/>
                    <a:pt x="598" y="175"/>
                    <a:pt x="597" y="175"/>
                  </a:cubicBezTo>
                  <a:cubicBezTo>
                    <a:pt x="597" y="175"/>
                    <a:pt x="597" y="175"/>
                    <a:pt x="597" y="175"/>
                  </a:cubicBezTo>
                  <a:cubicBezTo>
                    <a:pt x="597" y="175"/>
                    <a:pt x="597" y="175"/>
                    <a:pt x="597" y="175"/>
                  </a:cubicBezTo>
                  <a:cubicBezTo>
                    <a:pt x="598" y="175"/>
                    <a:pt x="598" y="175"/>
                    <a:pt x="598" y="174"/>
                  </a:cubicBezTo>
                  <a:cubicBezTo>
                    <a:pt x="598" y="174"/>
                    <a:pt x="598" y="174"/>
                    <a:pt x="598" y="174"/>
                  </a:cubicBezTo>
                  <a:cubicBezTo>
                    <a:pt x="598" y="174"/>
                    <a:pt x="598" y="173"/>
                    <a:pt x="598" y="173"/>
                  </a:cubicBezTo>
                  <a:cubicBezTo>
                    <a:pt x="598" y="173"/>
                    <a:pt x="598" y="172"/>
                    <a:pt x="598" y="172"/>
                  </a:cubicBezTo>
                  <a:cubicBezTo>
                    <a:pt x="598" y="172"/>
                    <a:pt x="597" y="172"/>
                    <a:pt x="597" y="172"/>
                  </a:cubicBezTo>
                  <a:cubicBezTo>
                    <a:pt x="597" y="172"/>
                    <a:pt x="596" y="172"/>
                    <a:pt x="596" y="172"/>
                  </a:cubicBezTo>
                  <a:cubicBezTo>
                    <a:pt x="596" y="172"/>
                    <a:pt x="596" y="172"/>
                    <a:pt x="595" y="172"/>
                  </a:cubicBezTo>
                  <a:cubicBezTo>
                    <a:pt x="595" y="172"/>
                    <a:pt x="595" y="172"/>
                    <a:pt x="595" y="172"/>
                  </a:cubicBezTo>
                  <a:cubicBezTo>
                    <a:pt x="595" y="172"/>
                    <a:pt x="596" y="172"/>
                    <a:pt x="596" y="172"/>
                  </a:cubicBezTo>
                  <a:cubicBezTo>
                    <a:pt x="595" y="172"/>
                    <a:pt x="595" y="171"/>
                    <a:pt x="595" y="171"/>
                  </a:cubicBezTo>
                  <a:cubicBezTo>
                    <a:pt x="595" y="171"/>
                    <a:pt x="595" y="171"/>
                    <a:pt x="595" y="171"/>
                  </a:cubicBezTo>
                  <a:cubicBezTo>
                    <a:pt x="595" y="171"/>
                    <a:pt x="595" y="171"/>
                    <a:pt x="595" y="171"/>
                  </a:cubicBezTo>
                  <a:cubicBezTo>
                    <a:pt x="595" y="171"/>
                    <a:pt x="595" y="171"/>
                    <a:pt x="595" y="171"/>
                  </a:cubicBezTo>
                  <a:cubicBezTo>
                    <a:pt x="595" y="171"/>
                    <a:pt x="595" y="170"/>
                    <a:pt x="595" y="170"/>
                  </a:cubicBezTo>
                  <a:cubicBezTo>
                    <a:pt x="595" y="170"/>
                    <a:pt x="595" y="170"/>
                    <a:pt x="595" y="170"/>
                  </a:cubicBezTo>
                  <a:cubicBezTo>
                    <a:pt x="595" y="170"/>
                    <a:pt x="595" y="170"/>
                    <a:pt x="595" y="170"/>
                  </a:cubicBezTo>
                  <a:cubicBezTo>
                    <a:pt x="595" y="170"/>
                    <a:pt x="595" y="169"/>
                    <a:pt x="595" y="169"/>
                  </a:cubicBezTo>
                  <a:cubicBezTo>
                    <a:pt x="595" y="169"/>
                    <a:pt x="594" y="169"/>
                    <a:pt x="594" y="169"/>
                  </a:cubicBezTo>
                  <a:cubicBezTo>
                    <a:pt x="594" y="169"/>
                    <a:pt x="594" y="169"/>
                    <a:pt x="594" y="169"/>
                  </a:cubicBezTo>
                  <a:cubicBezTo>
                    <a:pt x="594" y="169"/>
                    <a:pt x="594" y="168"/>
                    <a:pt x="594" y="168"/>
                  </a:cubicBezTo>
                  <a:cubicBezTo>
                    <a:pt x="594" y="168"/>
                    <a:pt x="593" y="168"/>
                    <a:pt x="593" y="168"/>
                  </a:cubicBezTo>
                  <a:cubicBezTo>
                    <a:pt x="593" y="168"/>
                    <a:pt x="593" y="168"/>
                    <a:pt x="593" y="168"/>
                  </a:cubicBezTo>
                  <a:cubicBezTo>
                    <a:pt x="593" y="168"/>
                    <a:pt x="593" y="168"/>
                    <a:pt x="593" y="167"/>
                  </a:cubicBezTo>
                  <a:cubicBezTo>
                    <a:pt x="592" y="167"/>
                    <a:pt x="592" y="167"/>
                    <a:pt x="592" y="167"/>
                  </a:cubicBezTo>
                  <a:cubicBezTo>
                    <a:pt x="592" y="166"/>
                    <a:pt x="591" y="166"/>
                    <a:pt x="591" y="166"/>
                  </a:cubicBezTo>
                  <a:cubicBezTo>
                    <a:pt x="591" y="166"/>
                    <a:pt x="592" y="166"/>
                    <a:pt x="592" y="166"/>
                  </a:cubicBezTo>
                  <a:cubicBezTo>
                    <a:pt x="592" y="166"/>
                    <a:pt x="592" y="166"/>
                    <a:pt x="592" y="166"/>
                  </a:cubicBezTo>
                  <a:cubicBezTo>
                    <a:pt x="592" y="166"/>
                    <a:pt x="593" y="166"/>
                    <a:pt x="593" y="166"/>
                  </a:cubicBezTo>
                  <a:cubicBezTo>
                    <a:pt x="593" y="167"/>
                    <a:pt x="593" y="167"/>
                    <a:pt x="593" y="167"/>
                  </a:cubicBezTo>
                  <a:cubicBezTo>
                    <a:pt x="594" y="167"/>
                    <a:pt x="594" y="168"/>
                    <a:pt x="595" y="168"/>
                  </a:cubicBezTo>
                  <a:cubicBezTo>
                    <a:pt x="595" y="168"/>
                    <a:pt x="595" y="169"/>
                    <a:pt x="595" y="169"/>
                  </a:cubicBezTo>
                  <a:cubicBezTo>
                    <a:pt x="595" y="169"/>
                    <a:pt x="596" y="169"/>
                    <a:pt x="596" y="169"/>
                  </a:cubicBezTo>
                  <a:cubicBezTo>
                    <a:pt x="596" y="169"/>
                    <a:pt x="596" y="169"/>
                    <a:pt x="596" y="168"/>
                  </a:cubicBezTo>
                  <a:cubicBezTo>
                    <a:pt x="596" y="168"/>
                    <a:pt x="597" y="168"/>
                    <a:pt x="597" y="168"/>
                  </a:cubicBezTo>
                  <a:cubicBezTo>
                    <a:pt x="597" y="168"/>
                    <a:pt x="597" y="168"/>
                    <a:pt x="598" y="168"/>
                  </a:cubicBezTo>
                  <a:cubicBezTo>
                    <a:pt x="598" y="168"/>
                    <a:pt x="598" y="168"/>
                    <a:pt x="598" y="168"/>
                  </a:cubicBezTo>
                  <a:cubicBezTo>
                    <a:pt x="598" y="168"/>
                    <a:pt x="598" y="168"/>
                    <a:pt x="598" y="168"/>
                  </a:cubicBezTo>
                  <a:cubicBezTo>
                    <a:pt x="599" y="167"/>
                    <a:pt x="599" y="167"/>
                    <a:pt x="600" y="167"/>
                  </a:cubicBezTo>
                  <a:cubicBezTo>
                    <a:pt x="600" y="167"/>
                    <a:pt x="600" y="167"/>
                    <a:pt x="601" y="166"/>
                  </a:cubicBezTo>
                  <a:cubicBezTo>
                    <a:pt x="601" y="166"/>
                    <a:pt x="600" y="166"/>
                    <a:pt x="600" y="165"/>
                  </a:cubicBezTo>
                  <a:cubicBezTo>
                    <a:pt x="601" y="165"/>
                    <a:pt x="601" y="165"/>
                    <a:pt x="601" y="165"/>
                  </a:cubicBezTo>
                  <a:cubicBezTo>
                    <a:pt x="601" y="165"/>
                    <a:pt x="601" y="165"/>
                    <a:pt x="601" y="165"/>
                  </a:cubicBezTo>
                  <a:cubicBezTo>
                    <a:pt x="601" y="165"/>
                    <a:pt x="601" y="165"/>
                    <a:pt x="601" y="165"/>
                  </a:cubicBezTo>
                  <a:cubicBezTo>
                    <a:pt x="601" y="165"/>
                    <a:pt x="602" y="165"/>
                    <a:pt x="602" y="164"/>
                  </a:cubicBezTo>
                  <a:cubicBezTo>
                    <a:pt x="602" y="164"/>
                    <a:pt x="602" y="164"/>
                    <a:pt x="602" y="164"/>
                  </a:cubicBezTo>
                  <a:cubicBezTo>
                    <a:pt x="602" y="164"/>
                    <a:pt x="602" y="164"/>
                    <a:pt x="602" y="164"/>
                  </a:cubicBezTo>
                  <a:cubicBezTo>
                    <a:pt x="602" y="164"/>
                    <a:pt x="602" y="163"/>
                    <a:pt x="602" y="163"/>
                  </a:cubicBezTo>
                  <a:cubicBezTo>
                    <a:pt x="602" y="163"/>
                    <a:pt x="602" y="163"/>
                    <a:pt x="601" y="163"/>
                  </a:cubicBezTo>
                  <a:cubicBezTo>
                    <a:pt x="601" y="163"/>
                    <a:pt x="601" y="163"/>
                    <a:pt x="601" y="162"/>
                  </a:cubicBezTo>
                  <a:cubicBezTo>
                    <a:pt x="601" y="162"/>
                    <a:pt x="601" y="162"/>
                    <a:pt x="601" y="162"/>
                  </a:cubicBezTo>
                  <a:cubicBezTo>
                    <a:pt x="600" y="162"/>
                    <a:pt x="600" y="162"/>
                    <a:pt x="600" y="162"/>
                  </a:cubicBezTo>
                  <a:cubicBezTo>
                    <a:pt x="599" y="162"/>
                    <a:pt x="599" y="162"/>
                    <a:pt x="599" y="162"/>
                  </a:cubicBezTo>
                  <a:cubicBezTo>
                    <a:pt x="599" y="162"/>
                    <a:pt x="599" y="162"/>
                    <a:pt x="599" y="162"/>
                  </a:cubicBezTo>
                  <a:cubicBezTo>
                    <a:pt x="599" y="162"/>
                    <a:pt x="598" y="162"/>
                    <a:pt x="598" y="162"/>
                  </a:cubicBezTo>
                  <a:cubicBezTo>
                    <a:pt x="598" y="162"/>
                    <a:pt x="598" y="161"/>
                    <a:pt x="598" y="161"/>
                  </a:cubicBezTo>
                  <a:cubicBezTo>
                    <a:pt x="599" y="161"/>
                    <a:pt x="599" y="161"/>
                    <a:pt x="599" y="161"/>
                  </a:cubicBezTo>
                  <a:cubicBezTo>
                    <a:pt x="599" y="161"/>
                    <a:pt x="599" y="161"/>
                    <a:pt x="600" y="161"/>
                  </a:cubicBezTo>
                  <a:cubicBezTo>
                    <a:pt x="600" y="161"/>
                    <a:pt x="600" y="161"/>
                    <a:pt x="600" y="161"/>
                  </a:cubicBezTo>
                  <a:cubicBezTo>
                    <a:pt x="600" y="160"/>
                    <a:pt x="600" y="160"/>
                    <a:pt x="600" y="160"/>
                  </a:cubicBezTo>
                  <a:cubicBezTo>
                    <a:pt x="600" y="159"/>
                    <a:pt x="599" y="160"/>
                    <a:pt x="599" y="159"/>
                  </a:cubicBezTo>
                  <a:cubicBezTo>
                    <a:pt x="599" y="159"/>
                    <a:pt x="598" y="159"/>
                    <a:pt x="598" y="159"/>
                  </a:cubicBezTo>
                  <a:cubicBezTo>
                    <a:pt x="598" y="159"/>
                    <a:pt x="598" y="159"/>
                    <a:pt x="597" y="159"/>
                  </a:cubicBezTo>
                  <a:cubicBezTo>
                    <a:pt x="597" y="159"/>
                    <a:pt x="597" y="159"/>
                    <a:pt x="597" y="159"/>
                  </a:cubicBezTo>
                  <a:cubicBezTo>
                    <a:pt x="597" y="159"/>
                    <a:pt x="596" y="159"/>
                    <a:pt x="596" y="159"/>
                  </a:cubicBezTo>
                  <a:cubicBezTo>
                    <a:pt x="596" y="159"/>
                    <a:pt x="596" y="159"/>
                    <a:pt x="596" y="159"/>
                  </a:cubicBezTo>
                  <a:cubicBezTo>
                    <a:pt x="595" y="159"/>
                    <a:pt x="596" y="159"/>
                    <a:pt x="596" y="159"/>
                  </a:cubicBezTo>
                  <a:cubicBezTo>
                    <a:pt x="597" y="159"/>
                    <a:pt x="597" y="159"/>
                    <a:pt x="597" y="159"/>
                  </a:cubicBezTo>
                  <a:cubicBezTo>
                    <a:pt x="598" y="158"/>
                    <a:pt x="598" y="158"/>
                    <a:pt x="598" y="158"/>
                  </a:cubicBezTo>
                  <a:cubicBezTo>
                    <a:pt x="599" y="158"/>
                    <a:pt x="599" y="158"/>
                    <a:pt x="599" y="158"/>
                  </a:cubicBezTo>
                  <a:cubicBezTo>
                    <a:pt x="599" y="158"/>
                    <a:pt x="600" y="157"/>
                    <a:pt x="600" y="157"/>
                  </a:cubicBezTo>
                  <a:cubicBezTo>
                    <a:pt x="600" y="157"/>
                    <a:pt x="600" y="156"/>
                    <a:pt x="600" y="156"/>
                  </a:cubicBezTo>
                  <a:cubicBezTo>
                    <a:pt x="600" y="156"/>
                    <a:pt x="600" y="156"/>
                    <a:pt x="600" y="156"/>
                  </a:cubicBezTo>
                  <a:cubicBezTo>
                    <a:pt x="600" y="156"/>
                    <a:pt x="600" y="155"/>
                    <a:pt x="600" y="155"/>
                  </a:cubicBezTo>
                  <a:cubicBezTo>
                    <a:pt x="600" y="155"/>
                    <a:pt x="600" y="155"/>
                    <a:pt x="600" y="155"/>
                  </a:cubicBezTo>
                  <a:cubicBezTo>
                    <a:pt x="599" y="155"/>
                    <a:pt x="599" y="155"/>
                    <a:pt x="599" y="155"/>
                  </a:cubicBezTo>
                  <a:cubicBezTo>
                    <a:pt x="598" y="155"/>
                    <a:pt x="598" y="155"/>
                    <a:pt x="598" y="155"/>
                  </a:cubicBezTo>
                  <a:cubicBezTo>
                    <a:pt x="598" y="155"/>
                    <a:pt x="597" y="155"/>
                    <a:pt x="597" y="155"/>
                  </a:cubicBezTo>
                  <a:cubicBezTo>
                    <a:pt x="597" y="155"/>
                    <a:pt x="596" y="155"/>
                    <a:pt x="596" y="154"/>
                  </a:cubicBezTo>
                  <a:cubicBezTo>
                    <a:pt x="596" y="154"/>
                    <a:pt x="596" y="154"/>
                    <a:pt x="597" y="154"/>
                  </a:cubicBezTo>
                  <a:cubicBezTo>
                    <a:pt x="597" y="154"/>
                    <a:pt x="597" y="154"/>
                    <a:pt x="597" y="154"/>
                  </a:cubicBezTo>
                  <a:cubicBezTo>
                    <a:pt x="597" y="154"/>
                    <a:pt x="598" y="154"/>
                    <a:pt x="598" y="154"/>
                  </a:cubicBezTo>
                  <a:cubicBezTo>
                    <a:pt x="598" y="154"/>
                    <a:pt x="598" y="154"/>
                    <a:pt x="599" y="154"/>
                  </a:cubicBezTo>
                  <a:cubicBezTo>
                    <a:pt x="599" y="154"/>
                    <a:pt x="600" y="154"/>
                    <a:pt x="599" y="153"/>
                  </a:cubicBezTo>
                  <a:cubicBezTo>
                    <a:pt x="599" y="153"/>
                    <a:pt x="599" y="153"/>
                    <a:pt x="599" y="153"/>
                  </a:cubicBezTo>
                  <a:cubicBezTo>
                    <a:pt x="598" y="152"/>
                    <a:pt x="598" y="152"/>
                    <a:pt x="598" y="152"/>
                  </a:cubicBezTo>
                  <a:cubicBezTo>
                    <a:pt x="597" y="152"/>
                    <a:pt x="597" y="152"/>
                    <a:pt x="597" y="152"/>
                  </a:cubicBezTo>
                  <a:cubicBezTo>
                    <a:pt x="597" y="152"/>
                    <a:pt x="597" y="152"/>
                    <a:pt x="597" y="152"/>
                  </a:cubicBezTo>
                  <a:cubicBezTo>
                    <a:pt x="597" y="153"/>
                    <a:pt x="597" y="153"/>
                    <a:pt x="597" y="153"/>
                  </a:cubicBezTo>
                  <a:cubicBezTo>
                    <a:pt x="597" y="153"/>
                    <a:pt x="597" y="153"/>
                    <a:pt x="597" y="153"/>
                  </a:cubicBezTo>
                  <a:cubicBezTo>
                    <a:pt x="596" y="153"/>
                    <a:pt x="596" y="153"/>
                    <a:pt x="596" y="153"/>
                  </a:cubicBezTo>
                  <a:cubicBezTo>
                    <a:pt x="596" y="153"/>
                    <a:pt x="595" y="153"/>
                    <a:pt x="595" y="154"/>
                  </a:cubicBezTo>
                  <a:cubicBezTo>
                    <a:pt x="594" y="154"/>
                    <a:pt x="593" y="155"/>
                    <a:pt x="593" y="154"/>
                  </a:cubicBezTo>
                  <a:cubicBezTo>
                    <a:pt x="593" y="154"/>
                    <a:pt x="593" y="154"/>
                    <a:pt x="594" y="153"/>
                  </a:cubicBezTo>
                  <a:cubicBezTo>
                    <a:pt x="594" y="153"/>
                    <a:pt x="594" y="153"/>
                    <a:pt x="595" y="153"/>
                  </a:cubicBezTo>
                  <a:cubicBezTo>
                    <a:pt x="595" y="153"/>
                    <a:pt x="595" y="153"/>
                    <a:pt x="596" y="152"/>
                  </a:cubicBezTo>
                  <a:cubicBezTo>
                    <a:pt x="596" y="152"/>
                    <a:pt x="596" y="152"/>
                    <a:pt x="596" y="152"/>
                  </a:cubicBezTo>
                  <a:cubicBezTo>
                    <a:pt x="596" y="152"/>
                    <a:pt x="596" y="152"/>
                    <a:pt x="597" y="152"/>
                  </a:cubicBezTo>
                  <a:cubicBezTo>
                    <a:pt x="597" y="152"/>
                    <a:pt x="597" y="152"/>
                    <a:pt x="597" y="151"/>
                  </a:cubicBezTo>
                  <a:cubicBezTo>
                    <a:pt x="597" y="151"/>
                    <a:pt x="597" y="151"/>
                    <a:pt x="597" y="151"/>
                  </a:cubicBezTo>
                  <a:cubicBezTo>
                    <a:pt x="598" y="151"/>
                    <a:pt x="598" y="151"/>
                    <a:pt x="598" y="150"/>
                  </a:cubicBezTo>
                  <a:cubicBezTo>
                    <a:pt x="598" y="150"/>
                    <a:pt x="599" y="150"/>
                    <a:pt x="599" y="150"/>
                  </a:cubicBezTo>
                  <a:cubicBezTo>
                    <a:pt x="599" y="149"/>
                    <a:pt x="600" y="149"/>
                    <a:pt x="599" y="149"/>
                  </a:cubicBezTo>
                  <a:cubicBezTo>
                    <a:pt x="599" y="149"/>
                    <a:pt x="599" y="149"/>
                    <a:pt x="599" y="149"/>
                  </a:cubicBezTo>
                  <a:cubicBezTo>
                    <a:pt x="599" y="149"/>
                    <a:pt x="598" y="149"/>
                    <a:pt x="598" y="149"/>
                  </a:cubicBezTo>
                  <a:cubicBezTo>
                    <a:pt x="598" y="149"/>
                    <a:pt x="598" y="149"/>
                    <a:pt x="598" y="149"/>
                  </a:cubicBezTo>
                  <a:cubicBezTo>
                    <a:pt x="597" y="149"/>
                    <a:pt x="598" y="149"/>
                    <a:pt x="597" y="149"/>
                  </a:cubicBezTo>
                  <a:cubicBezTo>
                    <a:pt x="597" y="149"/>
                    <a:pt x="597" y="149"/>
                    <a:pt x="597" y="149"/>
                  </a:cubicBezTo>
                  <a:cubicBezTo>
                    <a:pt x="597" y="149"/>
                    <a:pt x="597" y="149"/>
                    <a:pt x="596" y="149"/>
                  </a:cubicBezTo>
                  <a:cubicBezTo>
                    <a:pt x="596" y="150"/>
                    <a:pt x="596" y="149"/>
                    <a:pt x="596" y="149"/>
                  </a:cubicBezTo>
                  <a:cubicBezTo>
                    <a:pt x="596" y="149"/>
                    <a:pt x="596" y="150"/>
                    <a:pt x="596" y="150"/>
                  </a:cubicBezTo>
                  <a:cubicBezTo>
                    <a:pt x="595" y="150"/>
                    <a:pt x="595" y="150"/>
                    <a:pt x="595" y="149"/>
                  </a:cubicBezTo>
                  <a:cubicBezTo>
                    <a:pt x="594" y="150"/>
                    <a:pt x="594" y="150"/>
                    <a:pt x="594" y="150"/>
                  </a:cubicBezTo>
                  <a:cubicBezTo>
                    <a:pt x="593" y="150"/>
                    <a:pt x="593" y="150"/>
                    <a:pt x="593" y="150"/>
                  </a:cubicBezTo>
                  <a:cubicBezTo>
                    <a:pt x="592" y="150"/>
                    <a:pt x="592" y="150"/>
                    <a:pt x="592" y="150"/>
                  </a:cubicBezTo>
                  <a:cubicBezTo>
                    <a:pt x="592" y="150"/>
                    <a:pt x="592" y="150"/>
                    <a:pt x="592" y="150"/>
                  </a:cubicBezTo>
                  <a:cubicBezTo>
                    <a:pt x="593" y="150"/>
                    <a:pt x="593" y="150"/>
                    <a:pt x="593" y="150"/>
                  </a:cubicBezTo>
                  <a:cubicBezTo>
                    <a:pt x="594" y="149"/>
                    <a:pt x="594" y="149"/>
                    <a:pt x="594" y="149"/>
                  </a:cubicBezTo>
                  <a:cubicBezTo>
                    <a:pt x="594" y="149"/>
                    <a:pt x="595" y="149"/>
                    <a:pt x="595" y="149"/>
                  </a:cubicBezTo>
                  <a:cubicBezTo>
                    <a:pt x="595" y="149"/>
                    <a:pt x="595" y="149"/>
                    <a:pt x="595" y="149"/>
                  </a:cubicBezTo>
                  <a:cubicBezTo>
                    <a:pt x="596" y="149"/>
                    <a:pt x="596" y="149"/>
                    <a:pt x="596" y="149"/>
                  </a:cubicBezTo>
                  <a:cubicBezTo>
                    <a:pt x="596" y="148"/>
                    <a:pt x="596" y="148"/>
                    <a:pt x="596" y="148"/>
                  </a:cubicBezTo>
                  <a:cubicBezTo>
                    <a:pt x="596" y="148"/>
                    <a:pt x="596" y="148"/>
                    <a:pt x="597" y="148"/>
                  </a:cubicBezTo>
                  <a:cubicBezTo>
                    <a:pt x="597" y="148"/>
                    <a:pt x="597" y="148"/>
                    <a:pt x="597" y="148"/>
                  </a:cubicBezTo>
                  <a:cubicBezTo>
                    <a:pt x="598" y="148"/>
                    <a:pt x="598" y="148"/>
                    <a:pt x="598" y="147"/>
                  </a:cubicBezTo>
                  <a:cubicBezTo>
                    <a:pt x="598" y="147"/>
                    <a:pt x="598" y="147"/>
                    <a:pt x="598" y="147"/>
                  </a:cubicBezTo>
                  <a:cubicBezTo>
                    <a:pt x="598" y="147"/>
                    <a:pt x="598" y="147"/>
                    <a:pt x="598" y="147"/>
                  </a:cubicBezTo>
                  <a:cubicBezTo>
                    <a:pt x="598" y="146"/>
                    <a:pt x="598" y="146"/>
                    <a:pt x="598" y="146"/>
                  </a:cubicBezTo>
                  <a:cubicBezTo>
                    <a:pt x="598" y="146"/>
                    <a:pt x="599" y="146"/>
                    <a:pt x="599" y="146"/>
                  </a:cubicBezTo>
                  <a:cubicBezTo>
                    <a:pt x="599" y="146"/>
                    <a:pt x="599" y="146"/>
                    <a:pt x="599" y="146"/>
                  </a:cubicBezTo>
                  <a:cubicBezTo>
                    <a:pt x="599" y="145"/>
                    <a:pt x="599" y="145"/>
                    <a:pt x="599" y="145"/>
                  </a:cubicBezTo>
                  <a:cubicBezTo>
                    <a:pt x="598" y="145"/>
                    <a:pt x="598" y="145"/>
                    <a:pt x="598" y="145"/>
                  </a:cubicBezTo>
                  <a:cubicBezTo>
                    <a:pt x="598" y="145"/>
                    <a:pt x="597" y="145"/>
                    <a:pt x="597" y="145"/>
                  </a:cubicBezTo>
                  <a:cubicBezTo>
                    <a:pt x="597" y="145"/>
                    <a:pt x="597" y="145"/>
                    <a:pt x="597" y="144"/>
                  </a:cubicBezTo>
                  <a:cubicBezTo>
                    <a:pt x="597" y="144"/>
                    <a:pt x="597" y="144"/>
                    <a:pt x="597" y="144"/>
                  </a:cubicBezTo>
                  <a:cubicBezTo>
                    <a:pt x="598" y="144"/>
                    <a:pt x="598" y="143"/>
                    <a:pt x="597" y="143"/>
                  </a:cubicBezTo>
                  <a:cubicBezTo>
                    <a:pt x="597" y="143"/>
                    <a:pt x="597" y="143"/>
                    <a:pt x="596" y="143"/>
                  </a:cubicBezTo>
                  <a:cubicBezTo>
                    <a:pt x="596" y="143"/>
                    <a:pt x="596" y="143"/>
                    <a:pt x="596" y="143"/>
                  </a:cubicBezTo>
                  <a:cubicBezTo>
                    <a:pt x="596" y="144"/>
                    <a:pt x="596" y="143"/>
                    <a:pt x="596" y="143"/>
                  </a:cubicBezTo>
                  <a:cubicBezTo>
                    <a:pt x="595" y="143"/>
                    <a:pt x="595" y="143"/>
                    <a:pt x="595" y="143"/>
                  </a:cubicBezTo>
                  <a:cubicBezTo>
                    <a:pt x="594" y="143"/>
                    <a:pt x="593" y="143"/>
                    <a:pt x="593" y="144"/>
                  </a:cubicBezTo>
                  <a:cubicBezTo>
                    <a:pt x="593" y="144"/>
                    <a:pt x="592" y="144"/>
                    <a:pt x="592" y="144"/>
                  </a:cubicBezTo>
                  <a:cubicBezTo>
                    <a:pt x="592" y="143"/>
                    <a:pt x="593" y="143"/>
                    <a:pt x="594" y="143"/>
                  </a:cubicBezTo>
                  <a:cubicBezTo>
                    <a:pt x="594" y="143"/>
                    <a:pt x="594" y="143"/>
                    <a:pt x="595" y="143"/>
                  </a:cubicBezTo>
                  <a:cubicBezTo>
                    <a:pt x="595" y="143"/>
                    <a:pt x="596" y="143"/>
                    <a:pt x="596" y="143"/>
                  </a:cubicBezTo>
                  <a:cubicBezTo>
                    <a:pt x="596" y="143"/>
                    <a:pt x="597" y="143"/>
                    <a:pt x="597" y="142"/>
                  </a:cubicBezTo>
                  <a:cubicBezTo>
                    <a:pt x="597" y="142"/>
                    <a:pt x="597" y="142"/>
                    <a:pt x="597" y="141"/>
                  </a:cubicBezTo>
                  <a:cubicBezTo>
                    <a:pt x="597" y="141"/>
                    <a:pt x="597" y="141"/>
                    <a:pt x="597" y="140"/>
                  </a:cubicBezTo>
                  <a:cubicBezTo>
                    <a:pt x="597" y="140"/>
                    <a:pt x="596" y="140"/>
                    <a:pt x="596" y="140"/>
                  </a:cubicBezTo>
                  <a:cubicBezTo>
                    <a:pt x="596" y="140"/>
                    <a:pt x="596" y="140"/>
                    <a:pt x="596" y="141"/>
                  </a:cubicBezTo>
                  <a:cubicBezTo>
                    <a:pt x="596" y="141"/>
                    <a:pt x="595" y="141"/>
                    <a:pt x="595" y="141"/>
                  </a:cubicBezTo>
                  <a:cubicBezTo>
                    <a:pt x="595" y="140"/>
                    <a:pt x="595" y="140"/>
                    <a:pt x="595" y="140"/>
                  </a:cubicBezTo>
                  <a:cubicBezTo>
                    <a:pt x="595" y="140"/>
                    <a:pt x="595" y="140"/>
                    <a:pt x="595" y="140"/>
                  </a:cubicBezTo>
                  <a:cubicBezTo>
                    <a:pt x="595" y="140"/>
                    <a:pt x="595" y="139"/>
                    <a:pt x="596" y="139"/>
                  </a:cubicBezTo>
                  <a:cubicBezTo>
                    <a:pt x="596" y="139"/>
                    <a:pt x="595" y="139"/>
                    <a:pt x="595" y="138"/>
                  </a:cubicBezTo>
                  <a:cubicBezTo>
                    <a:pt x="595" y="138"/>
                    <a:pt x="595" y="139"/>
                    <a:pt x="595" y="139"/>
                  </a:cubicBezTo>
                  <a:cubicBezTo>
                    <a:pt x="595" y="139"/>
                    <a:pt x="595" y="139"/>
                    <a:pt x="595" y="138"/>
                  </a:cubicBezTo>
                  <a:cubicBezTo>
                    <a:pt x="595" y="138"/>
                    <a:pt x="595" y="138"/>
                    <a:pt x="595" y="138"/>
                  </a:cubicBezTo>
                  <a:cubicBezTo>
                    <a:pt x="595" y="138"/>
                    <a:pt x="595" y="137"/>
                    <a:pt x="595" y="137"/>
                  </a:cubicBezTo>
                  <a:cubicBezTo>
                    <a:pt x="595" y="137"/>
                    <a:pt x="594" y="138"/>
                    <a:pt x="594" y="138"/>
                  </a:cubicBezTo>
                  <a:cubicBezTo>
                    <a:pt x="594" y="137"/>
                    <a:pt x="594" y="137"/>
                    <a:pt x="594" y="137"/>
                  </a:cubicBezTo>
                  <a:cubicBezTo>
                    <a:pt x="594" y="137"/>
                    <a:pt x="594" y="136"/>
                    <a:pt x="594" y="136"/>
                  </a:cubicBezTo>
                  <a:cubicBezTo>
                    <a:pt x="594" y="136"/>
                    <a:pt x="594" y="135"/>
                    <a:pt x="594" y="135"/>
                  </a:cubicBezTo>
                  <a:cubicBezTo>
                    <a:pt x="594" y="135"/>
                    <a:pt x="594" y="135"/>
                    <a:pt x="595" y="135"/>
                  </a:cubicBezTo>
                  <a:cubicBezTo>
                    <a:pt x="595" y="134"/>
                    <a:pt x="595" y="134"/>
                    <a:pt x="595" y="134"/>
                  </a:cubicBezTo>
                  <a:cubicBezTo>
                    <a:pt x="595" y="134"/>
                    <a:pt x="595" y="134"/>
                    <a:pt x="595" y="134"/>
                  </a:cubicBezTo>
                  <a:cubicBezTo>
                    <a:pt x="595" y="134"/>
                    <a:pt x="595" y="133"/>
                    <a:pt x="595" y="133"/>
                  </a:cubicBezTo>
                  <a:cubicBezTo>
                    <a:pt x="595" y="133"/>
                    <a:pt x="594" y="133"/>
                    <a:pt x="594" y="134"/>
                  </a:cubicBezTo>
                  <a:cubicBezTo>
                    <a:pt x="594" y="134"/>
                    <a:pt x="594" y="134"/>
                    <a:pt x="594" y="134"/>
                  </a:cubicBezTo>
                  <a:cubicBezTo>
                    <a:pt x="593" y="134"/>
                    <a:pt x="593" y="134"/>
                    <a:pt x="593" y="134"/>
                  </a:cubicBezTo>
                  <a:cubicBezTo>
                    <a:pt x="593" y="134"/>
                    <a:pt x="592" y="134"/>
                    <a:pt x="592" y="134"/>
                  </a:cubicBezTo>
                  <a:cubicBezTo>
                    <a:pt x="592" y="134"/>
                    <a:pt x="592" y="133"/>
                    <a:pt x="592" y="133"/>
                  </a:cubicBezTo>
                  <a:cubicBezTo>
                    <a:pt x="592" y="133"/>
                    <a:pt x="593" y="133"/>
                    <a:pt x="593" y="133"/>
                  </a:cubicBezTo>
                  <a:cubicBezTo>
                    <a:pt x="593" y="133"/>
                    <a:pt x="593" y="133"/>
                    <a:pt x="594" y="133"/>
                  </a:cubicBezTo>
                  <a:cubicBezTo>
                    <a:pt x="594" y="133"/>
                    <a:pt x="594" y="133"/>
                    <a:pt x="594" y="133"/>
                  </a:cubicBezTo>
                  <a:cubicBezTo>
                    <a:pt x="594" y="133"/>
                    <a:pt x="595" y="133"/>
                    <a:pt x="595" y="132"/>
                  </a:cubicBezTo>
                  <a:cubicBezTo>
                    <a:pt x="595" y="132"/>
                    <a:pt x="595" y="131"/>
                    <a:pt x="595" y="131"/>
                  </a:cubicBezTo>
                  <a:cubicBezTo>
                    <a:pt x="595" y="131"/>
                    <a:pt x="595" y="131"/>
                    <a:pt x="595" y="130"/>
                  </a:cubicBezTo>
                  <a:cubicBezTo>
                    <a:pt x="595" y="130"/>
                    <a:pt x="595" y="130"/>
                    <a:pt x="595" y="130"/>
                  </a:cubicBezTo>
                  <a:cubicBezTo>
                    <a:pt x="595" y="130"/>
                    <a:pt x="595" y="130"/>
                    <a:pt x="595" y="129"/>
                  </a:cubicBezTo>
                  <a:cubicBezTo>
                    <a:pt x="595" y="129"/>
                    <a:pt x="595" y="128"/>
                    <a:pt x="594" y="128"/>
                  </a:cubicBezTo>
                  <a:cubicBezTo>
                    <a:pt x="593" y="128"/>
                    <a:pt x="593" y="129"/>
                    <a:pt x="593" y="129"/>
                  </a:cubicBezTo>
                  <a:cubicBezTo>
                    <a:pt x="592" y="130"/>
                    <a:pt x="592" y="131"/>
                    <a:pt x="592" y="131"/>
                  </a:cubicBezTo>
                  <a:cubicBezTo>
                    <a:pt x="592" y="131"/>
                    <a:pt x="591" y="132"/>
                    <a:pt x="591" y="132"/>
                  </a:cubicBezTo>
                  <a:cubicBezTo>
                    <a:pt x="591" y="132"/>
                    <a:pt x="590" y="132"/>
                    <a:pt x="590" y="133"/>
                  </a:cubicBezTo>
                  <a:cubicBezTo>
                    <a:pt x="589" y="133"/>
                    <a:pt x="589" y="133"/>
                    <a:pt x="589" y="134"/>
                  </a:cubicBezTo>
                  <a:cubicBezTo>
                    <a:pt x="588" y="134"/>
                    <a:pt x="588" y="134"/>
                    <a:pt x="588" y="134"/>
                  </a:cubicBezTo>
                  <a:cubicBezTo>
                    <a:pt x="588" y="134"/>
                    <a:pt x="588" y="134"/>
                    <a:pt x="588" y="135"/>
                  </a:cubicBezTo>
                  <a:cubicBezTo>
                    <a:pt x="588" y="135"/>
                    <a:pt x="588" y="135"/>
                    <a:pt x="588" y="135"/>
                  </a:cubicBezTo>
                  <a:cubicBezTo>
                    <a:pt x="587" y="135"/>
                    <a:pt x="587" y="135"/>
                    <a:pt x="587" y="135"/>
                  </a:cubicBezTo>
                  <a:cubicBezTo>
                    <a:pt x="587" y="135"/>
                    <a:pt x="587" y="136"/>
                    <a:pt x="587" y="136"/>
                  </a:cubicBezTo>
                  <a:cubicBezTo>
                    <a:pt x="587" y="135"/>
                    <a:pt x="586" y="135"/>
                    <a:pt x="586" y="135"/>
                  </a:cubicBezTo>
                  <a:cubicBezTo>
                    <a:pt x="586" y="135"/>
                    <a:pt x="585" y="135"/>
                    <a:pt x="585" y="136"/>
                  </a:cubicBezTo>
                  <a:cubicBezTo>
                    <a:pt x="585" y="136"/>
                    <a:pt x="585" y="136"/>
                    <a:pt x="585" y="136"/>
                  </a:cubicBezTo>
                  <a:cubicBezTo>
                    <a:pt x="585" y="136"/>
                    <a:pt x="584" y="136"/>
                    <a:pt x="584" y="136"/>
                  </a:cubicBezTo>
                  <a:cubicBezTo>
                    <a:pt x="584" y="136"/>
                    <a:pt x="584" y="136"/>
                    <a:pt x="584" y="136"/>
                  </a:cubicBezTo>
                  <a:cubicBezTo>
                    <a:pt x="584" y="136"/>
                    <a:pt x="584" y="136"/>
                    <a:pt x="584" y="136"/>
                  </a:cubicBezTo>
                  <a:cubicBezTo>
                    <a:pt x="584" y="136"/>
                    <a:pt x="584" y="136"/>
                    <a:pt x="583" y="136"/>
                  </a:cubicBezTo>
                  <a:cubicBezTo>
                    <a:pt x="583" y="136"/>
                    <a:pt x="583" y="137"/>
                    <a:pt x="583" y="137"/>
                  </a:cubicBezTo>
                  <a:cubicBezTo>
                    <a:pt x="583" y="137"/>
                    <a:pt x="583" y="137"/>
                    <a:pt x="583" y="137"/>
                  </a:cubicBezTo>
                  <a:cubicBezTo>
                    <a:pt x="583" y="138"/>
                    <a:pt x="583" y="138"/>
                    <a:pt x="583" y="138"/>
                  </a:cubicBezTo>
                  <a:cubicBezTo>
                    <a:pt x="583" y="138"/>
                    <a:pt x="584" y="138"/>
                    <a:pt x="584" y="138"/>
                  </a:cubicBezTo>
                  <a:cubicBezTo>
                    <a:pt x="584" y="139"/>
                    <a:pt x="584" y="139"/>
                    <a:pt x="585" y="139"/>
                  </a:cubicBezTo>
                  <a:cubicBezTo>
                    <a:pt x="585" y="140"/>
                    <a:pt x="585" y="140"/>
                    <a:pt x="584" y="139"/>
                  </a:cubicBezTo>
                  <a:cubicBezTo>
                    <a:pt x="584" y="139"/>
                    <a:pt x="584" y="139"/>
                    <a:pt x="583" y="139"/>
                  </a:cubicBezTo>
                  <a:cubicBezTo>
                    <a:pt x="583" y="139"/>
                    <a:pt x="582" y="138"/>
                    <a:pt x="582" y="139"/>
                  </a:cubicBezTo>
                  <a:cubicBezTo>
                    <a:pt x="582" y="139"/>
                    <a:pt x="582" y="139"/>
                    <a:pt x="582" y="139"/>
                  </a:cubicBezTo>
                  <a:cubicBezTo>
                    <a:pt x="582" y="139"/>
                    <a:pt x="581" y="140"/>
                    <a:pt x="581" y="140"/>
                  </a:cubicBezTo>
                  <a:cubicBezTo>
                    <a:pt x="581" y="140"/>
                    <a:pt x="581" y="140"/>
                    <a:pt x="581" y="140"/>
                  </a:cubicBezTo>
                  <a:cubicBezTo>
                    <a:pt x="581" y="140"/>
                    <a:pt x="581" y="140"/>
                    <a:pt x="581" y="141"/>
                  </a:cubicBezTo>
                  <a:cubicBezTo>
                    <a:pt x="580" y="141"/>
                    <a:pt x="580" y="141"/>
                    <a:pt x="580" y="141"/>
                  </a:cubicBezTo>
                  <a:cubicBezTo>
                    <a:pt x="580" y="141"/>
                    <a:pt x="580" y="141"/>
                    <a:pt x="580" y="141"/>
                  </a:cubicBezTo>
                  <a:cubicBezTo>
                    <a:pt x="579" y="141"/>
                    <a:pt x="579" y="141"/>
                    <a:pt x="579" y="141"/>
                  </a:cubicBezTo>
                  <a:cubicBezTo>
                    <a:pt x="579" y="141"/>
                    <a:pt x="579" y="141"/>
                    <a:pt x="579" y="141"/>
                  </a:cubicBezTo>
                  <a:cubicBezTo>
                    <a:pt x="579" y="142"/>
                    <a:pt x="579" y="142"/>
                    <a:pt x="579" y="142"/>
                  </a:cubicBezTo>
                  <a:cubicBezTo>
                    <a:pt x="579" y="142"/>
                    <a:pt x="579" y="142"/>
                    <a:pt x="579" y="142"/>
                  </a:cubicBezTo>
                  <a:cubicBezTo>
                    <a:pt x="579" y="142"/>
                    <a:pt x="579" y="142"/>
                    <a:pt x="579" y="143"/>
                  </a:cubicBezTo>
                  <a:cubicBezTo>
                    <a:pt x="579" y="143"/>
                    <a:pt x="579" y="143"/>
                    <a:pt x="579" y="143"/>
                  </a:cubicBezTo>
                  <a:cubicBezTo>
                    <a:pt x="579" y="143"/>
                    <a:pt x="580" y="143"/>
                    <a:pt x="580" y="143"/>
                  </a:cubicBezTo>
                  <a:cubicBezTo>
                    <a:pt x="580" y="143"/>
                    <a:pt x="580" y="143"/>
                    <a:pt x="580" y="143"/>
                  </a:cubicBezTo>
                  <a:cubicBezTo>
                    <a:pt x="580" y="143"/>
                    <a:pt x="579" y="143"/>
                    <a:pt x="579" y="143"/>
                  </a:cubicBezTo>
                  <a:cubicBezTo>
                    <a:pt x="579" y="143"/>
                    <a:pt x="578" y="143"/>
                    <a:pt x="578" y="143"/>
                  </a:cubicBezTo>
                  <a:cubicBezTo>
                    <a:pt x="578" y="143"/>
                    <a:pt x="577" y="143"/>
                    <a:pt x="577" y="143"/>
                  </a:cubicBezTo>
                  <a:cubicBezTo>
                    <a:pt x="577" y="144"/>
                    <a:pt x="577" y="144"/>
                    <a:pt x="577" y="144"/>
                  </a:cubicBezTo>
                  <a:cubicBezTo>
                    <a:pt x="576" y="144"/>
                    <a:pt x="576" y="144"/>
                    <a:pt x="576" y="144"/>
                  </a:cubicBezTo>
                  <a:cubicBezTo>
                    <a:pt x="576" y="145"/>
                    <a:pt x="575" y="145"/>
                    <a:pt x="575" y="145"/>
                  </a:cubicBezTo>
                  <a:cubicBezTo>
                    <a:pt x="575" y="145"/>
                    <a:pt x="575" y="145"/>
                    <a:pt x="574" y="145"/>
                  </a:cubicBezTo>
                  <a:cubicBezTo>
                    <a:pt x="574" y="146"/>
                    <a:pt x="574" y="146"/>
                    <a:pt x="574" y="147"/>
                  </a:cubicBezTo>
                  <a:cubicBezTo>
                    <a:pt x="574" y="147"/>
                    <a:pt x="574" y="147"/>
                    <a:pt x="574" y="147"/>
                  </a:cubicBezTo>
                  <a:cubicBezTo>
                    <a:pt x="574" y="147"/>
                    <a:pt x="574" y="148"/>
                    <a:pt x="574" y="148"/>
                  </a:cubicBezTo>
                  <a:cubicBezTo>
                    <a:pt x="574" y="148"/>
                    <a:pt x="574" y="148"/>
                    <a:pt x="574" y="148"/>
                  </a:cubicBezTo>
                  <a:cubicBezTo>
                    <a:pt x="574" y="148"/>
                    <a:pt x="574" y="148"/>
                    <a:pt x="574" y="148"/>
                  </a:cubicBezTo>
                  <a:cubicBezTo>
                    <a:pt x="574" y="148"/>
                    <a:pt x="574" y="148"/>
                    <a:pt x="574" y="148"/>
                  </a:cubicBezTo>
                  <a:cubicBezTo>
                    <a:pt x="573" y="148"/>
                    <a:pt x="574" y="149"/>
                    <a:pt x="573" y="149"/>
                  </a:cubicBezTo>
                  <a:cubicBezTo>
                    <a:pt x="573" y="149"/>
                    <a:pt x="573" y="149"/>
                    <a:pt x="573" y="149"/>
                  </a:cubicBezTo>
                  <a:cubicBezTo>
                    <a:pt x="573" y="149"/>
                    <a:pt x="572" y="149"/>
                    <a:pt x="572" y="149"/>
                  </a:cubicBezTo>
                  <a:cubicBezTo>
                    <a:pt x="572" y="148"/>
                    <a:pt x="572" y="148"/>
                    <a:pt x="572" y="148"/>
                  </a:cubicBezTo>
                  <a:cubicBezTo>
                    <a:pt x="573" y="148"/>
                    <a:pt x="573" y="148"/>
                    <a:pt x="573" y="148"/>
                  </a:cubicBezTo>
                  <a:cubicBezTo>
                    <a:pt x="573" y="147"/>
                    <a:pt x="573" y="147"/>
                    <a:pt x="573" y="147"/>
                  </a:cubicBezTo>
                  <a:cubicBezTo>
                    <a:pt x="573" y="147"/>
                    <a:pt x="573" y="147"/>
                    <a:pt x="573" y="146"/>
                  </a:cubicBezTo>
                  <a:cubicBezTo>
                    <a:pt x="573" y="146"/>
                    <a:pt x="573" y="146"/>
                    <a:pt x="572" y="146"/>
                  </a:cubicBezTo>
                  <a:cubicBezTo>
                    <a:pt x="572" y="146"/>
                    <a:pt x="572" y="146"/>
                    <a:pt x="571" y="146"/>
                  </a:cubicBezTo>
                  <a:cubicBezTo>
                    <a:pt x="571" y="146"/>
                    <a:pt x="571" y="146"/>
                    <a:pt x="571" y="146"/>
                  </a:cubicBezTo>
                  <a:cubicBezTo>
                    <a:pt x="571" y="146"/>
                    <a:pt x="571" y="147"/>
                    <a:pt x="570" y="147"/>
                  </a:cubicBezTo>
                  <a:cubicBezTo>
                    <a:pt x="570" y="147"/>
                    <a:pt x="570" y="147"/>
                    <a:pt x="570" y="148"/>
                  </a:cubicBezTo>
                  <a:cubicBezTo>
                    <a:pt x="569" y="148"/>
                    <a:pt x="569" y="148"/>
                    <a:pt x="568" y="148"/>
                  </a:cubicBezTo>
                  <a:cubicBezTo>
                    <a:pt x="568" y="148"/>
                    <a:pt x="568" y="148"/>
                    <a:pt x="567" y="148"/>
                  </a:cubicBezTo>
                  <a:cubicBezTo>
                    <a:pt x="567" y="148"/>
                    <a:pt x="567" y="149"/>
                    <a:pt x="567" y="149"/>
                  </a:cubicBezTo>
                  <a:cubicBezTo>
                    <a:pt x="566" y="149"/>
                    <a:pt x="566" y="149"/>
                    <a:pt x="566" y="149"/>
                  </a:cubicBezTo>
                  <a:cubicBezTo>
                    <a:pt x="566" y="149"/>
                    <a:pt x="565" y="149"/>
                    <a:pt x="565" y="149"/>
                  </a:cubicBezTo>
                  <a:cubicBezTo>
                    <a:pt x="565" y="149"/>
                    <a:pt x="564" y="149"/>
                    <a:pt x="564" y="150"/>
                  </a:cubicBezTo>
                  <a:cubicBezTo>
                    <a:pt x="564" y="150"/>
                    <a:pt x="563" y="150"/>
                    <a:pt x="563" y="150"/>
                  </a:cubicBezTo>
                  <a:cubicBezTo>
                    <a:pt x="562" y="150"/>
                    <a:pt x="562" y="150"/>
                    <a:pt x="562" y="150"/>
                  </a:cubicBezTo>
                  <a:cubicBezTo>
                    <a:pt x="562" y="150"/>
                    <a:pt x="562" y="150"/>
                    <a:pt x="562" y="150"/>
                  </a:cubicBezTo>
                  <a:cubicBezTo>
                    <a:pt x="561" y="150"/>
                    <a:pt x="561" y="150"/>
                    <a:pt x="561" y="150"/>
                  </a:cubicBezTo>
                  <a:cubicBezTo>
                    <a:pt x="560" y="150"/>
                    <a:pt x="560" y="151"/>
                    <a:pt x="560" y="151"/>
                  </a:cubicBezTo>
                  <a:cubicBezTo>
                    <a:pt x="560" y="151"/>
                    <a:pt x="559" y="151"/>
                    <a:pt x="559" y="151"/>
                  </a:cubicBezTo>
                  <a:cubicBezTo>
                    <a:pt x="559" y="151"/>
                    <a:pt x="559" y="151"/>
                    <a:pt x="559" y="152"/>
                  </a:cubicBezTo>
                  <a:cubicBezTo>
                    <a:pt x="558" y="152"/>
                    <a:pt x="558" y="152"/>
                    <a:pt x="558" y="152"/>
                  </a:cubicBezTo>
                  <a:cubicBezTo>
                    <a:pt x="558" y="152"/>
                    <a:pt x="558" y="152"/>
                    <a:pt x="558" y="152"/>
                  </a:cubicBezTo>
                  <a:cubicBezTo>
                    <a:pt x="558" y="153"/>
                    <a:pt x="558" y="153"/>
                    <a:pt x="558" y="153"/>
                  </a:cubicBezTo>
                  <a:cubicBezTo>
                    <a:pt x="557" y="153"/>
                    <a:pt x="557" y="153"/>
                    <a:pt x="557" y="153"/>
                  </a:cubicBezTo>
                  <a:cubicBezTo>
                    <a:pt x="557" y="154"/>
                    <a:pt x="557" y="154"/>
                    <a:pt x="557" y="154"/>
                  </a:cubicBezTo>
                  <a:cubicBezTo>
                    <a:pt x="557" y="154"/>
                    <a:pt x="556" y="155"/>
                    <a:pt x="556" y="155"/>
                  </a:cubicBezTo>
                  <a:cubicBezTo>
                    <a:pt x="556" y="155"/>
                    <a:pt x="556" y="155"/>
                    <a:pt x="556" y="155"/>
                  </a:cubicBezTo>
                  <a:cubicBezTo>
                    <a:pt x="556" y="154"/>
                    <a:pt x="556" y="154"/>
                    <a:pt x="556" y="154"/>
                  </a:cubicBezTo>
                  <a:cubicBezTo>
                    <a:pt x="556" y="154"/>
                    <a:pt x="557" y="153"/>
                    <a:pt x="557" y="153"/>
                  </a:cubicBezTo>
                  <a:cubicBezTo>
                    <a:pt x="557" y="152"/>
                    <a:pt x="558" y="152"/>
                    <a:pt x="558" y="151"/>
                  </a:cubicBezTo>
                  <a:cubicBezTo>
                    <a:pt x="558" y="151"/>
                    <a:pt x="558" y="151"/>
                    <a:pt x="558" y="151"/>
                  </a:cubicBezTo>
                  <a:cubicBezTo>
                    <a:pt x="558" y="151"/>
                    <a:pt x="558" y="150"/>
                    <a:pt x="558" y="150"/>
                  </a:cubicBezTo>
                  <a:cubicBezTo>
                    <a:pt x="558" y="150"/>
                    <a:pt x="558" y="150"/>
                    <a:pt x="558" y="150"/>
                  </a:cubicBezTo>
                  <a:cubicBezTo>
                    <a:pt x="557" y="150"/>
                    <a:pt x="557" y="150"/>
                    <a:pt x="557" y="151"/>
                  </a:cubicBezTo>
                  <a:cubicBezTo>
                    <a:pt x="557" y="151"/>
                    <a:pt x="557" y="151"/>
                    <a:pt x="557" y="151"/>
                  </a:cubicBezTo>
                  <a:cubicBezTo>
                    <a:pt x="557" y="152"/>
                    <a:pt x="557" y="152"/>
                    <a:pt x="557" y="152"/>
                  </a:cubicBezTo>
                  <a:cubicBezTo>
                    <a:pt x="556" y="152"/>
                    <a:pt x="556" y="152"/>
                    <a:pt x="556" y="152"/>
                  </a:cubicBezTo>
                  <a:cubicBezTo>
                    <a:pt x="556" y="152"/>
                    <a:pt x="556" y="152"/>
                    <a:pt x="556" y="152"/>
                  </a:cubicBezTo>
                  <a:cubicBezTo>
                    <a:pt x="556" y="153"/>
                    <a:pt x="556" y="153"/>
                    <a:pt x="556" y="153"/>
                  </a:cubicBezTo>
                  <a:cubicBezTo>
                    <a:pt x="555" y="153"/>
                    <a:pt x="555" y="153"/>
                    <a:pt x="555" y="152"/>
                  </a:cubicBezTo>
                  <a:cubicBezTo>
                    <a:pt x="555" y="152"/>
                    <a:pt x="555" y="153"/>
                    <a:pt x="555" y="153"/>
                  </a:cubicBezTo>
                  <a:cubicBezTo>
                    <a:pt x="555" y="153"/>
                    <a:pt x="554" y="153"/>
                    <a:pt x="554" y="153"/>
                  </a:cubicBezTo>
                  <a:cubicBezTo>
                    <a:pt x="553" y="153"/>
                    <a:pt x="554" y="153"/>
                    <a:pt x="554" y="153"/>
                  </a:cubicBezTo>
                  <a:cubicBezTo>
                    <a:pt x="554" y="152"/>
                    <a:pt x="554" y="152"/>
                    <a:pt x="555" y="152"/>
                  </a:cubicBezTo>
                  <a:cubicBezTo>
                    <a:pt x="555" y="152"/>
                    <a:pt x="555" y="152"/>
                    <a:pt x="556" y="152"/>
                  </a:cubicBezTo>
                  <a:cubicBezTo>
                    <a:pt x="556" y="152"/>
                    <a:pt x="556" y="152"/>
                    <a:pt x="556" y="151"/>
                  </a:cubicBezTo>
                  <a:cubicBezTo>
                    <a:pt x="556" y="151"/>
                    <a:pt x="557" y="151"/>
                    <a:pt x="557" y="150"/>
                  </a:cubicBezTo>
                  <a:cubicBezTo>
                    <a:pt x="557" y="150"/>
                    <a:pt x="557" y="150"/>
                    <a:pt x="557" y="150"/>
                  </a:cubicBezTo>
                  <a:cubicBezTo>
                    <a:pt x="557" y="150"/>
                    <a:pt x="557" y="150"/>
                    <a:pt x="558" y="150"/>
                  </a:cubicBezTo>
                  <a:cubicBezTo>
                    <a:pt x="558" y="149"/>
                    <a:pt x="558" y="149"/>
                    <a:pt x="558" y="149"/>
                  </a:cubicBezTo>
                  <a:cubicBezTo>
                    <a:pt x="558" y="149"/>
                    <a:pt x="558" y="148"/>
                    <a:pt x="558" y="148"/>
                  </a:cubicBezTo>
                  <a:cubicBezTo>
                    <a:pt x="557" y="148"/>
                    <a:pt x="557" y="148"/>
                    <a:pt x="556" y="148"/>
                  </a:cubicBezTo>
                  <a:cubicBezTo>
                    <a:pt x="556" y="149"/>
                    <a:pt x="556" y="149"/>
                    <a:pt x="555" y="149"/>
                  </a:cubicBezTo>
                  <a:cubicBezTo>
                    <a:pt x="555" y="149"/>
                    <a:pt x="555" y="149"/>
                    <a:pt x="555" y="149"/>
                  </a:cubicBezTo>
                  <a:cubicBezTo>
                    <a:pt x="554" y="150"/>
                    <a:pt x="554" y="150"/>
                    <a:pt x="554" y="150"/>
                  </a:cubicBezTo>
                  <a:cubicBezTo>
                    <a:pt x="554" y="150"/>
                    <a:pt x="554" y="150"/>
                    <a:pt x="553" y="151"/>
                  </a:cubicBezTo>
                  <a:cubicBezTo>
                    <a:pt x="553" y="151"/>
                    <a:pt x="553" y="151"/>
                    <a:pt x="553" y="151"/>
                  </a:cubicBezTo>
                  <a:cubicBezTo>
                    <a:pt x="552" y="152"/>
                    <a:pt x="552" y="152"/>
                    <a:pt x="551" y="152"/>
                  </a:cubicBezTo>
                  <a:cubicBezTo>
                    <a:pt x="551" y="153"/>
                    <a:pt x="550" y="153"/>
                    <a:pt x="550" y="153"/>
                  </a:cubicBezTo>
                  <a:cubicBezTo>
                    <a:pt x="549" y="153"/>
                    <a:pt x="549" y="153"/>
                    <a:pt x="549" y="153"/>
                  </a:cubicBezTo>
                  <a:cubicBezTo>
                    <a:pt x="548" y="153"/>
                    <a:pt x="548" y="153"/>
                    <a:pt x="548" y="153"/>
                  </a:cubicBezTo>
                  <a:cubicBezTo>
                    <a:pt x="548" y="153"/>
                    <a:pt x="547" y="153"/>
                    <a:pt x="547" y="153"/>
                  </a:cubicBezTo>
                  <a:cubicBezTo>
                    <a:pt x="547" y="153"/>
                    <a:pt x="547" y="153"/>
                    <a:pt x="547" y="154"/>
                  </a:cubicBezTo>
                  <a:cubicBezTo>
                    <a:pt x="546" y="154"/>
                    <a:pt x="546" y="154"/>
                    <a:pt x="546" y="154"/>
                  </a:cubicBezTo>
                  <a:cubicBezTo>
                    <a:pt x="546" y="154"/>
                    <a:pt x="546" y="154"/>
                    <a:pt x="546" y="154"/>
                  </a:cubicBezTo>
                  <a:cubicBezTo>
                    <a:pt x="545" y="154"/>
                    <a:pt x="545" y="154"/>
                    <a:pt x="545" y="154"/>
                  </a:cubicBezTo>
                  <a:cubicBezTo>
                    <a:pt x="545" y="154"/>
                    <a:pt x="545" y="154"/>
                    <a:pt x="545" y="154"/>
                  </a:cubicBezTo>
                  <a:cubicBezTo>
                    <a:pt x="544" y="154"/>
                    <a:pt x="544" y="155"/>
                    <a:pt x="543" y="155"/>
                  </a:cubicBezTo>
                  <a:cubicBezTo>
                    <a:pt x="543" y="155"/>
                    <a:pt x="542" y="155"/>
                    <a:pt x="542" y="155"/>
                  </a:cubicBezTo>
                  <a:cubicBezTo>
                    <a:pt x="542" y="155"/>
                    <a:pt x="542" y="154"/>
                    <a:pt x="543" y="154"/>
                  </a:cubicBezTo>
                  <a:cubicBezTo>
                    <a:pt x="543" y="154"/>
                    <a:pt x="544" y="154"/>
                    <a:pt x="544" y="154"/>
                  </a:cubicBezTo>
                  <a:cubicBezTo>
                    <a:pt x="545" y="154"/>
                    <a:pt x="545" y="154"/>
                    <a:pt x="545" y="154"/>
                  </a:cubicBezTo>
                  <a:cubicBezTo>
                    <a:pt x="546" y="154"/>
                    <a:pt x="546" y="153"/>
                    <a:pt x="546" y="153"/>
                  </a:cubicBezTo>
                  <a:cubicBezTo>
                    <a:pt x="546" y="153"/>
                    <a:pt x="547" y="153"/>
                    <a:pt x="547" y="153"/>
                  </a:cubicBezTo>
                  <a:cubicBezTo>
                    <a:pt x="547" y="153"/>
                    <a:pt x="547" y="153"/>
                    <a:pt x="547" y="153"/>
                  </a:cubicBezTo>
                  <a:cubicBezTo>
                    <a:pt x="548" y="153"/>
                    <a:pt x="548" y="153"/>
                    <a:pt x="548" y="153"/>
                  </a:cubicBezTo>
                  <a:cubicBezTo>
                    <a:pt x="548" y="153"/>
                    <a:pt x="548" y="153"/>
                    <a:pt x="549" y="153"/>
                  </a:cubicBezTo>
                  <a:cubicBezTo>
                    <a:pt x="549" y="153"/>
                    <a:pt x="549" y="153"/>
                    <a:pt x="549" y="152"/>
                  </a:cubicBezTo>
                  <a:cubicBezTo>
                    <a:pt x="549" y="152"/>
                    <a:pt x="549" y="152"/>
                    <a:pt x="550" y="152"/>
                  </a:cubicBezTo>
                  <a:cubicBezTo>
                    <a:pt x="550" y="152"/>
                    <a:pt x="550" y="152"/>
                    <a:pt x="551" y="151"/>
                  </a:cubicBezTo>
                  <a:cubicBezTo>
                    <a:pt x="551" y="151"/>
                    <a:pt x="551" y="151"/>
                    <a:pt x="551" y="151"/>
                  </a:cubicBezTo>
                  <a:cubicBezTo>
                    <a:pt x="552" y="150"/>
                    <a:pt x="552" y="150"/>
                    <a:pt x="552" y="150"/>
                  </a:cubicBezTo>
                  <a:cubicBezTo>
                    <a:pt x="553" y="150"/>
                    <a:pt x="553" y="150"/>
                    <a:pt x="553" y="150"/>
                  </a:cubicBezTo>
                  <a:cubicBezTo>
                    <a:pt x="553" y="150"/>
                    <a:pt x="554" y="150"/>
                    <a:pt x="554" y="150"/>
                  </a:cubicBezTo>
                  <a:cubicBezTo>
                    <a:pt x="554" y="150"/>
                    <a:pt x="554" y="150"/>
                    <a:pt x="554" y="150"/>
                  </a:cubicBezTo>
                  <a:cubicBezTo>
                    <a:pt x="554" y="149"/>
                    <a:pt x="554" y="150"/>
                    <a:pt x="555" y="149"/>
                  </a:cubicBezTo>
                  <a:cubicBezTo>
                    <a:pt x="555" y="149"/>
                    <a:pt x="555" y="149"/>
                    <a:pt x="555" y="148"/>
                  </a:cubicBezTo>
                  <a:cubicBezTo>
                    <a:pt x="555" y="148"/>
                    <a:pt x="555" y="147"/>
                    <a:pt x="555" y="146"/>
                  </a:cubicBezTo>
                  <a:cubicBezTo>
                    <a:pt x="555" y="146"/>
                    <a:pt x="555" y="146"/>
                    <a:pt x="555" y="146"/>
                  </a:cubicBezTo>
                  <a:cubicBezTo>
                    <a:pt x="555" y="146"/>
                    <a:pt x="555" y="146"/>
                    <a:pt x="555" y="146"/>
                  </a:cubicBezTo>
                  <a:cubicBezTo>
                    <a:pt x="554" y="145"/>
                    <a:pt x="555" y="145"/>
                    <a:pt x="554" y="145"/>
                  </a:cubicBezTo>
                  <a:cubicBezTo>
                    <a:pt x="554" y="145"/>
                    <a:pt x="554" y="145"/>
                    <a:pt x="554" y="145"/>
                  </a:cubicBezTo>
                  <a:cubicBezTo>
                    <a:pt x="554" y="145"/>
                    <a:pt x="554" y="145"/>
                    <a:pt x="554" y="145"/>
                  </a:cubicBezTo>
                  <a:cubicBezTo>
                    <a:pt x="553" y="145"/>
                    <a:pt x="553" y="145"/>
                    <a:pt x="553" y="144"/>
                  </a:cubicBezTo>
                  <a:cubicBezTo>
                    <a:pt x="552" y="144"/>
                    <a:pt x="552" y="144"/>
                    <a:pt x="551" y="144"/>
                  </a:cubicBezTo>
                  <a:cubicBezTo>
                    <a:pt x="551" y="145"/>
                    <a:pt x="551" y="145"/>
                    <a:pt x="551" y="145"/>
                  </a:cubicBezTo>
                  <a:cubicBezTo>
                    <a:pt x="550" y="145"/>
                    <a:pt x="550" y="145"/>
                    <a:pt x="550" y="145"/>
                  </a:cubicBezTo>
                  <a:cubicBezTo>
                    <a:pt x="549" y="145"/>
                    <a:pt x="549" y="145"/>
                    <a:pt x="548" y="145"/>
                  </a:cubicBezTo>
                  <a:cubicBezTo>
                    <a:pt x="548" y="145"/>
                    <a:pt x="547" y="145"/>
                    <a:pt x="547" y="146"/>
                  </a:cubicBezTo>
                  <a:cubicBezTo>
                    <a:pt x="546" y="146"/>
                    <a:pt x="546" y="146"/>
                    <a:pt x="545" y="146"/>
                  </a:cubicBezTo>
                  <a:cubicBezTo>
                    <a:pt x="545" y="146"/>
                    <a:pt x="545" y="146"/>
                    <a:pt x="545" y="146"/>
                  </a:cubicBezTo>
                  <a:cubicBezTo>
                    <a:pt x="545" y="146"/>
                    <a:pt x="545" y="146"/>
                    <a:pt x="545" y="146"/>
                  </a:cubicBezTo>
                  <a:cubicBezTo>
                    <a:pt x="545" y="146"/>
                    <a:pt x="544" y="146"/>
                    <a:pt x="544" y="146"/>
                  </a:cubicBezTo>
                  <a:cubicBezTo>
                    <a:pt x="544" y="146"/>
                    <a:pt x="544" y="146"/>
                    <a:pt x="544" y="146"/>
                  </a:cubicBezTo>
                  <a:cubicBezTo>
                    <a:pt x="543" y="146"/>
                    <a:pt x="543" y="146"/>
                    <a:pt x="542" y="146"/>
                  </a:cubicBezTo>
                  <a:cubicBezTo>
                    <a:pt x="542" y="146"/>
                    <a:pt x="541" y="146"/>
                    <a:pt x="541" y="146"/>
                  </a:cubicBezTo>
                  <a:cubicBezTo>
                    <a:pt x="541" y="146"/>
                    <a:pt x="541" y="145"/>
                    <a:pt x="541" y="145"/>
                  </a:cubicBezTo>
                  <a:cubicBezTo>
                    <a:pt x="542" y="145"/>
                    <a:pt x="542" y="145"/>
                    <a:pt x="542" y="145"/>
                  </a:cubicBezTo>
                  <a:cubicBezTo>
                    <a:pt x="543" y="145"/>
                    <a:pt x="543" y="145"/>
                    <a:pt x="543" y="145"/>
                  </a:cubicBezTo>
                  <a:cubicBezTo>
                    <a:pt x="543" y="145"/>
                    <a:pt x="544" y="145"/>
                    <a:pt x="544" y="145"/>
                  </a:cubicBezTo>
                  <a:cubicBezTo>
                    <a:pt x="544" y="145"/>
                    <a:pt x="544" y="145"/>
                    <a:pt x="544" y="145"/>
                  </a:cubicBezTo>
                  <a:cubicBezTo>
                    <a:pt x="544" y="145"/>
                    <a:pt x="545" y="145"/>
                    <a:pt x="545" y="145"/>
                  </a:cubicBezTo>
                  <a:cubicBezTo>
                    <a:pt x="545" y="145"/>
                    <a:pt x="546" y="145"/>
                    <a:pt x="545" y="144"/>
                  </a:cubicBezTo>
                  <a:cubicBezTo>
                    <a:pt x="545" y="144"/>
                    <a:pt x="545" y="144"/>
                    <a:pt x="545" y="144"/>
                  </a:cubicBezTo>
                  <a:cubicBezTo>
                    <a:pt x="545" y="144"/>
                    <a:pt x="545" y="143"/>
                    <a:pt x="545" y="143"/>
                  </a:cubicBezTo>
                  <a:cubicBezTo>
                    <a:pt x="545" y="143"/>
                    <a:pt x="545" y="144"/>
                    <a:pt x="546" y="144"/>
                  </a:cubicBezTo>
                  <a:cubicBezTo>
                    <a:pt x="546" y="144"/>
                    <a:pt x="546" y="144"/>
                    <a:pt x="546" y="144"/>
                  </a:cubicBezTo>
                  <a:cubicBezTo>
                    <a:pt x="546" y="144"/>
                    <a:pt x="546" y="144"/>
                    <a:pt x="546" y="144"/>
                  </a:cubicBezTo>
                  <a:cubicBezTo>
                    <a:pt x="546" y="144"/>
                    <a:pt x="547" y="145"/>
                    <a:pt x="547" y="145"/>
                  </a:cubicBezTo>
                  <a:cubicBezTo>
                    <a:pt x="547" y="145"/>
                    <a:pt x="547" y="145"/>
                    <a:pt x="548" y="145"/>
                  </a:cubicBezTo>
                  <a:cubicBezTo>
                    <a:pt x="548" y="144"/>
                    <a:pt x="548" y="144"/>
                    <a:pt x="548" y="144"/>
                  </a:cubicBezTo>
                  <a:cubicBezTo>
                    <a:pt x="548" y="144"/>
                    <a:pt x="548" y="144"/>
                    <a:pt x="548" y="144"/>
                  </a:cubicBezTo>
                  <a:cubicBezTo>
                    <a:pt x="548" y="143"/>
                    <a:pt x="548" y="143"/>
                    <a:pt x="548" y="143"/>
                  </a:cubicBezTo>
                  <a:cubicBezTo>
                    <a:pt x="548" y="143"/>
                    <a:pt x="548" y="143"/>
                    <a:pt x="548" y="143"/>
                  </a:cubicBezTo>
                  <a:cubicBezTo>
                    <a:pt x="549" y="143"/>
                    <a:pt x="549" y="143"/>
                    <a:pt x="549" y="143"/>
                  </a:cubicBezTo>
                  <a:cubicBezTo>
                    <a:pt x="549" y="143"/>
                    <a:pt x="549" y="143"/>
                    <a:pt x="549" y="143"/>
                  </a:cubicBezTo>
                  <a:cubicBezTo>
                    <a:pt x="550" y="143"/>
                    <a:pt x="550" y="142"/>
                    <a:pt x="549" y="142"/>
                  </a:cubicBezTo>
                  <a:cubicBezTo>
                    <a:pt x="549" y="142"/>
                    <a:pt x="549" y="142"/>
                    <a:pt x="549" y="142"/>
                  </a:cubicBezTo>
                  <a:cubicBezTo>
                    <a:pt x="549" y="142"/>
                    <a:pt x="548" y="142"/>
                    <a:pt x="548" y="142"/>
                  </a:cubicBezTo>
                  <a:cubicBezTo>
                    <a:pt x="549" y="141"/>
                    <a:pt x="549" y="141"/>
                    <a:pt x="549" y="141"/>
                  </a:cubicBezTo>
                  <a:cubicBezTo>
                    <a:pt x="550" y="141"/>
                    <a:pt x="550" y="141"/>
                    <a:pt x="551" y="141"/>
                  </a:cubicBezTo>
                  <a:cubicBezTo>
                    <a:pt x="551" y="141"/>
                    <a:pt x="551" y="141"/>
                    <a:pt x="551" y="141"/>
                  </a:cubicBezTo>
                  <a:cubicBezTo>
                    <a:pt x="551" y="141"/>
                    <a:pt x="551" y="141"/>
                    <a:pt x="551" y="141"/>
                  </a:cubicBezTo>
                  <a:cubicBezTo>
                    <a:pt x="551" y="140"/>
                    <a:pt x="551" y="140"/>
                    <a:pt x="551" y="140"/>
                  </a:cubicBezTo>
                  <a:cubicBezTo>
                    <a:pt x="551" y="140"/>
                    <a:pt x="551" y="140"/>
                    <a:pt x="550" y="140"/>
                  </a:cubicBezTo>
                  <a:cubicBezTo>
                    <a:pt x="550" y="140"/>
                    <a:pt x="550" y="140"/>
                    <a:pt x="550" y="140"/>
                  </a:cubicBezTo>
                  <a:cubicBezTo>
                    <a:pt x="550" y="140"/>
                    <a:pt x="550" y="140"/>
                    <a:pt x="549" y="140"/>
                  </a:cubicBezTo>
                  <a:cubicBezTo>
                    <a:pt x="549" y="140"/>
                    <a:pt x="549" y="140"/>
                    <a:pt x="549" y="140"/>
                  </a:cubicBezTo>
                  <a:cubicBezTo>
                    <a:pt x="549" y="141"/>
                    <a:pt x="548" y="141"/>
                    <a:pt x="548" y="141"/>
                  </a:cubicBezTo>
                  <a:cubicBezTo>
                    <a:pt x="548" y="140"/>
                    <a:pt x="548" y="140"/>
                    <a:pt x="548" y="140"/>
                  </a:cubicBezTo>
                  <a:cubicBezTo>
                    <a:pt x="549" y="140"/>
                    <a:pt x="549" y="140"/>
                    <a:pt x="549" y="140"/>
                  </a:cubicBezTo>
                  <a:cubicBezTo>
                    <a:pt x="549" y="140"/>
                    <a:pt x="549" y="139"/>
                    <a:pt x="549" y="139"/>
                  </a:cubicBezTo>
                  <a:cubicBezTo>
                    <a:pt x="549" y="139"/>
                    <a:pt x="549" y="139"/>
                    <a:pt x="549" y="139"/>
                  </a:cubicBezTo>
                  <a:cubicBezTo>
                    <a:pt x="549" y="138"/>
                    <a:pt x="549" y="138"/>
                    <a:pt x="549" y="138"/>
                  </a:cubicBezTo>
                  <a:cubicBezTo>
                    <a:pt x="549" y="138"/>
                    <a:pt x="550" y="138"/>
                    <a:pt x="550" y="137"/>
                  </a:cubicBezTo>
                  <a:cubicBezTo>
                    <a:pt x="550" y="137"/>
                    <a:pt x="551" y="137"/>
                    <a:pt x="551" y="137"/>
                  </a:cubicBezTo>
                  <a:cubicBezTo>
                    <a:pt x="551" y="137"/>
                    <a:pt x="551" y="137"/>
                    <a:pt x="551" y="137"/>
                  </a:cubicBezTo>
                  <a:cubicBezTo>
                    <a:pt x="552" y="137"/>
                    <a:pt x="552" y="137"/>
                    <a:pt x="552" y="136"/>
                  </a:cubicBezTo>
                  <a:cubicBezTo>
                    <a:pt x="552" y="136"/>
                    <a:pt x="553" y="135"/>
                    <a:pt x="552" y="135"/>
                  </a:cubicBezTo>
                  <a:cubicBezTo>
                    <a:pt x="552" y="133"/>
                    <a:pt x="548" y="133"/>
                    <a:pt x="546" y="133"/>
                  </a:cubicBezTo>
                  <a:cubicBezTo>
                    <a:pt x="544" y="133"/>
                    <a:pt x="545" y="133"/>
                    <a:pt x="544" y="133"/>
                  </a:cubicBezTo>
                  <a:cubicBezTo>
                    <a:pt x="544" y="132"/>
                    <a:pt x="545" y="133"/>
                    <a:pt x="547" y="133"/>
                  </a:cubicBezTo>
                  <a:cubicBezTo>
                    <a:pt x="550" y="133"/>
                    <a:pt x="550" y="133"/>
                    <a:pt x="551" y="133"/>
                  </a:cubicBezTo>
                  <a:cubicBezTo>
                    <a:pt x="553" y="133"/>
                    <a:pt x="553" y="132"/>
                    <a:pt x="554" y="132"/>
                  </a:cubicBezTo>
                  <a:cubicBezTo>
                    <a:pt x="554" y="132"/>
                    <a:pt x="554" y="130"/>
                    <a:pt x="554" y="130"/>
                  </a:cubicBezTo>
                  <a:cubicBezTo>
                    <a:pt x="554" y="129"/>
                    <a:pt x="555" y="128"/>
                    <a:pt x="555" y="128"/>
                  </a:cubicBezTo>
                  <a:cubicBezTo>
                    <a:pt x="556" y="127"/>
                    <a:pt x="556" y="127"/>
                    <a:pt x="556" y="126"/>
                  </a:cubicBezTo>
                  <a:cubicBezTo>
                    <a:pt x="557" y="126"/>
                    <a:pt x="559" y="126"/>
                    <a:pt x="559" y="126"/>
                  </a:cubicBezTo>
                  <a:cubicBezTo>
                    <a:pt x="559" y="126"/>
                    <a:pt x="559" y="125"/>
                    <a:pt x="560" y="125"/>
                  </a:cubicBezTo>
                  <a:cubicBezTo>
                    <a:pt x="560" y="124"/>
                    <a:pt x="560" y="124"/>
                    <a:pt x="560" y="123"/>
                  </a:cubicBezTo>
                  <a:cubicBezTo>
                    <a:pt x="561" y="122"/>
                    <a:pt x="560" y="122"/>
                    <a:pt x="560" y="122"/>
                  </a:cubicBezTo>
                  <a:cubicBezTo>
                    <a:pt x="560" y="122"/>
                    <a:pt x="559" y="123"/>
                    <a:pt x="558" y="124"/>
                  </a:cubicBezTo>
                  <a:cubicBezTo>
                    <a:pt x="557" y="125"/>
                    <a:pt x="556" y="125"/>
                    <a:pt x="555" y="124"/>
                  </a:cubicBezTo>
                  <a:cubicBezTo>
                    <a:pt x="555" y="124"/>
                    <a:pt x="555" y="123"/>
                    <a:pt x="555" y="123"/>
                  </a:cubicBezTo>
                  <a:cubicBezTo>
                    <a:pt x="554" y="123"/>
                    <a:pt x="554" y="123"/>
                    <a:pt x="552" y="123"/>
                  </a:cubicBezTo>
                  <a:cubicBezTo>
                    <a:pt x="550" y="123"/>
                    <a:pt x="550" y="122"/>
                    <a:pt x="549" y="122"/>
                  </a:cubicBezTo>
                  <a:cubicBezTo>
                    <a:pt x="547" y="122"/>
                    <a:pt x="546" y="122"/>
                    <a:pt x="546" y="121"/>
                  </a:cubicBezTo>
                  <a:cubicBezTo>
                    <a:pt x="545" y="120"/>
                    <a:pt x="545" y="120"/>
                    <a:pt x="545" y="120"/>
                  </a:cubicBezTo>
                  <a:cubicBezTo>
                    <a:pt x="545" y="120"/>
                    <a:pt x="545" y="119"/>
                    <a:pt x="545" y="118"/>
                  </a:cubicBezTo>
                  <a:cubicBezTo>
                    <a:pt x="545" y="118"/>
                    <a:pt x="546" y="118"/>
                    <a:pt x="547" y="118"/>
                  </a:cubicBezTo>
                  <a:cubicBezTo>
                    <a:pt x="548" y="117"/>
                    <a:pt x="547" y="117"/>
                    <a:pt x="547" y="117"/>
                  </a:cubicBezTo>
                  <a:cubicBezTo>
                    <a:pt x="546" y="117"/>
                    <a:pt x="545" y="116"/>
                    <a:pt x="545" y="117"/>
                  </a:cubicBezTo>
                  <a:cubicBezTo>
                    <a:pt x="544" y="118"/>
                    <a:pt x="544" y="117"/>
                    <a:pt x="544" y="117"/>
                  </a:cubicBezTo>
                  <a:cubicBezTo>
                    <a:pt x="545" y="116"/>
                    <a:pt x="545" y="115"/>
                    <a:pt x="544" y="114"/>
                  </a:cubicBezTo>
                  <a:cubicBezTo>
                    <a:pt x="544" y="114"/>
                    <a:pt x="543" y="114"/>
                    <a:pt x="542" y="114"/>
                  </a:cubicBezTo>
                  <a:cubicBezTo>
                    <a:pt x="541" y="114"/>
                    <a:pt x="541" y="114"/>
                    <a:pt x="540" y="115"/>
                  </a:cubicBezTo>
                  <a:cubicBezTo>
                    <a:pt x="540" y="115"/>
                    <a:pt x="540" y="114"/>
                    <a:pt x="541" y="114"/>
                  </a:cubicBezTo>
                  <a:cubicBezTo>
                    <a:pt x="542" y="113"/>
                    <a:pt x="542" y="113"/>
                    <a:pt x="542" y="112"/>
                  </a:cubicBezTo>
                  <a:cubicBezTo>
                    <a:pt x="542" y="112"/>
                    <a:pt x="542" y="112"/>
                    <a:pt x="541" y="112"/>
                  </a:cubicBezTo>
                  <a:cubicBezTo>
                    <a:pt x="540" y="112"/>
                    <a:pt x="540" y="112"/>
                    <a:pt x="540" y="111"/>
                  </a:cubicBezTo>
                  <a:cubicBezTo>
                    <a:pt x="539" y="110"/>
                    <a:pt x="538" y="109"/>
                    <a:pt x="537" y="109"/>
                  </a:cubicBezTo>
                  <a:cubicBezTo>
                    <a:pt x="537" y="109"/>
                    <a:pt x="536" y="109"/>
                    <a:pt x="535" y="109"/>
                  </a:cubicBezTo>
                  <a:cubicBezTo>
                    <a:pt x="534" y="109"/>
                    <a:pt x="532" y="110"/>
                    <a:pt x="531" y="110"/>
                  </a:cubicBezTo>
                  <a:cubicBezTo>
                    <a:pt x="529" y="110"/>
                    <a:pt x="528" y="111"/>
                    <a:pt x="528" y="111"/>
                  </a:cubicBezTo>
                  <a:cubicBezTo>
                    <a:pt x="528" y="111"/>
                    <a:pt x="528" y="111"/>
                    <a:pt x="528" y="112"/>
                  </a:cubicBezTo>
                  <a:cubicBezTo>
                    <a:pt x="528" y="112"/>
                    <a:pt x="526" y="111"/>
                    <a:pt x="526" y="110"/>
                  </a:cubicBezTo>
                  <a:cubicBezTo>
                    <a:pt x="526" y="110"/>
                    <a:pt x="523" y="110"/>
                    <a:pt x="522" y="110"/>
                  </a:cubicBezTo>
                  <a:cubicBezTo>
                    <a:pt x="522" y="110"/>
                    <a:pt x="521" y="110"/>
                    <a:pt x="520" y="111"/>
                  </a:cubicBezTo>
                  <a:cubicBezTo>
                    <a:pt x="519" y="112"/>
                    <a:pt x="518" y="112"/>
                    <a:pt x="519" y="111"/>
                  </a:cubicBezTo>
                  <a:cubicBezTo>
                    <a:pt x="520" y="111"/>
                    <a:pt x="519" y="109"/>
                    <a:pt x="518" y="109"/>
                  </a:cubicBezTo>
                  <a:cubicBezTo>
                    <a:pt x="517" y="109"/>
                    <a:pt x="517" y="108"/>
                    <a:pt x="516" y="108"/>
                  </a:cubicBezTo>
                  <a:cubicBezTo>
                    <a:pt x="515" y="108"/>
                    <a:pt x="514" y="108"/>
                    <a:pt x="513" y="108"/>
                  </a:cubicBezTo>
                  <a:cubicBezTo>
                    <a:pt x="512" y="108"/>
                    <a:pt x="511" y="107"/>
                    <a:pt x="510" y="107"/>
                  </a:cubicBezTo>
                  <a:cubicBezTo>
                    <a:pt x="509" y="107"/>
                    <a:pt x="509" y="107"/>
                    <a:pt x="508" y="108"/>
                  </a:cubicBezTo>
                  <a:cubicBezTo>
                    <a:pt x="507" y="108"/>
                    <a:pt x="506" y="108"/>
                    <a:pt x="503" y="109"/>
                  </a:cubicBezTo>
                  <a:cubicBezTo>
                    <a:pt x="501" y="110"/>
                    <a:pt x="500" y="114"/>
                    <a:pt x="499" y="114"/>
                  </a:cubicBezTo>
                  <a:cubicBezTo>
                    <a:pt x="499" y="115"/>
                    <a:pt x="499" y="116"/>
                    <a:pt x="500" y="116"/>
                  </a:cubicBezTo>
                  <a:cubicBezTo>
                    <a:pt x="500" y="116"/>
                    <a:pt x="500" y="117"/>
                    <a:pt x="501" y="117"/>
                  </a:cubicBezTo>
                  <a:cubicBezTo>
                    <a:pt x="501" y="117"/>
                    <a:pt x="500" y="117"/>
                    <a:pt x="500" y="118"/>
                  </a:cubicBezTo>
                  <a:cubicBezTo>
                    <a:pt x="500" y="118"/>
                    <a:pt x="499" y="118"/>
                    <a:pt x="498" y="120"/>
                  </a:cubicBezTo>
                  <a:cubicBezTo>
                    <a:pt x="498" y="121"/>
                    <a:pt x="498" y="121"/>
                    <a:pt x="496" y="122"/>
                  </a:cubicBezTo>
                  <a:cubicBezTo>
                    <a:pt x="495" y="123"/>
                    <a:pt x="495" y="122"/>
                    <a:pt x="493" y="123"/>
                  </a:cubicBezTo>
                  <a:cubicBezTo>
                    <a:pt x="492" y="123"/>
                    <a:pt x="491" y="124"/>
                    <a:pt x="490" y="124"/>
                  </a:cubicBezTo>
                  <a:cubicBezTo>
                    <a:pt x="489" y="125"/>
                    <a:pt x="488" y="125"/>
                    <a:pt x="487" y="125"/>
                  </a:cubicBezTo>
                  <a:cubicBezTo>
                    <a:pt x="486" y="125"/>
                    <a:pt x="487" y="126"/>
                    <a:pt x="488" y="126"/>
                  </a:cubicBezTo>
                  <a:cubicBezTo>
                    <a:pt x="488" y="126"/>
                    <a:pt x="489" y="125"/>
                    <a:pt x="490" y="125"/>
                  </a:cubicBezTo>
                  <a:cubicBezTo>
                    <a:pt x="491" y="124"/>
                    <a:pt x="492" y="124"/>
                    <a:pt x="493" y="124"/>
                  </a:cubicBezTo>
                  <a:cubicBezTo>
                    <a:pt x="494" y="123"/>
                    <a:pt x="494" y="124"/>
                    <a:pt x="494" y="124"/>
                  </a:cubicBezTo>
                  <a:cubicBezTo>
                    <a:pt x="495" y="124"/>
                    <a:pt x="496" y="124"/>
                    <a:pt x="496" y="124"/>
                  </a:cubicBezTo>
                  <a:cubicBezTo>
                    <a:pt x="497" y="125"/>
                    <a:pt x="496" y="125"/>
                    <a:pt x="495" y="125"/>
                  </a:cubicBezTo>
                  <a:cubicBezTo>
                    <a:pt x="494" y="125"/>
                    <a:pt x="494" y="126"/>
                    <a:pt x="494" y="126"/>
                  </a:cubicBezTo>
                  <a:cubicBezTo>
                    <a:pt x="494" y="127"/>
                    <a:pt x="495" y="127"/>
                    <a:pt x="495" y="127"/>
                  </a:cubicBezTo>
                  <a:cubicBezTo>
                    <a:pt x="496" y="127"/>
                    <a:pt x="495" y="127"/>
                    <a:pt x="495" y="128"/>
                  </a:cubicBezTo>
                  <a:cubicBezTo>
                    <a:pt x="495" y="128"/>
                    <a:pt x="494" y="128"/>
                    <a:pt x="494" y="128"/>
                  </a:cubicBezTo>
                  <a:cubicBezTo>
                    <a:pt x="493" y="128"/>
                    <a:pt x="493" y="128"/>
                    <a:pt x="493" y="129"/>
                  </a:cubicBezTo>
                  <a:cubicBezTo>
                    <a:pt x="493" y="130"/>
                    <a:pt x="493" y="129"/>
                    <a:pt x="494" y="130"/>
                  </a:cubicBezTo>
                  <a:cubicBezTo>
                    <a:pt x="494" y="130"/>
                    <a:pt x="493" y="131"/>
                    <a:pt x="493" y="131"/>
                  </a:cubicBezTo>
                  <a:cubicBezTo>
                    <a:pt x="492" y="132"/>
                    <a:pt x="493" y="132"/>
                    <a:pt x="493" y="132"/>
                  </a:cubicBezTo>
                  <a:cubicBezTo>
                    <a:pt x="493" y="133"/>
                    <a:pt x="493" y="133"/>
                    <a:pt x="493" y="134"/>
                  </a:cubicBezTo>
                  <a:cubicBezTo>
                    <a:pt x="492" y="135"/>
                    <a:pt x="492" y="135"/>
                    <a:pt x="491" y="135"/>
                  </a:cubicBezTo>
                  <a:cubicBezTo>
                    <a:pt x="491" y="135"/>
                    <a:pt x="490" y="135"/>
                    <a:pt x="490" y="135"/>
                  </a:cubicBezTo>
                  <a:cubicBezTo>
                    <a:pt x="490" y="136"/>
                    <a:pt x="490" y="136"/>
                    <a:pt x="490" y="136"/>
                  </a:cubicBezTo>
                  <a:cubicBezTo>
                    <a:pt x="491" y="137"/>
                    <a:pt x="489" y="137"/>
                    <a:pt x="489" y="136"/>
                  </a:cubicBezTo>
                  <a:cubicBezTo>
                    <a:pt x="489" y="136"/>
                    <a:pt x="489" y="135"/>
                    <a:pt x="489" y="135"/>
                  </a:cubicBezTo>
                  <a:cubicBezTo>
                    <a:pt x="488" y="135"/>
                    <a:pt x="488" y="136"/>
                    <a:pt x="487" y="137"/>
                  </a:cubicBezTo>
                  <a:cubicBezTo>
                    <a:pt x="487" y="137"/>
                    <a:pt x="486" y="137"/>
                    <a:pt x="486" y="138"/>
                  </a:cubicBezTo>
                  <a:cubicBezTo>
                    <a:pt x="486" y="139"/>
                    <a:pt x="485" y="140"/>
                    <a:pt x="483" y="140"/>
                  </a:cubicBezTo>
                  <a:cubicBezTo>
                    <a:pt x="482" y="141"/>
                    <a:pt x="481" y="141"/>
                    <a:pt x="479" y="143"/>
                  </a:cubicBezTo>
                  <a:cubicBezTo>
                    <a:pt x="478" y="144"/>
                    <a:pt x="478" y="143"/>
                    <a:pt x="477" y="143"/>
                  </a:cubicBezTo>
                  <a:cubicBezTo>
                    <a:pt x="476" y="143"/>
                    <a:pt x="476" y="144"/>
                    <a:pt x="476" y="145"/>
                  </a:cubicBezTo>
                  <a:cubicBezTo>
                    <a:pt x="476" y="145"/>
                    <a:pt x="475" y="146"/>
                    <a:pt x="475" y="146"/>
                  </a:cubicBezTo>
                  <a:cubicBezTo>
                    <a:pt x="474" y="146"/>
                    <a:pt x="475" y="146"/>
                    <a:pt x="475" y="147"/>
                  </a:cubicBezTo>
                  <a:cubicBezTo>
                    <a:pt x="476" y="148"/>
                    <a:pt x="477" y="148"/>
                    <a:pt x="479" y="150"/>
                  </a:cubicBezTo>
                  <a:cubicBezTo>
                    <a:pt x="481" y="151"/>
                    <a:pt x="481" y="151"/>
                    <a:pt x="482" y="154"/>
                  </a:cubicBezTo>
                  <a:cubicBezTo>
                    <a:pt x="483" y="156"/>
                    <a:pt x="482" y="158"/>
                    <a:pt x="481" y="161"/>
                  </a:cubicBezTo>
                  <a:cubicBezTo>
                    <a:pt x="481" y="164"/>
                    <a:pt x="476" y="171"/>
                    <a:pt x="474" y="172"/>
                  </a:cubicBezTo>
                  <a:cubicBezTo>
                    <a:pt x="473" y="174"/>
                    <a:pt x="473" y="173"/>
                    <a:pt x="471" y="175"/>
                  </a:cubicBezTo>
                  <a:cubicBezTo>
                    <a:pt x="468" y="176"/>
                    <a:pt x="462" y="180"/>
                    <a:pt x="453" y="184"/>
                  </a:cubicBezTo>
                  <a:cubicBezTo>
                    <a:pt x="444" y="187"/>
                    <a:pt x="442" y="186"/>
                    <a:pt x="442" y="187"/>
                  </a:cubicBezTo>
                  <a:cubicBezTo>
                    <a:pt x="441" y="187"/>
                    <a:pt x="441" y="187"/>
                    <a:pt x="441" y="188"/>
                  </a:cubicBezTo>
                  <a:cubicBezTo>
                    <a:pt x="441" y="188"/>
                    <a:pt x="441" y="188"/>
                    <a:pt x="442" y="188"/>
                  </a:cubicBezTo>
                  <a:cubicBezTo>
                    <a:pt x="442" y="189"/>
                    <a:pt x="441" y="189"/>
                    <a:pt x="441" y="191"/>
                  </a:cubicBezTo>
                  <a:cubicBezTo>
                    <a:pt x="441" y="192"/>
                    <a:pt x="441" y="191"/>
                    <a:pt x="442" y="192"/>
                  </a:cubicBezTo>
                  <a:cubicBezTo>
                    <a:pt x="442" y="192"/>
                    <a:pt x="442" y="192"/>
                    <a:pt x="442" y="192"/>
                  </a:cubicBezTo>
                  <a:cubicBezTo>
                    <a:pt x="442" y="193"/>
                    <a:pt x="443" y="193"/>
                    <a:pt x="443" y="193"/>
                  </a:cubicBezTo>
                  <a:cubicBezTo>
                    <a:pt x="443" y="194"/>
                    <a:pt x="443" y="194"/>
                    <a:pt x="442" y="194"/>
                  </a:cubicBezTo>
                  <a:cubicBezTo>
                    <a:pt x="442" y="194"/>
                    <a:pt x="442" y="195"/>
                    <a:pt x="442" y="196"/>
                  </a:cubicBezTo>
                  <a:cubicBezTo>
                    <a:pt x="442" y="196"/>
                    <a:pt x="442" y="196"/>
                    <a:pt x="441" y="196"/>
                  </a:cubicBezTo>
                  <a:cubicBezTo>
                    <a:pt x="440" y="197"/>
                    <a:pt x="441" y="198"/>
                    <a:pt x="441" y="198"/>
                  </a:cubicBezTo>
                  <a:cubicBezTo>
                    <a:pt x="441" y="198"/>
                    <a:pt x="440" y="198"/>
                    <a:pt x="440" y="199"/>
                  </a:cubicBezTo>
                  <a:cubicBezTo>
                    <a:pt x="440" y="199"/>
                    <a:pt x="440" y="199"/>
                    <a:pt x="440" y="199"/>
                  </a:cubicBezTo>
                  <a:cubicBezTo>
                    <a:pt x="439" y="200"/>
                    <a:pt x="439" y="200"/>
                    <a:pt x="439" y="201"/>
                  </a:cubicBezTo>
                  <a:cubicBezTo>
                    <a:pt x="439" y="201"/>
                    <a:pt x="439" y="201"/>
                    <a:pt x="438" y="202"/>
                  </a:cubicBezTo>
                  <a:cubicBezTo>
                    <a:pt x="438" y="203"/>
                    <a:pt x="438" y="204"/>
                    <a:pt x="438" y="205"/>
                  </a:cubicBezTo>
                  <a:cubicBezTo>
                    <a:pt x="438" y="206"/>
                    <a:pt x="438" y="206"/>
                    <a:pt x="438" y="206"/>
                  </a:cubicBezTo>
                  <a:cubicBezTo>
                    <a:pt x="437" y="207"/>
                    <a:pt x="437" y="207"/>
                    <a:pt x="437" y="208"/>
                  </a:cubicBezTo>
                  <a:cubicBezTo>
                    <a:pt x="437" y="209"/>
                    <a:pt x="437" y="209"/>
                    <a:pt x="437" y="210"/>
                  </a:cubicBezTo>
                  <a:cubicBezTo>
                    <a:pt x="438" y="210"/>
                    <a:pt x="438" y="210"/>
                    <a:pt x="437" y="211"/>
                  </a:cubicBezTo>
                  <a:cubicBezTo>
                    <a:pt x="437" y="212"/>
                    <a:pt x="437" y="212"/>
                    <a:pt x="436" y="213"/>
                  </a:cubicBezTo>
                  <a:cubicBezTo>
                    <a:pt x="435" y="214"/>
                    <a:pt x="434" y="214"/>
                    <a:pt x="434" y="215"/>
                  </a:cubicBezTo>
                  <a:cubicBezTo>
                    <a:pt x="433" y="215"/>
                    <a:pt x="433" y="216"/>
                    <a:pt x="432" y="216"/>
                  </a:cubicBezTo>
                  <a:cubicBezTo>
                    <a:pt x="432" y="217"/>
                    <a:pt x="431" y="217"/>
                    <a:pt x="431" y="217"/>
                  </a:cubicBezTo>
                  <a:cubicBezTo>
                    <a:pt x="430" y="218"/>
                    <a:pt x="430" y="218"/>
                    <a:pt x="431" y="218"/>
                  </a:cubicBezTo>
                  <a:cubicBezTo>
                    <a:pt x="431" y="219"/>
                    <a:pt x="431" y="219"/>
                    <a:pt x="431" y="220"/>
                  </a:cubicBezTo>
                  <a:cubicBezTo>
                    <a:pt x="430" y="221"/>
                    <a:pt x="430" y="221"/>
                    <a:pt x="429" y="221"/>
                  </a:cubicBezTo>
                  <a:cubicBezTo>
                    <a:pt x="429" y="222"/>
                    <a:pt x="428" y="222"/>
                    <a:pt x="428" y="223"/>
                  </a:cubicBezTo>
                  <a:cubicBezTo>
                    <a:pt x="428" y="223"/>
                    <a:pt x="428" y="224"/>
                    <a:pt x="427" y="224"/>
                  </a:cubicBezTo>
                  <a:cubicBezTo>
                    <a:pt x="427" y="223"/>
                    <a:pt x="427" y="223"/>
                    <a:pt x="428" y="222"/>
                  </a:cubicBezTo>
                  <a:cubicBezTo>
                    <a:pt x="428" y="222"/>
                    <a:pt x="427" y="221"/>
                    <a:pt x="427" y="221"/>
                  </a:cubicBezTo>
                  <a:cubicBezTo>
                    <a:pt x="427" y="221"/>
                    <a:pt x="427" y="220"/>
                    <a:pt x="427" y="219"/>
                  </a:cubicBezTo>
                  <a:cubicBezTo>
                    <a:pt x="427" y="219"/>
                    <a:pt x="426" y="219"/>
                    <a:pt x="425" y="220"/>
                  </a:cubicBezTo>
                  <a:cubicBezTo>
                    <a:pt x="424" y="220"/>
                    <a:pt x="423" y="221"/>
                    <a:pt x="422" y="222"/>
                  </a:cubicBezTo>
                  <a:cubicBezTo>
                    <a:pt x="421" y="222"/>
                    <a:pt x="421" y="223"/>
                    <a:pt x="421" y="224"/>
                  </a:cubicBezTo>
                  <a:cubicBezTo>
                    <a:pt x="420" y="226"/>
                    <a:pt x="421" y="226"/>
                    <a:pt x="421" y="227"/>
                  </a:cubicBezTo>
                  <a:cubicBezTo>
                    <a:pt x="422" y="228"/>
                    <a:pt x="422" y="228"/>
                    <a:pt x="422" y="228"/>
                  </a:cubicBezTo>
                  <a:cubicBezTo>
                    <a:pt x="422" y="229"/>
                    <a:pt x="421" y="228"/>
                    <a:pt x="421" y="226"/>
                  </a:cubicBezTo>
                  <a:cubicBezTo>
                    <a:pt x="420" y="225"/>
                    <a:pt x="419" y="224"/>
                    <a:pt x="419" y="223"/>
                  </a:cubicBezTo>
                  <a:cubicBezTo>
                    <a:pt x="418" y="223"/>
                    <a:pt x="417" y="223"/>
                    <a:pt x="416" y="222"/>
                  </a:cubicBezTo>
                  <a:cubicBezTo>
                    <a:pt x="414" y="222"/>
                    <a:pt x="413" y="223"/>
                    <a:pt x="412" y="224"/>
                  </a:cubicBezTo>
                  <a:cubicBezTo>
                    <a:pt x="410" y="225"/>
                    <a:pt x="409" y="225"/>
                    <a:pt x="408" y="225"/>
                  </a:cubicBezTo>
                  <a:cubicBezTo>
                    <a:pt x="408" y="226"/>
                    <a:pt x="409" y="225"/>
                    <a:pt x="411" y="224"/>
                  </a:cubicBezTo>
                  <a:cubicBezTo>
                    <a:pt x="413" y="223"/>
                    <a:pt x="414" y="223"/>
                    <a:pt x="415" y="222"/>
                  </a:cubicBezTo>
                  <a:cubicBezTo>
                    <a:pt x="417" y="221"/>
                    <a:pt x="416" y="219"/>
                    <a:pt x="415" y="217"/>
                  </a:cubicBezTo>
                  <a:cubicBezTo>
                    <a:pt x="415" y="215"/>
                    <a:pt x="414" y="216"/>
                    <a:pt x="413" y="215"/>
                  </a:cubicBezTo>
                  <a:cubicBezTo>
                    <a:pt x="413" y="215"/>
                    <a:pt x="412" y="215"/>
                    <a:pt x="412" y="214"/>
                  </a:cubicBezTo>
                  <a:cubicBezTo>
                    <a:pt x="411" y="213"/>
                    <a:pt x="411" y="213"/>
                    <a:pt x="411" y="213"/>
                  </a:cubicBezTo>
                  <a:cubicBezTo>
                    <a:pt x="410" y="213"/>
                    <a:pt x="409" y="214"/>
                    <a:pt x="408" y="214"/>
                  </a:cubicBezTo>
                  <a:cubicBezTo>
                    <a:pt x="407" y="214"/>
                    <a:pt x="409" y="213"/>
                    <a:pt x="410" y="213"/>
                  </a:cubicBezTo>
                  <a:cubicBezTo>
                    <a:pt x="411" y="212"/>
                    <a:pt x="411" y="212"/>
                    <a:pt x="412" y="212"/>
                  </a:cubicBezTo>
                  <a:cubicBezTo>
                    <a:pt x="412" y="212"/>
                    <a:pt x="412" y="211"/>
                    <a:pt x="412" y="210"/>
                  </a:cubicBezTo>
                  <a:cubicBezTo>
                    <a:pt x="412" y="210"/>
                    <a:pt x="411" y="209"/>
                    <a:pt x="411" y="208"/>
                  </a:cubicBezTo>
                  <a:cubicBezTo>
                    <a:pt x="411" y="208"/>
                    <a:pt x="411" y="206"/>
                    <a:pt x="410" y="206"/>
                  </a:cubicBezTo>
                  <a:cubicBezTo>
                    <a:pt x="409" y="205"/>
                    <a:pt x="410" y="203"/>
                    <a:pt x="412" y="202"/>
                  </a:cubicBezTo>
                  <a:cubicBezTo>
                    <a:pt x="413" y="201"/>
                    <a:pt x="412" y="201"/>
                    <a:pt x="413" y="199"/>
                  </a:cubicBezTo>
                  <a:cubicBezTo>
                    <a:pt x="413" y="198"/>
                    <a:pt x="414" y="198"/>
                    <a:pt x="415" y="197"/>
                  </a:cubicBezTo>
                  <a:cubicBezTo>
                    <a:pt x="416" y="196"/>
                    <a:pt x="416" y="195"/>
                    <a:pt x="416" y="194"/>
                  </a:cubicBezTo>
                  <a:cubicBezTo>
                    <a:pt x="416" y="192"/>
                    <a:pt x="416" y="192"/>
                    <a:pt x="416" y="190"/>
                  </a:cubicBezTo>
                  <a:cubicBezTo>
                    <a:pt x="417" y="189"/>
                    <a:pt x="418" y="190"/>
                    <a:pt x="419" y="188"/>
                  </a:cubicBezTo>
                  <a:cubicBezTo>
                    <a:pt x="421" y="187"/>
                    <a:pt x="421" y="186"/>
                    <a:pt x="421" y="186"/>
                  </a:cubicBezTo>
                  <a:cubicBezTo>
                    <a:pt x="421" y="186"/>
                    <a:pt x="422" y="184"/>
                    <a:pt x="422" y="183"/>
                  </a:cubicBezTo>
                  <a:cubicBezTo>
                    <a:pt x="422" y="183"/>
                    <a:pt x="422" y="183"/>
                    <a:pt x="423" y="182"/>
                  </a:cubicBezTo>
                  <a:cubicBezTo>
                    <a:pt x="423" y="182"/>
                    <a:pt x="423" y="182"/>
                    <a:pt x="423" y="182"/>
                  </a:cubicBezTo>
                  <a:cubicBezTo>
                    <a:pt x="423" y="182"/>
                    <a:pt x="421" y="182"/>
                    <a:pt x="421" y="182"/>
                  </a:cubicBezTo>
                  <a:cubicBezTo>
                    <a:pt x="420" y="182"/>
                    <a:pt x="419" y="182"/>
                    <a:pt x="418" y="182"/>
                  </a:cubicBezTo>
                  <a:cubicBezTo>
                    <a:pt x="418" y="182"/>
                    <a:pt x="418" y="181"/>
                    <a:pt x="418" y="181"/>
                  </a:cubicBezTo>
                  <a:cubicBezTo>
                    <a:pt x="417" y="181"/>
                    <a:pt x="415" y="181"/>
                    <a:pt x="414" y="181"/>
                  </a:cubicBezTo>
                  <a:cubicBezTo>
                    <a:pt x="413" y="181"/>
                    <a:pt x="413" y="182"/>
                    <a:pt x="412" y="182"/>
                  </a:cubicBezTo>
                  <a:cubicBezTo>
                    <a:pt x="412" y="181"/>
                    <a:pt x="412" y="181"/>
                    <a:pt x="412" y="181"/>
                  </a:cubicBezTo>
                  <a:cubicBezTo>
                    <a:pt x="411" y="180"/>
                    <a:pt x="411" y="181"/>
                    <a:pt x="410" y="181"/>
                  </a:cubicBezTo>
                  <a:cubicBezTo>
                    <a:pt x="409" y="181"/>
                    <a:pt x="409" y="181"/>
                    <a:pt x="408" y="180"/>
                  </a:cubicBezTo>
                  <a:cubicBezTo>
                    <a:pt x="407" y="180"/>
                    <a:pt x="407" y="181"/>
                    <a:pt x="405" y="181"/>
                  </a:cubicBezTo>
                  <a:cubicBezTo>
                    <a:pt x="404" y="181"/>
                    <a:pt x="403" y="181"/>
                    <a:pt x="402" y="180"/>
                  </a:cubicBezTo>
                  <a:cubicBezTo>
                    <a:pt x="401" y="180"/>
                    <a:pt x="400" y="181"/>
                    <a:pt x="399" y="182"/>
                  </a:cubicBezTo>
                  <a:cubicBezTo>
                    <a:pt x="398" y="183"/>
                    <a:pt x="398" y="183"/>
                    <a:pt x="397" y="183"/>
                  </a:cubicBezTo>
                  <a:cubicBezTo>
                    <a:pt x="396" y="183"/>
                    <a:pt x="399" y="181"/>
                    <a:pt x="400" y="180"/>
                  </a:cubicBezTo>
                  <a:cubicBezTo>
                    <a:pt x="401" y="179"/>
                    <a:pt x="400" y="179"/>
                    <a:pt x="399" y="179"/>
                  </a:cubicBezTo>
                  <a:cubicBezTo>
                    <a:pt x="399" y="179"/>
                    <a:pt x="399" y="178"/>
                    <a:pt x="398" y="178"/>
                  </a:cubicBezTo>
                  <a:cubicBezTo>
                    <a:pt x="398" y="178"/>
                    <a:pt x="398" y="177"/>
                    <a:pt x="398" y="176"/>
                  </a:cubicBezTo>
                  <a:cubicBezTo>
                    <a:pt x="397" y="176"/>
                    <a:pt x="396" y="176"/>
                    <a:pt x="395" y="176"/>
                  </a:cubicBezTo>
                  <a:cubicBezTo>
                    <a:pt x="394" y="175"/>
                    <a:pt x="393" y="174"/>
                    <a:pt x="392" y="174"/>
                  </a:cubicBezTo>
                  <a:cubicBezTo>
                    <a:pt x="392" y="174"/>
                    <a:pt x="390" y="174"/>
                    <a:pt x="389" y="174"/>
                  </a:cubicBezTo>
                  <a:cubicBezTo>
                    <a:pt x="388" y="173"/>
                    <a:pt x="387" y="173"/>
                    <a:pt x="386" y="173"/>
                  </a:cubicBezTo>
                  <a:cubicBezTo>
                    <a:pt x="386" y="172"/>
                    <a:pt x="386" y="172"/>
                    <a:pt x="386" y="171"/>
                  </a:cubicBezTo>
                  <a:cubicBezTo>
                    <a:pt x="386" y="170"/>
                    <a:pt x="386" y="169"/>
                    <a:pt x="384" y="168"/>
                  </a:cubicBezTo>
                  <a:cubicBezTo>
                    <a:pt x="382" y="167"/>
                    <a:pt x="382" y="165"/>
                    <a:pt x="381" y="165"/>
                  </a:cubicBezTo>
                  <a:cubicBezTo>
                    <a:pt x="380" y="164"/>
                    <a:pt x="379" y="164"/>
                    <a:pt x="378" y="164"/>
                  </a:cubicBezTo>
                  <a:cubicBezTo>
                    <a:pt x="377" y="163"/>
                    <a:pt x="375" y="162"/>
                    <a:pt x="373" y="162"/>
                  </a:cubicBezTo>
                  <a:cubicBezTo>
                    <a:pt x="372" y="161"/>
                    <a:pt x="370" y="161"/>
                    <a:pt x="369" y="160"/>
                  </a:cubicBezTo>
                  <a:cubicBezTo>
                    <a:pt x="367" y="160"/>
                    <a:pt x="367" y="160"/>
                    <a:pt x="365" y="160"/>
                  </a:cubicBezTo>
                  <a:cubicBezTo>
                    <a:pt x="364" y="160"/>
                    <a:pt x="360" y="161"/>
                    <a:pt x="359" y="162"/>
                  </a:cubicBezTo>
                  <a:cubicBezTo>
                    <a:pt x="357" y="162"/>
                    <a:pt x="356" y="162"/>
                    <a:pt x="355" y="162"/>
                  </a:cubicBezTo>
                  <a:cubicBezTo>
                    <a:pt x="353" y="162"/>
                    <a:pt x="353" y="163"/>
                    <a:pt x="352" y="164"/>
                  </a:cubicBezTo>
                  <a:cubicBezTo>
                    <a:pt x="351" y="164"/>
                    <a:pt x="350" y="164"/>
                    <a:pt x="351" y="163"/>
                  </a:cubicBezTo>
                  <a:cubicBezTo>
                    <a:pt x="351" y="163"/>
                    <a:pt x="353" y="161"/>
                    <a:pt x="355" y="159"/>
                  </a:cubicBezTo>
                  <a:cubicBezTo>
                    <a:pt x="356" y="157"/>
                    <a:pt x="357" y="157"/>
                    <a:pt x="357" y="155"/>
                  </a:cubicBezTo>
                  <a:cubicBezTo>
                    <a:pt x="357" y="153"/>
                    <a:pt x="357" y="153"/>
                    <a:pt x="358" y="151"/>
                  </a:cubicBezTo>
                  <a:cubicBezTo>
                    <a:pt x="359" y="150"/>
                    <a:pt x="359" y="150"/>
                    <a:pt x="359" y="148"/>
                  </a:cubicBezTo>
                  <a:cubicBezTo>
                    <a:pt x="360" y="145"/>
                    <a:pt x="361" y="146"/>
                    <a:pt x="360" y="145"/>
                  </a:cubicBezTo>
                  <a:cubicBezTo>
                    <a:pt x="360" y="144"/>
                    <a:pt x="359" y="145"/>
                    <a:pt x="359" y="145"/>
                  </a:cubicBezTo>
                  <a:cubicBezTo>
                    <a:pt x="358" y="146"/>
                    <a:pt x="358" y="145"/>
                    <a:pt x="357" y="145"/>
                  </a:cubicBezTo>
                  <a:cubicBezTo>
                    <a:pt x="357" y="145"/>
                    <a:pt x="355" y="145"/>
                    <a:pt x="354" y="145"/>
                  </a:cubicBezTo>
                  <a:cubicBezTo>
                    <a:pt x="353" y="145"/>
                    <a:pt x="353" y="145"/>
                    <a:pt x="352" y="146"/>
                  </a:cubicBezTo>
                  <a:cubicBezTo>
                    <a:pt x="351" y="147"/>
                    <a:pt x="350" y="147"/>
                    <a:pt x="349" y="149"/>
                  </a:cubicBezTo>
                  <a:cubicBezTo>
                    <a:pt x="348" y="151"/>
                    <a:pt x="347" y="151"/>
                    <a:pt x="347" y="151"/>
                  </a:cubicBezTo>
                  <a:cubicBezTo>
                    <a:pt x="347" y="151"/>
                    <a:pt x="348" y="149"/>
                    <a:pt x="349" y="149"/>
                  </a:cubicBezTo>
                  <a:cubicBezTo>
                    <a:pt x="349" y="148"/>
                    <a:pt x="350" y="147"/>
                    <a:pt x="350" y="146"/>
                  </a:cubicBezTo>
                  <a:cubicBezTo>
                    <a:pt x="351" y="145"/>
                    <a:pt x="350" y="144"/>
                    <a:pt x="350" y="144"/>
                  </a:cubicBezTo>
                  <a:cubicBezTo>
                    <a:pt x="350" y="144"/>
                    <a:pt x="349" y="144"/>
                    <a:pt x="349" y="144"/>
                  </a:cubicBezTo>
                  <a:cubicBezTo>
                    <a:pt x="349" y="143"/>
                    <a:pt x="350" y="143"/>
                    <a:pt x="350" y="142"/>
                  </a:cubicBezTo>
                  <a:cubicBezTo>
                    <a:pt x="350" y="142"/>
                    <a:pt x="349" y="142"/>
                    <a:pt x="349" y="142"/>
                  </a:cubicBezTo>
                  <a:cubicBezTo>
                    <a:pt x="348" y="142"/>
                    <a:pt x="349" y="141"/>
                    <a:pt x="349" y="141"/>
                  </a:cubicBezTo>
                  <a:cubicBezTo>
                    <a:pt x="350" y="141"/>
                    <a:pt x="350" y="141"/>
                    <a:pt x="350" y="140"/>
                  </a:cubicBezTo>
                  <a:cubicBezTo>
                    <a:pt x="351" y="140"/>
                    <a:pt x="351" y="140"/>
                    <a:pt x="352" y="139"/>
                  </a:cubicBezTo>
                  <a:cubicBezTo>
                    <a:pt x="352" y="138"/>
                    <a:pt x="352" y="138"/>
                    <a:pt x="352" y="138"/>
                  </a:cubicBezTo>
                  <a:cubicBezTo>
                    <a:pt x="352" y="138"/>
                    <a:pt x="352" y="138"/>
                    <a:pt x="352" y="138"/>
                  </a:cubicBezTo>
                  <a:cubicBezTo>
                    <a:pt x="352" y="138"/>
                    <a:pt x="352" y="138"/>
                    <a:pt x="353" y="138"/>
                  </a:cubicBezTo>
                  <a:cubicBezTo>
                    <a:pt x="353" y="138"/>
                    <a:pt x="353" y="138"/>
                    <a:pt x="353" y="138"/>
                  </a:cubicBezTo>
                  <a:cubicBezTo>
                    <a:pt x="353" y="137"/>
                    <a:pt x="353" y="137"/>
                    <a:pt x="353" y="137"/>
                  </a:cubicBezTo>
                  <a:cubicBezTo>
                    <a:pt x="354" y="136"/>
                    <a:pt x="354" y="136"/>
                    <a:pt x="355" y="135"/>
                  </a:cubicBezTo>
                  <a:cubicBezTo>
                    <a:pt x="355" y="134"/>
                    <a:pt x="356" y="134"/>
                    <a:pt x="356" y="133"/>
                  </a:cubicBezTo>
                  <a:cubicBezTo>
                    <a:pt x="357" y="133"/>
                    <a:pt x="357" y="133"/>
                    <a:pt x="357" y="132"/>
                  </a:cubicBezTo>
                  <a:cubicBezTo>
                    <a:pt x="357" y="132"/>
                    <a:pt x="357" y="132"/>
                    <a:pt x="358" y="132"/>
                  </a:cubicBezTo>
                  <a:cubicBezTo>
                    <a:pt x="358" y="131"/>
                    <a:pt x="358" y="131"/>
                    <a:pt x="358" y="130"/>
                  </a:cubicBezTo>
                  <a:cubicBezTo>
                    <a:pt x="358" y="130"/>
                    <a:pt x="358" y="130"/>
                    <a:pt x="359" y="130"/>
                  </a:cubicBezTo>
                  <a:cubicBezTo>
                    <a:pt x="359" y="129"/>
                    <a:pt x="359" y="129"/>
                    <a:pt x="360" y="129"/>
                  </a:cubicBezTo>
                  <a:cubicBezTo>
                    <a:pt x="360" y="129"/>
                    <a:pt x="360" y="128"/>
                    <a:pt x="360" y="128"/>
                  </a:cubicBezTo>
                  <a:cubicBezTo>
                    <a:pt x="361" y="128"/>
                    <a:pt x="361" y="128"/>
                    <a:pt x="361" y="128"/>
                  </a:cubicBezTo>
                  <a:cubicBezTo>
                    <a:pt x="361" y="128"/>
                    <a:pt x="362" y="127"/>
                    <a:pt x="363" y="127"/>
                  </a:cubicBezTo>
                  <a:cubicBezTo>
                    <a:pt x="363" y="127"/>
                    <a:pt x="363" y="127"/>
                    <a:pt x="364" y="127"/>
                  </a:cubicBezTo>
                  <a:cubicBezTo>
                    <a:pt x="364" y="127"/>
                    <a:pt x="364" y="127"/>
                    <a:pt x="364" y="127"/>
                  </a:cubicBezTo>
                  <a:cubicBezTo>
                    <a:pt x="364" y="126"/>
                    <a:pt x="365" y="126"/>
                    <a:pt x="365" y="126"/>
                  </a:cubicBezTo>
                  <a:cubicBezTo>
                    <a:pt x="365" y="126"/>
                    <a:pt x="365" y="126"/>
                    <a:pt x="365" y="126"/>
                  </a:cubicBezTo>
                  <a:cubicBezTo>
                    <a:pt x="366" y="126"/>
                    <a:pt x="366" y="125"/>
                    <a:pt x="367" y="125"/>
                  </a:cubicBezTo>
                  <a:cubicBezTo>
                    <a:pt x="367" y="125"/>
                    <a:pt x="367" y="124"/>
                    <a:pt x="367" y="124"/>
                  </a:cubicBezTo>
                  <a:cubicBezTo>
                    <a:pt x="368" y="124"/>
                    <a:pt x="368" y="123"/>
                    <a:pt x="368" y="123"/>
                  </a:cubicBezTo>
                  <a:cubicBezTo>
                    <a:pt x="369" y="123"/>
                    <a:pt x="369" y="122"/>
                    <a:pt x="370" y="121"/>
                  </a:cubicBezTo>
                  <a:cubicBezTo>
                    <a:pt x="370" y="121"/>
                    <a:pt x="370" y="121"/>
                    <a:pt x="370" y="121"/>
                  </a:cubicBezTo>
                  <a:cubicBezTo>
                    <a:pt x="370" y="121"/>
                    <a:pt x="371" y="121"/>
                    <a:pt x="371" y="121"/>
                  </a:cubicBezTo>
                  <a:cubicBezTo>
                    <a:pt x="371" y="120"/>
                    <a:pt x="372" y="120"/>
                    <a:pt x="372" y="120"/>
                  </a:cubicBezTo>
                  <a:cubicBezTo>
                    <a:pt x="372" y="119"/>
                    <a:pt x="373" y="119"/>
                    <a:pt x="373" y="119"/>
                  </a:cubicBezTo>
                  <a:cubicBezTo>
                    <a:pt x="373" y="119"/>
                    <a:pt x="373" y="119"/>
                    <a:pt x="373" y="119"/>
                  </a:cubicBezTo>
                  <a:cubicBezTo>
                    <a:pt x="374" y="119"/>
                    <a:pt x="374" y="119"/>
                    <a:pt x="374" y="119"/>
                  </a:cubicBezTo>
                  <a:cubicBezTo>
                    <a:pt x="374" y="118"/>
                    <a:pt x="374" y="118"/>
                    <a:pt x="375" y="118"/>
                  </a:cubicBezTo>
                  <a:cubicBezTo>
                    <a:pt x="375" y="118"/>
                    <a:pt x="375" y="117"/>
                    <a:pt x="376" y="117"/>
                  </a:cubicBezTo>
                  <a:cubicBezTo>
                    <a:pt x="376" y="117"/>
                    <a:pt x="377" y="117"/>
                    <a:pt x="377" y="117"/>
                  </a:cubicBezTo>
                  <a:cubicBezTo>
                    <a:pt x="377" y="117"/>
                    <a:pt x="377" y="117"/>
                    <a:pt x="378" y="117"/>
                  </a:cubicBezTo>
                  <a:cubicBezTo>
                    <a:pt x="378" y="116"/>
                    <a:pt x="378" y="116"/>
                    <a:pt x="379" y="116"/>
                  </a:cubicBezTo>
                  <a:cubicBezTo>
                    <a:pt x="379" y="116"/>
                    <a:pt x="379" y="116"/>
                    <a:pt x="380" y="116"/>
                  </a:cubicBezTo>
                  <a:cubicBezTo>
                    <a:pt x="380" y="116"/>
                    <a:pt x="380" y="115"/>
                    <a:pt x="381" y="115"/>
                  </a:cubicBezTo>
                  <a:cubicBezTo>
                    <a:pt x="381" y="115"/>
                    <a:pt x="381" y="115"/>
                    <a:pt x="381" y="114"/>
                  </a:cubicBezTo>
                  <a:cubicBezTo>
                    <a:pt x="381" y="114"/>
                    <a:pt x="381" y="114"/>
                    <a:pt x="381" y="114"/>
                  </a:cubicBezTo>
                  <a:cubicBezTo>
                    <a:pt x="381" y="114"/>
                    <a:pt x="381" y="113"/>
                    <a:pt x="381" y="113"/>
                  </a:cubicBezTo>
                  <a:cubicBezTo>
                    <a:pt x="381" y="113"/>
                    <a:pt x="382" y="113"/>
                    <a:pt x="382" y="113"/>
                  </a:cubicBezTo>
                  <a:cubicBezTo>
                    <a:pt x="382" y="113"/>
                    <a:pt x="383" y="113"/>
                    <a:pt x="383" y="112"/>
                  </a:cubicBezTo>
                  <a:cubicBezTo>
                    <a:pt x="383" y="112"/>
                    <a:pt x="384" y="112"/>
                    <a:pt x="384" y="112"/>
                  </a:cubicBezTo>
                  <a:cubicBezTo>
                    <a:pt x="385" y="111"/>
                    <a:pt x="385" y="111"/>
                    <a:pt x="386" y="111"/>
                  </a:cubicBezTo>
                  <a:cubicBezTo>
                    <a:pt x="386" y="111"/>
                    <a:pt x="387" y="111"/>
                    <a:pt x="387" y="111"/>
                  </a:cubicBezTo>
                  <a:cubicBezTo>
                    <a:pt x="387" y="110"/>
                    <a:pt x="388" y="110"/>
                    <a:pt x="388" y="110"/>
                  </a:cubicBezTo>
                  <a:cubicBezTo>
                    <a:pt x="388" y="110"/>
                    <a:pt x="388" y="110"/>
                    <a:pt x="388" y="110"/>
                  </a:cubicBezTo>
                  <a:cubicBezTo>
                    <a:pt x="387" y="110"/>
                    <a:pt x="388" y="110"/>
                    <a:pt x="388" y="109"/>
                  </a:cubicBezTo>
                  <a:cubicBezTo>
                    <a:pt x="388" y="109"/>
                    <a:pt x="388" y="109"/>
                    <a:pt x="388" y="109"/>
                  </a:cubicBezTo>
                  <a:cubicBezTo>
                    <a:pt x="388" y="109"/>
                    <a:pt x="388" y="109"/>
                    <a:pt x="388" y="109"/>
                  </a:cubicBezTo>
                  <a:cubicBezTo>
                    <a:pt x="389" y="109"/>
                    <a:pt x="389" y="109"/>
                    <a:pt x="389" y="109"/>
                  </a:cubicBezTo>
                  <a:cubicBezTo>
                    <a:pt x="389" y="110"/>
                    <a:pt x="389" y="110"/>
                    <a:pt x="389" y="110"/>
                  </a:cubicBezTo>
                  <a:cubicBezTo>
                    <a:pt x="389" y="110"/>
                    <a:pt x="389" y="110"/>
                    <a:pt x="389" y="110"/>
                  </a:cubicBezTo>
                  <a:cubicBezTo>
                    <a:pt x="390" y="110"/>
                    <a:pt x="390" y="110"/>
                    <a:pt x="390" y="110"/>
                  </a:cubicBezTo>
                  <a:cubicBezTo>
                    <a:pt x="390" y="110"/>
                    <a:pt x="390" y="111"/>
                    <a:pt x="390" y="111"/>
                  </a:cubicBezTo>
                  <a:cubicBezTo>
                    <a:pt x="390" y="111"/>
                    <a:pt x="391" y="110"/>
                    <a:pt x="391" y="110"/>
                  </a:cubicBezTo>
                  <a:cubicBezTo>
                    <a:pt x="391" y="110"/>
                    <a:pt x="391" y="110"/>
                    <a:pt x="391" y="110"/>
                  </a:cubicBezTo>
                  <a:cubicBezTo>
                    <a:pt x="391" y="110"/>
                    <a:pt x="391" y="109"/>
                    <a:pt x="391" y="109"/>
                  </a:cubicBezTo>
                  <a:cubicBezTo>
                    <a:pt x="391" y="109"/>
                    <a:pt x="391" y="109"/>
                    <a:pt x="391" y="109"/>
                  </a:cubicBezTo>
                  <a:cubicBezTo>
                    <a:pt x="391" y="108"/>
                    <a:pt x="391" y="108"/>
                    <a:pt x="391" y="108"/>
                  </a:cubicBezTo>
                  <a:cubicBezTo>
                    <a:pt x="391" y="108"/>
                    <a:pt x="392" y="108"/>
                    <a:pt x="392" y="108"/>
                  </a:cubicBezTo>
                  <a:cubicBezTo>
                    <a:pt x="393" y="107"/>
                    <a:pt x="393" y="107"/>
                    <a:pt x="394" y="107"/>
                  </a:cubicBezTo>
                  <a:cubicBezTo>
                    <a:pt x="394" y="107"/>
                    <a:pt x="394" y="107"/>
                    <a:pt x="394" y="107"/>
                  </a:cubicBezTo>
                  <a:cubicBezTo>
                    <a:pt x="395" y="107"/>
                    <a:pt x="395" y="107"/>
                    <a:pt x="395" y="107"/>
                  </a:cubicBezTo>
                  <a:cubicBezTo>
                    <a:pt x="395" y="107"/>
                    <a:pt x="396" y="107"/>
                    <a:pt x="396" y="107"/>
                  </a:cubicBezTo>
                  <a:cubicBezTo>
                    <a:pt x="396" y="107"/>
                    <a:pt x="397" y="107"/>
                    <a:pt x="397" y="107"/>
                  </a:cubicBezTo>
                  <a:cubicBezTo>
                    <a:pt x="397" y="107"/>
                    <a:pt x="397" y="107"/>
                    <a:pt x="397" y="107"/>
                  </a:cubicBezTo>
                  <a:cubicBezTo>
                    <a:pt x="398" y="107"/>
                    <a:pt x="398" y="107"/>
                    <a:pt x="398" y="107"/>
                  </a:cubicBezTo>
                  <a:cubicBezTo>
                    <a:pt x="398" y="107"/>
                    <a:pt x="398" y="107"/>
                    <a:pt x="399" y="107"/>
                  </a:cubicBezTo>
                  <a:cubicBezTo>
                    <a:pt x="399" y="107"/>
                    <a:pt x="399" y="107"/>
                    <a:pt x="399" y="106"/>
                  </a:cubicBezTo>
                  <a:cubicBezTo>
                    <a:pt x="399" y="106"/>
                    <a:pt x="399" y="106"/>
                    <a:pt x="398" y="106"/>
                  </a:cubicBezTo>
                  <a:cubicBezTo>
                    <a:pt x="398" y="106"/>
                    <a:pt x="397" y="106"/>
                    <a:pt x="397" y="105"/>
                  </a:cubicBezTo>
                  <a:cubicBezTo>
                    <a:pt x="396" y="105"/>
                    <a:pt x="396" y="104"/>
                    <a:pt x="397" y="104"/>
                  </a:cubicBezTo>
                  <a:cubicBezTo>
                    <a:pt x="397" y="104"/>
                    <a:pt x="398" y="104"/>
                    <a:pt x="398" y="104"/>
                  </a:cubicBezTo>
                  <a:cubicBezTo>
                    <a:pt x="398" y="104"/>
                    <a:pt x="398" y="104"/>
                    <a:pt x="399" y="104"/>
                  </a:cubicBezTo>
                  <a:cubicBezTo>
                    <a:pt x="399" y="104"/>
                    <a:pt x="399" y="104"/>
                    <a:pt x="400" y="104"/>
                  </a:cubicBezTo>
                  <a:cubicBezTo>
                    <a:pt x="400" y="104"/>
                    <a:pt x="400" y="104"/>
                    <a:pt x="401" y="104"/>
                  </a:cubicBezTo>
                  <a:cubicBezTo>
                    <a:pt x="401" y="104"/>
                    <a:pt x="401" y="104"/>
                    <a:pt x="401" y="104"/>
                  </a:cubicBezTo>
                  <a:cubicBezTo>
                    <a:pt x="401" y="104"/>
                    <a:pt x="401" y="104"/>
                    <a:pt x="401" y="104"/>
                  </a:cubicBezTo>
                  <a:cubicBezTo>
                    <a:pt x="401" y="104"/>
                    <a:pt x="401" y="104"/>
                    <a:pt x="402" y="104"/>
                  </a:cubicBezTo>
                  <a:cubicBezTo>
                    <a:pt x="402" y="104"/>
                    <a:pt x="402" y="104"/>
                    <a:pt x="402" y="104"/>
                  </a:cubicBezTo>
                  <a:cubicBezTo>
                    <a:pt x="402" y="104"/>
                    <a:pt x="402" y="104"/>
                    <a:pt x="402" y="104"/>
                  </a:cubicBezTo>
                  <a:cubicBezTo>
                    <a:pt x="402" y="104"/>
                    <a:pt x="402" y="104"/>
                    <a:pt x="403" y="104"/>
                  </a:cubicBezTo>
                  <a:cubicBezTo>
                    <a:pt x="403" y="104"/>
                    <a:pt x="404" y="104"/>
                    <a:pt x="405" y="104"/>
                  </a:cubicBezTo>
                  <a:cubicBezTo>
                    <a:pt x="405" y="104"/>
                    <a:pt x="406" y="104"/>
                    <a:pt x="406" y="104"/>
                  </a:cubicBezTo>
                  <a:cubicBezTo>
                    <a:pt x="406" y="104"/>
                    <a:pt x="407" y="104"/>
                    <a:pt x="407" y="104"/>
                  </a:cubicBezTo>
                  <a:cubicBezTo>
                    <a:pt x="407" y="103"/>
                    <a:pt x="408" y="103"/>
                    <a:pt x="408" y="103"/>
                  </a:cubicBezTo>
                  <a:cubicBezTo>
                    <a:pt x="408" y="103"/>
                    <a:pt x="409" y="103"/>
                    <a:pt x="409" y="103"/>
                  </a:cubicBezTo>
                  <a:cubicBezTo>
                    <a:pt x="410" y="103"/>
                    <a:pt x="410" y="103"/>
                    <a:pt x="411" y="102"/>
                  </a:cubicBezTo>
                  <a:cubicBezTo>
                    <a:pt x="411" y="102"/>
                    <a:pt x="411" y="102"/>
                    <a:pt x="412" y="102"/>
                  </a:cubicBezTo>
                  <a:cubicBezTo>
                    <a:pt x="412" y="102"/>
                    <a:pt x="412" y="101"/>
                    <a:pt x="412" y="101"/>
                  </a:cubicBezTo>
                  <a:cubicBezTo>
                    <a:pt x="412" y="101"/>
                    <a:pt x="412" y="100"/>
                    <a:pt x="412" y="100"/>
                  </a:cubicBezTo>
                  <a:cubicBezTo>
                    <a:pt x="413" y="100"/>
                    <a:pt x="413" y="100"/>
                    <a:pt x="413" y="100"/>
                  </a:cubicBezTo>
                  <a:cubicBezTo>
                    <a:pt x="413" y="99"/>
                    <a:pt x="413" y="99"/>
                    <a:pt x="413" y="99"/>
                  </a:cubicBezTo>
                  <a:cubicBezTo>
                    <a:pt x="413" y="99"/>
                    <a:pt x="413" y="99"/>
                    <a:pt x="413" y="99"/>
                  </a:cubicBezTo>
                  <a:cubicBezTo>
                    <a:pt x="413" y="99"/>
                    <a:pt x="413" y="98"/>
                    <a:pt x="413" y="98"/>
                  </a:cubicBezTo>
                  <a:cubicBezTo>
                    <a:pt x="413" y="98"/>
                    <a:pt x="412" y="98"/>
                    <a:pt x="411" y="98"/>
                  </a:cubicBezTo>
                  <a:cubicBezTo>
                    <a:pt x="411" y="98"/>
                    <a:pt x="411" y="98"/>
                    <a:pt x="411" y="97"/>
                  </a:cubicBezTo>
                  <a:cubicBezTo>
                    <a:pt x="411" y="97"/>
                    <a:pt x="410" y="97"/>
                    <a:pt x="410" y="97"/>
                  </a:cubicBezTo>
                  <a:cubicBezTo>
                    <a:pt x="410" y="97"/>
                    <a:pt x="410" y="96"/>
                    <a:pt x="410" y="96"/>
                  </a:cubicBezTo>
                  <a:cubicBezTo>
                    <a:pt x="410" y="96"/>
                    <a:pt x="410" y="96"/>
                    <a:pt x="410" y="96"/>
                  </a:cubicBezTo>
                  <a:cubicBezTo>
                    <a:pt x="409" y="96"/>
                    <a:pt x="408" y="96"/>
                    <a:pt x="408" y="96"/>
                  </a:cubicBezTo>
                  <a:cubicBezTo>
                    <a:pt x="407" y="95"/>
                    <a:pt x="406" y="95"/>
                    <a:pt x="406" y="96"/>
                  </a:cubicBezTo>
                  <a:cubicBezTo>
                    <a:pt x="405" y="96"/>
                    <a:pt x="404" y="97"/>
                    <a:pt x="404" y="96"/>
                  </a:cubicBezTo>
                  <a:cubicBezTo>
                    <a:pt x="404" y="96"/>
                    <a:pt x="404" y="96"/>
                    <a:pt x="404" y="96"/>
                  </a:cubicBezTo>
                  <a:cubicBezTo>
                    <a:pt x="404" y="96"/>
                    <a:pt x="404" y="96"/>
                    <a:pt x="404" y="95"/>
                  </a:cubicBezTo>
                  <a:cubicBezTo>
                    <a:pt x="405" y="95"/>
                    <a:pt x="405" y="95"/>
                    <a:pt x="405" y="95"/>
                  </a:cubicBezTo>
                  <a:cubicBezTo>
                    <a:pt x="405" y="95"/>
                    <a:pt x="405" y="95"/>
                    <a:pt x="405" y="95"/>
                  </a:cubicBezTo>
                  <a:cubicBezTo>
                    <a:pt x="404" y="95"/>
                    <a:pt x="404" y="95"/>
                    <a:pt x="403" y="94"/>
                  </a:cubicBezTo>
                  <a:cubicBezTo>
                    <a:pt x="402" y="94"/>
                    <a:pt x="401" y="94"/>
                    <a:pt x="400" y="94"/>
                  </a:cubicBezTo>
                  <a:cubicBezTo>
                    <a:pt x="400" y="94"/>
                    <a:pt x="400" y="93"/>
                    <a:pt x="399" y="94"/>
                  </a:cubicBezTo>
                  <a:cubicBezTo>
                    <a:pt x="399" y="94"/>
                    <a:pt x="399" y="94"/>
                    <a:pt x="399" y="94"/>
                  </a:cubicBezTo>
                  <a:cubicBezTo>
                    <a:pt x="398" y="94"/>
                    <a:pt x="398" y="94"/>
                    <a:pt x="397" y="94"/>
                  </a:cubicBezTo>
                  <a:cubicBezTo>
                    <a:pt x="397" y="94"/>
                    <a:pt x="396" y="94"/>
                    <a:pt x="396" y="94"/>
                  </a:cubicBezTo>
                  <a:cubicBezTo>
                    <a:pt x="396" y="94"/>
                    <a:pt x="396" y="93"/>
                    <a:pt x="396" y="93"/>
                  </a:cubicBezTo>
                  <a:cubicBezTo>
                    <a:pt x="396" y="93"/>
                    <a:pt x="396" y="93"/>
                    <a:pt x="396" y="93"/>
                  </a:cubicBezTo>
                  <a:cubicBezTo>
                    <a:pt x="396" y="93"/>
                    <a:pt x="396" y="93"/>
                    <a:pt x="396" y="93"/>
                  </a:cubicBezTo>
                  <a:cubicBezTo>
                    <a:pt x="396" y="93"/>
                    <a:pt x="397" y="92"/>
                    <a:pt x="397" y="92"/>
                  </a:cubicBezTo>
                  <a:cubicBezTo>
                    <a:pt x="397" y="92"/>
                    <a:pt x="397" y="92"/>
                    <a:pt x="397" y="92"/>
                  </a:cubicBezTo>
                  <a:cubicBezTo>
                    <a:pt x="397" y="92"/>
                    <a:pt x="397" y="91"/>
                    <a:pt x="397" y="91"/>
                  </a:cubicBezTo>
                  <a:cubicBezTo>
                    <a:pt x="397" y="90"/>
                    <a:pt x="399" y="91"/>
                    <a:pt x="399" y="91"/>
                  </a:cubicBezTo>
                  <a:cubicBezTo>
                    <a:pt x="400" y="92"/>
                    <a:pt x="400" y="92"/>
                    <a:pt x="400" y="92"/>
                  </a:cubicBezTo>
                  <a:cubicBezTo>
                    <a:pt x="400" y="92"/>
                    <a:pt x="401" y="93"/>
                    <a:pt x="401" y="93"/>
                  </a:cubicBezTo>
                  <a:cubicBezTo>
                    <a:pt x="401" y="93"/>
                    <a:pt x="401" y="93"/>
                    <a:pt x="402" y="93"/>
                  </a:cubicBezTo>
                  <a:cubicBezTo>
                    <a:pt x="403" y="94"/>
                    <a:pt x="404" y="94"/>
                    <a:pt x="405" y="94"/>
                  </a:cubicBezTo>
                  <a:cubicBezTo>
                    <a:pt x="405" y="94"/>
                    <a:pt x="406" y="94"/>
                    <a:pt x="407" y="94"/>
                  </a:cubicBezTo>
                  <a:cubicBezTo>
                    <a:pt x="407" y="94"/>
                    <a:pt x="407" y="94"/>
                    <a:pt x="407" y="94"/>
                  </a:cubicBezTo>
                  <a:cubicBezTo>
                    <a:pt x="408" y="94"/>
                    <a:pt x="408" y="94"/>
                    <a:pt x="408" y="94"/>
                  </a:cubicBezTo>
                  <a:cubicBezTo>
                    <a:pt x="408" y="95"/>
                    <a:pt x="408" y="95"/>
                    <a:pt x="408" y="95"/>
                  </a:cubicBezTo>
                  <a:cubicBezTo>
                    <a:pt x="408" y="95"/>
                    <a:pt x="409" y="95"/>
                    <a:pt x="409" y="95"/>
                  </a:cubicBezTo>
                  <a:cubicBezTo>
                    <a:pt x="409" y="95"/>
                    <a:pt x="409" y="95"/>
                    <a:pt x="409" y="95"/>
                  </a:cubicBezTo>
                  <a:cubicBezTo>
                    <a:pt x="410" y="95"/>
                    <a:pt x="410" y="96"/>
                    <a:pt x="411" y="96"/>
                  </a:cubicBezTo>
                  <a:cubicBezTo>
                    <a:pt x="411" y="96"/>
                    <a:pt x="411" y="96"/>
                    <a:pt x="412" y="96"/>
                  </a:cubicBezTo>
                  <a:cubicBezTo>
                    <a:pt x="412" y="96"/>
                    <a:pt x="413" y="96"/>
                    <a:pt x="413" y="97"/>
                  </a:cubicBezTo>
                  <a:cubicBezTo>
                    <a:pt x="414" y="97"/>
                    <a:pt x="414" y="97"/>
                    <a:pt x="415" y="96"/>
                  </a:cubicBezTo>
                  <a:cubicBezTo>
                    <a:pt x="415" y="96"/>
                    <a:pt x="417" y="96"/>
                    <a:pt x="418" y="96"/>
                  </a:cubicBezTo>
                  <a:cubicBezTo>
                    <a:pt x="418" y="96"/>
                    <a:pt x="418" y="96"/>
                    <a:pt x="418" y="96"/>
                  </a:cubicBezTo>
                  <a:cubicBezTo>
                    <a:pt x="418" y="96"/>
                    <a:pt x="418" y="96"/>
                    <a:pt x="418" y="96"/>
                  </a:cubicBezTo>
                  <a:cubicBezTo>
                    <a:pt x="418" y="96"/>
                    <a:pt x="419" y="96"/>
                    <a:pt x="419" y="96"/>
                  </a:cubicBezTo>
                  <a:cubicBezTo>
                    <a:pt x="419" y="96"/>
                    <a:pt x="420" y="96"/>
                    <a:pt x="420" y="95"/>
                  </a:cubicBezTo>
                  <a:cubicBezTo>
                    <a:pt x="421" y="95"/>
                    <a:pt x="421" y="95"/>
                    <a:pt x="422" y="94"/>
                  </a:cubicBezTo>
                  <a:cubicBezTo>
                    <a:pt x="423" y="94"/>
                    <a:pt x="424" y="94"/>
                    <a:pt x="424" y="93"/>
                  </a:cubicBezTo>
                  <a:cubicBezTo>
                    <a:pt x="424" y="93"/>
                    <a:pt x="424" y="93"/>
                    <a:pt x="424" y="92"/>
                  </a:cubicBezTo>
                  <a:cubicBezTo>
                    <a:pt x="424" y="92"/>
                    <a:pt x="425" y="92"/>
                    <a:pt x="425" y="92"/>
                  </a:cubicBezTo>
                  <a:cubicBezTo>
                    <a:pt x="425" y="92"/>
                    <a:pt x="425" y="92"/>
                    <a:pt x="425" y="91"/>
                  </a:cubicBezTo>
                  <a:cubicBezTo>
                    <a:pt x="425" y="91"/>
                    <a:pt x="426" y="91"/>
                    <a:pt x="426" y="91"/>
                  </a:cubicBezTo>
                  <a:cubicBezTo>
                    <a:pt x="426" y="90"/>
                    <a:pt x="427" y="90"/>
                    <a:pt x="427" y="90"/>
                  </a:cubicBezTo>
                  <a:cubicBezTo>
                    <a:pt x="427" y="91"/>
                    <a:pt x="427" y="91"/>
                    <a:pt x="427" y="91"/>
                  </a:cubicBezTo>
                  <a:cubicBezTo>
                    <a:pt x="427" y="91"/>
                    <a:pt x="426" y="92"/>
                    <a:pt x="427" y="92"/>
                  </a:cubicBezTo>
                  <a:cubicBezTo>
                    <a:pt x="427" y="93"/>
                    <a:pt x="427" y="92"/>
                    <a:pt x="428" y="92"/>
                  </a:cubicBezTo>
                  <a:cubicBezTo>
                    <a:pt x="428" y="91"/>
                    <a:pt x="428" y="92"/>
                    <a:pt x="429" y="92"/>
                  </a:cubicBezTo>
                  <a:cubicBezTo>
                    <a:pt x="429" y="92"/>
                    <a:pt x="430" y="93"/>
                    <a:pt x="430" y="92"/>
                  </a:cubicBezTo>
                  <a:cubicBezTo>
                    <a:pt x="430" y="92"/>
                    <a:pt x="430" y="91"/>
                    <a:pt x="430" y="91"/>
                  </a:cubicBezTo>
                  <a:cubicBezTo>
                    <a:pt x="431" y="91"/>
                    <a:pt x="431" y="91"/>
                    <a:pt x="431" y="92"/>
                  </a:cubicBezTo>
                  <a:cubicBezTo>
                    <a:pt x="431" y="92"/>
                    <a:pt x="431" y="92"/>
                    <a:pt x="431" y="92"/>
                  </a:cubicBezTo>
                  <a:cubicBezTo>
                    <a:pt x="431" y="92"/>
                    <a:pt x="432" y="92"/>
                    <a:pt x="432" y="92"/>
                  </a:cubicBezTo>
                  <a:cubicBezTo>
                    <a:pt x="432" y="92"/>
                    <a:pt x="432" y="93"/>
                    <a:pt x="432" y="93"/>
                  </a:cubicBezTo>
                  <a:cubicBezTo>
                    <a:pt x="432" y="93"/>
                    <a:pt x="433" y="93"/>
                    <a:pt x="433" y="93"/>
                  </a:cubicBezTo>
                  <a:cubicBezTo>
                    <a:pt x="433" y="92"/>
                    <a:pt x="434" y="92"/>
                    <a:pt x="434" y="92"/>
                  </a:cubicBezTo>
                  <a:cubicBezTo>
                    <a:pt x="435" y="92"/>
                    <a:pt x="436" y="92"/>
                    <a:pt x="437" y="92"/>
                  </a:cubicBezTo>
                  <a:cubicBezTo>
                    <a:pt x="437" y="92"/>
                    <a:pt x="437" y="92"/>
                    <a:pt x="438" y="92"/>
                  </a:cubicBezTo>
                  <a:cubicBezTo>
                    <a:pt x="438" y="92"/>
                    <a:pt x="438" y="91"/>
                    <a:pt x="439" y="91"/>
                  </a:cubicBezTo>
                  <a:cubicBezTo>
                    <a:pt x="440" y="91"/>
                    <a:pt x="441" y="90"/>
                    <a:pt x="442" y="90"/>
                  </a:cubicBezTo>
                  <a:cubicBezTo>
                    <a:pt x="442" y="89"/>
                    <a:pt x="443" y="89"/>
                    <a:pt x="443" y="88"/>
                  </a:cubicBezTo>
                  <a:cubicBezTo>
                    <a:pt x="444" y="88"/>
                    <a:pt x="444" y="88"/>
                    <a:pt x="444" y="88"/>
                  </a:cubicBezTo>
                  <a:cubicBezTo>
                    <a:pt x="445" y="88"/>
                    <a:pt x="445" y="88"/>
                    <a:pt x="446" y="87"/>
                  </a:cubicBezTo>
                  <a:cubicBezTo>
                    <a:pt x="446" y="87"/>
                    <a:pt x="446" y="87"/>
                    <a:pt x="447" y="87"/>
                  </a:cubicBezTo>
                  <a:cubicBezTo>
                    <a:pt x="447" y="87"/>
                    <a:pt x="448" y="86"/>
                    <a:pt x="449" y="86"/>
                  </a:cubicBezTo>
                  <a:cubicBezTo>
                    <a:pt x="449" y="86"/>
                    <a:pt x="450" y="85"/>
                    <a:pt x="450" y="85"/>
                  </a:cubicBezTo>
                  <a:cubicBezTo>
                    <a:pt x="451" y="84"/>
                    <a:pt x="452" y="84"/>
                    <a:pt x="452" y="84"/>
                  </a:cubicBezTo>
                  <a:cubicBezTo>
                    <a:pt x="453" y="84"/>
                    <a:pt x="453" y="83"/>
                    <a:pt x="453" y="83"/>
                  </a:cubicBezTo>
                  <a:cubicBezTo>
                    <a:pt x="453" y="83"/>
                    <a:pt x="453" y="83"/>
                    <a:pt x="453" y="83"/>
                  </a:cubicBezTo>
                  <a:cubicBezTo>
                    <a:pt x="453" y="83"/>
                    <a:pt x="453" y="83"/>
                    <a:pt x="453" y="83"/>
                  </a:cubicBezTo>
                  <a:cubicBezTo>
                    <a:pt x="454" y="82"/>
                    <a:pt x="454" y="82"/>
                    <a:pt x="454" y="81"/>
                  </a:cubicBezTo>
                  <a:cubicBezTo>
                    <a:pt x="454" y="81"/>
                    <a:pt x="454" y="81"/>
                    <a:pt x="453" y="81"/>
                  </a:cubicBezTo>
                  <a:cubicBezTo>
                    <a:pt x="453" y="81"/>
                    <a:pt x="453" y="81"/>
                    <a:pt x="452" y="81"/>
                  </a:cubicBezTo>
                  <a:cubicBezTo>
                    <a:pt x="452" y="81"/>
                    <a:pt x="451" y="81"/>
                    <a:pt x="450" y="80"/>
                  </a:cubicBezTo>
                  <a:cubicBezTo>
                    <a:pt x="450" y="80"/>
                    <a:pt x="449" y="80"/>
                    <a:pt x="449" y="80"/>
                  </a:cubicBezTo>
                  <a:cubicBezTo>
                    <a:pt x="449" y="80"/>
                    <a:pt x="448" y="80"/>
                    <a:pt x="448" y="80"/>
                  </a:cubicBezTo>
                  <a:cubicBezTo>
                    <a:pt x="446" y="80"/>
                    <a:pt x="445" y="80"/>
                    <a:pt x="443" y="80"/>
                  </a:cubicBezTo>
                  <a:cubicBezTo>
                    <a:pt x="443" y="79"/>
                    <a:pt x="442" y="80"/>
                    <a:pt x="442" y="79"/>
                  </a:cubicBezTo>
                  <a:cubicBezTo>
                    <a:pt x="442" y="79"/>
                    <a:pt x="441" y="79"/>
                    <a:pt x="441" y="78"/>
                  </a:cubicBezTo>
                  <a:cubicBezTo>
                    <a:pt x="441" y="78"/>
                    <a:pt x="441" y="76"/>
                    <a:pt x="440" y="76"/>
                  </a:cubicBezTo>
                  <a:cubicBezTo>
                    <a:pt x="439" y="75"/>
                    <a:pt x="438" y="75"/>
                    <a:pt x="436" y="75"/>
                  </a:cubicBezTo>
                  <a:cubicBezTo>
                    <a:pt x="435" y="75"/>
                    <a:pt x="434" y="75"/>
                    <a:pt x="433" y="75"/>
                  </a:cubicBezTo>
                  <a:cubicBezTo>
                    <a:pt x="432" y="75"/>
                    <a:pt x="431" y="75"/>
                    <a:pt x="431" y="75"/>
                  </a:cubicBezTo>
                  <a:cubicBezTo>
                    <a:pt x="431" y="75"/>
                    <a:pt x="430" y="75"/>
                    <a:pt x="430" y="75"/>
                  </a:cubicBezTo>
                  <a:cubicBezTo>
                    <a:pt x="430" y="75"/>
                    <a:pt x="429" y="75"/>
                    <a:pt x="429" y="75"/>
                  </a:cubicBezTo>
                  <a:cubicBezTo>
                    <a:pt x="428" y="74"/>
                    <a:pt x="429" y="74"/>
                    <a:pt x="429" y="74"/>
                  </a:cubicBezTo>
                  <a:cubicBezTo>
                    <a:pt x="429" y="74"/>
                    <a:pt x="430" y="73"/>
                    <a:pt x="430" y="73"/>
                  </a:cubicBezTo>
                  <a:cubicBezTo>
                    <a:pt x="430" y="74"/>
                    <a:pt x="430" y="74"/>
                    <a:pt x="431" y="74"/>
                  </a:cubicBezTo>
                  <a:cubicBezTo>
                    <a:pt x="431" y="74"/>
                    <a:pt x="431" y="74"/>
                    <a:pt x="431" y="74"/>
                  </a:cubicBezTo>
                  <a:cubicBezTo>
                    <a:pt x="431" y="74"/>
                    <a:pt x="432" y="74"/>
                    <a:pt x="432" y="74"/>
                  </a:cubicBezTo>
                  <a:cubicBezTo>
                    <a:pt x="432" y="74"/>
                    <a:pt x="432" y="74"/>
                    <a:pt x="432" y="74"/>
                  </a:cubicBezTo>
                  <a:cubicBezTo>
                    <a:pt x="433" y="74"/>
                    <a:pt x="433" y="74"/>
                    <a:pt x="434" y="74"/>
                  </a:cubicBezTo>
                  <a:cubicBezTo>
                    <a:pt x="434" y="74"/>
                    <a:pt x="435" y="74"/>
                    <a:pt x="435" y="74"/>
                  </a:cubicBezTo>
                  <a:cubicBezTo>
                    <a:pt x="435" y="74"/>
                    <a:pt x="436" y="74"/>
                    <a:pt x="436" y="74"/>
                  </a:cubicBezTo>
                  <a:cubicBezTo>
                    <a:pt x="437" y="74"/>
                    <a:pt x="437" y="74"/>
                    <a:pt x="438" y="74"/>
                  </a:cubicBezTo>
                  <a:cubicBezTo>
                    <a:pt x="438" y="75"/>
                    <a:pt x="438" y="75"/>
                    <a:pt x="439" y="75"/>
                  </a:cubicBezTo>
                  <a:cubicBezTo>
                    <a:pt x="439" y="75"/>
                    <a:pt x="439" y="75"/>
                    <a:pt x="439" y="74"/>
                  </a:cubicBezTo>
                  <a:cubicBezTo>
                    <a:pt x="439" y="74"/>
                    <a:pt x="440" y="74"/>
                    <a:pt x="440" y="74"/>
                  </a:cubicBezTo>
                  <a:cubicBezTo>
                    <a:pt x="440" y="74"/>
                    <a:pt x="441" y="74"/>
                    <a:pt x="441" y="74"/>
                  </a:cubicBezTo>
                  <a:cubicBezTo>
                    <a:pt x="441" y="74"/>
                    <a:pt x="442" y="74"/>
                    <a:pt x="442" y="74"/>
                  </a:cubicBezTo>
                  <a:cubicBezTo>
                    <a:pt x="442" y="74"/>
                    <a:pt x="443" y="75"/>
                    <a:pt x="443" y="75"/>
                  </a:cubicBezTo>
                  <a:cubicBezTo>
                    <a:pt x="443" y="75"/>
                    <a:pt x="443" y="75"/>
                    <a:pt x="443" y="75"/>
                  </a:cubicBezTo>
                  <a:cubicBezTo>
                    <a:pt x="444" y="75"/>
                    <a:pt x="444" y="76"/>
                    <a:pt x="445" y="76"/>
                  </a:cubicBezTo>
                  <a:cubicBezTo>
                    <a:pt x="445" y="76"/>
                    <a:pt x="446" y="77"/>
                    <a:pt x="446" y="77"/>
                  </a:cubicBezTo>
                  <a:cubicBezTo>
                    <a:pt x="447" y="77"/>
                    <a:pt x="447" y="77"/>
                    <a:pt x="447" y="77"/>
                  </a:cubicBezTo>
                  <a:cubicBezTo>
                    <a:pt x="447" y="78"/>
                    <a:pt x="448" y="78"/>
                    <a:pt x="448" y="78"/>
                  </a:cubicBezTo>
                  <a:cubicBezTo>
                    <a:pt x="448" y="78"/>
                    <a:pt x="448" y="78"/>
                    <a:pt x="448" y="78"/>
                  </a:cubicBezTo>
                  <a:cubicBezTo>
                    <a:pt x="448" y="79"/>
                    <a:pt x="448" y="79"/>
                    <a:pt x="449" y="79"/>
                  </a:cubicBezTo>
                  <a:cubicBezTo>
                    <a:pt x="449" y="79"/>
                    <a:pt x="449" y="79"/>
                    <a:pt x="449" y="79"/>
                  </a:cubicBezTo>
                  <a:cubicBezTo>
                    <a:pt x="449" y="80"/>
                    <a:pt x="450" y="80"/>
                    <a:pt x="450" y="80"/>
                  </a:cubicBezTo>
                  <a:cubicBezTo>
                    <a:pt x="450" y="80"/>
                    <a:pt x="451" y="80"/>
                    <a:pt x="451" y="80"/>
                  </a:cubicBezTo>
                  <a:cubicBezTo>
                    <a:pt x="451" y="80"/>
                    <a:pt x="451" y="80"/>
                    <a:pt x="451" y="80"/>
                  </a:cubicBezTo>
                  <a:cubicBezTo>
                    <a:pt x="452" y="80"/>
                    <a:pt x="452" y="80"/>
                    <a:pt x="452" y="80"/>
                  </a:cubicBezTo>
                  <a:cubicBezTo>
                    <a:pt x="453" y="80"/>
                    <a:pt x="453" y="80"/>
                    <a:pt x="453" y="80"/>
                  </a:cubicBezTo>
                  <a:cubicBezTo>
                    <a:pt x="455" y="80"/>
                    <a:pt x="457" y="79"/>
                    <a:pt x="458" y="78"/>
                  </a:cubicBezTo>
                  <a:cubicBezTo>
                    <a:pt x="459" y="78"/>
                    <a:pt x="459" y="78"/>
                    <a:pt x="459" y="78"/>
                  </a:cubicBezTo>
                  <a:cubicBezTo>
                    <a:pt x="459" y="77"/>
                    <a:pt x="460" y="77"/>
                    <a:pt x="460" y="77"/>
                  </a:cubicBezTo>
                  <a:cubicBezTo>
                    <a:pt x="461" y="77"/>
                    <a:pt x="461" y="77"/>
                    <a:pt x="462" y="76"/>
                  </a:cubicBezTo>
                  <a:cubicBezTo>
                    <a:pt x="462" y="76"/>
                    <a:pt x="463" y="76"/>
                    <a:pt x="464" y="76"/>
                  </a:cubicBezTo>
                  <a:cubicBezTo>
                    <a:pt x="464" y="75"/>
                    <a:pt x="465" y="75"/>
                    <a:pt x="465" y="75"/>
                  </a:cubicBezTo>
                  <a:cubicBezTo>
                    <a:pt x="466" y="74"/>
                    <a:pt x="467" y="74"/>
                    <a:pt x="467" y="73"/>
                  </a:cubicBezTo>
                  <a:cubicBezTo>
                    <a:pt x="468" y="73"/>
                    <a:pt x="468" y="73"/>
                    <a:pt x="468" y="73"/>
                  </a:cubicBezTo>
                  <a:cubicBezTo>
                    <a:pt x="468" y="73"/>
                    <a:pt x="468" y="73"/>
                    <a:pt x="468" y="73"/>
                  </a:cubicBezTo>
                  <a:cubicBezTo>
                    <a:pt x="469" y="73"/>
                    <a:pt x="469" y="73"/>
                    <a:pt x="469" y="73"/>
                  </a:cubicBezTo>
                  <a:cubicBezTo>
                    <a:pt x="469" y="73"/>
                    <a:pt x="470" y="73"/>
                    <a:pt x="470" y="73"/>
                  </a:cubicBezTo>
                  <a:cubicBezTo>
                    <a:pt x="470" y="72"/>
                    <a:pt x="470" y="72"/>
                    <a:pt x="470" y="72"/>
                  </a:cubicBezTo>
                  <a:cubicBezTo>
                    <a:pt x="471" y="72"/>
                    <a:pt x="471" y="72"/>
                    <a:pt x="471" y="72"/>
                  </a:cubicBezTo>
                  <a:cubicBezTo>
                    <a:pt x="470" y="72"/>
                    <a:pt x="470" y="71"/>
                    <a:pt x="470" y="71"/>
                  </a:cubicBezTo>
                  <a:cubicBezTo>
                    <a:pt x="470" y="71"/>
                    <a:pt x="470" y="71"/>
                    <a:pt x="469" y="71"/>
                  </a:cubicBezTo>
                  <a:cubicBezTo>
                    <a:pt x="469" y="71"/>
                    <a:pt x="469" y="71"/>
                    <a:pt x="469" y="71"/>
                  </a:cubicBezTo>
                  <a:cubicBezTo>
                    <a:pt x="469" y="71"/>
                    <a:pt x="468" y="71"/>
                    <a:pt x="468" y="70"/>
                  </a:cubicBezTo>
                  <a:cubicBezTo>
                    <a:pt x="468" y="70"/>
                    <a:pt x="467" y="70"/>
                    <a:pt x="467" y="70"/>
                  </a:cubicBezTo>
                  <a:cubicBezTo>
                    <a:pt x="467" y="70"/>
                    <a:pt x="467" y="70"/>
                    <a:pt x="467" y="69"/>
                  </a:cubicBezTo>
                  <a:cubicBezTo>
                    <a:pt x="467" y="69"/>
                    <a:pt x="467" y="69"/>
                    <a:pt x="467" y="69"/>
                  </a:cubicBezTo>
                  <a:cubicBezTo>
                    <a:pt x="468" y="69"/>
                    <a:pt x="468" y="69"/>
                    <a:pt x="468" y="69"/>
                  </a:cubicBezTo>
                  <a:cubicBezTo>
                    <a:pt x="469" y="69"/>
                    <a:pt x="469" y="69"/>
                    <a:pt x="469" y="69"/>
                  </a:cubicBezTo>
                  <a:cubicBezTo>
                    <a:pt x="470" y="68"/>
                    <a:pt x="470" y="68"/>
                    <a:pt x="471" y="68"/>
                  </a:cubicBezTo>
                  <a:cubicBezTo>
                    <a:pt x="471" y="69"/>
                    <a:pt x="471" y="69"/>
                    <a:pt x="472" y="69"/>
                  </a:cubicBezTo>
                  <a:cubicBezTo>
                    <a:pt x="472" y="69"/>
                    <a:pt x="472" y="69"/>
                    <a:pt x="472" y="69"/>
                  </a:cubicBezTo>
                  <a:cubicBezTo>
                    <a:pt x="472" y="69"/>
                    <a:pt x="472" y="69"/>
                    <a:pt x="473" y="69"/>
                  </a:cubicBezTo>
                  <a:cubicBezTo>
                    <a:pt x="473" y="69"/>
                    <a:pt x="473" y="69"/>
                    <a:pt x="473" y="69"/>
                  </a:cubicBezTo>
                  <a:cubicBezTo>
                    <a:pt x="474" y="69"/>
                    <a:pt x="474" y="69"/>
                    <a:pt x="475" y="69"/>
                  </a:cubicBezTo>
                  <a:cubicBezTo>
                    <a:pt x="475" y="69"/>
                    <a:pt x="476" y="69"/>
                    <a:pt x="477" y="69"/>
                  </a:cubicBezTo>
                  <a:cubicBezTo>
                    <a:pt x="477" y="69"/>
                    <a:pt x="477" y="68"/>
                    <a:pt x="477" y="68"/>
                  </a:cubicBezTo>
                  <a:cubicBezTo>
                    <a:pt x="478" y="69"/>
                    <a:pt x="477" y="69"/>
                    <a:pt x="477" y="69"/>
                  </a:cubicBezTo>
                  <a:cubicBezTo>
                    <a:pt x="477" y="69"/>
                    <a:pt x="477" y="70"/>
                    <a:pt x="477" y="70"/>
                  </a:cubicBezTo>
                  <a:cubicBezTo>
                    <a:pt x="477" y="70"/>
                    <a:pt x="477" y="71"/>
                    <a:pt x="477" y="71"/>
                  </a:cubicBezTo>
                  <a:cubicBezTo>
                    <a:pt x="477" y="71"/>
                    <a:pt x="477" y="71"/>
                    <a:pt x="477" y="71"/>
                  </a:cubicBezTo>
                  <a:cubicBezTo>
                    <a:pt x="478" y="71"/>
                    <a:pt x="478" y="71"/>
                    <a:pt x="478" y="71"/>
                  </a:cubicBezTo>
                  <a:cubicBezTo>
                    <a:pt x="479" y="71"/>
                    <a:pt x="479" y="71"/>
                    <a:pt x="480" y="71"/>
                  </a:cubicBezTo>
                  <a:cubicBezTo>
                    <a:pt x="480" y="71"/>
                    <a:pt x="481" y="71"/>
                    <a:pt x="481" y="71"/>
                  </a:cubicBezTo>
                  <a:cubicBezTo>
                    <a:pt x="482" y="71"/>
                    <a:pt x="482" y="70"/>
                    <a:pt x="483" y="70"/>
                  </a:cubicBezTo>
                  <a:cubicBezTo>
                    <a:pt x="483" y="70"/>
                    <a:pt x="483" y="70"/>
                    <a:pt x="483" y="71"/>
                  </a:cubicBezTo>
                  <a:cubicBezTo>
                    <a:pt x="483" y="71"/>
                    <a:pt x="483" y="71"/>
                    <a:pt x="483" y="71"/>
                  </a:cubicBezTo>
                  <a:cubicBezTo>
                    <a:pt x="483" y="71"/>
                    <a:pt x="484" y="71"/>
                    <a:pt x="484" y="71"/>
                  </a:cubicBezTo>
                  <a:cubicBezTo>
                    <a:pt x="484" y="71"/>
                    <a:pt x="484" y="71"/>
                    <a:pt x="484" y="71"/>
                  </a:cubicBezTo>
                  <a:cubicBezTo>
                    <a:pt x="484" y="71"/>
                    <a:pt x="485" y="71"/>
                    <a:pt x="485" y="71"/>
                  </a:cubicBezTo>
                  <a:cubicBezTo>
                    <a:pt x="485" y="71"/>
                    <a:pt x="486" y="71"/>
                    <a:pt x="486" y="72"/>
                  </a:cubicBezTo>
                  <a:cubicBezTo>
                    <a:pt x="486" y="72"/>
                    <a:pt x="486" y="72"/>
                    <a:pt x="487" y="72"/>
                  </a:cubicBezTo>
                  <a:cubicBezTo>
                    <a:pt x="487" y="72"/>
                    <a:pt x="487" y="72"/>
                    <a:pt x="487" y="71"/>
                  </a:cubicBezTo>
                  <a:cubicBezTo>
                    <a:pt x="487" y="71"/>
                    <a:pt x="487" y="70"/>
                    <a:pt x="487" y="70"/>
                  </a:cubicBezTo>
                  <a:cubicBezTo>
                    <a:pt x="487" y="69"/>
                    <a:pt x="487" y="69"/>
                    <a:pt x="486" y="69"/>
                  </a:cubicBezTo>
                  <a:cubicBezTo>
                    <a:pt x="486" y="69"/>
                    <a:pt x="486" y="69"/>
                    <a:pt x="486" y="68"/>
                  </a:cubicBezTo>
                  <a:cubicBezTo>
                    <a:pt x="486" y="68"/>
                    <a:pt x="486" y="68"/>
                    <a:pt x="486" y="68"/>
                  </a:cubicBezTo>
                  <a:cubicBezTo>
                    <a:pt x="486" y="68"/>
                    <a:pt x="486" y="67"/>
                    <a:pt x="486" y="67"/>
                  </a:cubicBezTo>
                  <a:cubicBezTo>
                    <a:pt x="486" y="67"/>
                    <a:pt x="486" y="67"/>
                    <a:pt x="486" y="66"/>
                  </a:cubicBezTo>
                  <a:cubicBezTo>
                    <a:pt x="485" y="66"/>
                    <a:pt x="485" y="66"/>
                    <a:pt x="485" y="66"/>
                  </a:cubicBezTo>
                  <a:cubicBezTo>
                    <a:pt x="484" y="66"/>
                    <a:pt x="484" y="66"/>
                    <a:pt x="483" y="66"/>
                  </a:cubicBezTo>
                  <a:cubicBezTo>
                    <a:pt x="483" y="66"/>
                    <a:pt x="483" y="66"/>
                    <a:pt x="482" y="66"/>
                  </a:cubicBezTo>
                  <a:cubicBezTo>
                    <a:pt x="482" y="66"/>
                    <a:pt x="482" y="65"/>
                    <a:pt x="482" y="65"/>
                  </a:cubicBezTo>
                  <a:cubicBezTo>
                    <a:pt x="482" y="65"/>
                    <a:pt x="482" y="65"/>
                    <a:pt x="482" y="65"/>
                  </a:cubicBezTo>
                  <a:cubicBezTo>
                    <a:pt x="482" y="65"/>
                    <a:pt x="482" y="65"/>
                    <a:pt x="482" y="65"/>
                  </a:cubicBezTo>
                  <a:cubicBezTo>
                    <a:pt x="483" y="65"/>
                    <a:pt x="483" y="65"/>
                    <a:pt x="484" y="65"/>
                  </a:cubicBezTo>
                  <a:cubicBezTo>
                    <a:pt x="484" y="64"/>
                    <a:pt x="484" y="64"/>
                    <a:pt x="484" y="64"/>
                  </a:cubicBezTo>
                  <a:cubicBezTo>
                    <a:pt x="484" y="64"/>
                    <a:pt x="484" y="64"/>
                    <a:pt x="484" y="64"/>
                  </a:cubicBezTo>
                  <a:cubicBezTo>
                    <a:pt x="484" y="64"/>
                    <a:pt x="484" y="64"/>
                    <a:pt x="484" y="64"/>
                  </a:cubicBezTo>
                  <a:cubicBezTo>
                    <a:pt x="484" y="64"/>
                    <a:pt x="485" y="64"/>
                    <a:pt x="485" y="64"/>
                  </a:cubicBezTo>
                  <a:cubicBezTo>
                    <a:pt x="485" y="64"/>
                    <a:pt x="485" y="64"/>
                    <a:pt x="485" y="64"/>
                  </a:cubicBezTo>
                  <a:cubicBezTo>
                    <a:pt x="486" y="65"/>
                    <a:pt x="486" y="64"/>
                    <a:pt x="486" y="64"/>
                  </a:cubicBezTo>
                  <a:cubicBezTo>
                    <a:pt x="486" y="64"/>
                    <a:pt x="487" y="64"/>
                    <a:pt x="487" y="64"/>
                  </a:cubicBezTo>
                  <a:cubicBezTo>
                    <a:pt x="487" y="64"/>
                    <a:pt x="487" y="65"/>
                    <a:pt x="488" y="65"/>
                  </a:cubicBezTo>
                  <a:cubicBezTo>
                    <a:pt x="488" y="65"/>
                    <a:pt x="488" y="65"/>
                    <a:pt x="488" y="65"/>
                  </a:cubicBezTo>
                  <a:cubicBezTo>
                    <a:pt x="488" y="66"/>
                    <a:pt x="488" y="66"/>
                    <a:pt x="488" y="66"/>
                  </a:cubicBezTo>
                  <a:cubicBezTo>
                    <a:pt x="488" y="66"/>
                    <a:pt x="488" y="67"/>
                    <a:pt x="488" y="67"/>
                  </a:cubicBezTo>
                  <a:cubicBezTo>
                    <a:pt x="488" y="67"/>
                    <a:pt x="488" y="67"/>
                    <a:pt x="489" y="67"/>
                  </a:cubicBezTo>
                  <a:cubicBezTo>
                    <a:pt x="489" y="67"/>
                    <a:pt x="489" y="66"/>
                    <a:pt x="490" y="66"/>
                  </a:cubicBezTo>
                  <a:cubicBezTo>
                    <a:pt x="490" y="66"/>
                    <a:pt x="490" y="66"/>
                    <a:pt x="490" y="66"/>
                  </a:cubicBezTo>
                  <a:cubicBezTo>
                    <a:pt x="490" y="66"/>
                    <a:pt x="491" y="66"/>
                    <a:pt x="491" y="66"/>
                  </a:cubicBezTo>
                  <a:cubicBezTo>
                    <a:pt x="491" y="66"/>
                    <a:pt x="491" y="66"/>
                    <a:pt x="491" y="66"/>
                  </a:cubicBezTo>
                  <a:cubicBezTo>
                    <a:pt x="491" y="66"/>
                    <a:pt x="490" y="66"/>
                    <a:pt x="490" y="66"/>
                  </a:cubicBezTo>
                  <a:cubicBezTo>
                    <a:pt x="490" y="67"/>
                    <a:pt x="490" y="67"/>
                    <a:pt x="490" y="67"/>
                  </a:cubicBezTo>
                  <a:cubicBezTo>
                    <a:pt x="490" y="67"/>
                    <a:pt x="490" y="67"/>
                    <a:pt x="490" y="67"/>
                  </a:cubicBezTo>
                  <a:cubicBezTo>
                    <a:pt x="490" y="67"/>
                    <a:pt x="490" y="67"/>
                    <a:pt x="490" y="67"/>
                  </a:cubicBezTo>
                  <a:cubicBezTo>
                    <a:pt x="490" y="67"/>
                    <a:pt x="489" y="67"/>
                    <a:pt x="489" y="68"/>
                  </a:cubicBezTo>
                  <a:cubicBezTo>
                    <a:pt x="489" y="68"/>
                    <a:pt x="489" y="68"/>
                    <a:pt x="489" y="68"/>
                  </a:cubicBezTo>
                  <a:cubicBezTo>
                    <a:pt x="489" y="68"/>
                    <a:pt x="489" y="68"/>
                    <a:pt x="490" y="68"/>
                  </a:cubicBezTo>
                  <a:cubicBezTo>
                    <a:pt x="490" y="68"/>
                    <a:pt x="490" y="68"/>
                    <a:pt x="490" y="68"/>
                  </a:cubicBezTo>
                  <a:cubicBezTo>
                    <a:pt x="490" y="68"/>
                    <a:pt x="490" y="68"/>
                    <a:pt x="491" y="68"/>
                  </a:cubicBezTo>
                  <a:cubicBezTo>
                    <a:pt x="491" y="69"/>
                    <a:pt x="490" y="69"/>
                    <a:pt x="490" y="69"/>
                  </a:cubicBezTo>
                  <a:cubicBezTo>
                    <a:pt x="490" y="69"/>
                    <a:pt x="490" y="69"/>
                    <a:pt x="490" y="69"/>
                  </a:cubicBezTo>
                  <a:cubicBezTo>
                    <a:pt x="491" y="69"/>
                    <a:pt x="490" y="70"/>
                    <a:pt x="490" y="70"/>
                  </a:cubicBezTo>
                  <a:cubicBezTo>
                    <a:pt x="491" y="70"/>
                    <a:pt x="491" y="70"/>
                    <a:pt x="491" y="70"/>
                  </a:cubicBezTo>
                  <a:cubicBezTo>
                    <a:pt x="491" y="70"/>
                    <a:pt x="491" y="71"/>
                    <a:pt x="491" y="71"/>
                  </a:cubicBezTo>
                  <a:cubicBezTo>
                    <a:pt x="492" y="70"/>
                    <a:pt x="492" y="70"/>
                    <a:pt x="492" y="70"/>
                  </a:cubicBezTo>
                  <a:cubicBezTo>
                    <a:pt x="493" y="70"/>
                    <a:pt x="493" y="70"/>
                    <a:pt x="493" y="70"/>
                  </a:cubicBezTo>
                  <a:cubicBezTo>
                    <a:pt x="493" y="70"/>
                    <a:pt x="493" y="70"/>
                    <a:pt x="493" y="70"/>
                  </a:cubicBezTo>
                  <a:cubicBezTo>
                    <a:pt x="494" y="69"/>
                    <a:pt x="494" y="69"/>
                    <a:pt x="494" y="69"/>
                  </a:cubicBezTo>
                  <a:cubicBezTo>
                    <a:pt x="494" y="69"/>
                    <a:pt x="495" y="69"/>
                    <a:pt x="495" y="69"/>
                  </a:cubicBezTo>
                  <a:cubicBezTo>
                    <a:pt x="496" y="68"/>
                    <a:pt x="496" y="68"/>
                    <a:pt x="497" y="68"/>
                  </a:cubicBezTo>
                  <a:cubicBezTo>
                    <a:pt x="497" y="68"/>
                    <a:pt x="497" y="67"/>
                    <a:pt x="498" y="67"/>
                  </a:cubicBezTo>
                  <a:cubicBezTo>
                    <a:pt x="498" y="67"/>
                    <a:pt x="499" y="67"/>
                    <a:pt x="500" y="67"/>
                  </a:cubicBezTo>
                  <a:cubicBezTo>
                    <a:pt x="500" y="67"/>
                    <a:pt x="501" y="67"/>
                    <a:pt x="501" y="67"/>
                  </a:cubicBezTo>
                  <a:cubicBezTo>
                    <a:pt x="501" y="67"/>
                    <a:pt x="501" y="66"/>
                    <a:pt x="502" y="66"/>
                  </a:cubicBezTo>
                  <a:cubicBezTo>
                    <a:pt x="502" y="66"/>
                    <a:pt x="502" y="66"/>
                    <a:pt x="503" y="66"/>
                  </a:cubicBezTo>
                  <a:cubicBezTo>
                    <a:pt x="503" y="66"/>
                    <a:pt x="503" y="66"/>
                    <a:pt x="504" y="65"/>
                  </a:cubicBezTo>
                  <a:cubicBezTo>
                    <a:pt x="505" y="65"/>
                    <a:pt x="506" y="65"/>
                    <a:pt x="507" y="65"/>
                  </a:cubicBezTo>
                  <a:cubicBezTo>
                    <a:pt x="507" y="65"/>
                    <a:pt x="508" y="65"/>
                    <a:pt x="509" y="65"/>
                  </a:cubicBezTo>
                  <a:cubicBezTo>
                    <a:pt x="509" y="65"/>
                    <a:pt x="510" y="65"/>
                    <a:pt x="510" y="64"/>
                  </a:cubicBezTo>
                  <a:cubicBezTo>
                    <a:pt x="510" y="64"/>
                    <a:pt x="510" y="64"/>
                    <a:pt x="511" y="63"/>
                  </a:cubicBezTo>
                  <a:cubicBezTo>
                    <a:pt x="511" y="63"/>
                    <a:pt x="511" y="63"/>
                    <a:pt x="511" y="62"/>
                  </a:cubicBezTo>
                  <a:cubicBezTo>
                    <a:pt x="512" y="62"/>
                    <a:pt x="512" y="62"/>
                    <a:pt x="512" y="62"/>
                  </a:cubicBezTo>
                  <a:cubicBezTo>
                    <a:pt x="513" y="62"/>
                    <a:pt x="513" y="61"/>
                    <a:pt x="513" y="61"/>
                  </a:cubicBezTo>
                  <a:cubicBezTo>
                    <a:pt x="513" y="61"/>
                    <a:pt x="514" y="60"/>
                    <a:pt x="514" y="60"/>
                  </a:cubicBezTo>
                  <a:cubicBezTo>
                    <a:pt x="514" y="60"/>
                    <a:pt x="514" y="60"/>
                    <a:pt x="514" y="60"/>
                  </a:cubicBezTo>
                  <a:cubicBezTo>
                    <a:pt x="514" y="59"/>
                    <a:pt x="514" y="59"/>
                    <a:pt x="514" y="59"/>
                  </a:cubicBezTo>
                  <a:cubicBezTo>
                    <a:pt x="514" y="59"/>
                    <a:pt x="514" y="59"/>
                    <a:pt x="514" y="59"/>
                  </a:cubicBezTo>
                  <a:cubicBezTo>
                    <a:pt x="513" y="58"/>
                    <a:pt x="513" y="58"/>
                    <a:pt x="513" y="57"/>
                  </a:cubicBezTo>
                  <a:cubicBezTo>
                    <a:pt x="513" y="57"/>
                    <a:pt x="512" y="57"/>
                    <a:pt x="512" y="57"/>
                  </a:cubicBezTo>
                  <a:cubicBezTo>
                    <a:pt x="512" y="56"/>
                    <a:pt x="512" y="56"/>
                    <a:pt x="512" y="56"/>
                  </a:cubicBezTo>
                  <a:cubicBezTo>
                    <a:pt x="512" y="56"/>
                    <a:pt x="512" y="56"/>
                    <a:pt x="512" y="55"/>
                  </a:cubicBezTo>
                  <a:cubicBezTo>
                    <a:pt x="512" y="55"/>
                    <a:pt x="512" y="55"/>
                    <a:pt x="512" y="55"/>
                  </a:cubicBezTo>
                  <a:cubicBezTo>
                    <a:pt x="512" y="55"/>
                    <a:pt x="513" y="55"/>
                    <a:pt x="513" y="55"/>
                  </a:cubicBezTo>
                  <a:cubicBezTo>
                    <a:pt x="513" y="54"/>
                    <a:pt x="513" y="55"/>
                    <a:pt x="513" y="54"/>
                  </a:cubicBezTo>
                  <a:cubicBezTo>
                    <a:pt x="513" y="54"/>
                    <a:pt x="513" y="54"/>
                    <a:pt x="512" y="54"/>
                  </a:cubicBezTo>
                  <a:cubicBezTo>
                    <a:pt x="512" y="54"/>
                    <a:pt x="512" y="54"/>
                    <a:pt x="512" y="53"/>
                  </a:cubicBezTo>
                  <a:cubicBezTo>
                    <a:pt x="512" y="53"/>
                    <a:pt x="512" y="53"/>
                    <a:pt x="512" y="53"/>
                  </a:cubicBezTo>
                  <a:cubicBezTo>
                    <a:pt x="512" y="53"/>
                    <a:pt x="512" y="53"/>
                    <a:pt x="512" y="53"/>
                  </a:cubicBezTo>
                  <a:cubicBezTo>
                    <a:pt x="512" y="53"/>
                    <a:pt x="512" y="52"/>
                    <a:pt x="512" y="52"/>
                  </a:cubicBezTo>
                  <a:cubicBezTo>
                    <a:pt x="512" y="52"/>
                    <a:pt x="512" y="52"/>
                    <a:pt x="512" y="52"/>
                  </a:cubicBezTo>
                  <a:cubicBezTo>
                    <a:pt x="512" y="52"/>
                    <a:pt x="512" y="52"/>
                    <a:pt x="512" y="52"/>
                  </a:cubicBezTo>
                  <a:cubicBezTo>
                    <a:pt x="512" y="51"/>
                    <a:pt x="512" y="51"/>
                    <a:pt x="512" y="51"/>
                  </a:cubicBezTo>
                  <a:cubicBezTo>
                    <a:pt x="512" y="51"/>
                    <a:pt x="512" y="51"/>
                    <a:pt x="513" y="51"/>
                  </a:cubicBezTo>
                  <a:cubicBezTo>
                    <a:pt x="513" y="50"/>
                    <a:pt x="514" y="51"/>
                    <a:pt x="515" y="50"/>
                  </a:cubicBezTo>
                  <a:cubicBezTo>
                    <a:pt x="515" y="50"/>
                    <a:pt x="516" y="50"/>
                    <a:pt x="516" y="51"/>
                  </a:cubicBezTo>
                  <a:cubicBezTo>
                    <a:pt x="516" y="51"/>
                    <a:pt x="516" y="51"/>
                    <a:pt x="517" y="51"/>
                  </a:cubicBezTo>
                  <a:cubicBezTo>
                    <a:pt x="517" y="51"/>
                    <a:pt x="518" y="51"/>
                    <a:pt x="519" y="51"/>
                  </a:cubicBezTo>
                  <a:cubicBezTo>
                    <a:pt x="519" y="51"/>
                    <a:pt x="519" y="50"/>
                    <a:pt x="520" y="50"/>
                  </a:cubicBezTo>
                  <a:cubicBezTo>
                    <a:pt x="520" y="50"/>
                    <a:pt x="520" y="49"/>
                    <a:pt x="521" y="49"/>
                  </a:cubicBezTo>
                  <a:cubicBezTo>
                    <a:pt x="521" y="49"/>
                    <a:pt x="521" y="49"/>
                    <a:pt x="522" y="48"/>
                  </a:cubicBezTo>
                  <a:cubicBezTo>
                    <a:pt x="522" y="48"/>
                    <a:pt x="523" y="48"/>
                    <a:pt x="523" y="48"/>
                  </a:cubicBezTo>
                  <a:cubicBezTo>
                    <a:pt x="523" y="48"/>
                    <a:pt x="524" y="48"/>
                    <a:pt x="523" y="47"/>
                  </a:cubicBezTo>
                  <a:cubicBezTo>
                    <a:pt x="523" y="47"/>
                    <a:pt x="523" y="47"/>
                    <a:pt x="523" y="47"/>
                  </a:cubicBezTo>
                  <a:cubicBezTo>
                    <a:pt x="522" y="47"/>
                    <a:pt x="522" y="47"/>
                    <a:pt x="522" y="47"/>
                  </a:cubicBezTo>
                  <a:cubicBezTo>
                    <a:pt x="522" y="47"/>
                    <a:pt x="522" y="47"/>
                    <a:pt x="521" y="47"/>
                  </a:cubicBezTo>
                  <a:cubicBezTo>
                    <a:pt x="521" y="47"/>
                    <a:pt x="521" y="47"/>
                    <a:pt x="520" y="47"/>
                  </a:cubicBezTo>
                  <a:cubicBezTo>
                    <a:pt x="520" y="47"/>
                    <a:pt x="520" y="47"/>
                    <a:pt x="520" y="47"/>
                  </a:cubicBezTo>
                  <a:cubicBezTo>
                    <a:pt x="520" y="47"/>
                    <a:pt x="520" y="47"/>
                    <a:pt x="520" y="47"/>
                  </a:cubicBezTo>
                  <a:cubicBezTo>
                    <a:pt x="521" y="47"/>
                    <a:pt x="522" y="46"/>
                    <a:pt x="523" y="46"/>
                  </a:cubicBezTo>
                  <a:cubicBezTo>
                    <a:pt x="523" y="46"/>
                    <a:pt x="523" y="45"/>
                    <a:pt x="524" y="45"/>
                  </a:cubicBezTo>
                  <a:cubicBezTo>
                    <a:pt x="524" y="45"/>
                    <a:pt x="524" y="45"/>
                    <a:pt x="525" y="45"/>
                  </a:cubicBezTo>
                  <a:cubicBezTo>
                    <a:pt x="525" y="45"/>
                    <a:pt x="525" y="45"/>
                    <a:pt x="525" y="45"/>
                  </a:cubicBezTo>
                  <a:cubicBezTo>
                    <a:pt x="526" y="45"/>
                    <a:pt x="526" y="45"/>
                    <a:pt x="526" y="45"/>
                  </a:cubicBezTo>
                  <a:cubicBezTo>
                    <a:pt x="526" y="45"/>
                    <a:pt x="526" y="45"/>
                    <a:pt x="526" y="44"/>
                  </a:cubicBezTo>
                  <a:cubicBezTo>
                    <a:pt x="526" y="44"/>
                    <a:pt x="526" y="44"/>
                    <a:pt x="526" y="44"/>
                  </a:cubicBezTo>
                  <a:cubicBezTo>
                    <a:pt x="526" y="44"/>
                    <a:pt x="526" y="44"/>
                    <a:pt x="526" y="44"/>
                  </a:cubicBezTo>
                  <a:cubicBezTo>
                    <a:pt x="525" y="44"/>
                    <a:pt x="525" y="44"/>
                    <a:pt x="525" y="44"/>
                  </a:cubicBezTo>
                  <a:cubicBezTo>
                    <a:pt x="525" y="43"/>
                    <a:pt x="524" y="44"/>
                    <a:pt x="523" y="43"/>
                  </a:cubicBezTo>
                  <a:cubicBezTo>
                    <a:pt x="523" y="43"/>
                    <a:pt x="522" y="43"/>
                    <a:pt x="521" y="43"/>
                  </a:cubicBezTo>
                  <a:cubicBezTo>
                    <a:pt x="521" y="43"/>
                    <a:pt x="521" y="44"/>
                    <a:pt x="521" y="43"/>
                  </a:cubicBezTo>
                  <a:cubicBezTo>
                    <a:pt x="521" y="43"/>
                    <a:pt x="520" y="43"/>
                    <a:pt x="520" y="43"/>
                  </a:cubicBezTo>
                  <a:cubicBezTo>
                    <a:pt x="521" y="43"/>
                    <a:pt x="521" y="43"/>
                    <a:pt x="521" y="43"/>
                  </a:cubicBezTo>
                  <a:cubicBezTo>
                    <a:pt x="521" y="43"/>
                    <a:pt x="521" y="43"/>
                    <a:pt x="521" y="43"/>
                  </a:cubicBezTo>
                  <a:cubicBezTo>
                    <a:pt x="521" y="42"/>
                    <a:pt x="521" y="42"/>
                    <a:pt x="521" y="42"/>
                  </a:cubicBezTo>
                  <a:cubicBezTo>
                    <a:pt x="521" y="42"/>
                    <a:pt x="521" y="42"/>
                    <a:pt x="521" y="42"/>
                  </a:cubicBezTo>
                  <a:cubicBezTo>
                    <a:pt x="521" y="42"/>
                    <a:pt x="521" y="42"/>
                    <a:pt x="521" y="42"/>
                  </a:cubicBezTo>
                  <a:cubicBezTo>
                    <a:pt x="520" y="42"/>
                    <a:pt x="520" y="41"/>
                    <a:pt x="520" y="41"/>
                  </a:cubicBezTo>
                  <a:cubicBezTo>
                    <a:pt x="519" y="41"/>
                    <a:pt x="519" y="41"/>
                    <a:pt x="518" y="41"/>
                  </a:cubicBezTo>
                  <a:cubicBezTo>
                    <a:pt x="518" y="41"/>
                    <a:pt x="518" y="41"/>
                    <a:pt x="517" y="41"/>
                  </a:cubicBezTo>
                  <a:cubicBezTo>
                    <a:pt x="518" y="41"/>
                    <a:pt x="518" y="41"/>
                    <a:pt x="518" y="41"/>
                  </a:cubicBezTo>
                  <a:cubicBezTo>
                    <a:pt x="518" y="41"/>
                    <a:pt x="519" y="41"/>
                    <a:pt x="519" y="41"/>
                  </a:cubicBezTo>
                  <a:cubicBezTo>
                    <a:pt x="519" y="41"/>
                    <a:pt x="520" y="41"/>
                    <a:pt x="520" y="40"/>
                  </a:cubicBezTo>
                  <a:cubicBezTo>
                    <a:pt x="520" y="40"/>
                    <a:pt x="520" y="40"/>
                    <a:pt x="521" y="40"/>
                  </a:cubicBezTo>
                  <a:cubicBezTo>
                    <a:pt x="521" y="40"/>
                    <a:pt x="521" y="40"/>
                    <a:pt x="521" y="40"/>
                  </a:cubicBezTo>
                  <a:cubicBezTo>
                    <a:pt x="521" y="40"/>
                    <a:pt x="521" y="40"/>
                    <a:pt x="522" y="40"/>
                  </a:cubicBezTo>
                  <a:cubicBezTo>
                    <a:pt x="522" y="40"/>
                    <a:pt x="522" y="40"/>
                    <a:pt x="523" y="40"/>
                  </a:cubicBezTo>
                  <a:cubicBezTo>
                    <a:pt x="523" y="40"/>
                    <a:pt x="523" y="40"/>
                    <a:pt x="522" y="40"/>
                  </a:cubicBezTo>
                  <a:cubicBezTo>
                    <a:pt x="522" y="40"/>
                    <a:pt x="522" y="40"/>
                    <a:pt x="522" y="40"/>
                  </a:cubicBezTo>
                  <a:cubicBezTo>
                    <a:pt x="521" y="40"/>
                    <a:pt x="520" y="40"/>
                    <a:pt x="519" y="40"/>
                  </a:cubicBezTo>
                  <a:cubicBezTo>
                    <a:pt x="518" y="40"/>
                    <a:pt x="517" y="39"/>
                    <a:pt x="516" y="39"/>
                  </a:cubicBezTo>
                  <a:cubicBezTo>
                    <a:pt x="516" y="39"/>
                    <a:pt x="515" y="39"/>
                    <a:pt x="514" y="39"/>
                  </a:cubicBezTo>
                  <a:cubicBezTo>
                    <a:pt x="514" y="39"/>
                    <a:pt x="513" y="39"/>
                    <a:pt x="513" y="39"/>
                  </a:cubicBezTo>
                  <a:cubicBezTo>
                    <a:pt x="513" y="39"/>
                    <a:pt x="512" y="39"/>
                    <a:pt x="512" y="39"/>
                  </a:cubicBezTo>
                  <a:cubicBezTo>
                    <a:pt x="510" y="38"/>
                    <a:pt x="509" y="38"/>
                    <a:pt x="507" y="38"/>
                  </a:cubicBezTo>
                  <a:cubicBezTo>
                    <a:pt x="506" y="38"/>
                    <a:pt x="506" y="38"/>
                    <a:pt x="505" y="38"/>
                  </a:cubicBezTo>
                  <a:cubicBezTo>
                    <a:pt x="504" y="38"/>
                    <a:pt x="503" y="38"/>
                    <a:pt x="503" y="38"/>
                  </a:cubicBezTo>
                  <a:cubicBezTo>
                    <a:pt x="503" y="38"/>
                    <a:pt x="502" y="38"/>
                    <a:pt x="502" y="38"/>
                  </a:cubicBezTo>
                  <a:cubicBezTo>
                    <a:pt x="502" y="38"/>
                    <a:pt x="502" y="38"/>
                    <a:pt x="502" y="39"/>
                  </a:cubicBezTo>
                  <a:cubicBezTo>
                    <a:pt x="502" y="39"/>
                    <a:pt x="501" y="39"/>
                    <a:pt x="501" y="40"/>
                  </a:cubicBezTo>
                  <a:cubicBezTo>
                    <a:pt x="501" y="40"/>
                    <a:pt x="500" y="40"/>
                    <a:pt x="500" y="41"/>
                  </a:cubicBezTo>
                  <a:cubicBezTo>
                    <a:pt x="500" y="41"/>
                    <a:pt x="499" y="41"/>
                    <a:pt x="499" y="42"/>
                  </a:cubicBezTo>
                  <a:cubicBezTo>
                    <a:pt x="499" y="42"/>
                    <a:pt x="499" y="42"/>
                    <a:pt x="498" y="42"/>
                  </a:cubicBezTo>
                  <a:cubicBezTo>
                    <a:pt x="498" y="42"/>
                    <a:pt x="498" y="42"/>
                    <a:pt x="498" y="42"/>
                  </a:cubicBezTo>
                  <a:cubicBezTo>
                    <a:pt x="498" y="42"/>
                    <a:pt x="498" y="42"/>
                    <a:pt x="498" y="42"/>
                  </a:cubicBezTo>
                  <a:cubicBezTo>
                    <a:pt x="498" y="43"/>
                    <a:pt x="498" y="43"/>
                    <a:pt x="498" y="43"/>
                  </a:cubicBezTo>
                  <a:cubicBezTo>
                    <a:pt x="498" y="43"/>
                    <a:pt x="498" y="43"/>
                    <a:pt x="498" y="44"/>
                  </a:cubicBezTo>
                  <a:cubicBezTo>
                    <a:pt x="498" y="44"/>
                    <a:pt x="498" y="44"/>
                    <a:pt x="498" y="44"/>
                  </a:cubicBezTo>
                  <a:cubicBezTo>
                    <a:pt x="498" y="44"/>
                    <a:pt x="499" y="44"/>
                    <a:pt x="499" y="44"/>
                  </a:cubicBezTo>
                  <a:cubicBezTo>
                    <a:pt x="499" y="44"/>
                    <a:pt x="499" y="44"/>
                    <a:pt x="500" y="44"/>
                  </a:cubicBezTo>
                  <a:cubicBezTo>
                    <a:pt x="500" y="44"/>
                    <a:pt x="500" y="44"/>
                    <a:pt x="500" y="44"/>
                  </a:cubicBezTo>
                  <a:cubicBezTo>
                    <a:pt x="500" y="44"/>
                    <a:pt x="500" y="44"/>
                    <a:pt x="500" y="44"/>
                  </a:cubicBezTo>
                  <a:cubicBezTo>
                    <a:pt x="501" y="44"/>
                    <a:pt x="501" y="45"/>
                    <a:pt x="501" y="45"/>
                  </a:cubicBezTo>
                  <a:cubicBezTo>
                    <a:pt x="501" y="45"/>
                    <a:pt x="501" y="45"/>
                    <a:pt x="501" y="45"/>
                  </a:cubicBezTo>
                  <a:cubicBezTo>
                    <a:pt x="501" y="45"/>
                    <a:pt x="501" y="45"/>
                    <a:pt x="501" y="45"/>
                  </a:cubicBezTo>
                  <a:cubicBezTo>
                    <a:pt x="502" y="45"/>
                    <a:pt x="502" y="45"/>
                    <a:pt x="502" y="45"/>
                  </a:cubicBezTo>
                  <a:cubicBezTo>
                    <a:pt x="502" y="45"/>
                    <a:pt x="501" y="45"/>
                    <a:pt x="501" y="45"/>
                  </a:cubicBezTo>
                  <a:cubicBezTo>
                    <a:pt x="501" y="45"/>
                    <a:pt x="501" y="45"/>
                    <a:pt x="501" y="45"/>
                  </a:cubicBezTo>
                  <a:cubicBezTo>
                    <a:pt x="500" y="45"/>
                    <a:pt x="500" y="45"/>
                    <a:pt x="500" y="46"/>
                  </a:cubicBezTo>
                  <a:cubicBezTo>
                    <a:pt x="500" y="46"/>
                    <a:pt x="500" y="46"/>
                    <a:pt x="499" y="46"/>
                  </a:cubicBezTo>
                  <a:cubicBezTo>
                    <a:pt x="499" y="46"/>
                    <a:pt x="499" y="46"/>
                    <a:pt x="499" y="46"/>
                  </a:cubicBezTo>
                  <a:cubicBezTo>
                    <a:pt x="498" y="46"/>
                    <a:pt x="498" y="46"/>
                    <a:pt x="498" y="46"/>
                  </a:cubicBezTo>
                  <a:cubicBezTo>
                    <a:pt x="498" y="47"/>
                    <a:pt x="498" y="47"/>
                    <a:pt x="498" y="47"/>
                  </a:cubicBezTo>
                  <a:cubicBezTo>
                    <a:pt x="498" y="47"/>
                    <a:pt x="498" y="48"/>
                    <a:pt x="498" y="48"/>
                  </a:cubicBezTo>
                  <a:cubicBezTo>
                    <a:pt x="498" y="48"/>
                    <a:pt x="498" y="48"/>
                    <a:pt x="498" y="48"/>
                  </a:cubicBezTo>
                  <a:cubicBezTo>
                    <a:pt x="498" y="48"/>
                    <a:pt x="498" y="48"/>
                    <a:pt x="497" y="48"/>
                  </a:cubicBezTo>
                  <a:cubicBezTo>
                    <a:pt x="497" y="48"/>
                    <a:pt x="497" y="48"/>
                    <a:pt x="497" y="48"/>
                  </a:cubicBezTo>
                  <a:cubicBezTo>
                    <a:pt x="497" y="48"/>
                    <a:pt x="497" y="48"/>
                    <a:pt x="496" y="48"/>
                  </a:cubicBezTo>
                  <a:cubicBezTo>
                    <a:pt x="496" y="48"/>
                    <a:pt x="496" y="48"/>
                    <a:pt x="495" y="48"/>
                  </a:cubicBezTo>
                  <a:cubicBezTo>
                    <a:pt x="495" y="48"/>
                    <a:pt x="495" y="48"/>
                    <a:pt x="495" y="48"/>
                  </a:cubicBezTo>
                  <a:cubicBezTo>
                    <a:pt x="495" y="48"/>
                    <a:pt x="494" y="48"/>
                    <a:pt x="494" y="48"/>
                  </a:cubicBezTo>
                  <a:cubicBezTo>
                    <a:pt x="494" y="48"/>
                    <a:pt x="494" y="48"/>
                    <a:pt x="494" y="48"/>
                  </a:cubicBezTo>
                  <a:cubicBezTo>
                    <a:pt x="493" y="48"/>
                    <a:pt x="493" y="48"/>
                    <a:pt x="493" y="48"/>
                  </a:cubicBezTo>
                  <a:cubicBezTo>
                    <a:pt x="493" y="48"/>
                    <a:pt x="492" y="48"/>
                    <a:pt x="492" y="48"/>
                  </a:cubicBezTo>
                  <a:cubicBezTo>
                    <a:pt x="492" y="48"/>
                    <a:pt x="492" y="48"/>
                    <a:pt x="491" y="48"/>
                  </a:cubicBezTo>
                  <a:cubicBezTo>
                    <a:pt x="491" y="48"/>
                    <a:pt x="491" y="48"/>
                    <a:pt x="491" y="49"/>
                  </a:cubicBezTo>
                  <a:cubicBezTo>
                    <a:pt x="490" y="49"/>
                    <a:pt x="490" y="49"/>
                    <a:pt x="490" y="49"/>
                  </a:cubicBezTo>
                  <a:cubicBezTo>
                    <a:pt x="490" y="50"/>
                    <a:pt x="489" y="50"/>
                    <a:pt x="489" y="50"/>
                  </a:cubicBezTo>
                  <a:cubicBezTo>
                    <a:pt x="489" y="51"/>
                    <a:pt x="488" y="51"/>
                    <a:pt x="488" y="52"/>
                  </a:cubicBezTo>
                  <a:cubicBezTo>
                    <a:pt x="488" y="52"/>
                    <a:pt x="488" y="53"/>
                    <a:pt x="487" y="53"/>
                  </a:cubicBezTo>
                  <a:cubicBezTo>
                    <a:pt x="487" y="53"/>
                    <a:pt x="486" y="53"/>
                    <a:pt x="486" y="54"/>
                  </a:cubicBezTo>
                  <a:cubicBezTo>
                    <a:pt x="486" y="54"/>
                    <a:pt x="486" y="54"/>
                    <a:pt x="485" y="54"/>
                  </a:cubicBezTo>
                  <a:cubicBezTo>
                    <a:pt x="485" y="54"/>
                    <a:pt x="485" y="54"/>
                    <a:pt x="485" y="54"/>
                  </a:cubicBezTo>
                  <a:cubicBezTo>
                    <a:pt x="484" y="54"/>
                    <a:pt x="484" y="54"/>
                    <a:pt x="484" y="55"/>
                  </a:cubicBezTo>
                  <a:cubicBezTo>
                    <a:pt x="483" y="55"/>
                    <a:pt x="483" y="55"/>
                    <a:pt x="483" y="55"/>
                  </a:cubicBezTo>
                  <a:cubicBezTo>
                    <a:pt x="483" y="55"/>
                    <a:pt x="483" y="55"/>
                    <a:pt x="482" y="55"/>
                  </a:cubicBezTo>
                  <a:cubicBezTo>
                    <a:pt x="482" y="56"/>
                    <a:pt x="481" y="56"/>
                    <a:pt x="481" y="56"/>
                  </a:cubicBezTo>
                  <a:cubicBezTo>
                    <a:pt x="480" y="56"/>
                    <a:pt x="480" y="57"/>
                    <a:pt x="480" y="57"/>
                  </a:cubicBezTo>
                  <a:cubicBezTo>
                    <a:pt x="479" y="57"/>
                    <a:pt x="479" y="57"/>
                    <a:pt x="479" y="57"/>
                  </a:cubicBezTo>
                  <a:cubicBezTo>
                    <a:pt x="479" y="57"/>
                    <a:pt x="479" y="56"/>
                    <a:pt x="479" y="56"/>
                  </a:cubicBezTo>
                  <a:cubicBezTo>
                    <a:pt x="480" y="56"/>
                    <a:pt x="480" y="56"/>
                    <a:pt x="480" y="56"/>
                  </a:cubicBezTo>
                  <a:cubicBezTo>
                    <a:pt x="480" y="55"/>
                    <a:pt x="480" y="55"/>
                    <a:pt x="480" y="55"/>
                  </a:cubicBezTo>
                  <a:cubicBezTo>
                    <a:pt x="480" y="54"/>
                    <a:pt x="481" y="54"/>
                    <a:pt x="481" y="54"/>
                  </a:cubicBezTo>
                  <a:cubicBezTo>
                    <a:pt x="482" y="54"/>
                    <a:pt x="482" y="53"/>
                    <a:pt x="482" y="53"/>
                  </a:cubicBezTo>
                  <a:cubicBezTo>
                    <a:pt x="482" y="53"/>
                    <a:pt x="483" y="52"/>
                    <a:pt x="483" y="51"/>
                  </a:cubicBezTo>
                  <a:cubicBezTo>
                    <a:pt x="482" y="51"/>
                    <a:pt x="482" y="51"/>
                    <a:pt x="481" y="51"/>
                  </a:cubicBezTo>
                  <a:cubicBezTo>
                    <a:pt x="481" y="51"/>
                    <a:pt x="481" y="52"/>
                    <a:pt x="481" y="52"/>
                  </a:cubicBezTo>
                  <a:cubicBezTo>
                    <a:pt x="481" y="52"/>
                    <a:pt x="480" y="52"/>
                    <a:pt x="480" y="52"/>
                  </a:cubicBezTo>
                  <a:cubicBezTo>
                    <a:pt x="480" y="52"/>
                    <a:pt x="479" y="53"/>
                    <a:pt x="479" y="54"/>
                  </a:cubicBezTo>
                  <a:cubicBezTo>
                    <a:pt x="479" y="54"/>
                    <a:pt x="479" y="54"/>
                    <a:pt x="479" y="54"/>
                  </a:cubicBezTo>
                  <a:cubicBezTo>
                    <a:pt x="478" y="54"/>
                    <a:pt x="478" y="55"/>
                    <a:pt x="478" y="55"/>
                  </a:cubicBezTo>
                  <a:cubicBezTo>
                    <a:pt x="478" y="55"/>
                    <a:pt x="477" y="55"/>
                    <a:pt x="477" y="55"/>
                  </a:cubicBezTo>
                  <a:cubicBezTo>
                    <a:pt x="477" y="55"/>
                    <a:pt x="477" y="56"/>
                    <a:pt x="477" y="56"/>
                  </a:cubicBezTo>
                  <a:cubicBezTo>
                    <a:pt x="477" y="56"/>
                    <a:pt x="477" y="56"/>
                    <a:pt x="477" y="56"/>
                  </a:cubicBezTo>
                  <a:cubicBezTo>
                    <a:pt x="477" y="57"/>
                    <a:pt x="477" y="57"/>
                    <a:pt x="477" y="57"/>
                  </a:cubicBezTo>
                  <a:cubicBezTo>
                    <a:pt x="478" y="57"/>
                    <a:pt x="478" y="57"/>
                    <a:pt x="478" y="57"/>
                  </a:cubicBezTo>
                  <a:cubicBezTo>
                    <a:pt x="478" y="57"/>
                    <a:pt x="478" y="57"/>
                    <a:pt x="478" y="57"/>
                  </a:cubicBezTo>
                  <a:cubicBezTo>
                    <a:pt x="479" y="57"/>
                    <a:pt x="479" y="57"/>
                    <a:pt x="479" y="58"/>
                  </a:cubicBezTo>
                  <a:cubicBezTo>
                    <a:pt x="479" y="58"/>
                    <a:pt x="478" y="58"/>
                    <a:pt x="478" y="58"/>
                  </a:cubicBezTo>
                  <a:cubicBezTo>
                    <a:pt x="478" y="58"/>
                    <a:pt x="478" y="59"/>
                    <a:pt x="477" y="59"/>
                  </a:cubicBezTo>
                  <a:cubicBezTo>
                    <a:pt x="477" y="59"/>
                    <a:pt x="476" y="60"/>
                    <a:pt x="476" y="61"/>
                  </a:cubicBezTo>
                  <a:cubicBezTo>
                    <a:pt x="475" y="61"/>
                    <a:pt x="475" y="61"/>
                    <a:pt x="475" y="61"/>
                  </a:cubicBezTo>
                  <a:cubicBezTo>
                    <a:pt x="474" y="60"/>
                    <a:pt x="474" y="60"/>
                    <a:pt x="473" y="60"/>
                  </a:cubicBezTo>
                  <a:cubicBezTo>
                    <a:pt x="473" y="60"/>
                    <a:pt x="473" y="60"/>
                    <a:pt x="473" y="60"/>
                  </a:cubicBezTo>
                  <a:cubicBezTo>
                    <a:pt x="473" y="60"/>
                    <a:pt x="473" y="60"/>
                    <a:pt x="473" y="60"/>
                  </a:cubicBezTo>
                  <a:cubicBezTo>
                    <a:pt x="472" y="61"/>
                    <a:pt x="472" y="61"/>
                    <a:pt x="472" y="61"/>
                  </a:cubicBezTo>
                  <a:cubicBezTo>
                    <a:pt x="472" y="61"/>
                    <a:pt x="472" y="61"/>
                    <a:pt x="472" y="62"/>
                  </a:cubicBezTo>
                  <a:cubicBezTo>
                    <a:pt x="471" y="62"/>
                    <a:pt x="471" y="62"/>
                    <a:pt x="471" y="62"/>
                  </a:cubicBezTo>
                  <a:cubicBezTo>
                    <a:pt x="471" y="62"/>
                    <a:pt x="471" y="62"/>
                    <a:pt x="470" y="62"/>
                  </a:cubicBezTo>
                  <a:cubicBezTo>
                    <a:pt x="470" y="62"/>
                    <a:pt x="469" y="62"/>
                    <a:pt x="469" y="63"/>
                  </a:cubicBezTo>
                  <a:cubicBezTo>
                    <a:pt x="469" y="63"/>
                    <a:pt x="469" y="63"/>
                    <a:pt x="469" y="63"/>
                  </a:cubicBezTo>
                  <a:cubicBezTo>
                    <a:pt x="468" y="63"/>
                    <a:pt x="468" y="63"/>
                    <a:pt x="468" y="63"/>
                  </a:cubicBezTo>
                  <a:cubicBezTo>
                    <a:pt x="468" y="63"/>
                    <a:pt x="468" y="63"/>
                    <a:pt x="468" y="63"/>
                  </a:cubicBezTo>
                  <a:cubicBezTo>
                    <a:pt x="467" y="63"/>
                    <a:pt x="467" y="63"/>
                    <a:pt x="467" y="63"/>
                  </a:cubicBezTo>
                  <a:cubicBezTo>
                    <a:pt x="467" y="62"/>
                    <a:pt x="468" y="61"/>
                    <a:pt x="468" y="61"/>
                  </a:cubicBezTo>
                  <a:cubicBezTo>
                    <a:pt x="468" y="60"/>
                    <a:pt x="468" y="60"/>
                    <a:pt x="468" y="59"/>
                  </a:cubicBezTo>
                  <a:cubicBezTo>
                    <a:pt x="467" y="59"/>
                    <a:pt x="467" y="59"/>
                    <a:pt x="467" y="59"/>
                  </a:cubicBezTo>
                  <a:cubicBezTo>
                    <a:pt x="467" y="58"/>
                    <a:pt x="466" y="58"/>
                    <a:pt x="466" y="58"/>
                  </a:cubicBezTo>
                  <a:cubicBezTo>
                    <a:pt x="466" y="57"/>
                    <a:pt x="466" y="57"/>
                    <a:pt x="466" y="57"/>
                  </a:cubicBezTo>
                  <a:cubicBezTo>
                    <a:pt x="467" y="56"/>
                    <a:pt x="467" y="56"/>
                    <a:pt x="467" y="56"/>
                  </a:cubicBezTo>
                  <a:cubicBezTo>
                    <a:pt x="467" y="56"/>
                    <a:pt x="467" y="56"/>
                    <a:pt x="467" y="55"/>
                  </a:cubicBezTo>
                  <a:cubicBezTo>
                    <a:pt x="467" y="55"/>
                    <a:pt x="468" y="55"/>
                    <a:pt x="468" y="54"/>
                  </a:cubicBezTo>
                  <a:cubicBezTo>
                    <a:pt x="468" y="54"/>
                    <a:pt x="468" y="53"/>
                    <a:pt x="469" y="53"/>
                  </a:cubicBezTo>
                  <a:cubicBezTo>
                    <a:pt x="469" y="53"/>
                    <a:pt x="469" y="53"/>
                    <a:pt x="469" y="52"/>
                  </a:cubicBezTo>
                  <a:cubicBezTo>
                    <a:pt x="469" y="52"/>
                    <a:pt x="469" y="52"/>
                    <a:pt x="469" y="52"/>
                  </a:cubicBezTo>
                  <a:cubicBezTo>
                    <a:pt x="469" y="52"/>
                    <a:pt x="470" y="52"/>
                    <a:pt x="470" y="52"/>
                  </a:cubicBezTo>
                  <a:cubicBezTo>
                    <a:pt x="470" y="52"/>
                    <a:pt x="471" y="51"/>
                    <a:pt x="471" y="51"/>
                  </a:cubicBezTo>
                  <a:cubicBezTo>
                    <a:pt x="471" y="52"/>
                    <a:pt x="471" y="52"/>
                    <a:pt x="471" y="52"/>
                  </a:cubicBezTo>
                  <a:cubicBezTo>
                    <a:pt x="471" y="52"/>
                    <a:pt x="471" y="52"/>
                    <a:pt x="471" y="52"/>
                  </a:cubicBezTo>
                  <a:cubicBezTo>
                    <a:pt x="471" y="53"/>
                    <a:pt x="472" y="53"/>
                    <a:pt x="472" y="53"/>
                  </a:cubicBezTo>
                  <a:cubicBezTo>
                    <a:pt x="472" y="53"/>
                    <a:pt x="472" y="52"/>
                    <a:pt x="472" y="52"/>
                  </a:cubicBezTo>
                  <a:cubicBezTo>
                    <a:pt x="473" y="52"/>
                    <a:pt x="473" y="52"/>
                    <a:pt x="473" y="52"/>
                  </a:cubicBezTo>
                  <a:cubicBezTo>
                    <a:pt x="473" y="52"/>
                    <a:pt x="473" y="52"/>
                    <a:pt x="474" y="51"/>
                  </a:cubicBezTo>
                  <a:cubicBezTo>
                    <a:pt x="474" y="51"/>
                    <a:pt x="474" y="51"/>
                    <a:pt x="474" y="51"/>
                  </a:cubicBezTo>
                  <a:cubicBezTo>
                    <a:pt x="474" y="50"/>
                    <a:pt x="474" y="50"/>
                    <a:pt x="474" y="50"/>
                  </a:cubicBezTo>
                  <a:cubicBezTo>
                    <a:pt x="474" y="49"/>
                    <a:pt x="475" y="49"/>
                    <a:pt x="475" y="49"/>
                  </a:cubicBezTo>
                  <a:cubicBezTo>
                    <a:pt x="475" y="48"/>
                    <a:pt x="475" y="48"/>
                    <a:pt x="476" y="48"/>
                  </a:cubicBezTo>
                  <a:cubicBezTo>
                    <a:pt x="476" y="48"/>
                    <a:pt x="476" y="48"/>
                    <a:pt x="476" y="48"/>
                  </a:cubicBezTo>
                  <a:cubicBezTo>
                    <a:pt x="476" y="48"/>
                    <a:pt x="476" y="48"/>
                    <a:pt x="476" y="48"/>
                  </a:cubicBezTo>
                  <a:cubicBezTo>
                    <a:pt x="476" y="47"/>
                    <a:pt x="476" y="47"/>
                    <a:pt x="476" y="47"/>
                  </a:cubicBezTo>
                  <a:cubicBezTo>
                    <a:pt x="476" y="46"/>
                    <a:pt x="475" y="45"/>
                    <a:pt x="474" y="45"/>
                  </a:cubicBezTo>
                  <a:cubicBezTo>
                    <a:pt x="474" y="45"/>
                    <a:pt x="473" y="45"/>
                    <a:pt x="473" y="45"/>
                  </a:cubicBezTo>
                  <a:cubicBezTo>
                    <a:pt x="473" y="44"/>
                    <a:pt x="473" y="44"/>
                    <a:pt x="473" y="44"/>
                  </a:cubicBezTo>
                  <a:cubicBezTo>
                    <a:pt x="473" y="44"/>
                    <a:pt x="473" y="43"/>
                    <a:pt x="473" y="43"/>
                  </a:cubicBezTo>
                  <a:cubicBezTo>
                    <a:pt x="472" y="43"/>
                    <a:pt x="472" y="43"/>
                    <a:pt x="472" y="43"/>
                  </a:cubicBezTo>
                  <a:cubicBezTo>
                    <a:pt x="471" y="43"/>
                    <a:pt x="471" y="43"/>
                    <a:pt x="471" y="43"/>
                  </a:cubicBezTo>
                  <a:cubicBezTo>
                    <a:pt x="470" y="43"/>
                    <a:pt x="470" y="43"/>
                    <a:pt x="470" y="43"/>
                  </a:cubicBezTo>
                  <a:cubicBezTo>
                    <a:pt x="469" y="44"/>
                    <a:pt x="469" y="44"/>
                    <a:pt x="469" y="44"/>
                  </a:cubicBezTo>
                  <a:cubicBezTo>
                    <a:pt x="469" y="44"/>
                    <a:pt x="469" y="44"/>
                    <a:pt x="469" y="44"/>
                  </a:cubicBezTo>
                  <a:cubicBezTo>
                    <a:pt x="469" y="44"/>
                    <a:pt x="469" y="44"/>
                    <a:pt x="468" y="44"/>
                  </a:cubicBezTo>
                  <a:cubicBezTo>
                    <a:pt x="468" y="44"/>
                    <a:pt x="468" y="45"/>
                    <a:pt x="468" y="45"/>
                  </a:cubicBezTo>
                  <a:cubicBezTo>
                    <a:pt x="468" y="45"/>
                    <a:pt x="468" y="45"/>
                    <a:pt x="468" y="45"/>
                  </a:cubicBezTo>
                  <a:cubicBezTo>
                    <a:pt x="467" y="45"/>
                    <a:pt x="467" y="45"/>
                    <a:pt x="467" y="45"/>
                  </a:cubicBezTo>
                  <a:cubicBezTo>
                    <a:pt x="467" y="45"/>
                    <a:pt x="467" y="45"/>
                    <a:pt x="466" y="45"/>
                  </a:cubicBezTo>
                  <a:cubicBezTo>
                    <a:pt x="466" y="46"/>
                    <a:pt x="466" y="46"/>
                    <a:pt x="465" y="46"/>
                  </a:cubicBezTo>
                  <a:cubicBezTo>
                    <a:pt x="465" y="46"/>
                    <a:pt x="465" y="46"/>
                    <a:pt x="465" y="46"/>
                  </a:cubicBezTo>
                  <a:cubicBezTo>
                    <a:pt x="465" y="46"/>
                    <a:pt x="465" y="46"/>
                    <a:pt x="464" y="47"/>
                  </a:cubicBezTo>
                  <a:cubicBezTo>
                    <a:pt x="464" y="47"/>
                    <a:pt x="464" y="47"/>
                    <a:pt x="464" y="47"/>
                  </a:cubicBezTo>
                  <a:cubicBezTo>
                    <a:pt x="464" y="47"/>
                    <a:pt x="463" y="48"/>
                    <a:pt x="463" y="48"/>
                  </a:cubicBezTo>
                  <a:cubicBezTo>
                    <a:pt x="463" y="48"/>
                    <a:pt x="462" y="48"/>
                    <a:pt x="462" y="48"/>
                  </a:cubicBezTo>
                  <a:cubicBezTo>
                    <a:pt x="462" y="49"/>
                    <a:pt x="461" y="49"/>
                    <a:pt x="461" y="49"/>
                  </a:cubicBezTo>
                  <a:cubicBezTo>
                    <a:pt x="461" y="49"/>
                    <a:pt x="460" y="50"/>
                    <a:pt x="460" y="50"/>
                  </a:cubicBezTo>
                  <a:cubicBezTo>
                    <a:pt x="459" y="50"/>
                    <a:pt x="459" y="50"/>
                    <a:pt x="458" y="51"/>
                  </a:cubicBezTo>
                  <a:cubicBezTo>
                    <a:pt x="458" y="51"/>
                    <a:pt x="457" y="51"/>
                    <a:pt x="457" y="51"/>
                  </a:cubicBezTo>
                  <a:cubicBezTo>
                    <a:pt x="457" y="51"/>
                    <a:pt x="457" y="51"/>
                    <a:pt x="457" y="52"/>
                  </a:cubicBezTo>
                  <a:cubicBezTo>
                    <a:pt x="457" y="52"/>
                    <a:pt x="456" y="52"/>
                    <a:pt x="456" y="52"/>
                  </a:cubicBezTo>
                  <a:cubicBezTo>
                    <a:pt x="455" y="53"/>
                    <a:pt x="455" y="52"/>
                    <a:pt x="455" y="51"/>
                  </a:cubicBezTo>
                  <a:cubicBezTo>
                    <a:pt x="455" y="51"/>
                    <a:pt x="455" y="51"/>
                    <a:pt x="455" y="51"/>
                  </a:cubicBezTo>
                  <a:cubicBezTo>
                    <a:pt x="455" y="50"/>
                    <a:pt x="456" y="50"/>
                    <a:pt x="456" y="50"/>
                  </a:cubicBezTo>
                  <a:cubicBezTo>
                    <a:pt x="456" y="50"/>
                    <a:pt x="456" y="49"/>
                    <a:pt x="456" y="49"/>
                  </a:cubicBezTo>
                  <a:cubicBezTo>
                    <a:pt x="456" y="49"/>
                    <a:pt x="456" y="49"/>
                    <a:pt x="457" y="49"/>
                  </a:cubicBezTo>
                  <a:cubicBezTo>
                    <a:pt x="457" y="49"/>
                    <a:pt x="457" y="48"/>
                    <a:pt x="458" y="48"/>
                  </a:cubicBezTo>
                  <a:cubicBezTo>
                    <a:pt x="458" y="48"/>
                    <a:pt x="458" y="48"/>
                    <a:pt x="458" y="47"/>
                  </a:cubicBezTo>
                  <a:cubicBezTo>
                    <a:pt x="458" y="47"/>
                    <a:pt x="459" y="46"/>
                    <a:pt x="459" y="46"/>
                  </a:cubicBezTo>
                  <a:cubicBezTo>
                    <a:pt x="459" y="45"/>
                    <a:pt x="458" y="44"/>
                    <a:pt x="458" y="44"/>
                  </a:cubicBezTo>
                  <a:cubicBezTo>
                    <a:pt x="458" y="44"/>
                    <a:pt x="458" y="44"/>
                    <a:pt x="458" y="44"/>
                  </a:cubicBezTo>
                  <a:cubicBezTo>
                    <a:pt x="457" y="43"/>
                    <a:pt x="457" y="44"/>
                    <a:pt x="457" y="43"/>
                  </a:cubicBezTo>
                  <a:cubicBezTo>
                    <a:pt x="457" y="43"/>
                    <a:pt x="457" y="43"/>
                    <a:pt x="457" y="43"/>
                  </a:cubicBezTo>
                  <a:cubicBezTo>
                    <a:pt x="457" y="42"/>
                    <a:pt x="457" y="42"/>
                    <a:pt x="458" y="42"/>
                  </a:cubicBezTo>
                  <a:cubicBezTo>
                    <a:pt x="458" y="42"/>
                    <a:pt x="458" y="43"/>
                    <a:pt x="458" y="43"/>
                  </a:cubicBezTo>
                  <a:cubicBezTo>
                    <a:pt x="458" y="43"/>
                    <a:pt x="459" y="43"/>
                    <a:pt x="459" y="43"/>
                  </a:cubicBezTo>
                  <a:cubicBezTo>
                    <a:pt x="459" y="43"/>
                    <a:pt x="460" y="43"/>
                    <a:pt x="461" y="43"/>
                  </a:cubicBezTo>
                  <a:cubicBezTo>
                    <a:pt x="461" y="43"/>
                    <a:pt x="461" y="43"/>
                    <a:pt x="461" y="43"/>
                  </a:cubicBezTo>
                  <a:cubicBezTo>
                    <a:pt x="461" y="42"/>
                    <a:pt x="461" y="42"/>
                    <a:pt x="461" y="42"/>
                  </a:cubicBezTo>
                  <a:cubicBezTo>
                    <a:pt x="461" y="41"/>
                    <a:pt x="462" y="41"/>
                    <a:pt x="462" y="41"/>
                  </a:cubicBezTo>
                  <a:cubicBezTo>
                    <a:pt x="463" y="41"/>
                    <a:pt x="463" y="41"/>
                    <a:pt x="463" y="41"/>
                  </a:cubicBezTo>
                  <a:cubicBezTo>
                    <a:pt x="464" y="41"/>
                    <a:pt x="464" y="41"/>
                    <a:pt x="464" y="41"/>
                  </a:cubicBezTo>
                  <a:cubicBezTo>
                    <a:pt x="464" y="41"/>
                    <a:pt x="464" y="41"/>
                    <a:pt x="464" y="41"/>
                  </a:cubicBezTo>
                  <a:cubicBezTo>
                    <a:pt x="465" y="41"/>
                    <a:pt x="465" y="41"/>
                    <a:pt x="465" y="41"/>
                  </a:cubicBezTo>
                  <a:cubicBezTo>
                    <a:pt x="465" y="41"/>
                    <a:pt x="465" y="41"/>
                    <a:pt x="465" y="41"/>
                  </a:cubicBezTo>
                  <a:cubicBezTo>
                    <a:pt x="465" y="40"/>
                    <a:pt x="464" y="40"/>
                    <a:pt x="464" y="40"/>
                  </a:cubicBezTo>
                  <a:cubicBezTo>
                    <a:pt x="464" y="40"/>
                    <a:pt x="464" y="40"/>
                    <a:pt x="463" y="40"/>
                  </a:cubicBezTo>
                  <a:cubicBezTo>
                    <a:pt x="463" y="40"/>
                    <a:pt x="463" y="40"/>
                    <a:pt x="463" y="40"/>
                  </a:cubicBezTo>
                  <a:cubicBezTo>
                    <a:pt x="463" y="41"/>
                    <a:pt x="462" y="40"/>
                    <a:pt x="462" y="40"/>
                  </a:cubicBezTo>
                  <a:cubicBezTo>
                    <a:pt x="462" y="40"/>
                    <a:pt x="462" y="40"/>
                    <a:pt x="462" y="40"/>
                  </a:cubicBezTo>
                  <a:cubicBezTo>
                    <a:pt x="462" y="40"/>
                    <a:pt x="462" y="40"/>
                    <a:pt x="461" y="40"/>
                  </a:cubicBezTo>
                  <a:cubicBezTo>
                    <a:pt x="461" y="40"/>
                    <a:pt x="461" y="40"/>
                    <a:pt x="461" y="40"/>
                  </a:cubicBezTo>
                  <a:cubicBezTo>
                    <a:pt x="460" y="40"/>
                    <a:pt x="460" y="40"/>
                    <a:pt x="460" y="40"/>
                  </a:cubicBezTo>
                  <a:cubicBezTo>
                    <a:pt x="460" y="40"/>
                    <a:pt x="460" y="40"/>
                    <a:pt x="460" y="40"/>
                  </a:cubicBezTo>
                  <a:cubicBezTo>
                    <a:pt x="461" y="40"/>
                    <a:pt x="460" y="39"/>
                    <a:pt x="460" y="39"/>
                  </a:cubicBezTo>
                  <a:cubicBezTo>
                    <a:pt x="460" y="39"/>
                    <a:pt x="460" y="39"/>
                    <a:pt x="460" y="39"/>
                  </a:cubicBezTo>
                  <a:cubicBezTo>
                    <a:pt x="459" y="39"/>
                    <a:pt x="459" y="39"/>
                    <a:pt x="459" y="39"/>
                  </a:cubicBezTo>
                  <a:cubicBezTo>
                    <a:pt x="459" y="39"/>
                    <a:pt x="459" y="39"/>
                    <a:pt x="459" y="39"/>
                  </a:cubicBezTo>
                  <a:cubicBezTo>
                    <a:pt x="459" y="39"/>
                    <a:pt x="458" y="39"/>
                    <a:pt x="458" y="39"/>
                  </a:cubicBezTo>
                  <a:cubicBezTo>
                    <a:pt x="458" y="39"/>
                    <a:pt x="458" y="40"/>
                    <a:pt x="458" y="40"/>
                  </a:cubicBezTo>
                  <a:cubicBezTo>
                    <a:pt x="458" y="40"/>
                    <a:pt x="458" y="40"/>
                    <a:pt x="458" y="40"/>
                  </a:cubicBezTo>
                  <a:cubicBezTo>
                    <a:pt x="458" y="40"/>
                    <a:pt x="457" y="40"/>
                    <a:pt x="457" y="40"/>
                  </a:cubicBezTo>
                  <a:cubicBezTo>
                    <a:pt x="457" y="40"/>
                    <a:pt x="457" y="40"/>
                    <a:pt x="456" y="40"/>
                  </a:cubicBezTo>
                  <a:cubicBezTo>
                    <a:pt x="456" y="40"/>
                    <a:pt x="456" y="40"/>
                    <a:pt x="456" y="40"/>
                  </a:cubicBezTo>
                  <a:cubicBezTo>
                    <a:pt x="455" y="40"/>
                    <a:pt x="455" y="40"/>
                    <a:pt x="454" y="40"/>
                  </a:cubicBezTo>
                  <a:cubicBezTo>
                    <a:pt x="454" y="40"/>
                    <a:pt x="454" y="40"/>
                    <a:pt x="454" y="40"/>
                  </a:cubicBezTo>
                  <a:cubicBezTo>
                    <a:pt x="454" y="40"/>
                    <a:pt x="453" y="40"/>
                    <a:pt x="453" y="39"/>
                  </a:cubicBezTo>
                  <a:cubicBezTo>
                    <a:pt x="453" y="39"/>
                    <a:pt x="452" y="39"/>
                    <a:pt x="452" y="39"/>
                  </a:cubicBezTo>
                  <a:cubicBezTo>
                    <a:pt x="452" y="39"/>
                    <a:pt x="452" y="39"/>
                    <a:pt x="452" y="39"/>
                  </a:cubicBezTo>
                  <a:cubicBezTo>
                    <a:pt x="452" y="39"/>
                    <a:pt x="451" y="39"/>
                    <a:pt x="451" y="39"/>
                  </a:cubicBezTo>
                  <a:cubicBezTo>
                    <a:pt x="450" y="39"/>
                    <a:pt x="450" y="39"/>
                    <a:pt x="450" y="39"/>
                  </a:cubicBezTo>
                  <a:cubicBezTo>
                    <a:pt x="450" y="39"/>
                    <a:pt x="450" y="40"/>
                    <a:pt x="449" y="39"/>
                  </a:cubicBezTo>
                  <a:cubicBezTo>
                    <a:pt x="449" y="39"/>
                    <a:pt x="450" y="39"/>
                    <a:pt x="450" y="39"/>
                  </a:cubicBezTo>
                  <a:cubicBezTo>
                    <a:pt x="450" y="38"/>
                    <a:pt x="450" y="38"/>
                    <a:pt x="450" y="38"/>
                  </a:cubicBezTo>
                  <a:cubicBezTo>
                    <a:pt x="450" y="38"/>
                    <a:pt x="451" y="38"/>
                    <a:pt x="451" y="38"/>
                  </a:cubicBezTo>
                  <a:cubicBezTo>
                    <a:pt x="452" y="38"/>
                    <a:pt x="452" y="38"/>
                    <a:pt x="453" y="38"/>
                  </a:cubicBezTo>
                  <a:cubicBezTo>
                    <a:pt x="454" y="37"/>
                    <a:pt x="454" y="37"/>
                    <a:pt x="454" y="37"/>
                  </a:cubicBezTo>
                  <a:cubicBezTo>
                    <a:pt x="455" y="37"/>
                    <a:pt x="455" y="37"/>
                    <a:pt x="456" y="36"/>
                  </a:cubicBezTo>
                  <a:cubicBezTo>
                    <a:pt x="456" y="36"/>
                    <a:pt x="457" y="36"/>
                    <a:pt x="457" y="36"/>
                  </a:cubicBezTo>
                  <a:cubicBezTo>
                    <a:pt x="458" y="35"/>
                    <a:pt x="455" y="36"/>
                    <a:pt x="455" y="35"/>
                  </a:cubicBezTo>
                  <a:cubicBezTo>
                    <a:pt x="455" y="35"/>
                    <a:pt x="455" y="35"/>
                    <a:pt x="455" y="35"/>
                  </a:cubicBezTo>
                  <a:cubicBezTo>
                    <a:pt x="456" y="34"/>
                    <a:pt x="457" y="34"/>
                    <a:pt x="457" y="3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9" y="34"/>
                    <a:pt x="459" y="35"/>
                    <a:pt x="459" y="35"/>
                  </a:cubicBezTo>
                  <a:cubicBezTo>
                    <a:pt x="460" y="35"/>
                    <a:pt x="461" y="35"/>
                    <a:pt x="461" y="35"/>
                  </a:cubicBezTo>
                  <a:cubicBezTo>
                    <a:pt x="462" y="34"/>
                    <a:pt x="460" y="34"/>
                    <a:pt x="460" y="34"/>
                  </a:cubicBezTo>
                  <a:cubicBezTo>
                    <a:pt x="460" y="33"/>
                    <a:pt x="460" y="33"/>
                    <a:pt x="460" y="33"/>
                  </a:cubicBezTo>
                  <a:cubicBezTo>
                    <a:pt x="461" y="32"/>
                    <a:pt x="460" y="32"/>
                    <a:pt x="460" y="32"/>
                  </a:cubicBezTo>
                  <a:cubicBezTo>
                    <a:pt x="460" y="32"/>
                    <a:pt x="460" y="32"/>
                    <a:pt x="461" y="31"/>
                  </a:cubicBezTo>
                  <a:cubicBezTo>
                    <a:pt x="461" y="31"/>
                    <a:pt x="461" y="31"/>
                    <a:pt x="461" y="30"/>
                  </a:cubicBezTo>
                  <a:cubicBezTo>
                    <a:pt x="460" y="30"/>
                    <a:pt x="460" y="30"/>
                    <a:pt x="460" y="30"/>
                  </a:cubicBezTo>
                  <a:cubicBezTo>
                    <a:pt x="459" y="30"/>
                    <a:pt x="459" y="30"/>
                    <a:pt x="459" y="30"/>
                  </a:cubicBezTo>
                  <a:cubicBezTo>
                    <a:pt x="458" y="29"/>
                    <a:pt x="458" y="29"/>
                    <a:pt x="458" y="29"/>
                  </a:cubicBezTo>
                  <a:cubicBezTo>
                    <a:pt x="459" y="28"/>
                    <a:pt x="459" y="28"/>
                    <a:pt x="459" y="28"/>
                  </a:cubicBezTo>
                  <a:cubicBezTo>
                    <a:pt x="460" y="27"/>
                    <a:pt x="460" y="27"/>
                    <a:pt x="460" y="27"/>
                  </a:cubicBezTo>
                  <a:cubicBezTo>
                    <a:pt x="460" y="26"/>
                    <a:pt x="461" y="26"/>
                    <a:pt x="461" y="26"/>
                  </a:cubicBezTo>
                  <a:cubicBezTo>
                    <a:pt x="461" y="26"/>
                    <a:pt x="461" y="26"/>
                    <a:pt x="461" y="26"/>
                  </a:cubicBezTo>
                  <a:cubicBezTo>
                    <a:pt x="462" y="26"/>
                    <a:pt x="462" y="25"/>
                    <a:pt x="462" y="25"/>
                  </a:cubicBezTo>
                  <a:cubicBezTo>
                    <a:pt x="462" y="24"/>
                    <a:pt x="462" y="24"/>
                    <a:pt x="462" y="24"/>
                  </a:cubicBezTo>
                  <a:cubicBezTo>
                    <a:pt x="462" y="23"/>
                    <a:pt x="461" y="22"/>
                    <a:pt x="461" y="22"/>
                  </a:cubicBezTo>
                  <a:cubicBezTo>
                    <a:pt x="461" y="22"/>
                    <a:pt x="460" y="22"/>
                    <a:pt x="460" y="21"/>
                  </a:cubicBezTo>
                  <a:cubicBezTo>
                    <a:pt x="460" y="21"/>
                    <a:pt x="460" y="21"/>
                    <a:pt x="460" y="21"/>
                  </a:cubicBezTo>
                  <a:cubicBezTo>
                    <a:pt x="460" y="21"/>
                    <a:pt x="460" y="21"/>
                    <a:pt x="460" y="21"/>
                  </a:cubicBezTo>
                  <a:cubicBezTo>
                    <a:pt x="461" y="20"/>
                    <a:pt x="459" y="20"/>
                    <a:pt x="459" y="20"/>
                  </a:cubicBezTo>
                  <a:cubicBezTo>
                    <a:pt x="458" y="20"/>
                    <a:pt x="458" y="20"/>
                    <a:pt x="457" y="20"/>
                  </a:cubicBezTo>
                  <a:cubicBezTo>
                    <a:pt x="457" y="20"/>
                    <a:pt x="457" y="21"/>
                    <a:pt x="456" y="21"/>
                  </a:cubicBezTo>
                  <a:cubicBezTo>
                    <a:pt x="456" y="21"/>
                    <a:pt x="456" y="21"/>
                    <a:pt x="455" y="21"/>
                  </a:cubicBezTo>
                  <a:cubicBezTo>
                    <a:pt x="455" y="21"/>
                    <a:pt x="455" y="21"/>
                    <a:pt x="455" y="21"/>
                  </a:cubicBezTo>
                  <a:cubicBezTo>
                    <a:pt x="455" y="20"/>
                    <a:pt x="455" y="20"/>
                    <a:pt x="455" y="20"/>
                  </a:cubicBezTo>
                  <a:cubicBezTo>
                    <a:pt x="455" y="20"/>
                    <a:pt x="455" y="19"/>
                    <a:pt x="455" y="19"/>
                  </a:cubicBezTo>
                  <a:cubicBezTo>
                    <a:pt x="455" y="19"/>
                    <a:pt x="456" y="19"/>
                    <a:pt x="456" y="19"/>
                  </a:cubicBezTo>
                  <a:cubicBezTo>
                    <a:pt x="456" y="19"/>
                    <a:pt x="457" y="18"/>
                    <a:pt x="457" y="18"/>
                  </a:cubicBezTo>
                  <a:cubicBezTo>
                    <a:pt x="457" y="18"/>
                    <a:pt x="458" y="18"/>
                    <a:pt x="458" y="18"/>
                  </a:cubicBezTo>
                  <a:cubicBezTo>
                    <a:pt x="459" y="18"/>
                    <a:pt x="460" y="18"/>
                    <a:pt x="461" y="18"/>
                  </a:cubicBezTo>
                  <a:cubicBezTo>
                    <a:pt x="461" y="18"/>
                    <a:pt x="461" y="18"/>
                    <a:pt x="462" y="18"/>
                  </a:cubicBezTo>
                  <a:cubicBezTo>
                    <a:pt x="462" y="17"/>
                    <a:pt x="462" y="17"/>
                    <a:pt x="462" y="17"/>
                  </a:cubicBezTo>
                  <a:cubicBezTo>
                    <a:pt x="462" y="17"/>
                    <a:pt x="462" y="17"/>
                    <a:pt x="463" y="17"/>
                  </a:cubicBezTo>
                  <a:cubicBezTo>
                    <a:pt x="463" y="16"/>
                    <a:pt x="465" y="16"/>
                    <a:pt x="466" y="15"/>
                  </a:cubicBezTo>
                  <a:cubicBezTo>
                    <a:pt x="466" y="15"/>
                    <a:pt x="466" y="15"/>
                    <a:pt x="467" y="15"/>
                  </a:cubicBezTo>
                  <a:cubicBezTo>
                    <a:pt x="467" y="15"/>
                    <a:pt x="467" y="15"/>
                    <a:pt x="468" y="15"/>
                  </a:cubicBezTo>
                  <a:cubicBezTo>
                    <a:pt x="468" y="15"/>
                    <a:pt x="468" y="15"/>
                    <a:pt x="469" y="14"/>
                  </a:cubicBezTo>
                  <a:cubicBezTo>
                    <a:pt x="469" y="14"/>
                    <a:pt x="469" y="14"/>
                    <a:pt x="469" y="13"/>
                  </a:cubicBezTo>
                  <a:cubicBezTo>
                    <a:pt x="469" y="13"/>
                    <a:pt x="469" y="13"/>
                    <a:pt x="469" y="13"/>
                  </a:cubicBezTo>
                  <a:cubicBezTo>
                    <a:pt x="469" y="13"/>
                    <a:pt x="468" y="12"/>
                    <a:pt x="468" y="12"/>
                  </a:cubicBezTo>
                  <a:cubicBezTo>
                    <a:pt x="468" y="12"/>
                    <a:pt x="468" y="12"/>
                    <a:pt x="467" y="12"/>
                  </a:cubicBezTo>
                  <a:cubicBezTo>
                    <a:pt x="467" y="11"/>
                    <a:pt x="467" y="11"/>
                    <a:pt x="466" y="11"/>
                  </a:cubicBezTo>
                  <a:cubicBezTo>
                    <a:pt x="466" y="11"/>
                    <a:pt x="466" y="11"/>
                    <a:pt x="465" y="11"/>
                  </a:cubicBezTo>
                  <a:cubicBezTo>
                    <a:pt x="465" y="11"/>
                    <a:pt x="467" y="10"/>
                    <a:pt x="467" y="10"/>
                  </a:cubicBezTo>
                  <a:cubicBezTo>
                    <a:pt x="468" y="10"/>
                    <a:pt x="468" y="10"/>
                    <a:pt x="469" y="10"/>
                  </a:cubicBezTo>
                  <a:cubicBezTo>
                    <a:pt x="469" y="10"/>
                    <a:pt x="470" y="10"/>
                    <a:pt x="470" y="10"/>
                  </a:cubicBezTo>
                  <a:cubicBezTo>
                    <a:pt x="470" y="10"/>
                    <a:pt x="470" y="11"/>
                    <a:pt x="471" y="11"/>
                  </a:cubicBezTo>
                  <a:cubicBezTo>
                    <a:pt x="471" y="11"/>
                    <a:pt x="471" y="11"/>
                    <a:pt x="472" y="11"/>
                  </a:cubicBezTo>
                  <a:cubicBezTo>
                    <a:pt x="472" y="11"/>
                    <a:pt x="472" y="11"/>
                    <a:pt x="473" y="11"/>
                  </a:cubicBezTo>
                  <a:cubicBezTo>
                    <a:pt x="473" y="11"/>
                    <a:pt x="474" y="11"/>
                    <a:pt x="474" y="11"/>
                  </a:cubicBezTo>
                  <a:cubicBezTo>
                    <a:pt x="475" y="11"/>
                    <a:pt x="475" y="11"/>
                    <a:pt x="475" y="11"/>
                  </a:cubicBezTo>
                  <a:cubicBezTo>
                    <a:pt x="475" y="11"/>
                    <a:pt x="475" y="11"/>
                    <a:pt x="476" y="11"/>
                  </a:cubicBezTo>
                  <a:cubicBezTo>
                    <a:pt x="476" y="11"/>
                    <a:pt x="476" y="11"/>
                    <a:pt x="476" y="11"/>
                  </a:cubicBezTo>
                  <a:cubicBezTo>
                    <a:pt x="477" y="11"/>
                    <a:pt x="477" y="11"/>
                    <a:pt x="478" y="11"/>
                  </a:cubicBezTo>
                  <a:cubicBezTo>
                    <a:pt x="479" y="11"/>
                    <a:pt x="480" y="11"/>
                    <a:pt x="481" y="11"/>
                  </a:cubicBezTo>
                  <a:cubicBezTo>
                    <a:pt x="482" y="11"/>
                    <a:pt x="483" y="11"/>
                    <a:pt x="484" y="11"/>
                  </a:cubicBezTo>
                  <a:cubicBezTo>
                    <a:pt x="485" y="10"/>
                    <a:pt x="486" y="10"/>
                    <a:pt x="486" y="9"/>
                  </a:cubicBezTo>
                  <a:cubicBezTo>
                    <a:pt x="487" y="9"/>
                    <a:pt x="488" y="8"/>
                    <a:pt x="488" y="8"/>
                  </a:cubicBezTo>
                  <a:cubicBezTo>
                    <a:pt x="489" y="8"/>
                    <a:pt x="490" y="7"/>
                    <a:pt x="490" y="7"/>
                  </a:cubicBezTo>
                  <a:cubicBezTo>
                    <a:pt x="491" y="7"/>
                    <a:pt x="491" y="7"/>
                    <a:pt x="492" y="6"/>
                  </a:cubicBezTo>
                  <a:cubicBezTo>
                    <a:pt x="492" y="6"/>
                    <a:pt x="493" y="6"/>
                    <a:pt x="493" y="6"/>
                  </a:cubicBezTo>
                  <a:cubicBezTo>
                    <a:pt x="494" y="6"/>
                    <a:pt x="494" y="5"/>
                    <a:pt x="495" y="5"/>
                  </a:cubicBezTo>
                  <a:cubicBezTo>
                    <a:pt x="495" y="5"/>
                    <a:pt x="496" y="5"/>
                    <a:pt x="496" y="5"/>
                  </a:cubicBezTo>
                  <a:cubicBezTo>
                    <a:pt x="496" y="5"/>
                    <a:pt x="496" y="5"/>
                    <a:pt x="497" y="5"/>
                  </a:cubicBezTo>
                  <a:cubicBezTo>
                    <a:pt x="497" y="5"/>
                    <a:pt x="498" y="4"/>
                    <a:pt x="498" y="4"/>
                  </a:cubicBezTo>
                  <a:cubicBezTo>
                    <a:pt x="498" y="4"/>
                    <a:pt x="499" y="4"/>
                    <a:pt x="499" y="4"/>
                  </a:cubicBezTo>
                  <a:cubicBezTo>
                    <a:pt x="500" y="3"/>
                    <a:pt x="500" y="3"/>
                    <a:pt x="500" y="3"/>
                  </a:cubicBezTo>
                  <a:cubicBezTo>
                    <a:pt x="501" y="3"/>
                    <a:pt x="503" y="2"/>
                    <a:pt x="502" y="1"/>
                  </a:cubicBezTo>
                  <a:cubicBezTo>
                    <a:pt x="502" y="1"/>
                    <a:pt x="502" y="1"/>
                    <a:pt x="502" y="1"/>
                  </a:cubicBezTo>
                  <a:cubicBezTo>
                    <a:pt x="501" y="1"/>
                    <a:pt x="501" y="1"/>
                    <a:pt x="501" y="1"/>
                  </a:cubicBezTo>
                  <a:cubicBezTo>
                    <a:pt x="501" y="0"/>
                    <a:pt x="500" y="1"/>
                    <a:pt x="500" y="1"/>
                  </a:cubicBezTo>
                  <a:cubicBezTo>
                    <a:pt x="499" y="1"/>
                    <a:pt x="498" y="1"/>
                    <a:pt x="497" y="1"/>
                  </a:cubicBezTo>
                  <a:cubicBezTo>
                    <a:pt x="496" y="1"/>
                    <a:pt x="494" y="1"/>
                    <a:pt x="493" y="1"/>
                  </a:cubicBezTo>
                  <a:cubicBezTo>
                    <a:pt x="493" y="1"/>
                    <a:pt x="492" y="0"/>
                    <a:pt x="492" y="1"/>
                  </a:cubicBezTo>
                  <a:cubicBezTo>
                    <a:pt x="492" y="1"/>
                    <a:pt x="491" y="1"/>
                    <a:pt x="491" y="1"/>
                  </a:cubicBezTo>
                  <a:cubicBezTo>
                    <a:pt x="491" y="1"/>
                    <a:pt x="491" y="1"/>
                    <a:pt x="490" y="1"/>
                  </a:cubicBezTo>
                  <a:cubicBezTo>
                    <a:pt x="490" y="0"/>
                    <a:pt x="490" y="0"/>
                    <a:pt x="490" y="0"/>
                  </a:cubicBezTo>
                  <a:cubicBezTo>
                    <a:pt x="490" y="0"/>
                    <a:pt x="490" y="0"/>
                    <a:pt x="490" y="0"/>
                  </a:cubicBezTo>
                  <a:cubicBezTo>
                    <a:pt x="490" y="0"/>
                    <a:pt x="490" y="0"/>
                    <a:pt x="490" y="0"/>
                  </a:cubicBezTo>
                  <a:cubicBezTo>
                    <a:pt x="489" y="0"/>
                    <a:pt x="489" y="0"/>
                    <a:pt x="489" y="0"/>
                  </a:cubicBezTo>
                  <a:cubicBezTo>
                    <a:pt x="489" y="0"/>
                    <a:pt x="489" y="0"/>
                    <a:pt x="489" y="0"/>
                  </a:cubicBezTo>
                  <a:cubicBezTo>
                    <a:pt x="488" y="0"/>
                    <a:pt x="488" y="0"/>
                    <a:pt x="488" y="0"/>
                  </a:cubicBezTo>
                  <a:cubicBezTo>
                    <a:pt x="487" y="0"/>
                    <a:pt x="487" y="0"/>
                    <a:pt x="487" y="0"/>
                  </a:cubicBezTo>
                  <a:cubicBezTo>
                    <a:pt x="486" y="0"/>
                    <a:pt x="485" y="0"/>
                    <a:pt x="485" y="0"/>
                  </a:cubicBezTo>
                  <a:cubicBezTo>
                    <a:pt x="484" y="0"/>
                    <a:pt x="483" y="0"/>
                    <a:pt x="482" y="0"/>
                  </a:cubicBezTo>
                  <a:cubicBezTo>
                    <a:pt x="481" y="0"/>
                    <a:pt x="480" y="0"/>
                    <a:pt x="479" y="0"/>
                  </a:cubicBezTo>
                  <a:cubicBezTo>
                    <a:pt x="478" y="0"/>
                    <a:pt x="477" y="0"/>
                    <a:pt x="475" y="0"/>
                  </a:cubicBezTo>
                  <a:cubicBezTo>
                    <a:pt x="475" y="0"/>
                    <a:pt x="474" y="0"/>
                    <a:pt x="473" y="0"/>
                  </a:cubicBezTo>
                  <a:cubicBezTo>
                    <a:pt x="473" y="1"/>
                    <a:pt x="472" y="1"/>
                    <a:pt x="471" y="1"/>
                  </a:cubicBezTo>
                  <a:cubicBezTo>
                    <a:pt x="471" y="1"/>
                    <a:pt x="470" y="1"/>
                    <a:pt x="470" y="2"/>
                  </a:cubicBezTo>
                  <a:cubicBezTo>
                    <a:pt x="470" y="2"/>
                    <a:pt x="471" y="2"/>
                    <a:pt x="471" y="2"/>
                  </a:cubicBezTo>
                  <a:cubicBezTo>
                    <a:pt x="471" y="2"/>
                    <a:pt x="471" y="3"/>
                    <a:pt x="471" y="3"/>
                  </a:cubicBezTo>
                  <a:cubicBezTo>
                    <a:pt x="471" y="3"/>
                    <a:pt x="472" y="3"/>
                    <a:pt x="472" y="3"/>
                  </a:cubicBezTo>
                  <a:cubicBezTo>
                    <a:pt x="472" y="4"/>
                    <a:pt x="471" y="4"/>
                    <a:pt x="471" y="3"/>
                  </a:cubicBezTo>
                  <a:cubicBezTo>
                    <a:pt x="470" y="3"/>
                    <a:pt x="470" y="3"/>
                    <a:pt x="470" y="3"/>
                  </a:cubicBezTo>
                  <a:cubicBezTo>
                    <a:pt x="470" y="3"/>
                    <a:pt x="470" y="3"/>
                    <a:pt x="469" y="3"/>
                  </a:cubicBezTo>
                  <a:cubicBezTo>
                    <a:pt x="469" y="3"/>
                    <a:pt x="469" y="3"/>
                    <a:pt x="468" y="3"/>
                  </a:cubicBezTo>
                  <a:cubicBezTo>
                    <a:pt x="467" y="3"/>
                    <a:pt x="466" y="3"/>
                    <a:pt x="465" y="4"/>
                  </a:cubicBezTo>
                  <a:cubicBezTo>
                    <a:pt x="465" y="4"/>
                    <a:pt x="465" y="4"/>
                    <a:pt x="465" y="4"/>
                  </a:cubicBezTo>
                  <a:cubicBezTo>
                    <a:pt x="465" y="5"/>
                    <a:pt x="464" y="5"/>
                    <a:pt x="464" y="5"/>
                  </a:cubicBezTo>
                  <a:cubicBezTo>
                    <a:pt x="464" y="5"/>
                    <a:pt x="464" y="6"/>
                    <a:pt x="463" y="6"/>
                  </a:cubicBezTo>
                  <a:cubicBezTo>
                    <a:pt x="463" y="6"/>
                    <a:pt x="463" y="7"/>
                    <a:pt x="462" y="8"/>
                  </a:cubicBezTo>
                  <a:cubicBezTo>
                    <a:pt x="462" y="8"/>
                    <a:pt x="462" y="8"/>
                    <a:pt x="461" y="8"/>
                  </a:cubicBezTo>
                  <a:cubicBezTo>
                    <a:pt x="461" y="9"/>
                    <a:pt x="460" y="9"/>
                    <a:pt x="460" y="9"/>
                  </a:cubicBezTo>
                  <a:cubicBezTo>
                    <a:pt x="460" y="9"/>
                    <a:pt x="460" y="9"/>
                    <a:pt x="459" y="9"/>
                  </a:cubicBezTo>
                  <a:cubicBezTo>
                    <a:pt x="459" y="10"/>
                    <a:pt x="459" y="10"/>
                    <a:pt x="459" y="10"/>
                  </a:cubicBezTo>
                  <a:cubicBezTo>
                    <a:pt x="458" y="10"/>
                    <a:pt x="458" y="11"/>
                    <a:pt x="458" y="11"/>
                  </a:cubicBezTo>
                  <a:cubicBezTo>
                    <a:pt x="458" y="11"/>
                    <a:pt x="458" y="12"/>
                    <a:pt x="458" y="12"/>
                  </a:cubicBezTo>
                  <a:cubicBezTo>
                    <a:pt x="458" y="12"/>
                    <a:pt x="458" y="12"/>
                    <a:pt x="458" y="12"/>
                  </a:cubicBezTo>
                  <a:cubicBezTo>
                    <a:pt x="458" y="12"/>
                    <a:pt x="458" y="12"/>
                    <a:pt x="458" y="12"/>
                  </a:cubicBezTo>
                  <a:cubicBezTo>
                    <a:pt x="458" y="13"/>
                    <a:pt x="457" y="13"/>
                    <a:pt x="457" y="13"/>
                  </a:cubicBezTo>
                  <a:cubicBezTo>
                    <a:pt x="457" y="13"/>
                    <a:pt x="457" y="13"/>
                    <a:pt x="457" y="13"/>
                  </a:cubicBezTo>
                  <a:cubicBezTo>
                    <a:pt x="457" y="13"/>
                    <a:pt x="457" y="13"/>
                    <a:pt x="457" y="13"/>
                  </a:cubicBezTo>
                  <a:cubicBezTo>
                    <a:pt x="457" y="14"/>
                    <a:pt x="457" y="14"/>
                    <a:pt x="457" y="14"/>
                  </a:cubicBezTo>
                  <a:cubicBezTo>
                    <a:pt x="456" y="14"/>
                    <a:pt x="456" y="15"/>
                    <a:pt x="456" y="15"/>
                  </a:cubicBezTo>
                  <a:cubicBezTo>
                    <a:pt x="456" y="15"/>
                    <a:pt x="455" y="16"/>
                    <a:pt x="455" y="16"/>
                  </a:cubicBezTo>
                  <a:cubicBezTo>
                    <a:pt x="454" y="17"/>
                    <a:pt x="454" y="17"/>
                    <a:pt x="453" y="17"/>
                  </a:cubicBezTo>
                  <a:cubicBezTo>
                    <a:pt x="453" y="18"/>
                    <a:pt x="452" y="18"/>
                    <a:pt x="452" y="19"/>
                  </a:cubicBezTo>
                  <a:cubicBezTo>
                    <a:pt x="452" y="19"/>
                    <a:pt x="451" y="20"/>
                    <a:pt x="451" y="20"/>
                  </a:cubicBezTo>
                  <a:cubicBezTo>
                    <a:pt x="450" y="21"/>
                    <a:pt x="448" y="21"/>
                    <a:pt x="447" y="21"/>
                  </a:cubicBezTo>
                  <a:cubicBezTo>
                    <a:pt x="447" y="21"/>
                    <a:pt x="446" y="21"/>
                    <a:pt x="446" y="21"/>
                  </a:cubicBezTo>
                  <a:cubicBezTo>
                    <a:pt x="446" y="21"/>
                    <a:pt x="446" y="21"/>
                    <a:pt x="445" y="21"/>
                  </a:cubicBezTo>
                  <a:cubicBezTo>
                    <a:pt x="445" y="22"/>
                    <a:pt x="444" y="22"/>
                    <a:pt x="444" y="23"/>
                  </a:cubicBezTo>
                  <a:cubicBezTo>
                    <a:pt x="444" y="23"/>
                    <a:pt x="445" y="23"/>
                    <a:pt x="445" y="23"/>
                  </a:cubicBezTo>
                  <a:cubicBezTo>
                    <a:pt x="445" y="23"/>
                    <a:pt x="445" y="23"/>
                    <a:pt x="445" y="23"/>
                  </a:cubicBezTo>
                  <a:cubicBezTo>
                    <a:pt x="445" y="24"/>
                    <a:pt x="445" y="24"/>
                    <a:pt x="445" y="24"/>
                  </a:cubicBezTo>
                  <a:cubicBezTo>
                    <a:pt x="445" y="24"/>
                    <a:pt x="444" y="24"/>
                    <a:pt x="444" y="24"/>
                  </a:cubicBezTo>
                  <a:cubicBezTo>
                    <a:pt x="444" y="24"/>
                    <a:pt x="444" y="24"/>
                    <a:pt x="444" y="24"/>
                  </a:cubicBezTo>
                  <a:cubicBezTo>
                    <a:pt x="443" y="24"/>
                    <a:pt x="444" y="24"/>
                    <a:pt x="443" y="24"/>
                  </a:cubicBezTo>
                  <a:cubicBezTo>
                    <a:pt x="443" y="24"/>
                    <a:pt x="443" y="24"/>
                    <a:pt x="443" y="24"/>
                  </a:cubicBezTo>
                  <a:cubicBezTo>
                    <a:pt x="443" y="24"/>
                    <a:pt x="443" y="23"/>
                    <a:pt x="442" y="23"/>
                  </a:cubicBezTo>
                  <a:cubicBezTo>
                    <a:pt x="442" y="23"/>
                    <a:pt x="441" y="23"/>
                    <a:pt x="441" y="24"/>
                  </a:cubicBezTo>
                  <a:cubicBezTo>
                    <a:pt x="440" y="24"/>
                    <a:pt x="439" y="24"/>
                    <a:pt x="438" y="24"/>
                  </a:cubicBezTo>
                  <a:cubicBezTo>
                    <a:pt x="438" y="25"/>
                    <a:pt x="437" y="25"/>
                    <a:pt x="436" y="25"/>
                  </a:cubicBezTo>
                  <a:cubicBezTo>
                    <a:pt x="436" y="25"/>
                    <a:pt x="436" y="26"/>
                    <a:pt x="435" y="26"/>
                  </a:cubicBezTo>
                  <a:cubicBezTo>
                    <a:pt x="435" y="26"/>
                    <a:pt x="435" y="27"/>
                    <a:pt x="434" y="27"/>
                  </a:cubicBezTo>
                  <a:cubicBezTo>
                    <a:pt x="434" y="28"/>
                    <a:pt x="432" y="28"/>
                    <a:pt x="433" y="30"/>
                  </a:cubicBezTo>
                  <a:cubicBezTo>
                    <a:pt x="433" y="30"/>
                    <a:pt x="433" y="30"/>
                    <a:pt x="433" y="30"/>
                  </a:cubicBezTo>
                  <a:cubicBezTo>
                    <a:pt x="433" y="30"/>
                    <a:pt x="434" y="30"/>
                    <a:pt x="434" y="30"/>
                  </a:cubicBezTo>
                  <a:cubicBezTo>
                    <a:pt x="434" y="30"/>
                    <a:pt x="434" y="30"/>
                    <a:pt x="434" y="30"/>
                  </a:cubicBezTo>
                  <a:cubicBezTo>
                    <a:pt x="434" y="30"/>
                    <a:pt x="434" y="30"/>
                    <a:pt x="434" y="30"/>
                  </a:cubicBezTo>
                  <a:cubicBezTo>
                    <a:pt x="435" y="30"/>
                    <a:pt x="435" y="30"/>
                    <a:pt x="435" y="30"/>
                  </a:cubicBezTo>
                  <a:cubicBezTo>
                    <a:pt x="435" y="30"/>
                    <a:pt x="435" y="30"/>
                    <a:pt x="436" y="30"/>
                  </a:cubicBezTo>
                  <a:cubicBezTo>
                    <a:pt x="436" y="30"/>
                    <a:pt x="436" y="29"/>
                    <a:pt x="436" y="29"/>
                  </a:cubicBezTo>
                  <a:cubicBezTo>
                    <a:pt x="437" y="29"/>
                    <a:pt x="437" y="29"/>
                    <a:pt x="437" y="29"/>
                  </a:cubicBezTo>
                  <a:cubicBezTo>
                    <a:pt x="437" y="29"/>
                    <a:pt x="437" y="30"/>
                    <a:pt x="437" y="30"/>
                  </a:cubicBezTo>
                  <a:cubicBezTo>
                    <a:pt x="436" y="30"/>
                    <a:pt x="436" y="30"/>
                    <a:pt x="436" y="31"/>
                  </a:cubicBezTo>
                  <a:cubicBezTo>
                    <a:pt x="436" y="31"/>
                    <a:pt x="436" y="31"/>
                    <a:pt x="436" y="31"/>
                  </a:cubicBezTo>
                  <a:cubicBezTo>
                    <a:pt x="436" y="32"/>
                    <a:pt x="436" y="32"/>
                    <a:pt x="435" y="31"/>
                  </a:cubicBezTo>
                  <a:cubicBezTo>
                    <a:pt x="435" y="31"/>
                    <a:pt x="435" y="31"/>
                    <a:pt x="435" y="31"/>
                  </a:cubicBezTo>
                  <a:cubicBezTo>
                    <a:pt x="435" y="31"/>
                    <a:pt x="434" y="31"/>
                    <a:pt x="434" y="31"/>
                  </a:cubicBezTo>
                  <a:cubicBezTo>
                    <a:pt x="434" y="31"/>
                    <a:pt x="434" y="31"/>
                    <a:pt x="433" y="31"/>
                  </a:cubicBezTo>
                  <a:cubicBezTo>
                    <a:pt x="433" y="32"/>
                    <a:pt x="432" y="32"/>
                    <a:pt x="431" y="32"/>
                  </a:cubicBezTo>
                  <a:cubicBezTo>
                    <a:pt x="430" y="33"/>
                    <a:pt x="430" y="33"/>
                    <a:pt x="429" y="33"/>
                  </a:cubicBezTo>
                  <a:cubicBezTo>
                    <a:pt x="429" y="33"/>
                    <a:pt x="428" y="33"/>
                    <a:pt x="428" y="33"/>
                  </a:cubicBezTo>
                  <a:cubicBezTo>
                    <a:pt x="428" y="34"/>
                    <a:pt x="427" y="34"/>
                    <a:pt x="427" y="34"/>
                  </a:cubicBezTo>
                  <a:cubicBezTo>
                    <a:pt x="427" y="35"/>
                    <a:pt x="427" y="36"/>
                    <a:pt x="427" y="36"/>
                  </a:cubicBezTo>
                  <a:cubicBezTo>
                    <a:pt x="428" y="37"/>
                    <a:pt x="428" y="37"/>
                    <a:pt x="429" y="38"/>
                  </a:cubicBezTo>
                  <a:cubicBezTo>
                    <a:pt x="429" y="38"/>
                    <a:pt x="429" y="38"/>
                    <a:pt x="429" y="38"/>
                  </a:cubicBezTo>
                  <a:cubicBezTo>
                    <a:pt x="429" y="38"/>
                    <a:pt x="429" y="38"/>
                    <a:pt x="430" y="38"/>
                  </a:cubicBezTo>
                  <a:cubicBezTo>
                    <a:pt x="430" y="38"/>
                    <a:pt x="431" y="38"/>
                    <a:pt x="431" y="38"/>
                  </a:cubicBezTo>
                  <a:cubicBezTo>
                    <a:pt x="431" y="38"/>
                    <a:pt x="431" y="39"/>
                    <a:pt x="431" y="39"/>
                  </a:cubicBezTo>
                  <a:cubicBezTo>
                    <a:pt x="431" y="39"/>
                    <a:pt x="432" y="39"/>
                    <a:pt x="432" y="39"/>
                  </a:cubicBezTo>
                  <a:cubicBezTo>
                    <a:pt x="432" y="39"/>
                    <a:pt x="432" y="39"/>
                    <a:pt x="432" y="40"/>
                  </a:cubicBezTo>
                  <a:cubicBezTo>
                    <a:pt x="433" y="40"/>
                    <a:pt x="433" y="40"/>
                    <a:pt x="433" y="40"/>
                  </a:cubicBezTo>
                  <a:cubicBezTo>
                    <a:pt x="434" y="40"/>
                    <a:pt x="434" y="40"/>
                    <a:pt x="434" y="40"/>
                  </a:cubicBezTo>
                  <a:cubicBezTo>
                    <a:pt x="435" y="39"/>
                    <a:pt x="436" y="38"/>
                    <a:pt x="436" y="39"/>
                  </a:cubicBezTo>
                  <a:cubicBezTo>
                    <a:pt x="437" y="39"/>
                    <a:pt x="437" y="40"/>
                    <a:pt x="437" y="40"/>
                  </a:cubicBezTo>
                  <a:cubicBezTo>
                    <a:pt x="437" y="40"/>
                    <a:pt x="437" y="40"/>
                    <a:pt x="437" y="41"/>
                  </a:cubicBezTo>
                  <a:cubicBezTo>
                    <a:pt x="438" y="41"/>
                    <a:pt x="439" y="41"/>
                    <a:pt x="440" y="41"/>
                  </a:cubicBezTo>
                  <a:cubicBezTo>
                    <a:pt x="441" y="41"/>
                    <a:pt x="441" y="40"/>
                    <a:pt x="441" y="40"/>
                  </a:cubicBezTo>
                  <a:cubicBezTo>
                    <a:pt x="441" y="40"/>
                    <a:pt x="442" y="40"/>
                    <a:pt x="443" y="40"/>
                  </a:cubicBezTo>
                  <a:cubicBezTo>
                    <a:pt x="443" y="40"/>
                    <a:pt x="443" y="41"/>
                    <a:pt x="442" y="41"/>
                  </a:cubicBezTo>
                  <a:cubicBezTo>
                    <a:pt x="442" y="41"/>
                    <a:pt x="441" y="42"/>
                    <a:pt x="441" y="42"/>
                  </a:cubicBezTo>
                  <a:cubicBezTo>
                    <a:pt x="440" y="43"/>
                    <a:pt x="440" y="43"/>
                    <a:pt x="439" y="43"/>
                  </a:cubicBezTo>
                  <a:cubicBezTo>
                    <a:pt x="439" y="43"/>
                    <a:pt x="439" y="43"/>
                    <a:pt x="439" y="43"/>
                  </a:cubicBezTo>
                  <a:cubicBezTo>
                    <a:pt x="438" y="43"/>
                    <a:pt x="438" y="43"/>
                    <a:pt x="438" y="43"/>
                  </a:cubicBezTo>
                  <a:cubicBezTo>
                    <a:pt x="438" y="43"/>
                    <a:pt x="438" y="42"/>
                    <a:pt x="438" y="42"/>
                  </a:cubicBezTo>
                  <a:cubicBezTo>
                    <a:pt x="438" y="42"/>
                    <a:pt x="437" y="42"/>
                    <a:pt x="437" y="42"/>
                  </a:cubicBezTo>
                  <a:cubicBezTo>
                    <a:pt x="437" y="42"/>
                    <a:pt x="436" y="42"/>
                    <a:pt x="436" y="42"/>
                  </a:cubicBezTo>
                  <a:cubicBezTo>
                    <a:pt x="436" y="42"/>
                    <a:pt x="436" y="42"/>
                    <a:pt x="435" y="42"/>
                  </a:cubicBezTo>
                  <a:cubicBezTo>
                    <a:pt x="435" y="42"/>
                    <a:pt x="435" y="43"/>
                    <a:pt x="435" y="43"/>
                  </a:cubicBezTo>
                  <a:cubicBezTo>
                    <a:pt x="435" y="43"/>
                    <a:pt x="434" y="43"/>
                    <a:pt x="434" y="44"/>
                  </a:cubicBezTo>
                  <a:cubicBezTo>
                    <a:pt x="434" y="44"/>
                    <a:pt x="435" y="44"/>
                    <a:pt x="434" y="44"/>
                  </a:cubicBezTo>
                  <a:cubicBezTo>
                    <a:pt x="434" y="44"/>
                    <a:pt x="434" y="44"/>
                    <a:pt x="434" y="44"/>
                  </a:cubicBezTo>
                  <a:cubicBezTo>
                    <a:pt x="434" y="45"/>
                    <a:pt x="433" y="45"/>
                    <a:pt x="433" y="45"/>
                  </a:cubicBezTo>
                  <a:cubicBezTo>
                    <a:pt x="432" y="45"/>
                    <a:pt x="431" y="46"/>
                    <a:pt x="431" y="46"/>
                  </a:cubicBezTo>
                  <a:cubicBezTo>
                    <a:pt x="430" y="46"/>
                    <a:pt x="429" y="47"/>
                    <a:pt x="430" y="47"/>
                  </a:cubicBezTo>
                  <a:cubicBezTo>
                    <a:pt x="430" y="47"/>
                    <a:pt x="431" y="47"/>
                    <a:pt x="431" y="47"/>
                  </a:cubicBezTo>
                  <a:cubicBezTo>
                    <a:pt x="431" y="47"/>
                    <a:pt x="432" y="47"/>
                    <a:pt x="432" y="47"/>
                  </a:cubicBezTo>
                  <a:cubicBezTo>
                    <a:pt x="432" y="47"/>
                    <a:pt x="432" y="47"/>
                    <a:pt x="432" y="47"/>
                  </a:cubicBezTo>
                  <a:cubicBezTo>
                    <a:pt x="432" y="47"/>
                    <a:pt x="432" y="47"/>
                    <a:pt x="432" y="47"/>
                  </a:cubicBezTo>
                  <a:cubicBezTo>
                    <a:pt x="433" y="47"/>
                    <a:pt x="433" y="46"/>
                    <a:pt x="433" y="46"/>
                  </a:cubicBezTo>
                  <a:cubicBezTo>
                    <a:pt x="434" y="46"/>
                    <a:pt x="434" y="46"/>
                    <a:pt x="435" y="45"/>
                  </a:cubicBezTo>
                  <a:cubicBezTo>
                    <a:pt x="435" y="45"/>
                    <a:pt x="436" y="45"/>
                    <a:pt x="436" y="45"/>
                  </a:cubicBezTo>
                  <a:cubicBezTo>
                    <a:pt x="436" y="45"/>
                    <a:pt x="436" y="45"/>
                    <a:pt x="436" y="45"/>
                  </a:cubicBezTo>
                  <a:cubicBezTo>
                    <a:pt x="437" y="46"/>
                    <a:pt x="436" y="46"/>
                    <a:pt x="436" y="46"/>
                  </a:cubicBezTo>
                  <a:cubicBezTo>
                    <a:pt x="436" y="47"/>
                    <a:pt x="435" y="47"/>
                    <a:pt x="435" y="47"/>
                  </a:cubicBezTo>
                  <a:cubicBezTo>
                    <a:pt x="435" y="47"/>
                    <a:pt x="435" y="47"/>
                    <a:pt x="435" y="47"/>
                  </a:cubicBezTo>
                  <a:cubicBezTo>
                    <a:pt x="435" y="47"/>
                    <a:pt x="435" y="48"/>
                    <a:pt x="435" y="48"/>
                  </a:cubicBezTo>
                  <a:cubicBezTo>
                    <a:pt x="435" y="48"/>
                    <a:pt x="435" y="48"/>
                    <a:pt x="435" y="48"/>
                  </a:cubicBezTo>
                  <a:cubicBezTo>
                    <a:pt x="434" y="48"/>
                    <a:pt x="434" y="49"/>
                    <a:pt x="434" y="49"/>
                  </a:cubicBezTo>
                  <a:cubicBezTo>
                    <a:pt x="434" y="49"/>
                    <a:pt x="435" y="49"/>
                    <a:pt x="436" y="49"/>
                  </a:cubicBezTo>
                  <a:cubicBezTo>
                    <a:pt x="436" y="50"/>
                    <a:pt x="435" y="50"/>
                    <a:pt x="434" y="50"/>
                  </a:cubicBezTo>
                  <a:cubicBezTo>
                    <a:pt x="434" y="50"/>
                    <a:pt x="434" y="50"/>
                    <a:pt x="433" y="50"/>
                  </a:cubicBezTo>
                  <a:cubicBezTo>
                    <a:pt x="433" y="50"/>
                    <a:pt x="433" y="50"/>
                    <a:pt x="433" y="50"/>
                  </a:cubicBezTo>
                  <a:cubicBezTo>
                    <a:pt x="432" y="50"/>
                    <a:pt x="432" y="50"/>
                    <a:pt x="431" y="50"/>
                  </a:cubicBezTo>
                  <a:cubicBezTo>
                    <a:pt x="431" y="50"/>
                    <a:pt x="429" y="51"/>
                    <a:pt x="429" y="51"/>
                  </a:cubicBezTo>
                  <a:cubicBezTo>
                    <a:pt x="429" y="51"/>
                    <a:pt x="428" y="51"/>
                    <a:pt x="428" y="51"/>
                  </a:cubicBezTo>
                  <a:cubicBezTo>
                    <a:pt x="428" y="51"/>
                    <a:pt x="428" y="51"/>
                    <a:pt x="428" y="51"/>
                  </a:cubicBezTo>
                  <a:cubicBezTo>
                    <a:pt x="428" y="51"/>
                    <a:pt x="428" y="51"/>
                    <a:pt x="427" y="52"/>
                  </a:cubicBezTo>
                  <a:cubicBezTo>
                    <a:pt x="427" y="52"/>
                    <a:pt x="427" y="52"/>
                    <a:pt x="427" y="52"/>
                  </a:cubicBezTo>
                  <a:cubicBezTo>
                    <a:pt x="427" y="52"/>
                    <a:pt x="427" y="52"/>
                    <a:pt x="427" y="52"/>
                  </a:cubicBezTo>
                  <a:cubicBezTo>
                    <a:pt x="427" y="52"/>
                    <a:pt x="427" y="52"/>
                    <a:pt x="427" y="52"/>
                  </a:cubicBezTo>
                  <a:cubicBezTo>
                    <a:pt x="427" y="52"/>
                    <a:pt x="427" y="52"/>
                    <a:pt x="427" y="52"/>
                  </a:cubicBezTo>
                  <a:cubicBezTo>
                    <a:pt x="427" y="52"/>
                    <a:pt x="427" y="52"/>
                    <a:pt x="426" y="52"/>
                  </a:cubicBezTo>
                  <a:cubicBezTo>
                    <a:pt x="426" y="52"/>
                    <a:pt x="426" y="53"/>
                    <a:pt x="425" y="53"/>
                  </a:cubicBezTo>
                  <a:cubicBezTo>
                    <a:pt x="425" y="53"/>
                    <a:pt x="424" y="53"/>
                    <a:pt x="424" y="53"/>
                  </a:cubicBezTo>
                  <a:cubicBezTo>
                    <a:pt x="424" y="53"/>
                    <a:pt x="423" y="54"/>
                    <a:pt x="423" y="54"/>
                  </a:cubicBezTo>
                  <a:cubicBezTo>
                    <a:pt x="423" y="54"/>
                    <a:pt x="422" y="54"/>
                    <a:pt x="422" y="54"/>
                  </a:cubicBezTo>
                  <a:cubicBezTo>
                    <a:pt x="422" y="54"/>
                    <a:pt x="421" y="54"/>
                    <a:pt x="421" y="54"/>
                  </a:cubicBezTo>
                  <a:cubicBezTo>
                    <a:pt x="420" y="54"/>
                    <a:pt x="418" y="53"/>
                    <a:pt x="417" y="53"/>
                  </a:cubicBezTo>
                  <a:cubicBezTo>
                    <a:pt x="417" y="54"/>
                    <a:pt x="416" y="54"/>
                    <a:pt x="416" y="54"/>
                  </a:cubicBezTo>
                  <a:cubicBezTo>
                    <a:pt x="416" y="55"/>
                    <a:pt x="415" y="55"/>
                    <a:pt x="414" y="56"/>
                  </a:cubicBezTo>
                  <a:cubicBezTo>
                    <a:pt x="414" y="56"/>
                    <a:pt x="413" y="56"/>
                    <a:pt x="413" y="56"/>
                  </a:cubicBezTo>
                  <a:cubicBezTo>
                    <a:pt x="413" y="56"/>
                    <a:pt x="412" y="57"/>
                    <a:pt x="412" y="57"/>
                  </a:cubicBezTo>
                  <a:cubicBezTo>
                    <a:pt x="412" y="57"/>
                    <a:pt x="412" y="57"/>
                    <a:pt x="413" y="57"/>
                  </a:cubicBezTo>
                  <a:cubicBezTo>
                    <a:pt x="413" y="57"/>
                    <a:pt x="413" y="57"/>
                    <a:pt x="413" y="57"/>
                  </a:cubicBezTo>
                  <a:cubicBezTo>
                    <a:pt x="413" y="57"/>
                    <a:pt x="413" y="58"/>
                    <a:pt x="413" y="58"/>
                  </a:cubicBezTo>
                  <a:cubicBezTo>
                    <a:pt x="413" y="58"/>
                    <a:pt x="413" y="58"/>
                    <a:pt x="413" y="58"/>
                  </a:cubicBezTo>
                  <a:cubicBezTo>
                    <a:pt x="412" y="58"/>
                    <a:pt x="412" y="59"/>
                    <a:pt x="412" y="59"/>
                  </a:cubicBezTo>
                  <a:cubicBezTo>
                    <a:pt x="412" y="59"/>
                    <a:pt x="412" y="59"/>
                    <a:pt x="412" y="59"/>
                  </a:cubicBezTo>
                  <a:cubicBezTo>
                    <a:pt x="412" y="59"/>
                    <a:pt x="412" y="60"/>
                    <a:pt x="412" y="60"/>
                  </a:cubicBezTo>
                  <a:cubicBezTo>
                    <a:pt x="412" y="60"/>
                    <a:pt x="412" y="60"/>
                    <a:pt x="412" y="60"/>
                  </a:cubicBezTo>
                  <a:cubicBezTo>
                    <a:pt x="412" y="61"/>
                    <a:pt x="412" y="61"/>
                    <a:pt x="412" y="61"/>
                  </a:cubicBezTo>
                  <a:cubicBezTo>
                    <a:pt x="412" y="62"/>
                    <a:pt x="412" y="62"/>
                    <a:pt x="412" y="62"/>
                  </a:cubicBezTo>
                  <a:cubicBezTo>
                    <a:pt x="411" y="62"/>
                    <a:pt x="411" y="62"/>
                    <a:pt x="411" y="62"/>
                  </a:cubicBezTo>
                  <a:cubicBezTo>
                    <a:pt x="410" y="62"/>
                    <a:pt x="410" y="62"/>
                    <a:pt x="409" y="62"/>
                  </a:cubicBezTo>
                  <a:cubicBezTo>
                    <a:pt x="409" y="62"/>
                    <a:pt x="409" y="62"/>
                    <a:pt x="409" y="61"/>
                  </a:cubicBezTo>
                  <a:cubicBezTo>
                    <a:pt x="409" y="61"/>
                    <a:pt x="409" y="61"/>
                    <a:pt x="409" y="61"/>
                  </a:cubicBezTo>
                  <a:cubicBezTo>
                    <a:pt x="409" y="60"/>
                    <a:pt x="409" y="60"/>
                    <a:pt x="409" y="60"/>
                  </a:cubicBezTo>
                  <a:cubicBezTo>
                    <a:pt x="408" y="60"/>
                    <a:pt x="408" y="60"/>
                    <a:pt x="408" y="61"/>
                  </a:cubicBezTo>
                  <a:cubicBezTo>
                    <a:pt x="408" y="61"/>
                    <a:pt x="407" y="61"/>
                    <a:pt x="407" y="61"/>
                  </a:cubicBezTo>
                  <a:cubicBezTo>
                    <a:pt x="407" y="61"/>
                    <a:pt x="407" y="61"/>
                    <a:pt x="406" y="61"/>
                  </a:cubicBezTo>
                  <a:cubicBezTo>
                    <a:pt x="406" y="61"/>
                    <a:pt x="405" y="62"/>
                    <a:pt x="405" y="62"/>
                  </a:cubicBezTo>
                  <a:cubicBezTo>
                    <a:pt x="404" y="61"/>
                    <a:pt x="405" y="61"/>
                    <a:pt x="405" y="61"/>
                  </a:cubicBezTo>
                  <a:cubicBezTo>
                    <a:pt x="405" y="61"/>
                    <a:pt x="405" y="61"/>
                    <a:pt x="405" y="61"/>
                  </a:cubicBezTo>
                  <a:cubicBezTo>
                    <a:pt x="405" y="60"/>
                    <a:pt x="405" y="60"/>
                    <a:pt x="405" y="60"/>
                  </a:cubicBezTo>
                  <a:cubicBezTo>
                    <a:pt x="406" y="60"/>
                    <a:pt x="406" y="60"/>
                    <a:pt x="406" y="60"/>
                  </a:cubicBezTo>
                  <a:cubicBezTo>
                    <a:pt x="406" y="59"/>
                    <a:pt x="405" y="59"/>
                    <a:pt x="405" y="59"/>
                  </a:cubicBezTo>
                  <a:cubicBezTo>
                    <a:pt x="405" y="59"/>
                    <a:pt x="406" y="59"/>
                    <a:pt x="406" y="59"/>
                  </a:cubicBezTo>
                  <a:cubicBezTo>
                    <a:pt x="406" y="59"/>
                    <a:pt x="406" y="59"/>
                    <a:pt x="406" y="59"/>
                  </a:cubicBezTo>
                  <a:cubicBezTo>
                    <a:pt x="406" y="58"/>
                    <a:pt x="407" y="58"/>
                    <a:pt x="407" y="58"/>
                  </a:cubicBezTo>
                  <a:cubicBezTo>
                    <a:pt x="407" y="58"/>
                    <a:pt x="408" y="58"/>
                    <a:pt x="408" y="57"/>
                  </a:cubicBezTo>
                  <a:cubicBezTo>
                    <a:pt x="408" y="57"/>
                    <a:pt x="408" y="57"/>
                    <a:pt x="409" y="57"/>
                  </a:cubicBezTo>
                  <a:cubicBezTo>
                    <a:pt x="409" y="57"/>
                    <a:pt x="409" y="57"/>
                    <a:pt x="409" y="56"/>
                  </a:cubicBezTo>
                  <a:cubicBezTo>
                    <a:pt x="410" y="56"/>
                    <a:pt x="410" y="56"/>
                    <a:pt x="410" y="56"/>
                  </a:cubicBezTo>
                  <a:cubicBezTo>
                    <a:pt x="410" y="56"/>
                    <a:pt x="410" y="55"/>
                    <a:pt x="411" y="55"/>
                  </a:cubicBezTo>
                  <a:cubicBezTo>
                    <a:pt x="411" y="55"/>
                    <a:pt x="411" y="55"/>
                    <a:pt x="411" y="54"/>
                  </a:cubicBezTo>
                  <a:cubicBezTo>
                    <a:pt x="412" y="54"/>
                    <a:pt x="412" y="54"/>
                    <a:pt x="413" y="53"/>
                  </a:cubicBezTo>
                  <a:cubicBezTo>
                    <a:pt x="413" y="53"/>
                    <a:pt x="413" y="53"/>
                    <a:pt x="413" y="53"/>
                  </a:cubicBezTo>
                  <a:cubicBezTo>
                    <a:pt x="413" y="53"/>
                    <a:pt x="413" y="53"/>
                    <a:pt x="414" y="52"/>
                  </a:cubicBezTo>
                  <a:cubicBezTo>
                    <a:pt x="414" y="52"/>
                    <a:pt x="415" y="52"/>
                    <a:pt x="414" y="52"/>
                  </a:cubicBezTo>
                  <a:cubicBezTo>
                    <a:pt x="414" y="51"/>
                    <a:pt x="414" y="52"/>
                    <a:pt x="413" y="52"/>
                  </a:cubicBezTo>
                  <a:cubicBezTo>
                    <a:pt x="413" y="52"/>
                    <a:pt x="413" y="52"/>
                    <a:pt x="413" y="52"/>
                  </a:cubicBezTo>
                  <a:cubicBezTo>
                    <a:pt x="413" y="52"/>
                    <a:pt x="413" y="52"/>
                    <a:pt x="413" y="52"/>
                  </a:cubicBezTo>
                  <a:cubicBezTo>
                    <a:pt x="412" y="52"/>
                    <a:pt x="412" y="52"/>
                    <a:pt x="412" y="52"/>
                  </a:cubicBezTo>
                  <a:cubicBezTo>
                    <a:pt x="412" y="52"/>
                    <a:pt x="412" y="52"/>
                    <a:pt x="412" y="52"/>
                  </a:cubicBezTo>
                  <a:cubicBezTo>
                    <a:pt x="412" y="52"/>
                    <a:pt x="412" y="52"/>
                    <a:pt x="411" y="53"/>
                  </a:cubicBezTo>
                  <a:cubicBezTo>
                    <a:pt x="411" y="53"/>
                    <a:pt x="411" y="53"/>
                    <a:pt x="411" y="53"/>
                  </a:cubicBezTo>
                  <a:cubicBezTo>
                    <a:pt x="411" y="53"/>
                    <a:pt x="411" y="53"/>
                    <a:pt x="411" y="53"/>
                  </a:cubicBezTo>
                  <a:cubicBezTo>
                    <a:pt x="410" y="53"/>
                    <a:pt x="410" y="53"/>
                    <a:pt x="410" y="53"/>
                  </a:cubicBezTo>
                  <a:cubicBezTo>
                    <a:pt x="409" y="54"/>
                    <a:pt x="409" y="54"/>
                    <a:pt x="409" y="54"/>
                  </a:cubicBezTo>
                  <a:cubicBezTo>
                    <a:pt x="408" y="55"/>
                    <a:pt x="408" y="55"/>
                    <a:pt x="408" y="54"/>
                  </a:cubicBezTo>
                  <a:cubicBezTo>
                    <a:pt x="408" y="54"/>
                    <a:pt x="408" y="54"/>
                    <a:pt x="408" y="54"/>
                  </a:cubicBezTo>
                  <a:cubicBezTo>
                    <a:pt x="408" y="53"/>
                    <a:pt x="408" y="53"/>
                    <a:pt x="409" y="53"/>
                  </a:cubicBezTo>
                  <a:cubicBezTo>
                    <a:pt x="409" y="53"/>
                    <a:pt x="409" y="53"/>
                    <a:pt x="409" y="53"/>
                  </a:cubicBezTo>
                  <a:cubicBezTo>
                    <a:pt x="409" y="53"/>
                    <a:pt x="409" y="53"/>
                    <a:pt x="409" y="53"/>
                  </a:cubicBezTo>
                  <a:cubicBezTo>
                    <a:pt x="409" y="52"/>
                    <a:pt x="409" y="52"/>
                    <a:pt x="408" y="52"/>
                  </a:cubicBezTo>
                  <a:cubicBezTo>
                    <a:pt x="408" y="52"/>
                    <a:pt x="407" y="52"/>
                    <a:pt x="407" y="52"/>
                  </a:cubicBezTo>
                  <a:cubicBezTo>
                    <a:pt x="407" y="51"/>
                    <a:pt x="407" y="51"/>
                    <a:pt x="407" y="51"/>
                  </a:cubicBezTo>
                  <a:cubicBezTo>
                    <a:pt x="407" y="50"/>
                    <a:pt x="406" y="50"/>
                    <a:pt x="406" y="50"/>
                  </a:cubicBezTo>
                  <a:cubicBezTo>
                    <a:pt x="406" y="50"/>
                    <a:pt x="406" y="50"/>
                    <a:pt x="406" y="50"/>
                  </a:cubicBezTo>
                  <a:cubicBezTo>
                    <a:pt x="406" y="51"/>
                    <a:pt x="406" y="51"/>
                    <a:pt x="405" y="51"/>
                  </a:cubicBezTo>
                  <a:cubicBezTo>
                    <a:pt x="405" y="51"/>
                    <a:pt x="405" y="51"/>
                    <a:pt x="405" y="51"/>
                  </a:cubicBezTo>
                  <a:cubicBezTo>
                    <a:pt x="405" y="50"/>
                    <a:pt x="405" y="50"/>
                    <a:pt x="405" y="50"/>
                  </a:cubicBezTo>
                  <a:cubicBezTo>
                    <a:pt x="404" y="50"/>
                    <a:pt x="404" y="50"/>
                    <a:pt x="404" y="50"/>
                  </a:cubicBezTo>
                  <a:cubicBezTo>
                    <a:pt x="404" y="50"/>
                    <a:pt x="403" y="50"/>
                    <a:pt x="403" y="50"/>
                  </a:cubicBezTo>
                  <a:cubicBezTo>
                    <a:pt x="403" y="50"/>
                    <a:pt x="403" y="50"/>
                    <a:pt x="403" y="50"/>
                  </a:cubicBezTo>
                  <a:cubicBezTo>
                    <a:pt x="403" y="51"/>
                    <a:pt x="403" y="51"/>
                    <a:pt x="402" y="51"/>
                  </a:cubicBezTo>
                  <a:cubicBezTo>
                    <a:pt x="402" y="51"/>
                    <a:pt x="402" y="51"/>
                    <a:pt x="401" y="51"/>
                  </a:cubicBezTo>
                  <a:cubicBezTo>
                    <a:pt x="401" y="51"/>
                    <a:pt x="401" y="51"/>
                    <a:pt x="401" y="52"/>
                  </a:cubicBezTo>
                  <a:cubicBezTo>
                    <a:pt x="400" y="52"/>
                    <a:pt x="400" y="52"/>
                    <a:pt x="399" y="51"/>
                  </a:cubicBezTo>
                  <a:cubicBezTo>
                    <a:pt x="399" y="51"/>
                    <a:pt x="398" y="51"/>
                    <a:pt x="398" y="51"/>
                  </a:cubicBezTo>
                  <a:cubicBezTo>
                    <a:pt x="397" y="51"/>
                    <a:pt x="397" y="51"/>
                    <a:pt x="397" y="52"/>
                  </a:cubicBezTo>
                  <a:cubicBezTo>
                    <a:pt x="397" y="52"/>
                    <a:pt x="397" y="52"/>
                    <a:pt x="397" y="52"/>
                  </a:cubicBezTo>
                  <a:cubicBezTo>
                    <a:pt x="397" y="52"/>
                    <a:pt x="397" y="52"/>
                    <a:pt x="397" y="52"/>
                  </a:cubicBezTo>
                  <a:cubicBezTo>
                    <a:pt x="397" y="52"/>
                    <a:pt x="397" y="53"/>
                    <a:pt x="397" y="53"/>
                  </a:cubicBezTo>
                  <a:cubicBezTo>
                    <a:pt x="397" y="53"/>
                    <a:pt x="397" y="53"/>
                    <a:pt x="397" y="53"/>
                  </a:cubicBezTo>
                  <a:cubicBezTo>
                    <a:pt x="396" y="53"/>
                    <a:pt x="396" y="53"/>
                    <a:pt x="396" y="54"/>
                  </a:cubicBezTo>
                  <a:cubicBezTo>
                    <a:pt x="396" y="54"/>
                    <a:pt x="396" y="54"/>
                    <a:pt x="397" y="55"/>
                  </a:cubicBezTo>
                  <a:cubicBezTo>
                    <a:pt x="397" y="55"/>
                    <a:pt x="397" y="55"/>
                    <a:pt x="398" y="55"/>
                  </a:cubicBezTo>
                  <a:cubicBezTo>
                    <a:pt x="398" y="55"/>
                    <a:pt x="398" y="54"/>
                    <a:pt x="399" y="54"/>
                  </a:cubicBezTo>
                  <a:cubicBezTo>
                    <a:pt x="399" y="54"/>
                    <a:pt x="399" y="54"/>
                    <a:pt x="399" y="54"/>
                  </a:cubicBezTo>
                  <a:cubicBezTo>
                    <a:pt x="400" y="54"/>
                    <a:pt x="400" y="55"/>
                    <a:pt x="400" y="55"/>
                  </a:cubicBezTo>
                  <a:cubicBezTo>
                    <a:pt x="400" y="55"/>
                    <a:pt x="400" y="55"/>
                    <a:pt x="400" y="55"/>
                  </a:cubicBezTo>
                  <a:cubicBezTo>
                    <a:pt x="401" y="55"/>
                    <a:pt x="401" y="55"/>
                    <a:pt x="401" y="55"/>
                  </a:cubicBezTo>
                  <a:cubicBezTo>
                    <a:pt x="401" y="55"/>
                    <a:pt x="401" y="56"/>
                    <a:pt x="400" y="56"/>
                  </a:cubicBezTo>
                  <a:cubicBezTo>
                    <a:pt x="400" y="56"/>
                    <a:pt x="400" y="56"/>
                    <a:pt x="400" y="56"/>
                  </a:cubicBezTo>
                  <a:cubicBezTo>
                    <a:pt x="399" y="57"/>
                    <a:pt x="399" y="57"/>
                    <a:pt x="399" y="57"/>
                  </a:cubicBezTo>
                  <a:cubicBezTo>
                    <a:pt x="398" y="57"/>
                    <a:pt x="398" y="57"/>
                    <a:pt x="398" y="57"/>
                  </a:cubicBezTo>
                  <a:cubicBezTo>
                    <a:pt x="398" y="57"/>
                    <a:pt x="397" y="57"/>
                    <a:pt x="397" y="57"/>
                  </a:cubicBezTo>
                  <a:cubicBezTo>
                    <a:pt x="396" y="57"/>
                    <a:pt x="396" y="56"/>
                    <a:pt x="395" y="55"/>
                  </a:cubicBezTo>
                  <a:cubicBezTo>
                    <a:pt x="395" y="55"/>
                    <a:pt x="395" y="55"/>
                    <a:pt x="395" y="54"/>
                  </a:cubicBezTo>
                  <a:cubicBezTo>
                    <a:pt x="395" y="54"/>
                    <a:pt x="395" y="54"/>
                    <a:pt x="395" y="54"/>
                  </a:cubicBezTo>
                  <a:cubicBezTo>
                    <a:pt x="395" y="54"/>
                    <a:pt x="395" y="54"/>
                    <a:pt x="394" y="54"/>
                  </a:cubicBezTo>
                  <a:cubicBezTo>
                    <a:pt x="394" y="54"/>
                    <a:pt x="394" y="54"/>
                    <a:pt x="394" y="54"/>
                  </a:cubicBezTo>
                  <a:cubicBezTo>
                    <a:pt x="394" y="54"/>
                    <a:pt x="393" y="54"/>
                    <a:pt x="393" y="54"/>
                  </a:cubicBezTo>
                  <a:cubicBezTo>
                    <a:pt x="393" y="54"/>
                    <a:pt x="393" y="54"/>
                    <a:pt x="393" y="54"/>
                  </a:cubicBezTo>
                  <a:cubicBezTo>
                    <a:pt x="393" y="54"/>
                    <a:pt x="393" y="55"/>
                    <a:pt x="393" y="55"/>
                  </a:cubicBezTo>
                  <a:cubicBezTo>
                    <a:pt x="393" y="55"/>
                    <a:pt x="394" y="55"/>
                    <a:pt x="394" y="56"/>
                  </a:cubicBezTo>
                  <a:cubicBezTo>
                    <a:pt x="394" y="56"/>
                    <a:pt x="394" y="56"/>
                    <a:pt x="393" y="56"/>
                  </a:cubicBezTo>
                  <a:cubicBezTo>
                    <a:pt x="393" y="56"/>
                    <a:pt x="393" y="56"/>
                    <a:pt x="392" y="56"/>
                  </a:cubicBezTo>
                  <a:cubicBezTo>
                    <a:pt x="392" y="56"/>
                    <a:pt x="391" y="57"/>
                    <a:pt x="391" y="57"/>
                  </a:cubicBezTo>
                  <a:cubicBezTo>
                    <a:pt x="390" y="57"/>
                    <a:pt x="390" y="57"/>
                    <a:pt x="389" y="57"/>
                  </a:cubicBezTo>
                  <a:cubicBezTo>
                    <a:pt x="389" y="56"/>
                    <a:pt x="388" y="57"/>
                    <a:pt x="388" y="56"/>
                  </a:cubicBezTo>
                  <a:cubicBezTo>
                    <a:pt x="387" y="56"/>
                    <a:pt x="387" y="56"/>
                    <a:pt x="386" y="56"/>
                  </a:cubicBezTo>
                  <a:cubicBezTo>
                    <a:pt x="385" y="56"/>
                    <a:pt x="384" y="56"/>
                    <a:pt x="383" y="56"/>
                  </a:cubicBezTo>
                  <a:cubicBezTo>
                    <a:pt x="381" y="56"/>
                    <a:pt x="379" y="56"/>
                    <a:pt x="377" y="56"/>
                  </a:cubicBezTo>
                  <a:cubicBezTo>
                    <a:pt x="377" y="56"/>
                    <a:pt x="377" y="56"/>
                    <a:pt x="376" y="56"/>
                  </a:cubicBezTo>
                  <a:cubicBezTo>
                    <a:pt x="376" y="56"/>
                    <a:pt x="375" y="56"/>
                    <a:pt x="375" y="56"/>
                  </a:cubicBezTo>
                  <a:cubicBezTo>
                    <a:pt x="374" y="56"/>
                    <a:pt x="373" y="57"/>
                    <a:pt x="372" y="57"/>
                  </a:cubicBezTo>
                  <a:cubicBezTo>
                    <a:pt x="370" y="57"/>
                    <a:pt x="369" y="57"/>
                    <a:pt x="367" y="57"/>
                  </a:cubicBezTo>
                  <a:cubicBezTo>
                    <a:pt x="367" y="57"/>
                    <a:pt x="367" y="57"/>
                    <a:pt x="366" y="57"/>
                  </a:cubicBezTo>
                  <a:cubicBezTo>
                    <a:pt x="366" y="57"/>
                    <a:pt x="366" y="57"/>
                    <a:pt x="366" y="57"/>
                  </a:cubicBezTo>
                  <a:cubicBezTo>
                    <a:pt x="365" y="57"/>
                    <a:pt x="365" y="57"/>
                    <a:pt x="365" y="57"/>
                  </a:cubicBezTo>
                  <a:cubicBezTo>
                    <a:pt x="365" y="57"/>
                    <a:pt x="365" y="56"/>
                    <a:pt x="365" y="56"/>
                  </a:cubicBezTo>
                  <a:cubicBezTo>
                    <a:pt x="364" y="56"/>
                    <a:pt x="364" y="56"/>
                    <a:pt x="364" y="56"/>
                  </a:cubicBezTo>
                  <a:cubicBezTo>
                    <a:pt x="363" y="56"/>
                    <a:pt x="363" y="56"/>
                    <a:pt x="362" y="56"/>
                  </a:cubicBezTo>
                  <a:cubicBezTo>
                    <a:pt x="362" y="56"/>
                    <a:pt x="362" y="55"/>
                    <a:pt x="362" y="55"/>
                  </a:cubicBezTo>
                  <a:cubicBezTo>
                    <a:pt x="361" y="55"/>
                    <a:pt x="361" y="55"/>
                    <a:pt x="361" y="55"/>
                  </a:cubicBezTo>
                  <a:cubicBezTo>
                    <a:pt x="360" y="55"/>
                    <a:pt x="360" y="55"/>
                    <a:pt x="360" y="54"/>
                  </a:cubicBezTo>
                  <a:cubicBezTo>
                    <a:pt x="360" y="54"/>
                    <a:pt x="359" y="54"/>
                    <a:pt x="359" y="54"/>
                  </a:cubicBezTo>
                  <a:cubicBezTo>
                    <a:pt x="359" y="54"/>
                    <a:pt x="359" y="54"/>
                    <a:pt x="359" y="54"/>
                  </a:cubicBezTo>
                  <a:cubicBezTo>
                    <a:pt x="358" y="54"/>
                    <a:pt x="358" y="54"/>
                    <a:pt x="357" y="54"/>
                  </a:cubicBezTo>
                  <a:cubicBezTo>
                    <a:pt x="357" y="54"/>
                    <a:pt x="356" y="54"/>
                    <a:pt x="356" y="54"/>
                  </a:cubicBezTo>
                  <a:cubicBezTo>
                    <a:pt x="355" y="54"/>
                    <a:pt x="355" y="54"/>
                    <a:pt x="354" y="54"/>
                  </a:cubicBezTo>
                  <a:cubicBezTo>
                    <a:pt x="354" y="54"/>
                    <a:pt x="353" y="54"/>
                    <a:pt x="353" y="54"/>
                  </a:cubicBezTo>
                  <a:cubicBezTo>
                    <a:pt x="352" y="54"/>
                    <a:pt x="352" y="54"/>
                    <a:pt x="352" y="53"/>
                  </a:cubicBezTo>
                  <a:cubicBezTo>
                    <a:pt x="352" y="53"/>
                    <a:pt x="352" y="53"/>
                    <a:pt x="352" y="53"/>
                  </a:cubicBezTo>
                  <a:cubicBezTo>
                    <a:pt x="352" y="53"/>
                    <a:pt x="352" y="53"/>
                    <a:pt x="352" y="52"/>
                  </a:cubicBezTo>
                  <a:cubicBezTo>
                    <a:pt x="352" y="52"/>
                    <a:pt x="352" y="52"/>
                    <a:pt x="351" y="52"/>
                  </a:cubicBezTo>
                  <a:cubicBezTo>
                    <a:pt x="351" y="52"/>
                    <a:pt x="351" y="52"/>
                    <a:pt x="350" y="52"/>
                  </a:cubicBezTo>
                  <a:cubicBezTo>
                    <a:pt x="349" y="52"/>
                    <a:pt x="349" y="51"/>
                    <a:pt x="349" y="51"/>
                  </a:cubicBezTo>
                  <a:cubicBezTo>
                    <a:pt x="348" y="50"/>
                    <a:pt x="347" y="50"/>
                    <a:pt x="346" y="50"/>
                  </a:cubicBezTo>
                  <a:cubicBezTo>
                    <a:pt x="346" y="50"/>
                    <a:pt x="346" y="51"/>
                    <a:pt x="345" y="51"/>
                  </a:cubicBezTo>
                  <a:cubicBezTo>
                    <a:pt x="345" y="51"/>
                    <a:pt x="345" y="51"/>
                    <a:pt x="344" y="51"/>
                  </a:cubicBezTo>
                  <a:cubicBezTo>
                    <a:pt x="344" y="51"/>
                    <a:pt x="343" y="51"/>
                    <a:pt x="343" y="51"/>
                  </a:cubicBezTo>
                  <a:cubicBezTo>
                    <a:pt x="342" y="51"/>
                    <a:pt x="342" y="51"/>
                    <a:pt x="341" y="51"/>
                  </a:cubicBezTo>
                  <a:cubicBezTo>
                    <a:pt x="341" y="51"/>
                    <a:pt x="340" y="51"/>
                    <a:pt x="340" y="50"/>
                  </a:cubicBezTo>
                  <a:cubicBezTo>
                    <a:pt x="340" y="50"/>
                    <a:pt x="341" y="50"/>
                    <a:pt x="341" y="50"/>
                  </a:cubicBezTo>
                  <a:cubicBezTo>
                    <a:pt x="341" y="50"/>
                    <a:pt x="341" y="49"/>
                    <a:pt x="342" y="49"/>
                  </a:cubicBezTo>
                  <a:cubicBezTo>
                    <a:pt x="342" y="49"/>
                    <a:pt x="342" y="49"/>
                    <a:pt x="342" y="49"/>
                  </a:cubicBezTo>
                  <a:cubicBezTo>
                    <a:pt x="342" y="49"/>
                    <a:pt x="342" y="49"/>
                    <a:pt x="343" y="49"/>
                  </a:cubicBezTo>
                  <a:cubicBezTo>
                    <a:pt x="343" y="49"/>
                    <a:pt x="343" y="49"/>
                    <a:pt x="343" y="49"/>
                  </a:cubicBezTo>
                  <a:cubicBezTo>
                    <a:pt x="344" y="49"/>
                    <a:pt x="345" y="49"/>
                    <a:pt x="346" y="49"/>
                  </a:cubicBezTo>
                  <a:cubicBezTo>
                    <a:pt x="347" y="48"/>
                    <a:pt x="347" y="48"/>
                    <a:pt x="348" y="48"/>
                  </a:cubicBezTo>
                  <a:cubicBezTo>
                    <a:pt x="348" y="49"/>
                    <a:pt x="348" y="48"/>
                    <a:pt x="348" y="49"/>
                  </a:cubicBezTo>
                  <a:cubicBezTo>
                    <a:pt x="348" y="49"/>
                    <a:pt x="348" y="49"/>
                    <a:pt x="348" y="49"/>
                  </a:cubicBezTo>
                  <a:cubicBezTo>
                    <a:pt x="348" y="49"/>
                    <a:pt x="347" y="49"/>
                    <a:pt x="347" y="50"/>
                  </a:cubicBezTo>
                  <a:cubicBezTo>
                    <a:pt x="347" y="50"/>
                    <a:pt x="347" y="50"/>
                    <a:pt x="347" y="50"/>
                  </a:cubicBezTo>
                  <a:cubicBezTo>
                    <a:pt x="348" y="50"/>
                    <a:pt x="348" y="50"/>
                    <a:pt x="348" y="50"/>
                  </a:cubicBezTo>
                  <a:cubicBezTo>
                    <a:pt x="348" y="50"/>
                    <a:pt x="348" y="49"/>
                    <a:pt x="349" y="49"/>
                  </a:cubicBezTo>
                  <a:cubicBezTo>
                    <a:pt x="349" y="49"/>
                    <a:pt x="349" y="49"/>
                    <a:pt x="349" y="49"/>
                  </a:cubicBezTo>
                  <a:cubicBezTo>
                    <a:pt x="349" y="49"/>
                    <a:pt x="349" y="49"/>
                    <a:pt x="349" y="49"/>
                  </a:cubicBezTo>
                  <a:cubicBezTo>
                    <a:pt x="350" y="49"/>
                    <a:pt x="350" y="48"/>
                    <a:pt x="350" y="48"/>
                  </a:cubicBezTo>
                  <a:cubicBezTo>
                    <a:pt x="350" y="48"/>
                    <a:pt x="351" y="48"/>
                    <a:pt x="351" y="48"/>
                  </a:cubicBezTo>
                  <a:cubicBezTo>
                    <a:pt x="351" y="48"/>
                    <a:pt x="351" y="47"/>
                    <a:pt x="351" y="47"/>
                  </a:cubicBezTo>
                  <a:cubicBezTo>
                    <a:pt x="351" y="47"/>
                    <a:pt x="351" y="47"/>
                    <a:pt x="350" y="46"/>
                  </a:cubicBezTo>
                  <a:cubicBezTo>
                    <a:pt x="350" y="46"/>
                    <a:pt x="350" y="46"/>
                    <a:pt x="350" y="46"/>
                  </a:cubicBezTo>
                  <a:cubicBezTo>
                    <a:pt x="349" y="46"/>
                    <a:pt x="349" y="46"/>
                    <a:pt x="349" y="46"/>
                  </a:cubicBezTo>
                  <a:cubicBezTo>
                    <a:pt x="348" y="46"/>
                    <a:pt x="348" y="45"/>
                    <a:pt x="348" y="45"/>
                  </a:cubicBezTo>
                  <a:cubicBezTo>
                    <a:pt x="347" y="45"/>
                    <a:pt x="346" y="46"/>
                    <a:pt x="346" y="46"/>
                  </a:cubicBezTo>
                  <a:cubicBezTo>
                    <a:pt x="345" y="46"/>
                    <a:pt x="345" y="46"/>
                    <a:pt x="344" y="46"/>
                  </a:cubicBezTo>
                  <a:cubicBezTo>
                    <a:pt x="344" y="47"/>
                    <a:pt x="343" y="47"/>
                    <a:pt x="343" y="47"/>
                  </a:cubicBezTo>
                  <a:cubicBezTo>
                    <a:pt x="343" y="47"/>
                    <a:pt x="342" y="47"/>
                    <a:pt x="342" y="47"/>
                  </a:cubicBezTo>
                  <a:cubicBezTo>
                    <a:pt x="342" y="47"/>
                    <a:pt x="341" y="47"/>
                    <a:pt x="341" y="47"/>
                  </a:cubicBezTo>
                  <a:cubicBezTo>
                    <a:pt x="341" y="47"/>
                    <a:pt x="340" y="48"/>
                    <a:pt x="339" y="48"/>
                  </a:cubicBezTo>
                  <a:cubicBezTo>
                    <a:pt x="339" y="48"/>
                    <a:pt x="339" y="48"/>
                    <a:pt x="338" y="48"/>
                  </a:cubicBezTo>
                  <a:cubicBezTo>
                    <a:pt x="338" y="48"/>
                    <a:pt x="337" y="48"/>
                    <a:pt x="336" y="48"/>
                  </a:cubicBezTo>
                  <a:cubicBezTo>
                    <a:pt x="335" y="48"/>
                    <a:pt x="334" y="48"/>
                    <a:pt x="334" y="48"/>
                  </a:cubicBezTo>
                  <a:cubicBezTo>
                    <a:pt x="333" y="48"/>
                    <a:pt x="333" y="48"/>
                    <a:pt x="333" y="48"/>
                  </a:cubicBezTo>
                  <a:cubicBezTo>
                    <a:pt x="333" y="48"/>
                    <a:pt x="333" y="48"/>
                    <a:pt x="333" y="48"/>
                  </a:cubicBezTo>
                  <a:cubicBezTo>
                    <a:pt x="332" y="48"/>
                    <a:pt x="332" y="48"/>
                    <a:pt x="332" y="49"/>
                  </a:cubicBezTo>
                  <a:cubicBezTo>
                    <a:pt x="331" y="49"/>
                    <a:pt x="331" y="49"/>
                    <a:pt x="331" y="49"/>
                  </a:cubicBezTo>
                  <a:cubicBezTo>
                    <a:pt x="330" y="49"/>
                    <a:pt x="330" y="50"/>
                    <a:pt x="330" y="50"/>
                  </a:cubicBezTo>
                  <a:cubicBezTo>
                    <a:pt x="329" y="50"/>
                    <a:pt x="329" y="50"/>
                    <a:pt x="328" y="50"/>
                  </a:cubicBezTo>
                  <a:cubicBezTo>
                    <a:pt x="328" y="50"/>
                    <a:pt x="327" y="50"/>
                    <a:pt x="327" y="50"/>
                  </a:cubicBezTo>
                  <a:cubicBezTo>
                    <a:pt x="326" y="50"/>
                    <a:pt x="325" y="50"/>
                    <a:pt x="325" y="51"/>
                  </a:cubicBezTo>
                  <a:cubicBezTo>
                    <a:pt x="325" y="51"/>
                    <a:pt x="325" y="51"/>
                    <a:pt x="325" y="52"/>
                  </a:cubicBezTo>
                  <a:cubicBezTo>
                    <a:pt x="324" y="52"/>
                    <a:pt x="324" y="52"/>
                    <a:pt x="324" y="52"/>
                  </a:cubicBezTo>
                  <a:cubicBezTo>
                    <a:pt x="325" y="53"/>
                    <a:pt x="325" y="53"/>
                    <a:pt x="325" y="53"/>
                  </a:cubicBezTo>
                  <a:cubicBezTo>
                    <a:pt x="326" y="53"/>
                    <a:pt x="326" y="53"/>
                    <a:pt x="327" y="52"/>
                  </a:cubicBezTo>
                  <a:cubicBezTo>
                    <a:pt x="327" y="52"/>
                    <a:pt x="327" y="53"/>
                    <a:pt x="327" y="53"/>
                  </a:cubicBezTo>
                  <a:cubicBezTo>
                    <a:pt x="327" y="53"/>
                    <a:pt x="327" y="53"/>
                    <a:pt x="328" y="53"/>
                  </a:cubicBezTo>
                  <a:cubicBezTo>
                    <a:pt x="328" y="53"/>
                    <a:pt x="328" y="53"/>
                    <a:pt x="329" y="53"/>
                  </a:cubicBezTo>
                  <a:cubicBezTo>
                    <a:pt x="329" y="53"/>
                    <a:pt x="330" y="53"/>
                    <a:pt x="330" y="52"/>
                  </a:cubicBezTo>
                  <a:cubicBezTo>
                    <a:pt x="330" y="52"/>
                    <a:pt x="329" y="52"/>
                    <a:pt x="330" y="52"/>
                  </a:cubicBezTo>
                  <a:cubicBezTo>
                    <a:pt x="330" y="52"/>
                    <a:pt x="330" y="52"/>
                    <a:pt x="330" y="51"/>
                  </a:cubicBezTo>
                  <a:cubicBezTo>
                    <a:pt x="330" y="51"/>
                    <a:pt x="330" y="51"/>
                    <a:pt x="331" y="51"/>
                  </a:cubicBezTo>
                  <a:cubicBezTo>
                    <a:pt x="331" y="51"/>
                    <a:pt x="331" y="51"/>
                    <a:pt x="331" y="51"/>
                  </a:cubicBezTo>
                  <a:cubicBezTo>
                    <a:pt x="332" y="51"/>
                    <a:pt x="332" y="51"/>
                    <a:pt x="332" y="51"/>
                  </a:cubicBezTo>
                  <a:cubicBezTo>
                    <a:pt x="333" y="51"/>
                    <a:pt x="333" y="51"/>
                    <a:pt x="333" y="51"/>
                  </a:cubicBezTo>
                  <a:cubicBezTo>
                    <a:pt x="334" y="51"/>
                    <a:pt x="334" y="52"/>
                    <a:pt x="334" y="52"/>
                  </a:cubicBezTo>
                  <a:cubicBezTo>
                    <a:pt x="334" y="52"/>
                    <a:pt x="335" y="52"/>
                    <a:pt x="335" y="52"/>
                  </a:cubicBezTo>
                  <a:cubicBezTo>
                    <a:pt x="335" y="51"/>
                    <a:pt x="336" y="51"/>
                    <a:pt x="337" y="51"/>
                  </a:cubicBezTo>
                  <a:cubicBezTo>
                    <a:pt x="337" y="51"/>
                    <a:pt x="337" y="51"/>
                    <a:pt x="338" y="51"/>
                  </a:cubicBezTo>
                  <a:cubicBezTo>
                    <a:pt x="338" y="51"/>
                    <a:pt x="338" y="51"/>
                    <a:pt x="338" y="51"/>
                  </a:cubicBezTo>
                  <a:cubicBezTo>
                    <a:pt x="339" y="51"/>
                    <a:pt x="340" y="51"/>
                    <a:pt x="340" y="52"/>
                  </a:cubicBezTo>
                  <a:cubicBezTo>
                    <a:pt x="339" y="52"/>
                    <a:pt x="339" y="52"/>
                    <a:pt x="339" y="53"/>
                  </a:cubicBezTo>
                  <a:cubicBezTo>
                    <a:pt x="339" y="53"/>
                    <a:pt x="339" y="53"/>
                    <a:pt x="338" y="53"/>
                  </a:cubicBezTo>
                  <a:cubicBezTo>
                    <a:pt x="338" y="53"/>
                    <a:pt x="338" y="53"/>
                    <a:pt x="338" y="53"/>
                  </a:cubicBezTo>
                  <a:cubicBezTo>
                    <a:pt x="337" y="53"/>
                    <a:pt x="337" y="53"/>
                    <a:pt x="337" y="53"/>
                  </a:cubicBezTo>
                  <a:cubicBezTo>
                    <a:pt x="336" y="53"/>
                    <a:pt x="336" y="53"/>
                    <a:pt x="335" y="53"/>
                  </a:cubicBezTo>
                  <a:cubicBezTo>
                    <a:pt x="335" y="53"/>
                    <a:pt x="335" y="53"/>
                    <a:pt x="335" y="53"/>
                  </a:cubicBezTo>
                  <a:cubicBezTo>
                    <a:pt x="334" y="53"/>
                    <a:pt x="334" y="53"/>
                    <a:pt x="333" y="53"/>
                  </a:cubicBezTo>
                  <a:cubicBezTo>
                    <a:pt x="333" y="53"/>
                    <a:pt x="333" y="53"/>
                    <a:pt x="332" y="54"/>
                  </a:cubicBezTo>
                  <a:cubicBezTo>
                    <a:pt x="332" y="54"/>
                    <a:pt x="332" y="54"/>
                    <a:pt x="332" y="54"/>
                  </a:cubicBezTo>
                  <a:cubicBezTo>
                    <a:pt x="331" y="54"/>
                    <a:pt x="331" y="55"/>
                    <a:pt x="330" y="55"/>
                  </a:cubicBezTo>
                  <a:cubicBezTo>
                    <a:pt x="330" y="55"/>
                    <a:pt x="329" y="55"/>
                    <a:pt x="329" y="55"/>
                  </a:cubicBezTo>
                  <a:cubicBezTo>
                    <a:pt x="328" y="55"/>
                    <a:pt x="328" y="55"/>
                    <a:pt x="328" y="55"/>
                  </a:cubicBezTo>
                  <a:cubicBezTo>
                    <a:pt x="327" y="55"/>
                    <a:pt x="327" y="55"/>
                    <a:pt x="327" y="55"/>
                  </a:cubicBezTo>
                  <a:cubicBezTo>
                    <a:pt x="327" y="55"/>
                    <a:pt x="326" y="55"/>
                    <a:pt x="326" y="56"/>
                  </a:cubicBezTo>
                  <a:cubicBezTo>
                    <a:pt x="326" y="56"/>
                    <a:pt x="326" y="56"/>
                    <a:pt x="325" y="56"/>
                  </a:cubicBezTo>
                  <a:cubicBezTo>
                    <a:pt x="325" y="57"/>
                    <a:pt x="325" y="57"/>
                    <a:pt x="324" y="57"/>
                  </a:cubicBezTo>
                  <a:cubicBezTo>
                    <a:pt x="324" y="57"/>
                    <a:pt x="323" y="58"/>
                    <a:pt x="323" y="58"/>
                  </a:cubicBezTo>
                  <a:cubicBezTo>
                    <a:pt x="323" y="58"/>
                    <a:pt x="322" y="58"/>
                    <a:pt x="322" y="58"/>
                  </a:cubicBezTo>
                  <a:cubicBezTo>
                    <a:pt x="322" y="58"/>
                    <a:pt x="322" y="59"/>
                    <a:pt x="321" y="59"/>
                  </a:cubicBezTo>
                  <a:cubicBezTo>
                    <a:pt x="321" y="59"/>
                    <a:pt x="320" y="59"/>
                    <a:pt x="320" y="59"/>
                  </a:cubicBezTo>
                  <a:cubicBezTo>
                    <a:pt x="320" y="59"/>
                    <a:pt x="320" y="60"/>
                    <a:pt x="320" y="60"/>
                  </a:cubicBezTo>
                  <a:cubicBezTo>
                    <a:pt x="320" y="60"/>
                    <a:pt x="320" y="60"/>
                    <a:pt x="320" y="60"/>
                  </a:cubicBezTo>
                  <a:cubicBezTo>
                    <a:pt x="320" y="60"/>
                    <a:pt x="320" y="60"/>
                    <a:pt x="320" y="60"/>
                  </a:cubicBezTo>
                  <a:cubicBezTo>
                    <a:pt x="320" y="61"/>
                    <a:pt x="320" y="61"/>
                    <a:pt x="321" y="61"/>
                  </a:cubicBezTo>
                  <a:cubicBezTo>
                    <a:pt x="321" y="61"/>
                    <a:pt x="321" y="61"/>
                    <a:pt x="321" y="60"/>
                  </a:cubicBezTo>
                  <a:cubicBezTo>
                    <a:pt x="321" y="60"/>
                    <a:pt x="321" y="60"/>
                    <a:pt x="322" y="60"/>
                  </a:cubicBezTo>
                  <a:cubicBezTo>
                    <a:pt x="322" y="60"/>
                    <a:pt x="322" y="60"/>
                    <a:pt x="322" y="59"/>
                  </a:cubicBezTo>
                  <a:cubicBezTo>
                    <a:pt x="322" y="59"/>
                    <a:pt x="322" y="59"/>
                    <a:pt x="322" y="59"/>
                  </a:cubicBezTo>
                  <a:cubicBezTo>
                    <a:pt x="322" y="58"/>
                    <a:pt x="323" y="58"/>
                    <a:pt x="324" y="58"/>
                  </a:cubicBezTo>
                  <a:cubicBezTo>
                    <a:pt x="325" y="58"/>
                    <a:pt x="324" y="59"/>
                    <a:pt x="324" y="60"/>
                  </a:cubicBezTo>
                  <a:cubicBezTo>
                    <a:pt x="324" y="60"/>
                    <a:pt x="324" y="60"/>
                    <a:pt x="324" y="60"/>
                  </a:cubicBezTo>
                  <a:cubicBezTo>
                    <a:pt x="324" y="60"/>
                    <a:pt x="324" y="60"/>
                    <a:pt x="324" y="60"/>
                  </a:cubicBezTo>
                  <a:cubicBezTo>
                    <a:pt x="324" y="60"/>
                    <a:pt x="324" y="60"/>
                    <a:pt x="323" y="60"/>
                  </a:cubicBezTo>
                  <a:cubicBezTo>
                    <a:pt x="323" y="61"/>
                    <a:pt x="323" y="61"/>
                    <a:pt x="323" y="61"/>
                  </a:cubicBezTo>
                  <a:cubicBezTo>
                    <a:pt x="323" y="61"/>
                    <a:pt x="323" y="62"/>
                    <a:pt x="323" y="62"/>
                  </a:cubicBezTo>
                  <a:cubicBezTo>
                    <a:pt x="323" y="62"/>
                    <a:pt x="323" y="62"/>
                    <a:pt x="323" y="62"/>
                  </a:cubicBezTo>
                  <a:cubicBezTo>
                    <a:pt x="324" y="62"/>
                    <a:pt x="324" y="62"/>
                    <a:pt x="324" y="63"/>
                  </a:cubicBezTo>
                  <a:cubicBezTo>
                    <a:pt x="324" y="63"/>
                    <a:pt x="324" y="63"/>
                    <a:pt x="324" y="63"/>
                  </a:cubicBezTo>
                  <a:cubicBezTo>
                    <a:pt x="324" y="63"/>
                    <a:pt x="323" y="63"/>
                    <a:pt x="323" y="63"/>
                  </a:cubicBezTo>
                  <a:cubicBezTo>
                    <a:pt x="323" y="63"/>
                    <a:pt x="322" y="63"/>
                    <a:pt x="322" y="63"/>
                  </a:cubicBezTo>
                  <a:cubicBezTo>
                    <a:pt x="322" y="64"/>
                    <a:pt x="322" y="64"/>
                    <a:pt x="322" y="64"/>
                  </a:cubicBezTo>
                  <a:cubicBezTo>
                    <a:pt x="322" y="64"/>
                    <a:pt x="322" y="65"/>
                    <a:pt x="322" y="65"/>
                  </a:cubicBezTo>
                  <a:cubicBezTo>
                    <a:pt x="322" y="65"/>
                    <a:pt x="322" y="65"/>
                    <a:pt x="321" y="65"/>
                  </a:cubicBezTo>
                  <a:cubicBezTo>
                    <a:pt x="321" y="65"/>
                    <a:pt x="321" y="65"/>
                    <a:pt x="321" y="65"/>
                  </a:cubicBezTo>
                  <a:cubicBezTo>
                    <a:pt x="321" y="65"/>
                    <a:pt x="321" y="64"/>
                    <a:pt x="321" y="64"/>
                  </a:cubicBezTo>
                  <a:cubicBezTo>
                    <a:pt x="320" y="64"/>
                    <a:pt x="320" y="64"/>
                    <a:pt x="320" y="64"/>
                  </a:cubicBezTo>
                  <a:cubicBezTo>
                    <a:pt x="319" y="65"/>
                    <a:pt x="320" y="65"/>
                    <a:pt x="319" y="65"/>
                  </a:cubicBezTo>
                  <a:cubicBezTo>
                    <a:pt x="319" y="65"/>
                    <a:pt x="319" y="65"/>
                    <a:pt x="319" y="65"/>
                  </a:cubicBezTo>
                  <a:cubicBezTo>
                    <a:pt x="319" y="65"/>
                    <a:pt x="319" y="65"/>
                    <a:pt x="319" y="65"/>
                  </a:cubicBezTo>
                  <a:cubicBezTo>
                    <a:pt x="319" y="65"/>
                    <a:pt x="318" y="64"/>
                    <a:pt x="318" y="64"/>
                  </a:cubicBezTo>
                  <a:cubicBezTo>
                    <a:pt x="318" y="64"/>
                    <a:pt x="318" y="65"/>
                    <a:pt x="318" y="65"/>
                  </a:cubicBezTo>
                  <a:cubicBezTo>
                    <a:pt x="318" y="65"/>
                    <a:pt x="318" y="65"/>
                    <a:pt x="318" y="65"/>
                  </a:cubicBezTo>
                  <a:cubicBezTo>
                    <a:pt x="318" y="65"/>
                    <a:pt x="318" y="66"/>
                    <a:pt x="318" y="66"/>
                  </a:cubicBezTo>
                  <a:cubicBezTo>
                    <a:pt x="318" y="67"/>
                    <a:pt x="318" y="67"/>
                    <a:pt x="318" y="68"/>
                  </a:cubicBezTo>
                  <a:cubicBezTo>
                    <a:pt x="318" y="68"/>
                    <a:pt x="318" y="68"/>
                    <a:pt x="318" y="69"/>
                  </a:cubicBezTo>
                  <a:cubicBezTo>
                    <a:pt x="318" y="69"/>
                    <a:pt x="317" y="70"/>
                    <a:pt x="317" y="70"/>
                  </a:cubicBezTo>
                  <a:cubicBezTo>
                    <a:pt x="317" y="70"/>
                    <a:pt x="317" y="70"/>
                    <a:pt x="316" y="70"/>
                  </a:cubicBezTo>
                  <a:cubicBezTo>
                    <a:pt x="316" y="69"/>
                    <a:pt x="316" y="69"/>
                    <a:pt x="316" y="69"/>
                  </a:cubicBezTo>
                  <a:cubicBezTo>
                    <a:pt x="316" y="68"/>
                    <a:pt x="316" y="67"/>
                    <a:pt x="316" y="66"/>
                  </a:cubicBezTo>
                  <a:cubicBezTo>
                    <a:pt x="316" y="66"/>
                    <a:pt x="316" y="66"/>
                    <a:pt x="316" y="66"/>
                  </a:cubicBezTo>
                  <a:cubicBezTo>
                    <a:pt x="315" y="66"/>
                    <a:pt x="315" y="66"/>
                    <a:pt x="315" y="66"/>
                  </a:cubicBezTo>
                  <a:cubicBezTo>
                    <a:pt x="315" y="66"/>
                    <a:pt x="315" y="66"/>
                    <a:pt x="315" y="65"/>
                  </a:cubicBezTo>
                  <a:cubicBezTo>
                    <a:pt x="314" y="65"/>
                    <a:pt x="314" y="64"/>
                    <a:pt x="314" y="64"/>
                  </a:cubicBezTo>
                  <a:cubicBezTo>
                    <a:pt x="314" y="64"/>
                    <a:pt x="314" y="63"/>
                    <a:pt x="315" y="63"/>
                  </a:cubicBezTo>
                  <a:cubicBezTo>
                    <a:pt x="315" y="63"/>
                    <a:pt x="315" y="63"/>
                    <a:pt x="316" y="64"/>
                  </a:cubicBezTo>
                  <a:cubicBezTo>
                    <a:pt x="316" y="64"/>
                    <a:pt x="316" y="64"/>
                    <a:pt x="316" y="64"/>
                  </a:cubicBezTo>
                  <a:cubicBezTo>
                    <a:pt x="317" y="64"/>
                    <a:pt x="317" y="64"/>
                    <a:pt x="317" y="64"/>
                  </a:cubicBezTo>
                  <a:cubicBezTo>
                    <a:pt x="318" y="63"/>
                    <a:pt x="318" y="63"/>
                    <a:pt x="318" y="63"/>
                  </a:cubicBezTo>
                  <a:cubicBezTo>
                    <a:pt x="318" y="63"/>
                    <a:pt x="319" y="62"/>
                    <a:pt x="319" y="62"/>
                  </a:cubicBezTo>
                  <a:cubicBezTo>
                    <a:pt x="319" y="62"/>
                    <a:pt x="319" y="61"/>
                    <a:pt x="319" y="61"/>
                  </a:cubicBezTo>
                  <a:cubicBezTo>
                    <a:pt x="319" y="60"/>
                    <a:pt x="318" y="60"/>
                    <a:pt x="318" y="60"/>
                  </a:cubicBezTo>
                  <a:cubicBezTo>
                    <a:pt x="318" y="60"/>
                    <a:pt x="317" y="60"/>
                    <a:pt x="317" y="60"/>
                  </a:cubicBezTo>
                  <a:cubicBezTo>
                    <a:pt x="317" y="60"/>
                    <a:pt x="318" y="60"/>
                    <a:pt x="318" y="59"/>
                  </a:cubicBezTo>
                  <a:cubicBezTo>
                    <a:pt x="318" y="59"/>
                    <a:pt x="318" y="59"/>
                    <a:pt x="318" y="59"/>
                  </a:cubicBezTo>
                  <a:cubicBezTo>
                    <a:pt x="318" y="58"/>
                    <a:pt x="317" y="59"/>
                    <a:pt x="317" y="59"/>
                  </a:cubicBezTo>
                  <a:cubicBezTo>
                    <a:pt x="316" y="59"/>
                    <a:pt x="316" y="59"/>
                    <a:pt x="316" y="60"/>
                  </a:cubicBezTo>
                  <a:cubicBezTo>
                    <a:pt x="315" y="60"/>
                    <a:pt x="315" y="60"/>
                    <a:pt x="315" y="61"/>
                  </a:cubicBezTo>
                  <a:cubicBezTo>
                    <a:pt x="314" y="61"/>
                    <a:pt x="314" y="61"/>
                    <a:pt x="314" y="61"/>
                  </a:cubicBezTo>
                  <a:cubicBezTo>
                    <a:pt x="314" y="60"/>
                    <a:pt x="314" y="60"/>
                    <a:pt x="314" y="59"/>
                  </a:cubicBezTo>
                  <a:cubicBezTo>
                    <a:pt x="314" y="59"/>
                    <a:pt x="315" y="58"/>
                    <a:pt x="315" y="58"/>
                  </a:cubicBezTo>
                  <a:cubicBezTo>
                    <a:pt x="315" y="56"/>
                    <a:pt x="313" y="57"/>
                    <a:pt x="313" y="57"/>
                  </a:cubicBezTo>
                  <a:cubicBezTo>
                    <a:pt x="312" y="57"/>
                    <a:pt x="312" y="57"/>
                    <a:pt x="312" y="57"/>
                  </a:cubicBezTo>
                  <a:cubicBezTo>
                    <a:pt x="312" y="57"/>
                    <a:pt x="312" y="57"/>
                    <a:pt x="312" y="57"/>
                  </a:cubicBezTo>
                  <a:cubicBezTo>
                    <a:pt x="312" y="57"/>
                    <a:pt x="311" y="57"/>
                    <a:pt x="311" y="57"/>
                  </a:cubicBezTo>
                  <a:cubicBezTo>
                    <a:pt x="311" y="57"/>
                    <a:pt x="311" y="57"/>
                    <a:pt x="311" y="57"/>
                  </a:cubicBezTo>
                  <a:cubicBezTo>
                    <a:pt x="310" y="56"/>
                    <a:pt x="311" y="55"/>
                    <a:pt x="310" y="55"/>
                  </a:cubicBezTo>
                  <a:cubicBezTo>
                    <a:pt x="309" y="54"/>
                    <a:pt x="309" y="55"/>
                    <a:pt x="308" y="55"/>
                  </a:cubicBezTo>
                  <a:cubicBezTo>
                    <a:pt x="308" y="55"/>
                    <a:pt x="308" y="55"/>
                    <a:pt x="308" y="55"/>
                  </a:cubicBezTo>
                  <a:cubicBezTo>
                    <a:pt x="307" y="55"/>
                    <a:pt x="307" y="55"/>
                    <a:pt x="307" y="55"/>
                  </a:cubicBezTo>
                  <a:cubicBezTo>
                    <a:pt x="306" y="56"/>
                    <a:pt x="305" y="56"/>
                    <a:pt x="305" y="56"/>
                  </a:cubicBezTo>
                  <a:cubicBezTo>
                    <a:pt x="304" y="56"/>
                    <a:pt x="304" y="56"/>
                    <a:pt x="303" y="56"/>
                  </a:cubicBezTo>
                  <a:cubicBezTo>
                    <a:pt x="303" y="56"/>
                    <a:pt x="300" y="56"/>
                    <a:pt x="300" y="56"/>
                  </a:cubicBezTo>
                  <a:cubicBezTo>
                    <a:pt x="299" y="56"/>
                    <a:pt x="298" y="56"/>
                    <a:pt x="297" y="57"/>
                  </a:cubicBezTo>
                  <a:cubicBezTo>
                    <a:pt x="297" y="57"/>
                    <a:pt x="296" y="56"/>
                    <a:pt x="296" y="57"/>
                  </a:cubicBezTo>
                  <a:cubicBezTo>
                    <a:pt x="295" y="57"/>
                    <a:pt x="295" y="57"/>
                    <a:pt x="294" y="57"/>
                  </a:cubicBezTo>
                  <a:cubicBezTo>
                    <a:pt x="293" y="57"/>
                    <a:pt x="292" y="57"/>
                    <a:pt x="291" y="57"/>
                  </a:cubicBezTo>
                  <a:cubicBezTo>
                    <a:pt x="290" y="57"/>
                    <a:pt x="288" y="57"/>
                    <a:pt x="286" y="57"/>
                  </a:cubicBezTo>
                  <a:cubicBezTo>
                    <a:pt x="285" y="57"/>
                    <a:pt x="284" y="57"/>
                    <a:pt x="283" y="57"/>
                  </a:cubicBezTo>
                  <a:cubicBezTo>
                    <a:pt x="282" y="56"/>
                    <a:pt x="281" y="56"/>
                    <a:pt x="280" y="56"/>
                  </a:cubicBezTo>
                  <a:cubicBezTo>
                    <a:pt x="279" y="56"/>
                    <a:pt x="278" y="56"/>
                    <a:pt x="277" y="56"/>
                  </a:cubicBezTo>
                  <a:cubicBezTo>
                    <a:pt x="277" y="56"/>
                    <a:pt x="277" y="56"/>
                    <a:pt x="277" y="56"/>
                  </a:cubicBezTo>
                  <a:cubicBezTo>
                    <a:pt x="276" y="56"/>
                    <a:pt x="276" y="56"/>
                    <a:pt x="276" y="56"/>
                  </a:cubicBezTo>
                  <a:cubicBezTo>
                    <a:pt x="275" y="56"/>
                    <a:pt x="275" y="56"/>
                    <a:pt x="274" y="56"/>
                  </a:cubicBezTo>
                  <a:cubicBezTo>
                    <a:pt x="273" y="56"/>
                    <a:pt x="273" y="56"/>
                    <a:pt x="272" y="56"/>
                  </a:cubicBezTo>
                  <a:cubicBezTo>
                    <a:pt x="272" y="56"/>
                    <a:pt x="272" y="56"/>
                    <a:pt x="272" y="55"/>
                  </a:cubicBezTo>
                  <a:cubicBezTo>
                    <a:pt x="272" y="55"/>
                    <a:pt x="273" y="55"/>
                    <a:pt x="273" y="55"/>
                  </a:cubicBezTo>
                  <a:cubicBezTo>
                    <a:pt x="273" y="55"/>
                    <a:pt x="273" y="55"/>
                    <a:pt x="274" y="55"/>
                  </a:cubicBezTo>
                  <a:cubicBezTo>
                    <a:pt x="274" y="55"/>
                    <a:pt x="274" y="55"/>
                    <a:pt x="274" y="55"/>
                  </a:cubicBezTo>
                  <a:cubicBezTo>
                    <a:pt x="275" y="55"/>
                    <a:pt x="275" y="54"/>
                    <a:pt x="275" y="54"/>
                  </a:cubicBezTo>
                  <a:cubicBezTo>
                    <a:pt x="275" y="54"/>
                    <a:pt x="276" y="53"/>
                    <a:pt x="276" y="53"/>
                  </a:cubicBezTo>
                  <a:cubicBezTo>
                    <a:pt x="277" y="53"/>
                    <a:pt x="278" y="53"/>
                    <a:pt x="279" y="53"/>
                  </a:cubicBezTo>
                  <a:cubicBezTo>
                    <a:pt x="279" y="52"/>
                    <a:pt x="279" y="52"/>
                    <a:pt x="279" y="52"/>
                  </a:cubicBezTo>
                  <a:cubicBezTo>
                    <a:pt x="279" y="52"/>
                    <a:pt x="280" y="52"/>
                    <a:pt x="280" y="52"/>
                  </a:cubicBezTo>
                  <a:cubicBezTo>
                    <a:pt x="281" y="52"/>
                    <a:pt x="282" y="52"/>
                    <a:pt x="282" y="52"/>
                  </a:cubicBezTo>
                  <a:cubicBezTo>
                    <a:pt x="283" y="52"/>
                    <a:pt x="283" y="52"/>
                    <a:pt x="284" y="52"/>
                  </a:cubicBezTo>
                  <a:cubicBezTo>
                    <a:pt x="284" y="52"/>
                    <a:pt x="285" y="52"/>
                    <a:pt x="285" y="52"/>
                  </a:cubicBezTo>
                  <a:cubicBezTo>
                    <a:pt x="285" y="52"/>
                    <a:pt x="286" y="52"/>
                    <a:pt x="286" y="52"/>
                  </a:cubicBezTo>
                  <a:cubicBezTo>
                    <a:pt x="286" y="52"/>
                    <a:pt x="286" y="52"/>
                    <a:pt x="286" y="52"/>
                  </a:cubicBezTo>
                  <a:cubicBezTo>
                    <a:pt x="286" y="51"/>
                    <a:pt x="286" y="51"/>
                    <a:pt x="287" y="51"/>
                  </a:cubicBezTo>
                  <a:cubicBezTo>
                    <a:pt x="287" y="51"/>
                    <a:pt x="287" y="51"/>
                    <a:pt x="287" y="51"/>
                  </a:cubicBezTo>
                  <a:cubicBezTo>
                    <a:pt x="288" y="51"/>
                    <a:pt x="288" y="51"/>
                    <a:pt x="288" y="51"/>
                  </a:cubicBezTo>
                  <a:cubicBezTo>
                    <a:pt x="288" y="50"/>
                    <a:pt x="288" y="49"/>
                    <a:pt x="287" y="48"/>
                  </a:cubicBezTo>
                  <a:cubicBezTo>
                    <a:pt x="286" y="48"/>
                    <a:pt x="286" y="47"/>
                    <a:pt x="285" y="47"/>
                  </a:cubicBezTo>
                  <a:cubicBezTo>
                    <a:pt x="284" y="47"/>
                    <a:pt x="284" y="46"/>
                    <a:pt x="283" y="46"/>
                  </a:cubicBezTo>
                  <a:cubicBezTo>
                    <a:pt x="283" y="46"/>
                    <a:pt x="282" y="46"/>
                    <a:pt x="281" y="46"/>
                  </a:cubicBezTo>
                  <a:cubicBezTo>
                    <a:pt x="281" y="46"/>
                    <a:pt x="281" y="45"/>
                    <a:pt x="280" y="45"/>
                  </a:cubicBezTo>
                  <a:cubicBezTo>
                    <a:pt x="280" y="45"/>
                    <a:pt x="280" y="45"/>
                    <a:pt x="279" y="46"/>
                  </a:cubicBezTo>
                  <a:cubicBezTo>
                    <a:pt x="279" y="46"/>
                    <a:pt x="279" y="46"/>
                    <a:pt x="278" y="46"/>
                  </a:cubicBezTo>
                  <a:cubicBezTo>
                    <a:pt x="278" y="46"/>
                    <a:pt x="278" y="46"/>
                    <a:pt x="278" y="46"/>
                  </a:cubicBezTo>
                  <a:cubicBezTo>
                    <a:pt x="277" y="46"/>
                    <a:pt x="277" y="46"/>
                    <a:pt x="277" y="46"/>
                  </a:cubicBezTo>
                  <a:cubicBezTo>
                    <a:pt x="277" y="47"/>
                    <a:pt x="277" y="47"/>
                    <a:pt x="276" y="47"/>
                  </a:cubicBezTo>
                  <a:cubicBezTo>
                    <a:pt x="276" y="47"/>
                    <a:pt x="276" y="47"/>
                    <a:pt x="275" y="46"/>
                  </a:cubicBezTo>
                  <a:cubicBezTo>
                    <a:pt x="275" y="46"/>
                    <a:pt x="274" y="46"/>
                    <a:pt x="274" y="46"/>
                  </a:cubicBezTo>
                  <a:cubicBezTo>
                    <a:pt x="273" y="46"/>
                    <a:pt x="272" y="46"/>
                    <a:pt x="272" y="46"/>
                  </a:cubicBezTo>
                  <a:cubicBezTo>
                    <a:pt x="271" y="46"/>
                    <a:pt x="271" y="46"/>
                    <a:pt x="271" y="46"/>
                  </a:cubicBezTo>
                  <a:cubicBezTo>
                    <a:pt x="271" y="46"/>
                    <a:pt x="270" y="46"/>
                    <a:pt x="270" y="46"/>
                  </a:cubicBezTo>
                  <a:cubicBezTo>
                    <a:pt x="269" y="45"/>
                    <a:pt x="269" y="45"/>
                    <a:pt x="268" y="45"/>
                  </a:cubicBezTo>
                  <a:cubicBezTo>
                    <a:pt x="268" y="45"/>
                    <a:pt x="267" y="45"/>
                    <a:pt x="267" y="45"/>
                  </a:cubicBezTo>
                  <a:cubicBezTo>
                    <a:pt x="267" y="45"/>
                    <a:pt x="266" y="45"/>
                    <a:pt x="266" y="45"/>
                  </a:cubicBezTo>
                  <a:cubicBezTo>
                    <a:pt x="266" y="45"/>
                    <a:pt x="265" y="44"/>
                    <a:pt x="265" y="44"/>
                  </a:cubicBezTo>
                  <a:cubicBezTo>
                    <a:pt x="264" y="44"/>
                    <a:pt x="263" y="44"/>
                    <a:pt x="262" y="44"/>
                  </a:cubicBezTo>
                  <a:cubicBezTo>
                    <a:pt x="261" y="44"/>
                    <a:pt x="260" y="44"/>
                    <a:pt x="259" y="44"/>
                  </a:cubicBezTo>
                  <a:cubicBezTo>
                    <a:pt x="259" y="44"/>
                    <a:pt x="258" y="44"/>
                    <a:pt x="258" y="44"/>
                  </a:cubicBezTo>
                  <a:cubicBezTo>
                    <a:pt x="257" y="44"/>
                    <a:pt x="256" y="43"/>
                    <a:pt x="255" y="42"/>
                  </a:cubicBezTo>
                  <a:cubicBezTo>
                    <a:pt x="254" y="42"/>
                    <a:pt x="253" y="41"/>
                    <a:pt x="252" y="40"/>
                  </a:cubicBezTo>
                  <a:cubicBezTo>
                    <a:pt x="252" y="40"/>
                    <a:pt x="252" y="40"/>
                    <a:pt x="252" y="40"/>
                  </a:cubicBezTo>
                  <a:cubicBezTo>
                    <a:pt x="252" y="40"/>
                    <a:pt x="251" y="40"/>
                    <a:pt x="251" y="39"/>
                  </a:cubicBezTo>
                  <a:cubicBezTo>
                    <a:pt x="251" y="39"/>
                    <a:pt x="251" y="39"/>
                    <a:pt x="250" y="39"/>
                  </a:cubicBezTo>
                  <a:cubicBezTo>
                    <a:pt x="249" y="39"/>
                    <a:pt x="249" y="39"/>
                    <a:pt x="248" y="39"/>
                  </a:cubicBezTo>
                  <a:cubicBezTo>
                    <a:pt x="247" y="38"/>
                    <a:pt x="246" y="38"/>
                    <a:pt x="246" y="38"/>
                  </a:cubicBezTo>
                  <a:cubicBezTo>
                    <a:pt x="244" y="38"/>
                    <a:pt x="243" y="38"/>
                    <a:pt x="242" y="38"/>
                  </a:cubicBezTo>
                  <a:cubicBezTo>
                    <a:pt x="241" y="38"/>
                    <a:pt x="241" y="38"/>
                    <a:pt x="240" y="38"/>
                  </a:cubicBezTo>
                  <a:cubicBezTo>
                    <a:pt x="240" y="38"/>
                    <a:pt x="240" y="38"/>
                    <a:pt x="240" y="38"/>
                  </a:cubicBezTo>
                  <a:cubicBezTo>
                    <a:pt x="239" y="38"/>
                    <a:pt x="238" y="38"/>
                    <a:pt x="238" y="38"/>
                  </a:cubicBezTo>
                  <a:cubicBezTo>
                    <a:pt x="238" y="38"/>
                    <a:pt x="238" y="38"/>
                    <a:pt x="237" y="38"/>
                  </a:cubicBezTo>
                  <a:cubicBezTo>
                    <a:pt x="237" y="38"/>
                    <a:pt x="237" y="38"/>
                    <a:pt x="236" y="39"/>
                  </a:cubicBezTo>
                  <a:cubicBezTo>
                    <a:pt x="236" y="39"/>
                    <a:pt x="236" y="39"/>
                    <a:pt x="236" y="39"/>
                  </a:cubicBezTo>
                  <a:cubicBezTo>
                    <a:pt x="236" y="40"/>
                    <a:pt x="235" y="40"/>
                    <a:pt x="235" y="40"/>
                  </a:cubicBezTo>
                  <a:cubicBezTo>
                    <a:pt x="235" y="40"/>
                    <a:pt x="234" y="40"/>
                    <a:pt x="233" y="40"/>
                  </a:cubicBezTo>
                  <a:cubicBezTo>
                    <a:pt x="233" y="40"/>
                    <a:pt x="233" y="40"/>
                    <a:pt x="232" y="40"/>
                  </a:cubicBezTo>
                  <a:cubicBezTo>
                    <a:pt x="232" y="40"/>
                    <a:pt x="232" y="41"/>
                    <a:pt x="232" y="41"/>
                  </a:cubicBezTo>
                  <a:cubicBezTo>
                    <a:pt x="231" y="41"/>
                    <a:pt x="231" y="42"/>
                    <a:pt x="230" y="42"/>
                  </a:cubicBezTo>
                  <a:cubicBezTo>
                    <a:pt x="229" y="43"/>
                    <a:pt x="228" y="42"/>
                    <a:pt x="227" y="42"/>
                  </a:cubicBezTo>
                  <a:cubicBezTo>
                    <a:pt x="227" y="42"/>
                    <a:pt x="226" y="42"/>
                    <a:pt x="225" y="42"/>
                  </a:cubicBezTo>
                  <a:cubicBezTo>
                    <a:pt x="225" y="42"/>
                    <a:pt x="224" y="42"/>
                    <a:pt x="224" y="42"/>
                  </a:cubicBezTo>
                  <a:cubicBezTo>
                    <a:pt x="224" y="42"/>
                    <a:pt x="224" y="41"/>
                    <a:pt x="224" y="41"/>
                  </a:cubicBezTo>
                  <a:cubicBezTo>
                    <a:pt x="224" y="41"/>
                    <a:pt x="224" y="41"/>
                    <a:pt x="225" y="40"/>
                  </a:cubicBezTo>
                  <a:cubicBezTo>
                    <a:pt x="225" y="40"/>
                    <a:pt x="225" y="40"/>
                    <a:pt x="226" y="40"/>
                  </a:cubicBezTo>
                  <a:cubicBezTo>
                    <a:pt x="226" y="40"/>
                    <a:pt x="229" y="39"/>
                    <a:pt x="229" y="38"/>
                  </a:cubicBezTo>
                  <a:cubicBezTo>
                    <a:pt x="228" y="38"/>
                    <a:pt x="228" y="38"/>
                    <a:pt x="228" y="38"/>
                  </a:cubicBezTo>
                  <a:cubicBezTo>
                    <a:pt x="228" y="38"/>
                    <a:pt x="228" y="37"/>
                    <a:pt x="228" y="37"/>
                  </a:cubicBezTo>
                  <a:cubicBezTo>
                    <a:pt x="228" y="37"/>
                    <a:pt x="228" y="37"/>
                    <a:pt x="228" y="37"/>
                  </a:cubicBezTo>
                  <a:cubicBezTo>
                    <a:pt x="229" y="36"/>
                    <a:pt x="229" y="36"/>
                    <a:pt x="229" y="36"/>
                  </a:cubicBezTo>
                  <a:cubicBezTo>
                    <a:pt x="230" y="36"/>
                    <a:pt x="230" y="36"/>
                    <a:pt x="231" y="35"/>
                  </a:cubicBezTo>
                  <a:cubicBezTo>
                    <a:pt x="231" y="35"/>
                    <a:pt x="231" y="35"/>
                    <a:pt x="231" y="34"/>
                  </a:cubicBezTo>
                  <a:cubicBezTo>
                    <a:pt x="231" y="34"/>
                    <a:pt x="230" y="34"/>
                    <a:pt x="230" y="35"/>
                  </a:cubicBezTo>
                  <a:cubicBezTo>
                    <a:pt x="229" y="35"/>
                    <a:pt x="229" y="35"/>
                    <a:pt x="228" y="36"/>
                  </a:cubicBezTo>
                  <a:cubicBezTo>
                    <a:pt x="228" y="36"/>
                    <a:pt x="227" y="36"/>
                    <a:pt x="226" y="36"/>
                  </a:cubicBezTo>
                  <a:cubicBezTo>
                    <a:pt x="226" y="36"/>
                    <a:pt x="225" y="36"/>
                    <a:pt x="225" y="36"/>
                  </a:cubicBezTo>
                  <a:cubicBezTo>
                    <a:pt x="225" y="37"/>
                    <a:pt x="225" y="37"/>
                    <a:pt x="224" y="37"/>
                  </a:cubicBezTo>
                  <a:cubicBezTo>
                    <a:pt x="224" y="38"/>
                    <a:pt x="224" y="38"/>
                    <a:pt x="223" y="38"/>
                  </a:cubicBezTo>
                  <a:cubicBezTo>
                    <a:pt x="223" y="38"/>
                    <a:pt x="223" y="38"/>
                    <a:pt x="223" y="38"/>
                  </a:cubicBezTo>
                  <a:cubicBezTo>
                    <a:pt x="222" y="38"/>
                    <a:pt x="222" y="38"/>
                    <a:pt x="222" y="38"/>
                  </a:cubicBezTo>
                  <a:cubicBezTo>
                    <a:pt x="222" y="38"/>
                    <a:pt x="221" y="38"/>
                    <a:pt x="221" y="38"/>
                  </a:cubicBezTo>
                  <a:cubicBezTo>
                    <a:pt x="221" y="38"/>
                    <a:pt x="220" y="39"/>
                    <a:pt x="220" y="39"/>
                  </a:cubicBezTo>
                  <a:cubicBezTo>
                    <a:pt x="220" y="40"/>
                    <a:pt x="219" y="40"/>
                    <a:pt x="219" y="41"/>
                  </a:cubicBezTo>
                  <a:cubicBezTo>
                    <a:pt x="219" y="41"/>
                    <a:pt x="219" y="40"/>
                    <a:pt x="218" y="41"/>
                  </a:cubicBezTo>
                  <a:cubicBezTo>
                    <a:pt x="218" y="41"/>
                    <a:pt x="218" y="41"/>
                    <a:pt x="218" y="41"/>
                  </a:cubicBezTo>
                  <a:cubicBezTo>
                    <a:pt x="218" y="41"/>
                    <a:pt x="217" y="41"/>
                    <a:pt x="217" y="41"/>
                  </a:cubicBezTo>
                  <a:cubicBezTo>
                    <a:pt x="216" y="41"/>
                    <a:pt x="216" y="41"/>
                    <a:pt x="216" y="42"/>
                  </a:cubicBezTo>
                  <a:cubicBezTo>
                    <a:pt x="216" y="42"/>
                    <a:pt x="216" y="42"/>
                    <a:pt x="216" y="42"/>
                  </a:cubicBezTo>
                  <a:cubicBezTo>
                    <a:pt x="215" y="42"/>
                    <a:pt x="214" y="42"/>
                    <a:pt x="214" y="42"/>
                  </a:cubicBezTo>
                  <a:cubicBezTo>
                    <a:pt x="214" y="42"/>
                    <a:pt x="213" y="42"/>
                    <a:pt x="213" y="42"/>
                  </a:cubicBezTo>
                  <a:cubicBezTo>
                    <a:pt x="212" y="41"/>
                    <a:pt x="213" y="40"/>
                    <a:pt x="212" y="39"/>
                  </a:cubicBezTo>
                  <a:cubicBezTo>
                    <a:pt x="212" y="38"/>
                    <a:pt x="212" y="38"/>
                    <a:pt x="212" y="37"/>
                  </a:cubicBezTo>
                  <a:cubicBezTo>
                    <a:pt x="212" y="36"/>
                    <a:pt x="212" y="36"/>
                    <a:pt x="213" y="35"/>
                  </a:cubicBezTo>
                  <a:cubicBezTo>
                    <a:pt x="213" y="35"/>
                    <a:pt x="213" y="35"/>
                    <a:pt x="213" y="35"/>
                  </a:cubicBezTo>
                  <a:cubicBezTo>
                    <a:pt x="213" y="35"/>
                    <a:pt x="213" y="35"/>
                    <a:pt x="213" y="35"/>
                  </a:cubicBezTo>
                  <a:cubicBezTo>
                    <a:pt x="213" y="34"/>
                    <a:pt x="213" y="34"/>
                    <a:pt x="214" y="34"/>
                  </a:cubicBezTo>
                  <a:cubicBezTo>
                    <a:pt x="214" y="34"/>
                    <a:pt x="214" y="34"/>
                    <a:pt x="214" y="33"/>
                  </a:cubicBezTo>
                  <a:cubicBezTo>
                    <a:pt x="214" y="33"/>
                    <a:pt x="214" y="33"/>
                    <a:pt x="214" y="33"/>
                  </a:cubicBezTo>
                  <a:cubicBezTo>
                    <a:pt x="214" y="33"/>
                    <a:pt x="214" y="32"/>
                    <a:pt x="214" y="32"/>
                  </a:cubicBezTo>
                  <a:cubicBezTo>
                    <a:pt x="214" y="32"/>
                    <a:pt x="214" y="32"/>
                    <a:pt x="213" y="31"/>
                  </a:cubicBezTo>
                  <a:cubicBezTo>
                    <a:pt x="213" y="31"/>
                    <a:pt x="213" y="31"/>
                    <a:pt x="212" y="31"/>
                  </a:cubicBezTo>
                  <a:cubicBezTo>
                    <a:pt x="212" y="31"/>
                    <a:pt x="211" y="31"/>
                    <a:pt x="211" y="31"/>
                  </a:cubicBezTo>
                  <a:cubicBezTo>
                    <a:pt x="211" y="31"/>
                    <a:pt x="211" y="31"/>
                    <a:pt x="210" y="32"/>
                  </a:cubicBezTo>
                  <a:cubicBezTo>
                    <a:pt x="210" y="32"/>
                    <a:pt x="210" y="32"/>
                    <a:pt x="210" y="32"/>
                  </a:cubicBezTo>
                  <a:cubicBezTo>
                    <a:pt x="210" y="32"/>
                    <a:pt x="210" y="32"/>
                    <a:pt x="210" y="32"/>
                  </a:cubicBezTo>
                  <a:cubicBezTo>
                    <a:pt x="209" y="32"/>
                    <a:pt x="208" y="33"/>
                    <a:pt x="208" y="33"/>
                  </a:cubicBezTo>
                  <a:cubicBezTo>
                    <a:pt x="209" y="34"/>
                    <a:pt x="209" y="33"/>
                    <a:pt x="210" y="33"/>
                  </a:cubicBezTo>
                  <a:cubicBezTo>
                    <a:pt x="210" y="33"/>
                    <a:pt x="210" y="33"/>
                    <a:pt x="211" y="33"/>
                  </a:cubicBezTo>
                  <a:cubicBezTo>
                    <a:pt x="211" y="34"/>
                    <a:pt x="211" y="34"/>
                    <a:pt x="210" y="34"/>
                  </a:cubicBezTo>
                  <a:cubicBezTo>
                    <a:pt x="210" y="34"/>
                    <a:pt x="209" y="34"/>
                    <a:pt x="209" y="34"/>
                  </a:cubicBezTo>
                  <a:cubicBezTo>
                    <a:pt x="209" y="34"/>
                    <a:pt x="208" y="34"/>
                    <a:pt x="207" y="34"/>
                  </a:cubicBezTo>
                  <a:cubicBezTo>
                    <a:pt x="207" y="34"/>
                    <a:pt x="207" y="34"/>
                    <a:pt x="206" y="34"/>
                  </a:cubicBezTo>
                  <a:cubicBezTo>
                    <a:pt x="206" y="34"/>
                    <a:pt x="206" y="34"/>
                    <a:pt x="205" y="35"/>
                  </a:cubicBezTo>
                  <a:cubicBezTo>
                    <a:pt x="205" y="35"/>
                    <a:pt x="205" y="35"/>
                    <a:pt x="204" y="35"/>
                  </a:cubicBezTo>
                  <a:cubicBezTo>
                    <a:pt x="204" y="36"/>
                    <a:pt x="204" y="36"/>
                    <a:pt x="203" y="36"/>
                  </a:cubicBezTo>
                  <a:cubicBezTo>
                    <a:pt x="203" y="36"/>
                    <a:pt x="203" y="36"/>
                    <a:pt x="202" y="36"/>
                  </a:cubicBezTo>
                  <a:cubicBezTo>
                    <a:pt x="202" y="36"/>
                    <a:pt x="202" y="36"/>
                    <a:pt x="202" y="36"/>
                  </a:cubicBezTo>
                  <a:cubicBezTo>
                    <a:pt x="202" y="36"/>
                    <a:pt x="202" y="36"/>
                    <a:pt x="202" y="36"/>
                  </a:cubicBezTo>
                  <a:cubicBezTo>
                    <a:pt x="201" y="36"/>
                    <a:pt x="201" y="37"/>
                    <a:pt x="200" y="37"/>
                  </a:cubicBezTo>
                  <a:cubicBezTo>
                    <a:pt x="200" y="37"/>
                    <a:pt x="200" y="37"/>
                    <a:pt x="200" y="37"/>
                  </a:cubicBezTo>
                  <a:cubicBezTo>
                    <a:pt x="199" y="37"/>
                    <a:pt x="199" y="38"/>
                    <a:pt x="199" y="38"/>
                  </a:cubicBezTo>
                  <a:cubicBezTo>
                    <a:pt x="199" y="38"/>
                    <a:pt x="198" y="38"/>
                    <a:pt x="198" y="38"/>
                  </a:cubicBezTo>
                  <a:cubicBezTo>
                    <a:pt x="197" y="39"/>
                    <a:pt x="195" y="40"/>
                    <a:pt x="195" y="39"/>
                  </a:cubicBezTo>
                  <a:cubicBezTo>
                    <a:pt x="195" y="38"/>
                    <a:pt x="195" y="38"/>
                    <a:pt x="196" y="37"/>
                  </a:cubicBezTo>
                  <a:cubicBezTo>
                    <a:pt x="196" y="37"/>
                    <a:pt x="196" y="37"/>
                    <a:pt x="196" y="37"/>
                  </a:cubicBezTo>
                  <a:cubicBezTo>
                    <a:pt x="197" y="37"/>
                    <a:pt x="197" y="37"/>
                    <a:pt x="197" y="37"/>
                  </a:cubicBezTo>
                  <a:cubicBezTo>
                    <a:pt x="197" y="37"/>
                    <a:pt x="198" y="36"/>
                    <a:pt x="198" y="36"/>
                  </a:cubicBezTo>
                  <a:cubicBezTo>
                    <a:pt x="197" y="36"/>
                    <a:pt x="196" y="36"/>
                    <a:pt x="196" y="36"/>
                  </a:cubicBezTo>
                  <a:cubicBezTo>
                    <a:pt x="195" y="37"/>
                    <a:pt x="195" y="37"/>
                    <a:pt x="194" y="37"/>
                  </a:cubicBezTo>
                  <a:cubicBezTo>
                    <a:pt x="194" y="37"/>
                    <a:pt x="193" y="36"/>
                    <a:pt x="193" y="37"/>
                  </a:cubicBezTo>
                  <a:cubicBezTo>
                    <a:pt x="193" y="37"/>
                    <a:pt x="193" y="37"/>
                    <a:pt x="193" y="37"/>
                  </a:cubicBezTo>
                  <a:cubicBezTo>
                    <a:pt x="192" y="37"/>
                    <a:pt x="192" y="37"/>
                    <a:pt x="192" y="37"/>
                  </a:cubicBezTo>
                  <a:cubicBezTo>
                    <a:pt x="191" y="38"/>
                    <a:pt x="191" y="38"/>
                    <a:pt x="191" y="38"/>
                  </a:cubicBezTo>
                  <a:cubicBezTo>
                    <a:pt x="191" y="38"/>
                    <a:pt x="191" y="38"/>
                    <a:pt x="191" y="38"/>
                  </a:cubicBezTo>
                  <a:cubicBezTo>
                    <a:pt x="190" y="38"/>
                    <a:pt x="189" y="38"/>
                    <a:pt x="189" y="38"/>
                  </a:cubicBezTo>
                  <a:cubicBezTo>
                    <a:pt x="188" y="38"/>
                    <a:pt x="187" y="38"/>
                    <a:pt x="186" y="38"/>
                  </a:cubicBezTo>
                  <a:cubicBezTo>
                    <a:pt x="185" y="38"/>
                    <a:pt x="184" y="39"/>
                    <a:pt x="182" y="39"/>
                  </a:cubicBezTo>
                  <a:cubicBezTo>
                    <a:pt x="182" y="39"/>
                    <a:pt x="182" y="39"/>
                    <a:pt x="182" y="39"/>
                  </a:cubicBezTo>
                  <a:cubicBezTo>
                    <a:pt x="182" y="40"/>
                    <a:pt x="182" y="40"/>
                    <a:pt x="181" y="40"/>
                  </a:cubicBezTo>
                  <a:cubicBezTo>
                    <a:pt x="181" y="40"/>
                    <a:pt x="181" y="40"/>
                    <a:pt x="180" y="40"/>
                  </a:cubicBezTo>
                  <a:cubicBezTo>
                    <a:pt x="180" y="40"/>
                    <a:pt x="180" y="41"/>
                    <a:pt x="179" y="41"/>
                  </a:cubicBezTo>
                  <a:cubicBezTo>
                    <a:pt x="179" y="41"/>
                    <a:pt x="178" y="41"/>
                    <a:pt x="178" y="41"/>
                  </a:cubicBezTo>
                  <a:cubicBezTo>
                    <a:pt x="177" y="42"/>
                    <a:pt x="176" y="42"/>
                    <a:pt x="176" y="43"/>
                  </a:cubicBezTo>
                  <a:cubicBezTo>
                    <a:pt x="176" y="43"/>
                    <a:pt x="175" y="43"/>
                    <a:pt x="175" y="43"/>
                  </a:cubicBezTo>
                  <a:cubicBezTo>
                    <a:pt x="175" y="43"/>
                    <a:pt x="175" y="43"/>
                    <a:pt x="175" y="43"/>
                  </a:cubicBezTo>
                  <a:cubicBezTo>
                    <a:pt x="175" y="43"/>
                    <a:pt x="175" y="43"/>
                    <a:pt x="175" y="43"/>
                  </a:cubicBezTo>
                  <a:cubicBezTo>
                    <a:pt x="175" y="42"/>
                    <a:pt x="175" y="42"/>
                    <a:pt x="175" y="42"/>
                  </a:cubicBezTo>
                  <a:cubicBezTo>
                    <a:pt x="175" y="42"/>
                    <a:pt x="174" y="42"/>
                    <a:pt x="174" y="42"/>
                  </a:cubicBezTo>
                  <a:cubicBezTo>
                    <a:pt x="174" y="42"/>
                    <a:pt x="174" y="42"/>
                    <a:pt x="173" y="41"/>
                  </a:cubicBezTo>
                  <a:cubicBezTo>
                    <a:pt x="173" y="41"/>
                    <a:pt x="173" y="41"/>
                    <a:pt x="172" y="41"/>
                  </a:cubicBezTo>
                  <a:cubicBezTo>
                    <a:pt x="172" y="41"/>
                    <a:pt x="172" y="42"/>
                    <a:pt x="171" y="42"/>
                  </a:cubicBezTo>
                  <a:cubicBezTo>
                    <a:pt x="171" y="42"/>
                    <a:pt x="170" y="42"/>
                    <a:pt x="169" y="42"/>
                  </a:cubicBezTo>
                  <a:cubicBezTo>
                    <a:pt x="169" y="42"/>
                    <a:pt x="168" y="42"/>
                    <a:pt x="168" y="42"/>
                  </a:cubicBezTo>
                  <a:cubicBezTo>
                    <a:pt x="167" y="43"/>
                    <a:pt x="167" y="43"/>
                    <a:pt x="167" y="43"/>
                  </a:cubicBezTo>
                  <a:cubicBezTo>
                    <a:pt x="166" y="44"/>
                    <a:pt x="165" y="44"/>
                    <a:pt x="164" y="44"/>
                  </a:cubicBezTo>
                  <a:cubicBezTo>
                    <a:pt x="163" y="43"/>
                    <a:pt x="160" y="43"/>
                    <a:pt x="160" y="45"/>
                  </a:cubicBezTo>
                  <a:cubicBezTo>
                    <a:pt x="160" y="45"/>
                    <a:pt x="161" y="46"/>
                    <a:pt x="161" y="46"/>
                  </a:cubicBezTo>
                  <a:cubicBezTo>
                    <a:pt x="161" y="46"/>
                    <a:pt x="160" y="46"/>
                    <a:pt x="159" y="46"/>
                  </a:cubicBezTo>
                  <a:cubicBezTo>
                    <a:pt x="159" y="46"/>
                    <a:pt x="159" y="46"/>
                    <a:pt x="158" y="46"/>
                  </a:cubicBezTo>
                  <a:cubicBezTo>
                    <a:pt x="158" y="46"/>
                    <a:pt x="157" y="46"/>
                    <a:pt x="157" y="46"/>
                  </a:cubicBezTo>
                  <a:cubicBezTo>
                    <a:pt x="156" y="46"/>
                    <a:pt x="156" y="46"/>
                    <a:pt x="155" y="46"/>
                  </a:cubicBezTo>
                  <a:cubicBezTo>
                    <a:pt x="155" y="46"/>
                    <a:pt x="154" y="47"/>
                    <a:pt x="154" y="47"/>
                  </a:cubicBezTo>
                  <a:cubicBezTo>
                    <a:pt x="154" y="47"/>
                    <a:pt x="154" y="47"/>
                    <a:pt x="154" y="48"/>
                  </a:cubicBezTo>
                  <a:cubicBezTo>
                    <a:pt x="154" y="48"/>
                    <a:pt x="154" y="47"/>
                    <a:pt x="153" y="47"/>
                  </a:cubicBezTo>
                  <a:cubicBezTo>
                    <a:pt x="153" y="47"/>
                    <a:pt x="153" y="47"/>
                    <a:pt x="153" y="46"/>
                  </a:cubicBezTo>
                  <a:cubicBezTo>
                    <a:pt x="153" y="46"/>
                    <a:pt x="153" y="46"/>
                    <a:pt x="153" y="46"/>
                  </a:cubicBezTo>
                  <a:cubicBezTo>
                    <a:pt x="154" y="45"/>
                    <a:pt x="154" y="45"/>
                    <a:pt x="154" y="45"/>
                  </a:cubicBezTo>
                  <a:cubicBezTo>
                    <a:pt x="155" y="45"/>
                    <a:pt x="155" y="45"/>
                    <a:pt x="155" y="45"/>
                  </a:cubicBezTo>
                  <a:cubicBezTo>
                    <a:pt x="156" y="45"/>
                    <a:pt x="156" y="45"/>
                    <a:pt x="157" y="45"/>
                  </a:cubicBezTo>
                  <a:cubicBezTo>
                    <a:pt x="158" y="44"/>
                    <a:pt x="158" y="44"/>
                    <a:pt x="159" y="44"/>
                  </a:cubicBezTo>
                  <a:cubicBezTo>
                    <a:pt x="159" y="44"/>
                    <a:pt x="160" y="43"/>
                    <a:pt x="160" y="43"/>
                  </a:cubicBezTo>
                  <a:cubicBezTo>
                    <a:pt x="161" y="43"/>
                    <a:pt x="161" y="43"/>
                    <a:pt x="161" y="43"/>
                  </a:cubicBezTo>
                  <a:cubicBezTo>
                    <a:pt x="162" y="43"/>
                    <a:pt x="163" y="43"/>
                    <a:pt x="164" y="42"/>
                  </a:cubicBezTo>
                  <a:cubicBezTo>
                    <a:pt x="164" y="42"/>
                    <a:pt x="165" y="42"/>
                    <a:pt x="165" y="42"/>
                  </a:cubicBezTo>
                  <a:cubicBezTo>
                    <a:pt x="166" y="42"/>
                    <a:pt x="166" y="41"/>
                    <a:pt x="167" y="41"/>
                  </a:cubicBezTo>
                  <a:cubicBezTo>
                    <a:pt x="167" y="41"/>
                    <a:pt x="168" y="40"/>
                    <a:pt x="168" y="40"/>
                  </a:cubicBezTo>
                  <a:cubicBezTo>
                    <a:pt x="169" y="40"/>
                    <a:pt x="170" y="40"/>
                    <a:pt x="171" y="40"/>
                  </a:cubicBezTo>
                  <a:cubicBezTo>
                    <a:pt x="172" y="40"/>
                    <a:pt x="172" y="40"/>
                    <a:pt x="173" y="40"/>
                  </a:cubicBezTo>
                  <a:cubicBezTo>
                    <a:pt x="173" y="40"/>
                    <a:pt x="173" y="40"/>
                    <a:pt x="174" y="40"/>
                  </a:cubicBezTo>
                  <a:cubicBezTo>
                    <a:pt x="175" y="40"/>
                    <a:pt x="175" y="40"/>
                    <a:pt x="176" y="40"/>
                  </a:cubicBezTo>
                  <a:cubicBezTo>
                    <a:pt x="176" y="40"/>
                    <a:pt x="176" y="40"/>
                    <a:pt x="176" y="40"/>
                  </a:cubicBezTo>
                  <a:cubicBezTo>
                    <a:pt x="176" y="40"/>
                    <a:pt x="176" y="40"/>
                    <a:pt x="176" y="40"/>
                  </a:cubicBezTo>
                  <a:cubicBezTo>
                    <a:pt x="176" y="40"/>
                    <a:pt x="176" y="40"/>
                    <a:pt x="176" y="40"/>
                  </a:cubicBezTo>
                  <a:cubicBezTo>
                    <a:pt x="177" y="40"/>
                    <a:pt x="177" y="40"/>
                    <a:pt x="177" y="40"/>
                  </a:cubicBezTo>
                  <a:cubicBezTo>
                    <a:pt x="177" y="40"/>
                    <a:pt x="178" y="40"/>
                    <a:pt x="178" y="40"/>
                  </a:cubicBezTo>
                  <a:cubicBezTo>
                    <a:pt x="179" y="40"/>
                    <a:pt x="179" y="39"/>
                    <a:pt x="179" y="39"/>
                  </a:cubicBezTo>
                  <a:cubicBezTo>
                    <a:pt x="180" y="39"/>
                    <a:pt x="180" y="39"/>
                    <a:pt x="181" y="39"/>
                  </a:cubicBezTo>
                  <a:cubicBezTo>
                    <a:pt x="181" y="39"/>
                    <a:pt x="182" y="39"/>
                    <a:pt x="183" y="38"/>
                  </a:cubicBezTo>
                  <a:cubicBezTo>
                    <a:pt x="183" y="38"/>
                    <a:pt x="184" y="38"/>
                    <a:pt x="185" y="38"/>
                  </a:cubicBezTo>
                  <a:cubicBezTo>
                    <a:pt x="186" y="38"/>
                    <a:pt x="187" y="37"/>
                    <a:pt x="188" y="37"/>
                  </a:cubicBezTo>
                  <a:cubicBezTo>
                    <a:pt x="188" y="37"/>
                    <a:pt x="189" y="37"/>
                    <a:pt x="190" y="36"/>
                  </a:cubicBezTo>
                  <a:cubicBezTo>
                    <a:pt x="191" y="36"/>
                    <a:pt x="193" y="36"/>
                    <a:pt x="194" y="35"/>
                  </a:cubicBezTo>
                  <a:cubicBezTo>
                    <a:pt x="194" y="35"/>
                    <a:pt x="196" y="36"/>
                    <a:pt x="196" y="35"/>
                  </a:cubicBezTo>
                  <a:cubicBezTo>
                    <a:pt x="196" y="35"/>
                    <a:pt x="196" y="34"/>
                    <a:pt x="196" y="34"/>
                  </a:cubicBezTo>
                  <a:cubicBezTo>
                    <a:pt x="196" y="34"/>
                    <a:pt x="195" y="34"/>
                    <a:pt x="195" y="34"/>
                  </a:cubicBezTo>
                  <a:cubicBezTo>
                    <a:pt x="195" y="34"/>
                    <a:pt x="194" y="34"/>
                    <a:pt x="194" y="34"/>
                  </a:cubicBezTo>
                  <a:cubicBezTo>
                    <a:pt x="194" y="34"/>
                    <a:pt x="194" y="34"/>
                    <a:pt x="194" y="34"/>
                  </a:cubicBezTo>
                  <a:cubicBezTo>
                    <a:pt x="194" y="34"/>
                    <a:pt x="194" y="34"/>
                    <a:pt x="194" y="34"/>
                  </a:cubicBezTo>
                  <a:cubicBezTo>
                    <a:pt x="193" y="35"/>
                    <a:pt x="193" y="34"/>
                    <a:pt x="193" y="35"/>
                  </a:cubicBezTo>
                  <a:cubicBezTo>
                    <a:pt x="192" y="35"/>
                    <a:pt x="192" y="35"/>
                    <a:pt x="192" y="35"/>
                  </a:cubicBezTo>
                  <a:cubicBezTo>
                    <a:pt x="191" y="35"/>
                    <a:pt x="191" y="35"/>
                    <a:pt x="191" y="35"/>
                  </a:cubicBezTo>
                  <a:cubicBezTo>
                    <a:pt x="191" y="35"/>
                    <a:pt x="191" y="35"/>
                    <a:pt x="191" y="34"/>
                  </a:cubicBezTo>
                  <a:cubicBezTo>
                    <a:pt x="190" y="34"/>
                    <a:pt x="189" y="34"/>
                    <a:pt x="189" y="34"/>
                  </a:cubicBezTo>
                  <a:cubicBezTo>
                    <a:pt x="189" y="34"/>
                    <a:pt x="188" y="34"/>
                    <a:pt x="188" y="34"/>
                  </a:cubicBezTo>
                  <a:cubicBezTo>
                    <a:pt x="188" y="34"/>
                    <a:pt x="187" y="34"/>
                    <a:pt x="187" y="34"/>
                  </a:cubicBezTo>
                  <a:cubicBezTo>
                    <a:pt x="187" y="34"/>
                    <a:pt x="186" y="35"/>
                    <a:pt x="186" y="35"/>
                  </a:cubicBezTo>
                  <a:cubicBezTo>
                    <a:pt x="186" y="35"/>
                    <a:pt x="185" y="35"/>
                    <a:pt x="185" y="35"/>
                  </a:cubicBezTo>
                  <a:cubicBezTo>
                    <a:pt x="184" y="35"/>
                    <a:pt x="184" y="35"/>
                    <a:pt x="184" y="35"/>
                  </a:cubicBezTo>
                  <a:cubicBezTo>
                    <a:pt x="184" y="36"/>
                    <a:pt x="184" y="36"/>
                    <a:pt x="184" y="36"/>
                  </a:cubicBezTo>
                  <a:cubicBezTo>
                    <a:pt x="183" y="36"/>
                    <a:pt x="183" y="36"/>
                    <a:pt x="183" y="36"/>
                  </a:cubicBezTo>
                  <a:cubicBezTo>
                    <a:pt x="182" y="36"/>
                    <a:pt x="182" y="36"/>
                    <a:pt x="182" y="36"/>
                  </a:cubicBezTo>
                  <a:cubicBezTo>
                    <a:pt x="182" y="37"/>
                    <a:pt x="182" y="37"/>
                    <a:pt x="181" y="37"/>
                  </a:cubicBezTo>
                  <a:cubicBezTo>
                    <a:pt x="181" y="37"/>
                    <a:pt x="181" y="37"/>
                    <a:pt x="180" y="37"/>
                  </a:cubicBezTo>
                  <a:cubicBezTo>
                    <a:pt x="180" y="36"/>
                    <a:pt x="180" y="37"/>
                    <a:pt x="179" y="37"/>
                  </a:cubicBezTo>
                  <a:cubicBezTo>
                    <a:pt x="179" y="37"/>
                    <a:pt x="179" y="37"/>
                    <a:pt x="178" y="37"/>
                  </a:cubicBezTo>
                  <a:cubicBezTo>
                    <a:pt x="178" y="37"/>
                    <a:pt x="175" y="38"/>
                    <a:pt x="175" y="38"/>
                  </a:cubicBezTo>
                  <a:cubicBezTo>
                    <a:pt x="175" y="38"/>
                    <a:pt x="174" y="38"/>
                    <a:pt x="173" y="38"/>
                  </a:cubicBezTo>
                  <a:cubicBezTo>
                    <a:pt x="173" y="39"/>
                    <a:pt x="173" y="39"/>
                    <a:pt x="172" y="39"/>
                  </a:cubicBezTo>
                  <a:cubicBezTo>
                    <a:pt x="172" y="39"/>
                    <a:pt x="172" y="39"/>
                    <a:pt x="171" y="39"/>
                  </a:cubicBezTo>
                  <a:cubicBezTo>
                    <a:pt x="171" y="39"/>
                    <a:pt x="171" y="39"/>
                    <a:pt x="171" y="39"/>
                  </a:cubicBezTo>
                  <a:cubicBezTo>
                    <a:pt x="171" y="39"/>
                    <a:pt x="170" y="39"/>
                    <a:pt x="170" y="39"/>
                  </a:cubicBezTo>
                  <a:cubicBezTo>
                    <a:pt x="170" y="39"/>
                    <a:pt x="170" y="39"/>
                    <a:pt x="170" y="39"/>
                  </a:cubicBezTo>
                  <a:cubicBezTo>
                    <a:pt x="169" y="39"/>
                    <a:pt x="167" y="38"/>
                    <a:pt x="166" y="39"/>
                  </a:cubicBezTo>
                  <a:cubicBezTo>
                    <a:pt x="166" y="39"/>
                    <a:pt x="165" y="40"/>
                    <a:pt x="165" y="40"/>
                  </a:cubicBezTo>
                  <a:cubicBezTo>
                    <a:pt x="165" y="40"/>
                    <a:pt x="164" y="40"/>
                    <a:pt x="164" y="40"/>
                  </a:cubicBezTo>
                  <a:cubicBezTo>
                    <a:pt x="163" y="40"/>
                    <a:pt x="162" y="40"/>
                    <a:pt x="162" y="40"/>
                  </a:cubicBezTo>
                  <a:cubicBezTo>
                    <a:pt x="161" y="40"/>
                    <a:pt x="161" y="40"/>
                    <a:pt x="161" y="41"/>
                  </a:cubicBezTo>
                  <a:cubicBezTo>
                    <a:pt x="160" y="41"/>
                    <a:pt x="160" y="41"/>
                    <a:pt x="160" y="41"/>
                  </a:cubicBezTo>
                  <a:cubicBezTo>
                    <a:pt x="159" y="41"/>
                    <a:pt x="159" y="41"/>
                    <a:pt x="158" y="41"/>
                  </a:cubicBezTo>
                  <a:cubicBezTo>
                    <a:pt x="158" y="41"/>
                    <a:pt x="157" y="41"/>
                    <a:pt x="157" y="41"/>
                  </a:cubicBezTo>
                  <a:cubicBezTo>
                    <a:pt x="156" y="41"/>
                    <a:pt x="156" y="42"/>
                    <a:pt x="155" y="42"/>
                  </a:cubicBezTo>
                  <a:cubicBezTo>
                    <a:pt x="155" y="42"/>
                    <a:pt x="155" y="42"/>
                    <a:pt x="154" y="42"/>
                  </a:cubicBezTo>
                  <a:cubicBezTo>
                    <a:pt x="154" y="42"/>
                    <a:pt x="154" y="42"/>
                    <a:pt x="154" y="42"/>
                  </a:cubicBezTo>
                  <a:cubicBezTo>
                    <a:pt x="154" y="42"/>
                    <a:pt x="154" y="42"/>
                    <a:pt x="153" y="42"/>
                  </a:cubicBezTo>
                  <a:cubicBezTo>
                    <a:pt x="153" y="42"/>
                    <a:pt x="153" y="42"/>
                    <a:pt x="153" y="43"/>
                  </a:cubicBezTo>
                  <a:cubicBezTo>
                    <a:pt x="153" y="43"/>
                    <a:pt x="153" y="43"/>
                    <a:pt x="153" y="43"/>
                  </a:cubicBezTo>
                  <a:cubicBezTo>
                    <a:pt x="153" y="43"/>
                    <a:pt x="152" y="43"/>
                    <a:pt x="152" y="43"/>
                  </a:cubicBezTo>
                  <a:cubicBezTo>
                    <a:pt x="152" y="43"/>
                    <a:pt x="152" y="43"/>
                    <a:pt x="152" y="43"/>
                  </a:cubicBezTo>
                  <a:cubicBezTo>
                    <a:pt x="152" y="43"/>
                    <a:pt x="152" y="43"/>
                    <a:pt x="152" y="43"/>
                  </a:cubicBezTo>
                  <a:cubicBezTo>
                    <a:pt x="152" y="43"/>
                    <a:pt x="151" y="43"/>
                    <a:pt x="151" y="43"/>
                  </a:cubicBezTo>
                  <a:cubicBezTo>
                    <a:pt x="151" y="43"/>
                    <a:pt x="151" y="43"/>
                    <a:pt x="151" y="43"/>
                  </a:cubicBezTo>
                  <a:cubicBezTo>
                    <a:pt x="151" y="43"/>
                    <a:pt x="150" y="43"/>
                    <a:pt x="150" y="44"/>
                  </a:cubicBezTo>
                  <a:cubicBezTo>
                    <a:pt x="150" y="44"/>
                    <a:pt x="150" y="44"/>
                    <a:pt x="150" y="44"/>
                  </a:cubicBezTo>
                  <a:cubicBezTo>
                    <a:pt x="150" y="43"/>
                    <a:pt x="151" y="43"/>
                    <a:pt x="151" y="43"/>
                  </a:cubicBezTo>
                  <a:cubicBezTo>
                    <a:pt x="152" y="43"/>
                    <a:pt x="152" y="42"/>
                    <a:pt x="153" y="42"/>
                  </a:cubicBezTo>
                  <a:cubicBezTo>
                    <a:pt x="154" y="42"/>
                    <a:pt x="154" y="42"/>
                    <a:pt x="155" y="42"/>
                  </a:cubicBezTo>
                  <a:cubicBezTo>
                    <a:pt x="155" y="41"/>
                    <a:pt x="156" y="41"/>
                    <a:pt x="156" y="41"/>
                  </a:cubicBezTo>
                  <a:cubicBezTo>
                    <a:pt x="156" y="41"/>
                    <a:pt x="157" y="41"/>
                    <a:pt x="157" y="41"/>
                  </a:cubicBezTo>
                  <a:cubicBezTo>
                    <a:pt x="157" y="41"/>
                    <a:pt x="158" y="41"/>
                    <a:pt x="158" y="41"/>
                  </a:cubicBezTo>
                  <a:cubicBezTo>
                    <a:pt x="158" y="41"/>
                    <a:pt x="159" y="40"/>
                    <a:pt x="159" y="40"/>
                  </a:cubicBezTo>
                  <a:cubicBezTo>
                    <a:pt x="159" y="40"/>
                    <a:pt x="158" y="40"/>
                    <a:pt x="158" y="40"/>
                  </a:cubicBezTo>
                  <a:cubicBezTo>
                    <a:pt x="158" y="40"/>
                    <a:pt x="158" y="40"/>
                    <a:pt x="158" y="40"/>
                  </a:cubicBezTo>
                  <a:cubicBezTo>
                    <a:pt x="157" y="39"/>
                    <a:pt x="158" y="39"/>
                    <a:pt x="158" y="39"/>
                  </a:cubicBezTo>
                  <a:cubicBezTo>
                    <a:pt x="158" y="39"/>
                    <a:pt x="158" y="38"/>
                    <a:pt x="157" y="38"/>
                  </a:cubicBezTo>
                  <a:cubicBezTo>
                    <a:pt x="157" y="37"/>
                    <a:pt x="157" y="38"/>
                    <a:pt x="156" y="38"/>
                  </a:cubicBezTo>
                  <a:cubicBezTo>
                    <a:pt x="156" y="39"/>
                    <a:pt x="155" y="39"/>
                    <a:pt x="155" y="39"/>
                  </a:cubicBezTo>
                  <a:cubicBezTo>
                    <a:pt x="155" y="39"/>
                    <a:pt x="155" y="40"/>
                    <a:pt x="154" y="40"/>
                  </a:cubicBezTo>
                  <a:cubicBezTo>
                    <a:pt x="154" y="40"/>
                    <a:pt x="154" y="40"/>
                    <a:pt x="154" y="40"/>
                  </a:cubicBezTo>
                  <a:cubicBezTo>
                    <a:pt x="153" y="40"/>
                    <a:pt x="153" y="40"/>
                    <a:pt x="153" y="40"/>
                  </a:cubicBezTo>
                  <a:cubicBezTo>
                    <a:pt x="152" y="40"/>
                    <a:pt x="152" y="40"/>
                    <a:pt x="152" y="40"/>
                  </a:cubicBezTo>
                  <a:cubicBezTo>
                    <a:pt x="151" y="40"/>
                    <a:pt x="150" y="40"/>
                    <a:pt x="150" y="40"/>
                  </a:cubicBezTo>
                  <a:cubicBezTo>
                    <a:pt x="149" y="40"/>
                    <a:pt x="149" y="40"/>
                    <a:pt x="149" y="40"/>
                  </a:cubicBezTo>
                  <a:cubicBezTo>
                    <a:pt x="149" y="40"/>
                    <a:pt x="149" y="40"/>
                    <a:pt x="148" y="40"/>
                  </a:cubicBezTo>
                  <a:cubicBezTo>
                    <a:pt x="148" y="41"/>
                    <a:pt x="148" y="41"/>
                    <a:pt x="148" y="41"/>
                  </a:cubicBezTo>
                  <a:cubicBezTo>
                    <a:pt x="147" y="41"/>
                    <a:pt x="147" y="41"/>
                    <a:pt x="147" y="41"/>
                  </a:cubicBezTo>
                  <a:cubicBezTo>
                    <a:pt x="147" y="41"/>
                    <a:pt x="147" y="41"/>
                    <a:pt x="146" y="42"/>
                  </a:cubicBezTo>
                  <a:cubicBezTo>
                    <a:pt x="146" y="42"/>
                    <a:pt x="146" y="42"/>
                    <a:pt x="146" y="42"/>
                  </a:cubicBezTo>
                  <a:cubicBezTo>
                    <a:pt x="146" y="42"/>
                    <a:pt x="146" y="42"/>
                    <a:pt x="146" y="42"/>
                  </a:cubicBezTo>
                  <a:cubicBezTo>
                    <a:pt x="145" y="42"/>
                    <a:pt x="145" y="42"/>
                    <a:pt x="145" y="41"/>
                  </a:cubicBezTo>
                  <a:cubicBezTo>
                    <a:pt x="144" y="41"/>
                    <a:pt x="144" y="41"/>
                    <a:pt x="144" y="41"/>
                  </a:cubicBezTo>
                  <a:cubicBezTo>
                    <a:pt x="144" y="42"/>
                    <a:pt x="144" y="42"/>
                    <a:pt x="143" y="42"/>
                  </a:cubicBezTo>
                  <a:cubicBezTo>
                    <a:pt x="143" y="42"/>
                    <a:pt x="143" y="42"/>
                    <a:pt x="142" y="42"/>
                  </a:cubicBezTo>
                  <a:cubicBezTo>
                    <a:pt x="142" y="42"/>
                    <a:pt x="142" y="42"/>
                    <a:pt x="142" y="42"/>
                  </a:cubicBezTo>
                  <a:cubicBezTo>
                    <a:pt x="141" y="42"/>
                    <a:pt x="141" y="42"/>
                    <a:pt x="141" y="42"/>
                  </a:cubicBezTo>
                  <a:cubicBezTo>
                    <a:pt x="141" y="43"/>
                    <a:pt x="142" y="43"/>
                    <a:pt x="141" y="43"/>
                  </a:cubicBezTo>
                  <a:cubicBezTo>
                    <a:pt x="141" y="43"/>
                    <a:pt x="141" y="43"/>
                    <a:pt x="141" y="42"/>
                  </a:cubicBezTo>
                  <a:cubicBezTo>
                    <a:pt x="141" y="42"/>
                    <a:pt x="140" y="42"/>
                    <a:pt x="139" y="42"/>
                  </a:cubicBezTo>
                  <a:cubicBezTo>
                    <a:pt x="139" y="43"/>
                    <a:pt x="139" y="43"/>
                    <a:pt x="140" y="43"/>
                  </a:cubicBezTo>
                  <a:cubicBezTo>
                    <a:pt x="140" y="44"/>
                    <a:pt x="140" y="44"/>
                    <a:pt x="140" y="44"/>
                  </a:cubicBezTo>
                  <a:cubicBezTo>
                    <a:pt x="140" y="44"/>
                    <a:pt x="141" y="44"/>
                    <a:pt x="141" y="45"/>
                  </a:cubicBezTo>
                  <a:cubicBezTo>
                    <a:pt x="141" y="45"/>
                    <a:pt x="140" y="45"/>
                    <a:pt x="140" y="46"/>
                  </a:cubicBezTo>
                  <a:cubicBezTo>
                    <a:pt x="140" y="46"/>
                    <a:pt x="140" y="46"/>
                    <a:pt x="140" y="47"/>
                  </a:cubicBezTo>
                  <a:cubicBezTo>
                    <a:pt x="139" y="47"/>
                    <a:pt x="139" y="47"/>
                    <a:pt x="139" y="47"/>
                  </a:cubicBezTo>
                  <a:cubicBezTo>
                    <a:pt x="139" y="47"/>
                    <a:pt x="139" y="48"/>
                    <a:pt x="139" y="48"/>
                  </a:cubicBezTo>
                  <a:cubicBezTo>
                    <a:pt x="139" y="48"/>
                    <a:pt x="138" y="48"/>
                    <a:pt x="138" y="48"/>
                  </a:cubicBezTo>
                  <a:cubicBezTo>
                    <a:pt x="137" y="48"/>
                    <a:pt x="137" y="48"/>
                    <a:pt x="137" y="47"/>
                  </a:cubicBezTo>
                  <a:cubicBezTo>
                    <a:pt x="137" y="47"/>
                    <a:pt x="137" y="47"/>
                    <a:pt x="136" y="46"/>
                  </a:cubicBezTo>
                  <a:cubicBezTo>
                    <a:pt x="136" y="46"/>
                    <a:pt x="136" y="46"/>
                    <a:pt x="135" y="46"/>
                  </a:cubicBezTo>
                  <a:cubicBezTo>
                    <a:pt x="135" y="46"/>
                    <a:pt x="135" y="46"/>
                    <a:pt x="135" y="46"/>
                  </a:cubicBezTo>
                  <a:cubicBezTo>
                    <a:pt x="134" y="45"/>
                    <a:pt x="133" y="45"/>
                    <a:pt x="132" y="45"/>
                  </a:cubicBezTo>
                  <a:cubicBezTo>
                    <a:pt x="132" y="45"/>
                    <a:pt x="131" y="45"/>
                    <a:pt x="131" y="45"/>
                  </a:cubicBezTo>
                  <a:cubicBezTo>
                    <a:pt x="130" y="45"/>
                    <a:pt x="129" y="44"/>
                    <a:pt x="127" y="44"/>
                  </a:cubicBezTo>
                  <a:cubicBezTo>
                    <a:pt x="127" y="44"/>
                    <a:pt x="126" y="44"/>
                    <a:pt x="125" y="44"/>
                  </a:cubicBezTo>
                  <a:cubicBezTo>
                    <a:pt x="125" y="43"/>
                    <a:pt x="124" y="43"/>
                    <a:pt x="124" y="43"/>
                  </a:cubicBezTo>
                  <a:cubicBezTo>
                    <a:pt x="124" y="43"/>
                    <a:pt x="124" y="43"/>
                    <a:pt x="124" y="42"/>
                  </a:cubicBezTo>
                  <a:cubicBezTo>
                    <a:pt x="124" y="42"/>
                    <a:pt x="123" y="41"/>
                    <a:pt x="123" y="42"/>
                  </a:cubicBezTo>
                  <a:cubicBezTo>
                    <a:pt x="123" y="42"/>
                    <a:pt x="123" y="42"/>
                    <a:pt x="122" y="42"/>
                  </a:cubicBezTo>
                  <a:cubicBezTo>
                    <a:pt x="122" y="42"/>
                    <a:pt x="122" y="42"/>
                    <a:pt x="122" y="42"/>
                  </a:cubicBezTo>
                  <a:cubicBezTo>
                    <a:pt x="122" y="42"/>
                    <a:pt x="122" y="42"/>
                    <a:pt x="122" y="41"/>
                  </a:cubicBezTo>
                  <a:cubicBezTo>
                    <a:pt x="121" y="41"/>
                    <a:pt x="121" y="41"/>
                    <a:pt x="121" y="41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22" y="39"/>
                    <a:pt x="122" y="40"/>
                    <a:pt x="123" y="39"/>
                  </a:cubicBezTo>
                  <a:cubicBezTo>
                    <a:pt x="123" y="39"/>
                    <a:pt x="123" y="39"/>
                    <a:pt x="123" y="39"/>
                  </a:cubicBezTo>
                  <a:cubicBezTo>
                    <a:pt x="123" y="38"/>
                    <a:pt x="122" y="39"/>
                    <a:pt x="121" y="39"/>
                  </a:cubicBezTo>
                  <a:cubicBezTo>
                    <a:pt x="121" y="39"/>
                    <a:pt x="120" y="39"/>
                    <a:pt x="120" y="39"/>
                  </a:cubicBezTo>
                  <a:cubicBezTo>
                    <a:pt x="120" y="39"/>
                    <a:pt x="120" y="39"/>
                    <a:pt x="119" y="39"/>
                  </a:cubicBezTo>
                  <a:cubicBezTo>
                    <a:pt x="119" y="39"/>
                    <a:pt x="119" y="39"/>
                    <a:pt x="119" y="39"/>
                  </a:cubicBezTo>
                  <a:cubicBezTo>
                    <a:pt x="118" y="39"/>
                    <a:pt x="118" y="39"/>
                    <a:pt x="117" y="39"/>
                  </a:cubicBezTo>
                  <a:cubicBezTo>
                    <a:pt x="116" y="39"/>
                    <a:pt x="116" y="39"/>
                    <a:pt x="115" y="39"/>
                  </a:cubicBezTo>
                  <a:cubicBezTo>
                    <a:pt x="114" y="39"/>
                    <a:pt x="113" y="39"/>
                    <a:pt x="112" y="39"/>
                  </a:cubicBezTo>
                  <a:cubicBezTo>
                    <a:pt x="112" y="39"/>
                    <a:pt x="111" y="39"/>
                    <a:pt x="110" y="38"/>
                  </a:cubicBezTo>
                  <a:cubicBezTo>
                    <a:pt x="109" y="38"/>
                    <a:pt x="109" y="38"/>
                    <a:pt x="108" y="38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27"/>
                    <a:pt x="1" y="127"/>
                    <a:pt x="2" y="128"/>
                  </a:cubicBezTo>
                  <a:cubicBezTo>
                    <a:pt x="3" y="129"/>
                    <a:pt x="4" y="128"/>
                    <a:pt x="5" y="128"/>
                  </a:cubicBezTo>
                  <a:cubicBezTo>
                    <a:pt x="6" y="128"/>
                    <a:pt x="7" y="129"/>
                    <a:pt x="9" y="128"/>
                  </a:cubicBezTo>
                  <a:cubicBezTo>
                    <a:pt x="11" y="127"/>
                    <a:pt x="13" y="127"/>
                    <a:pt x="14" y="127"/>
                  </a:cubicBezTo>
                  <a:cubicBezTo>
                    <a:pt x="15" y="128"/>
                    <a:pt x="15" y="128"/>
                    <a:pt x="14" y="129"/>
                  </a:cubicBezTo>
                  <a:cubicBezTo>
                    <a:pt x="12" y="129"/>
                    <a:pt x="11" y="130"/>
                    <a:pt x="12" y="131"/>
                  </a:cubicBezTo>
                  <a:cubicBezTo>
                    <a:pt x="12" y="131"/>
                    <a:pt x="13" y="131"/>
                    <a:pt x="13" y="132"/>
                  </a:cubicBezTo>
                  <a:cubicBezTo>
                    <a:pt x="13" y="133"/>
                    <a:pt x="12" y="134"/>
                    <a:pt x="13" y="135"/>
                  </a:cubicBezTo>
                  <a:cubicBezTo>
                    <a:pt x="14" y="137"/>
                    <a:pt x="15" y="137"/>
                    <a:pt x="14" y="138"/>
                  </a:cubicBezTo>
                  <a:cubicBezTo>
                    <a:pt x="14" y="139"/>
                    <a:pt x="11" y="141"/>
                    <a:pt x="12" y="141"/>
                  </a:cubicBezTo>
                  <a:cubicBezTo>
                    <a:pt x="14" y="142"/>
                    <a:pt x="15" y="141"/>
                    <a:pt x="17" y="140"/>
                  </a:cubicBezTo>
                  <a:cubicBezTo>
                    <a:pt x="19" y="139"/>
                    <a:pt x="20" y="140"/>
                    <a:pt x="22" y="139"/>
                  </a:cubicBezTo>
                  <a:cubicBezTo>
                    <a:pt x="24" y="138"/>
                    <a:pt x="24" y="138"/>
                    <a:pt x="25" y="137"/>
                  </a:cubicBezTo>
                  <a:cubicBezTo>
                    <a:pt x="26" y="136"/>
                    <a:pt x="27" y="136"/>
                    <a:pt x="27" y="136"/>
                  </a:cubicBezTo>
                  <a:cubicBezTo>
                    <a:pt x="28" y="135"/>
                    <a:pt x="28" y="135"/>
                    <a:pt x="30" y="134"/>
                  </a:cubicBezTo>
                  <a:cubicBezTo>
                    <a:pt x="32" y="134"/>
                    <a:pt x="36" y="133"/>
                    <a:pt x="37" y="133"/>
                  </a:cubicBezTo>
                  <a:cubicBezTo>
                    <a:pt x="38" y="133"/>
                    <a:pt x="40" y="134"/>
                    <a:pt x="38" y="136"/>
                  </a:cubicBezTo>
                  <a:cubicBezTo>
                    <a:pt x="37" y="137"/>
                    <a:pt x="37" y="138"/>
                    <a:pt x="37" y="138"/>
                  </a:cubicBezTo>
                  <a:cubicBezTo>
                    <a:pt x="37" y="139"/>
                    <a:pt x="39" y="140"/>
                    <a:pt x="38" y="141"/>
                  </a:cubicBezTo>
                  <a:cubicBezTo>
                    <a:pt x="38" y="141"/>
                    <a:pt x="37" y="143"/>
                    <a:pt x="38" y="143"/>
                  </a:cubicBezTo>
                  <a:cubicBezTo>
                    <a:pt x="38" y="144"/>
                    <a:pt x="39" y="145"/>
                    <a:pt x="39" y="146"/>
                  </a:cubicBezTo>
                  <a:cubicBezTo>
                    <a:pt x="39" y="147"/>
                    <a:pt x="38" y="149"/>
                    <a:pt x="38" y="150"/>
                  </a:cubicBezTo>
                  <a:cubicBezTo>
                    <a:pt x="39" y="152"/>
                    <a:pt x="38" y="154"/>
                    <a:pt x="38" y="155"/>
                  </a:cubicBezTo>
                  <a:cubicBezTo>
                    <a:pt x="37" y="156"/>
                    <a:pt x="37" y="158"/>
                    <a:pt x="37" y="159"/>
                  </a:cubicBezTo>
                  <a:cubicBezTo>
                    <a:pt x="36" y="160"/>
                    <a:pt x="35" y="161"/>
                    <a:pt x="35" y="162"/>
                  </a:cubicBezTo>
                  <a:cubicBezTo>
                    <a:pt x="34" y="163"/>
                    <a:pt x="35" y="164"/>
                    <a:pt x="35" y="164"/>
                  </a:cubicBezTo>
                  <a:cubicBezTo>
                    <a:pt x="34" y="165"/>
                    <a:pt x="34" y="166"/>
                    <a:pt x="35" y="166"/>
                  </a:cubicBezTo>
                  <a:cubicBezTo>
                    <a:pt x="36" y="166"/>
                    <a:pt x="37" y="167"/>
                    <a:pt x="38" y="167"/>
                  </a:cubicBezTo>
                  <a:cubicBezTo>
                    <a:pt x="39" y="168"/>
                    <a:pt x="40" y="167"/>
                    <a:pt x="41" y="168"/>
                  </a:cubicBezTo>
                  <a:cubicBezTo>
                    <a:pt x="41" y="169"/>
                    <a:pt x="41" y="171"/>
                    <a:pt x="42" y="171"/>
                  </a:cubicBezTo>
                  <a:cubicBezTo>
                    <a:pt x="43" y="171"/>
                    <a:pt x="44" y="173"/>
                    <a:pt x="43" y="173"/>
                  </a:cubicBezTo>
                  <a:cubicBezTo>
                    <a:pt x="41" y="174"/>
                    <a:pt x="40" y="173"/>
                    <a:pt x="38" y="175"/>
                  </a:cubicBezTo>
                  <a:cubicBezTo>
                    <a:pt x="37" y="177"/>
                    <a:pt x="36" y="178"/>
                    <a:pt x="34" y="180"/>
                  </a:cubicBezTo>
                  <a:cubicBezTo>
                    <a:pt x="33" y="180"/>
                    <a:pt x="28" y="184"/>
                    <a:pt x="25" y="185"/>
                  </a:cubicBezTo>
                  <a:cubicBezTo>
                    <a:pt x="25" y="185"/>
                    <a:pt x="25" y="186"/>
                    <a:pt x="25" y="186"/>
                  </a:cubicBezTo>
                  <a:cubicBezTo>
                    <a:pt x="25" y="186"/>
                    <a:pt x="25" y="186"/>
                    <a:pt x="26" y="186"/>
                  </a:cubicBezTo>
                  <a:cubicBezTo>
                    <a:pt x="26" y="185"/>
                    <a:pt x="26" y="185"/>
                    <a:pt x="26" y="185"/>
                  </a:cubicBezTo>
                  <a:cubicBezTo>
                    <a:pt x="26" y="185"/>
                    <a:pt x="27" y="185"/>
                    <a:pt x="27" y="185"/>
                  </a:cubicBezTo>
                  <a:cubicBezTo>
                    <a:pt x="27" y="185"/>
                    <a:pt x="28" y="184"/>
                    <a:pt x="28" y="184"/>
                  </a:cubicBezTo>
                  <a:cubicBezTo>
                    <a:pt x="29" y="184"/>
                    <a:pt x="29" y="183"/>
                    <a:pt x="30" y="183"/>
                  </a:cubicBezTo>
                  <a:cubicBezTo>
                    <a:pt x="31" y="183"/>
                    <a:pt x="31" y="182"/>
                    <a:pt x="32" y="182"/>
                  </a:cubicBezTo>
                  <a:cubicBezTo>
                    <a:pt x="32" y="182"/>
                    <a:pt x="33" y="182"/>
                    <a:pt x="33" y="182"/>
                  </a:cubicBezTo>
                  <a:cubicBezTo>
                    <a:pt x="33" y="182"/>
                    <a:pt x="34" y="181"/>
                    <a:pt x="34" y="181"/>
                  </a:cubicBezTo>
                  <a:cubicBezTo>
                    <a:pt x="34" y="181"/>
                    <a:pt x="35" y="181"/>
                    <a:pt x="35" y="180"/>
                  </a:cubicBezTo>
                  <a:cubicBezTo>
                    <a:pt x="36" y="180"/>
                    <a:pt x="36" y="180"/>
                    <a:pt x="37" y="179"/>
                  </a:cubicBezTo>
                  <a:cubicBezTo>
                    <a:pt x="37" y="179"/>
                    <a:pt x="37" y="179"/>
                    <a:pt x="37" y="179"/>
                  </a:cubicBezTo>
                  <a:cubicBezTo>
                    <a:pt x="38" y="179"/>
                    <a:pt x="38" y="179"/>
                    <a:pt x="38" y="178"/>
                  </a:cubicBezTo>
                  <a:cubicBezTo>
                    <a:pt x="38" y="178"/>
                    <a:pt x="39" y="176"/>
                    <a:pt x="40" y="177"/>
                  </a:cubicBezTo>
                  <a:cubicBezTo>
                    <a:pt x="40" y="177"/>
                    <a:pt x="39" y="178"/>
                    <a:pt x="39" y="178"/>
                  </a:cubicBezTo>
                  <a:cubicBezTo>
                    <a:pt x="39" y="178"/>
                    <a:pt x="40" y="178"/>
                    <a:pt x="40" y="178"/>
                  </a:cubicBezTo>
                  <a:cubicBezTo>
                    <a:pt x="40" y="178"/>
                    <a:pt x="40" y="178"/>
                    <a:pt x="40" y="178"/>
                  </a:cubicBezTo>
                  <a:cubicBezTo>
                    <a:pt x="41" y="177"/>
                    <a:pt x="41" y="178"/>
                    <a:pt x="40" y="178"/>
                  </a:cubicBezTo>
                  <a:cubicBezTo>
                    <a:pt x="40" y="178"/>
                    <a:pt x="40" y="179"/>
                    <a:pt x="39" y="179"/>
                  </a:cubicBezTo>
                  <a:cubicBezTo>
                    <a:pt x="39" y="179"/>
                    <a:pt x="39" y="179"/>
                    <a:pt x="39" y="179"/>
                  </a:cubicBezTo>
                  <a:cubicBezTo>
                    <a:pt x="39" y="179"/>
                    <a:pt x="39" y="179"/>
                    <a:pt x="39" y="179"/>
                  </a:cubicBezTo>
                  <a:cubicBezTo>
                    <a:pt x="39" y="179"/>
                    <a:pt x="39" y="179"/>
                    <a:pt x="39" y="179"/>
                  </a:cubicBezTo>
                  <a:cubicBezTo>
                    <a:pt x="39" y="179"/>
                    <a:pt x="38" y="179"/>
                    <a:pt x="38" y="179"/>
                  </a:cubicBezTo>
                  <a:cubicBezTo>
                    <a:pt x="38" y="179"/>
                    <a:pt x="38" y="179"/>
                    <a:pt x="38" y="180"/>
                  </a:cubicBezTo>
                  <a:cubicBezTo>
                    <a:pt x="37" y="180"/>
                    <a:pt x="37" y="180"/>
                    <a:pt x="37" y="180"/>
                  </a:cubicBezTo>
                  <a:cubicBezTo>
                    <a:pt x="37" y="180"/>
                    <a:pt x="37" y="180"/>
                    <a:pt x="37" y="180"/>
                  </a:cubicBezTo>
                  <a:cubicBezTo>
                    <a:pt x="37" y="180"/>
                    <a:pt x="36" y="180"/>
                    <a:pt x="36" y="181"/>
                  </a:cubicBezTo>
                  <a:cubicBezTo>
                    <a:pt x="36" y="181"/>
                    <a:pt x="35" y="181"/>
                    <a:pt x="35" y="181"/>
                  </a:cubicBezTo>
                  <a:cubicBezTo>
                    <a:pt x="35" y="181"/>
                    <a:pt x="34" y="182"/>
                    <a:pt x="34" y="182"/>
                  </a:cubicBezTo>
                  <a:cubicBezTo>
                    <a:pt x="34" y="182"/>
                    <a:pt x="34" y="182"/>
                    <a:pt x="33" y="182"/>
                  </a:cubicBezTo>
                  <a:cubicBezTo>
                    <a:pt x="33" y="182"/>
                    <a:pt x="33" y="182"/>
                    <a:pt x="33" y="182"/>
                  </a:cubicBezTo>
                  <a:cubicBezTo>
                    <a:pt x="33" y="183"/>
                    <a:pt x="32" y="183"/>
                    <a:pt x="32" y="183"/>
                  </a:cubicBezTo>
                  <a:cubicBezTo>
                    <a:pt x="32" y="183"/>
                    <a:pt x="31" y="183"/>
                    <a:pt x="31" y="184"/>
                  </a:cubicBezTo>
                  <a:cubicBezTo>
                    <a:pt x="31" y="184"/>
                    <a:pt x="30" y="184"/>
                    <a:pt x="30" y="184"/>
                  </a:cubicBezTo>
                  <a:cubicBezTo>
                    <a:pt x="30" y="184"/>
                    <a:pt x="30" y="184"/>
                    <a:pt x="30" y="185"/>
                  </a:cubicBezTo>
                  <a:cubicBezTo>
                    <a:pt x="30" y="185"/>
                    <a:pt x="29" y="185"/>
                    <a:pt x="29" y="185"/>
                  </a:cubicBezTo>
                  <a:cubicBezTo>
                    <a:pt x="29" y="185"/>
                    <a:pt x="29" y="185"/>
                    <a:pt x="28" y="185"/>
                  </a:cubicBezTo>
                  <a:cubicBezTo>
                    <a:pt x="28" y="185"/>
                    <a:pt x="27" y="186"/>
                    <a:pt x="27" y="186"/>
                  </a:cubicBezTo>
                  <a:cubicBezTo>
                    <a:pt x="27" y="186"/>
                    <a:pt x="27" y="186"/>
                    <a:pt x="27" y="186"/>
                  </a:cubicBezTo>
                  <a:cubicBezTo>
                    <a:pt x="27" y="186"/>
                    <a:pt x="26" y="186"/>
                    <a:pt x="26" y="186"/>
                  </a:cubicBezTo>
                  <a:cubicBezTo>
                    <a:pt x="26" y="187"/>
                    <a:pt x="26" y="187"/>
                    <a:pt x="25" y="187"/>
                  </a:cubicBezTo>
                  <a:cubicBezTo>
                    <a:pt x="25" y="187"/>
                    <a:pt x="25" y="187"/>
                    <a:pt x="24" y="187"/>
                  </a:cubicBezTo>
                  <a:cubicBezTo>
                    <a:pt x="24" y="187"/>
                    <a:pt x="24" y="187"/>
                    <a:pt x="24" y="187"/>
                  </a:cubicBezTo>
                  <a:cubicBezTo>
                    <a:pt x="24" y="187"/>
                    <a:pt x="24" y="187"/>
                    <a:pt x="24" y="187"/>
                  </a:cubicBezTo>
                  <a:cubicBezTo>
                    <a:pt x="24" y="187"/>
                    <a:pt x="24" y="188"/>
                    <a:pt x="24" y="188"/>
                  </a:cubicBezTo>
                  <a:cubicBezTo>
                    <a:pt x="23" y="188"/>
                    <a:pt x="23" y="188"/>
                    <a:pt x="23" y="189"/>
                  </a:cubicBezTo>
                  <a:cubicBezTo>
                    <a:pt x="23" y="189"/>
                    <a:pt x="23" y="190"/>
                    <a:pt x="23" y="190"/>
                  </a:cubicBezTo>
                  <a:cubicBezTo>
                    <a:pt x="23" y="190"/>
                    <a:pt x="24" y="189"/>
                    <a:pt x="24" y="189"/>
                  </a:cubicBezTo>
                  <a:cubicBezTo>
                    <a:pt x="24" y="189"/>
                    <a:pt x="25" y="189"/>
                    <a:pt x="25" y="188"/>
                  </a:cubicBezTo>
                  <a:cubicBezTo>
                    <a:pt x="25" y="188"/>
                    <a:pt x="26" y="189"/>
                    <a:pt x="26" y="188"/>
                  </a:cubicBezTo>
                  <a:cubicBezTo>
                    <a:pt x="26" y="188"/>
                    <a:pt x="26" y="188"/>
                    <a:pt x="26" y="188"/>
                  </a:cubicBezTo>
                  <a:cubicBezTo>
                    <a:pt x="26" y="189"/>
                    <a:pt x="25" y="189"/>
                    <a:pt x="25" y="189"/>
                  </a:cubicBezTo>
                  <a:cubicBezTo>
                    <a:pt x="25" y="189"/>
                    <a:pt x="25" y="189"/>
                    <a:pt x="25" y="189"/>
                  </a:cubicBezTo>
                  <a:cubicBezTo>
                    <a:pt x="24" y="189"/>
                    <a:pt x="24" y="189"/>
                    <a:pt x="24" y="189"/>
                  </a:cubicBezTo>
                  <a:cubicBezTo>
                    <a:pt x="24" y="189"/>
                    <a:pt x="24" y="190"/>
                    <a:pt x="24" y="190"/>
                  </a:cubicBezTo>
                  <a:cubicBezTo>
                    <a:pt x="24" y="190"/>
                    <a:pt x="24" y="191"/>
                    <a:pt x="24" y="191"/>
                  </a:cubicBezTo>
                  <a:cubicBezTo>
                    <a:pt x="24" y="191"/>
                    <a:pt x="24" y="191"/>
                    <a:pt x="25" y="191"/>
                  </a:cubicBezTo>
                  <a:cubicBezTo>
                    <a:pt x="25" y="191"/>
                    <a:pt x="25" y="191"/>
                    <a:pt x="25" y="191"/>
                  </a:cubicBezTo>
                  <a:cubicBezTo>
                    <a:pt x="26" y="190"/>
                    <a:pt x="26" y="190"/>
                    <a:pt x="27" y="190"/>
                  </a:cubicBezTo>
                  <a:cubicBezTo>
                    <a:pt x="27" y="190"/>
                    <a:pt x="27" y="190"/>
                    <a:pt x="27" y="190"/>
                  </a:cubicBezTo>
                  <a:cubicBezTo>
                    <a:pt x="27" y="190"/>
                    <a:pt x="27" y="190"/>
                    <a:pt x="28" y="190"/>
                  </a:cubicBezTo>
                  <a:cubicBezTo>
                    <a:pt x="28" y="190"/>
                    <a:pt x="28" y="190"/>
                    <a:pt x="28" y="190"/>
                  </a:cubicBezTo>
                  <a:cubicBezTo>
                    <a:pt x="29" y="190"/>
                    <a:pt x="29" y="191"/>
                    <a:pt x="29" y="190"/>
                  </a:cubicBezTo>
                  <a:cubicBezTo>
                    <a:pt x="29" y="190"/>
                    <a:pt x="30" y="190"/>
                    <a:pt x="30" y="190"/>
                  </a:cubicBezTo>
                  <a:cubicBezTo>
                    <a:pt x="30" y="190"/>
                    <a:pt x="30" y="190"/>
                    <a:pt x="30" y="190"/>
                  </a:cubicBezTo>
                  <a:cubicBezTo>
                    <a:pt x="30" y="191"/>
                    <a:pt x="30" y="191"/>
                    <a:pt x="29" y="191"/>
                  </a:cubicBezTo>
                  <a:cubicBezTo>
                    <a:pt x="29" y="191"/>
                    <a:pt x="29" y="191"/>
                    <a:pt x="28" y="190"/>
                  </a:cubicBezTo>
                  <a:cubicBezTo>
                    <a:pt x="28" y="190"/>
                    <a:pt x="28" y="190"/>
                    <a:pt x="28" y="190"/>
                  </a:cubicBezTo>
                  <a:cubicBezTo>
                    <a:pt x="27" y="190"/>
                    <a:pt x="26" y="191"/>
                    <a:pt x="26" y="191"/>
                  </a:cubicBezTo>
                  <a:cubicBezTo>
                    <a:pt x="26" y="191"/>
                    <a:pt x="25" y="191"/>
                    <a:pt x="25" y="191"/>
                  </a:cubicBezTo>
                  <a:cubicBezTo>
                    <a:pt x="25" y="191"/>
                    <a:pt x="25" y="191"/>
                    <a:pt x="25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5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4" y="193"/>
                    <a:pt x="24" y="192"/>
                    <a:pt x="24" y="192"/>
                  </a:cubicBezTo>
                  <a:cubicBezTo>
                    <a:pt x="24" y="192"/>
                    <a:pt x="24" y="192"/>
                    <a:pt x="23" y="192"/>
                  </a:cubicBezTo>
                  <a:cubicBezTo>
                    <a:pt x="23" y="192"/>
                    <a:pt x="23" y="192"/>
                    <a:pt x="23" y="193"/>
                  </a:cubicBezTo>
                  <a:cubicBezTo>
                    <a:pt x="23" y="193"/>
                    <a:pt x="22" y="193"/>
                    <a:pt x="22" y="193"/>
                  </a:cubicBezTo>
                  <a:cubicBezTo>
                    <a:pt x="22" y="194"/>
                    <a:pt x="22" y="194"/>
                    <a:pt x="22" y="194"/>
                  </a:cubicBezTo>
                  <a:cubicBezTo>
                    <a:pt x="22" y="194"/>
                    <a:pt x="22" y="195"/>
                    <a:pt x="22" y="195"/>
                  </a:cubicBezTo>
                  <a:cubicBezTo>
                    <a:pt x="22" y="196"/>
                    <a:pt x="22" y="196"/>
                    <a:pt x="23" y="197"/>
                  </a:cubicBezTo>
                  <a:cubicBezTo>
                    <a:pt x="23" y="197"/>
                    <a:pt x="23" y="197"/>
                    <a:pt x="23" y="197"/>
                  </a:cubicBezTo>
                  <a:cubicBezTo>
                    <a:pt x="23" y="197"/>
                    <a:pt x="23" y="197"/>
                    <a:pt x="23" y="197"/>
                  </a:cubicBezTo>
                  <a:cubicBezTo>
                    <a:pt x="23" y="197"/>
                    <a:pt x="23" y="197"/>
                    <a:pt x="23" y="197"/>
                  </a:cubicBezTo>
                  <a:cubicBezTo>
                    <a:pt x="23" y="198"/>
                    <a:pt x="23" y="198"/>
                    <a:pt x="23" y="198"/>
                  </a:cubicBezTo>
                  <a:cubicBezTo>
                    <a:pt x="22" y="198"/>
                    <a:pt x="22" y="197"/>
                    <a:pt x="22" y="197"/>
                  </a:cubicBezTo>
                  <a:cubicBezTo>
                    <a:pt x="22" y="196"/>
                    <a:pt x="22" y="195"/>
                    <a:pt x="22" y="195"/>
                  </a:cubicBezTo>
                  <a:cubicBezTo>
                    <a:pt x="22" y="194"/>
                    <a:pt x="21" y="194"/>
                    <a:pt x="21" y="194"/>
                  </a:cubicBezTo>
                  <a:cubicBezTo>
                    <a:pt x="20" y="194"/>
                    <a:pt x="20" y="194"/>
                    <a:pt x="20" y="195"/>
                  </a:cubicBezTo>
                  <a:cubicBezTo>
                    <a:pt x="20" y="195"/>
                    <a:pt x="19" y="196"/>
                    <a:pt x="19" y="197"/>
                  </a:cubicBezTo>
                  <a:cubicBezTo>
                    <a:pt x="19" y="197"/>
                    <a:pt x="20" y="197"/>
                    <a:pt x="20" y="197"/>
                  </a:cubicBezTo>
                  <a:cubicBezTo>
                    <a:pt x="20" y="197"/>
                    <a:pt x="20" y="197"/>
                    <a:pt x="20" y="197"/>
                  </a:cubicBezTo>
                  <a:cubicBezTo>
                    <a:pt x="20" y="197"/>
                    <a:pt x="20" y="197"/>
                    <a:pt x="20" y="197"/>
                  </a:cubicBezTo>
                  <a:cubicBezTo>
                    <a:pt x="20" y="197"/>
                    <a:pt x="20" y="197"/>
                    <a:pt x="20" y="198"/>
                  </a:cubicBezTo>
                  <a:cubicBezTo>
                    <a:pt x="20" y="198"/>
                    <a:pt x="20" y="198"/>
                    <a:pt x="20" y="198"/>
                  </a:cubicBezTo>
                  <a:cubicBezTo>
                    <a:pt x="20" y="198"/>
                    <a:pt x="20" y="198"/>
                    <a:pt x="20" y="198"/>
                  </a:cubicBezTo>
                  <a:cubicBezTo>
                    <a:pt x="19" y="198"/>
                    <a:pt x="19" y="199"/>
                    <a:pt x="19" y="199"/>
                  </a:cubicBezTo>
                  <a:cubicBezTo>
                    <a:pt x="19" y="199"/>
                    <a:pt x="19" y="200"/>
                    <a:pt x="19" y="200"/>
                  </a:cubicBezTo>
                  <a:cubicBezTo>
                    <a:pt x="20" y="200"/>
                    <a:pt x="20" y="201"/>
                    <a:pt x="20" y="200"/>
                  </a:cubicBezTo>
                  <a:cubicBezTo>
                    <a:pt x="21" y="200"/>
                    <a:pt x="21" y="200"/>
                    <a:pt x="21" y="200"/>
                  </a:cubicBezTo>
                  <a:cubicBezTo>
                    <a:pt x="21" y="200"/>
                    <a:pt x="21" y="200"/>
                    <a:pt x="22" y="200"/>
                  </a:cubicBezTo>
                  <a:cubicBezTo>
                    <a:pt x="22" y="200"/>
                    <a:pt x="22" y="200"/>
                    <a:pt x="22" y="199"/>
                  </a:cubicBezTo>
                  <a:cubicBezTo>
                    <a:pt x="22" y="199"/>
                    <a:pt x="23" y="199"/>
                    <a:pt x="23" y="199"/>
                  </a:cubicBezTo>
                  <a:cubicBezTo>
                    <a:pt x="23" y="199"/>
                    <a:pt x="23" y="199"/>
                    <a:pt x="23" y="199"/>
                  </a:cubicBezTo>
                  <a:cubicBezTo>
                    <a:pt x="23" y="199"/>
                    <a:pt x="23" y="199"/>
                    <a:pt x="24" y="199"/>
                  </a:cubicBezTo>
                  <a:cubicBezTo>
                    <a:pt x="24" y="199"/>
                    <a:pt x="24" y="199"/>
                    <a:pt x="25" y="199"/>
                  </a:cubicBezTo>
                  <a:cubicBezTo>
                    <a:pt x="25" y="199"/>
                    <a:pt x="26" y="198"/>
                    <a:pt x="26" y="198"/>
                  </a:cubicBezTo>
                  <a:cubicBezTo>
                    <a:pt x="27" y="198"/>
                    <a:pt x="27" y="197"/>
                    <a:pt x="28" y="197"/>
                  </a:cubicBezTo>
                  <a:cubicBezTo>
                    <a:pt x="28" y="196"/>
                    <a:pt x="28" y="196"/>
                    <a:pt x="29" y="196"/>
                  </a:cubicBezTo>
                  <a:cubicBezTo>
                    <a:pt x="29" y="195"/>
                    <a:pt x="29" y="195"/>
                    <a:pt x="29" y="195"/>
                  </a:cubicBezTo>
                  <a:cubicBezTo>
                    <a:pt x="30" y="195"/>
                    <a:pt x="30" y="195"/>
                    <a:pt x="31" y="195"/>
                  </a:cubicBezTo>
                  <a:cubicBezTo>
                    <a:pt x="31" y="195"/>
                    <a:pt x="32" y="194"/>
                    <a:pt x="32" y="194"/>
                  </a:cubicBezTo>
                  <a:cubicBezTo>
                    <a:pt x="32" y="194"/>
                    <a:pt x="33" y="194"/>
                    <a:pt x="33" y="194"/>
                  </a:cubicBezTo>
                  <a:cubicBezTo>
                    <a:pt x="33" y="194"/>
                    <a:pt x="33" y="194"/>
                    <a:pt x="33" y="193"/>
                  </a:cubicBezTo>
                  <a:cubicBezTo>
                    <a:pt x="33" y="193"/>
                    <a:pt x="34" y="193"/>
                    <a:pt x="34" y="193"/>
                  </a:cubicBezTo>
                  <a:cubicBezTo>
                    <a:pt x="34" y="193"/>
                    <a:pt x="34" y="194"/>
                    <a:pt x="34" y="194"/>
                  </a:cubicBezTo>
                  <a:cubicBezTo>
                    <a:pt x="34" y="194"/>
                    <a:pt x="34" y="194"/>
                    <a:pt x="33" y="194"/>
                  </a:cubicBezTo>
                  <a:cubicBezTo>
                    <a:pt x="33" y="194"/>
                    <a:pt x="33" y="194"/>
                    <a:pt x="33" y="194"/>
                  </a:cubicBezTo>
                  <a:cubicBezTo>
                    <a:pt x="33" y="195"/>
                    <a:pt x="35" y="194"/>
                    <a:pt x="35" y="195"/>
                  </a:cubicBezTo>
                  <a:cubicBezTo>
                    <a:pt x="35" y="195"/>
                    <a:pt x="34" y="195"/>
                    <a:pt x="34" y="195"/>
                  </a:cubicBezTo>
                  <a:cubicBezTo>
                    <a:pt x="34" y="195"/>
                    <a:pt x="34" y="195"/>
                    <a:pt x="34" y="195"/>
                  </a:cubicBezTo>
                  <a:cubicBezTo>
                    <a:pt x="33" y="195"/>
                    <a:pt x="33" y="195"/>
                    <a:pt x="33" y="195"/>
                  </a:cubicBezTo>
                  <a:cubicBezTo>
                    <a:pt x="32" y="195"/>
                    <a:pt x="32" y="195"/>
                    <a:pt x="31" y="196"/>
                  </a:cubicBezTo>
                  <a:cubicBezTo>
                    <a:pt x="31" y="196"/>
                    <a:pt x="31" y="196"/>
                    <a:pt x="31" y="196"/>
                  </a:cubicBezTo>
                  <a:cubicBezTo>
                    <a:pt x="31" y="196"/>
                    <a:pt x="30" y="196"/>
                    <a:pt x="30" y="196"/>
                  </a:cubicBezTo>
                  <a:cubicBezTo>
                    <a:pt x="30" y="196"/>
                    <a:pt x="30" y="197"/>
                    <a:pt x="30" y="197"/>
                  </a:cubicBezTo>
                  <a:cubicBezTo>
                    <a:pt x="30" y="197"/>
                    <a:pt x="30" y="197"/>
                    <a:pt x="30" y="197"/>
                  </a:cubicBezTo>
                  <a:cubicBezTo>
                    <a:pt x="30" y="197"/>
                    <a:pt x="29" y="197"/>
                    <a:pt x="29" y="197"/>
                  </a:cubicBezTo>
                  <a:cubicBezTo>
                    <a:pt x="29" y="198"/>
                    <a:pt x="30" y="198"/>
                    <a:pt x="30" y="198"/>
                  </a:cubicBezTo>
                  <a:cubicBezTo>
                    <a:pt x="30" y="198"/>
                    <a:pt x="29" y="199"/>
                    <a:pt x="30" y="199"/>
                  </a:cubicBezTo>
                  <a:cubicBezTo>
                    <a:pt x="30" y="199"/>
                    <a:pt x="30" y="199"/>
                    <a:pt x="30" y="199"/>
                  </a:cubicBezTo>
                  <a:cubicBezTo>
                    <a:pt x="31" y="199"/>
                    <a:pt x="31" y="198"/>
                    <a:pt x="32" y="198"/>
                  </a:cubicBezTo>
                  <a:cubicBezTo>
                    <a:pt x="32" y="198"/>
                    <a:pt x="32" y="199"/>
                    <a:pt x="33" y="199"/>
                  </a:cubicBezTo>
                  <a:cubicBezTo>
                    <a:pt x="33" y="199"/>
                    <a:pt x="34" y="198"/>
                    <a:pt x="34" y="199"/>
                  </a:cubicBezTo>
                  <a:cubicBezTo>
                    <a:pt x="34" y="199"/>
                    <a:pt x="34" y="199"/>
                    <a:pt x="34" y="199"/>
                  </a:cubicBezTo>
                  <a:cubicBezTo>
                    <a:pt x="34" y="199"/>
                    <a:pt x="34" y="200"/>
                    <a:pt x="34" y="200"/>
                  </a:cubicBezTo>
                  <a:cubicBezTo>
                    <a:pt x="34" y="200"/>
                    <a:pt x="34" y="200"/>
                    <a:pt x="34" y="200"/>
                  </a:cubicBezTo>
                  <a:cubicBezTo>
                    <a:pt x="34" y="200"/>
                    <a:pt x="34" y="201"/>
                    <a:pt x="34" y="201"/>
                  </a:cubicBezTo>
                  <a:cubicBezTo>
                    <a:pt x="34" y="201"/>
                    <a:pt x="34" y="201"/>
                    <a:pt x="34" y="201"/>
                  </a:cubicBezTo>
                  <a:cubicBezTo>
                    <a:pt x="34" y="201"/>
                    <a:pt x="34" y="201"/>
                    <a:pt x="34" y="201"/>
                  </a:cubicBezTo>
                  <a:cubicBezTo>
                    <a:pt x="34" y="201"/>
                    <a:pt x="34" y="201"/>
                    <a:pt x="34" y="201"/>
                  </a:cubicBezTo>
                  <a:cubicBezTo>
                    <a:pt x="34" y="201"/>
                    <a:pt x="34" y="200"/>
                    <a:pt x="34" y="200"/>
                  </a:cubicBezTo>
                  <a:cubicBezTo>
                    <a:pt x="34" y="200"/>
                    <a:pt x="34" y="200"/>
                    <a:pt x="34" y="200"/>
                  </a:cubicBezTo>
                  <a:cubicBezTo>
                    <a:pt x="34" y="199"/>
                    <a:pt x="33" y="199"/>
                    <a:pt x="33" y="199"/>
                  </a:cubicBezTo>
                  <a:cubicBezTo>
                    <a:pt x="32" y="199"/>
                    <a:pt x="31" y="199"/>
                    <a:pt x="31" y="199"/>
                  </a:cubicBezTo>
                  <a:cubicBezTo>
                    <a:pt x="30" y="199"/>
                    <a:pt x="30" y="199"/>
                    <a:pt x="30" y="199"/>
                  </a:cubicBezTo>
                  <a:cubicBezTo>
                    <a:pt x="30" y="199"/>
                    <a:pt x="30" y="199"/>
                    <a:pt x="30" y="200"/>
                  </a:cubicBezTo>
                  <a:cubicBezTo>
                    <a:pt x="29" y="200"/>
                    <a:pt x="29" y="199"/>
                    <a:pt x="29" y="199"/>
                  </a:cubicBezTo>
                  <a:cubicBezTo>
                    <a:pt x="29" y="198"/>
                    <a:pt x="29" y="198"/>
                    <a:pt x="29" y="198"/>
                  </a:cubicBezTo>
                  <a:cubicBezTo>
                    <a:pt x="28" y="198"/>
                    <a:pt x="28" y="198"/>
                    <a:pt x="28" y="198"/>
                  </a:cubicBezTo>
                  <a:cubicBezTo>
                    <a:pt x="27" y="198"/>
                    <a:pt x="27" y="198"/>
                    <a:pt x="27" y="198"/>
                  </a:cubicBezTo>
                  <a:cubicBezTo>
                    <a:pt x="27" y="198"/>
                    <a:pt x="28" y="199"/>
                    <a:pt x="28" y="199"/>
                  </a:cubicBezTo>
                  <a:cubicBezTo>
                    <a:pt x="28" y="199"/>
                    <a:pt x="27" y="199"/>
                    <a:pt x="27" y="199"/>
                  </a:cubicBezTo>
                  <a:cubicBezTo>
                    <a:pt x="27" y="199"/>
                    <a:pt x="27" y="199"/>
                    <a:pt x="27" y="200"/>
                  </a:cubicBezTo>
                  <a:cubicBezTo>
                    <a:pt x="27" y="200"/>
                    <a:pt x="27" y="199"/>
                    <a:pt x="26" y="200"/>
                  </a:cubicBezTo>
                  <a:cubicBezTo>
                    <a:pt x="26" y="200"/>
                    <a:pt x="26" y="201"/>
                    <a:pt x="26" y="201"/>
                  </a:cubicBezTo>
                  <a:cubicBezTo>
                    <a:pt x="26" y="201"/>
                    <a:pt x="27" y="201"/>
                    <a:pt x="27" y="201"/>
                  </a:cubicBezTo>
                  <a:cubicBezTo>
                    <a:pt x="27" y="201"/>
                    <a:pt x="26" y="201"/>
                    <a:pt x="26" y="202"/>
                  </a:cubicBezTo>
                  <a:cubicBezTo>
                    <a:pt x="26" y="202"/>
                    <a:pt x="27" y="202"/>
                    <a:pt x="27" y="202"/>
                  </a:cubicBezTo>
                  <a:cubicBezTo>
                    <a:pt x="27" y="202"/>
                    <a:pt x="27" y="202"/>
                    <a:pt x="27" y="202"/>
                  </a:cubicBezTo>
                  <a:cubicBezTo>
                    <a:pt x="28" y="202"/>
                    <a:pt x="28" y="203"/>
                    <a:pt x="27" y="203"/>
                  </a:cubicBezTo>
                  <a:cubicBezTo>
                    <a:pt x="27" y="203"/>
                    <a:pt x="27" y="203"/>
                    <a:pt x="27" y="203"/>
                  </a:cubicBezTo>
                  <a:cubicBezTo>
                    <a:pt x="27" y="203"/>
                    <a:pt x="27" y="203"/>
                    <a:pt x="27" y="203"/>
                  </a:cubicBezTo>
                  <a:cubicBezTo>
                    <a:pt x="26" y="204"/>
                    <a:pt x="26" y="204"/>
                    <a:pt x="26" y="204"/>
                  </a:cubicBezTo>
                  <a:cubicBezTo>
                    <a:pt x="26" y="205"/>
                    <a:pt x="26" y="205"/>
                    <a:pt x="26" y="206"/>
                  </a:cubicBezTo>
                  <a:cubicBezTo>
                    <a:pt x="27" y="207"/>
                    <a:pt x="27" y="205"/>
                    <a:pt x="28" y="205"/>
                  </a:cubicBezTo>
                  <a:cubicBezTo>
                    <a:pt x="28" y="205"/>
                    <a:pt x="29" y="204"/>
                    <a:pt x="29" y="205"/>
                  </a:cubicBezTo>
                  <a:cubicBezTo>
                    <a:pt x="29" y="205"/>
                    <a:pt x="29" y="205"/>
                    <a:pt x="29" y="205"/>
                  </a:cubicBezTo>
                  <a:cubicBezTo>
                    <a:pt x="29" y="205"/>
                    <a:pt x="29" y="205"/>
                    <a:pt x="29" y="205"/>
                  </a:cubicBezTo>
                  <a:cubicBezTo>
                    <a:pt x="29" y="205"/>
                    <a:pt x="28" y="205"/>
                    <a:pt x="28" y="206"/>
                  </a:cubicBezTo>
                  <a:cubicBezTo>
                    <a:pt x="28" y="206"/>
                    <a:pt x="28" y="206"/>
                    <a:pt x="28" y="206"/>
                  </a:cubicBezTo>
                  <a:cubicBezTo>
                    <a:pt x="28" y="206"/>
                    <a:pt x="28" y="206"/>
                    <a:pt x="28" y="206"/>
                  </a:cubicBezTo>
                  <a:cubicBezTo>
                    <a:pt x="27" y="206"/>
                    <a:pt x="27" y="207"/>
                    <a:pt x="27" y="207"/>
                  </a:cubicBezTo>
                  <a:cubicBezTo>
                    <a:pt x="27" y="207"/>
                    <a:pt x="26" y="207"/>
                    <a:pt x="26" y="207"/>
                  </a:cubicBezTo>
                  <a:cubicBezTo>
                    <a:pt x="26" y="207"/>
                    <a:pt x="26" y="207"/>
                    <a:pt x="26" y="208"/>
                  </a:cubicBezTo>
                  <a:cubicBezTo>
                    <a:pt x="25" y="208"/>
                    <a:pt x="25" y="208"/>
                    <a:pt x="25" y="209"/>
                  </a:cubicBezTo>
                  <a:cubicBezTo>
                    <a:pt x="25" y="209"/>
                    <a:pt x="27" y="208"/>
                    <a:pt x="27" y="209"/>
                  </a:cubicBezTo>
                  <a:cubicBezTo>
                    <a:pt x="27" y="209"/>
                    <a:pt x="27" y="209"/>
                    <a:pt x="27" y="209"/>
                  </a:cubicBezTo>
                  <a:cubicBezTo>
                    <a:pt x="26" y="210"/>
                    <a:pt x="26" y="209"/>
                    <a:pt x="26" y="210"/>
                  </a:cubicBezTo>
                  <a:cubicBezTo>
                    <a:pt x="25" y="210"/>
                    <a:pt x="26" y="211"/>
                    <a:pt x="26" y="211"/>
                  </a:cubicBezTo>
                  <a:cubicBezTo>
                    <a:pt x="27" y="211"/>
                    <a:pt x="28" y="211"/>
                    <a:pt x="28" y="211"/>
                  </a:cubicBezTo>
                  <a:cubicBezTo>
                    <a:pt x="29" y="210"/>
                    <a:pt x="30" y="210"/>
                    <a:pt x="30" y="210"/>
                  </a:cubicBezTo>
                  <a:cubicBezTo>
                    <a:pt x="31" y="210"/>
                    <a:pt x="31" y="210"/>
                    <a:pt x="31" y="210"/>
                  </a:cubicBezTo>
                  <a:cubicBezTo>
                    <a:pt x="32" y="210"/>
                    <a:pt x="32" y="209"/>
                    <a:pt x="32" y="209"/>
                  </a:cubicBezTo>
                  <a:cubicBezTo>
                    <a:pt x="32" y="209"/>
                    <a:pt x="32" y="209"/>
                    <a:pt x="32" y="209"/>
                  </a:cubicBezTo>
                  <a:cubicBezTo>
                    <a:pt x="32" y="209"/>
                    <a:pt x="33" y="209"/>
                    <a:pt x="33" y="209"/>
                  </a:cubicBezTo>
                  <a:cubicBezTo>
                    <a:pt x="33" y="209"/>
                    <a:pt x="32" y="210"/>
                    <a:pt x="32" y="210"/>
                  </a:cubicBezTo>
                  <a:cubicBezTo>
                    <a:pt x="32" y="211"/>
                    <a:pt x="33" y="211"/>
                    <a:pt x="33" y="211"/>
                  </a:cubicBezTo>
                  <a:cubicBezTo>
                    <a:pt x="34" y="210"/>
                    <a:pt x="34" y="210"/>
                    <a:pt x="34" y="210"/>
                  </a:cubicBezTo>
                  <a:cubicBezTo>
                    <a:pt x="35" y="210"/>
                    <a:pt x="35" y="210"/>
                    <a:pt x="35" y="210"/>
                  </a:cubicBezTo>
                  <a:cubicBezTo>
                    <a:pt x="35" y="210"/>
                    <a:pt x="35" y="210"/>
                    <a:pt x="36" y="211"/>
                  </a:cubicBezTo>
                  <a:cubicBezTo>
                    <a:pt x="35" y="211"/>
                    <a:pt x="35" y="211"/>
                    <a:pt x="35" y="211"/>
                  </a:cubicBezTo>
                  <a:cubicBezTo>
                    <a:pt x="34" y="211"/>
                    <a:pt x="34" y="211"/>
                    <a:pt x="34" y="211"/>
                  </a:cubicBezTo>
                  <a:cubicBezTo>
                    <a:pt x="34" y="211"/>
                    <a:pt x="34" y="211"/>
                    <a:pt x="34" y="211"/>
                  </a:cubicBezTo>
                  <a:cubicBezTo>
                    <a:pt x="34" y="211"/>
                    <a:pt x="34" y="211"/>
                    <a:pt x="33" y="211"/>
                  </a:cubicBezTo>
                  <a:cubicBezTo>
                    <a:pt x="33" y="211"/>
                    <a:pt x="33" y="211"/>
                    <a:pt x="33" y="211"/>
                  </a:cubicBezTo>
                  <a:cubicBezTo>
                    <a:pt x="33" y="211"/>
                    <a:pt x="33" y="211"/>
                    <a:pt x="33" y="211"/>
                  </a:cubicBezTo>
                  <a:cubicBezTo>
                    <a:pt x="33" y="212"/>
                    <a:pt x="33" y="212"/>
                    <a:pt x="33" y="212"/>
                  </a:cubicBezTo>
                  <a:cubicBezTo>
                    <a:pt x="33" y="212"/>
                    <a:pt x="33" y="212"/>
                    <a:pt x="33" y="212"/>
                  </a:cubicBezTo>
                  <a:cubicBezTo>
                    <a:pt x="33" y="212"/>
                    <a:pt x="33" y="212"/>
                    <a:pt x="33" y="212"/>
                  </a:cubicBezTo>
                  <a:cubicBezTo>
                    <a:pt x="33" y="212"/>
                    <a:pt x="33" y="212"/>
                    <a:pt x="33" y="212"/>
                  </a:cubicBezTo>
                  <a:cubicBezTo>
                    <a:pt x="33" y="213"/>
                    <a:pt x="33" y="213"/>
                    <a:pt x="33" y="213"/>
                  </a:cubicBezTo>
                  <a:cubicBezTo>
                    <a:pt x="33" y="213"/>
                    <a:pt x="33" y="213"/>
                    <a:pt x="33" y="213"/>
                  </a:cubicBezTo>
                  <a:cubicBezTo>
                    <a:pt x="33" y="213"/>
                    <a:pt x="33" y="213"/>
                    <a:pt x="33" y="214"/>
                  </a:cubicBezTo>
                  <a:cubicBezTo>
                    <a:pt x="33" y="214"/>
                    <a:pt x="33" y="214"/>
                    <a:pt x="33" y="214"/>
                  </a:cubicBezTo>
                  <a:cubicBezTo>
                    <a:pt x="33" y="214"/>
                    <a:pt x="33" y="214"/>
                    <a:pt x="33" y="214"/>
                  </a:cubicBezTo>
                  <a:cubicBezTo>
                    <a:pt x="33" y="214"/>
                    <a:pt x="33" y="215"/>
                    <a:pt x="33" y="215"/>
                  </a:cubicBezTo>
                  <a:cubicBezTo>
                    <a:pt x="33" y="214"/>
                    <a:pt x="33" y="214"/>
                    <a:pt x="33" y="213"/>
                  </a:cubicBezTo>
                  <a:cubicBezTo>
                    <a:pt x="33" y="213"/>
                    <a:pt x="33" y="212"/>
                    <a:pt x="32" y="211"/>
                  </a:cubicBezTo>
                  <a:cubicBezTo>
                    <a:pt x="32" y="211"/>
                    <a:pt x="32" y="211"/>
                    <a:pt x="32" y="211"/>
                  </a:cubicBezTo>
                  <a:cubicBezTo>
                    <a:pt x="32" y="211"/>
                    <a:pt x="32" y="211"/>
                    <a:pt x="31" y="211"/>
                  </a:cubicBezTo>
                  <a:cubicBezTo>
                    <a:pt x="31" y="211"/>
                    <a:pt x="30" y="211"/>
                    <a:pt x="30" y="211"/>
                  </a:cubicBezTo>
                  <a:cubicBezTo>
                    <a:pt x="30" y="211"/>
                    <a:pt x="29" y="212"/>
                    <a:pt x="29" y="212"/>
                  </a:cubicBezTo>
                  <a:cubicBezTo>
                    <a:pt x="29" y="212"/>
                    <a:pt x="29" y="212"/>
                    <a:pt x="28" y="212"/>
                  </a:cubicBezTo>
                  <a:cubicBezTo>
                    <a:pt x="28" y="212"/>
                    <a:pt x="28" y="212"/>
                    <a:pt x="27" y="212"/>
                  </a:cubicBezTo>
                  <a:cubicBezTo>
                    <a:pt x="27" y="212"/>
                    <a:pt x="27" y="213"/>
                    <a:pt x="27" y="213"/>
                  </a:cubicBezTo>
                  <a:cubicBezTo>
                    <a:pt x="26" y="213"/>
                    <a:pt x="26" y="213"/>
                    <a:pt x="26" y="213"/>
                  </a:cubicBezTo>
                  <a:cubicBezTo>
                    <a:pt x="26" y="213"/>
                    <a:pt x="26" y="213"/>
                    <a:pt x="26" y="214"/>
                  </a:cubicBezTo>
                  <a:cubicBezTo>
                    <a:pt x="25" y="214"/>
                    <a:pt x="25" y="214"/>
                    <a:pt x="25" y="214"/>
                  </a:cubicBezTo>
                  <a:cubicBezTo>
                    <a:pt x="25" y="214"/>
                    <a:pt x="24" y="215"/>
                    <a:pt x="24" y="215"/>
                  </a:cubicBezTo>
                  <a:cubicBezTo>
                    <a:pt x="24" y="215"/>
                    <a:pt x="24" y="215"/>
                    <a:pt x="24" y="215"/>
                  </a:cubicBezTo>
                  <a:cubicBezTo>
                    <a:pt x="24" y="215"/>
                    <a:pt x="24" y="215"/>
                    <a:pt x="23" y="215"/>
                  </a:cubicBezTo>
                  <a:cubicBezTo>
                    <a:pt x="23" y="215"/>
                    <a:pt x="23" y="215"/>
                    <a:pt x="23" y="215"/>
                  </a:cubicBezTo>
                  <a:cubicBezTo>
                    <a:pt x="22" y="215"/>
                    <a:pt x="22" y="215"/>
                    <a:pt x="22" y="215"/>
                  </a:cubicBezTo>
                  <a:cubicBezTo>
                    <a:pt x="22" y="215"/>
                    <a:pt x="21" y="216"/>
                    <a:pt x="21" y="216"/>
                  </a:cubicBezTo>
                  <a:cubicBezTo>
                    <a:pt x="21" y="216"/>
                    <a:pt x="21" y="217"/>
                    <a:pt x="21" y="217"/>
                  </a:cubicBezTo>
                  <a:cubicBezTo>
                    <a:pt x="21" y="217"/>
                    <a:pt x="20" y="218"/>
                    <a:pt x="20" y="218"/>
                  </a:cubicBezTo>
                  <a:cubicBezTo>
                    <a:pt x="20" y="218"/>
                    <a:pt x="20" y="219"/>
                    <a:pt x="20" y="219"/>
                  </a:cubicBezTo>
                  <a:cubicBezTo>
                    <a:pt x="20" y="219"/>
                    <a:pt x="20" y="219"/>
                    <a:pt x="21" y="219"/>
                  </a:cubicBezTo>
                  <a:cubicBezTo>
                    <a:pt x="21" y="219"/>
                    <a:pt x="22" y="218"/>
                    <a:pt x="22" y="218"/>
                  </a:cubicBezTo>
                  <a:cubicBezTo>
                    <a:pt x="22" y="218"/>
                    <a:pt x="22" y="218"/>
                    <a:pt x="23" y="218"/>
                  </a:cubicBezTo>
                  <a:cubicBezTo>
                    <a:pt x="23" y="218"/>
                    <a:pt x="23" y="217"/>
                    <a:pt x="23" y="217"/>
                  </a:cubicBezTo>
                  <a:cubicBezTo>
                    <a:pt x="23" y="217"/>
                    <a:pt x="23" y="218"/>
                    <a:pt x="24" y="218"/>
                  </a:cubicBezTo>
                  <a:cubicBezTo>
                    <a:pt x="24" y="218"/>
                    <a:pt x="24" y="218"/>
                    <a:pt x="24" y="218"/>
                  </a:cubicBezTo>
                  <a:cubicBezTo>
                    <a:pt x="24" y="217"/>
                    <a:pt x="24" y="217"/>
                    <a:pt x="25" y="217"/>
                  </a:cubicBezTo>
                  <a:cubicBezTo>
                    <a:pt x="25" y="217"/>
                    <a:pt x="25" y="217"/>
                    <a:pt x="25" y="217"/>
                  </a:cubicBezTo>
                  <a:cubicBezTo>
                    <a:pt x="25" y="216"/>
                    <a:pt x="25" y="216"/>
                    <a:pt x="25" y="216"/>
                  </a:cubicBezTo>
                  <a:cubicBezTo>
                    <a:pt x="25" y="216"/>
                    <a:pt x="26" y="216"/>
                    <a:pt x="26" y="216"/>
                  </a:cubicBezTo>
                  <a:cubicBezTo>
                    <a:pt x="26" y="216"/>
                    <a:pt x="26" y="216"/>
                    <a:pt x="25" y="216"/>
                  </a:cubicBezTo>
                  <a:cubicBezTo>
                    <a:pt x="25" y="216"/>
                    <a:pt x="25" y="217"/>
                    <a:pt x="25" y="217"/>
                  </a:cubicBezTo>
                  <a:cubicBezTo>
                    <a:pt x="25" y="217"/>
                    <a:pt x="25" y="217"/>
                    <a:pt x="26" y="217"/>
                  </a:cubicBezTo>
                  <a:cubicBezTo>
                    <a:pt x="26" y="217"/>
                    <a:pt x="26" y="217"/>
                    <a:pt x="26" y="217"/>
                  </a:cubicBezTo>
                  <a:cubicBezTo>
                    <a:pt x="26" y="218"/>
                    <a:pt x="26" y="218"/>
                    <a:pt x="27" y="218"/>
                  </a:cubicBezTo>
                  <a:cubicBezTo>
                    <a:pt x="27" y="218"/>
                    <a:pt x="27" y="218"/>
                    <a:pt x="27" y="218"/>
                  </a:cubicBezTo>
                  <a:cubicBezTo>
                    <a:pt x="27" y="218"/>
                    <a:pt x="27" y="218"/>
                    <a:pt x="28" y="218"/>
                  </a:cubicBezTo>
                  <a:cubicBezTo>
                    <a:pt x="28" y="218"/>
                    <a:pt x="28" y="218"/>
                    <a:pt x="29" y="218"/>
                  </a:cubicBezTo>
                  <a:cubicBezTo>
                    <a:pt x="29" y="218"/>
                    <a:pt x="29" y="218"/>
                    <a:pt x="30" y="218"/>
                  </a:cubicBezTo>
                  <a:cubicBezTo>
                    <a:pt x="30" y="218"/>
                    <a:pt x="30" y="218"/>
                    <a:pt x="30" y="218"/>
                  </a:cubicBezTo>
                  <a:cubicBezTo>
                    <a:pt x="30" y="218"/>
                    <a:pt x="31" y="217"/>
                    <a:pt x="31" y="217"/>
                  </a:cubicBezTo>
                  <a:cubicBezTo>
                    <a:pt x="31" y="217"/>
                    <a:pt x="31" y="218"/>
                    <a:pt x="31" y="218"/>
                  </a:cubicBezTo>
                  <a:cubicBezTo>
                    <a:pt x="30" y="218"/>
                    <a:pt x="30" y="218"/>
                    <a:pt x="30" y="218"/>
                  </a:cubicBezTo>
                  <a:cubicBezTo>
                    <a:pt x="29" y="218"/>
                    <a:pt x="28" y="218"/>
                    <a:pt x="28" y="218"/>
                  </a:cubicBezTo>
                  <a:cubicBezTo>
                    <a:pt x="27" y="218"/>
                    <a:pt x="26" y="218"/>
                    <a:pt x="25" y="218"/>
                  </a:cubicBezTo>
                  <a:cubicBezTo>
                    <a:pt x="25" y="218"/>
                    <a:pt x="24" y="218"/>
                    <a:pt x="24" y="218"/>
                  </a:cubicBezTo>
                  <a:cubicBezTo>
                    <a:pt x="24" y="218"/>
                    <a:pt x="23" y="218"/>
                    <a:pt x="23" y="218"/>
                  </a:cubicBezTo>
                  <a:cubicBezTo>
                    <a:pt x="22" y="218"/>
                    <a:pt x="22" y="219"/>
                    <a:pt x="21" y="220"/>
                  </a:cubicBezTo>
                  <a:cubicBezTo>
                    <a:pt x="21" y="220"/>
                    <a:pt x="21" y="220"/>
                    <a:pt x="20" y="220"/>
                  </a:cubicBezTo>
                  <a:cubicBezTo>
                    <a:pt x="20" y="220"/>
                    <a:pt x="20" y="221"/>
                    <a:pt x="20" y="221"/>
                  </a:cubicBezTo>
                  <a:cubicBezTo>
                    <a:pt x="20" y="221"/>
                    <a:pt x="20" y="221"/>
                    <a:pt x="20" y="222"/>
                  </a:cubicBezTo>
                  <a:cubicBezTo>
                    <a:pt x="20" y="222"/>
                    <a:pt x="20" y="222"/>
                    <a:pt x="20" y="222"/>
                  </a:cubicBezTo>
                  <a:cubicBezTo>
                    <a:pt x="21" y="222"/>
                    <a:pt x="21" y="222"/>
                    <a:pt x="21" y="222"/>
                  </a:cubicBezTo>
                  <a:cubicBezTo>
                    <a:pt x="21" y="222"/>
                    <a:pt x="21" y="222"/>
                    <a:pt x="21" y="222"/>
                  </a:cubicBezTo>
                  <a:cubicBezTo>
                    <a:pt x="22" y="222"/>
                    <a:pt x="22" y="221"/>
                    <a:pt x="22" y="221"/>
                  </a:cubicBezTo>
                  <a:cubicBezTo>
                    <a:pt x="23" y="221"/>
                    <a:pt x="23" y="221"/>
                    <a:pt x="23" y="221"/>
                  </a:cubicBezTo>
                  <a:cubicBezTo>
                    <a:pt x="23" y="221"/>
                    <a:pt x="23" y="222"/>
                    <a:pt x="23" y="222"/>
                  </a:cubicBezTo>
                  <a:cubicBezTo>
                    <a:pt x="23" y="222"/>
                    <a:pt x="22" y="222"/>
                    <a:pt x="22" y="222"/>
                  </a:cubicBezTo>
                  <a:cubicBezTo>
                    <a:pt x="22" y="222"/>
                    <a:pt x="21" y="222"/>
                    <a:pt x="21" y="222"/>
                  </a:cubicBezTo>
                  <a:cubicBezTo>
                    <a:pt x="21" y="222"/>
                    <a:pt x="21" y="222"/>
                    <a:pt x="20" y="222"/>
                  </a:cubicBezTo>
                  <a:cubicBezTo>
                    <a:pt x="20" y="222"/>
                    <a:pt x="20" y="222"/>
                    <a:pt x="20" y="222"/>
                  </a:cubicBezTo>
                  <a:cubicBezTo>
                    <a:pt x="19" y="222"/>
                    <a:pt x="19" y="222"/>
                    <a:pt x="19" y="222"/>
                  </a:cubicBezTo>
                  <a:cubicBezTo>
                    <a:pt x="18" y="222"/>
                    <a:pt x="18" y="222"/>
                    <a:pt x="18" y="222"/>
                  </a:cubicBezTo>
                  <a:cubicBezTo>
                    <a:pt x="18" y="222"/>
                    <a:pt x="17" y="222"/>
                    <a:pt x="17" y="222"/>
                  </a:cubicBezTo>
                  <a:cubicBezTo>
                    <a:pt x="17" y="222"/>
                    <a:pt x="17" y="223"/>
                    <a:pt x="17" y="223"/>
                  </a:cubicBezTo>
                  <a:cubicBezTo>
                    <a:pt x="16" y="223"/>
                    <a:pt x="17" y="223"/>
                    <a:pt x="18" y="224"/>
                  </a:cubicBezTo>
                  <a:cubicBezTo>
                    <a:pt x="18" y="224"/>
                    <a:pt x="18" y="224"/>
                    <a:pt x="19" y="224"/>
                  </a:cubicBezTo>
                  <a:cubicBezTo>
                    <a:pt x="19" y="224"/>
                    <a:pt x="20" y="224"/>
                    <a:pt x="21" y="224"/>
                  </a:cubicBezTo>
                  <a:cubicBezTo>
                    <a:pt x="21" y="224"/>
                    <a:pt x="21" y="224"/>
                    <a:pt x="22" y="224"/>
                  </a:cubicBezTo>
                  <a:cubicBezTo>
                    <a:pt x="22" y="224"/>
                    <a:pt x="23" y="224"/>
                    <a:pt x="23" y="224"/>
                  </a:cubicBezTo>
                  <a:cubicBezTo>
                    <a:pt x="24" y="224"/>
                    <a:pt x="24" y="224"/>
                    <a:pt x="24" y="224"/>
                  </a:cubicBezTo>
                  <a:cubicBezTo>
                    <a:pt x="25" y="224"/>
                    <a:pt x="25" y="223"/>
                    <a:pt x="25" y="223"/>
                  </a:cubicBezTo>
                  <a:cubicBezTo>
                    <a:pt x="25" y="223"/>
                    <a:pt x="25" y="223"/>
                    <a:pt x="26" y="223"/>
                  </a:cubicBezTo>
                  <a:cubicBezTo>
                    <a:pt x="26" y="223"/>
                    <a:pt x="26" y="223"/>
                    <a:pt x="26" y="223"/>
                  </a:cubicBezTo>
                  <a:cubicBezTo>
                    <a:pt x="26" y="224"/>
                    <a:pt x="26" y="224"/>
                    <a:pt x="25" y="224"/>
                  </a:cubicBezTo>
                  <a:cubicBezTo>
                    <a:pt x="25" y="224"/>
                    <a:pt x="25" y="224"/>
                    <a:pt x="25" y="224"/>
                  </a:cubicBezTo>
                  <a:cubicBezTo>
                    <a:pt x="25" y="224"/>
                    <a:pt x="25" y="224"/>
                    <a:pt x="24" y="224"/>
                  </a:cubicBezTo>
                  <a:cubicBezTo>
                    <a:pt x="24" y="224"/>
                    <a:pt x="24" y="225"/>
                    <a:pt x="24" y="225"/>
                  </a:cubicBezTo>
                  <a:cubicBezTo>
                    <a:pt x="24" y="225"/>
                    <a:pt x="24" y="224"/>
                    <a:pt x="23" y="224"/>
                  </a:cubicBezTo>
                  <a:cubicBezTo>
                    <a:pt x="23" y="224"/>
                    <a:pt x="23" y="225"/>
                    <a:pt x="23" y="225"/>
                  </a:cubicBezTo>
                  <a:cubicBezTo>
                    <a:pt x="23" y="225"/>
                    <a:pt x="22" y="225"/>
                    <a:pt x="22" y="225"/>
                  </a:cubicBezTo>
                  <a:cubicBezTo>
                    <a:pt x="21" y="225"/>
                    <a:pt x="21" y="224"/>
                    <a:pt x="20" y="224"/>
                  </a:cubicBezTo>
                  <a:cubicBezTo>
                    <a:pt x="19" y="224"/>
                    <a:pt x="19" y="224"/>
                    <a:pt x="18" y="224"/>
                  </a:cubicBezTo>
                  <a:cubicBezTo>
                    <a:pt x="18" y="225"/>
                    <a:pt x="18" y="225"/>
                    <a:pt x="18" y="225"/>
                  </a:cubicBezTo>
                  <a:cubicBezTo>
                    <a:pt x="18" y="225"/>
                    <a:pt x="18" y="225"/>
                    <a:pt x="18" y="225"/>
                  </a:cubicBezTo>
                  <a:cubicBezTo>
                    <a:pt x="19" y="226"/>
                    <a:pt x="19" y="227"/>
                    <a:pt x="20" y="227"/>
                  </a:cubicBezTo>
                  <a:cubicBezTo>
                    <a:pt x="20" y="227"/>
                    <a:pt x="20" y="226"/>
                    <a:pt x="21" y="226"/>
                  </a:cubicBezTo>
                  <a:cubicBezTo>
                    <a:pt x="21" y="226"/>
                    <a:pt x="21" y="225"/>
                    <a:pt x="21" y="225"/>
                  </a:cubicBezTo>
                  <a:cubicBezTo>
                    <a:pt x="21" y="225"/>
                    <a:pt x="22" y="226"/>
                    <a:pt x="22" y="226"/>
                  </a:cubicBezTo>
                  <a:cubicBezTo>
                    <a:pt x="22" y="226"/>
                    <a:pt x="22" y="226"/>
                    <a:pt x="23" y="226"/>
                  </a:cubicBezTo>
                  <a:cubicBezTo>
                    <a:pt x="23" y="226"/>
                    <a:pt x="23" y="226"/>
                    <a:pt x="23" y="226"/>
                  </a:cubicBezTo>
                  <a:cubicBezTo>
                    <a:pt x="24" y="226"/>
                    <a:pt x="24" y="226"/>
                    <a:pt x="25" y="226"/>
                  </a:cubicBezTo>
                  <a:cubicBezTo>
                    <a:pt x="25" y="226"/>
                    <a:pt x="25" y="226"/>
                    <a:pt x="25" y="226"/>
                  </a:cubicBezTo>
                  <a:cubicBezTo>
                    <a:pt x="25" y="226"/>
                    <a:pt x="25" y="225"/>
                    <a:pt x="25" y="225"/>
                  </a:cubicBezTo>
                  <a:cubicBezTo>
                    <a:pt x="26" y="225"/>
                    <a:pt x="26" y="225"/>
                    <a:pt x="26" y="226"/>
                  </a:cubicBezTo>
                  <a:cubicBezTo>
                    <a:pt x="26" y="226"/>
                    <a:pt x="26" y="226"/>
                    <a:pt x="26" y="226"/>
                  </a:cubicBezTo>
                  <a:cubicBezTo>
                    <a:pt x="25" y="227"/>
                    <a:pt x="25" y="227"/>
                    <a:pt x="25" y="227"/>
                  </a:cubicBezTo>
                  <a:cubicBezTo>
                    <a:pt x="25" y="227"/>
                    <a:pt x="26" y="226"/>
                    <a:pt x="26" y="227"/>
                  </a:cubicBezTo>
                  <a:cubicBezTo>
                    <a:pt x="26" y="227"/>
                    <a:pt x="26" y="227"/>
                    <a:pt x="26" y="227"/>
                  </a:cubicBezTo>
                  <a:cubicBezTo>
                    <a:pt x="26" y="228"/>
                    <a:pt x="26" y="228"/>
                    <a:pt x="26" y="228"/>
                  </a:cubicBezTo>
                  <a:cubicBezTo>
                    <a:pt x="26" y="229"/>
                    <a:pt x="27" y="228"/>
                    <a:pt x="27" y="228"/>
                  </a:cubicBezTo>
                  <a:cubicBezTo>
                    <a:pt x="28" y="227"/>
                    <a:pt x="28" y="227"/>
                    <a:pt x="29" y="227"/>
                  </a:cubicBezTo>
                  <a:cubicBezTo>
                    <a:pt x="29" y="227"/>
                    <a:pt x="29" y="227"/>
                    <a:pt x="29" y="227"/>
                  </a:cubicBezTo>
                  <a:cubicBezTo>
                    <a:pt x="30" y="227"/>
                    <a:pt x="30" y="226"/>
                    <a:pt x="30" y="226"/>
                  </a:cubicBezTo>
                  <a:cubicBezTo>
                    <a:pt x="30" y="226"/>
                    <a:pt x="31" y="226"/>
                    <a:pt x="31" y="226"/>
                  </a:cubicBezTo>
                  <a:cubicBezTo>
                    <a:pt x="31" y="225"/>
                    <a:pt x="31" y="225"/>
                    <a:pt x="32" y="225"/>
                  </a:cubicBezTo>
                  <a:cubicBezTo>
                    <a:pt x="32" y="225"/>
                    <a:pt x="32" y="225"/>
                    <a:pt x="33" y="224"/>
                  </a:cubicBezTo>
                  <a:cubicBezTo>
                    <a:pt x="33" y="224"/>
                    <a:pt x="33" y="224"/>
                    <a:pt x="33" y="224"/>
                  </a:cubicBezTo>
                  <a:cubicBezTo>
                    <a:pt x="33" y="225"/>
                    <a:pt x="33" y="225"/>
                    <a:pt x="33" y="225"/>
                  </a:cubicBezTo>
                  <a:cubicBezTo>
                    <a:pt x="33" y="225"/>
                    <a:pt x="33" y="225"/>
                    <a:pt x="33" y="226"/>
                  </a:cubicBezTo>
                  <a:cubicBezTo>
                    <a:pt x="32" y="226"/>
                    <a:pt x="32" y="226"/>
                    <a:pt x="32" y="226"/>
                  </a:cubicBezTo>
                  <a:cubicBezTo>
                    <a:pt x="32" y="226"/>
                    <a:pt x="32" y="226"/>
                    <a:pt x="31" y="227"/>
                  </a:cubicBezTo>
                  <a:cubicBezTo>
                    <a:pt x="31" y="227"/>
                    <a:pt x="31" y="227"/>
                    <a:pt x="30" y="227"/>
                  </a:cubicBezTo>
                  <a:cubicBezTo>
                    <a:pt x="30" y="227"/>
                    <a:pt x="30" y="227"/>
                    <a:pt x="30" y="228"/>
                  </a:cubicBezTo>
                  <a:cubicBezTo>
                    <a:pt x="30" y="228"/>
                    <a:pt x="30" y="228"/>
                    <a:pt x="30" y="228"/>
                  </a:cubicBezTo>
                  <a:cubicBezTo>
                    <a:pt x="29" y="228"/>
                    <a:pt x="29" y="228"/>
                    <a:pt x="29" y="228"/>
                  </a:cubicBezTo>
                  <a:cubicBezTo>
                    <a:pt x="29" y="228"/>
                    <a:pt x="29" y="228"/>
                    <a:pt x="29" y="228"/>
                  </a:cubicBezTo>
                  <a:cubicBezTo>
                    <a:pt x="29" y="228"/>
                    <a:pt x="29" y="228"/>
                    <a:pt x="28" y="228"/>
                  </a:cubicBezTo>
                  <a:cubicBezTo>
                    <a:pt x="28" y="228"/>
                    <a:pt x="28" y="229"/>
                    <a:pt x="28" y="229"/>
                  </a:cubicBezTo>
                  <a:cubicBezTo>
                    <a:pt x="27" y="229"/>
                    <a:pt x="27" y="229"/>
                    <a:pt x="26" y="229"/>
                  </a:cubicBezTo>
                  <a:cubicBezTo>
                    <a:pt x="26" y="229"/>
                    <a:pt x="26" y="229"/>
                    <a:pt x="26" y="230"/>
                  </a:cubicBezTo>
                  <a:cubicBezTo>
                    <a:pt x="26" y="230"/>
                    <a:pt x="26" y="230"/>
                    <a:pt x="26" y="230"/>
                  </a:cubicBezTo>
                  <a:cubicBezTo>
                    <a:pt x="26" y="230"/>
                    <a:pt x="27" y="230"/>
                    <a:pt x="27" y="231"/>
                  </a:cubicBezTo>
                  <a:cubicBezTo>
                    <a:pt x="27" y="231"/>
                    <a:pt x="27" y="231"/>
                    <a:pt x="28" y="231"/>
                  </a:cubicBezTo>
                  <a:cubicBezTo>
                    <a:pt x="28" y="231"/>
                    <a:pt x="29" y="230"/>
                    <a:pt x="30" y="229"/>
                  </a:cubicBezTo>
                  <a:cubicBezTo>
                    <a:pt x="30" y="229"/>
                    <a:pt x="29" y="229"/>
                    <a:pt x="30" y="229"/>
                  </a:cubicBezTo>
                  <a:cubicBezTo>
                    <a:pt x="30" y="228"/>
                    <a:pt x="31" y="228"/>
                    <a:pt x="32" y="229"/>
                  </a:cubicBezTo>
                  <a:cubicBezTo>
                    <a:pt x="32" y="229"/>
                    <a:pt x="31" y="229"/>
                    <a:pt x="31" y="229"/>
                  </a:cubicBezTo>
                  <a:cubicBezTo>
                    <a:pt x="31" y="229"/>
                    <a:pt x="31" y="229"/>
                    <a:pt x="31" y="229"/>
                  </a:cubicBezTo>
                  <a:cubicBezTo>
                    <a:pt x="31" y="229"/>
                    <a:pt x="31" y="229"/>
                    <a:pt x="31" y="229"/>
                  </a:cubicBezTo>
                  <a:cubicBezTo>
                    <a:pt x="30" y="230"/>
                    <a:pt x="30" y="230"/>
                    <a:pt x="30" y="230"/>
                  </a:cubicBezTo>
                  <a:cubicBezTo>
                    <a:pt x="30" y="230"/>
                    <a:pt x="30" y="230"/>
                    <a:pt x="30" y="230"/>
                  </a:cubicBezTo>
                  <a:cubicBezTo>
                    <a:pt x="30" y="230"/>
                    <a:pt x="30" y="230"/>
                    <a:pt x="30" y="231"/>
                  </a:cubicBezTo>
                  <a:cubicBezTo>
                    <a:pt x="31" y="231"/>
                    <a:pt x="31" y="230"/>
                    <a:pt x="31" y="230"/>
                  </a:cubicBezTo>
                  <a:cubicBezTo>
                    <a:pt x="32" y="230"/>
                    <a:pt x="32" y="230"/>
                    <a:pt x="32" y="230"/>
                  </a:cubicBezTo>
                  <a:cubicBezTo>
                    <a:pt x="32" y="231"/>
                    <a:pt x="32" y="231"/>
                    <a:pt x="32" y="231"/>
                  </a:cubicBezTo>
                  <a:cubicBezTo>
                    <a:pt x="32" y="231"/>
                    <a:pt x="32" y="231"/>
                    <a:pt x="32" y="231"/>
                  </a:cubicBezTo>
                  <a:cubicBezTo>
                    <a:pt x="32" y="231"/>
                    <a:pt x="32" y="231"/>
                    <a:pt x="33" y="231"/>
                  </a:cubicBezTo>
                  <a:cubicBezTo>
                    <a:pt x="33" y="231"/>
                    <a:pt x="33" y="231"/>
                    <a:pt x="34" y="230"/>
                  </a:cubicBezTo>
                  <a:cubicBezTo>
                    <a:pt x="34" y="230"/>
                    <a:pt x="34" y="230"/>
                    <a:pt x="35" y="229"/>
                  </a:cubicBezTo>
                  <a:cubicBezTo>
                    <a:pt x="35" y="229"/>
                    <a:pt x="35" y="229"/>
                    <a:pt x="35" y="229"/>
                  </a:cubicBezTo>
                  <a:cubicBezTo>
                    <a:pt x="35" y="229"/>
                    <a:pt x="36" y="229"/>
                    <a:pt x="36" y="229"/>
                  </a:cubicBezTo>
                  <a:cubicBezTo>
                    <a:pt x="36" y="228"/>
                    <a:pt x="36" y="228"/>
                    <a:pt x="36" y="228"/>
                  </a:cubicBezTo>
                  <a:cubicBezTo>
                    <a:pt x="36" y="228"/>
                    <a:pt x="37" y="228"/>
                    <a:pt x="37" y="227"/>
                  </a:cubicBezTo>
                  <a:cubicBezTo>
                    <a:pt x="37" y="227"/>
                    <a:pt x="37" y="227"/>
                    <a:pt x="38" y="226"/>
                  </a:cubicBezTo>
                  <a:cubicBezTo>
                    <a:pt x="38" y="226"/>
                    <a:pt x="38" y="226"/>
                    <a:pt x="39" y="226"/>
                  </a:cubicBezTo>
                  <a:cubicBezTo>
                    <a:pt x="39" y="226"/>
                    <a:pt x="39" y="226"/>
                    <a:pt x="39" y="226"/>
                  </a:cubicBezTo>
                  <a:cubicBezTo>
                    <a:pt x="39" y="226"/>
                    <a:pt x="39" y="227"/>
                    <a:pt x="39" y="227"/>
                  </a:cubicBezTo>
                  <a:cubicBezTo>
                    <a:pt x="38" y="227"/>
                    <a:pt x="38" y="227"/>
                    <a:pt x="38" y="227"/>
                  </a:cubicBezTo>
                  <a:cubicBezTo>
                    <a:pt x="38" y="227"/>
                    <a:pt x="38" y="227"/>
                    <a:pt x="38" y="228"/>
                  </a:cubicBezTo>
                  <a:cubicBezTo>
                    <a:pt x="37" y="228"/>
                    <a:pt x="37" y="228"/>
                    <a:pt x="37" y="228"/>
                  </a:cubicBezTo>
                  <a:cubicBezTo>
                    <a:pt x="37" y="228"/>
                    <a:pt x="37" y="229"/>
                    <a:pt x="37" y="229"/>
                  </a:cubicBezTo>
                  <a:cubicBezTo>
                    <a:pt x="37" y="229"/>
                    <a:pt x="36" y="229"/>
                    <a:pt x="36" y="229"/>
                  </a:cubicBezTo>
                  <a:cubicBezTo>
                    <a:pt x="36" y="230"/>
                    <a:pt x="36" y="230"/>
                    <a:pt x="36" y="230"/>
                  </a:cubicBezTo>
                  <a:cubicBezTo>
                    <a:pt x="35" y="230"/>
                    <a:pt x="35" y="230"/>
                    <a:pt x="35" y="230"/>
                  </a:cubicBezTo>
                  <a:cubicBezTo>
                    <a:pt x="34" y="230"/>
                    <a:pt x="34" y="231"/>
                    <a:pt x="34" y="231"/>
                  </a:cubicBezTo>
                  <a:cubicBezTo>
                    <a:pt x="34" y="231"/>
                    <a:pt x="33" y="232"/>
                    <a:pt x="34" y="232"/>
                  </a:cubicBezTo>
                  <a:cubicBezTo>
                    <a:pt x="34" y="232"/>
                    <a:pt x="35" y="232"/>
                    <a:pt x="35" y="232"/>
                  </a:cubicBezTo>
                  <a:cubicBezTo>
                    <a:pt x="35" y="232"/>
                    <a:pt x="35" y="232"/>
                    <a:pt x="35" y="232"/>
                  </a:cubicBezTo>
                  <a:cubicBezTo>
                    <a:pt x="36" y="232"/>
                    <a:pt x="36" y="232"/>
                    <a:pt x="36" y="232"/>
                  </a:cubicBezTo>
                  <a:cubicBezTo>
                    <a:pt x="36" y="232"/>
                    <a:pt x="36" y="232"/>
                    <a:pt x="37" y="232"/>
                  </a:cubicBezTo>
                  <a:cubicBezTo>
                    <a:pt x="37" y="232"/>
                    <a:pt x="37" y="232"/>
                    <a:pt x="37" y="232"/>
                  </a:cubicBezTo>
                  <a:cubicBezTo>
                    <a:pt x="38" y="231"/>
                    <a:pt x="38" y="231"/>
                    <a:pt x="38" y="231"/>
                  </a:cubicBezTo>
                  <a:cubicBezTo>
                    <a:pt x="39" y="231"/>
                    <a:pt x="39" y="231"/>
                    <a:pt x="39" y="231"/>
                  </a:cubicBezTo>
                  <a:cubicBezTo>
                    <a:pt x="39" y="231"/>
                    <a:pt x="39" y="231"/>
                    <a:pt x="39" y="231"/>
                  </a:cubicBezTo>
                  <a:cubicBezTo>
                    <a:pt x="39" y="232"/>
                    <a:pt x="38" y="232"/>
                    <a:pt x="37" y="232"/>
                  </a:cubicBezTo>
                  <a:cubicBezTo>
                    <a:pt x="37" y="232"/>
                    <a:pt x="36" y="232"/>
                    <a:pt x="36" y="232"/>
                  </a:cubicBezTo>
                  <a:cubicBezTo>
                    <a:pt x="36" y="232"/>
                    <a:pt x="36" y="233"/>
                    <a:pt x="36" y="233"/>
                  </a:cubicBezTo>
                  <a:cubicBezTo>
                    <a:pt x="36" y="233"/>
                    <a:pt x="36" y="233"/>
                    <a:pt x="36" y="233"/>
                  </a:cubicBezTo>
                  <a:cubicBezTo>
                    <a:pt x="35" y="233"/>
                    <a:pt x="35" y="234"/>
                    <a:pt x="35" y="234"/>
                  </a:cubicBezTo>
                  <a:cubicBezTo>
                    <a:pt x="35" y="234"/>
                    <a:pt x="34" y="235"/>
                    <a:pt x="34" y="235"/>
                  </a:cubicBezTo>
                  <a:cubicBezTo>
                    <a:pt x="33" y="235"/>
                    <a:pt x="33" y="236"/>
                    <a:pt x="33" y="236"/>
                  </a:cubicBezTo>
                  <a:cubicBezTo>
                    <a:pt x="33" y="236"/>
                    <a:pt x="33" y="237"/>
                    <a:pt x="33" y="237"/>
                  </a:cubicBezTo>
                  <a:cubicBezTo>
                    <a:pt x="33" y="237"/>
                    <a:pt x="33" y="237"/>
                    <a:pt x="33" y="238"/>
                  </a:cubicBezTo>
                  <a:cubicBezTo>
                    <a:pt x="33" y="238"/>
                    <a:pt x="33" y="238"/>
                    <a:pt x="33" y="238"/>
                  </a:cubicBezTo>
                  <a:cubicBezTo>
                    <a:pt x="32" y="238"/>
                    <a:pt x="32" y="238"/>
                    <a:pt x="32" y="238"/>
                  </a:cubicBezTo>
                  <a:cubicBezTo>
                    <a:pt x="31" y="239"/>
                    <a:pt x="31" y="239"/>
                    <a:pt x="32" y="240"/>
                  </a:cubicBezTo>
                  <a:cubicBezTo>
                    <a:pt x="32" y="240"/>
                    <a:pt x="33" y="240"/>
                    <a:pt x="33" y="240"/>
                  </a:cubicBezTo>
                  <a:cubicBezTo>
                    <a:pt x="33" y="240"/>
                    <a:pt x="33" y="240"/>
                    <a:pt x="33" y="240"/>
                  </a:cubicBezTo>
                  <a:cubicBezTo>
                    <a:pt x="33" y="240"/>
                    <a:pt x="33" y="240"/>
                    <a:pt x="33" y="239"/>
                  </a:cubicBezTo>
                  <a:cubicBezTo>
                    <a:pt x="33" y="239"/>
                    <a:pt x="33" y="239"/>
                    <a:pt x="33" y="239"/>
                  </a:cubicBezTo>
                  <a:cubicBezTo>
                    <a:pt x="33" y="239"/>
                    <a:pt x="33" y="239"/>
                    <a:pt x="34" y="238"/>
                  </a:cubicBezTo>
                  <a:cubicBezTo>
                    <a:pt x="34" y="238"/>
                    <a:pt x="34" y="239"/>
                    <a:pt x="35" y="239"/>
                  </a:cubicBezTo>
                  <a:cubicBezTo>
                    <a:pt x="35" y="239"/>
                    <a:pt x="36" y="238"/>
                    <a:pt x="36" y="238"/>
                  </a:cubicBezTo>
                  <a:cubicBezTo>
                    <a:pt x="36" y="238"/>
                    <a:pt x="37" y="237"/>
                    <a:pt x="37" y="237"/>
                  </a:cubicBezTo>
                  <a:cubicBezTo>
                    <a:pt x="37" y="237"/>
                    <a:pt x="38" y="236"/>
                    <a:pt x="38" y="236"/>
                  </a:cubicBezTo>
                  <a:cubicBezTo>
                    <a:pt x="38" y="236"/>
                    <a:pt x="39" y="236"/>
                    <a:pt x="39" y="236"/>
                  </a:cubicBezTo>
                  <a:cubicBezTo>
                    <a:pt x="39" y="236"/>
                    <a:pt x="39" y="236"/>
                    <a:pt x="39" y="236"/>
                  </a:cubicBezTo>
                  <a:cubicBezTo>
                    <a:pt x="40" y="236"/>
                    <a:pt x="40" y="235"/>
                    <a:pt x="40" y="235"/>
                  </a:cubicBezTo>
                  <a:cubicBezTo>
                    <a:pt x="40" y="235"/>
                    <a:pt x="40" y="235"/>
                    <a:pt x="40" y="234"/>
                  </a:cubicBezTo>
                  <a:cubicBezTo>
                    <a:pt x="40" y="234"/>
                    <a:pt x="40" y="234"/>
                    <a:pt x="40" y="234"/>
                  </a:cubicBezTo>
                  <a:cubicBezTo>
                    <a:pt x="41" y="234"/>
                    <a:pt x="41" y="234"/>
                    <a:pt x="41" y="234"/>
                  </a:cubicBezTo>
                  <a:cubicBezTo>
                    <a:pt x="41" y="234"/>
                    <a:pt x="41" y="235"/>
                    <a:pt x="41" y="235"/>
                  </a:cubicBezTo>
                  <a:cubicBezTo>
                    <a:pt x="41" y="236"/>
                    <a:pt x="41" y="236"/>
                    <a:pt x="40" y="236"/>
                  </a:cubicBezTo>
                  <a:cubicBezTo>
                    <a:pt x="39" y="236"/>
                    <a:pt x="39" y="237"/>
                    <a:pt x="38" y="238"/>
                  </a:cubicBezTo>
                  <a:cubicBezTo>
                    <a:pt x="38" y="238"/>
                    <a:pt x="38" y="238"/>
                    <a:pt x="38" y="239"/>
                  </a:cubicBezTo>
                  <a:cubicBezTo>
                    <a:pt x="37" y="239"/>
                    <a:pt x="37" y="239"/>
                    <a:pt x="37" y="239"/>
                  </a:cubicBezTo>
                  <a:cubicBezTo>
                    <a:pt x="37" y="239"/>
                    <a:pt x="37" y="239"/>
                    <a:pt x="37" y="239"/>
                  </a:cubicBezTo>
                  <a:cubicBezTo>
                    <a:pt x="37" y="239"/>
                    <a:pt x="37" y="239"/>
                    <a:pt x="37" y="239"/>
                  </a:cubicBezTo>
                  <a:cubicBezTo>
                    <a:pt x="37" y="239"/>
                    <a:pt x="36" y="239"/>
                    <a:pt x="36" y="239"/>
                  </a:cubicBezTo>
                  <a:cubicBezTo>
                    <a:pt x="36" y="240"/>
                    <a:pt x="36" y="240"/>
                    <a:pt x="36" y="240"/>
                  </a:cubicBezTo>
                  <a:cubicBezTo>
                    <a:pt x="36" y="240"/>
                    <a:pt x="35" y="240"/>
                    <a:pt x="35" y="241"/>
                  </a:cubicBezTo>
                  <a:cubicBezTo>
                    <a:pt x="35" y="241"/>
                    <a:pt x="35" y="242"/>
                    <a:pt x="36" y="241"/>
                  </a:cubicBezTo>
                  <a:cubicBezTo>
                    <a:pt x="36" y="241"/>
                    <a:pt x="37" y="241"/>
                    <a:pt x="37" y="241"/>
                  </a:cubicBezTo>
                  <a:cubicBezTo>
                    <a:pt x="37" y="240"/>
                    <a:pt x="37" y="240"/>
                    <a:pt x="37" y="240"/>
                  </a:cubicBezTo>
                  <a:cubicBezTo>
                    <a:pt x="38" y="239"/>
                    <a:pt x="37" y="240"/>
                    <a:pt x="38" y="240"/>
                  </a:cubicBezTo>
                  <a:cubicBezTo>
                    <a:pt x="38" y="240"/>
                    <a:pt x="38" y="239"/>
                    <a:pt x="38" y="239"/>
                  </a:cubicBezTo>
                  <a:cubicBezTo>
                    <a:pt x="39" y="239"/>
                    <a:pt x="39" y="239"/>
                    <a:pt x="40" y="239"/>
                  </a:cubicBezTo>
                  <a:cubicBezTo>
                    <a:pt x="40" y="239"/>
                    <a:pt x="40" y="240"/>
                    <a:pt x="40" y="240"/>
                  </a:cubicBezTo>
                  <a:cubicBezTo>
                    <a:pt x="39" y="240"/>
                    <a:pt x="39" y="240"/>
                    <a:pt x="39" y="240"/>
                  </a:cubicBezTo>
                  <a:cubicBezTo>
                    <a:pt x="38" y="240"/>
                    <a:pt x="37" y="241"/>
                    <a:pt x="37" y="241"/>
                  </a:cubicBezTo>
                  <a:cubicBezTo>
                    <a:pt x="37" y="242"/>
                    <a:pt x="38" y="242"/>
                    <a:pt x="38" y="242"/>
                  </a:cubicBezTo>
                  <a:cubicBezTo>
                    <a:pt x="39" y="242"/>
                    <a:pt x="39" y="242"/>
                    <a:pt x="39" y="241"/>
                  </a:cubicBezTo>
                  <a:cubicBezTo>
                    <a:pt x="39" y="241"/>
                    <a:pt x="39" y="241"/>
                    <a:pt x="39" y="241"/>
                  </a:cubicBezTo>
                  <a:cubicBezTo>
                    <a:pt x="39" y="241"/>
                    <a:pt x="40" y="241"/>
                    <a:pt x="40" y="241"/>
                  </a:cubicBezTo>
                  <a:cubicBezTo>
                    <a:pt x="40" y="240"/>
                    <a:pt x="40" y="240"/>
                    <a:pt x="41" y="240"/>
                  </a:cubicBezTo>
                  <a:cubicBezTo>
                    <a:pt x="41" y="240"/>
                    <a:pt x="41" y="240"/>
                    <a:pt x="41" y="240"/>
                  </a:cubicBezTo>
                  <a:cubicBezTo>
                    <a:pt x="42" y="240"/>
                    <a:pt x="44" y="239"/>
                    <a:pt x="44" y="239"/>
                  </a:cubicBezTo>
                  <a:cubicBezTo>
                    <a:pt x="44" y="239"/>
                    <a:pt x="43" y="240"/>
                    <a:pt x="43" y="240"/>
                  </a:cubicBezTo>
                  <a:cubicBezTo>
                    <a:pt x="43" y="241"/>
                    <a:pt x="43" y="241"/>
                    <a:pt x="42" y="241"/>
                  </a:cubicBezTo>
                  <a:cubicBezTo>
                    <a:pt x="42" y="241"/>
                    <a:pt x="42" y="241"/>
                    <a:pt x="42" y="241"/>
                  </a:cubicBezTo>
                  <a:cubicBezTo>
                    <a:pt x="42" y="242"/>
                    <a:pt x="41" y="242"/>
                    <a:pt x="41" y="242"/>
                  </a:cubicBezTo>
                  <a:cubicBezTo>
                    <a:pt x="41" y="242"/>
                    <a:pt x="41" y="242"/>
                    <a:pt x="41" y="243"/>
                  </a:cubicBezTo>
                  <a:cubicBezTo>
                    <a:pt x="41" y="243"/>
                    <a:pt x="41" y="242"/>
                    <a:pt x="42" y="242"/>
                  </a:cubicBezTo>
                  <a:cubicBezTo>
                    <a:pt x="42" y="242"/>
                    <a:pt x="42" y="242"/>
                    <a:pt x="42" y="242"/>
                  </a:cubicBezTo>
                  <a:cubicBezTo>
                    <a:pt x="43" y="242"/>
                    <a:pt x="43" y="242"/>
                    <a:pt x="43" y="242"/>
                  </a:cubicBezTo>
                  <a:cubicBezTo>
                    <a:pt x="43" y="242"/>
                    <a:pt x="43" y="242"/>
                    <a:pt x="43" y="242"/>
                  </a:cubicBezTo>
                  <a:cubicBezTo>
                    <a:pt x="44" y="242"/>
                    <a:pt x="44" y="242"/>
                    <a:pt x="44" y="242"/>
                  </a:cubicBezTo>
                  <a:cubicBezTo>
                    <a:pt x="44" y="242"/>
                    <a:pt x="44" y="242"/>
                    <a:pt x="44" y="242"/>
                  </a:cubicBezTo>
                  <a:cubicBezTo>
                    <a:pt x="44" y="242"/>
                    <a:pt x="43" y="243"/>
                    <a:pt x="43" y="243"/>
                  </a:cubicBezTo>
                  <a:cubicBezTo>
                    <a:pt x="43" y="243"/>
                    <a:pt x="43" y="243"/>
                    <a:pt x="43" y="243"/>
                  </a:cubicBezTo>
                  <a:cubicBezTo>
                    <a:pt x="43" y="243"/>
                    <a:pt x="43" y="243"/>
                    <a:pt x="43" y="243"/>
                  </a:cubicBezTo>
                  <a:cubicBezTo>
                    <a:pt x="43" y="243"/>
                    <a:pt x="43" y="244"/>
                    <a:pt x="43" y="244"/>
                  </a:cubicBezTo>
                  <a:cubicBezTo>
                    <a:pt x="42" y="244"/>
                    <a:pt x="42" y="244"/>
                    <a:pt x="42" y="244"/>
                  </a:cubicBezTo>
                  <a:cubicBezTo>
                    <a:pt x="41" y="243"/>
                    <a:pt x="41" y="243"/>
                    <a:pt x="41" y="243"/>
                  </a:cubicBezTo>
                  <a:cubicBezTo>
                    <a:pt x="40" y="243"/>
                    <a:pt x="39" y="243"/>
                    <a:pt x="40" y="244"/>
                  </a:cubicBezTo>
                  <a:cubicBezTo>
                    <a:pt x="40" y="245"/>
                    <a:pt x="41" y="245"/>
                    <a:pt x="41" y="245"/>
                  </a:cubicBezTo>
                  <a:cubicBezTo>
                    <a:pt x="41" y="245"/>
                    <a:pt x="41" y="246"/>
                    <a:pt x="41" y="246"/>
                  </a:cubicBezTo>
                  <a:cubicBezTo>
                    <a:pt x="41" y="246"/>
                    <a:pt x="41" y="246"/>
                    <a:pt x="41" y="247"/>
                  </a:cubicBezTo>
                  <a:cubicBezTo>
                    <a:pt x="41" y="247"/>
                    <a:pt x="41" y="247"/>
                    <a:pt x="41" y="247"/>
                  </a:cubicBezTo>
                  <a:cubicBezTo>
                    <a:pt x="276" y="247"/>
                    <a:pt x="276" y="247"/>
                    <a:pt x="276" y="247"/>
                  </a:cubicBezTo>
                  <a:cubicBezTo>
                    <a:pt x="276" y="247"/>
                    <a:pt x="280" y="242"/>
                    <a:pt x="281" y="244"/>
                  </a:cubicBezTo>
                  <a:close/>
                  <a:moveTo>
                    <a:pt x="187" y="81"/>
                  </a:moveTo>
                  <a:cubicBezTo>
                    <a:pt x="187" y="81"/>
                    <a:pt x="189" y="81"/>
                    <a:pt x="189" y="80"/>
                  </a:cubicBezTo>
                  <a:cubicBezTo>
                    <a:pt x="190" y="80"/>
                    <a:pt x="191" y="80"/>
                    <a:pt x="191" y="80"/>
                  </a:cubicBezTo>
                  <a:cubicBezTo>
                    <a:pt x="192" y="80"/>
                    <a:pt x="193" y="79"/>
                    <a:pt x="193" y="79"/>
                  </a:cubicBezTo>
                  <a:cubicBezTo>
                    <a:pt x="193" y="78"/>
                    <a:pt x="194" y="78"/>
                    <a:pt x="194" y="78"/>
                  </a:cubicBezTo>
                  <a:cubicBezTo>
                    <a:pt x="195" y="77"/>
                    <a:pt x="196" y="77"/>
                    <a:pt x="196" y="77"/>
                  </a:cubicBezTo>
                  <a:cubicBezTo>
                    <a:pt x="197" y="77"/>
                    <a:pt x="198" y="77"/>
                    <a:pt x="198" y="77"/>
                  </a:cubicBezTo>
                  <a:cubicBezTo>
                    <a:pt x="199" y="76"/>
                    <a:pt x="200" y="76"/>
                    <a:pt x="200" y="75"/>
                  </a:cubicBezTo>
                  <a:cubicBezTo>
                    <a:pt x="201" y="75"/>
                    <a:pt x="201" y="75"/>
                    <a:pt x="201" y="74"/>
                  </a:cubicBezTo>
                  <a:cubicBezTo>
                    <a:pt x="201" y="74"/>
                    <a:pt x="200" y="74"/>
                    <a:pt x="200" y="74"/>
                  </a:cubicBezTo>
                  <a:cubicBezTo>
                    <a:pt x="201" y="74"/>
                    <a:pt x="202" y="73"/>
                    <a:pt x="203" y="73"/>
                  </a:cubicBezTo>
                  <a:cubicBezTo>
                    <a:pt x="203" y="73"/>
                    <a:pt x="204" y="73"/>
                    <a:pt x="204" y="73"/>
                  </a:cubicBezTo>
                  <a:cubicBezTo>
                    <a:pt x="205" y="73"/>
                    <a:pt x="205" y="73"/>
                    <a:pt x="206" y="74"/>
                  </a:cubicBezTo>
                  <a:cubicBezTo>
                    <a:pt x="206" y="74"/>
                    <a:pt x="208" y="74"/>
                    <a:pt x="209" y="74"/>
                  </a:cubicBezTo>
                  <a:cubicBezTo>
                    <a:pt x="210" y="74"/>
                    <a:pt x="211" y="74"/>
                    <a:pt x="211" y="73"/>
                  </a:cubicBezTo>
                  <a:cubicBezTo>
                    <a:pt x="210" y="73"/>
                    <a:pt x="210" y="72"/>
                    <a:pt x="210" y="72"/>
                  </a:cubicBezTo>
                  <a:cubicBezTo>
                    <a:pt x="210" y="72"/>
                    <a:pt x="209" y="71"/>
                    <a:pt x="209" y="71"/>
                  </a:cubicBezTo>
                  <a:cubicBezTo>
                    <a:pt x="208" y="71"/>
                    <a:pt x="207" y="71"/>
                    <a:pt x="206" y="71"/>
                  </a:cubicBezTo>
                  <a:cubicBezTo>
                    <a:pt x="205" y="71"/>
                    <a:pt x="204" y="71"/>
                    <a:pt x="203" y="71"/>
                  </a:cubicBezTo>
                  <a:cubicBezTo>
                    <a:pt x="202" y="71"/>
                    <a:pt x="201" y="70"/>
                    <a:pt x="200" y="71"/>
                  </a:cubicBezTo>
                  <a:cubicBezTo>
                    <a:pt x="200" y="71"/>
                    <a:pt x="200" y="71"/>
                    <a:pt x="199" y="72"/>
                  </a:cubicBezTo>
                  <a:cubicBezTo>
                    <a:pt x="199" y="72"/>
                    <a:pt x="199" y="72"/>
                    <a:pt x="199" y="73"/>
                  </a:cubicBezTo>
                  <a:cubicBezTo>
                    <a:pt x="198" y="72"/>
                    <a:pt x="198" y="73"/>
                    <a:pt x="198" y="73"/>
                  </a:cubicBezTo>
                  <a:cubicBezTo>
                    <a:pt x="198" y="72"/>
                    <a:pt x="197" y="72"/>
                    <a:pt x="197" y="72"/>
                  </a:cubicBezTo>
                  <a:cubicBezTo>
                    <a:pt x="197" y="72"/>
                    <a:pt x="195" y="72"/>
                    <a:pt x="195" y="72"/>
                  </a:cubicBezTo>
                  <a:cubicBezTo>
                    <a:pt x="194" y="72"/>
                    <a:pt x="193" y="72"/>
                    <a:pt x="192" y="72"/>
                  </a:cubicBezTo>
                  <a:cubicBezTo>
                    <a:pt x="191" y="72"/>
                    <a:pt x="190" y="72"/>
                    <a:pt x="190" y="71"/>
                  </a:cubicBezTo>
                  <a:cubicBezTo>
                    <a:pt x="189" y="71"/>
                    <a:pt x="188" y="71"/>
                    <a:pt x="187" y="71"/>
                  </a:cubicBezTo>
                  <a:cubicBezTo>
                    <a:pt x="187" y="72"/>
                    <a:pt x="187" y="72"/>
                    <a:pt x="186" y="72"/>
                  </a:cubicBezTo>
                  <a:cubicBezTo>
                    <a:pt x="186" y="72"/>
                    <a:pt x="186" y="72"/>
                    <a:pt x="186" y="72"/>
                  </a:cubicBezTo>
                  <a:cubicBezTo>
                    <a:pt x="185" y="72"/>
                    <a:pt x="185" y="72"/>
                    <a:pt x="184" y="73"/>
                  </a:cubicBezTo>
                  <a:cubicBezTo>
                    <a:pt x="184" y="73"/>
                    <a:pt x="184" y="74"/>
                    <a:pt x="183" y="74"/>
                  </a:cubicBezTo>
                  <a:cubicBezTo>
                    <a:pt x="183" y="74"/>
                    <a:pt x="182" y="74"/>
                    <a:pt x="182" y="73"/>
                  </a:cubicBezTo>
                  <a:cubicBezTo>
                    <a:pt x="182" y="73"/>
                    <a:pt x="183" y="72"/>
                    <a:pt x="183" y="72"/>
                  </a:cubicBezTo>
                  <a:cubicBezTo>
                    <a:pt x="183" y="72"/>
                    <a:pt x="183" y="71"/>
                    <a:pt x="184" y="71"/>
                  </a:cubicBezTo>
                  <a:cubicBezTo>
                    <a:pt x="184" y="71"/>
                    <a:pt x="185" y="71"/>
                    <a:pt x="186" y="71"/>
                  </a:cubicBezTo>
                  <a:cubicBezTo>
                    <a:pt x="186" y="71"/>
                    <a:pt x="186" y="71"/>
                    <a:pt x="186" y="71"/>
                  </a:cubicBezTo>
                  <a:cubicBezTo>
                    <a:pt x="187" y="71"/>
                    <a:pt x="188" y="71"/>
                    <a:pt x="189" y="71"/>
                  </a:cubicBezTo>
                  <a:cubicBezTo>
                    <a:pt x="189" y="71"/>
                    <a:pt x="190" y="71"/>
                    <a:pt x="191" y="71"/>
                  </a:cubicBezTo>
                  <a:cubicBezTo>
                    <a:pt x="192" y="70"/>
                    <a:pt x="193" y="70"/>
                    <a:pt x="194" y="70"/>
                  </a:cubicBezTo>
                  <a:cubicBezTo>
                    <a:pt x="194" y="70"/>
                    <a:pt x="195" y="69"/>
                    <a:pt x="196" y="69"/>
                  </a:cubicBezTo>
                  <a:cubicBezTo>
                    <a:pt x="197" y="69"/>
                    <a:pt x="197" y="69"/>
                    <a:pt x="198" y="69"/>
                  </a:cubicBezTo>
                  <a:cubicBezTo>
                    <a:pt x="199" y="69"/>
                    <a:pt x="200" y="69"/>
                    <a:pt x="200" y="69"/>
                  </a:cubicBezTo>
                  <a:cubicBezTo>
                    <a:pt x="201" y="68"/>
                    <a:pt x="201" y="68"/>
                    <a:pt x="202" y="68"/>
                  </a:cubicBezTo>
                  <a:cubicBezTo>
                    <a:pt x="204" y="68"/>
                    <a:pt x="206" y="68"/>
                    <a:pt x="209" y="68"/>
                  </a:cubicBezTo>
                  <a:cubicBezTo>
                    <a:pt x="210" y="68"/>
                    <a:pt x="212" y="68"/>
                    <a:pt x="214" y="67"/>
                  </a:cubicBezTo>
                  <a:cubicBezTo>
                    <a:pt x="215" y="67"/>
                    <a:pt x="217" y="66"/>
                    <a:pt x="218" y="66"/>
                  </a:cubicBezTo>
                  <a:cubicBezTo>
                    <a:pt x="219" y="66"/>
                    <a:pt x="220" y="65"/>
                    <a:pt x="221" y="65"/>
                  </a:cubicBezTo>
                  <a:cubicBezTo>
                    <a:pt x="222" y="65"/>
                    <a:pt x="222" y="65"/>
                    <a:pt x="223" y="65"/>
                  </a:cubicBezTo>
                  <a:cubicBezTo>
                    <a:pt x="223" y="65"/>
                    <a:pt x="224" y="65"/>
                    <a:pt x="224" y="65"/>
                  </a:cubicBezTo>
                  <a:cubicBezTo>
                    <a:pt x="225" y="65"/>
                    <a:pt x="225" y="65"/>
                    <a:pt x="226" y="65"/>
                  </a:cubicBezTo>
                  <a:cubicBezTo>
                    <a:pt x="226" y="65"/>
                    <a:pt x="227" y="65"/>
                    <a:pt x="227" y="65"/>
                  </a:cubicBezTo>
                  <a:cubicBezTo>
                    <a:pt x="228" y="64"/>
                    <a:pt x="228" y="64"/>
                    <a:pt x="229" y="64"/>
                  </a:cubicBezTo>
                  <a:cubicBezTo>
                    <a:pt x="229" y="64"/>
                    <a:pt x="230" y="64"/>
                    <a:pt x="230" y="64"/>
                  </a:cubicBezTo>
                  <a:cubicBezTo>
                    <a:pt x="231" y="64"/>
                    <a:pt x="231" y="64"/>
                    <a:pt x="231" y="64"/>
                  </a:cubicBezTo>
                  <a:cubicBezTo>
                    <a:pt x="232" y="64"/>
                    <a:pt x="232" y="64"/>
                    <a:pt x="233" y="64"/>
                  </a:cubicBezTo>
                  <a:cubicBezTo>
                    <a:pt x="234" y="64"/>
                    <a:pt x="234" y="64"/>
                    <a:pt x="234" y="64"/>
                  </a:cubicBezTo>
                  <a:cubicBezTo>
                    <a:pt x="235" y="64"/>
                    <a:pt x="235" y="64"/>
                    <a:pt x="234" y="65"/>
                  </a:cubicBezTo>
                  <a:cubicBezTo>
                    <a:pt x="234" y="65"/>
                    <a:pt x="234" y="65"/>
                    <a:pt x="234" y="65"/>
                  </a:cubicBezTo>
                  <a:cubicBezTo>
                    <a:pt x="233" y="65"/>
                    <a:pt x="232" y="65"/>
                    <a:pt x="231" y="66"/>
                  </a:cubicBezTo>
                  <a:cubicBezTo>
                    <a:pt x="229" y="66"/>
                    <a:pt x="228" y="67"/>
                    <a:pt x="227" y="67"/>
                  </a:cubicBezTo>
                  <a:cubicBezTo>
                    <a:pt x="227" y="68"/>
                    <a:pt x="227" y="68"/>
                    <a:pt x="226" y="68"/>
                  </a:cubicBezTo>
                  <a:cubicBezTo>
                    <a:pt x="226" y="68"/>
                    <a:pt x="226" y="68"/>
                    <a:pt x="225" y="68"/>
                  </a:cubicBezTo>
                  <a:cubicBezTo>
                    <a:pt x="225" y="68"/>
                    <a:pt x="224" y="69"/>
                    <a:pt x="224" y="69"/>
                  </a:cubicBezTo>
                  <a:cubicBezTo>
                    <a:pt x="223" y="69"/>
                    <a:pt x="223" y="69"/>
                    <a:pt x="223" y="69"/>
                  </a:cubicBezTo>
                  <a:cubicBezTo>
                    <a:pt x="222" y="69"/>
                    <a:pt x="222" y="68"/>
                    <a:pt x="221" y="68"/>
                  </a:cubicBezTo>
                  <a:cubicBezTo>
                    <a:pt x="221" y="68"/>
                    <a:pt x="221" y="68"/>
                    <a:pt x="220" y="68"/>
                  </a:cubicBezTo>
                  <a:cubicBezTo>
                    <a:pt x="220" y="68"/>
                    <a:pt x="220" y="68"/>
                    <a:pt x="220" y="68"/>
                  </a:cubicBezTo>
                  <a:cubicBezTo>
                    <a:pt x="220" y="68"/>
                    <a:pt x="220" y="68"/>
                    <a:pt x="219" y="68"/>
                  </a:cubicBezTo>
                  <a:cubicBezTo>
                    <a:pt x="219" y="68"/>
                    <a:pt x="219" y="68"/>
                    <a:pt x="219" y="69"/>
                  </a:cubicBezTo>
                  <a:cubicBezTo>
                    <a:pt x="219" y="69"/>
                    <a:pt x="220" y="69"/>
                    <a:pt x="221" y="69"/>
                  </a:cubicBezTo>
                  <a:cubicBezTo>
                    <a:pt x="221" y="69"/>
                    <a:pt x="221" y="69"/>
                    <a:pt x="221" y="70"/>
                  </a:cubicBezTo>
                  <a:cubicBezTo>
                    <a:pt x="221" y="70"/>
                    <a:pt x="221" y="70"/>
                    <a:pt x="222" y="70"/>
                  </a:cubicBezTo>
                  <a:cubicBezTo>
                    <a:pt x="222" y="70"/>
                    <a:pt x="223" y="70"/>
                    <a:pt x="223" y="70"/>
                  </a:cubicBezTo>
                  <a:cubicBezTo>
                    <a:pt x="224" y="70"/>
                    <a:pt x="224" y="71"/>
                    <a:pt x="225" y="71"/>
                  </a:cubicBezTo>
                  <a:cubicBezTo>
                    <a:pt x="225" y="71"/>
                    <a:pt x="226" y="71"/>
                    <a:pt x="226" y="70"/>
                  </a:cubicBezTo>
                  <a:cubicBezTo>
                    <a:pt x="227" y="70"/>
                    <a:pt x="228" y="71"/>
                    <a:pt x="228" y="71"/>
                  </a:cubicBezTo>
                  <a:cubicBezTo>
                    <a:pt x="229" y="71"/>
                    <a:pt x="230" y="71"/>
                    <a:pt x="231" y="71"/>
                  </a:cubicBezTo>
                  <a:cubicBezTo>
                    <a:pt x="232" y="71"/>
                    <a:pt x="233" y="71"/>
                    <a:pt x="234" y="70"/>
                  </a:cubicBezTo>
                  <a:cubicBezTo>
                    <a:pt x="234" y="70"/>
                    <a:pt x="234" y="70"/>
                    <a:pt x="235" y="70"/>
                  </a:cubicBezTo>
                  <a:cubicBezTo>
                    <a:pt x="235" y="70"/>
                    <a:pt x="236" y="70"/>
                    <a:pt x="236" y="70"/>
                  </a:cubicBezTo>
                  <a:cubicBezTo>
                    <a:pt x="237" y="70"/>
                    <a:pt x="237" y="69"/>
                    <a:pt x="237" y="69"/>
                  </a:cubicBezTo>
                  <a:cubicBezTo>
                    <a:pt x="236" y="69"/>
                    <a:pt x="236" y="69"/>
                    <a:pt x="236" y="69"/>
                  </a:cubicBezTo>
                  <a:cubicBezTo>
                    <a:pt x="235" y="68"/>
                    <a:pt x="235" y="68"/>
                    <a:pt x="235" y="68"/>
                  </a:cubicBezTo>
                  <a:cubicBezTo>
                    <a:pt x="235" y="68"/>
                    <a:pt x="236" y="68"/>
                    <a:pt x="236" y="68"/>
                  </a:cubicBezTo>
                  <a:cubicBezTo>
                    <a:pt x="237" y="68"/>
                    <a:pt x="237" y="68"/>
                    <a:pt x="237" y="68"/>
                  </a:cubicBezTo>
                  <a:cubicBezTo>
                    <a:pt x="237" y="68"/>
                    <a:pt x="237" y="68"/>
                    <a:pt x="237" y="68"/>
                  </a:cubicBezTo>
                  <a:cubicBezTo>
                    <a:pt x="238" y="68"/>
                    <a:pt x="238" y="68"/>
                    <a:pt x="238" y="68"/>
                  </a:cubicBezTo>
                  <a:cubicBezTo>
                    <a:pt x="239" y="68"/>
                    <a:pt x="239" y="68"/>
                    <a:pt x="240" y="68"/>
                  </a:cubicBezTo>
                  <a:cubicBezTo>
                    <a:pt x="240" y="68"/>
                    <a:pt x="241" y="67"/>
                    <a:pt x="242" y="68"/>
                  </a:cubicBezTo>
                  <a:cubicBezTo>
                    <a:pt x="241" y="68"/>
                    <a:pt x="240" y="68"/>
                    <a:pt x="241" y="69"/>
                  </a:cubicBezTo>
                  <a:cubicBezTo>
                    <a:pt x="241" y="69"/>
                    <a:pt x="241" y="69"/>
                    <a:pt x="241" y="69"/>
                  </a:cubicBezTo>
                  <a:cubicBezTo>
                    <a:pt x="242" y="69"/>
                    <a:pt x="242" y="69"/>
                    <a:pt x="242" y="68"/>
                  </a:cubicBezTo>
                  <a:cubicBezTo>
                    <a:pt x="243" y="68"/>
                    <a:pt x="243" y="67"/>
                    <a:pt x="244" y="67"/>
                  </a:cubicBezTo>
                  <a:cubicBezTo>
                    <a:pt x="244" y="68"/>
                    <a:pt x="243" y="69"/>
                    <a:pt x="243" y="69"/>
                  </a:cubicBezTo>
                  <a:cubicBezTo>
                    <a:pt x="243" y="70"/>
                    <a:pt x="242" y="70"/>
                    <a:pt x="241" y="70"/>
                  </a:cubicBezTo>
                  <a:cubicBezTo>
                    <a:pt x="241" y="70"/>
                    <a:pt x="241" y="70"/>
                    <a:pt x="240" y="70"/>
                  </a:cubicBezTo>
                  <a:cubicBezTo>
                    <a:pt x="240" y="70"/>
                    <a:pt x="239" y="70"/>
                    <a:pt x="239" y="70"/>
                  </a:cubicBezTo>
                  <a:cubicBezTo>
                    <a:pt x="239" y="70"/>
                    <a:pt x="238" y="71"/>
                    <a:pt x="238" y="71"/>
                  </a:cubicBezTo>
                  <a:cubicBezTo>
                    <a:pt x="238" y="71"/>
                    <a:pt x="238" y="71"/>
                    <a:pt x="238" y="71"/>
                  </a:cubicBezTo>
                  <a:cubicBezTo>
                    <a:pt x="237" y="71"/>
                    <a:pt x="237" y="71"/>
                    <a:pt x="236" y="72"/>
                  </a:cubicBezTo>
                  <a:cubicBezTo>
                    <a:pt x="236" y="72"/>
                    <a:pt x="236" y="72"/>
                    <a:pt x="235" y="72"/>
                  </a:cubicBezTo>
                  <a:cubicBezTo>
                    <a:pt x="235" y="72"/>
                    <a:pt x="235" y="73"/>
                    <a:pt x="234" y="73"/>
                  </a:cubicBezTo>
                  <a:cubicBezTo>
                    <a:pt x="234" y="73"/>
                    <a:pt x="234" y="74"/>
                    <a:pt x="233" y="74"/>
                  </a:cubicBezTo>
                  <a:cubicBezTo>
                    <a:pt x="233" y="74"/>
                    <a:pt x="233" y="74"/>
                    <a:pt x="233" y="74"/>
                  </a:cubicBezTo>
                  <a:cubicBezTo>
                    <a:pt x="233" y="74"/>
                    <a:pt x="233" y="74"/>
                    <a:pt x="232" y="74"/>
                  </a:cubicBezTo>
                  <a:cubicBezTo>
                    <a:pt x="232" y="74"/>
                    <a:pt x="232" y="75"/>
                    <a:pt x="232" y="75"/>
                  </a:cubicBezTo>
                  <a:cubicBezTo>
                    <a:pt x="232" y="75"/>
                    <a:pt x="231" y="76"/>
                    <a:pt x="232" y="76"/>
                  </a:cubicBezTo>
                  <a:cubicBezTo>
                    <a:pt x="232" y="76"/>
                    <a:pt x="233" y="76"/>
                    <a:pt x="233" y="76"/>
                  </a:cubicBezTo>
                  <a:cubicBezTo>
                    <a:pt x="233" y="76"/>
                    <a:pt x="235" y="76"/>
                    <a:pt x="234" y="77"/>
                  </a:cubicBezTo>
                  <a:cubicBezTo>
                    <a:pt x="233" y="76"/>
                    <a:pt x="232" y="76"/>
                    <a:pt x="232" y="76"/>
                  </a:cubicBezTo>
                  <a:cubicBezTo>
                    <a:pt x="231" y="76"/>
                    <a:pt x="230" y="76"/>
                    <a:pt x="229" y="76"/>
                  </a:cubicBezTo>
                  <a:cubicBezTo>
                    <a:pt x="228" y="76"/>
                    <a:pt x="228" y="77"/>
                    <a:pt x="227" y="77"/>
                  </a:cubicBezTo>
                  <a:cubicBezTo>
                    <a:pt x="227" y="77"/>
                    <a:pt x="226" y="77"/>
                    <a:pt x="226" y="77"/>
                  </a:cubicBezTo>
                  <a:cubicBezTo>
                    <a:pt x="225" y="77"/>
                    <a:pt x="225" y="76"/>
                    <a:pt x="225" y="76"/>
                  </a:cubicBezTo>
                  <a:cubicBezTo>
                    <a:pt x="224" y="76"/>
                    <a:pt x="224" y="76"/>
                    <a:pt x="224" y="76"/>
                  </a:cubicBezTo>
                  <a:cubicBezTo>
                    <a:pt x="223" y="76"/>
                    <a:pt x="223" y="76"/>
                    <a:pt x="223" y="76"/>
                  </a:cubicBezTo>
                  <a:cubicBezTo>
                    <a:pt x="222" y="76"/>
                    <a:pt x="221" y="76"/>
                    <a:pt x="220" y="76"/>
                  </a:cubicBezTo>
                  <a:cubicBezTo>
                    <a:pt x="220" y="76"/>
                    <a:pt x="219" y="76"/>
                    <a:pt x="219" y="76"/>
                  </a:cubicBezTo>
                  <a:cubicBezTo>
                    <a:pt x="218" y="76"/>
                    <a:pt x="217" y="76"/>
                    <a:pt x="217" y="76"/>
                  </a:cubicBezTo>
                  <a:cubicBezTo>
                    <a:pt x="216" y="77"/>
                    <a:pt x="216" y="77"/>
                    <a:pt x="216" y="77"/>
                  </a:cubicBezTo>
                  <a:cubicBezTo>
                    <a:pt x="216" y="77"/>
                    <a:pt x="215" y="77"/>
                    <a:pt x="215" y="77"/>
                  </a:cubicBezTo>
                  <a:cubicBezTo>
                    <a:pt x="215" y="78"/>
                    <a:pt x="215" y="78"/>
                    <a:pt x="216" y="78"/>
                  </a:cubicBezTo>
                  <a:cubicBezTo>
                    <a:pt x="216" y="78"/>
                    <a:pt x="217" y="79"/>
                    <a:pt x="217" y="79"/>
                  </a:cubicBezTo>
                  <a:cubicBezTo>
                    <a:pt x="217" y="81"/>
                    <a:pt x="215" y="80"/>
                    <a:pt x="214" y="80"/>
                  </a:cubicBezTo>
                  <a:cubicBezTo>
                    <a:pt x="212" y="80"/>
                    <a:pt x="210" y="80"/>
                    <a:pt x="209" y="81"/>
                  </a:cubicBezTo>
                  <a:cubicBezTo>
                    <a:pt x="208" y="82"/>
                    <a:pt x="207" y="82"/>
                    <a:pt x="206" y="82"/>
                  </a:cubicBezTo>
                  <a:cubicBezTo>
                    <a:pt x="206" y="82"/>
                    <a:pt x="206" y="82"/>
                    <a:pt x="205" y="82"/>
                  </a:cubicBezTo>
                  <a:cubicBezTo>
                    <a:pt x="205" y="83"/>
                    <a:pt x="204" y="83"/>
                    <a:pt x="204" y="83"/>
                  </a:cubicBezTo>
                  <a:cubicBezTo>
                    <a:pt x="203" y="83"/>
                    <a:pt x="203" y="83"/>
                    <a:pt x="202" y="84"/>
                  </a:cubicBezTo>
                  <a:cubicBezTo>
                    <a:pt x="202" y="84"/>
                    <a:pt x="201" y="84"/>
                    <a:pt x="200" y="84"/>
                  </a:cubicBezTo>
                  <a:cubicBezTo>
                    <a:pt x="200" y="84"/>
                    <a:pt x="199" y="85"/>
                    <a:pt x="198" y="85"/>
                  </a:cubicBezTo>
                  <a:cubicBezTo>
                    <a:pt x="198" y="85"/>
                    <a:pt x="198" y="85"/>
                    <a:pt x="198" y="85"/>
                  </a:cubicBezTo>
                  <a:cubicBezTo>
                    <a:pt x="197" y="84"/>
                    <a:pt x="198" y="84"/>
                    <a:pt x="198" y="83"/>
                  </a:cubicBezTo>
                  <a:cubicBezTo>
                    <a:pt x="199" y="83"/>
                    <a:pt x="199" y="83"/>
                    <a:pt x="199" y="83"/>
                  </a:cubicBezTo>
                  <a:cubicBezTo>
                    <a:pt x="200" y="83"/>
                    <a:pt x="200" y="83"/>
                    <a:pt x="200" y="83"/>
                  </a:cubicBezTo>
                  <a:cubicBezTo>
                    <a:pt x="201" y="83"/>
                    <a:pt x="201" y="83"/>
                    <a:pt x="202" y="83"/>
                  </a:cubicBezTo>
                  <a:cubicBezTo>
                    <a:pt x="202" y="82"/>
                    <a:pt x="203" y="82"/>
                    <a:pt x="203" y="82"/>
                  </a:cubicBezTo>
                  <a:cubicBezTo>
                    <a:pt x="204" y="82"/>
                    <a:pt x="204" y="82"/>
                    <a:pt x="204" y="82"/>
                  </a:cubicBezTo>
                  <a:cubicBezTo>
                    <a:pt x="205" y="82"/>
                    <a:pt x="205" y="82"/>
                    <a:pt x="205" y="82"/>
                  </a:cubicBezTo>
                  <a:cubicBezTo>
                    <a:pt x="207" y="81"/>
                    <a:pt x="207" y="81"/>
                    <a:pt x="208" y="81"/>
                  </a:cubicBezTo>
                  <a:cubicBezTo>
                    <a:pt x="209" y="80"/>
                    <a:pt x="210" y="80"/>
                    <a:pt x="210" y="79"/>
                  </a:cubicBezTo>
                  <a:cubicBezTo>
                    <a:pt x="211" y="78"/>
                    <a:pt x="210" y="78"/>
                    <a:pt x="211" y="78"/>
                  </a:cubicBezTo>
                  <a:cubicBezTo>
                    <a:pt x="210" y="77"/>
                    <a:pt x="209" y="77"/>
                    <a:pt x="209" y="77"/>
                  </a:cubicBezTo>
                  <a:cubicBezTo>
                    <a:pt x="208" y="78"/>
                    <a:pt x="208" y="78"/>
                    <a:pt x="207" y="78"/>
                  </a:cubicBezTo>
                  <a:cubicBezTo>
                    <a:pt x="207" y="78"/>
                    <a:pt x="207" y="78"/>
                    <a:pt x="207" y="78"/>
                  </a:cubicBezTo>
                  <a:cubicBezTo>
                    <a:pt x="207" y="78"/>
                    <a:pt x="206" y="78"/>
                    <a:pt x="206" y="78"/>
                  </a:cubicBezTo>
                  <a:cubicBezTo>
                    <a:pt x="206" y="78"/>
                    <a:pt x="206" y="78"/>
                    <a:pt x="205" y="78"/>
                  </a:cubicBezTo>
                  <a:cubicBezTo>
                    <a:pt x="205" y="78"/>
                    <a:pt x="204" y="79"/>
                    <a:pt x="204" y="79"/>
                  </a:cubicBezTo>
                  <a:cubicBezTo>
                    <a:pt x="203" y="79"/>
                    <a:pt x="203" y="79"/>
                    <a:pt x="202" y="80"/>
                  </a:cubicBezTo>
                  <a:cubicBezTo>
                    <a:pt x="202" y="80"/>
                    <a:pt x="201" y="80"/>
                    <a:pt x="201" y="80"/>
                  </a:cubicBezTo>
                  <a:cubicBezTo>
                    <a:pt x="199" y="80"/>
                    <a:pt x="198" y="81"/>
                    <a:pt x="197" y="82"/>
                  </a:cubicBezTo>
                  <a:cubicBezTo>
                    <a:pt x="197" y="82"/>
                    <a:pt x="196" y="83"/>
                    <a:pt x="195" y="83"/>
                  </a:cubicBezTo>
                  <a:cubicBezTo>
                    <a:pt x="195" y="82"/>
                    <a:pt x="194" y="82"/>
                    <a:pt x="194" y="82"/>
                  </a:cubicBezTo>
                  <a:cubicBezTo>
                    <a:pt x="193" y="82"/>
                    <a:pt x="192" y="81"/>
                    <a:pt x="192" y="81"/>
                  </a:cubicBezTo>
                  <a:cubicBezTo>
                    <a:pt x="190" y="81"/>
                    <a:pt x="190" y="82"/>
                    <a:pt x="189" y="82"/>
                  </a:cubicBezTo>
                  <a:cubicBezTo>
                    <a:pt x="188" y="82"/>
                    <a:pt x="186" y="82"/>
                    <a:pt x="187" y="81"/>
                  </a:cubicBezTo>
                  <a:close/>
                  <a:moveTo>
                    <a:pt x="268" y="107"/>
                  </a:moveTo>
                  <a:cubicBezTo>
                    <a:pt x="268" y="107"/>
                    <a:pt x="268" y="107"/>
                    <a:pt x="268" y="107"/>
                  </a:cubicBezTo>
                  <a:cubicBezTo>
                    <a:pt x="268" y="107"/>
                    <a:pt x="267" y="107"/>
                    <a:pt x="267" y="107"/>
                  </a:cubicBezTo>
                  <a:cubicBezTo>
                    <a:pt x="267" y="107"/>
                    <a:pt x="267" y="107"/>
                    <a:pt x="267" y="106"/>
                  </a:cubicBezTo>
                  <a:cubicBezTo>
                    <a:pt x="266" y="106"/>
                    <a:pt x="266" y="106"/>
                    <a:pt x="265" y="105"/>
                  </a:cubicBezTo>
                  <a:cubicBezTo>
                    <a:pt x="265" y="105"/>
                    <a:pt x="264" y="105"/>
                    <a:pt x="263" y="105"/>
                  </a:cubicBezTo>
                  <a:cubicBezTo>
                    <a:pt x="263" y="105"/>
                    <a:pt x="263" y="104"/>
                    <a:pt x="263" y="104"/>
                  </a:cubicBezTo>
                  <a:cubicBezTo>
                    <a:pt x="263" y="104"/>
                    <a:pt x="263" y="104"/>
                    <a:pt x="262" y="104"/>
                  </a:cubicBezTo>
                  <a:cubicBezTo>
                    <a:pt x="262" y="104"/>
                    <a:pt x="262" y="104"/>
                    <a:pt x="262" y="104"/>
                  </a:cubicBezTo>
                  <a:cubicBezTo>
                    <a:pt x="262" y="104"/>
                    <a:pt x="262" y="104"/>
                    <a:pt x="262" y="104"/>
                  </a:cubicBezTo>
                  <a:cubicBezTo>
                    <a:pt x="262" y="104"/>
                    <a:pt x="261" y="104"/>
                    <a:pt x="261" y="104"/>
                  </a:cubicBezTo>
                  <a:cubicBezTo>
                    <a:pt x="261" y="104"/>
                    <a:pt x="261" y="104"/>
                    <a:pt x="261" y="104"/>
                  </a:cubicBezTo>
                  <a:cubicBezTo>
                    <a:pt x="260" y="104"/>
                    <a:pt x="260" y="104"/>
                    <a:pt x="259" y="104"/>
                  </a:cubicBezTo>
                  <a:cubicBezTo>
                    <a:pt x="258" y="104"/>
                    <a:pt x="258" y="104"/>
                    <a:pt x="257" y="105"/>
                  </a:cubicBezTo>
                  <a:cubicBezTo>
                    <a:pt x="256" y="105"/>
                    <a:pt x="256" y="105"/>
                    <a:pt x="255" y="105"/>
                  </a:cubicBezTo>
                  <a:cubicBezTo>
                    <a:pt x="255" y="106"/>
                    <a:pt x="254" y="106"/>
                    <a:pt x="254" y="106"/>
                  </a:cubicBezTo>
                  <a:cubicBezTo>
                    <a:pt x="254" y="106"/>
                    <a:pt x="254" y="106"/>
                    <a:pt x="255" y="106"/>
                  </a:cubicBezTo>
                  <a:cubicBezTo>
                    <a:pt x="256" y="106"/>
                    <a:pt x="258" y="106"/>
                    <a:pt x="260" y="106"/>
                  </a:cubicBezTo>
                  <a:cubicBezTo>
                    <a:pt x="260" y="105"/>
                    <a:pt x="261" y="105"/>
                    <a:pt x="261" y="105"/>
                  </a:cubicBezTo>
                  <a:cubicBezTo>
                    <a:pt x="261" y="105"/>
                    <a:pt x="261" y="105"/>
                    <a:pt x="262" y="105"/>
                  </a:cubicBezTo>
                  <a:cubicBezTo>
                    <a:pt x="262" y="105"/>
                    <a:pt x="262" y="105"/>
                    <a:pt x="262" y="105"/>
                  </a:cubicBezTo>
                  <a:cubicBezTo>
                    <a:pt x="262" y="105"/>
                    <a:pt x="263" y="106"/>
                    <a:pt x="262" y="106"/>
                  </a:cubicBezTo>
                  <a:cubicBezTo>
                    <a:pt x="262" y="106"/>
                    <a:pt x="262" y="107"/>
                    <a:pt x="262" y="107"/>
                  </a:cubicBezTo>
                  <a:cubicBezTo>
                    <a:pt x="261" y="107"/>
                    <a:pt x="260" y="107"/>
                    <a:pt x="260" y="107"/>
                  </a:cubicBezTo>
                  <a:cubicBezTo>
                    <a:pt x="259" y="107"/>
                    <a:pt x="259" y="107"/>
                    <a:pt x="259" y="107"/>
                  </a:cubicBezTo>
                  <a:cubicBezTo>
                    <a:pt x="258" y="107"/>
                    <a:pt x="258" y="108"/>
                    <a:pt x="257" y="108"/>
                  </a:cubicBezTo>
                  <a:cubicBezTo>
                    <a:pt x="257" y="108"/>
                    <a:pt x="256" y="107"/>
                    <a:pt x="256" y="107"/>
                  </a:cubicBezTo>
                  <a:cubicBezTo>
                    <a:pt x="256" y="107"/>
                    <a:pt x="255" y="107"/>
                    <a:pt x="255" y="108"/>
                  </a:cubicBezTo>
                  <a:cubicBezTo>
                    <a:pt x="255" y="108"/>
                    <a:pt x="256" y="108"/>
                    <a:pt x="256" y="108"/>
                  </a:cubicBezTo>
                  <a:cubicBezTo>
                    <a:pt x="256" y="108"/>
                    <a:pt x="257" y="108"/>
                    <a:pt x="257" y="109"/>
                  </a:cubicBezTo>
                  <a:cubicBezTo>
                    <a:pt x="256" y="109"/>
                    <a:pt x="256" y="109"/>
                    <a:pt x="255" y="109"/>
                  </a:cubicBezTo>
                  <a:cubicBezTo>
                    <a:pt x="254" y="109"/>
                    <a:pt x="254" y="109"/>
                    <a:pt x="254" y="109"/>
                  </a:cubicBezTo>
                  <a:cubicBezTo>
                    <a:pt x="253" y="109"/>
                    <a:pt x="253" y="109"/>
                    <a:pt x="252" y="109"/>
                  </a:cubicBezTo>
                  <a:cubicBezTo>
                    <a:pt x="252" y="109"/>
                    <a:pt x="251" y="109"/>
                    <a:pt x="251" y="109"/>
                  </a:cubicBezTo>
                  <a:cubicBezTo>
                    <a:pt x="250" y="109"/>
                    <a:pt x="250" y="110"/>
                    <a:pt x="249" y="110"/>
                  </a:cubicBezTo>
                  <a:cubicBezTo>
                    <a:pt x="249" y="111"/>
                    <a:pt x="248" y="111"/>
                    <a:pt x="247" y="112"/>
                  </a:cubicBezTo>
                  <a:cubicBezTo>
                    <a:pt x="246" y="112"/>
                    <a:pt x="246" y="113"/>
                    <a:pt x="245" y="113"/>
                  </a:cubicBezTo>
                  <a:cubicBezTo>
                    <a:pt x="244" y="114"/>
                    <a:pt x="243" y="114"/>
                    <a:pt x="243" y="114"/>
                  </a:cubicBezTo>
                  <a:cubicBezTo>
                    <a:pt x="242" y="115"/>
                    <a:pt x="241" y="115"/>
                    <a:pt x="241" y="115"/>
                  </a:cubicBezTo>
                  <a:cubicBezTo>
                    <a:pt x="240" y="115"/>
                    <a:pt x="239" y="116"/>
                    <a:pt x="238" y="116"/>
                  </a:cubicBezTo>
                  <a:cubicBezTo>
                    <a:pt x="238" y="116"/>
                    <a:pt x="237" y="116"/>
                    <a:pt x="237" y="116"/>
                  </a:cubicBezTo>
                  <a:cubicBezTo>
                    <a:pt x="236" y="116"/>
                    <a:pt x="236" y="116"/>
                    <a:pt x="235" y="116"/>
                  </a:cubicBezTo>
                  <a:cubicBezTo>
                    <a:pt x="235" y="117"/>
                    <a:pt x="235" y="117"/>
                    <a:pt x="234" y="117"/>
                  </a:cubicBezTo>
                  <a:cubicBezTo>
                    <a:pt x="234" y="117"/>
                    <a:pt x="233" y="117"/>
                    <a:pt x="233" y="117"/>
                  </a:cubicBezTo>
                  <a:cubicBezTo>
                    <a:pt x="232" y="117"/>
                    <a:pt x="232" y="118"/>
                    <a:pt x="231" y="118"/>
                  </a:cubicBezTo>
                  <a:cubicBezTo>
                    <a:pt x="231" y="118"/>
                    <a:pt x="231" y="118"/>
                    <a:pt x="230" y="118"/>
                  </a:cubicBezTo>
                  <a:cubicBezTo>
                    <a:pt x="230" y="118"/>
                    <a:pt x="229" y="119"/>
                    <a:pt x="229" y="119"/>
                  </a:cubicBezTo>
                  <a:cubicBezTo>
                    <a:pt x="229" y="119"/>
                    <a:pt x="228" y="119"/>
                    <a:pt x="228" y="119"/>
                  </a:cubicBezTo>
                  <a:cubicBezTo>
                    <a:pt x="228" y="119"/>
                    <a:pt x="228" y="118"/>
                    <a:pt x="227" y="118"/>
                  </a:cubicBezTo>
                  <a:cubicBezTo>
                    <a:pt x="227" y="118"/>
                    <a:pt x="228" y="118"/>
                    <a:pt x="227" y="118"/>
                  </a:cubicBezTo>
                  <a:cubicBezTo>
                    <a:pt x="227" y="118"/>
                    <a:pt x="227" y="118"/>
                    <a:pt x="227" y="118"/>
                  </a:cubicBezTo>
                  <a:cubicBezTo>
                    <a:pt x="226" y="118"/>
                    <a:pt x="226" y="118"/>
                    <a:pt x="226" y="118"/>
                  </a:cubicBezTo>
                  <a:cubicBezTo>
                    <a:pt x="224" y="118"/>
                    <a:pt x="223" y="119"/>
                    <a:pt x="222" y="120"/>
                  </a:cubicBezTo>
                  <a:cubicBezTo>
                    <a:pt x="222" y="120"/>
                    <a:pt x="221" y="120"/>
                    <a:pt x="221" y="120"/>
                  </a:cubicBezTo>
                  <a:cubicBezTo>
                    <a:pt x="220" y="121"/>
                    <a:pt x="220" y="121"/>
                    <a:pt x="220" y="121"/>
                  </a:cubicBezTo>
                  <a:cubicBezTo>
                    <a:pt x="219" y="121"/>
                    <a:pt x="219" y="121"/>
                    <a:pt x="218" y="122"/>
                  </a:cubicBezTo>
                  <a:cubicBezTo>
                    <a:pt x="218" y="122"/>
                    <a:pt x="218" y="122"/>
                    <a:pt x="217" y="122"/>
                  </a:cubicBezTo>
                  <a:cubicBezTo>
                    <a:pt x="216" y="122"/>
                    <a:pt x="216" y="123"/>
                    <a:pt x="215" y="123"/>
                  </a:cubicBezTo>
                  <a:cubicBezTo>
                    <a:pt x="214" y="123"/>
                    <a:pt x="213" y="123"/>
                    <a:pt x="212" y="123"/>
                  </a:cubicBezTo>
                  <a:cubicBezTo>
                    <a:pt x="211" y="123"/>
                    <a:pt x="210" y="123"/>
                    <a:pt x="210" y="123"/>
                  </a:cubicBezTo>
                  <a:cubicBezTo>
                    <a:pt x="209" y="123"/>
                    <a:pt x="208" y="123"/>
                    <a:pt x="208" y="123"/>
                  </a:cubicBezTo>
                  <a:cubicBezTo>
                    <a:pt x="206" y="124"/>
                    <a:pt x="204" y="124"/>
                    <a:pt x="202" y="124"/>
                  </a:cubicBezTo>
                  <a:cubicBezTo>
                    <a:pt x="201" y="124"/>
                    <a:pt x="200" y="124"/>
                    <a:pt x="199" y="124"/>
                  </a:cubicBezTo>
                  <a:cubicBezTo>
                    <a:pt x="198" y="124"/>
                    <a:pt x="198" y="124"/>
                    <a:pt x="198" y="124"/>
                  </a:cubicBezTo>
                  <a:cubicBezTo>
                    <a:pt x="197" y="124"/>
                    <a:pt x="197" y="124"/>
                    <a:pt x="197" y="124"/>
                  </a:cubicBezTo>
                  <a:cubicBezTo>
                    <a:pt x="197" y="124"/>
                    <a:pt x="196" y="123"/>
                    <a:pt x="196" y="123"/>
                  </a:cubicBezTo>
                  <a:cubicBezTo>
                    <a:pt x="195" y="123"/>
                    <a:pt x="195" y="123"/>
                    <a:pt x="194" y="122"/>
                  </a:cubicBezTo>
                  <a:cubicBezTo>
                    <a:pt x="194" y="122"/>
                    <a:pt x="193" y="122"/>
                    <a:pt x="193" y="122"/>
                  </a:cubicBezTo>
                  <a:cubicBezTo>
                    <a:pt x="192" y="122"/>
                    <a:pt x="192" y="122"/>
                    <a:pt x="191" y="122"/>
                  </a:cubicBezTo>
                  <a:cubicBezTo>
                    <a:pt x="191" y="121"/>
                    <a:pt x="190" y="121"/>
                    <a:pt x="190" y="120"/>
                  </a:cubicBezTo>
                  <a:cubicBezTo>
                    <a:pt x="190" y="120"/>
                    <a:pt x="192" y="120"/>
                    <a:pt x="192" y="120"/>
                  </a:cubicBezTo>
                  <a:cubicBezTo>
                    <a:pt x="193" y="120"/>
                    <a:pt x="193" y="120"/>
                    <a:pt x="194" y="120"/>
                  </a:cubicBezTo>
                  <a:cubicBezTo>
                    <a:pt x="194" y="120"/>
                    <a:pt x="194" y="120"/>
                    <a:pt x="194" y="120"/>
                  </a:cubicBezTo>
                  <a:cubicBezTo>
                    <a:pt x="194" y="120"/>
                    <a:pt x="195" y="120"/>
                    <a:pt x="195" y="120"/>
                  </a:cubicBezTo>
                  <a:cubicBezTo>
                    <a:pt x="195" y="120"/>
                    <a:pt x="196" y="121"/>
                    <a:pt x="197" y="120"/>
                  </a:cubicBezTo>
                  <a:cubicBezTo>
                    <a:pt x="197" y="120"/>
                    <a:pt x="197" y="120"/>
                    <a:pt x="197" y="120"/>
                  </a:cubicBezTo>
                  <a:cubicBezTo>
                    <a:pt x="198" y="120"/>
                    <a:pt x="197" y="120"/>
                    <a:pt x="198" y="120"/>
                  </a:cubicBezTo>
                  <a:cubicBezTo>
                    <a:pt x="199" y="120"/>
                    <a:pt x="199" y="120"/>
                    <a:pt x="200" y="120"/>
                  </a:cubicBezTo>
                  <a:cubicBezTo>
                    <a:pt x="201" y="120"/>
                    <a:pt x="201" y="120"/>
                    <a:pt x="202" y="120"/>
                  </a:cubicBezTo>
                  <a:cubicBezTo>
                    <a:pt x="203" y="120"/>
                    <a:pt x="203" y="120"/>
                    <a:pt x="203" y="120"/>
                  </a:cubicBezTo>
                  <a:cubicBezTo>
                    <a:pt x="204" y="120"/>
                    <a:pt x="204" y="120"/>
                    <a:pt x="204" y="120"/>
                  </a:cubicBezTo>
                  <a:cubicBezTo>
                    <a:pt x="204" y="119"/>
                    <a:pt x="205" y="119"/>
                    <a:pt x="205" y="119"/>
                  </a:cubicBezTo>
                  <a:cubicBezTo>
                    <a:pt x="205" y="119"/>
                    <a:pt x="206" y="119"/>
                    <a:pt x="206" y="118"/>
                  </a:cubicBezTo>
                  <a:cubicBezTo>
                    <a:pt x="206" y="118"/>
                    <a:pt x="207" y="117"/>
                    <a:pt x="207" y="117"/>
                  </a:cubicBezTo>
                  <a:cubicBezTo>
                    <a:pt x="208" y="117"/>
                    <a:pt x="208" y="116"/>
                    <a:pt x="209" y="116"/>
                  </a:cubicBezTo>
                  <a:cubicBezTo>
                    <a:pt x="210" y="116"/>
                    <a:pt x="210" y="115"/>
                    <a:pt x="210" y="115"/>
                  </a:cubicBezTo>
                  <a:cubicBezTo>
                    <a:pt x="211" y="115"/>
                    <a:pt x="211" y="115"/>
                    <a:pt x="212" y="115"/>
                  </a:cubicBezTo>
                  <a:cubicBezTo>
                    <a:pt x="212" y="115"/>
                    <a:pt x="212" y="115"/>
                    <a:pt x="212" y="115"/>
                  </a:cubicBezTo>
                  <a:cubicBezTo>
                    <a:pt x="213" y="115"/>
                    <a:pt x="214" y="115"/>
                    <a:pt x="214" y="115"/>
                  </a:cubicBezTo>
                  <a:cubicBezTo>
                    <a:pt x="215" y="115"/>
                    <a:pt x="215" y="115"/>
                    <a:pt x="216" y="115"/>
                  </a:cubicBezTo>
                  <a:cubicBezTo>
                    <a:pt x="216" y="115"/>
                    <a:pt x="217" y="115"/>
                    <a:pt x="217" y="115"/>
                  </a:cubicBezTo>
                  <a:cubicBezTo>
                    <a:pt x="218" y="115"/>
                    <a:pt x="218" y="115"/>
                    <a:pt x="218" y="115"/>
                  </a:cubicBezTo>
                  <a:cubicBezTo>
                    <a:pt x="219" y="115"/>
                    <a:pt x="219" y="114"/>
                    <a:pt x="219" y="114"/>
                  </a:cubicBezTo>
                  <a:cubicBezTo>
                    <a:pt x="220" y="114"/>
                    <a:pt x="220" y="114"/>
                    <a:pt x="220" y="113"/>
                  </a:cubicBezTo>
                  <a:cubicBezTo>
                    <a:pt x="220" y="113"/>
                    <a:pt x="220" y="113"/>
                    <a:pt x="220" y="112"/>
                  </a:cubicBezTo>
                  <a:cubicBezTo>
                    <a:pt x="219" y="112"/>
                    <a:pt x="219" y="112"/>
                    <a:pt x="219" y="112"/>
                  </a:cubicBezTo>
                  <a:cubicBezTo>
                    <a:pt x="219" y="111"/>
                    <a:pt x="219" y="111"/>
                    <a:pt x="218" y="111"/>
                  </a:cubicBezTo>
                  <a:cubicBezTo>
                    <a:pt x="218" y="111"/>
                    <a:pt x="218" y="111"/>
                    <a:pt x="218" y="111"/>
                  </a:cubicBezTo>
                  <a:cubicBezTo>
                    <a:pt x="218" y="111"/>
                    <a:pt x="218" y="111"/>
                    <a:pt x="218" y="110"/>
                  </a:cubicBezTo>
                  <a:cubicBezTo>
                    <a:pt x="218" y="110"/>
                    <a:pt x="218" y="110"/>
                    <a:pt x="218" y="110"/>
                  </a:cubicBezTo>
                  <a:cubicBezTo>
                    <a:pt x="218" y="110"/>
                    <a:pt x="217" y="110"/>
                    <a:pt x="217" y="110"/>
                  </a:cubicBezTo>
                  <a:cubicBezTo>
                    <a:pt x="217" y="109"/>
                    <a:pt x="219" y="109"/>
                    <a:pt x="219" y="109"/>
                  </a:cubicBezTo>
                  <a:cubicBezTo>
                    <a:pt x="219" y="109"/>
                    <a:pt x="219" y="109"/>
                    <a:pt x="219" y="109"/>
                  </a:cubicBezTo>
                  <a:cubicBezTo>
                    <a:pt x="220" y="108"/>
                    <a:pt x="220" y="108"/>
                    <a:pt x="219" y="108"/>
                  </a:cubicBezTo>
                  <a:cubicBezTo>
                    <a:pt x="219" y="108"/>
                    <a:pt x="218" y="108"/>
                    <a:pt x="217" y="108"/>
                  </a:cubicBezTo>
                  <a:cubicBezTo>
                    <a:pt x="217" y="108"/>
                    <a:pt x="217" y="107"/>
                    <a:pt x="217" y="107"/>
                  </a:cubicBezTo>
                  <a:cubicBezTo>
                    <a:pt x="217" y="107"/>
                    <a:pt x="217" y="106"/>
                    <a:pt x="217" y="106"/>
                  </a:cubicBezTo>
                  <a:cubicBezTo>
                    <a:pt x="217" y="106"/>
                    <a:pt x="217" y="105"/>
                    <a:pt x="218" y="105"/>
                  </a:cubicBezTo>
                  <a:cubicBezTo>
                    <a:pt x="218" y="105"/>
                    <a:pt x="219" y="106"/>
                    <a:pt x="219" y="106"/>
                  </a:cubicBezTo>
                  <a:cubicBezTo>
                    <a:pt x="219" y="106"/>
                    <a:pt x="219" y="107"/>
                    <a:pt x="220" y="107"/>
                  </a:cubicBezTo>
                  <a:cubicBezTo>
                    <a:pt x="220" y="107"/>
                    <a:pt x="220" y="106"/>
                    <a:pt x="220" y="106"/>
                  </a:cubicBezTo>
                  <a:cubicBezTo>
                    <a:pt x="221" y="106"/>
                    <a:pt x="221" y="106"/>
                    <a:pt x="221" y="106"/>
                  </a:cubicBezTo>
                  <a:cubicBezTo>
                    <a:pt x="221" y="107"/>
                    <a:pt x="222" y="107"/>
                    <a:pt x="222" y="108"/>
                  </a:cubicBezTo>
                  <a:cubicBezTo>
                    <a:pt x="223" y="108"/>
                    <a:pt x="223" y="108"/>
                    <a:pt x="223" y="108"/>
                  </a:cubicBezTo>
                  <a:cubicBezTo>
                    <a:pt x="223" y="108"/>
                    <a:pt x="223" y="108"/>
                    <a:pt x="223" y="108"/>
                  </a:cubicBezTo>
                  <a:cubicBezTo>
                    <a:pt x="224" y="109"/>
                    <a:pt x="225" y="109"/>
                    <a:pt x="225" y="109"/>
                  </a:cubicBezTo>
                  <a:cubicBezTo>
                    <a:pt x="225" y="109"/>
                    <a:pt x="226" y="108"/>
                    <a:pt x="226" y="108"/>
                  </a:cubicBezTo>
                  <a:cubicBezTo>
                    <a:pt x="226" y="108"/>
                    <a:pt x="227" y="109"/>
                    <a:pt x="227" y="109"/>
                  </a:cubicBezTo>
                  <a:cubicBezTo>
                    <a:pt x="227" y="109"/>
                    <a:pt x="227" y="109"/>
                    <a:pt x="227" y="109"/>
                  </a:cubicBezTo>
                  <a:cubicBezTo>
                    <a:pt x="228" y="110"/>
                    <a:pt x="228" y="109"/>
                    <a:pt x="228" y="110"/>
                  </a:cubicBezTo>
                  <a:cubicBezTo>
                    <a:pt x="228" y="110"/>
                    <a:pt x="228" y="110"/>
                    <a:pt x="228" y="110"/>
                  </a:cubicBezTo>
                  <a:cubicBezTo>
                    <a:pt x="228" y="111"/>
                    <a:pt x="228" y="111"/>
                    <a:pt x="229" y="111"/>
                  </a:cubicBezTo>
                  <a:cubicBezTo>
                    <a:pt x="229" y="111"/>
                    <a:pt x="229" y="111"/>
                    <a:pt x="229" y="111"/>
                  </a:cubicBezTo>
                  <a:cubicBezTo>
                    <a:pt x="229" y="111"/>
                    <a:pt x="229" y="111"/>
                    <a:pt x="230" y="111"/>
                  </a:cubicBezTo>
                  <a:cubicBezTo>
                    <a:pt x="230" y="112"/>
                    <a:pt x="230" y="112"/>
                    <a:pt x="230" y="112"/>
                  </a:cubicBezTo>
                  <a:cubicBezTo>
                    <a:pt x="230" y="112"/>
                    <a:pt x="231" y="112"/>
                    <a:pt x="231" y="112"/>
                  </a:cubicBezTo>
                  <a:cubicBezTo>
                    <a:pt x="233" y="112"/>
                    <a:pt x="234" y="112"/>
                    <a:pt x="235" y="112"/>
                  </a:cubicBezTo>
                  <a:cubicBezTo>
                    <a:pt x="235" y="112"/>
                    <a:pt x="236" y="112"/>
                    <a:pt x="236" y="112"/>
                  </a:cubicBezTo>
                  <a:cubicBezTo>
                    <a:pt x="237" y="112"/>
                    <a:pt x="238" y="112"/>
                    <a:pt x="239" y="111"/>
                  </a:cubicBezTo>
                  <a:cubicBezTo>
                    <a:pt x="240" y="111"/>
                    <a:pt x="241" y="111"/>
                    <a:pt x="242" y="110"/>
                  </a:cubicBezTo>
                  <a:cubicBezTo>
                    <a:pt x="243" y="110"/>
                    <a:pt x="243" y="110"/>
                    <a:pt x="243" y="110"/>
                  </a:cubicBezTo>
                  <a:cubicBezTo>
                    <a:pt x="244" y="110"/>
                    <a:pt x="244" y="110"/>
                    <a:pt x="244" y="109"/>
                  </a:cubicBezTo>
                  <a:cubicBezTo>
                    <a:pt x="245" y="109"/>
                    <a:pt x="246" y="109"/>
                    <a:pt x="246" y="109"/>
                  </a:cubicBezTo>
                  <a:cubicBezTo>
                    <a:pt x="247" y="108"/>
                    <a:pt x="248" y="107"/>
                    <a:pt x="249" y="107"/>
                  </a:cubicBezTo>
                  <a:cubicBezTo>
                    <a:pt x="251" y="106"/>
                    <a:pt x="252" y="106"/>
                    <a:pt x="254" y="105"/>
                  </a:cubicBezTo>
                  <a:cubicBezTo>
                    <a:pt x="254" y="105"/>
                    <a:pt x="255" y="105"/>
                    <a:pt x="256" y="104"/>
                  </a:cubicBezTo>
                  <a:cubicBezTo>
                    <a:pt x="256" y="104"/>
                    <a:pt x="257" y="104"/>
                    <a:pt x="257" y="104"/>
                  </a:cubicBezTo>
                  <a:cubicBezTo>
                    <a:pt x="258" y="103"/>
                    <a:pt x="259" y="103"/>
                    <a:pt x="259" y="103"/>
                  </a:cubicBezTo>
                  <a:cubicBezTo>
                    <a:pt x="260" y="103"/>
                    <a:pt x="260" y="103"/>
                    <a:pt x="261" y="103"/>
                  </a:cubicBezTo>
                  <a:cubicBezTo>
                    <a:pt x="263" y="102"/>
                    <a:pt x="264" y="102"/>
                    <a:pt x="266" y="103"/>
                  </a:cubicBezTo>
                  <a:cubicBezTo>
                    <a:pt x="266" y="103"/>
                    <a:pt x="266" y="103"/>
                    <a:pt x="267" y="103"/>
                  </a:cubicBezTo>
                  <a:cubicBezTo>
                    <a:pt x="267" y="103"/>
                    <a:pt x="268" y="103"/>
                    <a:pt x="268" y="103"/>
                  </a:cubicBezTo>
                  <a:cubicBezTo>
                    <a:pt x="269" y="103"/>
                    <a:pt x="269" y="104"/>
                    <a:pt x="270" y="104"/>
                  </a:cubicBezTo>
                  <a:cubicBezTo>
                    <a:pt x="271" y="104"/>
                    <a:pt x="271" y="105"/>
                    <a:pt x="271" y="105"/>
                  </a:cubicBezTo>
                  <a:cubicBezTo>
                    <a:pt x="271" y="105"/>
                    <a:pt x="271" y="106"/>
                    <a:pt x="271" y="106"/>
                  </a:cubicBezTo>
                  <a:cubicBezTo>
                    <a:pt x="270" y="106"/>
                    <a:pt x="270" y="107"/>
                    <a:pt x="269" y="107"/>
                  </a:cubicBezTo>
                  <a:cubicBezTo>
                    <a:pt x="269" y="107"/>
                    <a:pt x="269" y="107"/>
                    <a:pt x="268" y="107"/>
                  </a:cubicBezTo>
                  <a:close/>
                  <a:moveTo>
                    <a:pt x="276" y="231"/>
                  </a:moveTo>
                  <a:cubicBezTo>
                    <a:pt x="276" y="231"/>
                    <a:pt x="276" y="231"/>
                    <a:pt x="275" y="232"/>
                  </a:cubicBezTo>
                  <a:cubicBezTo>
                    <a:pt x="275" y="232"/>
                    <a:pt x="275" y="232"/>
                    <a:pt x="275" y="232"/>
                  </a:cubicBezTo>
                  <a:cubicBezTo>
                    <a:pt x="275" y="233"/>
                    <a:pt x="273" y="233"/>
                    <a:pt x="272" y="233"/>
                  </a:cubicBezTo>
                  <a:cubicBezTo>
                    <a:pt x="272" y="233"/>
                    <a:pt x="272" y="232"/>
                    <a:pt x="272" y="231"/>
                  </a:cubicBezTo>
                  <a:cubicBezTo>
                    <a:pt x="272" y="231"/>
                    <a:pt x="272" y="230"/>
                    <a:pt x="272" y="229"/>
                  </a:cubicBezTo>
                  <a:cubicBezTo>
                    <a:pt x="272" y="229"/>
                    <a:pt x="273" y="228"/>
                    <a:pt x="273" y="228"/>
                  </a:cubicBezTo>
                  <a:cubicBezTo>
                    <a:pt x="273" y="228"/>
                    <a:pt x="273" y="227"/>
                    <a:pt x="273" y="227"/>
                  </a:cubicBezTo>
                  <a:cubicBezTo>
                    <a:pt x="273" y="227"/>
                    <a:pt x="274" y="227"/>
                    <a:pt x="274" y="227"/>
                  </a:cubicBezTo>
                  <a:cubicBezTo>
                    <a:pt x="274" y="227"/>
                    <a:pt x="274" y="226"/>
                    <a:pt x="275" y="226"/>
                  </a:cubicBezTo>
                  <a:cubicBezTo>
                    <a:pt x="275" y="225"/>
                    <a:pt x="276" y="225"/>
                    <a:pt x="276" y="225"/>
                  </a:cubicBezTo>
                  <a:cubicBezTo>
                    <a:pt x="277" y="224"/>
                    <a:pt x="277" y="224"/>
                    <a:pt x="278" y="223"/>
                  </a:cubicBezTo>
                  <a:cubicBezTo>
                    <a:pt x="278" y="223"/>
                    <a:pt x="277" y="223"/>
                    <a:pt x="277" y="222"/>
                  </a:cubicBezTo>
                  <a:cubicBezTo>
                    <a:pt x="277" y="222"/>
                    <a:pt x="278" y="222"/>
                    <a:pt x="278" y="222"/>
                  </a:cubicBezTo>
                  <a:cubicBezTo>
                    <a:pt x="278" y="221"/>
                    <a:pt x="278" y="221"/>
                    <a:pt x="279" y="221"/>
                  </a:cubicBezTo>
                  <a:cubicBezTo>
                    <a:pt x="279" y="220"/>
                    <a:pt x="279" y="220"/>
                    <a:pt x="279" y="219"/>
                  </a:cubicBezTo>
                  <a:cubicBezTo>
                    <a:pt x="278" y="219"/>
                    <a:pt x="277" y="221"/>
                    <a:pt x="276" y="222"/>
                  </a:cubicBezTo>
                  <a:cubicBezTo>
                    <a:pt x="276" y="222"/>
                    <a:pt x="275" y="222"/>
                    <a:pt x="275" y="221"/>
                  </a:cubicBezTo>
                  <a:cubicBezTo>
                    <a:pt x="275" y="221"/>
                    <a:pt x="276" y="221"/>
                    <a:pt x="276" y="221"/>
                  </a:cubicBezTo>
                  <a:cubicBezTo>
                    <a:pt x="276" y="220"/>
                    <a:pt x="276" y="220"/>
                    <a:pt x="276" y="219"/>
                  </a:cubicBezTo>
                  <a:cubicBezTo>
                    <a:pt x="276" y="219"/>
                    <a:pt x="277" y="218"/>
                    <a:pt x="277" y="218"/>
                  </a:cubicBezTo>
                  <a:cubicBezTo>
                    <a:pt x="278" y="217"/>
                    <a:pt x="278" y="217"/>
                    <a:pt x="278" y="216"/>
                  </a:cubicBezTo>
                  <a:cubicBezTo>
                    <a:pt x="278" y="216"/>
                    <a:pt x="278" y="215"/>
                    <a:pt x="277" y="216"/>
                  </a:cubicBezTo>
                  <a:cubicBezTo>
                    <a:pt x="277" y="216"/>
                    <a:pt x="277" y="217"/>
                    <a:pt x="276" y="217"/>
                  </a:cubicBezTo>
                  <a:cubicBezTo>
                    <a:pt x="276" y="216"/>
                    <a:pt x="276" y="216"/>
                    <a:pt x="276" y="216"/>
                  </a:cubicBezTo>
                  <a:cubicBezTo>
                    <a:pt x="276" y="216"/>
                    <a:pt x="276" y="216"/>
                    <a:pt x="276" y="216"/>
                  </a:cubicBezTo>
                  <a:cubicBezTo>
                    <a:pt x="276" y="215"/>
                    <a:pt x="276" y="215"/>
                    <a:pt x="276" y="215"/>
                  </a:cubicBezTo>
                  <a:cubicBezTo>
                    <a:pt x="275" y="215"/>
                    <a:pt x="275" y="216"/>
                    <a:pt x="274" y="216"/>
                  </a:cubicBezTo>
                  <a:cubicBezTo>
                    <a:pt x="273" y="216"/>
                    <a:pt x="273" y="217"/>
                    <a:pt x="273" y="216"/>
                  </a:cubicBezTo>
                  <a:cubicBezTo>
                    <a:pt x="273" y="216"/>
                    <a:pt x="273" y="216"/>
                    <a:pt x="272" y="216"/>
                  </a:cubicBezTo>
                  <a:cubicBezTo>
                    <a:pt x="272" y="215"/>
                    <a:pt x="272" y="215"/>
                    <a:pt x="272" y="215"/>
                  </a:cubicBezTo>
                  <a:cubicBezTo>
                    <a:pt x="272" y="213"/>
                    <a:pt x="272" y="212"/>
                    <a:pt x="272" y="211"/>
                  </a:cubicBezTo>
                  <a:cubicBezTo>
                    <a:pt x="272" y="210"/>
                    <a:pt x="272" y="210"/>
                    <a:pt x="272" y="210"/>
                  </a:cubicBezTo>
                  <a:cubicBezTo>
                    <a:pt x="271" y="210"/>
                    <a:pt x="271" y="210"/>
                    <a:pt x="271" y="209"/>
                  </a:cubicBezTo>
                  <a:cubicBezTo>
                    <a:pt x="271" y="209"/>
                    <a:pt x="271" y="208"/>
                    <a:pt x="271" y="207"/>
                  </a:cubicBezTo>
                  <a:cubicBezTo>
                    <a:pt x="271" y="207"/>
                    <a:pt x="271" y="207"/>
                    <a:pt x="271" y="206"/>
                  </a:cubicBezTo>
                  <a:cubicBezTo>
                    <a:pt x="271" y="206"/>
                    <a:pt x="271" y="206"/>
                    <a:pt x="271" y="206"/>
                  </a:cubicBezTo>
                  <a:cubicBezTo>
                    <a:pt x="272" y="206"/>
                    <a:pt x="272" y="206"/>
                    <a:pt x="273" y="206"/>
                  </a:cubicBezTo>
                  <a:cubicBezTo>
                    <a:pt x="274" y="206"/>
                    <a:pt x="274" y="206"/>
                    <a:pt x="275" y="205"/>
                  </a:cubicBezTo>
                  <a:cubicBezTo>
                    <a:pt x="275" y="205"/>
                    <a:pt x="275" y="205"/>
                    <a:pt x="275" y="205"/>
                  </a:cubicBezTo>
                  <a:cubicBezTo>
                    <a:pt x="275" y="205"/>
                    <a:pt x="276" y="205"/>
                    <a:pt x="276" y="205"/>
                  </a:cubicBezTo>
                  <a:cubicBezTo>
                    <a:pt x="276" y="204"/>
                    <a:pt x="274" y="204"/>
                    <a:pt x="274" y="204"/>
                  </a:cubicBezTo>
                  <a:cubicBezTo>
                    <a:pt x="274" y="204"/>
                    <a:pt x="274" y="204"/>
                    <a:pt x="273" y="204"/>
                  </a:cubicBezTo>
                  <a:cubicBezTo>
                    <a:pt x="273" y="204"/>
                    <a:pt x="273" y="204"/>
                    <a:pt x="272" y="204"/>
                  </a:cubicBezTo>
                  <a:cubicBezTo>
                    <a:pt x="272" y="204"/>
                    <a:pt x="272" y="204"/>
                    <a:pt x="271" y="204"/>
                  </a:cubicBezTo>
                  <a:cubicBezTo>
                    <a:pt x="271" y="204"/>
                    <a:pt x="272" y="203"/>
                    <a:pt x="272" y="203"/>
                  </a:cubicBezTo>
                  <a:cubicBezTo>
                    <a:pt x="273" y="203"/>
                    <a:pt x="273" y="202"/>
                    <a:pt x="273" y="202"/>
                  </a:cubicBezTo>
                  <a:cubicBezTo>
                    <a:pt x="274" y="202"/>
                    <a:pt x="274" y="201"/>
                    <a:pt x="274" y="201"/>
                  </a:cubicBezTo>
                  <a:cubicBezTo>
                    <a:pt x="275" y="200"/>
                    <a:pt x="275" y="200"/>
                    <a:pt x="275" y="199"/>
                  </a:cubicBezTo>
                  <a:cubicBezTo>
                    <a:pt x="275" y="199"/>
                    <a:pt x="276" y="198"/>
                    <a:pt x="276" y="198"/>
                  </a:cubicBezTo>
                  <a:cubicBezTo>
                    <a:pt x="276" y="197"/>
                    <a:pt x="277" y="197"/>
                    <a:pt x="278" y="196"/>
                  </a:cubicBezTo>
                  <a:cubicBezTo>
                    <a:pt x="279" y="196"/>
                    <a:pt x="281" y="195"/>
                    <a:pt x="282" y="196"/>
                  </a:cubicBezTo>
                  <a:cubicBezTo>
                    <a:pt x="282" y="196"/>
                    <a:pt x="283" y="197"/>
                    <a:pt x="283" y="197"/>
                  </a:cubicBezTo>
                  <a:cubicBezTo>
                    <a:pt x="283" y="198"/>
                    <a:pt x="284" y="198"/>
                    <a:pt x="284" y="198"/>
                  </a:cubicBezTo>
                  <a:cubicBezTo>
                    <a:pt x="285" y="198"/>
                    <a:pt x="285" y="197"/>
                    <a:pt x="285" y="197"/>
                  </a:cubicBezTo>
                  <a:cubicBezTo>
                    <a:pt x="284" y="196"/>
                    <a:pt x="284" y="196"/>
                    <a:pt x="284" y="196"/>
                  </a:cubicBezTo>
                  <a:cubicBezTo>
                    <a:pt x="284" y="195"/>
                    <a:pt x="283" y="195"/>
                    <a:pt x="283" y="195"/>
                  </a:cubicBezTo>
                  <a:cubicBezTo>
                    <a:pt x="283" y="194"/>
                    <a:pt x="284" y="194"/>
                    <a:pt x="284" y="194"/>
                  </a:cubicBezTo>
                  <a:cubicBezTo>
                    <a:pt x="284" y="194"/>
                    <a:pt x="284" y="193"/>
                    <a:pt x="285" y="193"/>
                  </a:cubicBezTo>
                  <a:cubicBezTo>
                    <a:pt x="285" y="193"/>
                    <a:pt x="285" y="193"/>
                    <a:pt x="285" y="193"/>
                  </a:cubicBezTo>
                  <a:cubicBezTo>
                    <a:pt x="285" y="193"/>
                    <a:pt x="285" y="192"/>
                    <a:pt x="286" y="192"/>
                  </a:cubicBezTo>
                  <a:cubicBezTo>
                    <a:pt x="286" y="192"/>
                    <a:pt x="286" y="192"/>
                    <a:pt x="286" y="192"/>
                  </a:cubicBezTo>
                  <a:cubicBezTo>
                    <a:pt x="287" y="191"/>
                    <a:pt x="287" y="191"/>
                    <a:pt x="288" y="190"/>
                  </a:cubicBezTo>
                  <a:cubicBezTo>
                    <a:pt x="289" y="190"/>
                    <a:pt x="289" y="190"/>
                    <a:pt x="290" y="191"/>
                  </a:cubicBezTo>
                  <a:cubicBezTo>
                    <a:pt x="290" y="191"/>
                    <a:pt x="291" y="191"/>
                    <a:pt x="290" y="192"/>
                  </a:cubicBezTo>
                  <a:cubicBezTo>
                    <a:pt x="290" y="192"/>
                    <a:pt x="289" y="192"/>
                    <a:pt x="288" y="192"/>
                  </a:cubicBezTo>
                  <a:cubicBezTo>
                    <a:pt x="288" y="192"/>
                    <a:pt x="287" y="192"/>
                    <a:pt x="287" y="192"/>
                  </a:cubicBezTo>
                  <a:cubicBezTo>
                    <a:pt x="287" y="193"/>
                    <a:pt x="286" y="193"/>
                    <a:pt x="286" y="193"/>
                  </a:cubicBezTo>
                  <a:cubicBezTo>
                    <a:pt x="286" y="193"/>
                    <a:pt x="285" y="193"/>
                    <a:pt x="285" y="193"/>
                  </a:cubicBezTo>
                  <a:cubicBezTo>
                    <a:pt x="285" y="194"/>
                    <a:pt x="285" y="194"/>
                    <a:pt x="285" y="194"/>
                  </a:cubicBezTo>
                  <a:cubicBezTo>
                    <a:pt x="286" y="194"/>
                    <a:pt x="286" y="194"/>
                    <a:pt x="286" y="194"/>
                  </a:cubicBezTo>
                  <a:cubicBezTo>
                    <a:pt x="287" y="194"/>
                    <a:pt x="287" y="194"/>
                    <a:pt x="287" y="194"/>
                  </a:cubicBezTo>
                  <a:cubicBezTo>
                    <a:pt x="288" y="193"/>
                    <a:pt x="288" y="193"/>
                    <a:pt x="289" y="193"/>
                  </a:cubicBezTo>
                  <a:cubicBezTo>
                    <a:pt x="289" y="193"/>
                    <a:pt x="289" y="193"/>
                    <a:pt x="289" y="193"/>
                  </a:cubicBezTo>
                  <a:cubicBezTo>
                    <a:pt x="289" y="193"/>
                    <a:pt x="289" y="194"/>
                    <a:pt x="289" y="194"/>
                  </a:cubicBezTo>
                  <a:cubicBezTo>
                    <a:pt x="289" y="194"/>
                    <a:pt x="289" y="194"/>
                    <a:pt x="289" y="194"/>
                  </a:cubicBezTo>
                  <a:cubicBezTo>
                    <a:pt x="289" y="195"/>
                    <a:pt x="288" y="195"/>
                    <a:pt x="288" y="195"/>
                  </a:cubicBezTo>
                  <a:cubicBezTo>
                    <a:pt x="287" y="195"/>
                    <a:pt x="287" y="195"/>
                    <a:pt x="287" y="195"/>
                  </a:cubicBezTo>
                  <a:cubicBezTo>
                    <a:pt x="287" y="195"/>
                    <a:pt x="286" y="196"/>
                    <a:pt x="286" y="196"/>
                  </a:cubicBezTo>
                  <a:cubicBezTo>
                    <a:pt x="286" y="196"/>
                    <a:pt x="286" y="197"/>
                    <a:pt x="286" y="197"/>
                  </a:cubicBezTo>
                  <a:cubicBezTo>
                    <a:pt x="286" y="198"/>
                    <a:pt x="286" y="200"/>
                    <a:pt x="285" y="201"/>
                  </a:cubicBezTo>
                  <a:cubicBezTo>
                    <a:pt x="285" y="202"/>
                    <a:pt x="285" y="202"/>
                    <a:pt x="285" y="203"/>
                  </a:cubicBezTo>
                  <a:cubicBezTo>
                    <a:pt x="284" y="203"/>
                    <a:pt x="284" y="203"/>
                    <a:pt x="284" y="204"/>
                  </a:cubicBezTo>
                  <a:cubicBezTo>
                    <a:pt x="284" y="204"/>
                    <a:pt x="284" y="204"/>
                    <a:pt x="283" y="204"/>
                  </a:cubicBezTo>
                  <a:cubicBezTo>
                    <a:pt x="283" y="205"/>
                    <a:pt x="283" y="205"/>
                    <a:pt x="283" y="205"/>
                  </a:cubicBezTo>
                  <a:cubicBezTo>
                    <a:pt x="283" y="205"/>
                    <a:pt x="283" y="205"/>
                    <a:pt x="283" y="206"/>
                  </a:cubicBezTo>
                  <a:cubicBezTo>
                    <a:pt x="283" y="206"/>
                    <a:pt x="284" y="206"/>
                    <a:pt x="284" y="207"/>
                  </a:cubicBezTo>
                  <a:cubicBezTo>
                    <a:pt x="284" y="208"/>
                    <a:pt x="284" y="208"/>
                    <a:pt x="284" y="209"/>
                  </a:cubicBezTo>
                  <a:cubicBezTo>
                    <a:pt x="284" y="209"/>
                    <a:pt x="284" y="210"/>
                    <a:pt x="283" y="210"/>
                  </a:cubicBezTo>
                  <a:cubicBezTo>
                    <a:pt x="283" y="210"/>
                    <a:pt x="283" y="210"/>
                    <a:pt x="282" y="211"/>
                  </a:cubicBezTo>
                  <a:cubicBezTo>
                    <a:pt x="282" y="211"/>
                    <a:pt x="281" y="212"/>
                    <a:pt x="281" y="213"/>
                  </a:cubicBezTo>
                  <a:cubicBezTo>
                    <a:pt x="281" y="213"/>
                    <a:pt x="281" y="213"/>
                    <a:pt x="282" y="213"/>
                  </a:cubicBezTo>
                  <a:cubicBezTo>
                    <a:pt x="282" y="214"/>
                    <a:pt x="282" y="214"/>
                    <a:pt x="282" y="214"/>
                  </a:cubicBezTo>
                  <a:cubicBezTo>
                    <a:pt x="282" y="215"/>
                    <a:pt x="282" y="215"/>
                    <a:pt x="282" y="215"/>
                  </a:cubicBezTo>
                  <a:cubicBezTo>
                    <a:pt x="281" y="215"/>
                    <a:pt x="281" y="215"/>
                    <a:pt x="281" y="216"/>
                  </a:cubicBezTo>
                  <a:cubicBezTo>
                    <a:pt x="281" y="216"/>
                    <a:pt x="281" y="216"/>
                    <a:pt x="281" y="216"/>
                  </a:cubicBezTo>
                  <a:cubicBezTo>
                    <a:pt x="281" y="217"/>
                    <a:pt x="281" y="217"/>
                    <a:pt x="281" y="217"/>
                  </a:cubicBezTo>
                  <a:cubicBezTo>
                    <a:pt x="281" y="218"/>
                    <a:pt x="281" y="218"/>
                    <a:pt x="281" y="219"/>
                  </a:cubicBezTo>
                  <a:cubicBezTo>
                    <a:pt x="281" y="220"/>
                    <a:pt x="281" y="220"/>
                    <a:pt x="281" y="221"/>
                  </a:cubicBezTo>
                  <a:cubicBezTo>
                    <a:pt x="281" y="221"/>
                    <a:pt x="281" y="221"/>
                    <a:pt x="281" y="222"/>
                  </a:cubicBezTo>
                  <a:cubicBezTo>
                    <a:pt x="281" y="222"/>
                    <a:pt x="281" y="222"/>
                    <a:pt x="281" y="222"/>
                  </a:cubicBezTo>
                  <a:cubicBezTo>
                    <a:pt x="281" y="223"/>
                    <a:pt x="281" y="223"/>
                    <a:pt x="281" y="224"/>
                  </a:cubicBezTo>
                  <a:cubicBezTo>
                    <a:pt x="281" y="224"/>
                    <a:pt x="280" y="224"/>
                    <a:pt x="280" y="224"/>
                  </a:cubicBezTo>
                  <a:cubicBezTo>
                    <a:pt x="280" y="224"/>
                    <a:pt x="280" y="225"/>
                    <a:pt x="279" y="225"/>
                  </a:cubicBezTo>
                  <a:cubicBezTo>
                    <a:pt x="279" y="225"/>
                    <a:pt x="279" y="225"/>
                    <a:pt x="279" y="226"/>
                  </a:cubicBezTo>
                  <a:cubicBezTo>
                    <a:pt x="279" y="226"/>
                    <a:pt x="279" y="226"/>
                    <a:pt x="279" y="226"/>
                  </a:cubicBezTo>
                  <a:cubicBezTo>
                    <a:pt x="278" y="227"/>
                    <a:pt x="279" y="228"/>
                    <a:pt x="279" y="229"/>
                  </a:cubicBezTo>
                  <a:cubicBezTo>
                    <a:pt x="279" y="229"/>
                    <a:pt x="278" y="230"/>
                    <a:pt x="278" y="231"/>
                  </a:cubicBezTo>
                  <a:cubicBezTo>
                    <a:pt x="277" y="231"/>
                    <a:pt x="277" y="231"/>
                    <a:pt x="277" y="230"/>
                  </a:cubicBezTo>
                  <a:cubicBezTo>
                    <a:pt x="277" y="230"/>
                    <a:pt x="277" y="229"/>
                    <a:pt x="277" y="229"/>
                  </a:cubicBezTo>
                  <a:cubicBezTo>
                    <a:pt x="276" y="229"/>
                    <a:pt x="276" y="230"/>
                    <a:pt x="276" y="230"/>
                  </a:cubicBezTo>
                  <a:cubicBezTo>
                    <a:pt x="276" y="230"/>
                    <a:pt x="276" y="231"/>
                    <a:pt x="276" y="23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343" name="Freeform 345"/>
            <p:cNvSpPr>
              <a:spLocks/>
            </p:cNvSpPr>
            <p:nvPr/>
          </p:nvSpPr>
          <p:spPr bwMode="auto">
            <a:xfrm>
              <a:off x="2263775" y="3106738"/>
              <a:ext cx="9525" cy="7938"/>
            </a:xfrm>
            <a:custGeom>
              <a:avLst/>
              <a:gdLst>
                <a:gd name="T0" fmla="*/ 1 w 3"/>
                <a:gd name="T1" fmla="*/ 2 h 3"/>
                <a:gd name="T2" fmla="*/ 0 w 3"/>
                <a:gd name="T3" fmla="*/ 2 h 3"/>
                <a:gd name="T4" fmla="*/ 1 w 3"/>
                <a:gd name="T5" fmla="*/ 2 h 3"/>
                <a:gd name="T6" fmla="*/ 3 w 3"/>
                <a:gd name="T7" fmla="*/ 2 h 3"/>
                <a:gd name="T8" fmla="*/ 2 w 3"/>
                <a:gd name="T9" fmla="*/ 0 h 3"/>
                <a:gd name="T10" fmla="*/ 1 w 3"/>
                <a:gd name="T11" fmla="*/ 1 h 3"/>
                <a:gd name="T12" fmla="*/ 1 w 3"/>
                <a:gd name="T13" fmla="*/ 1 h 3"/>
                <a:gd name="T14" fmla="*/ 1 w 3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3">
                  <a:moveTo>
                    <a:pt x="1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2" y="2"/>
                    <a:pt x="3" y="3"/>
                    <a:pt x="3" y="2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1" y="1"/>
                    <a:pt x="2" y="1"/>
                    <a:pt x="1" y="1"/>
                  </a:cubicBezTo>
                  <a:cubicBezTo>
                    <a:pt x="1" y="1"/>
                    <a:pt x="1" y="1"/>
                    <a:pt x="1" y="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344" name="Freeform 346"/>
            <p:cNvSpPr>
              <a:spLocks/>
            </p:cNvSpPr>
            <p:nvPr/>
          </p:nvSpPr>
          <p:spPr bwMode="auto">
            <a:xfrm>
              <a:off x="2155825" y="3114676"/>
              <a:ext cx="65088" cy="20638"/>
            </a:xfrm>
            <a:custGeom>
              <a:avLst/>
              <a:gdLst>
                <a:gd name="T0" fmla="*/ 17 w 22"/>
                <a:gd name="T1" fmla="*/ 2 h 7"/>
                <a:gd name="T2" fmla="*/ 16 w 22"/>
                <a:gd name="T3" fmla="*/ 2 h 7"/>
                <a:gd name="T4" fmla="*/ 16 w 22"/>
                <a:gd name="T5" fmla="*/ 2 h 7"/>
                <a:gd name="T6" fmla="*/ 16 w 22"/>
                <a:gd name="T7" fmla="*/ 2 h 7"/>
                <a:gd name="T8" fmla="*/ 17 w 22"/>
                <a:gd name="T9" fmla="*/ 2 h 7"/>
                <a:gd name="T10" fmla="*/ 17 w 22"/>
                <a:gd name="T11" fmla="*/ 1 h 7"/>
                <a:gd name="T12" fmla="*/ 18 w 22"/>
                <a:gd name="T13" fmla="*/ 1 h 7"/>
                <a:gd name="T14" fmla="*/ 18 w 22"/>
                <a:gd name="T15" fmla="*/ 0 h 7"/>
                <a:gd name="T16" fmla="*/ 17 w 22"/>
                <a:gd name="T17" fmla="*/ 0 h 7"/>
                <a:gd name="T18" fmla="*/ 17 w 22"/>
                <a:gd name="T19" fmla="*/ 0 h 7"/>
                <a:gd name="T20" fmla="*/ 16 w 22"/>
                <a:gd name="T21" fmla="*/ 1 h 7"/>
                <a:gd name="T22" fmla="*/ 16 w 22"/>
                <a:gd name="T23" fmla="*/ 1 h 7"/>
                <a:gd name="T24" fmla="*/ 15 w 22"/>
                <a:gd name="T25" fmla="*/ 1 h 7"/>
                <a:gd name="T26" fmla="*/ 14 w 22"/>
                <a:gd name="T27" fmla="*/ 2 h 7"/>
                <a:gd name="T28" fmla="*/ 14 w 22"/>
                <a:gd name="T29" fmla="*/ 2 h 7"/>
                <a:gd name="T30" fmla="*/ 13 w 22"/>
                <a:gd name="T31" fmla="*/ 2 h 7"/>
                <a:gd name="T32" fmla="*/ 12 w 22"/>
                <a:gd name="T33" fmla="*/ 2 h 7"/>
                <a:gd name="T34" fmla="*/ 9 w 22"/>
                <a:gd name="T35" fmla="*/ 2 h 7"/>
                <a:gd name="T36" fmla="*/ 7 w 22"/>
                <a:gd name="T37" fmla="*/ 3 h 7"/>
                <a:gd name="T38" fmla="*/ 6 w 22"/>
                <a:gd name="T39" fmla="*/ 3 h 7"/>
                <a:gd name="T40" fmla="*/ 5 w 22"/>
                <a:gd name="T41" fmla="*/ 3 h 7"/>
                <a:gd name="T42" fmla="*/ 4 w 22"/>
                <a:gd name="T43" fmla="*/ 3 h 7"/>
                <a:gd name="T44" fmla="*/ 3 w 22"/>
                <a:gd name="T45" fmla="*/ 4 h 7"/>
                <a:gd name="T46" fmla="*/ 1 w 22"/>
                <a:gd name="T47" fmla="*/ 5 h 7"/>
                <a:gd name="T48" fmla="*/ 1 w 22"/>
                <a:gd name="T49" fmla="*/ 6 h 7"/>
                <a:gd name="T50" fmla="*/ 0 w 22"/>
                <a:gd name="T51" fmla="*/ 6 h 7"/>
                <a:gd name="T52" fmla="*/ 0 w 22"/>
                <a:gd name="T53" fmla="*/ 7 h 7"/>
                <a:gd name="T54" fmla="*/ 1 w 22"/>
                <a:gd name="T55" fmla="*/ 7 h 7"/>
                <a:gd name="T56" fmla="*/ 2 w 22"/>
                <a:gd name="T57" fmla="*/ 6 h 7"/>
                <a:gd name="T58" fmla="*/ 2 w 22"/>
                <a:gd name="T59" fmla="*/ 6 h 7"/>
                <a:gd name="T60" fmla="*/ 3 w 22"/>
                <a:gd name="T61" fmla="*/ 6 h 7"/>
                <a:gd name="T62" fmla="*/ 3 w 22"/>
                <a:gd name="T63" fmla="*/ 6 h 7"/>
                <a:gd name="T64" fmla="*/ 4 w 22"/>
                <a:gd name="T65" fmla="*/ 6 h 7"/>
                <a:gd name="T66" fmla="*/ 5 w 22"/>
                <a:gd name="T67" fmla="*/ 6 h 7"/>
                <a:gd name="T68" fmla="*/ 6 w 22"/>
                <a:gd name="T69" fmla="*/ 6 h 7"/>
                <a:gd name="T70" fmla="*/ 7 w 22"/>
                <a:gd name="T71" fmla="*/ 5 h 7"/>
                <a:gd name="T72" fmla="*/ 7 w 22"/>
                <a:gd name="T73" fmla="*/ 5 h 7"/>
                <a:gd name="T74" fmla="*/ 8 w 22"/>
                <a:gd name="T75" fmla="*/ 5 h 7"/>
                <a:gd name="T76" fmla="*/ 9 w 22"/>
                <a:gd name="T77" fmla="*/ 5 h 7"/>
                <a:gd name="T78" fmla="*/ 9 w 22"/>
                <a:gd name="T79" fmla="*/ 5 h 7"/>
                <a:gd name="T80" fmla="*/ 10 w 22"/>
                <a:gd name="T81" fmla="*/ 4 h 7"/>
                <a:gd name="T82" fmla="*/ 11 w 22"/>
                <a:gd name="T83" fmla="*/ 4 h 7"/>
                <a:gd name="T84" fmla="*/ 12 w 22"/>
                <a:gd name="T85" fmla="*/ 4 h 7"/>
                <a:gd name="T86" fmla="*/ 13 w 22"/>
                <a:gd name="T87" fmla="*/ 4 h 7"/>
                <a:gd name="T88" fmla="*/ 14 w 22"/>
                <a:gd name="T89" fmla="*/ 4 h 7"/>
                <a:gd name="T90" fmla="*/ 15 w 22"/>
                <a:gd name="T91" fmla="*/ 4 h 7"/>
                <a:gd name="T92" fmla="*/ 15 w 22"/>
                <a:gd name="T93" fmla="*/ 4 h 7"/>
                <a:gd name="T94" fmla="*/ 16 w 22"/>
                <a:gd name="T95" fmla="*/ 4 h 7"/>
                <a:gd name="T96" fmla="*/ 16 w 22"/>
                <a:gd name="T97" fmla="*/ 3 h 7"/>
                <a:gd name="T98" fmla="*/ 16 w 22"/>
                <a:gd name="T99" fmla="*/ 3 h 7"/>
                <a:gd name="T100" fmla="*/ 17 w 22"/>
                <a:gd name="T101" fmla="*/ 3 h 7"/>
                <a:gd name="T102" fmla="*/ 18 w 22"/>
                <a:gd name="T103" fmla="*/ 3 h 7"/>
                <a:gd name="T104" fmla="*/ 18 w 22"/>
                <a:gd name="T105" fmla="*/ 2 h 7"/>
                <a:gd name="T106" fmla="*/ 19 w 22"/>
                <a:gd name="T107" fmla="*/ 2 h 7"/>
                <a:gd name="T108" fmla="*/ 20 w 22"/>
                <a:gd name="T109" fmla="*/ 2 h 7"/>
                <a:gd name="T110" fmla="*/ 21 w 22"/>
                <a:gd name="T111" fmla="*/ 2 h 7"/>
                <a:gd name="T112" fmla="*/ 21 w 22"/>
                <a:gd name="T113" fmla="*/ 2 h 7"/>
                <a:gd name="T114" fmla="*/ 17 w 22"/>
                <a:gd name="T115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" h="7">
                  <a:moveTo>
                    <a:pt x="17" y="2"/>
                  </a:moveTo>
                  <a:cubicBezTo>
                    <a:pt x="17" y="2"/>
                    <a:pt x="16" y="2"/>
                    <a:pt x="16" y="2"/>
                  </a:cubicBezTo>
                  <a:cubicBezTo>
                    <a:pt x="16" y="3"/>
                    <a:pt x="16" y="2"/>
                    <a:pt x="16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8" y="0"/>
                    <a:pt x="18" y="0"/>
                  </a:cubicBezTo>
                  <a:cubicBezTo>
                    <a:pt x="18" y="0"/>
                    <a:pt x="18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6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2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3" y="2"/>
                    <a:pt x="13" y="2"/>
                  </a:cubicBezTo>
                  <a:cubicBezTo>
                    <a:pt x="13" y="2"/>
                    <a:pt x="12" y="2"/>
                    <a:pt x="12" y="2"/>
                  </a:cubicBezTo>
                  <a:cubicBezTo>
                    <a:pt x="11" y="2"/>
                    <a:pt x="10" y="2"/>
                    <a:pt x="9" y="2"/>
                  </a:cubicBezTo>
                  <a:cubicBezTo>
                    <a:pt x="9" y="3"/>
                    <a:pt x="8" y="3"/>
                    <a:pt x="7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6" y="3"/>
                    <a:pt x="6" y="3"/>
                    <a:pt x="5" y="3"/>
                  </a:cubicBezTo>
                  <a:cubicBezTo>
                    <a:pt x="5" y="3"/>
                    <a:pt x="5" y="3"/>
                    <a:pt x="4" y="3"/>
                  </a:cubicBezTo>
                  <a:cubicBezTo>
                    <a:pt x="4" y="4"/>
                    <a:pt x="4" y="4"/>
                    <a:pt x="3" y="4"/>
                  </a:cubicBezTo>
                  <a:cubicBezTo>
                    <a:pt x="3" y="4"/>
                    <a:pt x="2" y="4"/>
                    <a:pt x="1" y="5"/>
                  </a:cubicBezTo>
                  <a:cubicBezTo>
                    <a:pt x="1" y="5"/>
                    <a:pt x="1" y="6"/>
                    <a:pt x="1" y="6"/>
                  </a:cubicBezTo>
                  <a:cubicBezTo>
                    <a:pt x="1" y="6"/>
                    <a:pt x="0" y="6"/>
                    <a:pt x="0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4" y="6"/>
                    <a:pt x="4" y="6"/>
                  </a:cubicBezTo>
                  <a:cubicBezTo>
                    <a:pt x="4" y="6"/>
                    <a:pt x="5" y="6"/>
                    <a:pt x="5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1" y="4"/>
                    <a:pt x="11" y="4"/>
                  </a:cubicBezTo>
                  <a:cubicBezTo>
                    <a:pt x="11" y="4"/>
                    <a:pt x="11" y="4"/>
                    <a:pt x="12" y="4"/>
                  </a:cubicBezTo>
                  <a:cubicBezTo>
                    <a:pt x="12" y="4"/>
                    <a:pt x="12" y="4"/>
                    <a:pt x="13" y="4"/>
                  </a:cubicBezTo>
                  <a:cubicBezTo>
                    <a:pt x="13" y="4"/>
                    <a:pt x="14" y="4"/>
                    <a:pt x="14" y="4"/>
                  </a:cubicBezTo>
                  <a:cubicBezTo>
                    <a:pt x="14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6" y="4"/>
                  </a:cubicBezTo>
                  <a:cubicBezTo>
                    <a:pt x="16" y="4"/>
                    <a:pt x="16" y="3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3"/>
                    <a:pt x="18" y="3"/>
                    <a:pt x="18" y="3"/>
                  </a:cubicBezTo>
                  <a:cubicBezTo>
                    <a:pt x="18" y="3"/>
                    <a:pt x="18" y="2"/>
                    <a:pt x="18" y="2"/>
                  </a:cubicBezTo>
                  <a:cubicBezTo>
                    <a:pt x="18" y="2"/>
                    <a:pt x="19" y="2"/>
                    <a:pt x="19" y="2"/>
                  </a:cubicBezTo>
                  <a:cubicBezTo>
                    <a:pt x="19" y="2"/>
                    <a:pt x="20" y="2"/>
                    <a:pt x="20" y="2"/>
                  </a:cubicBezTo>
                  <a:cubicBezTo>
                    <a:pt x="20" y="2"/>
                    <a:pt x="21" y="2"/>
                    <a:pt x="21" y="2"/>
                  </a:cubicBezTo>
                  <a:cubicBezTo>
                    <a:pt x="22" y="2"/>
                    <a:pt x="21" y="2"/>
                    <a:pt x="21" y="2"/>
                  </a:cubicBezTo>
                  <a:cubicBezTo>
                    <a:pt x="20" y="1"/>
                    <a:pt x="18" y="2"/>
                    <a:pt x="17" y="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345" name="Freeform 347"/>
            <p:cNvSpPr>
              <a:spLocks/>
            </p:cNvSpPr>
            <p:nvPr/>
          </p:nvSpPr>
          <p:spPr bwMode="auto">
            <a:xfrm>
              <a:off x="993775" y="2651126"/>
              <a:ext cx="28575" cy="20638"/>
            </a:xfrm>
            <a:custGeom>
              <a:avLst/>
              <a:gdLst>
                <a:gd name="T0" fmla="*/ 6 w 10"/>
                <a:gd name="T1" fmla="*/ 1 h 7"/>
                <a:gd name="T2" fmla="*/ 5 w 10"/>
                <a:gd name="T3" fmla="*/ 2 h 7"/>
                <a:gd name="T4" fmla="*/ 5 w 10"/>
                <a:gd name="T5" fmla="*/ 2 h 7"/>
                <a:gd name="T6" fmla="*/ 4 w 10"/>
                <a:gd name="T7" fmla="*/ 2 h 7"/>
                <a:gd name="T8" fmla="*/ 3 w 10"/>
                <a:gd name="T9" fmla="*/ 3 h 7"/>
                <a:gd name="T10" fmla="*/ 2 w 10"/>
                <a:gd name="T11" fmla="*/ 4 h 7"/>
                <a:gd name="T12" fmla="*/ 0 w 10"/>
                <a:gd name="T13" fmla="*/ 5 h 7"/>
                <a:gd name="T14" fmla="*/ 0 w 10"/>
                <a:gd name="T15" fmla="*/ 6 h 7"/>
                <a:gd name="T16" fmla="*/ 1 w 10"/>
                <a:gd name="T17" fmla="*/ 6 h 7"/>
                <a:gd name="T18" fmla="*/ 2 w 10"/>
                <a:gd name="T19" fmla="*/ 6 h 7"/>
                <a:gd name="T20" fmla="*/ 3 w 10"/>
                <a:gd name="T21" fmla="*/ 5 h 7"/>
                <a:gd name="T22" fmla="*/ 4 w 10"/>
                <a:gd name="T23" fmla="*/ 4 h 7"/>
                <a:gd name="T24" fmla="*/ 5 w 10"/>
                <a:gd name="T25" fmla="*/ 4 h 7"/>
                <a:gd name="T26" fmla="*/ 5 w 10"/>
                <a:gd name="T27" fmla="*/ 3 h 7"/>
                <a:gd name="T28" fmla="*/ 5 w 10"/>
                <a:gd name="T29" fmla="*/ 3 h 7"/>
                <a:gd name="T30" fmla="*/ 5 w 10"/>
                <a:gd name="T31" fmla="*/ 4 h 7"/>
                <a:gd name="T32" fmla="*/ 5 w 10"/>
                <a:gd name="T33" fmla="*/ 5 h 7"/>
                <a:gd name="T34" fmla="*/ 4 w 10"/>
                <a:gd name="T35" fmla="*/ 6 h 7"/>
                <a:gd name="T36" fmla="*/ 3 w 10"/>
                <a:gd name="T37" fmla="*/ 6 h 7"/>
                <a:gd name="T38" fmla="*/ 3 w 10"/>
                <a:gd name="T39" fmla="*/ 7 h 7"/>
                <a:gd name="T40" fmla="*/ 4 w 10"/>
                <a:gd name="T41" fmla="*/ 7 h 7"/>
                <a:gd name="T42" fmla="*/ 5 w 10"/>
                <a:gd name="T43" fmla="*/ 7 h 7"/>
                <a:gd name="T44" fmla="*/ 5 w 10"/>
                <a:gd name="T45" fmla="*/ 7 h 7"/>
                <a:gd name="T46" fmla="*/ 5 w 10"/>
                <a:gd name="T47" fmla="*/ 6 h 7"/>
                <a:gd name="T48" fmla="*/ 6 w 10"/>
                <a:gd name="T49" fmla="*/ 6 h 7"/>
                <a:gd name="T50" fmla="*/ 6 w 10"/>
                <a:gd name="T51" fmla="*/ 6 h 7"/>
                <a:gd name="T52" fmla="*/ 8 w 10"/>
                <a:gd name="T53" fmla="*/ 4 h 7"/>
                <a:gd name="T54" fmla="*/ 9 w 10"/>
                <a:gd name="T55" fmla="*/ 3 h 7"/>
                <a:gd name="T56" fmla="*/ 9 w 10"/>
                <a:gd name="T57" fmla="*/ 2 h 7"/>
                <a:gd name="T58" fmla="*/ 9 w 10"/>
                <a:gd name="T59" fmla="*/ 0 h 7"/>
                <a:gd name="T60" fmla="*/ 6 w 10"/>
                <a:gd name="T6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" h="7">
                  <a:moveTo>
                    <a:pt x="6" y="1"/>
                  </a:moveTo>
                  <a:cubicBezTo>
                    <a:pt x="6" y="1"/>
                    <a:pt x="6" y="1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4" y="2"/>
                    <a:pt x="4" y="2"/>
                  </a:cubicBezTo>
                  <a:cubicBezTo>
                    <a:pt x="4" y="3"/>
                    <a:pt x="3" y="3"/>
                    <a:pt x="3" y="3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0" y="5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4"/>
                    <a:pt x="3" y="4"/>
                    <a:pt x="4" y="4"/>
                  </a:cubicBezTo>
                  <a:cubicBezTo>
                    <a:pt x="4" y="4"/>
                    <a:pt x="4" y="4"/>
                    <a:pt x="5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3"/>
                    <a:pt x="5" y="4"/>
                    <a:pt x="5" y="4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5"/>
                    <a:pt x="4" y="5"/>
                    <a:pt x="4" y="6"/>
                  </a:cubicBezTo>
                  <a:cubicBezTo>
                    <a:pt x="4" y="6"/>
                    <a:pt x="4" y="6"/>
                    <a:pt x="3" y="6"/>
                  </a:cubicBezTo>
                  <a:cubicBezTo>
                    <a:pt x="3" y="6"/>
                    <a:pt x="2" y="7"/>
                    <a:pt x="3" y="7"/>
                  </a:cubicBezTo>
                  <a:cubicBezTo>
                    <a:pt x="3" y="7"/>
                    <a:pt x="3" y="7"/>
                    <a:pt x="4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6"/>
                    <a:pt x="5" y="6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5"/>
                    <a:pt x="7" y="5"/>
                    <a:pt x="8" y="4"/>
                  </a:cubicBezTo>
                  <a:cubicBezTo>
                    <a:pt x="8" y="4"/>
                    <a:pt x="8" y="3"/>
                    <a:pt x="9" y="3"/>
                  </a:cubicBezTo>
                  <a:cubicBezTo>
                    <a:pt x="9" y="3"/>
                    <a:pt x="9" y="2"/>
                    <a:pt x="9" y="2"/>
                  </a:cubicBezTo>
                  <a:cubicBezTo>
                    <a:pt x="9" y="2"/>
                    <a:pt x="10" y="1"/>
                    <a:pt x="9" y="0"/>
                  </a:cubicBezTo>
                  <a:cubicBezTo>
                    <a:pt x="8" y="0"/>
                    <a:pt x="7" y="0"/>
                    <a:pt x="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346" name="Freeform 348"/>
            <p:cNvSpPr>
              <a:spLocks/>
            </p:cNvSpPr>
            <p:nvPr/>
          </p:nvSpPr>
          <p:spPr bwMode="auto">
            <a:xfrm>
              <a:off x="987425" y="2671763"/>
              <a:ext cx="9525" cy="12700"/>
            </a:xfrm>
            <a:custGeom>
              <a:avLst/>
              <a:gdLst>
                <a:gd name="T0" fmla="*/ 0 w 3"/>
                <a:gd name="T1" fmla="*/ 2 h 4"/>
                <a:gd name="T2" fmla="*/ 0 w 3"/>
                <a:gd name="T3" fmla="*/ 2 h 4"/>
                <a:gd name="T4" fmla="*/ 0 w 3"/>
                <a:gd name="T5" fmla="*/ 2 h 4"/>
                <a:gd name="T6" fmla="*/ 0 w 3"/>
                <a:gd name="T7" fmla="*/ 3 h 4"/>
                <a:gd name="T8" fmla="*/ 1 w 3"/>
                <a:gd name="T9" fmla="*/ 4 h 4"/>
                <a:gd name="T10" fmla="*/ 2 w 3"/>
                <a:gd name="T11" fmla="*/ 3 h 4"/>
                <a:gd name="T12" fmla="*/ 2 w 3"/>
                <a:gd name="T13" fmla="*/ 3 h 4"/>
                <a:gd name="T14" fmla="*/ 3 w 3"/>
                <a:gd name="T15" fmla="*/ 2 h 4"/>
                <a:gd name="T16" fmla="*/ 3 w 3"/>
                <a:gd name="T17" fmla="*/ 1 h 4"/>
                <a:gd name="T18" fmla="*/ 3 w 3"/>
                <a:gd name="T19" fmla="*/ 0 h 4"/>
                <a:gd name="T20" fmla="*/ 2 w 3"/>
                <a:gd name="T21" fmla="*/ 1 h 4"/>
                <a:gd name="T22" fmla="*/ 1 w 3"/>
                <a:gd name="T23" fmla="*/ 1 h 4"/>
                <a:gd name="T24" fmla="*/ 0 w 3"/>
                <a:gd name="T2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" h="4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4"/>
                    <a:pt x="1" y="4"/>
                  </a:cubicBezTo>
                  <a:cubicBezTo>
                    <a:pt x="1" y="4"/>
                    <a:pt x="1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3" y="2"/>
                    <a:pt x="3" y="2"/>
                  </a:cubicBezTo>
                  <a:cubicBezTo>
                    <a:pt x="3" y="2"/>
                    <a:pt x="3" y="2"/>
                    <a:pt x="3" y="1"/>
                  </a:cubicBezTo>
                  <a:cubicBezTo>
                    <a:pt x="3" y="1"/>
                    <a:pt x="3" y="0"/>
                    <a:pt x="3" y="0"/>
                  </a:cubicBezTo>
                  <a:cubicBezTo>
                    <a:pt x="2" y="0"/>
                    <a:pt x="2" y="0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0" y="2"/>
                    <a:pt x="0" y="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347" name="Freeform 349"/>
            <p:cNvSpPr>
              <a:spLocks/>
            </p:cNvSpPr>
            <p:nvPr/>
          </p:nvSpPr>
          <p:spPr bwMode="auto">
            <a:xfrm>
              <a:off x="987425" y="2667001"/>
              <a:ext cx="6350" cy="7938"/>
            </a:xfrm>
            <a:custGeom>
              <a:avLst/>
              <a:gdLst>
                <a:gd name="T0" fmla="*/ 1 w 2"/>
                <a:gd name="T1" fmla="*/ 1 h 3"/>
                <a:gd name="T2" fmla="*/ 0 w 2"/>
                <a:gd name="T3" fmla="*/ 2 h 3"/>
                <a:gd name="T4" fmla="*/ 0 w 2"/>
                <a:gd name="T5" fmla="*/ 2 h 3"/>
                <a:gd name="T6" fmla="*/ 0 w 2"/>
                <a:gd name="T7" fmla="*/ 3 h 3"/>
                <a:gd name="T8" fmla="*/ 1 w 2"/>
                <a:gd name="T9" fmla="*/ 2 h 3"/>
                <a:gd name="T10" fmla="*/ 1 w 2"/>
                <a:gd name="T11" fmla="*/ 2 h 3"/>
                <a:gd name="T12" fmla="*/ 1 w 2"/>
                <a:gd name="T13" fmla="*/ 2 h 3"/>
                <a:gd name="T14" fmla="*/ 2 w 2"/>
                <a:gd name="T15" fmla="*/ 2 h 3"/>
                <a:gd name="T16" fmla="*/ 2 w 2"/>
                <a:gd name="T17" fmla="*/ 1 h 3"/>
                <a:gd name="T18" fmla="*/ 2 w 2"/>
                <a:gd name="T19" fmla="*/ 1 h 3"/>
                <a:gd name="T20" fmla="*/ 1 w 2"/>
                <a:gd name="T2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" h="3">
                  <a:moveTo>
                    <a:pt x="1" y="1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2" y="2"/>
                    <a:pt x="2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348" name="Freeform 350"/>
            <p:cNvSpPr>
              <a:spLocks/>
            </p:cNvSpPr>
            <p:nvPr/>
          </p:nvSpPr>
          <p:spPr bwMode="auto">
            <a:xfrm>
              <a:off x="949325" y="2636838"/>
              <a:ext cx="41275" cy="52388"/>
            </a:xfrm>
            <a:custGeom>
              <a:avLst/>
              <a:gdLst>
                <a:gd name="T0" fmla="*/ 10 w 14"/>
                <a:gd name="T1" fmla="*/ 9 h 18"/>
                <a:gd name="T2" fmla="*/ 9 w 14"/>
                <a:gd name="T3" fmla="*/ 10 h 18"/>
                <a:gd name="T4" fmla="*/ 11 w 14"/>
                <a:gd name="T5" fmla="*/ 10 h 18"/>
                <a:gd name="T6" fmla="*/ 11 w 14"/>
                <a:gd name="T7" fmla="*/ 11 h 18"/>
                <a:gd name="T8" fmla="*/ 10 w 14"/>
                <a:gd name="T9" fmla="*/ 12 h 18"/>
                <a:gd name="T10" fmla="*/ 10 w 14"/>
                <a:gd name="T11" fmla="*/ 12 h 18"/>
                <a:gd name="T12" fmla="*/ 11 w 14"/>
                <a:gd name="T13" fmla="*/ 12 h 18"/>
                <a:gd name="T14" fmla="*/ 10 w 14"/>
                <a:gd name="T15" fmla="*/ 14 h 18"/>
                <a:gd name="T16" fmla="*/ 9 w 14"/>
                <a:gd name="T17" fmla="*/ 14 h 18"/>
                <a:gd name="T18" fmla="*/ 9 w 14"/>
                <a:gd name="T19" fmla="*/ 15 h 18"/>
                <a:gd name="T20" fmla="*/ 8 w 14"/>
                <a:gd name="T21" fmla="*/ 17 h 18"/>
                <a:gd name="T22" fmla="*/ 5 w 14"/>
                <a:gd name="T23" fmla="*/ 17 h 18"/>
                <a:gd name="T24" fmla="*/ 6 w 14"/>
                <a:gd name="T25" fmla="*/ 16 h 18"/>
                <a:gd name="T26" fmla="*/ 5 w 14"/>
                <a:gd name="T27" fmla="*/ 15 h 18"/>
                <a:gd name="T28" fmla="*/ 6 w 14"/>
                <a:gd name="T29" fmla="*/ 14 h 18"/>
                <a:gd name="T30" fmla="*/ 6 w 14"/>
                <a:gd name="T31" fmla="*/ 12 h 18"/>
                <a:gd name="T32" fmla="*/ 5 w 14"/>
                <a:gd name="T33" fmla="*/ 12 h 18"/>
                <a:gd name="T34" fmla="*/ 3 w 14"/>
                <a:gd name="T35" fmla="*/ 12 h 18"/>
                <a:gd name="T36" fmla="*/ 2 w 14"/>
                <a:gd name="T37" fmla="*/ 13 h 18"/>
                <a:gd name="T38" fmla="*/ 2 w 14"/>
                <a:gd name="T39" fmla="*/ 13 h 18"/>
                <a:gd name="T40" fmla="*/ 1 w 14"/>
                <a:gd name="T41" fmla="*/ 13 h 18"/>
                <a:gd name="T42" fmla="*/ 0 w 14"/>
                <a:gd name="T43" fmla="*/ 12 h 18"/>
                <a:gd name="T44" fmla="*/ 3 w 14"/>
                <a:gd name="T45" fmla="*/ 11 h 18"/>
                <a:gd name="T46" fmla="*/ 5 w 14"/>
                <a:gd name="T47" fmla="*/ 10 h 18"/>
                <a:gd name="T48" fmla="*/ 6 w 14"/>
                <a:gd name="T49" fmla="*/ 10 h 18"/>
                <a:gd name="T50" fmla="*/ 7 w 14"/>
                <a:gd name="T51" fmla="*/ 8 h 18"/>
                <a:gd name="T52" fmla="*/ 5 w 14"/>
                <a:gd name="T53" fmla="*/ 9 h 18"/>
                <a:gd name="T54" fmla="*/ 5 w 14"/>
                <a:gd name="T55" fmla="*/ 8 h 18"/>
                <a:gd name="T56" fmla="*/ 8 w 14"/>
                <a:gd name="T57" fmla="*/ 6 h 18"/>
                <a:gd name="T58" fmla="*/ 9 w 14"/>
                <a:gd name="T59" fmla="*/ 5 h 18"/>
                <a:gd name="T60" fmla="*/ 9 w 14"/>
                <a:gd name="T61" fmla="*/ 4 h 18"/>
                <a:gd name="T62" fmla="*/ 9 w 14"/>
                <a:gd name="T63" fmla="*/ 2 h 18"/>
                <a:gd name="T64" fmla="*/ 9 w 14"/>
                <a:gd name="T65" fmla="*/ 1 h 18"/>
                <a:gd name="T66" fmla="*/ 10 w 14"/>
                <a:gd name="T67" fmla="*/ 0 h 18"/>
                <a:gd name="T68" fmla="*/ 11 w 14"/>
                <a:gd name="T69" fmla="*/ 1 h 18"/>
                <a:gd name="T70" fmla="*/ 12 w 14"/>
                <a:gd name="T71" fmla="*/ 1 h 18"/>
                <a:gd name="T72" fmla="*/ 12 w 14"/>
                <a:gd name="T73" fmla="*/ 2 h 18"/>
                <a:gd name="T74" fmla="*/ 12 w 14"/>
                <a:gd name="T75" fmla="*/ 3 h 18"/>
                <a:gd name="T76" fmla="*/ 14 w 14"/>
                <a:gd name="T77" fmla="*/ 5 h 18"/>
                <a:gd name="T78" fmla="*/ 13 w 14"/>
                <a:gd name="T79" fmla="*/ 9 h 18"/>
                <a:gd name="T80" fmla="*/ 11 w 14"/>
                <a:gd name="T81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" h="18">
                  <a:moveTo>
                    <a:pt x="10" y="9"/>
                  </a:moveTo>
                  <a:cubicBezTo>
                    <a:pt x="10" y="9"/>
                    <a:pt x="10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9"/>
                    <a:pt x="9" y="10"/>
                    <a:pt x="9" y="10"/>
                  </a:cubicBezTo>
                  <a:cubicBezTo>
                    <a:pt x="9" y="10"/>
                    <a:pt x="10" y="10"/>
                    <a:pt x="10" y="10"/>
                  </a:cubicBezTo>
                  <a:cubicBezTo>
                    <a:pt x="10" y="10"/>
                    <a:pt x="10" y="10"/>
                    <a:pt x="11" y="10"/>
                  </a:cubicBezTo>
                  <a:cubicBezTo>
                    <a:pt x="11" y="10"/>
                    <a:pt x="11" y="10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1" y="12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9" y="12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0" y="13"/>
                    <a:pt x="10" y="14"/>
                  </a:cubicBezTo>
                  <a:cubicBezTo>
                    <a:pt x="10" y="14"/>
                    <a:pt x="10" y="13"/>
                    <a:pt x="10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5"/>
                    <a:pt x="9" y="16"/>
                  </a:cubicBezTo>
                  <a:cubicBezTo>
                    <a:pt x="8" y="16"/>
                    <a:pt x="8" y="16"/>
                    <a:pt x="8" y="17"/>
                  </a:cubicBezTo>
                  <a:cubicBezTo>
                    <a:pt x="8" y="17"/>
                    <a:pt x="7" y="17"/>
                    <a:pt x="7" y="17"/>
                  </a:cubicBezTo>
                  <a:cubicBezTo>
                    <a:pt x="6" y="18"/>
                    <a:pt x="5" y="18"/>
                    <a:pt x="5" y="17"/>
                  </a:cubicBezTo>
                  <a:cubicBezTo>
                    <a:pt x="5" y="17"/>
                    <a:pt x="5" y="16"/>
                    <a:pt x="5" y="16"/>
                  </a:cubicBezTo>
                  <a:cubicBezTo>
                    <a:pt x="5" y="16"/>
                    <a:pt x="6" y="16"/>
                    <a:pt x="6" y="16"/>
                  </a:cubicBezTo>
                  <a:cubicBezTo>
                    <a:pt x="5" y="15"/>
                    <a:pt x="5" y="16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3"/>
                    <a:pt x="7" y="12"/>
                    <a:pt x="6" y="12"/>
                  </a:cubicBezTo>
                  <a:cubicBezTo>
                    <a:pt x="6" y="12"/>
                    <a:pt x="6" y="13"/>
                    <a:pt x="5" y="13"/>
                  </a:cubicBezTo>
                  <a:cubicBezTo>
                    <a:pt x="5" y="13"/>
                    <a:pt x="5" y="12"/>
                    <a:pt x="5" y="12"/>
                  </a:cubicBezTo>
                  <a:cubicBezTo>
                    <a:pt x="5" y="12"/>
                    <a:pt x="5" y="12"/>
                    <a:pt x="4" y="12"/>
                  </a:cubicBezTo>
                  <a:cubicBezTo>
                    <a:pt x="4" y="12"/>
                    <a:pt x="4" y="12"/>
                    <a:pt x="3" y="12"/>
                  </a:cubicBezTo>
                  <a:cubicBezTo>
                    <a:pt x="3" y="12"/>
                    <a:pt x="3" y="12"/>
                    <a:pt x="2" y="12"/>
                  </a:cubicBezTo>
                  <a:cubicBezTo>
                    <a:pt x="2" y="12"/>
                    <a:pt x="2" y="12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1"/>
                    <a:pt x="1" y="11"/>
                    <a:pt x="1" y="11"/>
                  </a:cubicBezTo>
                  <a:cubicBezTo>
                    <a:pt x="2" y="11"/>
                    <a:pt x="2" y="11"/>
                    <a:pt x="3" y="11"/>
                  </a:cubicBezTo>
                  <a:cubicBezTo>
                    <a:pt x="3" y="11"/>
                    <a:pt x="4" y="11"/>
                    <a:pt x="4" y="11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6" y="7"/>
                    <a:pt x="7" y="6"/>
                  </a:cubicBezTo>
                  <a:cubicBezTo>
                    <a:pt x="7" y="6"/>
                    <a:pt x="8" y="6"/>
                    <a:pt x="8" y="6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0" y="3"/>
                    <a:pt x="10" y="3"/>
                    <a:pt x="9" y="2"/>
                  </a:cubicBezTo>
                  <a:cubicBezTo>
                    <a:pt x="9" y="2"/>
                    <a:pt x="9" y="3"/>
                    <a:pt x="8" y="3"/>
                  </a:cubicBezTo>
                  <a:cubicBezTo>
                    <a:pt x="8" y="2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0" y="1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3" y="1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1" y="2"/>
                    <a:pt x="11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3" y="4"/>
                    <a:pt x="13" y="5"/>
                    <a:pt x="14" y="5"/>
                  </a:cubicBezTo>
                  <a:cubicBezTo>
                    <a:pt x="14" y="6"/>
                    <a:pt x="14" y="7"/>
                    <a:pt x="14" y="7"/>
                  </a:cubicBezTo>
                  <a:cubicBezTo>
                    <a:pt x="14" y="8"/>
                    <a:pt x="13" y="8"/>
                    <a:pt x="13" y="9"/>
                  </a:cubicBezTo>
                  <a:cubicBezTo>
                    <a:pt x="13" y="9"/>
                    <a:pt x="12" y="9"/>
                    <a:pt x="12" y="9"/>
                  </a:cubicBezTo>
                  <a:cubicBezTo>
                    <a:pt x="12" y="9"/>
                    <a:pt x="11" y="9"/>
                    <a:pt x="11" y="9"/>
                  </a:cubicBezTo>
                  <a:cubicBezTo>
                    <a:pt x="11" y="8"/>
                    <a:pt x="10" y="8"/>
                    <a:pt x="10" y="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349" name="Freeform 351"/>
            <p:cNvSpPr>
              <a:spLocks/>
            </p:cNvSpPr>
            <p:nvPr/>
          </p:nvSpPr>
          <p:spPr bwMode="auto">
            <a:xfrm>
              <a:off x="949325" y="2678113"/>
              <a:ext cx="6350" cy="7938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1 h 3"/>
                <a:gd name="T4" fmla="*/ 0 w 2"/>
                <a:gd name="T5" fmla="*/ 1 h 3"/>
                <a:gd name="T6" fmla="*/ 0 w 2"/>
                <a:gd name="T7" fmla="*/ 1 h 3"/>
                <a:gd name="T8" fmla="*/ 0 w 2"/>
                <a:gd name="T9" fmla="*/ 2 h 3"/>
                <a:gd name="T10" fmla="*/ 0 w 2"/>
                <a:gd name="T11" fmla="*/ 3 h 3"/>
                <a:gd name="T12" fmla="*/ 1 w 2"/>
                <a:gd name="T13" fmla="*/ 3 h 3"/>
                <a:gd name="T14" fmla="*/ 1 w 2"/>
                <a:gd name="T15" fmla="*/ 2 h 3"/>
                <a:gd name="T16" fmla="*/ 2 w 2"/>
                <a:gd name="T17" fmla="*/ 1 h 3"/>
                <a:gd name="T18" fmla="*/ 1 w 2"/>
                <a:gd name="T1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cubicBezTo>
                    <a:pt x="0" y="0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3"/>
                    <a:pt x="1" y="3"/>
                    <a:pt x="1" y="3"/>
                  </a:cubicBezTo>
                  <a:cubicBezTo>
                    <a:pt x="1" y="3"/>
                    <a:pt x="1" y="2"/>
                    <a:pt x="1" y="2"/>
                  </a:cubicBezTo>
                  <a:cubicBezTo>
                    <a:pt x="1" y="2"/>
                    <a:pt x="2" y="1"/>
                    <a:pt x="2" y="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350" name="Freeform 352"/>
            <p:cNvSpPr>
              <a:spLocks/>
            </p:cNvSpPr>
            <p:nvPr/>
          </p:nvSpPr>
          <p:spPr bwMode="auto">
            <a:xfrm>
              <a:off x="993775" y="2640013"/>
              <a:ext cx="7938" cy="11113"/>
            </a:xfrm>
            <a:custGeom>
              <a:avLst/>
              <a:gdLst>
                <a:gd name="T0" fmla="*/ 1 w 3"/>
                <a:gd name="T1" fmla="*/ 1 h 4"/>
                <a:gd name="T2" fmla="*/ 0 w 3"/>
                <a:gd name="T3" fmla="*/ 1 h 4"/>
                <a:gd name="T4" fmla="*/ 0 w 3"/>
                <a:gd name="T5" fmla="*/ 2 h 4"/>
                <a:gd name="T6" fmla="*/ 1 w 3"/>
                <a:gd name="T7" fmla="*/ 2 h 4"/>
                <a:gd name="T8" fmla="*/ 1 w 3"/>
                <a:gd name="T9" fmla="*/ 4 h 4"/>
                <a:gd name="T10" fmla="*/ 2 w 3"/>
                <a:gd name="T11" fmla="*/ 4 h 4"/>
                <a:gd name="T12" fmla="*/ 3 w 3"/>
                <a:gd name="T13" fmla="*/ 3 h 4"/>
                <a:gd name="T14" fmla="*/ 3 w 3"/>
                <a:gd name="T15" fmla="*/ 2 h 4"/>
                <a:gd name="T16" fmla="*/ 2 w 3"/>
                <a:gd name="T17" fmla="*/ 2 h 4"/>
                <a:gd name="T18" fmla="*/ 2 w 3"/>
                <a:gd name="T19" fmla="*/ 1 h 4"/>
                <a:gd name="T20" fmla="*/ 1 w 3"/>
                <a:gd name="T2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" h="4">
                  <a:moveTo>
                    <a:pt x="1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3"/>
                    <a:pt x="1" y="2"/>
                    <a:pt x="1" y="2"/>
                  </a:cubicBezTo>
                  <a:cubicBezTo>
                    <a:pt x="1" y="3"/>
                    <a:pt x="1" y="3"/>
                    <a:pt x="1" y="4"/>
                  </a:cubicBezTo>
                  <a:cubicBezTo>
                    <a:pt x="1" y="4"/>
                    <a:pt x="1" y="4"/>
                    <a:pt x="2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351" name="Freeform 353"/>
            <p:cNvSpPr>
              <a:spLocks/>
            </p:cNvSpPr>
            <p:nvPr/>
          </p:nvSpPr>
          <p:spPr bwMode="auto">
            <a:xfrm>
              <a:off x="1004888" y="2640013"/>
              <a:ext cx="6350" cy="6350"/>
            </a:xfrm>
            <a:custGeom>
              <a:avLst/>
              <a:gdLst>
                <a:gd name="T0" fmla="*/ 0 w 2"/>
                <a:gd name="T1" fmla="*/ 1 h 2"/>
                <a:gd name="T2" fmla="*/ 0 w 2"/>
                <a:gd name="T3" fmla="*/ 1 h 2"/>
                <a:gd name="T4" fmla="*/ 0 w 2"/>
                <a:gd name="T5" fmla="*/ 1 h 2"/>
                <a:gd name="T6" fmla="*/ 0 w 2"/>
                <a:gd name="T7" fmla="*/ 2 h 2"/>
                <a:gd name="T8" fmla="*/ 1 w 2"/>
                <a:gd name="T9" fmla="*/ 2 h 2"/>
                <a:gd name="T10" fmla="*/ 1 w 2"/>
                <a:gd name="T11" fmla="*/ 2 h 2"/>
                <a:gd name="T12" fmla="*/ 2 w 2"/>
                <a:gd name="T13" fmla="*/ 1 h 2"/>
                <a:gd name="T14" fmla="*/ 2 w 2"/>
                <a:gd name="T15" fmla="*/ 1 h 2"/>
                <a:gd name="T16" fmla="*/ 2 w 2"/>
                <a:gd name="T17" fmla="*/ 0 h 2"/>
                <a:gd name="T18" fmla="*/ 1 w 2"/>
                <a:gd name="T19" fmla="*/ 0 h 2"/>
                <a:gd name="T20" fmla="*/ 0 w 2"/>
                <a:gd name="T21" fmla="*/ 0 h 2"/>
                <a:gd name="T22" fmla="*/ 0 w 2"/>
                <a:gd name="T2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352" name="Freeform 354"/>
            <p:cNvSpPr>
              <a:spLocks/>
            </p:cNvSpPr>
            <p:nvPr/>
          </p:nvSpPr>
          <p:spPr bwMode="auto">
            <a:xfrm>
              <a:off x="1001713" y="2625726"/>
              <a:ext cx="9525" cy="7938"/>
            </a:xfrm>
            <a:custGeom>
              <a:avLst/>
              <a:gdLst>
                <a:gd name="T0" fmla="*/ 0 w 3"/>
                <a:gd name="T1" fmla="*/ 2 h 3"/>
                <a:gd name="T2" fmla="*/ 0 w 3"/>
                <a:gd name="T3" fmla="*/ 3 h 3"/>
                <a:gd name="T4" fmla="*/ 1 w 3"/>
                <a:gd name="T5" fmla="*/ 3 h 3"/>
                <a:gd name="T6" fmla="*/ 1 w 3"/>
                <a:gd name="T7" fmla="*/ 2 h 3"/>
                <a:gd name="T8" fmla="*/ 2 w 3"/>
                <a:gd name="T9" fmla="*/ 2 h 3"/>
                <a:gd name="T10" fmla="*/ 3 w 3"/>
                <a:gd name="T11" fmla="*/ 2 h 3"/>
                <a:gd name="T12" fmla="*/ 2 w 3"/>
                <a:gd name="T13" fmla="*/ 0 h 3"/>
                <a:gd name="T14" fmla="*/ 0 w 3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cubicBezTo>
                    <a:pt x="0" y="2"/>
                    <a:pt x="0" y="2"/>
                    <a:pt x="0" y="3"/>
                  </a:cubicBezTo>
                  <a:cubicBezTo>
                    <a:pt x="0" y="3"/>
                    <a:pt x="1" y="3"/>
                    <a:pt x="1" y="3"/>
                  </a:cubicBezTo>
                  <a:cubicBezTo>
                    <a:pt x="1" y="3"/>
                    <a:pt x="1" y="2"/>
                    <a:pt x="1" y="2"/>
                  </a:cubicBezTo>
                  <a:cubicBezTo>
                    <a:pt x="1" y="2"/>
                    <a:pt x="1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1" y="0"/>
                    <a:pt x="1" y="1"/>
                    <a:pt x="0" y="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353" name="Freeform 355"/>
            <p:cNvSpPr>
              <a:spLocks/>
            </p:cNvSpPr>
            <p:nvPr/>
          </p:nvSpPr>
          <p:spPr bwMode="auto">
            <a:xfrm>
              <a:off x="990600" y="2633663"/>
              <a:ext cx="11113" cy="6350"/>
            </a:xfrm>
            <a:custGeom>
              <a:avLst/>
              <a:gdLst>
                <a:gd name="T0" fmla="*/ 2 w 4"/>
                <a:gd name="T1" fmla="*/ 1 h 2"/>
                <a:gd name="T2" fmla="*/ 1 w 4"/>
                <a:gd name="T3" fmla="*/ 1 h 2"/>
                <a:gd name="T4" fmla="*/ 1 w 4"/>
                <a:gd name="T5" fmla="*/ 2 h 2"/>
                <a:gd name="T6" fmla="*/ 1 w 4"/>
                <a:gd name="T7" fmla="*/ 2 h 2"/>
                <a:gd name="T8" fmla="*/ 1 w 4"/>
                <a:gd name="T9" fmla="*/ 2 h 2"/>
                <a:gd name="T10" fmla="*/ 3 w 4"/>
                <a:gd name="T11" fmla="*/ 2 h 2"/>
                <a:gd name="T12" fmla="*/ 4 w 4"/>
                <a:gd name="T13" fmla="*/ 2 h 2"/>
                <a:gd name="T14" fmla="*/ 3 w 4"/>
                <a:gd name="T15" fmla="*/ 0 h 2"/>
                <a:gd name="T16" fmla="*/ 2 w 4"/>
                <a:gd name="T1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2">
                  <a:moveTo>
                    <a:pt x="2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0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4" y="2"/>
                  </a:cubicBezTo>
                  <a:cubicBezTo>
                    <a:pt x="4" y="1"/>
                    <a:pt x="4" y="0"/>
                    <a:pt x="3" y="0"/>
                  </a:cubicBezTo>
                  <a:cubicBezTo>
                    <a:pt x="2" y="0"/>
                    <a:pt x="2" y="1"/>
                    <a:pt x="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354" name="Freeform 356"/>
            <p:cNvSpPr>
              <a:spLocks/>
            </p:cNvSpPr>
            <p:nvPr/>
          </p:nvSpPr>
          <p:spPr bwMode="auto">
            <a:xfrm>
              <a:off x="982663" y="2616201"/>
              <a:ext cx="25400" cy="17463"/>
            </a:xfrm>
            <a:custGeom>
              <a:avLst/>
              <a:gdLst>
                <a:gd name="T0" fmla="*/ 9 w 9"/>
                <a:gd name="T1" fmla="*/ 1 h 6"/>
                <a:gd name="T2" fmla="*/ 8 w 9"/>
                <a:gd name="T3" fmla="*/ 1 h 6"/>
                <a:gd name="T4" fmla="*/ 7 w 9"/>
                <a:gd name="T5" fmla="*/ 1 h 6"/>
                <a:gd name="T6" fmla="*/ 7 w 9"/>
                <a:gd name="T7" fmla="*/ 0 h 6"/>
                <a:gd name="T8" fmla="*/ 6 w 9"/>
                <a:gd name="T9" fmla="*/ 0 h 6"/>
                <a:gd name="T10" fmla="*/ 4 w 9"/>
                <a:gd name="T11" fmla="*/ 0 h 6"/>
                <a:gd name="T12" fmla="*/ 3 w 9"/>
                <a:gd name="T13" fmla="*/ 0 h 6"/>
                <a:gd name="T14" fmla="*/ 2 w 9"/>
                <a:gd name="T15" fmla="*/ 0 h 6"/>
                <a:gd name="T16" fmla="*/ 2 w 9"/>
                <a:gd name="T17" fmla="*/ 1 h 6"/>
                <a:gd name="T18" fmla="*/ 3 w 9"/>
                <a:gd name="T19" fmla="*/ 2 h 6"/>
                <a:gd name="T20" fmla="*/ 3 w 9"/>
                <a:gd name="T21" fmla="*/ 2 h 6"/>
                <a:gd name="T22" fmla="*/ 3 w 9"/>
                <a:gd name="T23" fmla="*/ 2 h 6"/>
                <a:gd name="T24" fmla="*/ 2 w 9"/>
                <a:gd name="T25" fmla="*/ 3 h 6"/>
                <a:gd name="T26" fmla="*/ 2 w 9"/>
                <a:gd name="T27" fmla="*/ 4 h 6"/>
                <a:gd name="T28" fmla="*/ 1 w 9"/>
                <a:gd name="T29" fmla="*/ 4 h 6"/>
                <a:gd name="T30" fmla="*/ 1 w 9"/>
                <a:gd name="T31" fmla="*/ 5 h 6"/>
                <a:gd name="T32" fmla="*/ 0 w 9"/>
                <a:gd name="T33" fmla="*/ 5 h 6"/>
                <a:gd name="T34" fmla="*/ 0 w 9"/>
                <a:gd name="T35" fmla="*/ 6 h 6"/>
                <a:gd name="T36" fmla="*/ 1 w 9"/>
                <a:gd name="T37" fmla="*/ 6 h 6"/>
                <a:gd name="T38" fmla="*/ 2 w 9"/>
                <a:gd name="T39" fmla="*/ 5 h 6"/>
                <a:gd name="T40" fmla="*/ 2 w 9"/>
                <a:gd name="T41" fmla="*/ 5 h 6"/>
                <a:gd name="T42" fmla="*/ 2 w 9"/>
                <a:gd name="T43" fmla="*/ 5 h 6"/>
                <a:gd name="T44" fmla="*/ 3 w 9"/>
                <a:gd name="T45" fmla="*/ 6 h 6"/>
                <a:gd name="T46" fmla="*/ 4 w 9"/>
                <a:gd name="T47" fmla="*/ 5 h 6"/>
                <a:gd name="T48" fmla="*/ 5 w 9"/>
                <a:gd name="T49" fmla="*/ 5 h 6"/>
                <a:gd name="T50" fmla="*/ 5 w 9"/>
                <a:gd name="T51" fmla="*/ 4 h 6"/>
                <a:gd name="T52" fmla="*/ 5 w 9"/>
                <a:gd name="T53" fmla="*/ 3 h 6"/>
                <a:gd name="T54" fmla="*/ 6 w 9"/>
                <a:gd name="T55" fmla="*/ 3 h 6"/>
                <a:gd name="T56" fmla="*/ 6 w 9"/>
                <a:gd name="T57" fmla="*/ 4 h 6"/>
                <a:gd name="T58" fmla="*/ 6 w 9"/>
                <a:gd name="T59" fmla="*/ 4 h 6"/>
                <a:gd name="T60" fmla="*/ 5 w 9"/>
                <a:gd name="T61" fmla="*/ 4 h 6"/>
                <a:gd name="T62" fmla="*/ 6 w 9"/>
                <a:gd name="T63" fmla="*/ 4 h 6"/>
                <a:gd name="T64" fmla="*/ 8 w 9"/>
                <a:gd name="T65" fmla="*/ 3 h 6"/>
                <a:gd name="T66" fmla="*/ 8 w 9"/>
                <a:gd name="T67" fmla="*/ 2 h 6"/>
                <a:gd name="T68" fmla="*/ 9 w 9"/>
                <a:gd name="T69" fmla="*/ 2 h 6"/>
                <a:gd name="T70" fmla="*/ 9 w 9"/>
                <a:gd name="T71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" h="6">
                  <a:moveTo>
                    <a:pt x="9" y="1"/>
                  </a:moveTo>
                  <a:cubicBezTo>
                    <a:pt x="9" y="1"/>
                    <a:pt x="8" y="1"/>
                    <a:pt x="8" y="1"/>
                  </a:cubicBezTo>
                  <a:cubicBezTo>
                    <a:pt x="8" y="1"/>
                    <a:pt x="7" y="1"/>
                    <a:pt x="7" y="1"/>
                  </a:cubicBezTo>
                  <a:cubicBezTo>
                    <a:pt x="7" y="1"/>
                    <a:pt x="7" y="1"/>
                    <a:pt x="7" y="0"/>
                  </a:cubicBezTo>
                  <a:cubicBezTo>
                    <a:pt x="7" y="0"/>
                    <a:pt x="6" y="0"/>
                    <a:pt x="6" y="0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3" y="1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5"/>
                    <a:pt x="1" y="5"/>
                  </a:cubicBezTo>
                  <a:cubicBezTo>
                    <a:pt x="1" y="5"/>
                    <a:pt x="1" y="5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1" y="6"/>
                    <a:pt x="1" y="6"/>
                  </a:cubicBezTo>
                  <a:cubicBezTo>
                    <a:pt x="1" y="6"/>
                    <a:pt x="1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3" y="6"/>
                    <a:pt x="3" y="6"/>
                  </a:cubicBezTo>
                  <a:cubicBezTo>
                    <a:pt x="3" y="6"/>
                    <a:pt x="4" y="6"/>
                    <a:pt x="4" y="5"/>
                  </a:cubicBezTo>
                  <a:cubicBezTo>
                    <a:pt x="4" y="5"/>
                    <a:pt x="4" y="5"/>
                    <a:pt x="5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3"/>
                  </a:cubicBezTo>
                  <a:cubicBezTo>
                    <a:pt x="5" y="3"/>
                    <a:pt x="5" y="3"/>
                    <a:pt x="6" y="3"/>
                  </a:cubicBezTo>
                  <a:cubicBezTo>
                    <a:pt x="6" y="3"/>
                    <a:pt x="6" y="3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5" y="5"/>
                    <a:pt x="6" y="4"/>
                    <a:pt x="6" y="4"/>
                  </a:cubicBezTo>
                  <a:cubicBezTo>
                    <a:pt x="7" y="4"/>
                    <a:pt x="7" y="4"/>
                    <a:pt x="8" y="3"/>
                  </a:cubicBezTo>
                  <a:cubicBezTo>
                    <a:pt x="8" y="3"/>
                    <a:pt x="8" y="3"/>
                    <a:pt x="8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9" y="1"/>
                    <a:pt x="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355" name="Freeform 357"/>
            <p:cNvSpPr>
              <a:spLocks/>
            </p:cNvSpPr>
            <p:nvPr/>
          </p:nvSpPr>
          <p:spPr bwMode="auto">
            <a:xfrm>
              <a:off x="949325" y="2622551"/>
              <a:ext cx="34925" cy="28575"/>
            </a:xfrm>
            <a:custGeom>
              <a:avLst/>
              <a:gdLst>
                <a:gd name="T0" fmla="*/ 8 w 12"/>
                <a:gd name="T1" fmla="*/ 0 h 10"/>
                <a:gd name="T2" fmla="*/ 7 w 12"/>
                <a:gd name="T3" fmla="*/ 1 h 10"/>
                <a:gd name="T4" fmla="*/ 7 w 12"/>
                <a:gd name="T5" fmla="*/ 2 h 10"/>
                <a:gd name="T6" fmla="*/ 6 w 12"/>
                <a:gd name="T7" fmla="*/ 2 h 10"/>
                <a:gd name="T8" fmla="*/ 7 w 12"/>
                <a:gd name="T9" fmla="*/ 2 h 10"/>
                <a:gd name="T10" fmla="*/ 8 w 12"/>
                <a:gd name="T11" fmla="*/ 2 h 10"/>
                <a:gd name="T12" fmla="*/ 8 w 12"/>
                <a:gd name="T13" fmla="*/ 2 h 10"/>
                <a:gd name="T14" fmla="*/ 7 w 12"/>
                <a:gd name="T15" fmla="*/ 2 h 10"/>
                <a:gd name="T16" fmla="*/ 6 w 12"/>
                <a:gd name="T17" fmla="*/ 3 h 10"/>
                <a:gd name="T18" fmla="*/ 6 w 12"/>
                <a:gd name="T19" fmla="*/ 3 h 10"/>
                <a:gd name="T20" fmla="*/ 7 w 12"/>
                <a:gd name="T21" fmla="*/ 4 h 10"/>
                <a:gd name="T22" fmla="*/ 6 w 12"/>
                <a:gd name="T23" fmla="*/ 5 h 10"/>
                <a:gd name="T24" fmla="*/ 6 w 12"/>
                <a:gd name="T25" fmla="*/ 5 h 10"/>
                <a:gd name="T26" fmla="*/ 5 w 12"/>
                <a:gd name="T27" fmla="*/ 5 h 10"/>
                <a:gd name="T28" fmla="*/ 3 w 12"/>
                <a:gd name="T29" fmla="*/ 6 h 10"/>
                <a:gd name="T30" fmla="*/ 3 w 12"/>
                <a:gd name="T31" fmla="*/ 7 h 10"/>
                <a:gd name="T32" fmla="*/ 2 w 12"/>
                <a:gd name="T33" fmla="*/ 7 h 10"/>
                <a:gd name="T34" fmla="*/ 2 w 12"/>
                <a:gd name="T35" fmla="*/ 8 h 10"/>
                <a:gd name="T36" fmla="*/ 2 w 12"/>
                <a:gd name="T37" fmla="*/ 8 h 10"/>
                <a:gd name="T38" fmla="*/ 1 w 12"/>
                <a:gd name="T39" fmla="*/ 9 h 10"/>
                <a:gd name="T40" fmla="*/ 0 w 12"/>
                <a:gd name="T41" fmla="*/ 10 h 10"/>
                <a:gd name="T42" fmla="*/ 1 w 12"/>
                <a:gd name="T43" fmla="*/ 10 h 10"/>
                <a:gd name="T44" fmla="*/ 1 w 12"/>
                <a:gd name="T45" fmla="*/ 9 h 10"/>
                <a:gd name="T46" fmla="*/ 2 w 12"/>
                <a:gd name="T47" fmla="*/ 9 h 10"/>
                <a:gd name="T48" fmla="*/ 3 w 12"/>
                <a:gd name="T49" fmla="*/ 8 h 10"/>
                <a:gd name="T50" fmla="*/ 4 w 12"/>
                <a:gd name="T51" fmla="*/ 7 h 10"/>
                <a:gd name="T52" fmla="*/ 5 w 12"/>
                <a:gd name="T53" fmla="*/ 7 h 10"/>
                <a:gd name="T54" fmla="*/ 6 w 12"/>
                <a:gd name="T55" fmla="*/ 6 h 10"/>
                <a:gd name="T56" fmla="*/ 6 w 12"/>
                <a:gd name="T57" fmla="*/ 6 h 10"/>
                <a:gd name="T58" fmla="*/ 7 w 12"/>
                <a:gd name="T59" fmla="*/ 5 h 10"/>
                <a:gd name="T60" fmla="*/ 8 w 12"/>
                <a:gd name="T61" fmla="*/ 4 h 10"/>
                <a:gd name="T62" fmla="*/ 9 w 12"/>
                <a:gd name="T63" fmla="*/ 3 h 10"/>
                <a:gd name="T64" fmla="*/ 9 w 12"/>
                <a:gd name="T65" fmla="*/ 3 h 10"/>
                <a:gd name="T66" fmla="*/ 10 w 12"/>
                <a:gd name="T67" fmla="*/ 3 h 10"/>
                <a:gd name="T68" fmla="*/ 10 w 12"/>
                <a:gd name="T69" fmla="*/ 3 h 10"/>
                <a:gd name="T70" fmla="*/ 11 w 12"/>
                <a:gd name="T71" fmla="*/ 2 h 10"/>
                <a:gd name="T72" fmla="*/ 12 w 12"/>
                <a:gd name="T73" fmla="*/ 1 h 10"/>
                <a:gd name="T74" fmla="*/ 11 w 12"/>
                <a:gd name="T75" fmla="*/ 0 h 10"/>
                <a:gd name="T76" fmla="*/ 10 w 12"/>
                <a:gd name="T77" fmla="*/ 0 h 10"/>
                <a:gd name="T78" fmla="*/ 9 w 12"/>
                <a:gd name="T79" fmla="*/ 0 h 10"/>
                <a:gd name="T80" fmla="*/ 8 w 12"/>
                <a:gd name="T8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2" h="10">
                  <a:moveTo>
                    <a:pt x="8" y="0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7" y="2"/>
                    <a:pt x="7" y="2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4"/>
                    <a:pt x="7" y="4"/>
                    <a:pt x="7" y="4"/>
                  </a:cubicBezTo>
                  <a:cubicBezTo>
                    <a:pt x="7" y="4"/>
                    <a:pt x="7" y="4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6"/>
                    <a:pt x="4" y="6"/>
                    <a:pt x="3" y="6"/>
                  </a:cubicBezTo>
                  <a:cubicBezTo>
                    <a:pt x="3" y="7"/>
                    <a:pt x="3" y="6"/>
                    <a:pt x="3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0" y="9"/>
                    <a:pt x="0" y="10"/>
                  </a:cubicBezTo>
                  <a:cubicBezTo>
                    <a:pt x="0" y="10"/>
                    <a:pt x="1" y="10"/>
                    <a:pt x="1" y="10"/>
                  </a:cubicBezTo>
                  <a:cubicBezTo>
                    <a:pt x="1" y="10"/>
                    <a:pt x="1" y="10"/>
                    <a:pt x="1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3" y="8"/>
                    <a:pt x="4" y="7"/>
                    <a:pt x="4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7"/>
                    <a:pt x="5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9" y="4"/>
                    <a:pt x="9" y="4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2"/>
                    <a:pt x="10" y="2"/>
                    <a:pt x="11" y="2"/>
                  </a:cubicBezTo>
                  <a:cubicBezTo>
                    <a:pt x="11" y="2"/>
                    <a:pt x="11" y="1"/>
                    <a:pt x="12" y="1"/>
                  </a:cubicBezTo>
                  <a:cubicBezTo>
                    <a:pt x="12" y="1"/>
                    <a:pt x="12" y="0"/>
                    <a:pt x="11" y="0"/>
                  </a:cubicBezTo>
                  <a:cubicBezTo>
                    <a:pt x="11" y="0"/>
                    <a:pt x="10" y="0"/>
                    <a:pt x="1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8" y="0"/>
                    <a:pt x="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356" name="Freeform 358"/>
            <p:cNvSpPr>
              <a:spLocks/>
            </p:cNvSpPr>
            <p:nvPr/>
          </p:nvSpPr>
          <p:spPr bwMode="auto">
            <a:xfrm>
              <a:off x="962025" y="2643188"/>
              <a:ext cx="11113" cy="7938"/>
            </a:xfrm>
            <a:custGeom>
              <a:avLst/>
              <a:gdLst>
                <a:gd name="T0" fmla="*/ 1 w 4"/>
                <a:gd name="T1" fmla="*/ 2 h 3"/>
                <a:gd name="T2" fmla="*/ 0 w 4"/>
                <a:gd name="T3" fmla="*/ 3 h 3"/>
                <a:gd name="T4" fmla="*/ 0 w 4"/>
                <a:gd name="T5" fmla="*/ 3 h 3"/>
                <a:gd name="T6" fmla="*/ 2 w 4"/>
                <a:gd name="T7" fmla="*/ 2 h 3"/>
                <a:gd name="T8" fmla="*/ 2 w 4"/>
                <a:gd name="T9" fmla="*/ 2 h 3"/>
                <a:gd name="T10" fmla="*/ 3 w 4"/>
                <a:gd name="T11" fmla="*/ 2 h 3"/>
                <a:gd name="T12" fmla="*/ 4 w 4"/>
                <a:gd name="T13" fmla="*/ 1 h 3"/>
                <a:gd name="T14" fmla="*/ 3 w 4"/>
                <a:gd name="T15" fmla="*/ 0 h 3"/>
                <a:gd name="T16" fmla="*/ 2 w 4"/>
                <a:gd name="T17" fmla="*/ 1 h 3"/>
                <a:gd name="T18" fmla="*/ 1 w 4"/>
                <a:gd name="T19" fmla="*/ 2 h 3"/>
                <a:gd name="T20" fmla="*/ 1 w 4"/>
                <a:gd name="T2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3">
                  <a:moveTo>
                    <a:pt x="1" y="2"/>
                  </a:moveTo>
                  <a:cubicBezTo>
                    <a:pt x="0" y="2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2"/>
                    <a:pt x="4" y="2"/>
                    <a:pt x="4" y="1"/>
                  </a:cubicBezTo>
                  <a:cubicBezTo>
                    <a:pt x="4" y="1"/>
                    <a:pt x="4" y="0"/>
                    <a:pt x="3" y="0"/>
                  </a:cubicBezTo>
                  <a:cubicBezTo>
                    <a:pt x="3" y="1"/>
                    <a:pt x="2" y="1"/>
                    <a:pt x="2" y="1"/>
                  </a:cubicBezTo>
                  <a:cubicBezTo>
                    <a:pt x="2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357" name="Freeform 359"/>
            <p:cNvSpPr>
              <a:spLocks/>
            </p:cNvSpPr>
            <p:nvPr/>
          </p:nvSpPr>
          <p:spPr bwMode="auto">
            <a:xfrm>
              <a:off x="947738" y="2605088"/>
              <a:ext cx="28575" cy="38100"/>
            </a:xfrm>
            <a:custGeom>
              <a:avLst/>
              <a:gdLst>
                <a:gd name="T0" fmla="*/ 6 w 10"/>
                <a:gd name="T1" fmla="*/ 0 h 13"/>
                <a:gd name="T2" fmla="*/ 5 w 10"/>
                <a:gd name="T3" fmla="*/ 1 h 13"/>
                <a:gd name="T4" fmla="*/ 5 w 10"/>
                <a:gd name="T5" fmla="*/ 2 h 13"/>
                <a:gd name="T6" fmla="*/ 5 w 10"/>
                <a:gd name="T7" fmla="*/ 2 h 13"/>
                <a:gd name="T8" fmla="*/ 5 w 10"/>
                <a:gd name="T9" fmla="*/ 2 h 13"/>
                <a:gd name="T10" fmla="*/ 5 w 10"/>
                <a:gd name="T11" fmla="*/ 3 h 13"/>
                <a:gd name="T12" fmla="*/ 5 w 10"/>
                <a:gd name="T13" fmla="*/ 3 h 13"/>
                <a:gd name="T14" fmla="*/ 4 w 10"/>
                <a:gd name="T15" fmla="*/ 4 h 13"/>
                <a:gd name="T16" fmla="*/ 4 w 10"/>
                <a:gd name="T17" fmla="*/ 4 h 13"/>
                <a:gd name="T18" fmla="*/ 4 w 10"/>
                <a:gd name="T19" fmla="*/ 5 h 13"/>
                <a:gd name="T20" fmla="*/ 5 w 10"/>
                <a:gd name="T21" fmla="*/ 5 h 13"/>
                <a:gd name="T22" fmla="*/ 4 w 10"/>
                <a:gd name="T23" fmla="*/ 5 h 13"/>
                <a:gd name="T24" fmla="*/ 3 w 10"/>
                <a:gd name="T25" fmla="*/ 5 h 13"/>
                <a:gd name="T26" fmla="*/ 2 w 10"/>
                <a:gd name="T27" fmla="*/ 5 h 13"/>
                <a:gd name="T28" fmla="*/ 2 w 10"/>
                <a:gd name="T29" fmla="*/ 6 h 13"/>
                <a:gd name="T30" fmla="*/ 2 w 10"/>
                <a:gd name="T31" fmla="*/ 7 h 13"/>
                <a:gd name="T32" fmla="*/ 2 w 10"/>
                <a:gd name="T33" fmla="*/ 8 h 13"/>
                <a:gd name="T34" fmla="*/ 3 w 10"/>
                <a:gd name="T35" fmla="*/ 8 h 13"/>
                <a:gd name="T36" fmla="*/ 2 w 10"/>
                <a:gd name="T37" fmla="*/ 8 h 13"/>
                <a:gd name="T38" fmla="*/ 1 w 10"/>
                <a:gd name="T39" fmla="*/ 10 h 13"/>
                <a:gd name="T40" fmla="*/ 1 w 10"/>
                <a:gd name="T41" fmla="*/ 11 h 13"/>
                <a:gd name="T42" fmla="*/ 0 w 10"/>
                <a:gd name="T43" fmla="*/ 12 h 13"/>
                <a:gd name="T44" fmla="*/ 0 w 10"/>
                <a:gd name="T45" fmla="*/ 13 h 13"/>
                <a:gd name="T46" fmla="*/ 1 w 10"/>
                <a:gd name="T47" fmla="*/ 12 h 13"/>
                <a:gd name="T48" fmla="*/ 3 w 10"/>
                <a:gd name="T49" fmla="*/ 11 h 13"/>
                <a:gd name="T50" fmla="*/ 3 w 10"/>
                <a:gd name="T51" fmla="*/ 11 h 13"/>
                <a:gd name="T52" fmla="*/ 4 w 10"/>
                <a:gd name="T53" fmla="*/ 9 h 13"/>
                <a:gd name="T54" fmla="*/ 6 w 10"/>
                <a:gd name="T55" fmla="*/ 7 h 13"/>
                <a:gd name="T56" fmla="*/ 6 w 10"/>
                <a:gd name="T57" fmla="*/ 7 h 13"/>
                <a:gd name="T58" fmla="*/ 6 w 10"/>
                <a:gd name="T59" fmla="*/ 7 h 13"/>
                <a:gd name="T60" fmla="*/ 7 w 10"/>
                <a:gd name="T61" fmla="*/ 6 h 13"/>
                <a:gd name="T62" fmla="*/ 7 w 10"/>
                <a:gd name="T63" fmla="*/ 6 h 13"/>
                <a:gd name="T64" fmla="*/ 8 w 10"/>
                <a:gd name="T65" fmla="*/ 5 h 13"/>
                <a:gd name="T66" fmla="*/ 8 w 10"/>
                <a:gd name="T67" fmla="*/ 5 h 13"/>
                <a:gd name="T68" fmla="*/ 9 w 10"/>
                <a:gd name="T69" fmla="*/ 4 h 13"/>
                <a:gd name="T70" fmla="*/ 9 w 10"/>
                <a:gd name="T71" fmla="*/ 3 h 13"/>
                <a:gd name="T72" fmla="*/ 9 w 10"/>
                <a:gd name="T73" fmla="*/ 2 h 13"/>
                <a:gd name="T74" fmla="*/ 10 w 10"/>
                <a:gd name="T75" fmla="*/ 2 h 13"/>
                <a:gd name="T76" fmla="*/ 10 w 10"/>
                <a:gd name="T77" fmla="*/ 1 h 13"/>
                <a:gd name="T78" fmla="*/ 9 w 10"/>
                <a:gd name="T79" fmla="*/ 0 h 13"/>
                <a:gd name="T80" fmla="*/ 8 w 10"/>
                <a:gd name="T81" fmla="*/ 0 h 13"/>
                <a:gd name="T82" fmla="*/ 7 w 10"/>
                <a:gd name="T83" fmla="*/ 0 h 13"/>
                <a:gd name="T84" fmla="*/ 6 w 10"/>
                <a:gd name="T8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" h="13">
                  <a:moveTo>
                    <a:pt x="6" y="0"/>
                  </a:moveTo>
                  <a:cubicBezTo>
                    <a:pt x="6" y="0"/>
                    <a:pt x="5" y="1"/>
                    <a:pt x="5" y="1"/>
                  </a:cubicBezTo>
                  <a:cubicBezTo>
                    <a:pt x="5" y="2"/>
                    <a:pt x="4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5"/>
                    <a:pt x="4" y="5"/>
                    <a:pt x="5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2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7"/>
                    <a:pt x="2" y="7"/>
                  </a:cubicBezTo>
                  <a:cubicBezTo>
                    <a:pt x="1" y="7"/>
                    <a:pt x="2" y="8"/>
                    <a:pt x="2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3" y="8"/>
                    <a:pt x="3" y="8"/>
                    <a:pt x="2" y="8"/>
                  </a:cubicBezTo>
                  <a:cubicBezTo>
                    <a:pt x="2" y="9"/>
                    <a:pt x="2" y="9"/>
                    <a:pt x="1" y="10"/>
                  </a:cubicBezTo>
                  <a:cubicBezTo>
                    <a:pt x="1" y="10"/>
                    <a:pt x="1" y="11"/>
                    <a:pt x="1" y="11"/>
                  </a:cubicBezTo>
                  <a:cubicBezTo>
                    <a:pt x="0" y="11"/>
                    <a:pt x="0" y="12"/>
                    <a:pt x="0" y="12"/>
                  </a:cubicBezTo>
                  <a:cubicBezTo>
                    <a:pt x="0" y="12"/>
                    <a:pt x="0" y="12"/>
                    <a:pt x="0" y="13"/>
                  </a:cubicBezTo>
                  <a:cubicBezTo>
                    <a:pt x="1" y="13"/>
                    <a:pt x="1" y="12"/>
                    <a:pt x="1" y="12"/>
                  </a:cubicBezTo>
                  <a:cubicBezTo>
                    <a:pt x="2" y="12"/>
                    <a:pt x="2" y="12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4" y="10"/>
                    <a:pt x="4" y="10"/>
                    <a:pt x="4" y="9"/>
                  </a:cubicBezTo>
                  <a:cubicBezTo>
                    <a:pt x="5" y="9"/>
                    <a:pt x="5" y="8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7" y="7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9" y="4"/>
                  </a:cubicBezTo>
                  <a:cubicBezTo>
                    <a:pt x="9" y="4"/>
                    <a:pt x="9" y="3"/>
                    <a:pt x="9" y="3"/>
                  </a:cubicBezTo>
                  <a:cubicBezTo>
                    <a:pt x="9" y="3"/>
                    <a:pt x="9" y="3"/>
                    <a:pt x="9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0"/>
                    <a:pt x="10" y="0"/>
                    <a:pt x="9" y="0"/>
                  </a:cubicBezTo>
                  <a:cubicBezTo>
                    <a:pt x="9" y="0"/>
                    <a:pt x="8" y="0"/>
                    <a:pt x="8" y="0"/>
                  </a:cubicBezTo>
                  <a:cubicBezTo>
                    <a:pt x="8" y="0"/>
                    <a:pt x="8" y="0"/>
                    <a:pt x="7" y="0"/>
                  </a:cubicBezTo>
                  <a:cubicBezTo>
                    <a:pt x="7" y="1"/>
                    <a:pt x="7" y="0"/>
                    <a:pt x="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358" name="Freeform 360"/>
            <p:cNvSpPr>
              <a:spLocks/>
            </p:cNvSpPr>
            <p:nvPr/>
          </p:nvSpPr>
          <p:spPr bwMode="auto">
            <a:xfrm>
              <a:off x="944563" y="2608263"/>
              <a:ext cx="14288" cy="11113"/>
            </a:xfrm>
            <a:custGeom>
              <a:avLst/>
              <a:gdLst>
                <a:gd name="T0" fmla="*/ 2 w 5"/>
                <a:gd name="T1" fmla="*/ 2 h 4"/>
                <a:gd name="T2" fmla="*/ 2 w 5"/>
                <a:gd name="T3" fmla="*/ 2 h 4"/>
                <a:gd name="T4" fmla="*/ 1 w 5"/>
                <a:gd name="T5" fmla="*/ 3 h 4"/>
                <a:gd name="T6" fmla="*/ 1 w 5"/>
                <a:gd name="T7" fmla="*/ 4 h 4"/>
                <a:gd name="T8" fmla="*/ 0 w 5"/>
                <a:gd name="T9" fmla="*/ 4 h 4"/>
                <a:gd name="T10" fmla="*/ 1 w 5"/>
                <a:gd name="T11" fmla="*/ 4 h 4"/>
                <a:gd name="T12" fmla="*/ 2 w 5"/>
                <a:gd name="T13" fmla="*/ 3 h 4"/>
                <a:gd name="T14" fmla="*/ 3 w 5"/>
                <a:gd name="T15" fmla="*/ 3 h 4"/>
                <a:gd name="T16" fmla="*/ 4 w 5"/>
                <a:gd name="T17" fmla="*/ 2 h 4"/>
                <a:gd name="T18" fmla="*/ 5 w 5"/>
                <a:gd name="T19" fmla="*/ 1 h 4"/>
                <a:gd name="T20" fmla="*/ 5 w 5"/>
                <a:gd name="T21" fmla="*/ 0 h 4"/>
                <a:gd name="T22" fmla="*/ 3 w 5"/>
                <a:gd name="T23" fmla="*/ 1 h 4"/>
                <a:gd name="T24" fmla="*/ 2 w 5"/>
                <a:gd name="T2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" h="4">
                  <a:moveTo>
                    <a:pt x="2" y="2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1" y="3"/>
                    <a:pt x="1" y="3"/>
                  </a:cubicBezTo>
                  <a:cubicBezTo>
                    <a:pt x="1" y="3"/>
                    <a:pt x="1" y="3"/>
                    <a:pt x="1" y="4"/>
                  </a:cubicBezTo>
                  <a:cubicBezTo>
                    <a:pt x="1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3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3" y="3"/>
                    <a:pt x="3" y="2"/>
                    <a:pt x="4" y="2"/>
                  </a:cubicBezTo>
                  <a:cubicBezTo>
                    <a:pt x="4" y="2"/>
                    <a:pt x="5" y="2"/>
                    <a:pt x="5" y="1"/>
                  </a:cubicBezTo>
                  <a:cubicBezTo>
                    <a:pt x="5" y="1"/>
                    <a:pt x="5" y="0"/>
                    <a:pt x="5" y="0"/>
                  </a:cubicBezTo>
                  <a:cubicBezTo>
                    <a:pt x="4" y="0"/>
                    <a:pt x="4" y="0"/>
                    <a:pt x="3" y="1"/>
                  </a:cubicBezTo>
                  <a:cubicBezTo>
                    <a:pt x="3" y="1"/>
                    <a:pt x="3" y="2"/>
                    <a:pt x="2" y="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359" name="Freeform 361"/>
            <p:cNvSpPr>
              <a:spLocks/>
            </p:cNvSpPr>
            <p:nvPr/>
          </p:nvSpPr>
          <p:spPr bwMode="auto">
            <a:xfrm>
              <a:off x="979488" y="2584451"/>
              <a:ext cx="31750" cy="31750"/>
            </a:xfrm>
            <a:custGeom>
              <a:avLst/>
              <a:gdLst>
                <a:gd name="T0" fmla="*/ 3 w 11"/>
                <a:gd name="T1" fmla="*/ 8 h 11"/>
                <a:gd name="T2" fmla="*/ 3 w 11"/>
                <a:gd name="T3" fmla="*/ 8 h 11"/>
                <a:gd name="T4" fmla="*/ 3 w 11"/>
                <a:gd name="T5" fmla="*/ 7 h 11"/>
                <a:gd name="T6" fmla="*/ 4 w 11"/>
                <a:gd name="T7" fmla="*/ 6 h 11"/>
                <a:gd name="T8" fmla="*/ 5 w 11"/>
                <a:gd name="T9" fmla="*/ 6 h 11"/>
                <a:gd name="T10" fmla="*/ 5 w 11"/>
                <a:gd name="T11" fmla="*/ 6 h 11"/>
                <a:gd name="T12" fmla="*/ 4 w 11"/>
                <a:gd name="T13" fmla="*/ 6 h 11"/>
                <a:gd name="T14" fmla="*/ 4 w 11"/>
                <a:gd name="T15" fmla="*/ 6 h 11"/>
                <a:gd name="T16" fmla="*/ 5 w 11"/>
                <a:gd name="T17" fmla="*/ 4 h 11"/>
                <a:gd name="T18" fmla="*/ 5 w 11"/>
                <a:gd name="T19" fmla="*/ 4 h 11"/>
                <a:gd name="T20" fmla="*/ 6 w 11"/>
                <a:gd name="T21" fmla="*/ 4 h 11"/>
                <a:gd name="T22" fmla="*/ 6 w 11"/>
                <a:gd name="T23" fmla="*/ 3 h 11"/>
                <a:gd name="T24" fmla="*/ 6 w 11"/>
                <a:gd name="T25" fmla="*/ 3 h 11"/>
                <a:gd name="T26" fmla="*/ 7 w 11"/>
                <a:gd name="T27" fmla="*/ 2 h 11"/>
                <a:gd name="T28" fmla="*/ 7 w 11"/>
                <a:gd name="T29" fmla="*/ 2 h 11"/>
                <a:gd name="T30" fmla="*/ 8 w 11"/>
                <a:gd name="T31" fmla="*/ 1 h 11"/>
                <a:gd name="T32" fmla="*/ 9 w 11"/>
                <a:gd name="T33" fmla="*/ 1 h 11"/>
                <a:gd name="T34" fmla="*/ 10 w 11"/>
                <a:gd name="T35" fmla="*/ 0 h 11"/>
                <a:gd name="T36" fmla="*/ 10 w 11"/>
                <a:gd name="T37" fmla="*/ 0 h 11"/>
                <a:gd name="T38" fmla="*/ 10 w 11"/>
                <a:gd name="T39" fmla="*/ 0 h 11"/>
                <a:gd name="T40" fmla="*/ 11 w 11"/>
                <a:gd name="T41" fmla="*/ 0 h 11"/>
                <a:gd name="T42" fmla="*/ 11 w 11"/>
                <a:gd name="T43" fmla="*/ 0 h 11"/>
                <a:gd name="T44" fmla="*/ 10 w 11"/>
                <a:gd name="T45" fmla="*/ 1 h 11"/>
                <a:gd name="T46" fmla="*/ 9 w 11"/>
                <a:gd name="T47" fmla="*/ 2 h 11"/>
                <a:gd name="T48" fmla="*/ 9 w 11"/>
                <a:gd name="T49" fmla="*/ 3 h 11"/>
                <a:gd name="T50" fmla="*/ 10 w 11"/>
                <a:gd name="T51" fmla="*/ 3 h 11"/>
                <a:gd name="T52" fmla="*/ 10 w 11"/>
                <a:gd name="T53" fmla="*/ 4 h 11"/>
                <a:gd name="T54" fmla="*/ 10 w 11"/>
                <a:gd name="T55" fmla="*/ 5 h 11"/>
                <a:gd name="T56" fmla="*/ 9 w 11"/>
                <a:gd name="T57" fmla="*/ 5 h 11"/>
                <a:gd name="T58" fmla="*/ 8 w 11"/>
                <a:gd name="T59" fmla="*/ 6 h 11"/>
                <a:gd name="T60" fmla="*/ 7 w 11"/>
                <a:gd name="T61" fmla="*/ 6 h 11"/>
                <a:gd name="T62" fmla="*/ 8 w 11"/>
                <a:gd name="T63" fmla="*/ 7 h 11"/>
                <a:gd name="T64" fmla="*/ 7 w 11"/>
                <a:gd name="T65" fmla="*/ 8 h 11"/>
                <a:gd name="T66" fmla="*/ 6 w 11"/>
                <a:gd name="T67" fmla="*/ 8 h 11"/>
                <a:gd name="T68" fmla="*/ 5 w 11"/>
                <a:gd name="T69" fmla="*/ 8 h 11"/>
                <a:gd name="T70" fmla="*/ 4 w 11"/>
                <a:gd name="T71" fmla="*/ 9 h 11"/>
                <a:gd name="T72" fmla="*/ 3 w 11"/>
                <a:gd name="T73" fmla="*/ 10 h 11"/>
                <a:gd name="T74" fmla="*/ 2 w 11"/>
                <a:gd name="T75" fmla="*/ 10 h 11"/>
                <a:gd name="T76" fmla="*/ 1 w 11"/>
                <a:gd name="T77" fmla="*/ 11 h 11"/>
                <a:gd name="T78" fmla="*/ 0 w 11"/>
                <a:gd name="T79" fmla="*/ 11 h 11"/>
                <a:gd name="T80" fmla="*/ 0 w 11"/>
                <a:gd name="T81" fmla="*/ 10 h 11"/>
                <a:gd name="T82" fmla="*/ 2 w 11"/>
                <a:gd name="T83" fmla="*/ 9 h 11"/>
                <a:gd name="T84" fmla="*/ 2 w 11"/>
                <a:gd name="T85" fmla="*/ 8 h 11"/>
                <a:gd name="T86" fmla="*/ 3 w 11"/>
                <a:gd name="T87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" h="11">
                  <a:moveTo>
                    <a:pt x="3" y="8"/>
                  </a:moveTo>
                  <a:cubicBezTo>
                    <a:pt x="3" y="7"/>
                    <a:pt x="3" y="8"/>
                    <a:pt x="3" y="8"/>
                  </a:cubicBezTo>
                  <a:cubicBezTo>
                    <a:pt x="3" y="8"/>
                    <a:pt x="3" y="7"/>
                    <a:pt x="3" y="7"/>
                  </a:cubicBezTo>
                  <a:cubicBezTo>
                    <a:pt x="4" y="7"/>
                    <a:pt x="3" y="6"/>
                    <a:pt x="4" y="6"/>
                  </a:cubicBezTo>
                  <a:cubicBezTo>
                    <a:pt x="4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5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7" y="3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8" y="1"/>
                    <a:pt x="8" y="1"/>
                  </a:cubicBezTo>
                  <a:cubicBezTo>
                    <a:pt x="8" y="1"/>
                    <a:pt x="8" y="1"/>
                    <a:pt x="9" y="1"/>
                  </a:cubicBezTo>
                  <a:cubicBezTo>
                    <a:pt x="9" y="1"/>
                    <a:pt x="9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1"/>
                    <a:pt x="10" y="1"/>
                    <a:pt x="10" y="1"/>
                  </a:cubicBezTo>
                  <a:cubicBezTo>
                    <a:pt x="10" y="1"/>
                    <a:pt x="10" y="2"/>
                    <a:pt x="9" y="2"/>
                  </a:cubicBezTo>
                  <a:cubicBezTo>
                    <a:pt x="9" y="2"/>
                    <a:pt x="9" y="3"/>
                    <a:pt x="9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5"/>
                    <a:pt x="10" y="5"/>
                  </a:cubicBezTo>
                  <a:cubicBezTo>
                    <a:pt x="10" y="5"/>
                    <a:pt x="9" y="5"/>
                    <a:pt x="9" y="5"/>
                  </a:cubicBezTo>
                  <a:cubicBezTo>
                    <a:pt x="9" y="6"/>
                    <a:pt x="9" y="6"/>
                    <a:pt x="8" y="6"/>
                  </a:cubicBezTo>
                  <a:cubicBezTo>
                    <a:pt x="8" y="6"/>
                    <a:pt x="7" y="6"/>
                    <a:pt x="7" y="6"/>
                  </a:cubicBezTo>
                  <a:cubicBezTo>
                    <a:pt x="7" y="7"/>
                    <a:pt x="8" y="7"/>
                    <a:pt x="8" y="7"/>
                  </a:cubicBezTo>
                  <a:cubicBezTo>
                    <a:pt x="8" y="8"/>
                    <a:pt x="7" y="8"/>
                    <a:pt x="7" y="8"/>
                  </a:cubicBezTo>
                  <a:cubicBezTo>
                    <a:pt x="7" y="8"/>
                    <a:pt x="6" y="8"/>
                    <a:pt x="6" y="8"/>
                  </a:cubicBezTo>
                  <a:cubicBezTo>
                    <a:pt x="6" y="8"/>
                    <a:pt x="6" y="8"/>
                    <a:pt x="5" y="8"/>
                  </a:cubicBezTo>
                  <a:cubicBezTo>
                    <a:pt x="5" y="9"/>
                    <a:pt x="4" y="9"/>
                    <a:pt x="4" y="9"/>
                  </a:cubicBezTo>
                  <a:cubicBezTo>
                    <a:pt x="3" y="9"/>
                    <a:pt x="3" y="9"/>
                    <a:pt x="3" y="10"/>
                  </a:cubicBezTo>
                  <a:cubicBezTo>
                    <a:pt x="3" y="10"/>
                    <a:pt x="2" y="10"/>
                    <a:pt x="2" y="10"/>
                  </a:cubicBezTo>
                  <a:cubicBezTo>
                    <a:pt x="1" y="10"/>
                    <a:pt x="1" y="11"/>
                    <a:pt x="1" y="11"/>
                  </a:cubicBezTo>
                  <a:cubicBezTo>
                    <a:pt x="1" y="11"/>
                    <a:pt x="0" y="11"/>
                    <a:pt x="0" y="11"/>
                  </a:cubicBezTo>
                  <a:cubicBezTo>
                    <a:pt x="0" y="11"/>
                    <a:pt x="0" y="10"/>
                    <a:pt x="0" y="10"/>
                  </a:cubicBezTo>
                  <a:cubicBezTo>
                    <a:pt x="1" y="10"/>
                    <a:pt x="1" y="9"/>
                    <a:pt x="2" y="9"/>
                  </a:cubicBezTo>
                  <a:cubicBezTo>
                    <a:pt x="2" y="9"/>
                    <a:pt x="2" y="9"/>
                    <a:pt x="2" y="8"/>
                  </a:cubicBezTo>
                  <a:cubicBezTo>
                    <a:pt x="2" y="8"/>
                    <a:pt x="2" y="8"/>
                    <a:pt x="3" y="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360" name="Freeform 362"/>
            <p:cNvSpPr>
              <a:spLocks/>
            </p:cNvSpPr>
            <p:nvPr/>
          </p:nvSpPr>
          <p:spPr bwMode="auto">
            <a:xfrm>
              <a:off x="955675" y="2579688"/>
              <a:ext cx="38100" cy="28575"/>
            </a:xfrm>
            <a:custGeom>
              <a:avLst/>
              <a:gdLst>
                <a:gd name="T0" fmla="*/ 2 w 13"/>
                <a:gd name="T1" fmla="*/ 9 h 10"/>
                <a:gd name="T2" fmla="*/ 4 w 13"/>
                <a:gd name="T3" fmla="*/ 8 h 10"/>
                <a:gd name="T4" fmla="*/ 4 w 13"/>
                <a:gd name="T5" fmla="*/ 8 h 10"/>
                <a:gd name="T6" fmla="*/ 4 w 13"/>
                <a:gd name="T7" fmla="*/ 7 h 10"/>
                <a:gd name="T8" fmla="*/ 6 w 13"/>
                <a:gd name="T9" fmla="*/ 6 h 10"/>
                <a:gd name="T10" fmla="*/ 7 w 13"/>
                <a:gd name="T11" fmla="*/ 8 h 10"/>
                <a:gd name="T12" fmla="*/ 7 w 13"/>
                <a:gd name="T13" fmla="*/ 9 h 10"/>
                <a:gd name="T14" fmla="*/ 9 w 13"/>
                <a:gd name="T15" fmla="*/ 8 h 10"/>
                <a:gd name="T16" fmla="*/ 10 w 13"/>
                <a:gd name="T17" fmla="*/ 7 h 10"/>
                <a:gd name="T18" fmla="*/ 9 w 13"/>
                <a:gd name="T19" fmla="*/ 6 h 10"/>
                <a:gd name="T20" fmla="*/ 8 w 13"/>
                <a:gd name="T21" fmla="*/ 6 h 10"/>
                <a:gd name="T22" fmla="*/ 7 w 13"/>
                <a:gd name="T23" fmla="*/ 4 h 10"/>
                <a:gd name="T24" fmla="*/ 8 w 13"/>
                <a:gd name="T25" fmla="*/ 4 h 10"/>
                <a:gd name="T26" fmla="*/ 9 w 13"/>
                <a:gd name="T27" fmla="*/ 5 h 10"/>
                <a:gd name="T28" fmla="*/ 10 w 13"/>
                <a:gd name="T29" fmla="*/ 6 h 10"/>
                <a:gd name="T30" fmla="*/ 10 w 13"/>
                <a:gd name="T31" fmla="*/ 6 h 10"/>
                <a:gd name="T32" fmla="*/ 11 w 13"/>
                <a:gd name="T33" fmla="*/ 5 h 10"/>
                <a:gd name="T34" fmla="*/ 11 w 13"/>
                <a:gd name="T35" fmla="*/ 5 h 10"/>
                <a:gd name="T36" fmla="*/ 11 w 13"/>
                <a:gd name="T37" fmla="*/ 5 h 10"/>
                <a:gd name="T38" fmla="*/ 11 w 13"/>
                <a:gd name="T39" fmla="*/ 4 h 10"/>
                <a:gd name="T40" fmla="*/ 13 w 13"/>
                <a:gd name="T41" fmla="*/ 4 h 10"/>
                <a:gd name="T42" fmla="*/ 12 w 13"/>
                <a:gd name="T43" fmla="*/ 2 h 10"/>
                <a:gd name="T44" fmla="*/ 11 w 13"/>
                <a:gd name="T45" fmla="*/ 2 h 10"/>
                <a:gd name="T46" fmla="*/ 8 w 13"/>
                <a:gd name="T47" fmla="*/ 3 h 10"/>
                <a:gd name="T48" fmla="*/ 8 w 13"/>
                <a:gd name="T49" fmla="*/ 2 h 10"/>
                <a:gd name="T50" fmla="*/ 9 w 13"/>
                <a:gd name="T51" fmla="*/ 2 h 10"/>
                <a:gd name="T52" fmla="*/ 10 w 13"/>
                <a:gd name="T53" fmla="*/ 2 h 10"/>
                <a:gd name="T54" fmla="*/ 10 w 13"/>
                <a:gd name="T55" fmla="*/ 1 h 10"/>
                <a:gd name="T56" fmla="*/ 9 w 13"/>
                <a:gd name="T57" fmla="*/ 0 h 10"/>
                <a:gd name="T58" fmla="*/ 7 w 13"/>
                <a:gd name="T59" fmla="*/ 1 h 10"/>
                <a:gd name="T60" fmla="*/ 4 w 13"/>
                <a:gd name="T61" fmla="*/ 2 h 10"/>
                <a:gd name="T62" fmla="*/ 1 w 13"/>
                <a:gd name="T63" fmla="*/ 3 h 10"/>
                <a:gd name="T64" fmla="*/ 1 w 13"/>
                <a:gd name="T65" fmla="*/ 4 h 10"/>
                <a:gd name="T66" fmla="*/ 1 w 13"/>
                <a:gd name="T67" fmla="*/ 6 h 10"/>
                <a:gd name="T68" fmla="*/ 1 w 13"/>
                <a:gd name="T69" fmla="*/ 7 h 10"/>
                <a:gd name="T70" fmla="*/ 1 w 13"/>
                <a:gd name="T71" fmla="*/ 8 h 10"/>
                <a:gd name="T72" fmla="*/ 0 w 13"/>
                <a:gd name="T73" fmla="*/ 8 h 10"/>
                <a:gd name="T74" fmla="*/ 0 w 13"/>
                <a:gd name="T75" fmla="*/ 9 h 10"/>
                <a:gd name="T76" fmla="*/ 0 w 13"/>
                <a:gd name="T77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3" h="10">
                  <a:moveTo>
                    <a:pt x="1" y="9"/>
                  </a:moveTo>
                  <a:cubicBezTo>
                    <a:pt x="1" y="9"/>
                    <a:pt x="2" y="9"/>
                    <a:pt x="2" y="9"/>
                  </a:cubicBezTo>
                  <a:cubicBezTo>
                    <a:pt x="2" y="9"/>
                    <a:pt x="3" y="8"/>
                    <a:pt x="3" y="8"/>
                  </a:cubicBezTo>
                  <a:cubicBezTo>
                    <a:pt x="3" y="8"/>
                    <a:pt x="3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5" y="6"/>
                    <a:pt x="4" y="6"/>
                    <a:pt x="5" y="6"/>
                  </a:cubicBezTo>
                  <a:cubicBezTo>
                    <a:pt x="5" y="6"/>
                    <a:pt x="5" y="6"/>
                    <a:pt x="6" y="6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7" y="7"/>
                    <a:pt x="7" y="7"/>
                    <a:pt x="7" y="8"/>
                  </a:cubicBezTo>
                  <a:cubicBezTo>
                    <a:pt x="7" y="8"/>
                    <a:pt x="7" y="8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9" y="9"/>
                    <a:pt x="9" y="8"/>
                  </a:cubicBezTo>
                  <a:cubicBezTo>
                    <a:pt x="9" y="8"/>
                    <a:pt x="9" y="8"/>
                    <a:pt x="10" y="8"/>
                  </a:cubicBezTo>
                  <a:cubicBezTo>
                    <a:pt x="10" y="8"/>
                    <a:pt x="10" y="8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6"/>
                    <a:pt x="10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8" y="6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7" y="5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8" y="4"/>
                  </a:cubicBezTo>
                  <a:cubicBezTo>
                    <a:pt x="8" y="4"/>
                    <a:pt x="8" y="5"/>
                    <a:pt x="8" y="5"/>
                  </a:cubicBezTo>
                  <a:cubicBezTo>
                    <a:pt x="8" y="5"/>
                    <a:pt x="8" y="5"/>
                    <a:pt x="9" y="5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6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1" y="4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4"/>
                    <a:pt x="11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3" y="4"/>
                    <a:pt x="13" y="4"/>
                  </a:cubicBezTo>
                  <a:cubicBezTo>
                    <a:pt x="13" y="3"/>
                    <a:pt x="13" y="3"/>
                    <a:pt x="13" y="2"/>
                  </a:cubicBezTo>
                  <a:cubicBezTo>
                    <a:pt x="13" y="2"/>
                    <a:pt x="12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0" y="2"/>
                    <a:pt x="10" y="2"/>
                  </a:cubicBezTo>
                  <a:cubicBezTo>
                    <a:pt x="10" y="2"/>
                    <a:pt x="9" y="2"/>
                    <a:pt x="8" y="3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7" y="3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0"/>
                    <a:pt x="1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8" y="0"/>
                    <a:pt x="8" y="0"/>
                  </a:cubicBezTo>
                  <a:cubicBezTo>
                    <a:pt x="8" y="1"/>
                    <a:pt x="7" y="1"/>
                    <a:pt x="7" y="1"/>
                  </a:cubicBezTo>
                  <a:cubicBezTo>
                    <a:pt x="6" y="1"/>
                    <a:pt x="6" y="2"/>
                    <a:pt x="6" y="2"/>
                  </a:cubicBezTo>
                  <a:cubicBezTo>
                    <a:pt x="5" y="2"/>
                    <a:pt x="5" y="2"/>
                    <a:pt x="4" y="2"/>
                  </a:cubicBezTo>
                  <a:cubicBezTo>
                    <a:pt x="4" y="2"/>
                    <a:pt x="3" y="2"/>
                    <a:pt x="2" y="2"/>
                  </a:cubicBezTo>
                  <a:cubicBezTo>
                    <a:pt x="2" y="3"/>
                    <a:pt x="2" y="3"/>
                    <a:pt x="1" y="3"/>
                  </a:cubicBezTo>
                  <a:cubicBezTo>
                    <a:pt x="1" y="3"/>
                    <a:pt x="1" y="3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1" y="5"/>
                    <a:pt x="1" y="5"/>
                    <a:pt x="1" y="6"/>
                  </a:cubicBezTo>
                  <a:cubicBezTo>
                    <a:pt x="1" y="6"/>
                    <a:pt x="1" y="6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0"/>
                    <a:pt x="1" y="9"/>
                    <a:pt x="1" y="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361" name="Freeform 363"/>
            <p:cNvSpPr>
              <a:spLocks/>
            </p:cNvSpPr>
            <p:nvPr/>
          </p:nvSpPr>
          <p:spPr bwMode="auto">
            <a:xfrm>
              <a:off x="576263" y="2566988"/>
              <a:ext cx="38100" cy="17463"/>
            </a:xfrm>
            <a:custGeom>
              <a:avLst/>
              <a:gdLst>
                <a:gd name="T0" fmla="*/ 10 w 13"/>
                <a:gd name="T1" fmla="*/ 1 h 6"/>
                <a:gd name="T2" fmla="*/ 9 w 13"/>
                <a:gd name="T3" fmla="*/ 2 h 6"/>
                <a:gd name="T4" fmla="*/ 9 w 13"/>
                <a:gd name="T5" fmla="*/ 2 h 6"/>
                <a:gd name="T6" fmla="*/ 9 w 13"/>
                <a:gd name="T7" fmla="*/ 3 h 6"/>
                <a:gd name="T8" fmla="*/ 9 w 13"/>
                <a:gd name="T9" fmla="*/ 3 h 6"/>
                <a:gd name="T10" fmla="*/ 9 w 13"/>
                <a:gd name="T11" fmla="*/ 2 h 6"/>
                <a:gd name="T12" fmla="*/ 8 w 13"/>
                <a:gd name="T13" fmla="*/ 2 h 6"/>
                <a:gd name="T14" fmla="*/ 7 w 13"/>
                <a:gd name="T15" fmla="*/ 2 h 6"/>
                <a:gd name="T16" fmla="*/ 7 w 13"/>
                <a:gd name="T17" fmla="*/ 2 h 6"/>
                <a:gd name="T18" fmla="*/ 7 w 13"/>
                <a:gd name="T19" fmla="*/ 2 h 6"/>
                <a:gd name="T20" fmla="*/ 6 w 13"/>
                <a:gd name="T21" fmla="*/ 2 h 6"/>
                <a:gd name="T22" fmla="*/ 6 w 13"/>
                <a:gd name="T23" fmla="*/ 3 h 6"/>
                <a:gd name="T24" fmla="*/ 5 w 13"/>
                <a:gd name="T25" fmla="*/ 4 h 6"/>
                <a:gd name="T26" fmla="*/ 5 w 13"/>
                <a:gd name="T27" fmla="*/ 4 h 6"/>
                <a:gd name="T28" fmla="*/ 4 w 13"/>
                <a:gd name="T29" fmla="*/ 3 h 6"/>
                <a:gd name="T30" fmla="*/ 3 w 13"/>
                <a:gd name="T31" fmla="*/ 3 h 6"/>
                <a:gd name="T32" fmla="*/ 2 w 13"/>
                <a:gd name="T33" fmla="*/ 4 h 6"/>
                <a:gd name="T34" fmla="*/ 2 w 13"/>
                <a:gd name="T35" fmla="*/ 4 h 6"/>
                <a:gd name="T36" fmla="*/ 2 w 13"/>
                <a:gd name="T37" fmla="*/ 5 h 6"/>
                <a:gd name="T38" fmla="*/ 1 w 13"/>
                <a:gd name="T39" fmla="*/ 5 h 6"/>
                <a:gd name="T40" fmla="*/ 1 w 13"/>
                <a:gd name="T41" fmla="*/ 4 h 6"/>
                <a:gd name="T42" fmla="*/ 0 w 13"/>
                <a:gd name="T43" fmla="*/ 5 h 6"/>
                <a:gd name="T44" fmla="*/ 0 w 13"/>
                <a:gd name="T45" fmla="*/ 6 h 6"/>
                <a:gd name="T46" fmla="*/ 1 w 13"/>
                <a:gd name="T47" fmla="*/ 6 h 6"/>
                <a:gd name="T48" fmla="*/ 2 w 13"/>
                <a:gd name="T49" fmla="*/ 6 h 6"/>
                <a:gd name="T50" fmla="*/ 3 w 13"/>
                <a:gd name="T51" fmla="*/ 5 h 6"/>
                <a:gd name="T52" fmla="*/ 4 w 13"/>
                <a:gd name="T53" fmla="*/ 5 h 6"/>
                <a:gd name="T54" fmla="*/ 5 w 13"/>
                <a:gd name="T55" fmla="*/ 5 h 6"/>
                <a:gd name="T56" fmla="*/ 5 w 13"/>
                <a:gd name="T57" fmla="*/ 5 h 6"/>
                <a:gd name="T58" fmla="*/ 5 w 13"/>
                <a:gd name="T59" fmla="*/ 5 h 6"/>
                <a:gd name="T60" fmla="*/ 5 w 13"/>
                <a:gd name="T61" fmla="*/ 5 h 6"/>
                <a:gd name="T62" fmla="*/ 6 w 13"/>
                <a:gd name="T63" fmla="*/ 5 h 6"/>
                <a:gd name="T64" fmla="*/ 5 w 13"/>
                <a:gd name="T65" fmla="*/ 4 h 6"/>
                <a:gd name="T66" fmla="*/ 6 w 13"/>
                <a:gd name="T67" fmla="*/ 4 h 6"/>
                <a:gd name="T68" fmla="*/ 6 w 13"/>
                <a:gd name="T69" fmla="*/ 5 h 6"/>
                <a:gd name="T70" fmla="*/ 6 w 13"/>
                <a:gd name="T71" fmla="*/ 5 h 6"/>
                <a:gd name="T72" fmla="*/ 7 w 13"/>
                <a:gd name="T73" fmla="*/ 5 h 6"/>
                <a:gd name="T74" fmla="*/ 7 w 13"/>
                <a:gd name="T75" fmla="*/ 4 h 6"/>
                <a:gd name="T76" fmla="*/ 8 w 13"/>
                <a:gd name="T77" fmla="*/ 4 h 6"/>
                <a:gd name="T78" fmla="*/ 8 w 13"/>
                <a:gd name="T79" fmla="*/ 4 h 6"/>
                <a:gd name="T80" fmla="*/ 8 w 13"/>
                <a:gd name="T81" fmla="*/ 5 h 6"/>
                <a:gd name="T82" fmla="*/ 10 w 13"/>
                <a:gd name="T83" fmla="*/ 5 h 6"/>
                <a:gd name="T84" fmla="*/ 11 w 13"/>
                <a:gd name="T85" fmla="*/ 4 h 6"/>
                <a:gd name="T86" fmla="*/ 12 w 13"/>
                <a:gd name="T87" fmla="*/ 3 h 6"/>
                <a:gd name="T88" fmla="*/ 11 w 13"/>
                <a:gd name="T89" fmla="*/ 3 h 6"/>
                <a:gd name="T90" fmla="*/ 10 w 13"/>
                <a:gd name="T91" fmla="*/ 2 h 6"/>
                <a:gd name="T92" fmla="*/ 10 w 13"/>
                <a:gd name="T93" fmla="*/ 2 h 6"/>
                <a:gd name="T94" fmla="*/ 11 w 13"/>
                <a:gd name="T95" fmla="*/ 2 h 6"/>
                <a:gd name="T96" fmla="*/ 11 w 13"/>
                <a:gd name="T97" fmla="*/ 1 h 6"/>
                <a:gd name="T98" fmla="*/ 12 w 13"/>
                <a:gd name="T99" fmla="*/ 1 h 6"/>
                <a:gd name="T100" fmla="*/ 12 w 13"/>
                <a:gd name="T101" fmla="*/ 1 h 6"/>
                <a:gd name="T102" fmla="*/ 13 w 13"/>
                <a:gd name="T103" fmla="*/ 0 h 6"/>
                <a:gd name="T104" fmla="*/ 13 w 13"/>
                <a:gd name="T105" fmla="*/ 0 h 6"/>
                <a:gd name="T106" fmla="*/ 10 w 13"/>
                <a:gd name="T107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" h="6">
                  <a:moveTo>
                    <a:pt x="10" y="1"/>
                  </a:moveTo>
                  <a:cubicBezTo>
                    <a:pt x="9" y="1"/>
                    <a:pt x="9" y="1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3"/>
                    <a:pt x="9" y="2"/>
                    <a:pt x="9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3"/>
                    <a:pt x="6" y="3"/>
                  </a:cubicBezTo>
                  <a:cubicBezTo>
                    <a:pt x="6" y="3"/>
                    <a:pt x="6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4"/>
                    <a:pt x="4" y="3"/>
                    <a:pt x="4" y="3"/>
                  </a:cubicBezTo>
                  <a:cubicBezTo>
                    <a:pt x="4" y="3"/>
                    <a:pt x="3" y="3"/>
                    <a:pt x="3" y="3"/>
                  </a:cubicBezTo>
                  <a:cubicBezTo>
                    <a:pt x="3" y="3"/>
                    <a:pt x="3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1" y="5"/>
                    <a:pt x="1" y="5"/>
                  </a:cubicBezTo>
                  <a:cubicBezTo>
                    <a:pt x="1" y="5"/>
                    <a:pt x="1" y="5"/>
                    <a:pt x="1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2" y="6"/>
                    <a:pt x="2" y="6"/>
                  </a:cubicBezTo>
                  <a:cubicBezTo>
                    <a:pt x="2" y="6"/>
                    <a:pt x="3" y="6"/>
                    <a:pt x="3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5" y="4"/>
                  </a:cubicBezTo>
                  <a:cubicBezTo>
                    <a:pt x="5" y="4"/>
                    <a:pt x="5" y="4"/>
                    <a:pt x="6" y="4"/>
                  </a:cubicBezTo>
                  <a:cubicBezTo>
                    <a:pt x="6" y="4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5"/>
                  </a:cubicBezTo>
                  <a:cubicBezTo>
                    <a:pt x="9" y="5"/>
                    <a:pt x="10" y="5"/>
                    <a:pt x="10" y="5"/>
                  </a:cubicBezTo>
                  <a:cubicBezTo>
                    <a:pt x="10" y="5"/>
                    <a:pt x="11" y="4"/>
                    <a:pt x="11" y="4"/>
                  </a:cubicBezTo>
                  <a:cubicBezTo>
                    <a:pt x="11" y="4"/>
                    <a:pt x="12" y="4"/>
                    <a:pt x="12" y="3"/>
                  </a:cubicBezTo>
                  <a:cubicBezTo>
                    <a:pt x="12" y="3"/>
                    <a:pt x="11" y="3"/>
                    <a:pt x="11" y="3"/>
                  </a:cubicBezTo>
                  <a:cubicBezTo>
                    <a:pt x="11" y="2"/>
                    <a:pt x="11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1" y="2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3" y="1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1" y="0"/>
                    <a:pt x="11" y="1"/>
                    <a:pt x="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362" name="Freeform 364"/>
            <p:cNvSpPr>
              <a:spLocks/>
            </p:cNvSpPr>
            <p:nvPr/>
          </p:nvSpPr>
          <p:spPr bwMode="auto">
            <a:xfrm>
              <a:off x="509588" y="2584451"/>
              <a:ext cx="76200" cy="41275"/>
            </a:xfrm>
            <a:custGeom>
              <a:avLst/>
              <a:gdLst>
                <a:gd name="T0" fmla="*/ 17 w 26"/>
                <a:gd name="T1" fmla="*/ 3 h 14"/>
                <a:gd name="T2" fmla="*/ 15 w 26"/>
                <a:gd name="T3" fmla="*/ 4 h 14"/>
                <a:gd name="T4" fmla="*/ 15 w 26"/>
                <a:gd name="T5" fmla="*/ 4 h 14"/>
                <a:gd name="T6" fmla="*/ 17 w 26"/>
                <a:gd name="T7" fmla="*/ 2 h 14"/>
                <a:gd name="T8" fmla="*/ 15 w 26"/>
                <a:gd name="T9" fmla="*/ 2 h 14"/>
                <a:gd name="T10" fmla="*/ 13 w 26"/>
                <a:gd name="T11" fmla="*/ 2 h 14"/>
                <a:gd name="T12" fmla="*/ 13 w 26"/>
                <a:gd name="T13" fmla="*/ 4 h 14"/>
                <a:gd name="T14" fmla="*/ 13 w 26"/>
                <a:gd name="T15" fmla="*/ 5 h 14"/>
                <a:gd name="T16" fmla="*/ 12 w 26"/>
                <a:gd name="T17" fmla="*/ 5 h 14"/>
                <a:gd name="T18" fmla="*/ 10 w 26"/>
                <a:gd name="T19" fmla="*/ 7 h 14"/>
                <a:gd name="T20" fmla="*/ 9 w 26"/>
                <a:gd name="T21" fmla="*/ 7 h 14"/>
                <a:gd name="T22" fmla="*/ 9 w 26"/>
                <a:gd name="T23" fmla="*/ 7 h 14"/>
                <a:gd name="T24" fmla="*/ 10 w 26"/>
                <a:gd name="T25" fmla="*/ 5 h 14"/>
                <a:gd name="T26" fmla="*/ 7 w 26"/>
                <a:gd name="T27" fmla="*/ 4 h 14"/>
                <a:gd name="T28" fmla="*/ 6 w 26"/>
                <a:gd name="T29" fmla="*/ 5 h 14"/>
                <a:gd name="T30" fmla="*/ 4 w 26"/>
                <a:gd name="T31" fmla="*/ 7 h 14"/>
                <a:gd name="T32" fmla="*/ 1 w 26"/>
                <a:gd name="T33" fmla="*/ 7 h 14"/>
                <a:gd name="T34" fmla="*/ 1 w 26"/>
                <a:gd name="T35" fmla="*/ 9 h 14"/>
                <a:gd name="T36" fmla="*/ 2 w 26"/>
                <a:gd name="T37" fmla="*/ 9 h 14"/>
                <a:gd name="T38" fmla="*/ 1 w 26"/>
                <a:gd name="T39" fmla="*/ 9 h 14"/>
                <a:gd name="T40" fmla="*/ 0 w 26"/>
                <a:gd name="T41" fmla="*/ 11 h 14"/>
                <a:gd name="T42" fmla="*/ 0 w 26"/>
                <a:gd name="T43" fmla="*/ 12 h 14"/>
                <a:gd name="T44" fmla="*/ 0 w 26"/>
                <a:gd name="T45" fmla="*/ 12 h 14"/>
                <a:gd name="T46" fmla="*/ 3 w 26"/>
                <a:gd name="T47" fmla="*/ 12 h 14"/>
                <a:gd name="T48" fmla="*/ 4 w 26"/>
                <a:gd name="T49" fmla="*/ 10 h 14"/>
                <a:gd name="T50" fmla="*/ 4 w 26"/>
                <a:gd name="T51" fmla="*/ 10 h 14"/>
                <a:gd name="T52" fmla="*/ 4 w 26"/>
                <a:gd name="T53" fmla="*/ 11 h 14"/>
                <a:gd name="T54" fmla="*/ 6 w 26"/>
                <a:gd name="T55" fmla="*/ 11 h 14"/>
                <a:gd name="T56" fmla="*/ 7 w 26"/>
                <a:gd name="T57" fmla="*/ 9 h 14"/>
                <a:gd name="T58" fmla="*/ 8 w 26"/>
                <a:gd name="T59" fmla="*/ 11 h 14"/>
                <a:gd name="T60" fmla="*/ 9 w 26"/>
                <a:gd name="T61" fmla="*/ 11 h 14"/>
                <a:gd name="T62" fmla="*/ 10 w 26"/>
                <a:gd name="T63" fmla="*/ 10 h 14"/>
                <a:gd name="T64" fmla="*/ 12 w 26"/>
                <a:gd name="T65" fmla="*/ 9 h 14"/>
                <a:gd name="T66" fmla="*/ 13 w 26"/>
                <a:gd name="T67" fmla="*/ 9 h 14"/>
                <a:gd name="T68" fmla="*/ 14 w 26"/>
                <a:gd name="T69" fmla="*/ 9 h 14"/>
                <a:gd name="T70" fmla="*/ 14 w 26"/>
                <a:gd name="T71" fmla="*/ 9 h 14"/>
                <a:gd name="T72" fmla="*/ 15 w 26"/>
                <a:gd name="T73" fmla="*/ 8 h 14"/>
                <a:gd name="T74" fmla="*/ 16 w 26"/>
                <a:gd name="T75" fmla="*/ 7 h 14"/>
                <a:gd name="T76" fmla="*/ 16 w 26"/>
                <a:gd name="T77" fmla="*/ 8 h 14"/>
                <a:gd name="T78" fmla="*/ 18 w 26"/>
                <a:gd name="T79" fmla="*/ 7 h 14"/>
                <a:gd name="T80" fmla="*/ 19 w 26"/>
                <a:gd name="T81" fmla="*/ 6 h 14"/>
                <a:gd name="T82" fmla="*/ 18 w 26"/>
                <a:gd name="T83" fmla="*/ 6 h 14"/>
                <a:gd name="T84" fmla="*/ 20 w 26"/>
                <a:gd name="T85" fmla="*/ 6 h 14"/>
                <a:gd name="T86" fmla="*/ 22 w 26"/>
                <a:gd name="T87" fmla="*/ 6 h 14"/>
                <a:gd name="T88" fmla="*/ 24 w 26"/>
                <a:gd name="T89" fmla="*/ 5 h 14"/>
                <a:gd name="T90" fmla="*/ 25 w 26"/>
                <a:gd name="T91" fmla="*/ 5 h 14"/>
                <a:gd name="T92" fmla="*/ 25 w 26"/>
                <a:gd name="T93" fmla="*/ 4 h 14"/>
                <a:gd name="T94" fmla="*/ 25 w 26"/>
                <a:gd name="T95" fmla="*/ 3 h 14"/>
                <a:gd name="T96" fmla="*/ 26 w 26"/>
                <a:gd name="T97" fmla="*/ 1 h 14"/>
                <a:gd name="T98" fmla="*/ 24 w 26"/>
                <a:gd name="T99" fmla="*/ 2 h 14"/>
                <a:gd name="T100" fmla="*/ 22 w 26"/>
                <a:gd name="T101" fmla="*/ 1 h 14"/>
                <a:gd name="T102" fmla="*/ 18 w 26"/>
                <a:gd name="T103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6" h="14">
                  <a:moveTo>
                    <a:pt x="18" y="3"/>
                  </a:moveTo>
                  <a:cubicBezTo>
                    <a:pt x="18" y="3"/>
                    <a:pt x="17" y="3"/>
                    <a:pt x="17" y="3"/>
                  </a:cubicBezTo>
                  <a:cubicBezTo>
                    <a:pt x="17" y="3"/>
                    <a:pt x="16" y="3"/>
                    <a:pt x="16" y="3"/>
                  </a:cubicBezTo>
                  <a:cubicBezTo>
                    <a:pt x="16" y="3"/>
                    <a:pt x="15" y="4"/>
                    <a:pt x="15" y="4"/>
                  </a:cubicBezTo>
                  <a:cubicBezTo>
                    <a:pt x="15" y="4"/>
                    <a:pt x="15" y="4"/>
                    <a:pt x="14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6" y="4"/>
                    <a:pt x="16" y="3"/>
                    <a:pt x="16" y="3"/>
                  </a:cubicBezTo>
                  <a:cubicBezTo>
                    <a:pt x="17" y="3"/>
                    <a:pt x="17" y="3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6" y="1"/>
                    <a:pt x="16" y="2"/>
                    <a:pt x="15" y="2"/>
                  </a:cubicBezTo>
                  <a:cubicBezTo>
                    <a:pt x="15" y="2"/>
                    <a:pt x="14" y="2"/>
                    <a:pt x="14" y="2"/>
                  </a:cubicBezTo>
                  <a:cubicBezTo>
                    <a:pt x="14" y="2"/>
                    <a:pt x="13" y="2"/>
                    <a:pt x="13" y="2"/>
                  </a:cubicBezTo>
                  <a:cubicBezTo>
                    <a:pt x="13" y="2"/>
                    <a:pt x="13" y="3"/>
                    <a:pt x="13" y="3"/>
                  </a:cubicBezTo>
                  <a:cubicBezTo>
                    <a:pt x="13" y="3"/>
                    <a:pt x="13" y="4"/>
                    <a:pt x="13" y="4"/>
                  </a:cubicBezTo>
                  <a:cubicBezTo>
                    <a:pt x="13" y="4"/>
                    <a:pt x="13" y="4"/>
                    <a:pt x="14" y="4"/>
                  </a:cubicBezTo>
                  <a:cubicBezTo>
                    <a:pt x="14" y="4"/>
                    <a:pt x="13" y="5"/>
                    <a:pt x="13" y="5"/>
                  </a:cubicBezTo>
                  <a:cubicBezTo>
                    <a:pt x="13" y="5"/>
                    <a:pt x="13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1" y="5"/>
                    <a:pt x="11" y="5"/>
                    <a:pt x="11" y="6"/>
                  </a:cubicBezTo>
                  <a:cubicBezTo>
                    <a:pt x="10" y="6"/>
                    <a:pt x="10" y="6"/>
                    <a:pt x="10" y="7"/>
                  </a:cubicBezTo>
                  <a:cubicBezTo>
                    <a:pt x="10" y="7"/>
                    <a:pt x="10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8" y="8"/>
                    <a:pt x="9" y="7"/>
                    <a:pt x="9" y="7"/>
                  </a:cubicBezTo>
                  <a:cubicBezTo>
                    <a:pt x="9" y="7"/>
                    <a:pt x="9" y="7"/>
                    <a:pt x="9" y="6"/>
                  </a:cubicBezTo>
                  <a:cubicBezTo>
                    <a:pt x="10" y="6"/>
                    <a:pt x="10" y="5"/>
                    <a:pt x="10" y="5"/>
                  </a:cubicBezTo>
                  <a:cubicBezTo>
                    <a:pt x="10" y="4"/>
                    <a:pt x="10" y="4"/>
                    <a:pt x="9" y="4"/>
                  </a:cubicBezTo>
                  <a:cubicBezTo>
                    <a:pt x="9" y="4"/>
                    <a:pt x="8" y="4"/>
                    <a:pt x="7" y="4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4" y="7"/>
                    <a:pt x="4" y="7"/>
                  </a:cubicBezTo>
                  <a:cubicBezTo>
                    <a:pt x="3" y="7"/>
                    <a:pt x="3" y="7"/>
                    <a:pt x="2" y="7"/>
                  </a:cubicBezTo>
                  <a:cubicBezTo>
                    <a:pt x="2" y="7"/>
                    <a:pt x="2" y="7"/>
                    <a:pt x="1" y="7"/>
                  </a:cubicBezTo>
                  <a:cubicBezTo>
                    <a:pt x="1" y="8"/>
                    <a:pt x="1" y="8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10"/>
                    <a:pt x="0" y="10"/>
                    <a:pt x="0" y="10"/>
                  </a:cubicBezTo>
                  <a:cubicBezTo>
                    <a:pt x="0" y="10"/>
                    <a:pt x="0" y="11"/>
                    <a:pt x="0" y="11"/>
                  </a:cubicBezTo>
                  <a:cubicBezTo>
                    <a:pt x="0" y="11"/>
                    <a:pt x="0" y="11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1"/>
                    <a:pt x="0" y="11"/>
                  </a:cubicBezTo>
                  <a:cubicBezTo>
                    <a:pt x="1" y="12"/>
                    <a:pt x="0" y="12"/>
                    <a:pt x="0" y="12"/>
                  </a:cubicBezTo>
                  <a:cubicBezTo>
                    <a:pt x="0" y="12"/>
                    <a:pt x="0" y="13"/>
                    <a:pt x="0" y="13"/>
                  </a:cubicBezTo>
                  <a:cubicBezTo>
                    <a:pt x="0" y="14"/>
                    <a:pt x="2" y="13"/>
                    <a:pt x="3" y="12"/>
                  </a:cubicBezTo>
                  <a:cubicBezTo>
                    <a:pt x="3" y="12"/>
                    <a:pt x="4" y="12"/>
                    <a:pt x="4" y="11"/>
                  </a:cubicBezTo>
                  <a:cubicBezTo>
                    <a:pt x="4" y="11"/>
                    <a:pt x="4" y="11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5" y="12"/>
                    <a:pt x="5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7" y="10"/>
                    <a:pt x="7" y="10"/>
                  </a:cubicBezTo>
                  <a:cubicBezTo>
                    <a:pt x="7" y="10"/>
                    <a:pt x="6" y="9"/>
                    <a:pt x="7" y="9"/>
                  </a:cubicBezTo>
                  <a:cubicBezTo>
                    <a:pt x="7" y="10"/>
                    <a:pt x="7" y="10"/>
                    <a:pt x="7" y="11"/>
                  </a:cubicBezTo>
                  <a:cubicBezTo>
                    <a:pt x="7" y="11"/>
                    <a:pt x="8" y="11"/>
                    <a:pt x="8" y="11"/>
                  </a:cubicBezTo>
                  <a:cubicBezTo>
                    <a:pt x="8" y="11"/>
                    <a:pt x="8" y="10"/>
                    <a:pt x="9" y="10"/>
                  </a:cubicBezTo>
                  <a:cubicBezTo>
                    <a:pt x="9" y="10"/>
                    <a:pt x="9" y="10"/>
                    <a:pt x="9" y="11"/>
                  </a:cubicBezTo>
                  <a:cubicBezTo>
                    <a:pt x="9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0"/>
                  </a:cubicBezTo>
                  <a:cubicBezTo>
                    <a:pt x="10" y="10"/>
                    <a:pt x="11" y="10"/>
                    <a:pt x="11" y="10"/>
                  </a:cubicBezTo>
                  <a:cubicBezTo>
                    <a:pt x="11" y="10"/>
                    <a:pt x="11" y="10"/>
                    <a:pt x="12" y="9"/>
                  </a:cubicBezTo>
                  <a:cubicBezTo>
                    <a:pt x="12" y="9"/>
                    <a:pt x="12" y="9"/>
                    <a:pt x="13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9"/>
                    <a:pt x="14" y="9"/>
                    <a:pt x="14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9"/>
                    <a:pt x="14" y="9"/>
                    <a:pt x="14" y="8"/>
                  </a:cubicBezTo>
                  <a:cubicBezTo>
                    <a:pt x="14" y="8"/>
                    <a:pt x="14" y="8"/>
                    <a:pt x="15" y="8"/>
                  </a:cubicBezTo>
                  <a:cubicBezTo>
                    <a:pt x="15" y="8"/>
                    <a:pt x="15" y="7"/>
                    <a:pt x="15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7" y="8"/>
                    <a:pt x="17" y="8"/>
                  </a:cubicBezTo>
                  <a:cubicBezTo>
                    <a:pt x="18" y="8"/>
                    <a:pt x="18" y="8"/>
                    <a:pt x="18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8" y="6"/>
                  </a:cubicBezTo>
                  <a:cubicBezTo>
                    <a:pt x="19" y="6"/>
                    <a:pt x="19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1" y="6"/>
                    <a:pt x="21" y="6"/>
                  </a:cubicBezTo>
                  <a:cubicBezTo>
                    <a:pt x="21" y="6"/>
                    <a:pt x="21" y="6"/>
                    <a:pt x="22" y="6"/>
                  </a:cubicBezTo>
                  <a:cubicBezTo>
                    <a:pt x="22" y="6"/>
                    <a:pt x="23" y="6"/>
                    <a:pt x="23" y="6"/>
                  </a:cubicBezTo>
                  <a:cubicBezTo>
                    <a:pt x="24" y="6"/>
                    <a:pt x="24" y="5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5" y="4"/>
                    <a:pt x="25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4" y="4"/>
                    <a:pt x="25" y="3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2"/>
                    <a:pt x="26" y="1"/>
                    <a:pt x="26" y="1"/>
                  </a:cubicBezTo>
                  <a:cubicBezTo>
                    <a:pt x="26" y="1"/>
                    <a:pt x="25" y="1"/>
                    <a:pt x="25" y="1"/>
                  </a:cubicBezTo>
                  <a:cubicBezTo>
                    <a:pt x="25" y="1"/>
                    <a:pt x="25" y="2"/>
                    <a:pt x="24" y="2"/>
                  </a:cubicBezTo>
                  <a:cubicBezTo>
                    <a:pt x="24" y="2"/>
                    <a:pt x="24" y="2"/>
                    <a:pt x="23" y="2"/>
                  </a:cubicBezTo>
                  <a:cubicBezTo>
                    <a:pt x="23" y="1"/>
                    <a:pt x="23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0" y="0"/>
                    <a:pt x="19" y="2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363" name="Freeform 365"/>
            <p:cNvSpPr>
              <a:spLocks/>
            </p:cNvSpPr>
            <p:nvPr/>
          </p:nvSpPr>
          <p:spPr bwMode="auto">
            <a:xfrm>
              <a:off x="133350" y="2698751"/>
              <a:ext cx="30163" cy="7938"/>
            </a:xfrm>
            <a:custGeom>
              <a:avLst/>
              <a:gdLst>
                <a:gd name="T0" fmla="*/ 7 w 10"/>
                <a:gd name="T1" fmla="*/ 1 h 3"/>
                <a:gd name="T2" fmla="*/ 6 w 10"/>
                <a:gd name="T3" fmla="*/ 1 h 3"/>
                <a:gd name="T4" fmla="*/ 7 w 10"/>
                <a:gd name="T5" fmla="*/ 1 h 3"/>
                <a:gd name="T6" fmla="*/ 7 w 10"/>
                <a:gd name="T7" fmla="*/ 1 h 3"/>
                <a:gd name="T8" fmla="*/ 7 w 10"/>
                <a:gd name="T9" fmla="*/ 1 h 3"/>
                <a:gd name="T10" fmla="*/ 7 w 10"/>
                <a:gd name="T11" fmla="*/ 0 h 3"/>
                <a:gd name="T12" fmla="*/ 7 w 10"/>
                <a:gd name="T13" fmla="*/ 0 h 3"/>
                <a:gd name="T14" fmla="*/ 6 w 10"/>
                <a:gd name="T15" fmla="*/ 0 h 3"/>
                <a:gd name="T16" fmla="*/ 5 w 10"/>
                <a:gd name="T17" fmla="*/ 0 h 3"/>
                <a:gd name="T18" fmla="*/ 5 w 10"/>
                <a:gd name="T19" fmla="*/ 0 h 3"/>
                <a:gd name="T20" fmla="*/ 5 w 10"/>
                <a:gd name="T21" fmla="*/ 1 h 3"/>
                <a:gd name="T22" fmla="*/ 5 w 10"/>
                <a:gd name="T23" fmla="*/ 1 h 3"/>
                <a:gd name="T24" fmla="*/ 4 w 10"/>
                <a:gd name="T25" fmla="*/ 1 h 3"/>
                <a:gd name="T26" fmla="*/ 3 w 10"/>
                <a:gd name="T27" fmla="*/ 0 h 3"/>
                <a:gd name="T28" fmla="*/ 2 w 10"/>
                <a:gd name="T29" fmla="*/ 1 h 3"/>
                <a:gd name="T30" fmla="*/ 1 w 10"/>
                <a:gd name="T31" fmla="*/ 1 h 3"/>
                <a:gd name="T32" fmla="*/ 1 w 10"/>
                <a:gd name="T33" fmla="*/ 2 h 3"/>
                <a:gd name="T34" fmla="*/ 2 w 10"/>
                <a:gd name="T35" fmla="*/ 2 h 3"/>
                <a:gd name="T36" fmla="*/ 4 w 10"/>
                <a:gd name="T37" fmla="*/ 2 h 3"/>
                <a:gd name="T38" fmla="*/ 5 w 10"/>
                <a:gd name="T39" fmla="*/ 2 h 3"/>
                <a:gd name="T40" fmla="*/ 5 w 10"/>
                <a:gd name="T41" fmla="*/ 2 h 3"/>
                <a:gd name="T42" fmla="*/ 6 w 10"/>
                <a:gd name="T43" fmla="*/ 3 h 3"/>
                <a:gd name="T44" fmla="*/ 6 w 10"/>
                <a:gd name="T45" fmla="*/ 2 h 3"/>
                <a:gd name="T46" fmla="*/ 6 w 10"/>
                <a:gd name="T47" fmla="*/ 2 h 3"/>
                <a:gd name="T48" fmla="*/ 7 w 10"/>
                <a:gd name="T49" fmla="*/ 2 h 3"/>
                <a:gd name="T50" fmla="*/ 8 w 10"/>
                <a:gd name="T51" fmla="*/ 2 h 3"/>
                <a:gd name="T52" fmla="*/ 9 w 10"/>
                <a:gd name="T53" fmla="*/ 2 h 3"/>
                <a:gd name="T54" fmla="*/ 10 w 10"/>
                <a:gd name="T55" fmla="*/ 2 h 3"/>
                <a:gd name="T56" fmla="*/ 10 w 10"/>
                <a:gd name="T57" fmla="*/ 2 h 3"/>
                <a:gd name="T58" fmla="*/ 9 w 10"/>
                <a:gd name="T59" fmla="*/ 1 h 3"/>
                <a:gd name="T60" fmla="*/ 8 w 10"/>
                <a:gd name="T61" fmla="*/ 1 h 3"/>
                <a:gd name="T62" fmla="*/ 7 w 10"/>
                <a:gd name="T63" fmla="*/ 1 h 3"/>
                <a:gd name="T64" fmla="*/ 7 w 10"/>
                <a:gd name="T6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" h="3">
                  <a:moveTo>
                    <a:pt x="7" y="1"/>
                  </a:moveTo>
                  <a:cubicBezTo>
                    <a:pt x="7" y="1"/>
                    <a:pt x="6" y="1"/>
                    <a:pt x="6" y="1"/>
                  </a:cubicBezTo>
                  <a:cubicBezTo>
                    <a:pt x="6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6" y="0"/>
                  </a:cubicBezTo>
                  <a:cubicBezTo>
                    <a:pt x="6" y="0"/>
                    <a:pt x="6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4" y="1"/>
                    <a:pt x="4" y="1"/>
                  </a:cubicBezTo>
                  <a:cubicBezTo>
                    <a:pt x="4" y="1"/>
                    <a:pt x="3" y="0"/>
                    <a:pt x="3" y="0"/>
                  </a:cubicBezTo>
                  <a:cubicBezTo>
                    <a:pt x="3" y="0"/>
                    <a:pt x="2" y="1"/>
                    <a:pt x="2" y="1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1" y="2"/>
                    <a:pt x="0" y="2"/>
                    <a:pt x="1" y="2"/>
                  </a:cubicBezTo>
                  <a:cubicBezTo>
                    <a:pt x="1" y="3"/>
                    <a:pt x="2" y="2"/>
                    <a:pt x="2" y="2"/>
                  </a:cubicBezTo>
                  <a:cubicBezTo>
                    <a:pt x="3" y="2"/>
                    <a:pt x="3" y="2"/>
                    <a:pt x="4" y="2"/>
                  </a:cubicBezTo>
                  <a:cubicBezTo>
                    <a:pt x="4" y="2"/>
                    <a:pt x="4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5" y="3"/>
                    <a:pt x="6" y="3"/>
                  </a:cubicBezTo>
                  <a:cubicBezTo>
                    <a:pt x="6" y="3"/>
                    <a:pt x="6" y="3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10" y="2"/>
                    <a:pt x="10" y="3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1"/>
                    <a:pt x="9" y="1"/>
                    <a:pt x="9" y="1"/>
                  </a:cubicBezTo>
                  <a:cubicBezTo>
                    <a:pt x="9" y="1"/>
                    <a:pt x="8" y="1"/>
                    <a:pt x="8" y="1"/>
                  </a:cubicBezTo>
                  <a:cubicBezTo>
                    <a:pt x="8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364" name="Freeform 366"/>
            <p:cNvSpPr>
              <a:spLocks/>
            </p:cNvSpPr>
            <p:nvPr/>
          </p:nvSpPr>
          <p:spPr bwMode="auto">
            <a:xfrm>
              <a:off x="223838" y="2689226"/>
              <a:ext cx="9525" cy="6350"/>
            </a:xfrm>
            <a:custGeom>
              <a:avLst/>
              <a:gdLst>
                <a:gd name="T0" fmla="*/ 0 w 3"/>
                <a:gd name="T1" fmla="*/ 2 h 2"/>
                <a:gd name="T2" fmla="*/ 1 w 3"/>
                <a:gd name="T3" fmla="*/ 2 h 2"/>
                <a:gd name="T4" fmla="*/ 2 w 3"/>
                <a:gd name="T5" fmla="*/ 2 h 2"/>
                <a:gd name="T6" fmla="*/ 2 w 3"/>
                <a:gd name="T7" fmla="*/ 1 h 2"/>
                <a:gd name="T8" fmla="*/ 2 w 3"/>
                <a:gd name="T9" fmla="*/ 1 h 2"/>
                <a:gd name="T10" fmla="*/ 2 w 3"/>
                <a:gd name="T11" fmla="*/ 1 h 2"/>
                <a:gd name="T12" fmla="*/ 0 w 3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3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0" y="1"/>
                    <a:pt x="0" y="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365" name="Freeform 367"/>
            <p:cNvSpPr>
              <a:spLocks/>
            </p:cNvSpPr>
            <p:nvPr/>
          </p:nvSpPr>
          <p:spPr bwMode="auto">
            <a:xfrm>
              <a:off x="300038" y="2667001"/>
              <a:ext cx="23813" cy="11113"/>
            </a:xfrm>
            <a:custGeom>
              <a:avLst/>
              <a:gdLst>
                <a:gd name="T0" fmla="*/ 5 w 8"/>
                <a:gd name="T1" fmla="*/ 2 h 4"/>
                <a:gd name="T2" fmla="*/ 4 w 8"/>
                <a:gd name="T3" fmla="*/ 2 h 4"/>
                <a:gd name="T4" fmla="*/ 3 w 8"/>
                <a:gd name="T5" fmla="*/ 2 h 4"/>
                <a:gd name="T6" fmla="*/ 3 w 8"/>
                <a:gd name="T7" fmla="*/ 2 h 4"/>
                <a:gd name="T8" fmla="*/ 2 w 8"/>
                <a:gd name="T9" fmla="*/ 3 h 4"/>
                <a:gd name="T10" fmla="*/ 1 w 8"/>
                <a:gd name="T11" fmla="*/ 3 h 4"/>
                <a:gd name="T12" fmla="*/ 0 w 8"/>
                <a:gd name="T13" fmla="*/ 4 h 4"/>
                <a:gd name="T14" fmla="*/ 0 w 8"/>
                <a:gd name="T15" fmla="*/ 4 h 4"/>
                <a:gd name="T16" fmla="*/ 1 w 8"/>
                <a:gd name="T17" fmla="*/ 4 h 4"/>
                <a:gd name="T18" fmla="*/ 4 w 8"/>
                <a:gd name="T19" fmla="*/ 3 h 4"/>
                <a:gd name="T20" fmla="*/ 5 w 8"/>
                <a:gd name="T21" fmla="*/ 2 h 4"/>
                <a:gd name="T22" fmla="*/ 5 w 8"/>
                <a:gd name="T23" fmla="*/ 2 h 4"/>
                <a:gd name="T24" fmla="*/ 6 w 8"/>
                <a:gd name="T25" fmla="*/ 2 h 4"/>
                <a:gd name="T26" fmla="*/ 7 w 8"/>
                <a:gd name="T27" fmla="*/ 1 h 4"/>
                <a:gd name="T28" fmla="*/ 8 w 8"/>
                <a:gd name="T29" fmla="*/ 0 h 4"/>
                <a:gd name="T30" fmla="*/ 7 w 8"/>
                <a:gd name="T31" fmla="*/ 1 h 4"/>
                <a:gd name="T32" fmla="*/ 5 w 8"/>
                <a:gd name="T3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" h="4">
                  <a:moveTo>
                    <a:pt x="5" y="2"/>
                  </a:moveTo>
                  <a:cubicBezTo>
                    <a:pt x="5" y="2"/>
                    <a:pt x="4" y="2"/>
                    <a:pt x="4" y="2"/>
                  </a:cubicBezTo>
                  <a:cubicBezTo>
                    <a:pt x="4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2" y="3"/>
                    <a:pt x="2" y="3"/>
                  </a:cubicBezTo>
                  <a:cubicBezTo>
                    <a:pt x="2" y="3"/>
                    <a:pt x="2" y="3"/>
                    <a:pt x="1" y="3"/>
                  </a:cubicBezTo>
                  <a:cubicBezTo>
                    <a:pt x="1" y="3"/>
                    <a:pt x="0" y="3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2" y="4"/>
                    <a:pt x="3" y="3"/>
                    <a:pt x="4" y="3"/>
                  </a:cubicBezTo>
                  <a:cubicBezTo>
                    <a:pt x="4" y="3"/>
                    <a:pt x="4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6" y="2"/>
                    <a:pt x="6" y="2"/>
                  </a:cubicBezTo>
                  <a:cubicBezTo>
                    <a:pt x="6" y="2"/>
                    <a:pt x="6" y="2"/>
                    <a:pt x="7" y="1"/>
                  </a:cubicBezTo>
                  <a:cubicBezTo>
                    <a:pt x="7" y="1"/>
                    <a:pt x="8" y="1"/>
                    <a:pt x="8" y="0"/>
                  </a:cubicBezTo>
                  <a:cubicBezTo>
                    <a:pt x="8" y="0"/>
                    <a:pt x="8" y="1"/>
                    <a:pt x="7" y="1"/>
                  </a:cubicBezTo>
                  <a:cubicBezTo>
                    <a:pt x="6" y="1"/>
                    <a:pt x="6" y="2"/>
                    <a:pt x="5" y="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366" name="Freeform 368"/>
            <p:cNvSpPr>
              <a:spLocks/>
            </p:cNvSpPr>
            <p:nvPr/>
          </p:nvSpPr>
          <p:spPr bwMode="auto">
            <a:xfrm>
              <a:off x="320675" y="2667001"/>
              <a:ext cx="14288" cy="7938"/>
            </a:xfrm>
            <a:custGeom>
              <a:avLst/>
              <a:gdLst>
                <a:gd name="T0" fmla="*/ 0 w 5"/>
                <a:gd name="T1" fmla="*/ 3 h 3"/>
                <a:gd name="T2" fmla="*/ 2 w 5"/>
                <a:gd name="T3" fmla="*/ 3 h 3"/>
                <a:gd name="T4" fmla="*/ 2 w 5"/>
                <a:gd name="T5" fmla="*/ 2 h 3"/>
                <a:gd name="T6" fmla="*/ 2 w 5"/>
                <a:gd name="T7" fmla="*/ 2 h 3"/>
                <a:gd name="T8" fmla="*/ 4 w 5"/>
                <a:gd name="T9" fmla="*/ 1 h 3"/>
                <a:gd name="T10" fmla="*/ 4 w 5"/>
                <a:gd name="T11" fmla="*/ 1 h 3"/>
                <a:gd name="T12" fmla="*/ 5 w 5"/>
                <a:gd name="T13" fmla="*/ 1 h 3"/>
                <a:gd name="T14" fmla="*/ 4 w 5"/>
                <a:gd name="T15" fmla="*/ 0 h 3"/>
                <a:gd name="T16" fmla="*/ 2 w 5"/>
                <a:gd name="T17" fmla="*/ 1 h 3"/>
                <a:gd name="T18" fmla="*/ 1 w 5"/>
                <a:gd name="T19" fmla="*/ 2 h 3"/>
                <a:gd name="T20" fmla="*/ 0 w 5"/>
                <a:gd name="T2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" h="3">
                  <a:moveTo>
                    <a:pt x="0" y="3"/>
                  </a:moveTo>
                  <a:cubicBezTo>
                    <a:pt x="1" y="3"/>
                    <a:pt x="1" y="3"/>
                    <a:pt x="2" y="3"/>
                  </a:cubicBezTo>
                  <a:cubicBezTo>
                    <a:pt x="2" y="3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2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5" y="1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3" y="1"/>
                    <a:pt x="2" y="1"/>
                    <a:pt x="2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367" name="Freeform 369"/>
            <p:cNvSpPr>
              <a:spLocks/>
            </p:cNvSpPr>
            <p:nvPr/>
          </p:nvSpPr>
          <p:spPr bwMode="auto">
            <a:xfrm>
              <a:off x="114300" y="2703513"/>
              <a:ext cx="17463" cy="12700"/>
            </a:xfrm>
            <a:custGeom>
              <a:avLst/>
              <a:gdLst>
                <a:gd name="T0" fmla="*/ 2 w 6"/>
                <a:gd name="T1" fmla="*/ 2 h 4"/>
                <a:gd name="T2" fmla="*/ 1 w 6"/>
                <a:gd name="T3" fmla="*/ 3 h 4"/>
                <a:gd name="T4" fmla="*/ 0 w 6"/>
                <a:gd name="T5" fmla="*/ 4 h 4"/>
                <a:gd name="T6" fmla="*/ 2 w 6"/>
                <a:gd name="T7" fmla="*/ 4 h 4"/>
                <a:gd name="T8" fmla="*/ 3 w 6"/>
                <a:gd name="T9" fmla="*/ 3 h 4"/>
                <a:gd name="T10" fmla="*/ 4 w 6"/>
                <a:gd name="T11" fmla="*/ 2 h 4"/>
                <a:gd name="T12" fmla="*/ 4 w 6"/>
                <a:gd name="T13" fmla="*/ 2 h 4"/>
                <a:gd name="T14" fmla="*/ 5 w 6"/>
                <a:gd name="T15" fmla="*/ 1 h 4"/>
                <a:gd name="T16" fmla="*/ 4 w 6"/>
                <a:gd name="T17" fmla="*/ 0 h 4"/>
                <a:gd name="T18" fmla="*/ 3 w 6"/>
                <a:gd name="T19" fmla="*/ 1 h 4"/>
                <a:gd name="T20" fmla="*/ 2 w 6"/>
                <a:gd name="T21" fmla="*/ 2 h 4"/>
                <a:gd name="T22" fmla="*/ 2 w 6"/>
                <a:gd name="T2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" h="4">
                  <a:moveTo>
                    <a:pt x="2" y="2"/>
                  </a:moveTo>
                  <a:cubicBezTo>
                    <a:pt x="1" y="2"/>
                    <a:pt x="1" y="3"/>
                    <a:pt x="1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1" y="4"/>
                    <a:pt x="1" y="4"/>
                    <a:pt x="2" y="4"/>
                  </a:cubicBezTo>
                  <a:cubicBezTo>
                    <a:pt x="2" y="4"/>
                    <a:pt x="2" y="3"/>
                    <a:pt x="3" y="3"/>
                  </a:cubicBezTo>
                  <a:cubicBezTo>
                    <a:pt x="3" y="3"/>
                    <a:pt x="3" y="3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1"/>
                    <a:pt x="5" y="1"/>
                  </a:cubicBezTo>
                  <a:cubicBezTo>
                    <a:pt x="6" y="0"/>
                    <a:pt x="4" y="0"/>
                    <a:pt x="4" y="0"/>
                  </a:cubicBezTo>
                  <a:cubicBezTo>
                    <a:pt x="4" y="0"/>
                    <a:pt x="3" y="0"/>
                    <a:pt x="3" y="1"/>
                  </a:cubicBezTo>
                  <a:cubicBezTo>
                    <a:pt x="3" y="1"/>
                    <a:pt x="3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368" name="Freeform 370"/>
            <p:cNvSpPr>
              <a:spLocks/>
            </p:cNvSpPr>
            <p:nvPr/>
          </p:nvSpPr>
          <p:spPr bwMode="auto">
            <a:xfrm>
              <a:off x="66675" y="2703513"/>
              <a:ext cx="52388" cy="23813"/>
            </a:xfrm>
            <a:custGeom>
              <a:avLst/>
              <a:gdLst>
                <a:gd name="T0" fmla="*/ 18 w 18"/>
                <a:gd name="T1" fmla="*/ 1 h 8"/>
                <a:gd name="T2" fmla="*/ 17 w 18"/>
                <a:gd name="T3" fmla="*/ 2 h 8"/>
                <a:gd name="T4" fmla="*/ 16 w 18"/>
                <a:gd name="T5" fmla="*/ 3 h 8"/>
                <a:gd name="T6" fmla="*/ 16 w 18"/>
                <a:gd name="T7" fmla="*/ 3 h 8"/>
                <a:gd name="T8" fmla="*/ 15 w 18"/>
                <a:gd name="T9" fmla="*/ 4 h 8"/>
                <a:gd name="T10" fmla="*/ 14 w 18"/>
                <a:gd name="T11" fmla="*/ 5 h 8"/>
                <a:gd name="T12" fmla="*/ 13 w 18"/>
                <a:gd name="T13" fmla="*/ 5 h 8"/>
                <a:gd name="T14" fmla="*/ 12 w 18"/>
                <a:gd name="T15" fmla="*/ 6 h 8"/>
                <a:gd name="T16" fmla="*/ 11 w 18"/>
                <a:gd name="T17" fmla="*/ 6 h 8"/>
                <a:gd name="T18" fmla="*/ 10 w 18"/>
                <a:gd name="T19" fmla="*/ 6 h 8"/>
                <a:gd name="T20" fmla="*/ 9 w 18"/>
                <a:gd name="T21" fmla="*/ 6 h 8"/>
                <a:gd name="T22" fmla="*/ 8 w 18"/>
                <a:gd name="T23" fmla="*/ 7 h 8"/>
                <a:gd name="T24" fmla="*/ 5 w 18"/>
                <a:gd name="T25" fmla="*/ 7 h 8"/>
                <a:gd name="T26" fmla="*/ 3 w 18"/>
                <a:gd name="T27" fmla="*/ 8 h 8"/>
                <a:gd name="T28" fmla="*/ 2 w 18"/>
                <a:gd name="T29" fmla="*/ 8 h 8"/>
                <a:gd name="T30" fmla="*/ 0 w 18"/>
                <a:gd name="T31" fmla="*/ 8 h 8"/>
                <a:gd name="T32" fmla="*/ 1 w 18"/>
                <a:gd name="T33" fmla="*/ 8 h 8"/>
                <a:gd name="T34" fmla="*/ 3 w 18"/>
                <a:gd name="T35" fmla="*/ 8 h 8"/>
                <a:gd name="T36" fmla="*/ 5 w 18"/>
                <a:gd name="T37" fmla="*/ 7 h 8"/>
                <a:gd name="T38" fmla="*/ 6 w 18"/>
                <a:gd name="T39" fmla="*/ 6 h 8"/>
                <a:gd name="T40" fmla="*/ 7 w 18"/>
                <a:gd name="T41" fmla="*/ 6 h 8"/>
                <a:gd name="T42" fmla="*/ 7 w 18"/>
                <a:gd name="T43" fmla="*/ 6 h 8"/>
                <a:gd name="T44" fmla="*/ 8 w 18"/>
                <a:gd name="T45" fmla="*/ 6 h 8"/>
                <a:gd name="T46" fmla="*/ 9 w 18"/>
                <a:gd name="T47" fmla="*/ 6 h 8"/>
                <a:gd name="T48" fmla="*/ 10 w 18"/>
                <a:gd name="T49" fmla="*/ 6 h 8"/>
                <a:gd name="T50" fmla="*/ 10 w 18"/>
                <a:gd name="T51" fmla="*/ 6 h 8"/>
                <a:gd name="T52" fmla="*/ 11 w 18"/>
                <a:gd name="T53" fmla="*/ 5 h 8"/>
                <a:gd name="T54" fmla="*/ 12 w 18"/>
                <a:gd name="T55" fmla="*/ 4 h 8"/>
                <a:gd name="T56" fmla="*/ 12 w 18"/>
                <a:gd name="T57" fmla="*/ 4 h 8"/>
                <a:gd name="T58" fmla="*/ 13 w 18"/>
                <a:gd name="T59" fmla="*/ 4 h 8"/>
                <a:gd name="T60" fmla="*/ 13 w 18"/>
                <a:gd name="T61" fmla="*/ 4 h 8"/>
                <a:gd name="T62" fmla="*/ 14 w 18"/>
                <a:gd name="T63" fmla="*/ 4 h 8"/>
                <a:gd name="T64" fmla="*/ 13 w 18"/>
                <a:gd name="T65" fmla="*/ 3 h 8"/>
                <a:gd name="T66" fmla="*/ 12 w 18"/>
                <a:gd name="T67" fmla="*/ 3 h 8"/>
                <a:gd name="T68" fmla="*/ 12 w 18"/>
                <a:gd name="T69" fmla="*/ 2 h 8"/>
                <a:gd name="T70" fmla="*/ 13 w 18"/>
                <a:gd name="T71" fmla="*/ 2 h 8"/>
                <a:gd name="T72" fmla="*/ 13 w 18"/>
                <a:gd name="T73" fmla="*/ 2 h 8"/>
                <a:gd name="T74" fmla="*/ 14 w 18"/>
                <a:gd name="T75" fmla="*/ 1 h 8"/>
                <a:gd name="T76" fmla="*/ 15 w 18"/>
                <a:gd name="T77" fmla="*/ 0 h 8"/>
                <a:gd name="T78" fmla="*/ 16 w 18"/>
                <a:gd name="T79" fmla="*/ 0 h 8"/>
                <a:gd name="T80" fmla="*/ 17 w 18"/>
                <a:gd name="T81" fmla="*/ 0 h 8"/>
                <a:gd name="T82" fmla="*/ 18 w 18"/>
                <a:gd name="T83" fmla="*/ 0 h 8"/>
                <a:gd name="T84" fmla="*/ 18 w 18"/>
                <a:gd name="T85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8" h="8">
                  <a:moveTo>
                    <a:pt x="18" y="1"/>
                  </a:moveTo>
                  <a:cubicBezTo>
                    <a:pt x="18" y="1"/>
                    <a:pt x="17" y="2"/>
                    <a:pt x="17" y="2"/>
                  </a:cubicBezTo>
                  <a:cubicBezTo>
                    <a:pt x="17" y="2"/>
                    <a:pt x="16" y="3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5" y="3"/>
                    <a:pt x="15" y="4"/>
                    <a:pt x="15" y="4"/>
                  </a:cubicBezTo>
                  <a:cubicBezTo>
                    <a:pt x="15" y="4"/>
                    <a:pt x="15" y="4"/>
                    <a:pt x="14" y="5"/>
                  </a:cubicBezTo>
                  <a:cubicBezTo>
                    <a:pt x="14" y="5"/>
                    <a:pt x="14" y="5"/>
                    <a:pt x="13" y="5"/>
                  </a:cubicBezTo>
                  <a:cubicBezTo>
                    <a:pt x="13" y="5"/>
                    <a:pt x="13" y="5"/>
                    <a:pt x="12" y="6"/>
                  </a:cubicBezTo>
                  <a:cubicBezTo>
                    <a:pt x="12" y="6"/>
                    <a:pt x="12" y="6"/>
                    <a:pt x="11" y="6"/>
                  </a:cubicBezTo>
                  <a:cubicBezTo>
                    <a:pt x="11" y="6"/>
                    <a:pt x="10" y="6"/>
                    <a:pt x="10" y="6"/>
                  </a:cubicBezTo>
                  <a:cubicBezTo>
                    <a:pt x="10" y="6"/>
                    <a:pt x="9" y="6"/>
                    <a:pt x="9" y="6"/>
                  </a:cubicBezTo>
                  <a:cubicBezTo>
                    <a:pt x="8" y="6"/>
                    <a:pt x="8" y="7"/>
                    <a:pt x="8" y="7"/>
                  </a:cubicBezTo>
                  <a:cubicBezTo>
                    <a:pt x="7" y="7"/>
                    <a:pt x="6" y="7"/>
                    <a:pt x="5" y="7"/>
                  </a:cubicBezTo>
                  <a:cubicBezTo>
                    <a:pt x="4" y="7"/>
                    <a:pt x="4" y="7"/>
                    <a:pt x="3" y="8"/>
                  </a:cubicBezTo>
                  <a:cubicBezTo>
                    <a:pt x="3" y="8"/>
                    <a:pt x="3" y="8"/>
                    <a:pt x="2" y="8"/>
                  </a:cubicBezTo>
                  <a:cubicBezTo>
                    <a:pt x="2" y="8"/>
                    <a:pt x="1" y="8"/>
                    <a:pt x="0" y="8"/>
                  </a:cubicBezTo>
                  <a:cubicBezTo>
                    <a:pt x="0" y="8"/>
                    <a:pt x="1" y="8"/>
                    <a:pt x="1" y="8"/>
                  </a:cubicBezTo>
                  <a:cubicBezTo>
                    <a:pt x="2" y="7"/>
                    <a:pt x="2" y="8"/>
                    <a:pt x="3" y="8"/>
                  </a:cubicBezTo>
                  <a:cubicBezTo>
                    <a:pt x="4" y="7"/>
                    <a:pt x="5" y="7"/>
                    <a:pt x="5" y="7"/>
                  </a:cubicBezTo>
                  <a:cubicBezTo>
                    <a:pt x="6" y="7"/>
                    <a:pt x="6" y="7"/>
                    <a:pt x="6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9" y="6"/>
                    <a:pt x="9" y="6"/>
                  </a:cubicBezTo>
                  <a:cubicBezTo>
                    <a:pt x="9" y="6"/>
                    <a:pt x="9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5"/>
                    <a:pt x="10" y="5"/>
                    <a:pt x="11" y="5"/>
                  </a:cubicBezTo>
                  <a:cubicBezTo>
                    <a:pt x="11" y="4"/>
                    <a:pt x="11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4" y="4"/>
                    <a:pt x="14" y="4"/>
                  </a:cubicBezTo>
                  <a:cubicBezTo>
                    <a:pt x="14" y="3"/>
                    <a:pt x="14" y="3"/>
                    <a:pt x="13" y="3"/>
                  </a:cubicBezTo>
                  <a:cubicBezTo>
                    <a:pt x="13" y="3"/>
                    <a:pt x="13" y="3"/>
                    <a:pt x="12" y="3"/>
                  </a:cubicBezTo>
                  <a:cubicBezTo>
                    <a:pt x="11" y="4"/>
                    <a:pt x="12" y="2"/>
                    <a:pt x="12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1"/>
                    <a:pt x="13" y="1"/>
                    <a:pt x="14" y="1"/>
                  </a:cubicBezTo>
                  <a:cubicBezTo>
                    <a:pt x="14" y="1"/>
                    <a:pt x="15" y="1"/>
                    <a:pt x="15" y="0"/>
                  </a:cubicBezTo>
                  <a:cubicBezTo>
                    <a:pt x="15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18" y="0"/>
                    <a:pt x="18" y="0"/>
                  </a:cubicBezTo>
                  <a:lnTo>
                    <a:pt x="1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369" name="Freeform 371"/>
            <p:cNvSpPr>
              <a:spLocks/>
            </p:cNvSpPr>
            <p:nvPr/>
          </p:nvSpPr>
          <p:spPr bwMode="auto">
            <a:xfrm>
              <a:off x="17463" y="2719388"/>
              <a:ext cx="58738" cy="25400"/>
            </a:xfrm>
            <a:custGeom>
              <a:avLst/>
              <a:gdLst>
                <a:gd name="T0" fmla="*/ 15 w 20"/>
                <a:gd name="T1" fmla="*/ 1 h 9"/>
                <a:gd name="T2" fmla="*/ 14 w 20"/>
                <a:gd name="T3" fmla="*/ 2 h 9"/>
                <a:gd name="T4" fmla="*/ 14 w 20"/>
                <a:gd name="T5" fmla="*/ 2 h 9"/>
                <a:gd name="T6" fmla="*/ 13 w 20"/>
                <a:gd name="T7" fmla="*/ 2 h 9"/>
                <a:gd name="T8" fmla="*/ 12 w 20"/>
                <a:gd name="T9" fmla="*/ 3 h 9"/>
                <a:gd name="T10" fmla="*/ 11 w 20"/>
                <a:gd name="T11" fmla="*/ 4 h 9"/>
                <a:gd name="T12" fmla="*/ 11 w 20"/>
                <a:gd name="T13" fmla="*/ 3 h 9"/>
                <a:gd name="T14" fmla="*/ 10 w 20"/>
                <a:gd name="T15" fmla="*/ 3 h 9"/>
                <a:gd name="T16" fmla="*/ 8 w 20"/>
                <a:gd name="T17" fmla="*/ 4 h 9"/>
                <a:gd name="T18" fmla="*/ 6 w 20"/>
                <a:gd name="T19" fmla="*/ 6 h 9"/>
                <a:gd name="T20" fmla="*/ 4 w 20"/>
                <a:gd name="T21" fmla="*/ 7 h 9"/>
                <a:gd name="T22" fmla="*/ 3 w 20"/>
                <a:gd name="T23" fmla="*/ 7 h 9"/>
                <a:gd name="T24" fmla="*/ 2 w 20"/>
                <a:gd name="T25" fmla="*/ 7 h 9"/>
                <a:gd name="T26" fmla="*/ 1 w 20"/>
                <a:gd name="T27" fmla="*/ 8 h 9"/>
                <a:gd name="T28" fmla="*/ 0 w 20"/>
                <a:gd name="T29" fmla="*/ 8 h 9"/>
                <a:gd name="T30" fmla="*/ 0 w 20"/>
                <a:gd name="T31" fmla="*/ 9 h 9"/>
                <a:gd name="T32" fmla="*/ 1 w 20"/>
                <a:gd name="T33" fmla="*/ 8 h 9"/>
                <a:gd name="T34" fmla="*/ 1 w 20"/>
                <a:gd name="T35" fmla="*/ 8 h 9"/>
                <a:gd name="T36" fmla="*/ 2 w 20"/>
                <a:gd name="T37" fmla="*/ 8 h 9"/>
                <a:gd name="T38" fmla="*/ 2 w 20"/>
                <a:gd name="T39" fmla="*/ 8 h 9"/>
                <a:gd name="T40" fmla="*/ 2 w 20"/>
                <a:gd name="T41" fmla="*/ 8 h 9"/>
                <a:gd name="T42" fmla="*/ 3 w 20"/>
                <a:gd name="T43" fmla="*/ 7 h 9"/>
                <a:gd name="T44" fmla="*/ 4 w 20"/>
                <a:gd name="T45" fmla="*/ 7 h 9"/>
                <a:gd name="T46" fmla="*/ 5 w 20"/>
                <a:gd name="T47" fmla="*/ 7 h 9"/>
                <a:gd name="T48" fmla="*/ 7 w 20"/>
                <a:gd name="T49" fmla="*/ 6 h 9"/>
                <a:gd name="T50" fmla="*/ 8 w 20"/>
                <a:gd name="T51" fmla="*/ 6 h 9"/>
                <a:gd name="T52" fmla="*/ 10 w 20"/>
                <a:gd name="T53" fmla="*/ 5 h 9"/>
                <a:gd name="T54" fmla="*/ 11 w 20"/>
                <a:gd name="T55" fmla="*/ 4 h 9"/>
                <a:gd name="T56" fmla="*/ 12 w 20"/>
                <a:gd name="T57" fmla="*/ 4 h 9"/>
                <a:gd name="T58" fmla="*/ 15 w 20"/>
                <a:gd name="T59" fmla="*/ 3 h 9"/>
                <a:gd name="T60" fmla="*/ 16 w 20"/>
                <a:gd name="T61" fmla="*/ 3 h 9"/>
                <a:gd name="T62" fmla="*/ 16 w 20"/>
                <a:gd name="T63" fmla="*/ 3 h 9"/>
                <a:gd name="T64" fmla="*/ 17 w 20"/>
                <a:gd name="T65" fmla="*/ 2 h 9"/>
                <a:gd name="T66" fmla="*/ 18 w 20"/>
                <a:gd name="T67" fmla="*/ 2 h 9"/>
                <a:gd name="T68" fmla="*/ 19 w 20"/>
                <a:gd name="T69" fmla="*/ 1 h 9"/>
                <a:gd name="T70" fmla="*/ 19 w 20"/>
                <a:gd name="T71" fmla="*/ 1 h 9"/>
                <a:gd name="T72" fmla="*/ 15 w 20"/>
                <a:gd name="T7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" h="9">
                  <a:moveTo>
                    <a:pt x="15" y="1"/>
                  </a:moveTo>
                  <a:cubicBezTo>
                    <a:pt x="15" y="1"/>
                    <a:pt x="14" y="1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3"/>
                    <a:pt x="12" y="3"/>
                    <a:pt x="12" y="3"/>
                  </a:cubicBezTo>
                  <a:cubicBezTo>
                    <a:pt x="11" y="3"/>
                    <a:pt x="11" y="4"/>
                    <a:pt x="11" y="4"/>
                  </a:cubicBezTo>
                  <a:cubicBezTo>
                    <a:pt x="11" y="4"/>
                    <a:pt x="11" y="3"/>
                    <a:pt x="11" y="3"/>
                  </a:cubicBezTo>
                  <a:cubicBezTo>
                    <a:pt x="11" y="3"/>
                    <a:pt x="10" y="3"/>
                    <a:pt x="10" y="3"/>
                  </a:cubicBezTo>
                  <a:cubicBezTo>
                    <a:pt x="9" y="3"/>
                    <a:pt x="9" y="4"/>
                    <a:pt x="8" y="4"/>
                  </a:cubicBezTo>
                  <a:cubicBezTo>
                    <a:pt x="7" y="5"/>
                    <a:pt x="6" y="5"/>
                    <a:pt x="6" y="6"/>
                  </a:cubicBezTo>
                  <a:cubicBezTo>
                    <a:pt x="5" y="6"/>
                    <a:pt x="5" y="6"/>
                    <a:pt x="4" y="7"/>
                  </a:cubicBezTo>
                  <a:cubicBezTo>
                    <a:pt x="4" y="7"/>
                    <a:pt x="4" y="7"/>
                    <a:pt x="3" y="7"/>
                  </a:cubicBezTo>
                  <a:cubicBezTo>
                    <a:pt x="3" y="7"/>
                    <a:pt x="3" y="7"/>
                    <a:pt x="2" y="7"/>
                  </a:cubicBezTo>
                  <a:cubicBezTo>
                    <a:pt x="2" y="7"/>
                    <a:pt x="2" y="8"/>
                    <a:pt x="1" y="8"/>
                  </a:cubicBezTo>
                  <a:cubicBezTo>
                    <a:pt x="1" y="8"/>
                    <a:pt x="1" y="8"/>
                    <a:pt x="0" y="8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0" y="9"/>
                    <a:pt x="0" y="9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6" y="7"/>
                    <a:pt x="6" y="7"/>
                    <a:pt x="7" y="6"/>
                  </a:cubicBezTo>
                  <a:cubicBezTo>
                    <a:pt x="7" y="6"/>
                    <a:pt x="8" y="6"/>
                    <a:pt x="8" y="6"/>
                  </a:cubicBezTo>
                  <a:cubicBezTo>
                    <a:pt x="9" y="5"/>
                    <a:pt x="10" y="5"/>
                    <a:pt x="10" y="5"/>
                  </a:cubicBezTo>
                  <a:cubicBezTo>
                    <a:pt x="10" y="5"/>
                    <a:pt x="11" y="4"/>
                    <a:pt x="11" y="4"/>
                  </a:cubicBezTo>
                  <a:cubicBezTo>
                    <a:pt x="11" y="4"/>
                    <a:pt x="12" y="4"/>
                    <a:pt x="12" y="4"/>
                  </a:cubicBezTo>
                  <a:cubicBezTo>
                    <a:pt x="13" y="4"/>
                    <a:pt x="14" y="3"/>
                    <a:pt x="15" y="3"/>
                  </a:cubicBezTo>
                  <a:cubicBezTo>
                    <a:pt x="15" y="3"/>
                    <a:pt x="15" y="3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"/>
                    <a:pt x="19" y="2"/>
                    <a:pt x="19" y="1"/>
                  </a:cubicBezTo>
                  <a:cubicBezTo>
                    <a:pt x="20" y="1"/>
                    <a:pt x="19" y="1"/>
                    <a:pt x="19" y="1"/>
                  </a:cubicBezTo>
                  <a:cubicBezTo>
                    <a:pt x="18" y="0"/>
                    <a:pt x="16" y="1"/>
                    <a:pt x="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370" name="Freeform 372"/>
            <p:cNvSpPr>
              <a:spLocks/>
            </p:cNvSpPr>
            <p:nvPr/>
          </p:nvSpPr>
          <p:spPr bwMode="auto">
            <a:xfrm>
              <a:off x="-3175" y="2736851"/>
              <a:ext cx="17463" cy="11113"/>
            </a:xfrm>
            <a:custGeom>
              <a:avLst/>
              <a:gdLst>
                <a:gd name="T0" fmla="*/ 3 w 6"/>
                <a:gd name="T1" fmla="*/ 1 h 4"/>
                <a:gd name="T2" fmla="*/ 1 w 6"/>
                <a:gd name="T3" fmla="*/ 2 h 4"/>
                <a:gd name="T4" fmla="*/ 1 w 6"/>
                <a:gd name="T5" fmla="*/ 3 h 4"/>
                <a:gd name="T6" fmla="*/ 3 w 6"/>
                <a:gd name="T7" fmla="*/ 3 h 4"/>
                <a:gd name="T8" fmla="*/ 3 w 6"/>
                <a:gd name="T9" fmla="*/ 2 h 4"/>
                <a:gd name="T10" fmla="*/ 4 w 6"/>
                <a:gd name="T11" fmla="*/ 2 h 4"/>
                <a:gd name="T12" fmla="*/ 4 w 6"/>
                <a:gd name="T13" fmla="*/ 1 h 4"/>
                <a:gd name="T14" fmla="*/ 5 w 6"/>
                <a:gd name="T15" fmla="*/ 1 h 4"/>
                <a:gd name="T16" fmla="*/ 5 w 6"/>
                <a:gd name="T17" fmla="*/ 0 h 4"/>
                <a:gd name="T18" fmla="*/ 5 w 6"/>
                <a:gd name="T19" fmla="*/ 0 h 4"/>
                <a:gd name="T20" fmla="*/ 6 w 6"/>
                <a:gd name="T21" fmla="*/ 0 h 4"/>
                <a:gd name="T22" fmla="*/ 4 w 6"/>
                <a:gd name="T23" fmla="*/ 1 h 4"/>
                <a:gd name="T24" fmla="*/ 3 w 6"/>
                <a:gd name="T2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" h="4">
                  <a:moveTo>
                    <a:pt x="3" y="1"/>
                  </a:moveTo>
                  <a:cubicBezTo>
                    <a:pt x="2" y="2"/>
                    <a:pt x="2" y="2"/>
                    <a:pt x="1" y="2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2" y="4"/>
                    <a:pt x="2" y="3"/>
                    <a:pt x="3" y="3"/>
                  </a:cubicBezTo>
                  <a:cubicBezTo>
                    <a:pt x="3" y="2"/>
                    <a:pt x="3" y="3"/>
                    <a:pt x="3" y="2"/>
                  </a:cubicBezTo>
                  <a:cubicBezTo>
                    <a:pt x="3" y="2"/>
                    <a:pt x="4" y="2"/>
                    <a:pt x="4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5" y="1"/>
                  </a:cubicBezTo>
                  <a:cubicBezTo>
                    <a:pt x="5" y="1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6" y="0"/>
                  </a:cubicBezTo>
                  <a:cubicBezTo>
                    <a:pt x="6" y="0"/>
                    <a:pt x="4" y="0"/>
                    <a:pt x="4" y="1"/>
                  </a:cubicBezTo>
                  <a:cubicBezTo>
                    <a:pt x="4" y="1"/>
                    <a:pt x="3" y="1"/>
                    <a:pt x="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371" name="Freeform 373"/>
            <p:cNvSpPr>
              <a:spLocks/>
            </p:cNvSpPr>
            <p:nvPr/>
          </p:nvSpPr>
          <p:spPr bwMode="auto">
            <a:xfrm>
              <a:off x="323850" y="2511426"/>
              <a:ext cx="46038" cy="23813"/>
            </a:xfrm>
            <a:custGeom>
              <a:avLst/>
              <a:gdLst>
                <a:gd name="T0" fmla="*/ 10 w 16"/>
                <a:gd name="T1" fmla="*/ 1 h 8"/>
                <a:gd name="T2" fmla="*/ 9 w 16"/>
                <a:gd name="T3" fmla="*/ 2 h 8"/>
                <a:gd name="T4" fmla="*/ 8 w 16"/>
                <a:gd name="T5" fmla="*/ 2 h 8"/>
                <a:gd name="T6" fmla="*/ 7 w 16"/>
                <a:gd name="T7" fmla="*/ 2 h 8"/>
                <a:gd name="T8" fmla="*/ 4 w 16"/>
                <a:gd name="T9" fmla="*/ 3 h 8"/>
                <a:gd name="T10" fmla="*/ 2 w 16"/>
                <a:gd name="T11" fmla="*/ 3 h 8"/>
                <a:gd name="T12" fmla="*/ 1 w 16"/>
                <a:gd name="T13" fmla="*/ 3 h 8"/>
                <a:gd name="T14" fmla="*/ 0 w 16"/>
                <a:gd name="T15" fmla="*/ 5 h 8"/>
                <a:gd name="T16" fmla="*/ 3 w 16"/>
                <a:gd name="T17" fmla="*/ 6 h 8"/>
                <a:gd name="T18" fmla="*/ 4 w 16"/>
                <a:gd name="T19" fmla="*/ 6 h 8"/>
                <a:gd name="T20" fmla="*/ 5 w 16"/>
                <a:gd name="T21" fmla="*/ 8 h 8"/>
                <a:gd name="T22" fmla="*/ 6 w 16"/>
                <a:gd name="T23" fmla="*/ 7 h 8"/>
                <a:gd name="T24" fmla="*/ 7 w 16"/>
                <a:gd name="T25" fmla="*/ 7 h 8"/>
                <a:gd name="T26" fmla="*/ 8 w 16"/>
                <a:gd name="T27" fmla="*/ 6 h 8"/>
                <a:gd name="T28" fmla="*/ 9 w 16"/>
                <a:gd name="T29" fmla="*/ 6 h 8"/>
                <a:gd name="T30" fmla="*/ 10 w 16"/>
                <a:gd name="T31" fmla="*/ 6 h 8"/>
                <a:gd name="T32" fmla="*/ 11 w 16"/>
                <a:gd name="T33" fmla="*/ 5 h 8"/>
                <a:gd name="T34" fmla="*/ 13 w 16"/>
                <a:gd name="T35" fmla="*/ 5 h 8"/>
                <a:gd name="T36" fmla="*/ 13 w 16"/>
                <a:gd name="T37" fmla="*/ 4 h 8"/>
                <a:gd name="T38" fmla="*/ 14 w 16"/>
                <a:gd name="T39" fmla="*/ 3 h 8"/>
                <a:gd name="T40" fmla="*/ 15 w 16"/>
                <a:gd name="T41" fmla="*/ 1 h 8"/>
                <a:gd name="T42" fmla="*/ 10 w 16"/>
                <a:gd name="T43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" h="8">
                  <a:moveTo>
                    <a:pt x="10" y="1"/>
                  </a:moveTo>
                  <a:cubicBezTo>
                    <a:pt x="9" y="1"/>
                    <a:pt x="9" y="1"/>
                    <a:pt x="9" y="2"/>
                  </a:cubicBezTo>
                  <a:cubicBezTo>
                    <a:pt x="9" y="2"/>
                    <a:pt x="9" y="2"/>
                    <a:pt x="8" y="2"/>
                  </a:cubicBezTo>
                  <a:cubicBezTo>
                    <a:pt x="8" y="2"/>
                    <a:pt x="7" y="2"/>
                    <a:pt x="7" y="2"/>
                  </a:cubicBezTo>
                  <a:cubicBezTo>
                    <a:pt x="6" y="3"/>
                    <a:pt x="5" y="3"/>
                    <a:pt x="4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2" y="3"/>
                    <a:pt x="1" y="3"/>
                    <a:pt x="1" y="3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1" y="6"/>
                    <a:pt x="2" y="6"/>
                    <a:pt x="3" y="6"/>
                  </a:cubicBezTo>
                  <a:cubicBezTo>
                    <a:pt x="3" y="6"/>
                    <a:pt x="4" y="6"/>
                    <a:pt x="4" y="6"/>
                  </a:cubicBezTo>
                  <a:cubicBezTo>
                    <a:pt x="5" y="6"/>
                    <a:pt x="5" y="7"/>
                    <a:pt x="5" y="8"/>
                  </a:cubicBezTo>
                  <a:cubicBezTo>
                    <a:pt x="5" y="8"/>
                    <a:pt x="6" y="8"/>
                    <a:pt x="6" y="7"/>
                  </a:cubicBezTo>
                  <a:cubicBezTo>
                    <a:pt x="6" y="7"/>
                    <a:pt x="7" y="7"/>
                    <a:pt x="7" y="7"/>
                  </a:cubicBezTo>
                  <a:cubicBezTo>
                    <a:pt x="7" y="7"/>
                    <a:pt x="7" y="6"/>
                    <a:pt x="8" y="6"/>
                  </a:cubicBezTo>
                  <a:cubicBezTo>
                    <a:pt x="8" y="6"/>
                    <a:pt x="9" y="6"/>
                    <a:pt x="9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6"/>
                    <a:pt x="11" y="6"/>
                    <a:pt x="11" y="5"/>
                  </a:cubicBezTo>
                  <a:cubicBezTo>
                    <a:pt x="12" y="5"/>
                    <a:pt x="13" y="5"/>
                    <a:pt x="13" y="5"/>
                  </a:cubicBezTo>
                  <a:cubicBezTo>
                    <a:pt x="13" y="5"/>
                    <a:pt x="13" y="4"/>
                    <a:pt x="13" y="4"/>
                  </a:cubicBezTo>
                  <a:cubicBezTo>
                    <a:pt x="13" y="3"/>
                    <a:pt x="14" y="3"/>
                    <a:pt x="14" y="3"/>
                  </a:cubicBezTo>
                  <a:cubicBezTo>
                    <a:pt x="15" y="3"/>
                    <a:pt x="16" y="2"/>
                    <a:pt x="15" y="1"/>
                  </a:cubicBezTo>
                  <a:cubicBezTo>
                    <a:pt x="13" y="0"/>
                    <a:pt x="11" y="1"/>
                    <a:pt x="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372" name="Freeform 374"/>
            <p:cNvSpPr>
              <a:spLocks/>
            </p:cNvSpPr>
            <p:nvPr/>
          </p:nvSpPr>
          <p:spPr bwMode="auto">
            <a:xfrm>
              <a:off x="830263" y="2852738"/>
              <a:ext cx="1565275" cy="777875"/>
            </a:xfrm>
            <a:custGeom>
              <a:avLst/>
              <a:gdLst>
                <a:gd name="T0" fmla="*/ 187 w 537"/>
                <a:gd name="T1" fmla="*/ 256 h 267"/>
                <a:gd name="T2" fmla="*/ 196 w 537"/>
                <a:gd name="T3" fmla="*/ 241 h 267"/>
                <a:gd name="T4" fmla="*/ 204 w 537"/>
                <a:gd name="T5" fmla="*/ 232 h 267"/>
                <a:gd name="T6" fmla="*/ 216 w 537"/>
                <a:gd name="T7" fmla="*/ 227 h 267"/>
                <a:gd name="T8" fmla="*/ 230 w 537"/>
                <a:gd name="T9" fmla="*/ 218 h 267"/>
                <a:gd name="T10" fmla="*/ 241 w 537"/>
                <a:gd name="T11" fmla="*/ 215 h 267"/>
                <a:gd name="T12" fmla="*/ 259 w 537"/>
                <a:gd name="T13" fmla="*/ 218 h 267"/>
                <a:gd name="T14" fmla="*/ 270 w 537"/>
                <a:gd name="T15" fmla="*/ 220 h 267"/>
                <a:gd name="T16" fmla="*/ 277 w 537"/>
                <a:gd name="T17" fmla="*/ 214 h 267"/>
                <a:gd name="T18" fmla="*/ 278 w 537"/>
                <a:gd name="T19" fmla="*/ 210 h 267"/>
                <a:gd name="T20" fmla="*/ 293 w 537"/>
                <a:gd name="T21" fmla="*/ 209 h 267"/>
                <a:gd name="T22" fmla="*/ 303 w 537"/>
                <a:gd name="T23" fmla="*/ 209 h 267"/>
                <a:gd name="T24" fmla="*/ 319 w 537"/>
                <a:gd name="T25" fmla="*/ 216 h 267"/>
                <a:gd name="T26" fmla="*/ 337 w 537"/>
                <a:gd name="T27" fmla="*/ 223 h 267"/>
                <a:gd name="T28" fmla="*/ 334 w 537"/>
                <a:gd name="T29" fmla="*/ 242 h 267"/>
                <a:gd name="T30" fmla="*/ 339 w 537"/>
                <a:gd name="T31" fmla="*/ 252 h 267"/>
                <a:gd name="T32" fmla="*/ 352 w 537"/>
                <a:gd name="T33" fmla="*/ 265 h 267"/>
                <a:gd name="T34" fmla="*/ 358 w 537"/>
                <a:gd name="T35" fmla="*/ 250 h 267"/>
                <a:gd name="T36" fmla="*/ 353 w 537"/>
                <a:gd name="T37" fmla="*/ 212 h 267"/>
                <a:gd name="T38" fmla="*/ 357 w 537"/>
                <a:gd name="T39" fmla="*/ 199 h 267"/>
                <a:gd name="T40" fmla="*/ 370 w 537"/>
                <a:gd name="T41" fmla="*/ 186 h 267"/>
                <a:gd name="T42" fmla="*/ 385 w 537"/>
                <a:gd name="T43" fmla="*/ 174 h 267"/>
                <a:gd name="T44" fmla="*/ 405 w 537"/>
                <a:gd name="T45" fmla="*/ 162 h 267"/>
                <a:gd name="T46" fmla="*/ 410 w 537"/>
                <a:gd name="T47" fmla="*/ 158 h 267"/>
                <a:gd name="T48" fmla="*/ 416 w 537"/>
                <a:gd name="T49" fmla="*/ 154 h 267"/>
                <a:gd name="T50" fmla="*/ 417 w 537"/>
                <a:gd name="T51" fmla="*/ 148 h 267"/>
                <a:gd name="T52" fmla="*/ 422 w 537"/>
                <a:gd name="T53" fmla="*/ 144 h 267"/>
                <a:gd name="T54" fmla="*/ 416 w 537"/>
                <a:gd name="T55" fmla="*/ 133 h 267"/>
                <a:gd name="T56" fmla="*/ 422 w 537"/>
                <a:gd name="T57" fmla="*/ 132 h 267"/>
                <a:gd name="T58" fmla="*/ 423 w 537"/>
                <a:gd name="T59" fmla="*/ 129 h 267"/>
                <a:gd name="T60" fmla="*/ 422 w 537"/>
                <a:gd name="T61" fmla="*/ 122 h 267"/>
                <a:gd name="T62" fmla="*/ 427 w 537"/>
                <a:gd name="T63" fmla="*/ 114 h 267"/>
                <a:gd name="T64" fmla="*/ 430 w 537"/>
                <a:gd name="T65" fmla="*/ 114 h 267"/>
                <a:gd name="T66" fmla="*/ 429 w 537"/>
                <a:gd name="T67" fmla="*/ 125 h 267"/>
                <a:gd name="T68" fmla="*/ 436 w 537"/>
                <a:gd name="T69" fmla="*/ 122 h 267"/>
                <a:gd name="T70" fmla="*/ 442 w 537"/>
                <a:gd name="T71" fmla="*/ 103 h 267"/>
                <a:gd name="T72" fmla="*/ 448 w 537"/>
                <a:gd name="T73" fmla="*/ 109 h 267"/>
                <a:gd name="T74" fmla="*/ 458 w 537"/>
                <a:gd name="T75" fmla="*/ 93 h 267"/>
                <a:gd name="T76" fmla="*/ 485 w 537"/>
                <a:gd name="T77" fmla="*/ 84 h 267"/>
                <a:gd name="T78" fmla="*/ 493 w 537"/>
                <a:gd name="T79" fmla="*/ 85 h 267"/>
                <a:gd name="T80" fmla="*/ 489 w 537"/>
                <a:gd name="T81" fmla="*/ 78 h 267"/>
                <a:gd name="T82" fmla="*/ 505 w 537"/>
                <a:gd name="T83" fmla="*/ 60 h 267"/>
                <a:gd name="T84" fmla="*/ 517 w 537"/>
                <a:gd name="T85" fmla="*/ 53 h 267"/>
                <a:gd name="T86" fmla="*/ 534 w 537"/>
                <a:gd name="T87" fmla="*/ 51 h 267"/>
                <a:gd name="T88" fmla="*/ 450 w 537"/>
                <a:gd name="T89" fmla="*/ 59 h 267"/>
                <a:gd name="T90" fmla="*/ 390 w 537"/>
                <a:gd name="T91" fmla="*/ 86 h 267"/>
                <a:gd name="T92" fmla="*/ 388 w 537"/>
                <a:gd name="T93" fmla="*/ 43 h 267"/>
                <a:gd name="T94" fmla="*/ 353 w 537"/>
                <a:gd name="T95" fmla="*/ 79 h 267"/>
                <a:gd name="T96" fmla="*/ 361 w 537"/>
                <a:gd name="T97" fmla="*/ 45 h 267"/>
                <a:gd name="T98" fmla="*/ 387 w 537"/>
                <a:gd name="T99" fmla="*/ 37 h 267"/>
                <a:gd name="T100" fmla="*/ 357 w 537"/>
                <a:gd name="T101" fmla="*/ 27 h 267"/>
                <a:gd name="T102" fmla="*/ 336 w 537"/>
                <a:gd name="T103" fmla="*/ 31 h 267"/>
                <a:gd name="T104" fmla="*/ 353 w 537"/>
                <a:gd name="T105" fmla="*/ 18 h 267"/>
                <a:gd name="T106" fmla="*/ 74 w 537"/>
                <a:gd name="T107" fmla="*/ 10 h 267"/>
                <a:gd name="T108" fmla="*/ 60 w 537"/>
                <a:gd name="T109" fmla="*/ 22 h 267"/>
                <a:gd name="T110" fmla="*/ 50 w 537"/>
                <a:gd name="T111" fmla="*/ 25 h 267"/>
                <a:gd name="T112" fmla="*/ 49 w 537"/>
                <a:gd name="T113" fmla="*/ 34 h 267"/>
                <a:gd name="T114" fmla="*/ 23 w 537"/>
                <a:gd name="T115" fmla="*/ 66 h 267"/>
                <a:gd name="T116" fmla="*/ 4 w 537"/>
                <a:gd name="T117" fmla="*/ 95 h 267"/>
                <a:gd name="T118" fmla="*/ 5 w 537"/>
                <a:gd name="T119" fmla="*/ 124 h 267"/>
                <a:gd name="T120" fmla="*/ 5 w 537"/>
                <a:gd name="T121" fmla="*/ 130 h 267"/>
                <a:gd name="T122" fmla="*/ 4 w 537"/>
                <a:gd name="T123" fmla="*/ 149 h 267"/>
                <a:gd name="T124" fmla="*/ 18 w 537"/>
                <a:gd name="T125" fmla="*/ 168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37" h="267">
                  <a:moveTo>
                    <a:pt x="49" y="185"/>
                  </a:moveTo>
                  <a:cubicBezTo>
                    <a:pt x="79" y="198"/>
                    <a:pt x="79" y="198"/>
                    <a:pt x="79" y="198"/>
                  </a:cubicBezTo>
                  <a:cubicBezTo>
                    <a:pt x="107" y="197"/>
                    <a:pt x="107" y="197"/>
                    <a:pt x="107" y="197"/>
                  </a:cubicBezTo>
                  <a:cubicBezTo>
                    <a:pt x="108" y="193"/>
                    <a:pt x="108" y="193"/>
                    <a:pt x="108" y="193"/>
                  </a:cubicBezTo>
                  <a:cubicBezTo>
                    <a:pt x="124" y="193"/>
                    <a:pt x="124" y="193"/>
                    <a:pt x="124" y="193"/>
                  </a:cubicBezTo>
                  <a:cubicBezTo>
                    <a:pt x="124" y="193"/>
                    <a:pt x="126" y="197"/>
                    <a:pt x="127" y="198"/>
                  </a:cubicBezTo>
                  <a:cubicBezTo>
                    <a:pt x="128" y="198"/>
                    <a:pt x="129" y="199"/>
                    <a:pt x="130" y="200"/>
                  </a:cubicBezTo>
                  <a:cubicBezTo>
                    <a:pt x="130" y="201"/>
                    <a:pt x="131" y="204"/>
                    <a:pt x="132" y="204"/>
                  </a:cubicBezTo>
                  <a:cubicBezTo>
                    <a:pt x="133" y="205"/>
                    <a:pt x="135" y="204"/>
                    <a:pt x="135" y="206"/>
                  </a:cubicBezTo>
                  <a:cubicBezTo>
                    <a:pt x="135" y="208"/>
                    <a:pt x="135" y="210"/>
                    <a:pt x="135" y="211"/>
                  </a:cubicBezTo>
                  <a:cubicBezTo>
                    <a:pt x="135" y="211"/>
                    <a:pt x="134" y="213"/>
                    <a:pt x="135" y="215"/>
                  </a:cubicBezTo>
                  <a:cubicBezTo>
                    <a:pt x="135" y="216"/>
                    <a:pt x="135" y="217"/>
                    <a:pt x="136" y="218"/>
                  </a:cubicBezTo>
                  <a:cubicBezTo>
                    <a:pt x="138" y="219"/>
                    <a:pt x="141" y="222"/>
                    <a:pt x="143" y="223"/>
                  </a:cubicBezTo>
                  <a:cubicBezTo>
                    <a:pt x="145" y="223"/>
                    <a:pt x="145" y="224"/>
                    <a:pt x="147" y="223"/>
                  </a:cubicBezTo>
                  <a:cubicBezTo>
                    <a:pt x="148" y="221"/>
                    <a:pt x="152" y="216"/>
                    <a:pt x="153" y="216"/>
                  </a:cubicBezTo>
                  <a:cubicBezTo>
                    <a:pt x="155" y="216"/>
                    <a:pt x="156" y="216"/>
                    <a:pt x="157" y="215"/>
                  </a:cubicBezTo>
                  <a:cubicBezTo>
                    <a:pt x="157" y="215"/>
                    <a:pt x="159" y="215"/>
                    <a:pt x="159" y="215"/>
                  </a:cubicBezTo>
                  <a:cubicBezTo>
                    <a:pt x="160" y="215"/>
                    <a:pt x="162" y="215"/>
                    <a:pt x="163" y="216"/>
                  </a:cubicBezTo>
                  <a:cubicBezTo>
                    <a:pt x="165" y="216"/>
                    <a:pt x="166" y="216"/>
                    <a:pt x="166" y="218"/>
                  </a:cubicBezTo>
                  <a:cubicBezTo>
                    <a:pt x="167" y="220"/>
                    <a:pt x="169" y="221"/>
                    <a:pt x="169" y="223"/>
                  </a:cubicBezTo>
                  <a:cubicBezTo>
                    <a:pt x="170" y="226"/>
                    <a:pt x="171" y="233"/>
                    <a:pt x="173" y="234"/>
                  </a:cubicBezTo>
                  <a:cubicBezTo>
                    <a:pt x="175" y="236"/>
                    <a:pt x="175" y="238"/>
                    <a:pt x="176" y="240"/>
                  </a:cubicBezTo>
                  <a:cubicBezTo>
                    <a:pt x="177" y="241"/>
                    <a:pt x="178" y="242"/>
                    <a:pt x="176" y="243"/>
                  </a:cubicBezTo>
                  <a:cubicBezTo>
                    <a:pt x="175" y="245"/>
                    <a:pt x="175" y="246"/>
                    <a:pt x="175" y="247"/>
                  </a:cubicBezTo>
                  <a:cubicBezTo>
                    <a:pt x="176" y="248"/>
                    <a:pt x="176" y="248"/>
                    <a:pt x="177" y="250"/>
                  </a:cubicBezTo>
                  <a:cubicBezTo>
                    <a:pt x="177" y="252"/>
                    <a:pt x="178" y="253"/>
                    <a:pt x="178" y="253"/>
                  </a:cubicBezTo>
                  <a:cubicBezTo>
                    <a:pt x="179" y="254"/>
                    <a:pt x="181" y="254"/>
                    <a:pt x="181" y="255"/>
                  </a:cubicBezTo>
                  <a:cubicBezTo>
                    <a:pt x="182" y="255"/>
                    <a:pt x="184" y="255"/>
                    <a:pt x="184" y="256"/>
                  </a:cubicBezTo>
                  <a:cubicBezTo>
                    <a:pt x="185" y="256"/>
                    <a:pt x="185" y="256"/>
                    <a:pt x="187" y="256"/>
                  </a:cubicBezTo>
                  <a:cubicBezTo>
                    <a:pt x="188" y="256"/>
                    <a:pt x="188" y="256"/>
                    <a:pt x="189" y="257"/>
                  </a:cubicBezTo>
                  <a:cubicBezTo>
                    <a:pt x="190" y="257"/>
                    <a:pt x="190" y="258"/>
                    <a:pt x="191" y="258"/>
                  </a:cubicBezTo>
                  <a:cubicBezTo>
                    <a:pt x="191" y="258"/>
                    <a:pt x="193" y="258"/>
                    <a:pt x="194" y="258"/>
                  </a:cubicBezTo>
                  <a:cubicBezTo>
                    <a:pt x="194" y="257"/>
                    <a:pt x="193" y="257"/>
                    <a:pt x="193" y="256"/>
                  </a:cubicBezTo>
                  <a:cubicBezTo>
                    <a:pt x="193" y="256"/>
                    <a:pt x="193" y="255"/>
                    <a:pt x="193" y="255"/>
                  </a:cubicBezTo>
                  <a:cubicBezTo>
                    <a:pt x="193" y="254"/>
                    <a:pt x="193" y="254"/>
                    <a:pt x="192" y="254"/>
                  </a:cubicBezTo>
                  <a:cubicBezTo>
                    <a:pt x="192" y="253"/>
                    <a:pt x="192" y="253"/>
                    <a:pt x="192" y="253"/>
                  </a:cubicBezTo>
                  <a:cubicBezTo>
                    <a:pt x="192" y="253"/>
                    <a:pt x="192" y="253"/>
                    <a:pt x="192" y="253"/>
                  </a:cubicBezTo>
                  <a:cubicBezTo>
                    <a:pt x="192" y="253"/>
                    <a:pt x="192" y="253"/>
                    <a:pt x="192" y="253"/>
                  </a:cubicBezTo>
                  <a:cubicBezTo>
                    <a:pt x="192" y="252"/>
                    <a:pt x="193" y="252"/>
                    <a:pt x="193" y="252"/>
                  </a:cubicBezTo>
                  <a:cubicBezTo>
                    <a:pt x="193" y="251"/>
                    <a:pt x="193" y="251"/>
                    <a:pt x="193" y="251"/>
                  </a:cubicBezTo>
                  <a:cubicBezTo>
                    <a:pt x="193" y="250"/>
                    <a:pt x="193" y="250"/>
                    <a:pt x="193" y="250"/>
                  </a:cubicBezTo>
                  <a:cubicBezTo>
                    <a:pt x="192" y="249"/>
                    <a:pt x="192" y="248"/>
                    <a:pt x="192" y="247"/>
                  </a:cubicBezTo>
                  <a:cubicBezTo>
                    <a:pt x="192" y="247"/>
                    <a:pt x="192" y="247"/>
                    <a:pt x="193" y="246"/>
                  </a:cubicBezTo>
                  <a:cubicBezTo>
                    <a:pt x="193" y="246"/>
                    <a:pt x="193" y="246"/>
                    <a:pt x="193" y="246"/>
                  </a:cubicBezTo>
                  <a:cubicBezTo>
                    <a:pt x="194" y="245"/>
                    <a:pt x="194" y="245"/>
                    <a:pt x="194" y="244"/>
                  </a:cubicBezTo>
                  <a:cubicBezTo>
                    <a:pt x="194" y="244"/>
                    <a:pt x="194" y="243"/>
                    <a:pt x="194" y="243"/>
                  </a:cubicBezTo>
                  <a:cubicBezTo>
                    <a:pt x="193" y="243"/>
                    <a:pt x="193" y="243"/>
                    <a:pt x="193" y="243"/>
                  </a:cubicBezTo>
                  <a:cubicBezTo>
                    <a:pt x="193" y="243"/>
                    <a:pt x="193" y="243"/>
                    <a:pt x="193" y="243"/>
                  </a:cubicBezTo>
                  <a:cubicBezTo>
                    <a:pt x="193" y="244"/>
                    <a:pt x="193" y="244"/>
                    <a:pt x="193" y="244"/>
                  </a:cubicBezTo>
                  <a:cubicBezTo>
                    <a:pt x="193" y="244"/>
                    <a:pt x="192" y="244"/>
                    <a:pt x="192" y="244"/>
                  </a:cubicBezTo>
                  <a:cubicBezTo>
                    <a:pt x="192" y="244"/>
                    <a:pt x="192" y="244"/>
                    <a:pt x="192" y="243"/>
                  </a:cubicBezTo>
                  <a:cubicBezTo>
                    <a:pt x="192" y="243"/>
                    <a:pt x="192" y="243"/>
                    <a:pt x="192" y="243"/>
                  </a:cubicBezTo>
                  <a:cubicBezTo>
                    <a:pt x="192" y="243"/>
                    <a:pt x="192" y="242"/>
                    <a:pt x="192" y="242"/>
                  </a:cubicBezTo>
                  <a:cubicBezTo>
                    <a:pt x="193" y="241"/>
                    <a:pt x="193" y="242"/>
                    <a:pt x="193" y="242"/>
                  </a:cubicBezTo>
                  <a:cubicBezTo>
                    <a:pt x="193" y="242"/>
                    <a:pt x="193" y="242"/>
                    <a:pt x="193" y="243"/>
                  </a:cubicBezTo>
                  <a:cubicBezTo>
                    <a:pt x="194" y="243"/>
                    <a:pt x="194" y="243"/>
                    <a:pt x="195" y="243"/>
                  </a:cubicBezTo>
                  <a:cubicBezTo>
                    <a:pt x="195" y="242"/>
                    <a:pt x="195" y="242"/>
                    <a:pt x="195" y="242"/>
                  </a:cubicBezTo>
                  <a:cubicBezTo>
                    <a:pt x="195" y="242"/>
                    <a:pt x="195" y="241"/>
                    <a:pt x="196" y="241"/>
                  </a:cubicBezTo>
                  <a:cubicBezTo>
                    <a:pt x="196" y="241"/>
                    <a:pt x="196" y="241"/>
                    <a:pt x="196" y="241"/>
                  </a:cubicBezTo>
                  <a:cubicBezTo>
                    <a:pt x="197" y="241"/>
                    <a:pt x="197" y="240"/>
                    <a:pt x="197" y="240"/>
                  </a:cubicBezTo>
                  <a:cubicBezTo>
                    <a:pt x="197" y="240"/>
                    <a:pt x="197" y="239"/>
                    <a:pt x="197" y="239"/>
                  </a:cubicBezTo>
                  <a:cubicBezTo>
                    <a:pt x="197" y="239"/>
                    <a:pt x="197" y="239"/>
                    <a:pt x="197" y="239"/>
                  </a:cubicBezTo>
                  <a:cubicBezTo>
                    <a:pt x="197" y="238"/>
                    <a:pt x="196" y="238"/>
                    <a:pt x="196" y="238"/>
                  </a:cubicBezTo>
                  <a:cubicBezTo>
                    <a:pt x="196" y="238"/>
                    <a:pt x="196" y="238"/>
                    <a:pt x="196" y="237"/>
                  </a:cubicBezTo>
                  <a:cubicBezTo>
                    <a:pt x="196" y="237"/>
                    <a:pt x="196" y="237"/>
                    <a:pt x="196" y="237"/>
                  </a:cubicBezTo>
                  <a:cubicBezTo>
                    <a:pt x="196" y="237"/>
                    <a:pt x="196" y="237"/>
                    <a:pt x="196" y="237"/>
                  </a:cubicBezTo>
                  <a:cubicBezTo>
                    <a:pt x="196" y="237"/>
                    <a:pt x="196" y="237"/>
                    <a:pt x="196" y="237"/>
                  </a:cubicBezTo>
                  <a:cubicBezTo>
                    <a:pt x="196" y="236"/>
                    <a:pt x="197" y="236"/>
                    <a:pt x="197" y="237"/>
                  </a:cubicBezTo>
                  <a:cubicBezTo>
                    <a:pt x="197" y="237"/>
                    <a:pt x="197" y="237"/>
                    <a:pt x="197" y="237"/>
                  </a:cubicBezTo>
                  <a:cubicBezTo>
                    <a:pt x="197" y="237"/>
                    <a:pt x="197" y="237"/>
                    <a:pt x="197" y="237"/>
                  </a:cubicBezTo>
                  <a:cubicBezTo>
                    <a:pt x="198" y="238"/>
                    <a:pt x="198" y="238"/>
                    <a:pt x="198" y="238"/>
                  </a:cubicBezTo>
                  <a:cubicBezTo>
                    <a:pt x="198" y="238"/>
                    <a:pt x="198" y="238"/>
                    <a:pt x="199" y="238"/>
                  </a:cubicBezTo>
                  <a:cubicBezTo>
                    <a:pt x="199" y="237"/>
                    <a:pt x="199" y="237"/>
                    <a:pt x="199" y="237"/>
                  </a:cubicBezTo>
                  <a:cubicBezTo>
                    <a:pt x="199" y="237"/>
                    <a:pt x="199" y="237"/>
                    <a:pt x="199" y="237"/>
                  </a:cubicBezTo>
                  <a:cubicBezTo>
                    <a:pt x="199" y="237"/>
                    <a:pt x="199" y="237"/>
                    <a:pt x="199" y="237"/>
                  </a:cubicBezTo>
                  <a:cubicBezTo>
                    <a:pt x="200" y="237"/>
                    <a:pt x="200" y="236"/>
                    <a:pt x="200" y="236"/>
                  </a:cubicBezTo>
                  <a:cubicBezTo>
                    <a:pt x="200" y="236"/>
                    <a:pt x="200" y="235"/>
                    <a:pt x="200" y="235"/>
                  </a:cubicBezTo>
                  <a:cubicBezTo>
                    <a:pt x="200" y="235"/>
                    <a:pt x="200" y="235"/>
                    <a:pt x="200" y="235"/>
                  </a:cubicBezTo>
                  <a:cubicBezTo>
                    <a:pt x="201" y="235"/>
                    <a:pt x="201" y="235"/>
                    <a:pt x="201" y="235"/>
                  </a:cubicBezTo>
                  <a:cubicBezTo>
                    <a:pt x="201" y="235"/>
                    <a:pt x="202" y="234"/>
                    <a:pt x="202" y="234"/>
                  </a:cubicBezTo>
                  <a:cubicBezTo>
                    <a:pt x="202" y="234"/>
                    <a:pt x="201" y="234"/>
                    <a:pt x="201" y="233"/>
                  </a:cubicBezTo>
                  <a:cubicBezTo>
                    <a:pt x="201" y="233"/>
                    <a:pt x="201" y="233"/>
                    <a:pt x="201" y="233"/>
                  </a:cubicBezTo>
                  <a:cubicBezTo>
                    <a:pt x="202" y="233"/>
                    <a:pt x="202" y="233"/>
                    <a:pt x="202" y="233"/>
                  </a:cubicBezTo>
                  <a:cubicBezTo>
                    <a:pt x="203" y="233"/>
                    <a:pt x="203" y="233"/>
                    <a:pt x="203" y="233"/>
                  </a:cubicBezTo>
                  <a:cubicBezTo>
                    <a:pt x="203" y="233"/>
                    <a:pt x="204" y="233"/>
                    <a:pt x="204" y="233"/>
                  </a:cubicBezTo>
                  <a:cubicBezTo>
                    <a:pt x="204" y="233"/>
                    <a:pt x="204" y="232"/>
                    <a:pt x="205" y="232"/>
                  </a:cubicBezTo>
                  <a:cubicBezTo>
                    <a:pt x="205" y="232"/>
                    <a:pt x="204" y="232"/>
                    <a:pt x="204" y="232"/>
                  </a:cubicBezTo>
                  <a:cubicBezTo>
                    <a:pt x="204" y="232"/>
                    <a:pt x="204" y="231"/>
                    <a:pt x="204" y="231"/>
                  </a:cubicBezTo>
                  <a:cubicBezTo>
                    <a:pt x="204" y="231"/>
                    <a:pt x="204" y="231"/>
                    <a:pt x="204" y="231"/>
                  </a:cubicBezTo>
                  <a:cubicBezTo>
                    <a:pt x="204" y="231"/>
                    <a:pt x="204" y="231"/>
                    <a:pt x="204" y="231"/>
                  </a:cubicBezTo>
                  <a:cubicBezTo>
                    <a:pt x="204" y="231"/>
                    <a:pt x="203" y="230"/>
                    <a:pt x="204" y="230"/>
                  </a:cubicBezTo>
                  <a:cubicBezTo>
                    <a:pt x="204" y="230"/>
                    <a:pt x="204" y="231"/>
                    <a:pt x="204" y="231"/>
                  </a:cubicBezTo>
                  <a:cubicBezTo>
                    <a:pt x="204" y="231"/>
                    <a:pt x="205" y="231"/>
                    <a:pt x="205" y="231"/>
                  </a:cubicBezTo>
                  <a:cubicBezTo>
                    <a:pt x="205" y="231"/>
                    <a:pt x="205" y="231"/>
                    <a:pt x="206" y="231"/>
                  </a:cubicBezTo>
                  <a:cubicBezTo>
                    <a:pt x="206" y="231"/>
                    <a:pt x="207" y="231"/>
                    <a:pt x="207" y="231"/>
                  </a:cubicBezTo>
                  <a:cubicBezTo>
                    <a:pt x="207" y="231"/>
                    <a:pt x="208" y="231"/>
                    <a:pt x="208" y="231"/>
                  </a:cubicBezTo>
                  <a:cubicBezTo>
                    <a:pt x="208" y="231"/>
                    <a:pt x="208" y="231"/>
                    <a:pt x="208" y="231"/>
                  </a:cubicBezTo>
                  <a:cubicBezTo>
                    <a:pt x="208" y="230"/>
                    <a:pt x="208" y="230"/>
                    <a:pt x="208" y="230"/>
                  </a:cubicBezTo>
                  <a:cubicBezTo>
                    <a:pt x="208" y="230"/>
                    <a:pt x="208" y="230"/>
                    <a:pt x="207" y="230"/>
                  </a:cubicBezTo>
                  <a:cubicBezTo>
                    <a:pt x="207" y="230"/>
                    <a:pt x="207" y="229"/>
                    <a:pt x="207" y="229"/>
                  </a:cubicBezTo>
                  <a:cubicBezTo>
                    <a:pt x="207" y="229"/>
                    <a:pt x="207" y="229"/>
                    <a:pt x="206" y="228"/>
                  </a:cubicBezTo>
                  <a:cubicBezTo>
                    <a:pt x="206" y="228"/>
                    <a:pt x="206" y="228"/>
                    <a:pt x="206" y="228"/>
                  </a:cubicBezTo>
                  <a:cubicBezTo>
                    <a:pt x="206" y="227"/>
                    <a:pt x="206" y="228"/>
                    <a:pt x="207" y="228"/>
                  </a:cubicBezTo>
                  <a:cubicBezTo>
                    <a:pt x="207" y="228"/>
                    <a:pt x="207" y="228"/>
                    <a:pt x="207" y="228"/>
                  </a:cubicBezTo>
                  <a:cubicBezTo>
                    <a:pt x="207" y="228"/>
                    <a:pt x="207" y="229"/>
                    <a:pt x="208" y="228"/>
                  </a:cubicBezTo>
                  <a:cubicBezTo>
                    <a:pt x="208" y="228"/>
                    <a:pt x="208" y="228"/>
                    <a:pt x="208" y="228"/>
                  </a:cubicBezTo>
                  <a:cubicBezTo>
                    <a:pt x="208" y="228"/>
                    <a:pt x="208" y="228"/>
                    <a:pt x="208" y="228"/>
                  </a:cubicBezTo>
                  <a:cubicBezTo>
                    <a:pt x="209" y="228"/>
                    <a:pt x="209" y="228"/>
                    <a:pt x="209" y="228"/>
                  </a:cubicBezTo>
                  <a:cubicBezTo>
                    <a:pt x="209" y="228"/>
                    <a:pt x="209" y="228"/>
                    <a:pt x="209" y="228"/>
                  </a:cubicBezTo>
                  <a:cubicBezTo>
                    <a:pt x="210" y="227"/>
                    <a:pt x="210" y="229"/>
                    <a:pt x="210" y="229"/>
                  </a:cubicBezTo>
                  <a:cubicBezTo>
                    <a:pt x="210" y="229"/>
                    <a:pt x="211" y="229"/>
                    <a:pt x="211" y="229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211" y="229"/>
                    <a:pt x="212" y="229"/>
                    <a:pt x="212" y="228"/>
                  </a:cubicBezTo>
                  <a:cubicBezTo>
                    <a:pt x="213" y="228"/>
                    <a:pt x="214" y="228"/>
                    <a:pt x="214" y="228"/>
                  </a:cubicBezTo>
                  <a:cubicBezTo>
                    <a:pt x="215" y="227"/>
                    <a:pt x="215" y="227"/>
                    <a:pt x="215" y="227"/>
                  </a:cubicBezTo>
                  <a:cubicBezTo>
                    <a:pt x="216" y="227"/>
                    <a:pt x="216" y="227"/>
                    <a:pt x="216" y="227"/>
                  </a:cubicBezTo>
                  <a:cubicBezTo>
                    <a:pt x="216" y="226"/>
                    <a:pt x="217" y="226"/>
                    <a:pt x="217" y="226"/>
                  </a:cubicBezTo>
                  <a:cubicBezTo>
                    <a:pt x="217" y="226"/>
                    <a:pt x="218" y="226"/>
                    <a:pt x="218" y="226"/>
                  </a:cubicBezTo>
                  <a:cubicBezTo>
                    <a:pt x="218" y="226"/>
                    <a:pt x="219" y="226"/>
                    <a:pt x="219" y="225"/>
                  </a:cubicBezTo>
                  <a:cubicBezTo>
                    <a:pt x="220" y="225"/>
                    <a:pt x="220" y="224"/>
                    <a:pt x="220" y="224"/>
                  </a:cubicBezTo>
                  <a:cubicBezTo>
                    <a:pt x="221" y="224"/>
                    <a:pt x="221" y="224"/>
                    <a:pt x="221" y="224"/>
                  </a:cubicBezTo>
                  <a:cubicBezTo>
                    <a:pt x="221" y="224"/>
                    <a:pt x="221" y="223"/>
                    <a:pt x="221" y="223"/>
                  </a:cubicBezTo>
                  <a:cubicBezTo>
                    <a:pt x="222" y="223"/>
                    <a:pt x="222" y="223"/>
                    <a:pt x="222" y="222"/>
                  </a:cubicBezTo>
                  <a:cubicBezTo>
                    <a:pt x="222" y="222"/>
                    <a:pt x="223" y="222"/>
                    <a:pt x="223" y="222"/>
                  </a:cubicBezTo>
                  <a:cubicBezTo>
                    <a:pt x="223" y="221"/>
                    <a:pt x="223" y="221"/>
                    <a:pt x="224" y="221"/>
                  </a:cubicBezTo>
                  <a:cubicBezTo>
                    <a:pt x="224" y="221"/>
                    <a:pt x="224" y="221"/>
                    <a:pt x="224" y="221"/>
                  </a:cubicBezTo>
                  <a:cubicBezTo>
                    <a:pt x="225" y="221"/>
                    <a:pt x="225" y="221"/>
                    <a:pt x="225" y="221"/>
                  </a:cubicBezTo>
                  <a:cubicBezTo>
                    <a:pt x="226" y="221"/>
                    <a:pt x="226" y="221"/>
                    <a:pt x="226" y="220"/>
                  </a:cubicBezTo>
                  <a:cubicBezTo>
                    <a:pt x="226" y="220"/>
                    <a:pt x="225" y="220"/>
                    <a:pt x="225" y="220"/>
                  </a:cubicBezTo>
                  <a:cubicBezTo>
                    <a:pt x="225" y="220"/>
                    <a:pt x="225" y="219"/>
                    <a:pt x="225" y="219"/>
                  </a:cubicBezTo>
                  <a:cubicBezTo>
                    <a:pt x="225" y="219"/>
                    <a:pt x="224" y="219"/>
                    <a:pt x="224" y="218"/>
                  </a:cubicBezTo>
                  <a:cubicBezTo>
                    <a:pt x="224" y="218"/>
                    <a:pt x="224" y="217"/>
                    <a:pt x="224" y="217"/>
                  </a:cubicBezTo>
                  <a:cubicBezTo>
                    <a:pt x="225" y="217"/>
                    <a:pt x="225" y="217"/>
                    <a:pt x="225" y="217"/>
                  </a:cubicBezTo>
                  <a:cubicBezTo>
                    <a:pt x="226" y="217"/>
                    <a:pt x="226" y="217"/>
                    <a:pt x="226" y="216"/>
                  </a:cubicBezTo>
                  <a:cubicBezTo>
                    <a:pt x="226" y="216"/>
                    <a:pt x="226" y="215"/>
                    <a:pt x="227" y="216"/>
                  </a:cubicBezTo>
                  <a:cubicBezTo>
                    <a:pt x="227" y="216"/>
                    <a:pt x="227" y="216"/>
                    <a:pt x="227" y="216"/>
                  </a:cubicBezTo>
                  <a:cubicBezTo>
                    <a:pt x="226" y="217"/>
                    <a:pt x="227" y="217"/>
                    <a:pt x="227" y="217"/>
                  </a:cubicBezTo>
                  <a:cubicBezTo>
                    <a:pt x="227" y="217"/>
                    <a:pt x="227" y="217"/>
                    <a:pt x="227" y="217"/>
                  </a:cubicBezTo>
                  <a:cubicBezTo>
                    <a:pt x="227" y="217"/>
                    <a:pt x="226" y="217"/>
                    <a:pt x="226" y="218"/>
                  </a:cubicBezTo>
                  <a:cubicBezTo>
                    <a:pt x="226" y="218"/>
                    <a:pt x="226" y="219"/>
                    <a:pt x="226" y="219"/>
                  </a:cubicBezTo>
                  <a:cubicBezTo>
                    <a:pt x="226" y="219"/>
                    <a:pt x="227" y="219"/>
                    <a:pt x="227" y="219"/>
                  </a:cubicBezTo>
                  <a:cubicBezTo>
                    <a:pt x="227" y="219"/>
                    <a:pt x="227" y="219"/>
                    <a:pt x="227" y="219"/>
                  </a:cubicBezTo>
                  <a:cubicBezTo>
                    <a:pt x="228" y="219"/>
                    <a:pt x="228" y="219"/>
                    <a:pt x="229" y="219"/>
                  </a:cubicBezTo>
                  <a:cubicBezTo>
                    <a:pt x="229" y="219"/>
                    <a:pt x="229" y="219"/>
                    <a:pt x="230" y="219"/>
                  </a:cubicBezTo>
                  <a:cubicBezTo>
                    <a:pt x="230" y="219"/>
                    <a:pt x="230" y="219"/>
                    <a:pt x="230" y="218"/>
                  </a:cubicBezTo>
                  <a:cubicBezTo>
                    <a:pt x="231" y="218"/>
                    <a:pt x="232" y="218"/>
                    <a:pt x="232" y="218"/>
                  </a:cubicBezTo>
                  <a:cubicBezTo>
                    <a:pt x="233" y="218"/>
                    <a:pt x="233" y="217"/>
                    <a:pt x="234" y="217"/>
                  </a:cubicBezTo>
                  <a:cubicBezTo>
                    <a:pt x="234" y="217"/>
                    <a:pt x="234" y="217"/>
                    <a:pt x="235" y="217"/>
                  </a:cubicBezTo>
                  <a:cubicBezTo>
                    <a:pt x="235" y="217"/>
                    <a:pt x="235" y="217"/>
                    <a:pt x="235" y="217"/>
                  </a:cubicBezTo>
                  <a:cubicBezTo>
                    <a:pt x="236" y="217"/>
                    <a:pt x="236" y="217"/>
                    <a:pt x="235" y="216"/>
                  </a:cubicBezTo>
                  <a:cubicBezTo>
                    <a:pt x="235" y="216"/>
                    <a:pt x="235" y="216"/>
                    <a:pt x="235" y="215"/>
                  </a:cubicBezTo>
                  <a:cubicBezTo>
                    <a:pt x="235" y="215"/>
                    <a:pt x="236" y="215"/>
                    <a:pt x="236" y="215"/>
                  </a:cubicBezTo>
                  <a:cubicBezTo>
                    <a:pt x="236" y="215"/>
                    <a:pt x="236" y="214"/>
                    <a:pt x="236" y="214"/>
                  </a:cubicBezTo>
                  <a:cubicBezTo>
                    <a:pt x="236" y="214"/>
                    <a:pt x="236" y="214"/>
                    <a:pt x="236" y="214"/>
                  </a:cubicBezTo>
                  <a:cubicBezTo>
                    <a:pt x="236" y="214"/>
                    <a:pt x="236" y="214"/>
                    <a:pt x="236" y="214"/>
                  </a:cubicBezTo>
                  <a:cubicBezTo>
                    <a:pt x="236" y="214"/>
                    <a:pt x="236" y="213"/>
                    <a:pt x="236" y="213"/>
                  </a:cubicBezTo>
                  <a:cubicBezTo>
                    <a:pt x="236" y="213"/>
                    <a:pt x="237" y="213"/>
                    <a:pt x="237" y="214"/>
                  </a:cubicBezTo>
                  <a:cubicBezTo>
                    <a:pt x="237" y="214"/>
                    <a:pt x="236" y="214"/>
                    <a:pt x="236" y="215"/>
                  </a:cubicBezTo>
                  <a:cubicBezTo>
                    <a:pt x="236" y="215"/>
                    <a:pt x="236" y="215"/>
                    <a:pt x="236" y="216"/>
                  </a:cubicBezTo>
                  <a:cubicBezTo>
                    <a:pt x="236" y="216"/>
                    <a:pt x="236" y="216"/>
                    <a:pt x="236" y="216"/>
                  </a:cubicBezTo>
                  <a:cubicBezTo>
                    <a:pt x="237" y="216"/>
                    <a:pt x="238" y="216"/>
                    <a:pt x="238" y="216"/>
                  </a:cubicBezTo>
                  <a:cubicBezTo>
                    <a:pt x="239" y="216"/>
                    <a:pt x="239" y="216"/>
                    <a:pt x="240" y="216"/>
                  </a:cubicBezTo>
                  <a:cubicBezTo>
                    <a:pt x="240" y="216"/>
                    <a:pt x="240" y="215"/>
                    <a:pt x="240" y="215"/>
                  </a:cubicBezTo>
                  <a:cubicBezTo>
                    <a:pt x="240" y="215"/>
                    <a:pt x="240" y="215"/>
                    <a:pt x="240" y="215"/>
                  </a:cubicBezTo>
                  <a:cubicBezTo>
                    <a:pt x="241" y="215"/>
                    <a:pt x="241" y="215"/>
                    <a:pt x="241" y="215"/>
                  </a:cubicBezTo>
                  <a:cubicBezTo>
                    <a:pt x="241" y="215"/>
                    <a:pt x="241" y="214"/>
                    <a:pt x="241" y="214"/>
                  </a:cubicBezTo>
                  <a:cubicBezTo>
                    <a:pt x="241" y="214"/>
                    <a:pt x="241" y="214"/>
                    <a:pt x="241" y="214"/>
                  </a:cubicBezTo>
                  <a:cubicBezTo>
                    <a:pt x="241" y="214"/>
                    <a:pt x="241" y="214"/>
                    <a:pt x="241" y="214"/>
                  </a:cubicBezTo>
                  <a:cubicBezTo>
                    <a:pt x="241" y="213"/>
                    <a:pt x="241" y="213"/>
                    <a:pt x="241" y="213"/>
                  </a:cubicBezTo>
                  <a:cubicBezTo>
                    <a:pt x="241" y="213"/>
                    <a:pt x="241" y="213"/>
                    <a:pt x="241" y="213"/>
                  </a:cubicBezTo>
                  <a:cubicBezTo>
                    <a:pt x="241" y="213"/>
                    <a:pt x="241" y="213"/>
                    <a:pt x="241" y="213"/>
                  </a:cubicBezTo>
                  <a:cubicBezTo>
                    <a:pt x="242" y="213"/>
                    <a:pt x="241" y="214"/>
                    <a:pt x="241" y="214"/>
                  </a:cubicBezTo>
                  <a:cubicBezTo>
                    <a:pt x="241" y="214"/>
                    <a:pt x="241" y="214"/>
                    <a:pt x="241" y="215"/>
                  </a:cubicBezTo>
                  <a:cubicBezTo>
                    <a:pt x="241" y="215"/>
                    <a:pt x="241" y="215"/>
                    <a:pt x="241" y="215"/>
                  </a:cubicBezTo>
                  <a:cubicBezTo>
                    <a:pt x="241" y="215"/>
                    <a:pt x="241" y="215"/>
                    <a:pt x="241" y="216"/>
                  </a:cubicBezTo>
                  <a:cubicBezTo>
                    <a:pt x="241" y="216"/>
                    <a:pt x="241" y="216"/>
                    <a:pt x="241" y="216"/>
                  </a:cubicBezTo>
                  <a:cubicBezTo>
                    <a:pt x="242" y="216"/>
                    <a:pt x="242" y="216"/>
                    <a:pt x="242" y="216"/>
                  </a:cubicBezTo>
                  <a:cubicBezTo>
                    <a:pt x="242" y="216"/>
                    <a:pt x="242" y="216"/>
                    <a:pt x="243" y="216"/>
                  </a:cubicBezTo>
                  <a:cubicBezTo>
                    <a:pt x="243" y="216"/>
                    <a:pt x="243" y="217"/>
                    <a:pt x="244" y="217"/>
                  </a:cubicBezTo>
                  <a:cubicBezTo>
                    <a:pt x="244" y="217"/>
                    <a:pt x="245" y="218"/>
                    <a:pt x="245" y="218"/>
                  </a:cubicBezTo>
                  <a:cubicBezTo>
                    <a:pt x="246" y="218"/>
                    <a:pt x="246" y="218"/>
                    <a:pt x="246" y="218"/>
                  </a:cubicBezTo>
                  <a:cubicBezTo>
                    <a:pt x="246" y="218"/>
                    <a:pt x="247" y="218"/>
                    <a:pt x="247" y="218"/>
                  </a:cubicBezTo>
                  <a:cubicBezTo>
                    <a:pt x="247" y="218"/>
                    <a:pt x="248" y="218"/>
                    <a:pt x="249" y="218"/>
                  </a:cubicBezTo>
                  <a:cubicBezTo>
                    <a:pt x="249" y="218"/>
                    <a:pt x="249" y="218"/>
                    <a:pt x="249" y="218"/>
                  </a:cubicBezTo>
                  <a:cubicBezTo>
                    <a:pt x="249" y="218"/>
                    <a:pt x="249" y="218"/>
                    <a:pt x="250" y="218"/>
                  </a:cubicBezTo>
                  <a:cubicBezTo>
                    <a:pt x="250" y="218"/>
                    <a:pt x="250" y="218"/>
                    <a:pt x="251" y="218"/>
                  </a:cubicBezTo>
                  <a:cubicBezTo>
                    <a:pt x="251" y="217"/>
                    <a:pt x="252" y="218"/>
                    <a:pt x="252" y="218"/>
                  </a:cubicBezTo>
                  <a:cubicBezTo>
                    <a:pt x="253" y="219"/>
                    <a:pt x="253" y="219"/>
                    <a:pt x="254" y="219"/>
                  </a:cubicBezTo>
                  <a:cubicBezTo>
                    <a:pt x="254" y="218"/>
                    <a:pt x="254" y="217"/>
                    <a:pt x="253" y="217"/>
                  </a:cubicBezTo>
                  <a:cubicBezTo>
                    <a:pt x="253" y="217"/>
                    <a:pt x="253" y="217"/>
                    <a:pt x="253" y="217"/>
                  </a:cubicBezTo>
                  <a:cubicBezTo>
                    <a:pt x="252" y="217"/>
                    <a:pt x="252" y="217"/>
                    <a:pt x="252" y="217"/>
                  </a:cubicBezTo>
                  <a:cubicBezTo>
                    <a:pt x="251" y="217"/>
                    <a:pt x="251" y="216"/>
                    <a:pt x="251" y="216"/>
                  </a:cubicBezTo>
                  <a:cubicBezTo>
                    <a:pt x="252" y="216"/>
                    <a:pt x="252" y="216"/>
                    <a:pt x="252" y="216"/>
                  </a:cubicBezTo>
                  <a:cubicBezTo>
                    <a:pt x="252" y="215"/>
                    <a:pt x="253" y="215"/>
                    <a:pt x="253" y="215"/>
                  </a:cubicBezTo>
                  <a:cubicBezTo>
                    <a:pt x="253" y="215"/>
                    <a:pt x="254" y="215"/>
                    <a:pt x="254" y="216"/>
                  </a:cubicBezTo>
                  <a:cubicBezTo>
                    <a:pt x="254" y="216"/>
                    <a:pt x="254" y="216"/>
                    <a:pt x="255" y="216"/>
                  </a:cubicBezTo>
                  <a:cubicBezTo>
                    <a:pt x="255" y="216"/>
                    <a:pt x="255" y="216"/>
                    <a:pt x="256" y="216"/>
                  </a:cubicBezTo>
                  <a:cubicBezTo>
                    <a:pt x="256" y="216"/>
                    <a:pt x="256" y="217"/>
                    <a:pt x="256" y="217"/>
                  </a:cubicBezTo>
                  <a:cubicBezTo>
                    <a:pt x="257" y="217"/>
                    <a:pt x="257" y="218"/>
                    <a:pt x="257" y="218"/>
                  </a:cubicBezTo>
                  <a:cubicBezTo>
                    <a:pt x="257" y="218"/>
                    <a:pt x="257" y="218"/>
                    <a:pt x="257" y="218"/>
                  </a:cubicBezTo>
                  <a:cubicBezTo>
                    <a:pt x="257" y="218"/>
                    <a:pt x="257" y="219"/>
                    <a:pt x="258" y="219"/>
                  </a:cubicBezTo>
                  <a:cubicBezTo>
                    <a:pt x="258" y="219"/>
                    <a:pt x="258" y="219"/>
                    <a:pt x="258" y="218"/>
                  </a:cubicBezTo>
                  <a:cubicBezTo>
                    <a:pt x="258" y="218"/>
                    <a:pt x="259" y="218"/>
                    <a:pt x="259" y="218"/>
                  </a:cubicBezTo>
                  <a:cubicBezTo>
                    <a:pt x="259" y="218"/>
                    <a:pt x="259" y="218"/>
                    <a:pt x="259" y="218"/>
                  </a:cubicBezTo>
                  <a:cubicBezTo>
                    <a:pt x="259" y="218"/>
                    <a:pt x="259" y="218"/>
                    <a:pt x="259" y="218"/>
                  </a:cubicBezTo>
                  <a:cubicBezTo>
                    <a:pt x="259" y="218"/>
                    <a:pt x="259" y="218"/>
                    <a:pt x="259" y="218"/>
                  </a:cubicBezTo>
                  <a:cubicBezTo>
                    <a:pt x="259" y="218"/>
                    <a:pt x="259" y="218"/>
                    <a:pt x="259" y="218"/>
                  </a:cubicBezTo>
                  <a:cubicBezTo>
                    <a:pt x="259" y="218"/>
                    <a:pt x="259" y="219"/>
                    <a:pt x="259" y="219"/>
                  </a:cubicBezTo>
                  <a:cubicBezTo>
                    <a:pt x="259" y="219"/>
                    <a:pt x="259" y="219"/>
                    <a:pt x="259" y="219"/>
                  </a:cubicBezTo>
                  <a:cubicBezTo>
                    <a:pt x="259" y="219"/>
                    <a:pt x="259" y="219"/>
                    <a:pt x="259" y="219"/>
                  </a:cubicBezTo>
                  <a:cubicBezTo>
                    <a:pt x="259" y="219"/>
                    <a:pt x="259" y="219"/>
                    <a:pt x="259" y="219"/>
                  </a:cubicBezTo>
                  <a:cubicBezTo>
                    <a:pt x="258" y="219"/>
                    <a:pt x="259" y="220"/>
                    <a:pt x="259" y="220"/>
                  </a:cubicBezTo>
                  <a:cubicBezTo>
                    <a:pt x="259" y="220"/>
                    <a:pt x="259" y="220"/>
                    <a:pt x="259" y="220"/>
                  </a:cubicBezTo>
                  <a:cubicBezTo>
                    <a:pt x="259" y="221"/>
                    <a:pt x="259" y="221"/>
                    <a:pt x="259" y="221"/>
                  </a:cubicBezTo>
                  <a:cubicBezTo>
                    <a:pt x="259" y="221"/>
                    <a:pt x="259" y="221"/>
                    <a:pt x="259" y="221"/>
                  </a:cubicBezTo>
                  <a:cubicBezTo>
                    <a:pt x="259" y="221"/>
                    <a:pt x="259" y="221"/>
                    <a:pt x="260" y="222"/>
                  </a:cubicBezTo>
                  <a:cubicBezTo>
                    <a:pt x="260" y="222"/>
                    <a:pt x="260" y="222"/>
                    <a:pt x="260" y="222"/>
                  </a:cubicBezTo>
                  <a:cubicBezTo>
                    <a:pt x="261" y="223"/>
                    <a:pt x="261" y="223"/>
                    <a:pt x="262" y="223"/>
                  </a:cubicBezTo>
                  <a:cubicBezTo>
                    <a:pt x="262" y="223"/>
                    <a:pt x="263" y="223"/>
                    <a:pt x="264" y="223"/>
                  </a:cubicBezTo>
                  <a:cubicBezTo>
                    <a:pt x="264" y="222"/>
                    <a:pt x="264" y="222"/>
                    <a:pt x="264" y="222"/>
                  </a:cubicBezTo>
                  <a:cubicBezTo>
                    <a:pt x="265" y="222"/>
                    <a:pt x="265" y="221"/>
                    <a:pt x="265" y="221"/>
                  </a:cubicBezTo>
                  <a:cubicBezTo>
                    <a:pt x="265" y="221"/>
                    <a:pt x="266" y="221"/>
                    <a:pt x="266" y="222"/>
                  </a:cubicBezTo>
                  <a:cubicBezTo>
                    <a:pt x="266" y="222"/>
                    <a:pt x="266" y="222"/>
                    <a:pt x="266" y="222"/>
                  </a:cubicBezTo>
                  <a:cubicBezTo>
                    <a:pt x="267" y="222"/>
                    <a:pt x="267" y="223"/>
                    <a:pt x="267" y="223"/>
                  </a:cubicBezTo>
                  <a:cubicBezTo>
                    <a:pt x="267" y="223"/>
                    <a:pt x="267" y="224"/>
                    <a:pt x="267" y="223"/>
                  </a:cubicBezTo>
                  <a:cubicBezTo>
                    <a:pt x="268" y="223"/>
                    <a:pt x="268" y="223"/>
                    <a:pt x="268" y="223"/>
                  </a:cubicBezTo>
                  <a:cubicBezTo>
                    <a:pt x="268" y="223"/>
                    <a:pt x="268" y="223"/>
                    <a:pt x="268" y="223"/>
                  </a:cubicBezTo>
                  <a:cubicBezTo>
                    <a:pt x="268" y="223"/>
                    <a:pt x="268" y="223"/>
                    <a:pt x="268" y="222"/>
                  </a:cubicBezTo>
                  <a:cubicBezTo>
                    <a:pt x="268" y="222"/>
                    <a:pt x="269" y="222"/>
                    <a:pt x="269" y="222"/>
                  </a:cubicBezTo>
                  <a:cubicBezTo>
                    <a:pt x="269" y="221"/>
                    <a:pt x="269" y="221"/>
                    <a:pt x="269" y="221"/>
                  </a:cubicBezTo>
                  <a:cubicBezTo>
                    <a:pt x="269" y="221"/>
                    <a:pt x="270" y="221"/>
                    <a:pt x="270" y="220"/>
                  </a:cubicBezTo>
                  <a:cubicBezTo>
                    <a:pt x="270" y="220"/>
                    <a:pt x="270" y="220"/>
                    <a:pt x="270" y="220"/>
                  </a:cubicBezTo>
                  <a:cubicBezTo>
                    <a:pt x="270" y="220"/>
                    <a:pt x="270" y="220"/>
                    <a:pt x="270" y="220"/>
                  </a:cubicBezTo>
                  <a:cubicBezTo>
                    <a:pt x="271" y="220"/>
                    <a:pt x="271" y="220"/>
                    <a:pt x="271" y="220"/>
                  </a:cubicBezTo>
                  <a:cubicBezTo>
                    <a:pt x="271" y="220"/>
                    <a:pt x="271" y="220"/>
                    <a:pt x="272" y="220"/>
                  </a:cubicBezTo>
                  <a:cubicBezTo>
                    <a:pt x="272" y="220"/>
                    <a:pt x="272" y="221"/>
                    <a:pt x="273" y="221"/>
                  </a:cubicBezTo>
                  <a:cubicBezTo>
                    <a:pt x="273" y="221"/>
                    <a:pt x="273" y="221"/>
                    <a:pt x="274" y="222"/>
                  </a:cubicBezTo>
                  <a:cubicBezTo>
                    <a:pt x="274" y="222"/>
                    <a:pt x="274" y="222"/>
                    <a:pt x="275" y="222"/>
                  </a:cubicBezTo>
                  <a:cubicBezTo>
                    <a:pt x="275" y="223"/>
                    <a:pt x="276" y="223"/>
                    <a:pt x="276" y="223"/>
                  </a:cubicBezTo>
                  <a:cubicBezTo>
                    <a:pt x="277" y="223"/>
                    <a:pt x="277" y="223"/>
                    <a:pt x="277" y="223"/>
                  </a:cubicBezTo>
                  <a:cubicBezTo>
                    <a:pt x="277" y="223"/>
                    <a:pt x="277" y="224"/>
                    <a:pt x="278" y="224"/>
                  </a:cubicBezTo>
                  <a:cubicBezTo>
                    <a:pt x="278" y="224"/>
                    <a:pt x="278" y="224"/>
                    <a:pt x="278" y="223"/>
                  </a:cubicBezTo>
                  <a:cubicBezTo>
                    <a:pt x="278" y="223"/>
                    <a:pt x="278" y="223"/>
                    <a:pt x="278" y="223"/>
                  </a:cubicBezTo>
                  <a:cubicBezTo>
                    <a:pt x="278" y="223"/>
                    <a:pt x="278" y="223"/>
                    <a:pt x="278" y="223"/>
                  </a:cubicBezTo>
                  <a:cubicBezTo>
                    <a:pt x="278" y="223"/>
                    <a:pt x="278" y="223"/>
                    <a:pt x="279" y="223"/>
                  </a:cubicBezTo>
                  <a:cubicBezTo>
                    <a:pt x="279" y="223"/>
                    <a:pt x="279" y="222"/>
                    <a:pt x="279" y="222"/>
                  </a:cubicBezTo>
                  <a:cubicBezTo>
                    <a:pt x="279" y="222"/>
                    <a:pt x="279" y="221"/>
                    <a:pt x="278" y="221"/>
                  </a:cubicBezTo>
                  <a:cubicBezTo>
                    <a:pt x="278" y="221"/>
                    <a:pt x="278" y="221"/>
                    <a:pt x="278" y="221"/>
                  </a:cubicBezTo>
                  <a:cubicBezTo>
                    <a:pt x="278" y="221"/>
                    <a:pt x="278" y="221"/>
                    <a:pt x="277" y="221"/>
                  </a:cubicBezTo>
                  <a:cubicBezTo>
                    <a:pt x="277" y="220"/>
                    <a:pt x="277" y="220"/>
                    <a:pt x="277" y="220"/>
                  </a:cubicBezTo>
                  <a:cubicBezTo>
                    <a:pt x="277" y="220"/>
                    <a:pt x="276" y="220"/>
                    <a:pt x="276" y="220"/>
                  </a:cubicBezTo>
                  <a:cubicBezTo>
                    <a:pt x="276" y="220"/>
                    <a:pt x="276" y="220"/>
                    <a:pt x="276" y="220"/>
                  </a:cubicBezTo>
                  <a:cubicBezTo>
                    <a:pt x="275" y="220"/>
                    <a:pt x="275" y="219"/>
                    <a:pt x="275" y="219"/>
                  </a:cubicBezTo>
                  <a:cubicBezTo>
                    <a:pt x="274" y="219"/>
                    <a:pt x="274" y="219"/>
                    <a:pt x="274" y="218"/>
                  </a:cubicBezTo>
                  <a:cubicBezTo>
                    <a:pt x="274" y="218"/>
                    <a:pt x="274" y="217"/>
                    <a:pt x="275" y="217"/>
                  </a:cubicBezTo>
                  <a:cubicBezTo>
                    <a:pt x="275" y="216"/>
                    <a:pt x="275" y="216"/>
                    <a:pt x="275" y="216"/>
                  </a:cubicBezTo>
                  <a:cubicBezTo>
                    <a:pt x="276" y="216"/>
                    <a:pt x="276" y="215"/>
                    <a:pt x="276" y="215"/>
                  </a:cubicBezTo>
                  <a:cubicBezTo>
                    <a:pt x="276" y="216"/>
                    <a:pt x="277" y="215"/>
                    <a:pt x="277" y="215"/>
                  </a:cubicBezTo>
                  <a:cubicBezTo>
                    <a:pt x="277" y="215"/>
                    <a:pt x="277" y="215"/>
                    <a:pt x="278" y="215"/>
                  </a:cubicBezTo>
                  <a:cubicBezTo>
                    <a:pt x="278" y="214"/>
                    <a:pt x="278" y="214"/>
                    <a:pt x="278" y="214"/>
                  </a:cubicBezTo>
                  <a:cubicBezTo>
                    <a:pt x="278" y="213"/>
                    <a:pt x="278" y="214"/>
                    <a:pt x="277" y="214"/>
                  </a:cubicBezTo>
                  <a:cubicBezTo>
                    <a:pt x="277" y="213"/>
                    <a:pt x="276" y="213"/>
                    <a:pt x="276" y="214"/>
                  </a:cubicBezTo>
                  <a:cubicBezTo>
                    <a:pt x="276" y="214"/>
                    <a:pt x="276" y="214"/>
                    <a:pt x="276" y="214"/>
                  </a:cubicBezTo>
                  <a:cubicBezTo>
                    <a:pt x="275" y="215"/>
                    <a:pt x="275" y="215"/>
                    <a:pt x="275" y="215"/>
                  </a:cubicBezTo>
                  <a:cubicBezTo>
                    <a:pt x="275" y="214"/>
                    <a:pt x="274" y="214"/>
                    <a:pt x="274" y="214"/>
                  </a:cubicBezTo>
                  <a:cubicBezTo>
                    <a:pt x="274" y="214"/>
                    <a:pt x="273" y="214"/>
                    <a:pt x="273" y="214"/>
                  </a:cubicBezTo>
                  <a:cubicBezTo>
                    <a:pt x="273" y="213"/>
                    <a:pt x="274" y="213"/>
                    <a:pt x="274" y="213"/>
                  </a:cubicBezTo>
                  <a:cubicBezTo>
                    <a:pt x="274" y="213"/>
                    <a:pt x="274" y="212"/>
                    <a:pt x="274" y="212"/>
                  </a:cubicBezTo>
                  <a:cubicBezTo>
                    <a:pt x="274" y="212"/>
                    <a:pt x="274" y="212"/>
                    <a:pt x="274" y="212"/>
                  </a:cubicBezTo>
                  <a:cubicBezTo>
                    <a:pt x="273" y="212"/>
                    <a:pt x="273" y="212"/>
                    <a:pt x="273" y="212"/>
                  </a:cubicBezTo>
                  <a:cubicBezTo>
                    <a:pt x="273" y="212"/>
                    <a:pt x="273" y="212"/>
                    <a:pt x="273" y="212"/>
                  </a:cubicBezTo>
                  <a:cubicBezTo>
                    <a:pt x="273" y="212"/>
                    <a:pt x="273" y="213"/>
                    <a:pt x="273" y="213"/>
                  </a:cubicBezTo>
                  <a:cubicBezTo>
                    <a:pt x="272" y="213"/>
                    <a:pt x="272" y="213"/>
                    <a:pt x="272" y="213"/>
                  </a:cubicBezTo>
                  <a:cubicBezTo>
                    <a:pt x="272" y="213"/>
                    <a:pt x="271" y="213"/>
                    <a:pt x="271" y="213"/>
                  </a:cubicBezTo>
                  <a:cubicBezTo>
                    <a:pt x="270" y="213"/>
                    <a:pt x="270" y="213"/>
                    <a:pt x="270" y="213"/>
                  </a:cubicBezTo>
                  <a:cubicBezTo>
                    <a:pt x="269" y="213"/>
                    <a:pt x="269" y="213"/>
                    <a:pt x="269" y="213"/>
                  </a:cubicBezTo>
                  <a:cubicBezTo>
                    <a:pt x="269" y="212"/>
                    <a:pt x="269" y="212"/>
                    <a:pt x="269" y="212"/>
                  </a:cubicBezTo>
                  <a:cubicBezTo>
                    <a:pt x="268" y="212"/>
                    <a:pt x="268" y="212"/>
                    <a:pt x="268" y="212"/>
                  </a:cubicBezTo>
                  <a:cubicBezTo>
                    <a:pt x="268" y="212"/>
                    <a:pt x="269" y="211"/>
                    <a:pt x="269" y="211"/>
                  </a:cubicBezTo>
                  <a:cubicBezTo>
                    <a:pt x="269" y="211"/>
                    <a:pt x="269" y="211"/>
                    <a:pt x="269" y="211"/>
                  </a:cubicBezTo>
                  <a:cubicBezTo>
                    <a:pt x="269" y="211"/>
                    <a:pt x="269" y="211"/>
                    <a:pt x="270" y="210"/>
                  </a:cubicBezTo>
                  <a:cubicBezTo>
                    <a:pt x="270" y="210"/>
                    <a:pt x="270" y="210"/>
                    <a:pt x="271" y="210"/>
                  </a:cubicBezTo>
                  <a:cubicBezTo>
                    <a:pt x="271" y="210"/>
                    <a:pt x="272" y="210"/>
                    <a:pt x="272" y="210"/>
                  </a:cubicBezTo>
                  <a:cubicBezTo>
                    <a:pt x="272" y="210"/>
                    <a:pt x="273" y="210"/>
                    <a:pt x="273" y="210"/>
                  </a:cubicBezTo>
                  <a:cubicBezTo>
                    <a:pt x="273" y="210"/>
                    <a:pt x="273" y="210"/>
                    <a:pt x="274" y="211"/>
                  </a:cubicBezTo>
                  <a:cubicBezTo>
                    <a:pt x="274" y="211"/>
                    <a:pt x="274" y="211"/>
                    <a:pt x="274" y="211"/>
                  </a:cubicBezTo>
                  <a:cubicBezTo>
                    <a:pt x="274" y="211"/>
                    <a:pt x="275" y="211"/>
                    <a:pt x="275" y="211"/>
                  </a:cubicBezTo>
                  <a:cubicBezTo>
                    <a:pt x="275" y="211"/>
                    <a:pt x="276" y="211"/>
                    <a:pt x="276" y="211"/>
                  </a:cubicBezTo>
                  <a:cubicBezTo>
                    <a:pt x="276" y="211"/>
                    <a:pt x="277" y="211"/>
                    <a:pt x="277" y="211"/>
                  </a:cubicBezTo>
                  <a:cubicBezTo>
                    <a:pt x="278" y="211"/>
                    <a:pt x="278" y="210"/>
                    <a:pt x="278" y="210"/>
                  </a:cubicBezTo>
                  <a:cubicBezTo>
                    <a:pt x="279" y="210"/>
                    <a:pt x="279" y="210"/>
                    <a:pt x="280" y="210"/>
                  </a:cubicBezTo>
                  <a:cubicBezTo>
                    <a:pt x="280" y="210"/>
                    <a:pt x="280" y="210"/>
                    <a:pt x="281" y="210"/>
                  </a:cubicBezTo>
                  <a:cubicBezTo>
                    <a:pt x="281" y="210"/>
                    <a:pt x="281" y="210"/>
                    <a:pt x="282" y="210"/>
                  </a:cubicBezTo>
                  <a:cubicBezTo>
                    <a:pt x="282" y="209"/>
                    <a:pt x="282" y="209"/>
                    <a:pt x="282" y="209"/>
                  </a:cubicBezTo>
                  <a:cubicBezTo>
                    <a:pt x="283" y="209"/>
                    <a:pt x="283" y="209"/>
                    <a:pt x="283" y="209"/>
                  </a:cubicBezTo>
                  <a:cubicBezTo>
                    <a:pt x="283" y="209"/>
                    <a:pt x="284" y="209"/>
                    <a:pt x="284" y="209"/>
                  </a:cubicBezTo>
                  <a:cubicBezTo>
                    <a:pt x="284" y="210"/>
                    <a:pt x="285" y="209"/>
                    <a:pt x="285" y="209"/>
                  </a:cubicBezTo>
                  <a:cubicBezTo>
                    <a:pt x="285" y="209"/>
                    <a:pt x="286" y="209"/>
                    <a:pt x="286" y="209"/>
                  </a:cubicBezTo>
                  <a:cubicBezTo>
                    <a:pt x="286" y="209"/>
                    <a:pt x="286" y="210"/>
                    <a:pt x="287" y="210"/>
                  </a:cubicBezTo>
                  <a:cubicBezTo>
                    <a:pt x="287" y="210"/>
                    <a:pt x="287" y="211"/>
                    <a:pt x="287" y="210"/>
                  </a:cubicBezTo>
                  <a:cubicBezTo>
                    <a:pt x="288" y="210"/>
                    <a:pt x="288" y="210"/>
                    <a:pt x="288" y="210"/>
                  </a:cubicBezTo>
                  <a:cubicBezTo>
                    <a:pt x="288" y="210"/>
                    <a:pt x="288" y="210"/>
                    <a:pt x="288" y="210"/>
                  </a:cubicBezTo>
                  <a:cubicBezTo>
                    <a:pt x="288" y="210"/>
                    <a:pt x="288" y="210"/>
                    <a:pt x="288" y="210"/>
                  </a:cubicBezTo>
                  <a:cubicBezTo>
                    <a:pt x="288" y="209"/>
                    <a:pt x="289" y="209"/>
                    <a:pt x="289" y="209"/>
                  </a:cubicBezTo>
                  <a:cubicBezTo>
                    <a:pt x="289" y="209"/>
                    <a:pt x="289" y="210"/>
                    <a:pt x="289" y="210"/>
                  </a:cubicBezTo>
                  <a:cubicBezTo>
                    <a:pt x="289" y="210"/>
                    <a:pt x="290" y="210"/>
                    <a:pt x="290" y="210"/>
                  </a:cubicBezTo>
                  <a:cubicBezTo>
                    <a:pt x="290" y="210"/>
                    <a:pt x="290" y="210"/>
                    <a:pt x="290" y="210"/>
                  </a:cubicBezTo>
                  <a:cubicBezTo>
                    <a:pt x="290" y="210"/>
                    <a:pt x="290" y="209"/>
                    <a:pt x="290" y="209"/>
                  </a:cubicBezTo>
                  <a:cubicBezTo>
                    <a:pt x="290" y="209"/>
                    <a:pt x="291" y="209"/>
                    <a:pt x="291" y="209"/>
                  </a:cubicBezTo>
                  <a:cubicBezTo>
                    <a:pt x="291" y="209"/>
                    <a:pt x="291" y="208"/>
                    <a:pt x="291" y="208"/>
                  </a:cubicBezTo>
                  <a:cubicBezTo>
                    <a:pt x="291" y="208"/>
                    <a:pt x="291" y="208"/>
                    <a:pt x="292" y="208"/>
                  </a:cubicBezTo>
                  <a:cubicBezTo>
                    <a:pt x="292" y="208"/>
                    <a:pt x="292" y="207"/>
                    <a:pt x="292" y="207"/>
                  </a:cubicBezTo>
                  <a:cubicBezTo>
                    <a:pt x="292" y="207"/>
                    <a:pt x="292" y="207"/>
                    <a:pt x="292" y="207"/>
                  </a:cubicBezTo>
                  <a:cubicBezTo>
                    <a:pt x="292" y="206"/>
                    <a:pt x="292" y="206"/>
                    <a:pt x="292" y="206"/>
                  </a:cubicBezTo>
                  <a:cubicBezTo>
                    <a:pt x="293" y="206"/>
                    <a:pt x="293" y="206"/>
                    <a:pt x="293" y="206"/>
                  </a:cubicBezTo>
                  <a:cubicBezTo>
                    <a:pt x="293" y="206"/>
                    <a:pt x="293" y="206"/>
                    <a:pt x="293" y="206"/>
                  </a:cubicBezTo>
                  <a:cubicBezTo>
                    <a:pt x="293" y="207"/>
                    <a:pt x="293" y="207"/>
                    <a:pt x="293" y="207"/>
                  </a:cubicBezTo>
                  <a:cubicBezTo>
                    <a:pt x="293" y="208"/>
                    <a:pt x="293" y="208"/>
                    <a:pt x="293" y="208"/>
                  </a:cubicBezTo>
                  <a:cubicBezTo>
                    <a:pt x="293" y="208"/>
                    <a:pt x="293" y="208"/>
                    <a:pt x="293" y="209"/>
                  </a:cubicBezTo>
                  <a:cubicBezTo>
                    <a:pt x="293" y="209"/>
                    <a:pt x="293" y="209"/>
                    <a:pt x="293" y="209"/>
                  </a:cubicBezTo>
                  <a:cubicBezTo>
                    <a:pt x="293" y="209"/>
                    <a:pt x="293" y="209"/>
                    <a:pt x="293" y="209"/>
                  </a:cubicBezTo>
                  <a:cubicBezTo>
                    <a:pt x="293" y="209"/>
                    <a:pt x="293" y="209"/>
                    <a:pt x="293" y="209"/>
                  </a:cubicBezTo>
                  <a:cubicBezTo>
                    <a:pt x="293" y="209"/>
                    <a:pt x="293" y="209"/>
                    <a:pt x="293" y="209"/>
                  </a:cubicBezTo>
                  <a:cubicBezTo>
                    <a:pt x="293" y="210"/>
                    <a:pt x="293" y="210"/>
                    <a:pt x="293" y="210"/>
                  </a:cubicBezTo>
                  <a:cubicBezTo>
                    <a:pt x="294" y="211"/>
                    <a:pt x="294" y="211"/>
                    <a:pt x="294" y="210"/>
                  </a:cubicBezTo>
                  <a:cubicBezTo>
                    <a:pt x="294" y="210"/>
                    <a:pt x="294" y="210"/>
                    <a:pt x="295" y="210"/>
                  </a:cubicBezTo>
                  <a:cubicBezTo>
                    <a:pt x="295" y="211"/>
                    <a:pt x="295" y="211"/>
                    <a:pt x="295" y="210"/>
                  </a:cubicBezTo>
                  <a:cubicBezTo>
                    <a:pt x="295" y="210"/>
                    <a:pt x="296" y="210"/>
                    <a:pt x="296" y="210"/>
                  </a:cubicBezTo>
                  <a:cubicBezTo>
                    <a:pt x="296" y="210"/>
                    <a:pt x="296" y="210"/>
                    <a:pt x="297" y="210"/>
                  </a:cubicBezTo>
                  <a:cubicBezTo>
                    <a:pt x="297" y="209"/>
                    <a:pt x="297" y="209"/>
                    <a:pt x="298" y="209"/>
                  </a:cubicBezTo>
                  <a:cubicBezTo>
                    <a:pt x="298" y="209"/>
                    <a:pt x="298" y="208"/>
                    <a:pt x="298" y="208"/>
                  </a:cubicBezTo>
                  <a:cubicBezTo>
                    <a:pt x="298" y="208"/>
                    <a:pt x="298" y="209"/>
                    <a:pt x="298" y="209"/>
                  </a:cubicBezTo>
                  <a:cubicBezTo>
                    <a:pt x="298" y="209"/>
                    <a:pt x="299" y="209"/>
                    <a:pt x="299" y="209"/>
                  </a:cubicBezTo>
                  <a:cubicBezTo>
                    <a:pt x="299" y="209"/>
                    <a:pt x="299" y="209"/>
                    <a:pt x="299" y="209"/>
                  </a:cubicBezTo>
                  <a:cubicBezTo>
                    <a:pt x="299" y="209"/>
                    <a:pt x="300" y="209"/>
                    <a:pt x="300" y="209"/>
                  </a:cubicBezTo>
                  <a:cubicBezTo>
                    <a:pt x="300" y="209"/>
                    <a:pt x="300" y="208"/>
                    <a:pt x="300" y="208"/>
                  </a:cubicBezTo>
                  <a:cubicBezTo>
                    <a:pt x="300" y="208"/>
                    <a:pt x="300" y="208"/>
                    <a:pt x="300" y="207"/>
                  </a:cubicBezTo>
                  <a:cubicBezTo>
                    <a:pt x="300" y="207"/>
                    <a:pt x="300" y="207"/>
                    <a:pt x="300" y="207"/>
                  </a:cubicBezTo>
                  <a:cubicBezTo>
                    <a:pt x="300" y="207"/>
                    <a:pt x="301" y="208"/>
                    <a:pt x="301" y="207"/>
                  </a:cubicBezTo>
                  <a:cubicBezTo>
                    <a:pt x="301" y="207"/>
                    <a:pt x="301" y="207"/>
                    <a:pt x="301" y="207"/>
                  </a:cubicBezTo>
                  <a:cubicBezTo>
                    <a:pt x="301" y="207"/>
                    <a:pt x="301" y="207"/>
                    <a:pt x="301" y="207"/>
                  </a:cubicBezTo>
                  <a:cubicBezTo>
                    <a:pt x="301" y="207"/>
                    <a:pt x="301" y="207"/>
                    <a:pt x="301" y="207"/>
                  </a:cubicBezTo>
                  <a:cubicBezTo>
                    <a:pt x="301" y="207"/>
                    <a:pt x="302" y="207"/>
                    <a:pt x="302" y="207"/>
                  </a:cubicBezTo>
                  <a:cubicBezTo>
                    <a:pt x="302" y="207"/>
                    <a:pt x="302" y="207"/>
                    <a:pt x="301" y="207"/>
                  </a:cubicBezTo>
                  <a:cubicBezTo>
                    <a:pt x="301" y="207"/>
                    <a:pt x="301" y="208"/>
                    <a:pt x="301" y="208"/>
                  </a:cubicBezTo>
                  <a:cubicBezTo>
                    <a:pt x="301" y="208"/>
                    <a:pt x="302" y="208"/>
                    <a:pt x="302" y="208"/>
                  </a:cubicBezTo>
                  <a:cubicBezTo>
                    <a:pt x="302" y="208"/>
                    <a:pt x="303" y="209"/>
                    <a:pt x="303" y="209"/>
                  </a:cubicBezTo>
                  <a:cubicBezTo>
                    <a:pt x="303" y="209"/>
                    <a:pt x="303" y="209"/>
                    <a:pt x="303" y="209"/>
                  </a:cubicBezTo>
                  <a:cubicBezTo>
                    <a:pt x="303" y="209"/>
                    <a:pt x="304" y="209"/>
                    <a:pt x="304" y="209"/>
                  </a:cubicBezTo>
                  <a:cubicBezTo>
                    <a:pt x="304" y="209"/>
                    <a:pt x="304" y="209"/>
                    <a:pt x="304" y="209"/>
                  </a:cubicBezTo>
                  <a:cubicBezTo>
                    <a:pt x="305" y="209"/>
                    <a:pt x="305" y="209"/>
                    <a:pt x="306" y="208"/>
                  </a:cubicBezTo>
                  <a:cubicBezTo>
                    <a:pt x="306" y="208"/>
                    <a:pt x="306" y="209"/>
                    <a:pt x="307" y="209"/>
                  </a:cubicBezTo>
                  <a:cubicBezTo>
                    <a:pt x="307" y="209"/>
                    <a:pt x="307" y="208"/>
                    <a:pt x="307" y="208"/>
                  </a:cubicBezTo>
                  <a:cubicBezTo>
                    <a:pt x="308" y="208"/>
                    <a:pt x="308" y="208"/>
                    <a:pt x="308" y="208"/>
                  </a:cubicBezTo>
                  <a:cubicBezTo>
                    <a:pt x="308" y="209"/>
                    <a:pt x="308" y="208"/>
                    <a:pt x="308" y="208"/>
                  </a:cubicBezTo>
                  <a:cubicBezTo>
                    <a:pt x="309" y="209"/>
                    <a:pt x="309" y="209"/>
                    <a:pt x="309" y="209"/>
                  </a:cubicBezTo>
                  <a:cubicBezTo>
                    <a:pt x="309" y="209"/>
                    <a:pt x="309" y="210"/>
                    <a:pt x="309" y="210"/>
                  </a:cubicBezTo>
                  <a:cubicBezTo>
                    <a:pt x="309" y="210"/>
                    <a:pt x="309" y="210"/>
                    <a:pt x="310" y="210"/>
                  </a:cubicBezTo>
                  <a:cubicBezTo>
                    <a:pt x="310" y="210"/>
                    <a:pt x="310" y="210"/>
                    <a:pt x="311" y="210"/>
                  </a:cubicBezTo>
                  <a:cubicBezTo>
                    <a:pt x="311" y="211"/>
                    <a:pt x="311" y="211"/>
                    <a:pt x="312" y="211"/>
                  </a:cubicBezTo>
                  <a:cubicBezTo>
                    <a:pt x="312" y="211"/>
                    <a:pt x="312" y="211"/>
                    <a:pt x="312" y="210"/>
                  </a:cubicBezTo>
                  <a:cubicBezTo>
                    <a:pt x="313" y="210"/>
                    <a:pt x="313" y="210"/>
                    <a:pt x="313" y="210"/>
                  </a:cubicBezTo>
                  <a:cubicBezTo>
                    <a:pt x="313" y="210"/>
                    <a:pt x="314" y="210"/>
                    <a:pt x="314" y="211"/>
                  </a:cubicBezTo>
                  <a:cubicBezTo>
                    <a:pt x="314" y="211"/>
                    <a:pt x="313" y="211"/>
                    <a:pt x="313" y="211"/>
                  </a:cubicBezTo>
                  <a:cubicBezTo>
                    <a:pt x="313" y="211"/>
                    <a:pt x="313" y="211"/>
                    <a:pt x="313" y="211"/>
                  </a:cubicBezTo>
                  <a:cubicBezTo>
                    <a:pt x="313" y="211"/>
                    <a:pt x="313" y="211"/>
                    <a:pt x="313" y="212"/>
                  </a:cubicBezTo>
                  <a:cubicBezTo>
                    <a:pt x="313" y="212"/>
                    <a:pt x="313" y="212"/>
                    <a:pt x="313" y="212"/>
                  </a:cubicBezTo>
                  <a:cubicBezTo>
                    <a:pt x="313" y="212"/>
                    <a:pt x="313" y="212"/>
                    <a:pt x="314" y="212"/>
                  </a:cubicBezTo>
                  <a:cubicBezTo>
                    <a:pt x="314" y="212"/>
                    <a:pt x="314" y="212"/>
                    <a:pt x="314" y="213"/>
                  </a:cubicBezTo>
                  <a:cubicBezTo>
                    <a:pt x="314" y="213"/>
                    <a:pt x="315" y="213"/>
                    <a:pt x="315" y="214"/>
                  </a:cubicBezTo>
                  <a:cubicBezTo>
                    <a:pt x="315" y="214"/>
                    <a:pt x="315" y="215"/>
                    <a:pt x="315" y="215"/>
                  </a:cubicBezTo>
                  <a:cubicBezTo>
                    <a:pt x="314" y="216"/>
                    <a:pt x="315" y="216"/>
                    <a:pt x="315" y="217"/>
                  </a:cubicBezTo>
                  <a:cubicBezTo>
                    <a:pt x="315" y="217"/>
                    <a:pt x="316" y="217"/>
                    <a:pt x="316" y="217"/>
                  </a:cubicBezTo>
                  <a:cubicBezTo>
                    <a:pt x="316" y="217"/>
                    <a:pt x="317" y="217"/>
                    <a:pt x="317" y="217"/>
                  </a:cubicBezTo>
                  <a:cubicBezTo>
                    <a:pt x="317" y="217"/>
                    <a:pt x="318" y="217"/>
                    <a:pt x="318" y="217"/>
                  </a:cubicBezTo>
                  <a:cubicBezTo>
                    <a:pt x="318" y="216"/>
                    <a:pt x="318" y="217"/>
                    <a:pt x="319" y="216"/>
                  </a:cubicBezTo>
                  <a:cubicBezTo>
                    <a:pt x="319" y="216"/>
                    <a:pt x="319" y="216"/>
                    <a:pt x="319" y="216"/>
                  </a:cubicBezTo>
                  <a:cubicBezTo>
                    <a:pt x="319" y="216"/>
                    <a:pt x="320" y="216"/>
                    <a:pt x="320" y="216"/>
                  </a:cubicBezTo>
                  <a:cubicBezTo>
                    <a:pt x="320" y="216"/>
                    <a:pt x="320" y="216"/>
                    <a:pt x="320" y="216"/>
                  </a:cubicBezTo>
                  <a:cubicBezTo>
                    <a:pt x="321" y="216"/>
                    <a:pt x="321" y="216"/>
                    <a:pt x="321" y="216"/>
                  </a:cubicBezTo>
                  <a:cubicBezTo>
                    <a:pt x="321" y="216"/>
                    <a:pt x="322" y="215"/>
                    <a:pt x="322" y="215"/>
                  </a:cubicBezTo>
                  <a:cubicBezTo>
                    <a:pt x="322" y="215"/>
                    <a:pt x="323" y="214"/>
                    <a:pt x="323" y="214"/>
                  </a:cubicBezTo>
                  <a:cubicBezTo>
                    <a:pt x="324" y="214"/>
                    <a:pt x="324" y="214"/>
                    <a:pt x="324" y="214"/>
                  </a:cubicBezTo>
                  <a:cubicBezTo>
                    <a:pt x="325" y="214"/>
                    <a:pt x="325" y="214"/>
                    <a:pt x="325" y="213"/>
                  </a:cubicBezTo>
                  <a:cubicBezTo>
                    <a:pt x="325" y="213"/>
                    <a:pt x="326" y="213"/>
                    <a:pt x="326" y="213"/>
                  </a:cubicBezTo>
                  <a:cubicBezTo>
                    <a:pt x="326" y="212"/>
                    <a:pt x="326" y="212"/>
                    <a:pt x="326" y="212"/>
                  </a:cubicBezTo>
                  <a:cubicBezTo>
                    <a:pt x="326" y="212"/>
                    <a:pt x="326" y="212"/>
                    <a:pt x="327" y="212"/>
                  </a:cubicBezTo>
                  <a:cubicBezTo>
                    <a:pt x="327" y="212"/>
                    <a:pt x="327" y="212"/>
                    <a:pt x="327" y="212"/>
                  </a:cubicBezTo>
                  <a:cubicBezTo>
                    <a:pt x="328" y="212"/>
                    <a:pt x="328" y="212"/>
                    <a:pt x="329" y="212"/>
                  </a:cubicBezTo>
                  <a:cubicBezTo>
                    <a:pt x="329" y="213"/>
                    <a:pt x="330" y="213"/>
                    <a:pt x="330" y="213"/>
                  </a:cubicBezTo>
                  <a:cubicBezTo>
                    <a:pt x="330" y="214"/>
                    <a:pt x="331" y="214"/>
                    <a:pt x="331" y="215"/>
                  </a:cubicBezTo>
                  <a:cubicBezTo>
                    <a:pt x="331" y="215"/>
                    <a:pt x="332" y="215"/>
                    <a:pt x="332" y="216"/>
                  </a:cubicBezTo>
                  <a:cubicBezTo>
                    <a:pt x="332" y="216"/>
                    <a:pt x="332" y="216"/>
                    <a:pt x="333" y="216"/>
                  </a:cubicBezTo>
                  <a:cubicBezTo>
                    <a:pt x="333" y="216"/>
                    <a:pt x="333" y="217"/>
                    <a:pt x="333" y="217"/>
                  </a:cubicBezTo>
                  <a:cubicBezTo>
                    <a:pt x="333" y="217"/>
                    <a:pt x="333" y="217"/>
                    <a:pt x="333" y="217"/>
                  </a:cubicBezTo>
                  <a:cubicBezTo>
                    <a:pt x="333" y="217"/>
                    <a:pt x="333" y="217"/>
                    <a:pt x="333" y="217"/>
                  </a:cubicBezTo>
                  <a:cubicBezTo>
                    <a:pt x="333" y="217"/>
                    <a:pt x="333" y="218"/>
                    <a:pt x="333" y="218"/>
                  </a:cubicBezTo>
                  <a:cubicBezTo>
                    <a:pt x="333" y="218"/>
                    <a:pt x="333" y="218"/>
                    <a:pt x="333" y="219"/>
                  </a:cubicBezTo>
                  <a:cubicBezTo>
                    <a:pt x="333" y="219"/>
                    <a:pt x="333" y="219"/>
                    <a:pt x="334" y="220"/>
                  </a:cubicBezTo>
                  <a:cubicBezTo>
                    <a:pt x="334" y="220"/>
                    <a:pt x="334" y="220"/>
                    <a:pt x="334" y="220"/>
                  </a:cubicBezTo>
                  <a:cubicBezTo>
                    <a:pt x="334" y="220"/>
                    <a:pt x="334" y="220"/>
                    <a:pt x="334" y="220"/>
                  </a:cubicBezTo>
                  <a:cubicBezTo>
                    <a:pt x="334" y="221"/>
                    <a:pt x="335" y="221"/>
                    <a:pt x="335" y="221"/>
                  </a:cubicBezTo>
                  <a:cubicBezTo>
                    <a:pt x="335" y="221"/>
                    <a:pt x="335" y="221"/>
                    <a:pt x="335" y="222"/>
                  </a:cubicBezTo>
                  <a:cubicBezTo>
                    <a:pt x="335" y="222"/>
                    <a:pt x="335" y="222"/>
                    <a:pt x="336" y="222"/>
                  </a:cubicBezTo>
                  <a:cubicBezTo>
                    <a:pt x="336" y="222"/>
                    <a:pt x="336" y="222"/>
                    <a:pt x="336" y="222"/>
                  </a:cubicBezTo>
                  <a:cubicBezTo>
                    <a:pt x="336" y="223"/>
                    <a:pt x="337" y="223"/>
                    <a:pt x="337" y="223"/>
                  </a:cubicBezTo>
                  <a:cubicBezTo>
                    <a:pt x="337" y="223"/>
                    <a:pt x="337" y="223"/>
                    <a:pt x="337" y="223"/>
                  </a:cubicBezTo>
                  <a:cubicBezTo>
                    <a:pt x="337" y="223"/>
                    <a:pt x="337" y="223"/>
                    <a:pt x="337" y="223"/>
                  </a:cubicBezTo>
                  <a:cubicBezTo>
                    <a:pt x="337" y="223"/>
                    <a:pt x="337" y="223"/>
                    <a:pt x="338" y="223"/>
                  </a:cubicBezTo>
                  <a:cubicBezTo>
                    <a:pt x="338" y="224"/>
                    <a:pt x="338" y="224"/>
                    <a:pt x="338" y="224"/>
                  </a:cubicBezTo>
                  <a:cubicBezTo>
                    <a:pt x="338" y="225"/>
                    <a:pt x="338" y="225"/>
                    <a:pt x="338" y="225"/>
                  </a:cubicBezTo>
                  <a:cubicBezTo>
                    <a:pt x="338" y="226"/>
                    <a:pt x="339" y="226"/>
                    <a:pt x="339" y="226"/>
                  </a:cubicBezTo>
                  <a:cubicBezTo>
                    <a:pt x="339" y="227"/>
                    <a:pt x="338" y="229"/>
                    <a:pt x="338" y="230"/>
                  </a:cubicBezTo>
                  <a:cubicBezTo>
                    <a:pt x="337" y="230"/>
                    <a:pt x="337" y="231"/>
                    <a:pt x="336" y="232"/>
                  </a:cubicBezTo>
                  <a:cubicBezTo>
                    <a:pt x="336" y="232"/>
                    <a:pt x="336" y="232"/>
                    <a:pt x="336" y="233"/>
                  </a:cubicBezTo>
                  <a:cubicBezTo>
                    <a:pt x="336" y="233"/>
                    <a:pt x="335" y="233"/>
                    <a:pt x="335" y="233"/>
                  </a:cubicBezTo>
                  <a:cubicBezTo>
                    <a:pt x="335" y="234"/>
                    <a:pt x="335" y="234"/>
                    <a:pt x="335" y="235"/>
                  </a:cubicBezTo>
                  <a:cubicBezTo>
                    <a:pt x="335" y="235"/>
                    <a:pt x="334" y="236"/>
                    <a:pt x="334" y="236"/>
                  </a:cubicBezTo>
                  <a:cubicBezTo>
                    <a:pt x="334" y="236"/>
                    <a:pt x="334" y="236"/>
                    <a:pt x="334" y="237"/>
                  </a:cubicBezTo>
                  <a:cubicBezTo>
                    <a:pt x="334" y="237"/>
                    <a:pt x="334" y="237"/>
                    <a:pt x="334" y="237"/>
                  </a:cubicBezTo>
                  <a:cubicBezTo>
                    <a:pt x="334" y="237"/>
                    <a:pt x="334" y="237"/>
                    <a:pt x="334" y="238"/>
                  </a:cubicBezTo>
                  <a:cubicBezTo>
                    <a:pt x="334" y="238"/>
                    <a:pt x="334" y="238"/>
                    <a:pt x="334" y="238"/>
                  </a:cubicBezTo>
                  <a:cubicBezTo>
                    <a:pt x="334" y="238"/>
                    <a:pt x="335" y="238"/>
                    <a:pt x="335" y="239"/>
                  </a:cubicBezTo>
                  <a:cubicBezTo>
                    <a:pt x="335" y="239"/>
                    <a:pt x="336" y="238"/>
                    <a:pt x="336" y="238"/>
                  </a:cubicBezTo>
                  <a:cubicBezTo>
                    <a:pt x="336" y="238"/>
                    <a:pt x="336" y="237"/>
                    <a:pt x="336" y="237"/>
                  </a:cubicBezTo>
                  <a:cubicBezTo>
                    <a:pt x="337" y="237"/>
                    <a:pt x="337" y="236"/>
                    <a:pt x="337" y="236"/>
                  </a:cubicBezTo>
                  <a:cubicBezTo>
                    <a:pt x="337" y="236"/>
                    <a:pt x="337" y="236"/>
                    <a:pt x="337" y="236"/>
                  </a:cubicBezTo>
                  <a:cubicBezTo>
                    <a:pt x="337" y="236"/>
                    <a:pt x="337" y="236"/>
                    <a:pt x="337" y="236"/>
                  </a:cubicBezTo>
                  <a:cubicBezTo>
                    <a:pt x="338" y="236"/>
                    <a:pt x="338" y="236"/>
                    <a:pt x="339" y="237"/>
                  </a:cubicBezTo>
                  <a:cubicBezTo>
                    <a:pt x="339" y="237"/>
                    <a:pt x="338" y="237"/>
                    <a:pt x="338" y="237"/>
                  </a:cubicBezTo>
                  <a:cubicBezTo>
                    <a:pt x="338" y="237"/>
                    <a:pt x="338" y="238"/>
                    <a:pt x="338" y="238"/>
                  </a:cubicBezTo>
                  <a:cubicBezTo>
                    <a:pt x="338" y="238"/>
                    <a:pt x="337" y="238"/>
                    <a:pt x="337" y="239"/>
                  </a:cubicBezTo>
                  <a:cubicBezTo>
                    <a:pt x="337" y="240"/>
                    <a:pt x="336" y="240"/>
                    <a:pt x="335" y="241"/>
                  </a:cubicBezTo>
                  <a:cubicBezTo>
                    <a:pt x="335" y="241"/>
                    <a:pt x="335" y="241"/>
                    <a:pt x="334" y="242"/>
                  </a:cubicBezTo>
                  <a:cubicBezTo>
                    <a:pt x="334" y="242"/>
                    <a:pt x="334" y="242"/>
                    <a:pt x="334" y="242"/>
                  </a:cubicBezTo>
                  <a:cubicBezTo>
                    <a:pt x="335" y="242"/>
                    <a:pt x="335" y="242"/>
                    <a:pt x="335" y="243"/>
                  </a:cubicBezTo>
                  <a:cubicBezTo>
                    <a:pt x="335" y="243"/>
                    <a:pt x="335" y="243"/>
                    <a:pt x="335" y="243"/>
                  </a:cubicBezTo>
                  <a:cubicBezTo>
                    <a:pt x="335" y="243"/>
                    <a:pt x="335" y="243"/>
                    <a:pt x="335" y="243"/>
                  </a:cubicBezTo>
                  <a:cubicBezTo>
                    <a:pt x="335" y="243"/>
                    <a:pt x="335" y="243"/>
                    <a:pt x="336" y="244"/>
                  </a:cubicBezTo>
                  <a:cubicBezTo>
                    <a:pt x="336" y="244"/>
                    <a:pt x="336" y="244"/>
                    <a:pt x="336" y="244"/>
                  </a:cubicBezTo>
                  <a:cubicBezTo>
                    <a:pt x="336" y="244"/>
                    <a:pt x="336" y="244"/>
                    <a:pt x="336" y="244"/>
                  </a:cubicBezTo>
                  <a:cubicBezTo>
                    <a:pt x="336" y="245"/>
                    <a:pt x="336" y="245"/>
                    <a:pt x="336" y="245"/>
                  </a:cubicBezTo>
                  <a:cubicBezTo>
                    <a:pt x="336" y="245"/>
                    <a:pt x="336" y="246"/>
                    <a:pt x="336" y="246"/>
                  </a:cubicBezTo>
                  <a:cubicBezTo>
                    <a:pt x="336" y="246"/>
                    <a:pt x="336" y="247"/>
                    <a:pt x="336" y="247"/>
                  </a:cubicBezTo>
                  <a:cubicBezTo>
                    <a:pt x="336" y="248"/>
                    <a:pt x="337" y="249"/>
                    <a:pt x="337" y="248"/>
                  </a:cubicBezTo>
                  <a:cubicBezTo>
                    <a:pt x="338" y="248"/>
                    <a:pt x="337" y="248"/>
                    <a:pt x="338" y="247"/>
                  </a:cubicBezTo>
                  <a:cubicBezTo>
                    <a:pt x="338" y="247"/>
                    <a:pt x="338" y="247"/>
                    <a:pt x="338" y="247"/>
                  </a:cubicBezTo>
                  <a:cubicBezTo>
                    <a:pt x="339" y="248"/>
                    <a:pt x="339" y="247"/>
                    <a:pt x="339" y="247"/>
                  </a:cubicBezTo>
                  <a:cubicBezTo>
                    <a:pt x="339" y="247"/>
                    <a:pt x="340" y="247"/>
                    <a:pt x="340" y="247"/>
                  </a:cubicBezTo>
                  <a:cubicBezTo>
                    <a:pt x="340" y="247"/>
                    <a:pt x="340" y="247"/>
                    <a:pt x="340" y="248"/>
                  </a:cubicBezTo>
                  <a:cubicBezTo>
                    <a:pt x="339" y="248"/>
                    <a:pt x="339" y="248"/>
                    <a:pt x="339" y="249"/>
                  </a:cubicBezTo>
                  <a:cubicBezTo>
                    <a:pt x="339" y="249"/>
                    <a:pt x="339" y="250"/>
                    <a:pt x="339" y="250"/>
                  </a:cubicBezTo>
                  <a:cubicBezTo>
                    <a:pt x="339" y="250"/>
                    <a:pt x="339" y="251"/>
                    <a:pt x="339" y="251"/>
                  </a:cubicBezTo>
                  <a:cubicBezTo>
                    <a:pt x="339" y="251"/>
                    <a:pt x="339" y="251"/>
                    <a:pt x="339" y="251"/>
                  </a:cubicBezTo>
                  <a:cubicBezTo>
                    <a:pt x="339" y="251"/>
                    <a:pt x="339" y="251"/>
                    <a:pt x="339" y="251"/>
                  </a:cubicBezTo>
                  <a:cubicBezTo>
                    <a:pt x="339" y="251"/>
                    <a:pt x="339" y="251"/>
                    <a:pt x="339" y="251"/>
                  </a:cubicBezTo>
                  <a:cubicBezTo>
                    <a:pt x="340" y="251"/>
                    <a:pt x="340" y="251"/>
                    <a:pt x="340" y="250"/>
                  </a:cubicBezTo>
                  <a:cubicBezTo>
                    <a:pt x="340" y="250"/>
                    <a:pt x="340" y="250"/>
                    <a:pt x="340" y="250"/>
                  </a:cubicBezTo>
                  <a:cubicBezTo>
                    <a:pt x="340" y="250"/>
                    <a:pt x="341" y="250"/>
                    <a:pt x="341" y="250"/>
                  </a:cubicBezTo>
                  <a:cubicBezTo>
                    <a:pt x="341" y="250"/>
                    <a:pt x="341" y="251"/>
                    <a:pt x="341" y="251"/>
                  </a:cubicBezTo>
                  <a:cubicBezTo>
                    <a:pt x="341" y="251"/>
                    <a:pt x="340" y="251"/>
                    <a:pt x="340" y="251"/>
                  </a:cubicBezTo>
                  <a:cubicBezTo>
                    <a:pt x="340" y="251"/>
                    <a:pt x="340" y="251"/>
                    <a:pt x="340" y="251"/>
                  </a:cubicBezTo>
                  <a:cubicBezTo>
                    <a:pt x="340" y="252"/>
                    <a:pt x="340" y="252"/>
                    <a:pt x="339" y="252"/>
                  </a:cubicBezTo>
                  <a:cubicBezTo>
                    <a:pt x="339" y="252"/>
                    <a:pt x="339" y="252"/>
                    <a:pt x="339" y="252"/>
                  </a:cubicBezTo>
                  <a:cubicBezTo>
                    <a:pt x="339" y="253"/>
                    <a:pt x="340" y="253"/>
                    <a:pt x="340" y="253"/>
                  </a:cubicBezTo>
                  <a:cubicBezTo>
                    <a:pt x="340" y="254"/>
                    <a:pt x="340" y="254"/>
                    <a:pt x="340" y="255"/>
                  </a:cubicBezTo>
                  <a:cubicBezTo>
                    <a:pt x="340" y="255"/>
                    <a:pt x="340" y="256"/>
                    <a:pt x="340" y="256"/>
                  </a:cubicBezTo>
                  <a:cubicBezTo>
                    <a:pt x="340" y="257"/>
                    <a:pt x="340" y="257"/>
                    <a:pt x="340" y="257"/>
                  </a:cubicBezTo>
                  <a:cubicBezTo>
                    <a:pt x="341" y="258"/>
                    <a:pt x="341" y="258"/>
                    <a:pt x="341" y="259"/>
                  </a:cubicBezTo>
                  <a:cubicBezTo>
                    <a:pt x="342" y="259"/>
                    <a:pt x="342" y="259"/>
                    <a:pt x="342" y="259"/>
                  </a:cubicBezTo>
                  <a:cubicBezTo>
                    <a:pt x="342" y="259"/>
                    <a:pt x="342" y="259"/>
                    <a:pt x="342" y="259"/>
                  </a:cubicBezTo>
                  <a:cubicBezTo>
                    <a:pt x="343" y="259"/>
                    <a:pt x="343" y="260"/>
                    <a:pt x="343" y="260"/>
                  </a:cubicBezTo>
                  <a:cubicBezTo>
                    <a:pt x="343" y="260"/>
                    <a:pt x="343" y="260"/>
                    <a:pt x="344" y="260"/>
                  </a:cubicBezTo>
                  <a:cubicBezTo>
                    <a:pt x="344" y="260"/>
                    <a:pt x="344" y="260"/>
                    <a:pt x="344" y="261"/>
                  </a:cubicBezTo>
                  <a:cubicBezTo>
                    <a:pt x="344" y="261"/>
                    <a:pt x="344" y="261"/>
                    <a:pt x="344" y="261"/>
                  </a:cubicBezTo>
                  <a:cubicBezTo>
                    <a:pt x="344" y="261"/>
                    <a:pt x="344" y="262"/>
                    <a:pt x="344" y="263"/>
                  </a:cubicBezTo>
                  <a:cubicBezTo>
                    <a:pt x="345" y="264"/>
                    <a:pt x="345" y="264"/>
                    <a:pt x="345" y="265"/>
                  </a:cubicBezTo>
                  <a:cubicBezTo>
                    <a:pt x="345" y="265"/>
                    <a:pt x="344" y="266"/>
                    <a:pt x="344" y="266"/>
                  </a:cubicBezTo>
                  <a:cubicBezTo>
                    <a:pt x="344" y="267"/>
                    <a:pt x="345" y="267"/>
                    <a:pt x="345" y="267"/>
                  </a:cubicBezTo>
                  <a:cubicBezTo>
                    <a:pt x="345" y="267"/>
                    <a:pt x="345" y="267"/>
                    <a:pt x="345" y="267"/>
                  </a:cubicBezTo>
                  <a:cubicBezTo>
                    <a:pt x="345" y="267"/>
                    <a:pt x="346" y="267"/>
                    <a:pt x="346" y="266"/>
                  </a:cubicBezTo>
                  <a:cubicBezTo>
                    <a:pt x="346" y="266"/>
                    <a:pt x="346" y="266"/>
                    <a:pt x="346" y="266"/>
                  </a:cubicBezTo>
                  <a:cubicBezTo>
                    <a:pt x="346" y="266"/>
                    <a:pt x="346" y="266"/>
                    <a:pt x="346" y="266"/>
                  </a:cubicBezTo>
                  <a:cubicBezTo>
                    <a:pt x="346" y="266"/>
                    <a:pt x="347" y="266"/>
                    <a:pt x="347" y="266"/>
                  </a:cubicBezTo>
                  <a:cubicBezTo>
                    <a:pt x="347" y="266"/>
                    <a:pt x="347" y="267"/>
                    <a:pt x="347" y="267"/>
                  </a:cubicBezTo>
                  <a:cubicBezTo>
                    <a:pt x="347" y="267"/>
                    <a:pt x="347" y="267"/>
                    <a:pt x="347" y="267"/>
                  </a:cubicBezTo>
                  <a:cubicBezTo>
                    <a:pt x="347" y="267"/>
                    <a:pt x="347" y="267"/>
                    <a:pt x="348" y="267"/>
                  </a:cubicBezTo>
                  <a:cubicBezTo>
                    <a:pt x="348" y="267"/>
                    <a:pt x="348" y="267"/>
                    <a:pt x="348" y="267"/>
                  </a:cubicBezTo>
                  <a:cubicBezTo>
                    <a:pt x="349" y="266"/>
                    <a:pt x="349" y="266"/>
                    <a:pt x="350" y="266"/>
                  </a:cubicBezTo>
                  <a:cubicBezTo>
                    <a:pt x="350" y="266"/>
                    <a:pt x="350" y="266"/>
                    <a:pt x="351" y="266"/>
                  </a:cubicBezTo>
                  <a:cubicBezTo>
                    <a:pt x="351" y="266"/>
                    <a:pt x="351" y="266"/>
                    <a:pt x="351" y="265"/>
                  </a:cubicBezTo>
                  <a:cubicBezTo>
                    <a:pt x="351" y="265"/>
                    <a:pt x="351" y="265"/>
                    <a:pt x="351" y="265"/>
                  </a:cubicBezTo>
                  <a:cubicBezTo>
                    <a:pt x="352" y="265"/>
                    <a:pt x="352" y="265"/>
                    <a:pt x="352" y="265"/>
                  </a:cubicBezTo>
                  <a:cubicBezTo>
                    <a:pt x="352" y="265"/>
                    <a:pt x="352" y="265"/>
                    <a:pt x="352" y="265"/>
                  </a:cubicBezTo>
                  <a:cubicBezTo>
                    <a:pt x="352" y="265"/>
                    <a:pt x="352" y="265"/>
                    <a:pt x="352" y="265"/>
                  </a:cubicBezTo>
                  <a:cubicBezTo>
                    <a:pt x="352" y="264"/>
                    <a:pt x="352" y="264"/>
                    <a:pt x="352" y="264"/>
                  </a:cubicBezTo>
                  <a:cubicBezTo>
                    <a:pt x="352" y="263"/>
                    <a:pt x="352" y="263"/>
                    <a:pt x="353" y="263"/>
                  </a:cubicBezTo>
                  <a:cubicBezTo>
                    <a:pt x="353" y="262"/>
                    <a:pt x="353" y="262"/>
                    <a:pt x="353" y="262"/>
                  </a:cubicBezTo>
                  <a:cubicBezTo>
                    <a:pt x="353" y="262"/>
                    <a:pt x="353" y="262"/>
                    <a:pt x="353" y="262"/>
                  </a:cubicBezTo>
                  <a:cubicBezTo>
                    <a:pt x="354" y="261"/>
                    <a:pt x="354" y="261"/>
                    <a:pt x="354" y="261"/>
                  </a:cubicBezTo>
                  <a:cubicBezTo>
                    <a:pt x="354" y="260"/>
                    <a:pt x="354" y="260"/>
                    <a:pt x="354" y="260"/>
                  </a:cubicBezTo>
                  <a:cubicBezTo>
                    <a:pt x="354" y="260"/>
                    <a:pt x="354" y="260"/>
                    <a:pt x="354" y="260"/>
                  </a:cubicBezTo>
                  <a:cubicBezTo>
                    <a:pt x="354" y="260"/>
                    <a:pt x="354" y="259"/>
                    <a:pt x="354" y="259"/>
                  </a:cubicBezTo>
                  <a:cubicBezTo>
                    <a:pt x="354" y="259"/>
                    <a:pt x="354" y="259"/>
                    <a:pt x="354" y="259"/>
                  </a:cubicBezTo>
                  <a:cubicBezTo>
                    <a:pt x="354" y="258"/>
                    <a:pt x="355" y="258"/>
                    <a:pt x="355" y="258"/>
                  </a:cubicBezTo>
                  <a:cubicBezTo>
                    <a:pt x="355" y="257"/>
                    <a:pt x="355" y="257"/>
                    <a:pt x="355" y="257"/>
                  </a:cubicBezTo>
                  <a:cubicBezTo>
                    <a:pt x="355" y="257"/>
                    <a:pt x="355" y="257"/>
                    <a:pt x="355" y="257"/>
                  </a:cubicBezTo>
                  <a:cubicBezTo>
                    <a:pt x="355" y="256"/>
                    <a:pt x="355" y="256"/>
                    <a:pt x="355" y="256"/>
                  </a:cubicBezTo>
                  <a:cubicBezTo>
                    <a:pt x="355" y="256"/>
                    <a:pt x="355" y="255"/>
                    <a:pt x="355" y="255"/>
                  </a:cubicBezTo>
                  <a:cubicBezTo>
                    <a:pt x="355" y="255"/>
                    <a:pt x="355" y="255"/>
                    <a:pt x="356" y="256"/>
                  </a:cubicBezTo>
                  <a:cubicBezTo>
                    <a:pt x="356" y="256"/>
                    <a:pt x="356" y="255"/>
                    <a:pt x="356" y="255"/>
                  </a:cubicBezTo>
                  <a:cubicBezTo>
                    <a:pt x="356" y="255"/>
                    <a:pt x="356" y="255"/>
                    <a:pt x="356" y="255"/>
                  </a:cubicBezTo>
                  <a:cubicBezTo>
                    <a:pt x="356" y="255"/>
                    <a:pt x="356" y="254"/>
                    <a:pt x="356" y="254"/>
                  </a:cubicBezTo>
                  <a:cubicBezTo>
                    <a:pt x="356" y="254"/>
                    <a:pt x="356" y="254"/>
                    <a:pt x="356" y="254"/>
                  </a:cubicBezTo>
                  <a:cubicBezTo>
                    <a:pt x="356" y="253"/>
                    <a:pt x="356" y="253"/>
                    <a:pt x="356" y="253"/>
                  </a:cubicBezTo>
                  <a:cubicBezTo>
                    <a:pt x="356" y="253"/>
                    <a:pt x="356" y="252"/>
                    <a:pt x="356" y="252"/>
                  </a:cubicBezTo>
                  <a:cubicBezTo>
                    <a:pt x="356" y="252"/>
                    <a:pt x="356" y="252"/>
                    <a:pt x="356" y="252"/>
                  </a:cubicBezTo>
                  <a:cubicBezTo>
                    <a:pt x="357" y="252"/>
                    <a:pt x="357" y="252"/>
                    <a:pt x="357" y="251"/>
                  </a:cubicBezTo>
                  <a:cubicBezTo>
                    <a:pt x="357" y="251"/>
                    <a:pt x="357" y="251"/>
                    <a:pt x="357" y="251"/>
                  </a:cubicBezTo>
                  <a:cubicBezTo>
                    <a:pt x="357" y="251"/>
                    <a:pt x="357" y="251"/>
                    <a:pt x="357" y="250"/>
                  </a:cubicBezTo>
                  <a:cubicBezTo>
                    <a:pt x="358" y="250"/>
                    <a:pt x="358" y="250"/>
                    <a:pt x="358" y="250"/>
                  </a:cubicBezTo>
                  <a:cubicBezTo>
                    <a:pt x="358" y="250"/>
                    <a:pt x="358" y="250"/>
                    <a:pt x="358" y="250"/>
                  </a:cubicBezTo>
                  <a:cubicBezTo>
                    <a:pt x="358" y="249"/>
                    <a:pt x="358" y="249"/>
                    <a:pt x="358" y="249"/>
                  </a:cubicBezTo>
                  <a:cubicBezTo>
                    <a:pt x="358" y="249"/>
                    <a:pt x="358" y="249"/>
                    <a:pt x="358" y="248"/>
                  </a:cubicBezTo>
                  <a:cubicBezTo>
                    <a:pt x="358" y="247"/>
                    <a:pt x="358" y="245"/>
                    <a:pt x="357" y="244"/>
                  </a:cubicBezTo>
                  <a:cubicBezTo>
                    <a:pt x="357" y="243"/>
                    <a:pt x="357" y="243"/>
                    <a:pt x="357" y="242"/>
                  </a:cubicBezTo>
                  <a:cubicBezTo>
                    <a:pt x="357" y="242"/>
                    <a:pt x="357" y="241"/>
                    <a:pt x="357" y="241"/>
                  </a:cubicBezTo>
                  <a:cubicBezTo>
                    <a:pt x="357" y="240"/>
                    <a:pt x="357" y="240"/>
                    <a:pt x="356" y="240"/>
                  </a:cubicBezTo>
                  <a:cubicBezTo>
                    <a:pt x="356" y="238"/>
                    <a:pt x="356" y="237"/>
                    <a:pt x="356" y="235"/>
                  </a:cubicBezTo>
                  <a:cubicBezTo>
                    <a:pt x="356" y="235"/>
                    <a:pt x="356" y="234"/>
                    <a:pt x="355" y="234"/>
                  </a:cubicBezTo>
                  <a:cubicBezTo>
                    <a:pt x="355" y="233"/>
                    <a:pt x="355" y="232"/>
                    <a:pt x="355" y="231"/>
                  </a:cubicBezTo>
                  <a:cubicBezTo>
                    <a:pt x="355" y="231"/>
                    <a:pt x="355" y="231"/>
                    <a:pt x="355" y="230"/>
                  </a:cubicBezTo>
                  <a:cubicBezTo>
                    <a:pt x="355" y="230"/>
                    <a:pt x="355" y="230"/>
                    <a:pt x="355" y="230"/>
                  </a:cubicBezTo>
                  <a:cubicBezTo>
                    <a:pt x="355" y="229"/>
                    <a:pt x="355" y="229"/>
                    <a:pt x="355" y="229"/>
                  </a:cubicBezTo>
                  <a:cubicBezTo>
                    <a:pt x="355" y="229"/>
                    <a:pt x="355" y="229"/>
                    <a:pt x="355" y="229"/>
                  </a:cubicBezTo>
                  <a:cubicBezTo>
                    <a:pt x="356" y="229"/>
                    <a:pt x="355" y="229"/>
                    <a:pt x="355" y="229"/>
                  </a:cubicBezTo>
                  <a:cubicBezTo>
                    <a:pt x="355" y="229"/>
                    <a:pt x="356" y="229"/>
                    <a:pt x="356" y="229"/>
                  </a:cubicBezTo>
                  <a:cubicBezTo>
                    <a:pt x="356" y="229"/>
                    <a:pt x="356" y="229"/>
                    <a:pt x="356" y="229"/>
                  </a:cubicBezTo>
                  <a:cubicBezTo>
                    <a:pt x="356" y="229"/>
                    <a:pt x="356" y="229"/>
                    <a:pt x="356" y="229"/>
                  </a:cubicBezTo>
                  <a:cubicBezTo>
                    <a:pt x="356" y="229"/>
                    <a:pt x="356" y="229"/>
                    <a:pt x="357" y="229"/>
                  </a:cubicBezTo>
                  <a:cubicBezTo>
                    <a:pt x="357" y="229"/>
                    <a:pt x="357" y="228"/>
                    <a:pt x="357" y="228"/>
                  </a:cubicBezTo>
                  <a:cubicBezTo>
                    <a:pt x="357" y="228"/>
                    <a:pt x="356" y="228"/>
                    <a:pt x="356" y="227"/>
                  </a:cubicBezTo>
                  <a:cubicBezTo>
                    <a:pt x="356" y="226"/>
                    <a:pt x="355" y="226"/>
                    <a:pt x="355" y="225"/>
                  </a:cubicBezTo>
                  <a:cubicBezTo>
                    <a:pt x="355" y="224"/>
                    <a:pt x="354" y="224"/>
                    <a:pt x="354" y="223"/>
                  </a:cubicBezTo>
                  <a:cubicBezTo>
                    <a:pt x="354" y="223"/>
                    <a:pt x="354" y="222"/>
                    <a:pt x="354" y="222"/>
                  </a:cubicBezTo>
                  <a:cubicBezTo>
                    <a:pt x="354" y="221"/>
                    <a:pt x="354" y="220"/>
                    <a:pt x="354" y="220"/>
                  </a:cubicBezTo>
                  <a:cubicBezTo>
                    <a:pt x="354" y="219"/>
                    <a:pt x="354" y="219"/>
                    <a:pt x="354" y="219"/>
                  </a:cubicBezTo>
                  <a:cubicBezTo>
                    <a:pt x="354" y="218"/>
                    <a:pt x="354" y="218"/>
                    <a:pt x="354" y="218"/>
                  </a:cubicBezTo>
                  <a:cubicBezTo>
                    <a:pt x="354" y="217"/>
                    <a:pt x="353" y="214"/>
                    <a:pt x="353" y="214"/>
                  </a:cubicBezTo>
                  <a:cubicBezTo>
                    <a:pt x="353" y="213"/>
                    <a:pt x="353" y="213"/>
                    <a:pt x="353" y="213"/>
                  </a:cubicBezTo>
                  <a:cubicBezTo>
                    <a:pt x="353" y="213"/>
                    <a:pt x="353" y="213"/>
                    <a:pt x="353" y="212"/>
                  </a:cubicBezTo>
                  <a:cubicBezTo>
                    <a:pt x="353" y="212"/>
                    <a:pt x="353" y="212"/>
                    <a:pt x="353" y="212"/>
                  </a:cubicBezTo>
                  <a:cubicBezTo>
                    <a:pt x="353" y="212"/>
                    <a:pt x="353" y="211"/>
                    <a:pt x="353" y="211"/>
                  </a:cubicBezTo>
                  <a:cubicBezTo>
                    <a:pt x="353" y="211"/>
                    <a:pt x="353" y="211"/>
                    <a:pt x="353" y="210"/>
                  </a:cubicBezTo>
                  <a:cubicBezTo>
                    <a:pt x="353" y="210"/>
                    <a:pt x="353" y="210"/>
                    <a:pt x="353" y="210"/>
                  </a:cubicBezTo>
                  <a:cubicBezTo>
                    <a:pt x="353" y="210"/>
                    <a:pt x="353" y="209"/>
                    <a:pt x="353" y="209"/>
                  </a:cubicBezTo>
                  <a:cubicBezTo>
                    <a:pt x="353" y="209"/>
                    <a:pt x="353" y="209"/>
                    <a:pt x="353" y="209"/>
                  </a:cubicBezTo>
                  <a:cubicBezTo>
                    <a:pt x="353" y="209"/>
                    <a:pt x="353" y="209"/>
                    <a:pt x="353" y="209"/>
                  </a:cubicBezTo>
                  <a:cubicBezTo>
                    <a:pt x="353" y="209"/>
                    <a:pt x="353" y="209"/>
                    <a:pt x="353" y="208"/>
                  </a:cubicBezTo>
                  <a:cubicBezTo>
                    <a:pt x="353" y="208"/>
                    <a:pt x="353" y="208"/>
                    <a:pt x="353" y="208"/>
                  </a:cubicBezTo>
                  <a:cubicBezTo>
                    <a:pt x="353" y="208"/>
                    <a:pt x="353" y="208"/>
                    <a:pt x="353" y="208"/>
                  </a:cubicBezTo>
                  <a:cubicBezTo>
                    <a:pt x="354" y="208"/>
                    <a:pt x="354" y="207"/>
                    <a:pt x="354" y="207"/>
                  </a:cubicBezTo>
                  <a:cubicBezTo>
                    <a:pt x="354" y="207"/>
                    <a:pt x="354" y="207"/>
                    <a:pt x="354" y="207"/>
                  </a:cubicBezTo>
                  <a:cubicBezTo>
                    <a:pt x="353" y="207"/>
                    <a:pt x="353" y="206"/>
                    <a:pt x="353" y="206"/>
                  </a:cubicBezTo>
                  <a:cubicBezTo>
                    <a:pt x="353" y="206"/>
                    <a:pt x="354" y="206"/>
                    <a:pt x="354" y="206"/>
                  </a:cubicBezTo>
                  <a:cubicBezTo>
                    <a:pt x="354" y="206"/>
                    <a:pt x="354" y="206"/>
                    <a:pt x="354" y="206"/>
                  </a:cubicBezTo>
                  <a:cubicBezTo>
                    <a:pt x="354" y="205"/>
                    <a:pt x="354" y="205"/>
                    <a:pt x="354" y="205"/>
                  </a:cubicBezTo>
                  <a:cubicBezTo>
                    <a:pt x="354" y="205"/>
                    <a:pt x="354" y="205"/>
                    <a:pt x="354" y="205"/>
                  </a:cubicBezTo>
                  <a:cubicBezTo>
                    <a:pt x="354" y="205"/>
                    <a:pt x="354" y="205"/>
                    <a:pt x="354" y="205"/>
                  </a:cubicBezTo>
                  <a:cubicBezTo>
                    <a:pt x="354" y="204"/>
                    <a:pt x="354" y="204"/>
                    <a:pt x="354" y="204"/>
                  </a:cubicBezTo>
                  <a:cubicBezTo>
                    <a:pt x="355" y="203"/>
                    <a:pt x="355" y="203"/>
                    <a:pt x="355" y="203"/>
                  </a:cubicBezTo>
                  <a:cubicBezTo>
                    <a:pt x="355" y="203"/>
                    <a:pt x="355" y="203"/>
                    <a:pt x="355" y="203"/>
                  </a:cubicBezTo>
                  <a:cubicBezTo>
                    <a:pt x="355" y="202"/>
                    <a:pt x="355" y="202"/>
                    <a:pt x="355" y="202"/>
                  </a:cubicBezTo>
                  <a:cubicBezTo>
                    <a:pt x="355" y="202"/>
                    <a:pt x="355" y="202"/>
                    <a:pt x="355" y="202"/>
                  </a:cubicBezTo>
                  <a:cubicBezTo>
                    <a:pt x="355" y="201"/>
                    <a:pt x="355" y="201"/>
                    <a:pt x="356" y="201"/>
                  </a:cubicBezTo>
                  <a:cubicBezTo>
                    <a:pt x="356" y="201"/>
                    <a:pt x="356" y="201"/>
                    <a:pt x="356" y="201"/>
                  </a:cubicBezTo>
                  <a:cubicBezTo>
                    <a:pt x="356" y="201"/>
                    <a:pt x="356" y="201"/>
                    <a:pt x="356" y="201"/>
                  </a:cubicBezTo>
                  <a:cubicBezTo>
                    <a:pt x="356" y="200"/>
                    <a:pt x="356" y="201"/>
                    <a:pt x="357" y="200"/>
                  </a:cubicBezTo>
                  <a:cubicBezTo>
                    <a:pt x="357" y="200"/>
                    <a:pt x="356" y="200"/>
                    <a:pt x="356" y="199"/>
                  </a:cubicBezTo>
                  <a:cubicBezTo>
                    <a:pt x="356" y="199"/>
                    <a:pt x="357" y="199"/>
                    <a:pt x="357" y="199"/>
                  </a:cubicBezTo>
                  <a:cubicBezTo>
                    <a:pt x="358" y="198"/>
                    <a:pt x="358" y="198"/>
                    <a:pt x="358" y="197"/>
                  </a:cubicBezTo>
                  <a:cubicBezTo>
                    <a:pt x="358" y="197"/>
                    <a:pt x="359" y="196"/>
                    <a:pt x="359" y="196"/>
                  </a:cubicBezTo>
                  <a:cubicBezTo>
                    <a:pt x="359" y="196"/>
                    <a:pt x="359" y="196"/>
                    <a:pt x="359" y="196"/>
                  </a:cubicBezTo>
                  <a:cubicBezTo>
                    <a:pt x="359" y="196"/>
                    <a:pt x="359" y="195"/>
                    <a:pt x="360" y="195"/>
                  </a:cubicBezTo>
                  <a:cubicBezTo>
                    <a:pt x="360" y="195"/>
                    <a:pt x="360" y="194"/>
                    <a:pt x="360" y="194"/>
                  </a:cubicBezTo>
                  <a:cubicBezTo>
                    <a:pt x="360" y="194"/>
                    <a:pt x="360" y="194"/>
                    <a:pt x="360" y="194"/>
                  </a:cubicBezTo>
                  <a:cubicBezTo>
                    <a:pt x="360" y="194"/>
                    <a:pt x="360" y="194"/>
                    <a:pt x="360" y="194"/>
                  </a:cubicBezTo>
                  <a:cubicBezTo>
                    <a:pt x="361" y="194"/>
                    <a:pt x="361" y="194"/>
                    <a:pt x="361" y="194"/>
                  </a:cubicBezTo>
                  <a:cubicBezTo>
                    <a:pt x="361" y="194"/>
                    <a:pt x="361" y="194"/>
                    <a:pt x="361" y="193"/>
                  </a:cubicBezTo>
                  <a:cubicBezTo>
                    <a:pt x="361" y="193"/>
                    <a:pt x="361" y="193"/>
                    <a:pt x="361" y="193"/>
                  </a:cubicBezTo>
                  <a:cubicBezTo>
                    <a:pt x="361" y="193"/>
                    <a:pt x="361" y="193"/>
                    <a:pt x="361" y="193"/>
                  </a:cubicBezTo>
                  <a:cubicBezTo>
                    <a:pt x="362" y="192"/>
                    <a:pt x="362" y="192"/>
                    <a:pt x="362" y="192"/>
                  </a:cubicBezTo>
                  <a:cubicBezTo>
                    <a:pt x="363" y="191"/>
                    <a:pt x="363" y="191"/>
                    <a:pt x="363" y="191"/>
                  </a:cubicBezTo>
                  <a:cubicBezTo>
                    <a:pt x="364" y="190"/>
                    <a:pt x="364" y="190"/>
                    <a:pt x="365" y="190"/>
                  </a:cubicBezTo>
                  <a:cubicBezTo>
                    <a:pt x="365" y="189"/>
                    <a:pt x="365" y="189"/>
                    <a:pt x="365" y="189"/>
                  </a:cubicBezTo>
                  <a:cubicBezTo>
                    <a:pt x="365" y="189"/>
                    <a:pt x="365" y="189"/>
                    <a:pt x="366" y="189"/>
                  </a:cubicBezTo>
                  <a:cubicBezTo>
                    <a:pt x="366" y="189"/>
                    <a:pt x="366" y="189"/>
                    <a:pt x="366" y="189"/>
                  </a:cubicBezTo>
                  <a:cubicBezTo>
                    <a:pt x="366" y="188"/>
                    <a:pt x="366" y="188"/>
                    <a:pt x="366" y="188"/>
                  </a:cubicBezTo>
                  <a:cubicBezTo>
                    <a:pt x="366" y="188"/>
                    <a:pt x="366" y="188"/>
                    <a:pt x="367" y="188"/>
                  </a:cubicBezTo>
                  <a:cubicBezTo>
                    <a:pt x="367" y="188"/>
                    <a:pt x="367" y="188"/>
                    <a:pt x="367" y="188"/>
                  </a:cubicBezTo>
                  <a:cubicBezTo>
                    <a:pt x="367" y="188"/>
                    <a:pt x="367" y="188"/>
                    <a:pt x="367" y="188"/>
                  </a:cubicBezTo>
                  <a:cubicBezTo>
                    <a:pt x="367" y="188"/>
                    <a:pt x="367" y="187"/>
                    <a:pt x="367" y="187"/>
                  </a:cubicBezTo>
                  <a:cubicBezTo>
                    <a:pt x="367" y="187"/>
                    <a:pt x="367" y="187"/>
                    <a:pt x="367" y="187"/>
                  </a:cubicBezTo>
                  <a:cubicBezTo>
                    <a:pt x="367" y="187"/>
                    <a:pt x="368" y="187"/>
                    <a:pt x="368" y="187"/>
                  </a:cubicBezTo>
                  <a:cubicBezTo>
                    <a:pt x="368" y="187"/>
                    <a:pt x="368" y="187"/>
                    <a:pt x="368" y="187"/>
                  </a:cubicBezTo>
                  <a:cubicBezTo>
                    <a:pt x="368" y="187"/>
                    <a:pt x="368" y="187"/>
                    <a:pt x="368" y="187"/>
                  </a:cubicBezTo>
                  <a:cubicBezTo>
                    <a:pt x="368" y="187"/>
                    <a:pt x="369" y="187"/>
                    <a:pt x="369" y="187"/>
                  </a:cubicBezTo>
                  <a:cubicBezTo>
                    <a:pt x="369" y="187"/>
                    <a:pt x="369" y="186"/>
                    <a:pt x="369" y="186"/>
                  </a:cubicBezTo>
                  <a:cubicBezTo>
                    <a:pt x="369" y="186"/>
                    <a:pt x="369" y="186"/>
                    <a:pt x="370" y="186"/>
                  </a:cubicBezTo>
                  <a:cubicBezTo>
                    <a:pt x="370" y="186"/>
                    <a:pt x="370" y="186"/>
                    <a:pt x="370" y="186"/>
                  </a:cubicBezTo>
                  <a:cubicBezTo>
                    <a:pt x="370" y="186"/>
                    <a:pt x="370" y="186"/>
                    <a:pt x="371" y="185"/>
                  </a:cubicBezTo>
                  <a:cubicBezTo>
                    <a:pt x="371" y="185"/>
                    <a:pt x="372" y="185"/>
                    <a:pt x="372" y="185"/>
                  </a:cubicBezTo>
                  <a:cubicBezTo>
                    <a:pt x="372" y="185"/>
                    <a:pt x="372" y="185"/>
                    <a:pt x="373" y="185"/>
                  </a:cubicBezTo>
                  <a:cubicBezTo>
                    <a:pt x="373" y="185"/>
                    <a:pt x="373" y="184"/>
                    <a:pt x="373" y="184"/>
                  </a:cubicBezTo>
                  <a:cubicBezTo>
                    <a:pt x="373" y="184"/>
                    <a:pt x="373" y="184"/>
                    <a:pt x="374" y="184"/>
                  </a:cubicBezTo>
                  <a:cubicBezTo>
                    <a:pt x="374" y="184"/>
                    <a:pt x="374" y="184"/>
                    <a:pt x="374" y="184"/>
                  </a:cubicBezTo>
                  <a:cubicBezTo>
                    <a:pt x="374" y="184"/>
                    <a:pt x="374" y="184"/>
                    <a:pt x="374" y="183"/>
                  </a:cubicBezTo>
                  <a:cubicBezTo>
                    <a:pt x="374" y="183"/>
                    <a:pt x="374" y="183"/>
                    <a:pt x="374" y="183"/>
                  </a:cubicBezTo>
                  <a:cubicBezTo>
                    <a:pt x="374" y="183"/>
                    <a:pt x="374" y="183"/>
                    <a:pt x="374" y="183"/>
                  </a:cubicBezTo>
                  <a:cubicBezTo>
                    <a:pt x="375" y="183"/>
                    <a:pt x="375" y="183"/>
                    <a:pt x="375" y="183"/>
                  </a:cubicBezTo>
                  <a:cubicBezTo>
                    <a:pt x="375" y="183"/>
                    <a:pt x="375" y="183"/>
                    <a:pt x="375" y="183"/>
                  </a:cubicBezTo>
                  <a:cubicBezTo>
                    <a:pt x="376" y="183"/>
                    <a:pt x="376" y="183"/>
                    <a:pt x="376" y="182"/>
                  </a:cubicBezTo>
                  <a:cubicBezTo>
                    <a:pt x="377" y="182"/>
                    <a:pt x="377" y="182"/>
                    <a:pt x="378" y="181"/>
                  </a:cubicBezTo>
                  <a:cubicBezTo>
                    <a:pt x="378" y="181"/>
                    <a:pt x="378" y="180"/>
                    <a:pt x="379" y="180"/>
                  </a:cubicBezTo>
                  <a:cubicBezTo>
                    <a:pt x="379" y="180"/>
                    <a:pt x="379" y="180"/>
                    <a:pt x="379" y="180"/>
                  </a:cubicBezTo>
                  <a:cubicBezTo>
                    <a:pt x="379" y="180"/>
                    <a:pt x="379" y="180"/>
                    <a:pt x="379" y="180"/>
                  </a:cubicBezTo>
                  <a:cubicBezTo>
                    <a:pt x="380" y="180"/>
                    <a:pt x="380" y="180"/>
                    <a:pt x="380" y="180"/>
                  </a:cubicBezTo>
                  <a:cubicBezTo>
                    <a:pt x="380" y="180"/>
                    <a:pt x="381" y="179"/>
                    <a:pt x="381" y="179"/>
                  </a:cubicBezTo>
                  <a:cubicBezTo>
                    <a:pt x="381" y="179"/>
                    <a:pt x="382" y="179"/>
                    <a:pt x="382" y="179"/>
                  </a:cubicBezTo>
                  <a:cubicBezTo>
                    <a:pt x="382" y="178"/>
                    <a:pt x="382" y="178"/>
                    <a:pt x="382" y="178"/>
                  </a:cubicBezTo>
                  <a:cubicBezTo>
                    <a:pt x="382" y="178"/>
                    <a:pt x="382" y="177"/>
                    <a:pt x="382" y="177"/>
                  </a:cubicBezTo>
                  <a:cubicBezTo>
                    <a:pt x="382" y="177"/>
                    <a:pt x="382" y="177"/>
                    <a:pt x="382" y="177"/>
                  </a:cubicBezTo>
                  <a:cubicBezTo>
                    <a:pt x="382" y="177"/>
                    <a:pt x="382" y="177"/>
                    <a:pt x="382" y="177"/>
                  </a:cubicBezTo>
                  <a:cubicBezTo>
                    <a:pt x="382" y="177"/>
                    <a:pt x="383" y="176"/>
                    <a:pt x="383" y="176"/>
                  </a:cubicBezTo>
                  <a:cubicBezTo>
                    <a:pt x="383" y="176"/>
                    <a:pt x="383" y="176"/>
                    <a:pt x="383" y="176"/>
                  </a:cubicBezTo>
                  <a:cubicBezTo>
                    <a:pt x="384" y="175"/>
                    <a:pt x="384" y="175"/>
                    <a:pt x="384" y="175"/>
                  </a:cubicBezTo>
                  <a:cubicBezTo>
                    <a:pt x="384" y="175"/>
                    <a:pt x="385" y="174"/>
                    <a:pt x="385" y="174"/>
                  </a:cubicBezTo>
                  <a:cubicBezTo>
                    <a:pt x="385" y="174"/>
                    <a:pt x="385" y="174"/>
                    <a:pt x="385" y="174"/>
                  </a:cubicBezTo>
                  <a:cubicBezTo>
                    <a:pt x="386" y="174"/>
                    <a:pt x="386" y="173"/>
                    <a:pt x="386" y="173"/>
                  </a:cubicBezTo>
                  <a:cubicBezTo>
                    <a:pt x="386" y="173"/>
                    <a:pt x="386" y="173"/>
                    <a:pt x="387" y="172"/>
                  </a:cubicBezTo>
                  <a:cubicBezTo>
                    <a:pt x="387" y="172"/>
                    <a:pt x="387" y="172"/>
                    <a:pt x="387" y="172"/>
                  </a:cubicBezTo>
                  <a:cubicBezTo>
                    <a:pt x="388" y="171"/>
                    <a:pt x="389" y="171"/>
                    <a:pt x="390" y="171"/>
                  </a:cubicBezTo>
                  <a:cubicBezTo>
                    <a:pt x="390" y="171"/>
                    <a:pt x="391" y="170"/>
                    <a:pt x="391" y="170"/>
                  </a:cubicBezTo>
                  <a:cubicBezTo>
                    <a:pt x="392" y="170"/>
                    <a:pt x="392" y="170"/>
                    <a:pt x="392" y="170"/>
                  </a:cubicBezTo>
                  <a:cubicBezTo>
                    <a:pt x="393" y="170"/>
                    <a:pt x="393" y="170"/>
                    <a:pt x="393" y="170"/>
                  </a:cubicBezTo>
                  <a:cubicBezTo>
                    <a:pt x="393" y="170"/>
                    <a:pt x="394" y="170"/>
                    <a:pt x="394" y="170"/>
                  </a:cubicBezTo>
                  <a:cubicBezTo>
                    <a:pt x="394" y="170"/>
                    <a:pt x="394" y="170"/>
                    <a:pt x="394" y="170"/>
                  </a:cubicBezTo>
                  <a:cubicBezTo>
                    <a:pt x="394" y="170"/>
                    <a:pt x="394" y="170"/>
                    <a:pt x="395" y="170"/>
                  </a:cubicBezTo>
                  <a:cubicBezTo>
                    <a:pt x="395" y="170"/>
                    <a:pt x="395" y="170"/>
                    <a:pt x="395" y="170"/>
                  </a:cubicBezTo>
                  <a:cubicBezTo>
                    <a:pt x="395" y="170"/>
                    <a:pt x="396" y="170"/>
                    <a:pt x="396" y="170"/>
                  </a:cubicBezTo>
                  <a:cubicBezTo>
                    <a:pt x="396" y="169"/>
                    <a:pt x="396" y="169"/>
                    <a:pt x="396" y="169"/>
                  </a:cubicBezTo>
                  <a:cubicBezTo>
                    <a:pt x="397" y="168"/>
                    <a:pt x="397" y="168"/>
                    <a:pt x="397" y="168"/>
                  </a:cubicBezTo>
                  <a:cubicBezTo>
                    <a:pt x="397" y="167"/>
                    <a:pt x="397" y="167"/>
                    <a:pt x="398" y="167"/>
                  </a:cubicBezTo>
                  <a:cubicBezTo>
                    <a:pt x="398" y="167"/>
                    <a:pt x="398" y="167"/>
                    <a:pt x="398" y="166"/>
                  </a:cubicBezTo>
                  <a:cubicBezTo>
                    <a:pt x="399" y="166"/>
                    <a:pt x="399" y="166"/>
                    <a:pt x="399" y="166"/>
                  </a:cubicBezTo>
                  <a:cubicBezTo>
                    <a:pt x="399" y="166"/>
                    <a:pt x="399" y="166"/>
                    <a:pt x="399" y="165"/>
                  </a:cubicBezTo>
                  <a:cubicBezTo>
                    <a:pt x="400" y="165"/>
                    <a:pt x="400" y="165"/>
                    <a:pt x="400" y="165"/>
                  </a:cubicBezTo>
                  <a:cubicBezTo>
                    <a:pt x="400" y="165"/>
                    <a:pt x="401" y="165"/>
                    <a:pt x="401" y="164"/>
                  </a:cubicBezTo>
                  <a:cubicBezTo>
                    <a:pt x="401" y="164"/>
                    <a:pt x="402" y="164"/>
                    <a:pt x="402" y="164"/>
                  </a:cubicBezTo>
                  <a:cubicBezTo>
                    <a:pt x="402" y="164"/>
                    <a:pt x="403" y="164"/>
                    <a:pt x="403" y="164"/>
                  </a:cubicBezTo>
                  <a:cubicBezTo>
                    <a:pt x="403" y="163"/>
                    <a:pt x="403" y="163"/>
                    <a:pt x="403" y="163"/>
                  </a:cubicBezTo>
                  <a:cubicBezTo>
                    <a:pt x="403" y="163"/>
                    <a:pt x="403" y="163"/>
                    <a:pt x="403" y="162"/>
                  </a:cubicBezTo>
                  <a:cubicBezTo>
                    <a:pt x="403" y="162"/>
                    <a:pt x="403" y="162"/>
                    <a:pt x="403" y="162"/>
                  </a:cubicBezTo>
                  <a:cubicBezTo>
                    <a:pt x="403" y="161"/>
                    <a:pt x="403" y="162"/>
                    <a:pt x="404" y="162"/>
                  </a:cubicBezTo>
                  <a:cubicBezTo>
                    <a:pt x="404" y="162"/>
                    <a:pt x="404" y="162"/>
                    <a:pt x="404" y="162"/>
                  </a:cubicBezTo>
                  <a:cubicBezTo>
                    <a:pt x="404" y="162"/>
                    <a:pt x="404" y="162"/>
                    <a:pt x="404" y="162"/>
                  </a:cubicBezTo>
                  <a:cubicBezTo>
                    <a:pt x="405" y="162"/>
                    <a:pt x="405" y="162"/>
                    <a:pt x="405" y="162"/>
                  </a:cubicBezTo>
                  <a:cubicBezTo>
                    <a:pt x="406" y="162"/>
                    <a:pt x="406" y="162"/>
                    <a:pt x="407" y="161"/>
                  </a:cubicBezTo>
                  <a:cubicBezTo>
                    <a:pt x="407" y="161"/>
                    <a:pt x="408" y="161"/>
                    <a:pt x="408" y="161"/>
                  </a:cubicBezTo>
                  <a:cubicBezTo>
                    <a:pt x="408" y="161"/>
                    <a:pt x="408" y="161"/>
                    <a:pt x="409" y="161"/>
                  </a:cubicBezTo>
                  <a:cubicBezTo>
                    <a:pt x="409" y="161"/>
                    <a:pt x="409" y="161"/>
                    <a:pt x="409" y="161"/>
                  </a:cubicBezTo>
                  <a:cubicBezTo>
                    <a:pt x="410" y="161"/>
                    <a:pt x="411" y="161"/>
                    <a:pt x="411" y="161"/>
                  </a:cubicBezTo>
                  <a:cubicBezTo>
                    <a:pt x="411" y="161"/>
                    <a:pt x="411" y="161"/>
                    <a:pt x="411" y="162"/>
                  </a:cubicBezTo>
                  <a:cubicBezTo>
                    <a:pt x="411" y="162"/>
                    <a:pt x="411" y="162"/>
                    <a:pt x="411" y="162"/>
                  </a:cubicBezTo>
                  <a:cubicBezTo>
                    <a:pt x="411" y="162"/>
                    <a:pt x="411" y="162"/>
                    <a:pt x="411" y="162"/>
                  </a:cubicBezTo>
                  <a:cubicBezTo>
                    <a:pt x="411" y="162"/>
                    <a:pt x="411" y="162"/>
                    <a:pt x="412" y="162"/>
                  </a:cubicBezTo>
                  <a:cubicBezTo>
                    <a:pt x="412" y="162"/>
                    <a:pt x="412" y="162"/>
                    <a:pt x="412" y="162"/>
                  </a:cubicBezTo>
                  <a:cubicBezTo>
                    <a:pt x="412" y="162"/>
                    <a:pt x="412" y="162"/>
                    <a:pt x="412" y="162"/>
                  </a:cubicBezTo>
                  <a:cubicBezTo>
                    <a:pt x="412" y="161"/>
                    <a:pt x="412" y="161"/>
                    <a:pt x="413" y="161"/>
                  </a:cubicBezTo>
                  <a:cubicBezTo>
                    <a:pt x="413" y="161"/>
                    <a:pt x="413" y="161"/>
                    <a:pt x="413" y="161"/>
                  </a:cubicBezTo>
                  <a:cubicBezTo>
                    <a:pt x="414" y="160"/>
                    <a:pt x="414" y="160"/>
                    <a:pt x="415" y="159"/>
                  </a:cubicBezTo>
                  <a:cubicBezTo>
                    <a:pt x="415" y="159"/>
                    <a:pt x="416" y="159"/>
                    <a:pt x="415" y="158"/>
                  </a:cubicBezTo>
                  <a:cubicBezTo>
                    <a:pt x="415" y="158"/>
                    <a:pt x="415" y="158"/>
                    <a:pt x="415" y="158"/>
                  </a:cubicBezTo>
                  <a:cubicBezTo>
                    <a:pt x="414" y="158"/>
                    <a:pt x="414" y="158"/>
                    <a:pt x="414" y="158"/>
                  </a:cubicBezTo>
                  <a:cubicBezTo>
                    <a:pt x="414" y="157"/>
                    <a:pt x="414" y="157"/>
                    <a:pt x="414" y="157"/>
                  </a:cubicBezTo>
                  <a:cubicBezTo>
                    <a:pt x="413" y="157"/>
                    <a:pt x="413" y="158"/>
                    <a:pt x="413" y="158"/>
                  </a:cubicBezTo>
                  <a:cubicBezTo>
                    <a:pt x="413" y="158"/>
                    <a:pt x="413" y="158"/>
                    <a:pt x="412" y="158"/>
                  </a:cubicBezTo>
                  <a:cubicBezTo>
                    <a:pt x="412" y="158"/>
                    <a:pt x="412" y="158"/>
                    <a:pt x="412" y="158"/>
                  </a:cubicBezTo>
                  <a:cubicBezTo>
                    <a:pt x="411" y="158"/>
                    <a:pt x="411" y="159"/>
                    <a:pt x="411" y="159"/>
                  </a:cubicBezTo>
                  <a:cubicBezTo>
                    <a:pt x="411" y="159"/>
                    <a:pt x="411" y="159"/>
                    <a:pt x="411" y="159"/>
                  </a:cubicBezTo>
                  <a:cubicBezTo>
                    <a:pt x="410" y="159"/>
                    <a:pt x="410" y="159"/>
                    <a:pt x="410" y="159"/>
                  </a:cubicBezTo>
                  <a:cubicBezTo>
                    <a:pt x="410" y="159"/>
                    <a:pt x="409" y="158"/>
                    <a:pt x="409" y="158"/>
                  </a:cubicBezTo>
                  <a:cubicBezTo>
                    <a:pt x="409" y="158"/>
                    <a:pt x="408" y="158"/>
                    <a:pt x="408" y="158"/>
                  </a:cubicBezTo>
                  <a:cubicBezTo>
                    <a:pt x="408" y="158"/>
                    <a:pt x="407" y="157"/>
                    <a:pt x="408" y="157"/>
                  </a:cubicBezTo>
                  <a:cubicBezTo>
                    <a:pt x="408" y="157"/>
                    <a:pt x="409" y="158"/>
                    <a:pt x="409" y="158"/>
                  </a:cubicBezTo>
                  <a:cubicBezTo>
                    <a:pt x="409" y="158"/>
                    <a:pt x="409" y="158"/>
                    <a:pt x="410" y="158"/>
                  </a:cubicBezTo>
                  <a:cubicBezTo>
                    <a:pt x="410" y="158"/>
                    <a:pt x="410" y="158"/>
                    <a:pt x="410" y="158"/>
                  </a:cubicBezTo>
                  <a:cubicBezTo>
                    <a:pt x="410" y="158"/>
                    <a:pt x="411" y="158"/>
                    <a:pt x="411" y="158"/>
                  </a:cubicBezTo>
                  <a:cubicBezTo>
                    <a:pt x="411" y="158"/>
                    <a:pt x="412" y="157"/>
                    <a:pt x="412" y="157"/>
                  </a:cubicBezTo>
                  <a:cubicBezTo>
                    <a:pt x="412" y="157"/>
                    <a:pt x="412" y="157"/>
                    <a:pt x="412" y="156"/>
                  </a:cubicBezTo>
                  <a:cubicBezTo>
                    <a:pt x="412" y="156"/>
                    <a:pt x="412" y="156"/>
                    <a:pt x="413" y="156"/>
                  </a:cubicBezTo>
                  <a:cubicBezTo>
                    <a:pt x="413" y="156"/>
                    <a:pt x="413" y="156"/>
                    <a:pt x="414" y="155"/>
                  </a:cubicBezTo>
                  <a:cubicBezTo>
                    <a:pt x="414" y="155"/>
                    <a:pt x="414" y="155"/>
                    <a:pt x="414" y="155"/>
                  </a:cubicBezTo>
                  <a:cubicBezTo>
                    <a:pt x="414" y="155"/>
                    <a:pt x="414" y="154"/>
                    <a:pt x="413" y="154"/>
                  </a:cubicBezTo>
                  <a:cubicBezTo>
                    <a:pt x="413" y="154"/>
                    <a:pt x="413" y="154"/>
                    <a:pt x="413" y="154"/>
                  </a:cubicBezTo>
                  <a:cubicBezTo>
                    <a:pt x="412" y="154"/>
                    <a:pt x="412" y="154"/>
                    <a:pt x="412" y="154"/>
                  </a:cubicBezTo>
                  <a:cubicBezTo>
                    <a:pt x="411" y="154"/>
                    <a:pt x="411" y="154"/>
                    <a:pt x="410" y="153"/>
                  </a:cubicBezTo>
                  <a:cubicBezTo>
                    <a:pt x="410" y="153"/>
                    <a:pt x="410" y="153"/>
                    <a:pt x="409" y="153"/>
                  </a:cubicBezTo>
                  <a:cubicBezTo>
                    <a:pt x="409" y="153"/>
                    <a:pt x="409" y="153"/>
                    <a:pt x="409" y="152"/>
                  </a:cubicBezTo>
                  <a:cubicBezTo>
                    <a:pt x="409" y="152"/>
                    <a:pt x="409" y="152"/>
                    <a:pt x="410" y="152"/>
                  </a:cubicBezTo>
                  <a:cubicBezTo>
                    <a:pt x="410" y="152"/>
                    <a:pt x="410" y="152"/>
                    <a:pt x="410" y="153"/>
                  </a:cubicBezTo>
                  <a:cubicBezTo>
                    <a:pt x="410" y="153"/>
                    <a:pt x="410" y="153"/>
                    <a:pt x="411" y="153"/>
                  </a:cubicBezTo>
                  <a:cubicBezTo>
                    <a:pt x="411" y="153"/>
                    <a:pt x="411" y="153"/>
                    <a:pt x="411" y="153"/>
                  </a:cubicBezTo>
                  <a:cubicBezTo>
                    <a:pt x="411" y="153"/>
                    <a:pt x="411" y="153"/>
                    <a:pt x="412" y="153"/>
                  </a:cubicBezTo>
                  <a:cubicBezTo>
                    <a:pt x="412" y="153"/>
                    <a:pt x="412" y="153"/>
                    <a:pt x="412" y="153"/>
                  </a:cubicBezTo>
                  <a:cubicBezTo>
                    <a:pt x="412" y="153"/>
                    <a:pt x="412" y="153"/>
                    <a:pt x="412" y="153"/>
                  </a:cubicBezTo>
                  <a:cubicBezTo>
                    <a:pt x="412" y="153"/>
                    <a:pt x="413" y="153"/>
                    <a:pt x="413" y="153"/>
                  </a:cubicBezTo>
                  <a:cubicBezTo>
                    <a:pt x="413" y="153"/>
                    <a:pt x="413" y="153"/>
                    <a:pt x="413" y="153"/>
                  </a:cubicBezTo>
                  <a:cubicBezTo>
                    <a:pt x="413" y="153"/>
                    <a:pt x="413" y="152"/>
                    <a:pt x="413" y="152"/>
                  </a:cubicBezTo>
                  <a:cubicBezTo>
                    <a:pt x="414" y="152"/>
                    <a:pt x="414" y="152"/>
                    <a:pt x="414" y="152"/>
                  </a:cubicBezTo>
                  <a:cubicBezTo>
                    <a:pt x="414" y="153"/>
                    <a:pt x="414" y="153"/>
                    <a:pt x="415" y="153"/>
                  </a:cubicBezTo>
                  <a:cubicBezTo>
                    <a:pt x="415" y="153"/>
                    <a:pt x="415" y="153"/>
                    <a:pt x="415" y="153"/>
                  </a:cubicBezTo>
                  <a:cubicBezTo>
                    <a:pt x="415" y="153"/>
                    <a:pt x="415" y="154"/>
                    <a:pt x="415" y="154"/>
                  </a:cubicBezTo>
                  <a:cubicBezTo>
                    <a:pt x="415" y="154"/>
                    <a:pt x="415" y="154"/>
                    <a:pt x="415" y="154"/>
                  </a:cubicBezTo>
                  <a:cubicBezTo>
                    <a:pt x="416" y="154"/>
                    <a:pt x="416" y="154"/>
                    <a:pt x="416" y="154"/>
                  </a:cubicBezTo>
                  <a:cubicBezTo>
                    <a:pt x="416" y="154"/>
                    <a:pt x="416" y="154"/>
                    <a:pt x="416" y="154"/>
                  </a:cubicBezTo>
                  <a:cubicBezTo>
                    <a:pt x="417" y="154"/>
                    <a:pt x="417" y="154"/>
                    <a:pt x="417" y="154"/>
                  </a:cubicBezTo>
                  <a:cubicBezTo>
                    <a:pt x="417" y="154"/>
                    <a:pt x="418" y="154"/>
                    <a:pt x="418" y="154"/>
                  </a:cubicBezTo>
                  <a:cubicBezTo>
                    <a:pt x="418" y="154"/>
                    <a:pt x="418" y="154"/>
                    <a:pt x="418" y="154"/>
                  </a:cubicBezTo>
                  <a:cubicBezTo>
                    <a:pt x="419" y="153"/>
                    <a:pt x="419" y="153"/>
                    <a:pt x="419" y="153"/>
                  </a:cubicBezTo>
                  <a:cubicBezTo>
                    <a:pt x="419" y="153"/>
                    <a:pt x="420" y="153"/>
                    <a:pt x="420" y="152"/>
                  </a:cubicBezTo>
                  <a:cubicBezTo>
                    <a:pt x="420" y="152"/>
                    <a:pt x="420" y="152"/>
                    <a:pt x="421" y="152"/>
                  </a:cubicBezTo>
                  <a:cubicBezTo>
                    <a:pt x="421" y="152"/>
                    <a:pt x="421" y="152"/>
                    <a:pt x="421" y="152"/>
                  </a:cubicBezTo>
                  <a:cubicBezTo>
                    <a:pt x="421" y="151"/>
                    <a:pt x="421" y="151"/>
                    <a:pt x="421" y="150"/>
                  </a:cubicBezTo>
                  <a:cubicBezTo>
                    <a:pt x="422" y="150"/>
                    <a:pt x="422" y="150"/>
                    <a:pt x="422" y="150"/>
                  </a:cubicBezTo>
                  <a:cubicBezTo>
                    <a:pt x="422" y="150"/>
                    <a:pt x="422" y="149"/>
                    <a:pt x="422" y="149"/>
                  </a:cubicBezTo>
                  <a:cubicBezTo>
                    <a:pt x="423" y="149"/>
                    <a:pt x="423" y="149"/>
                    <a:pt x="423" y="149"/>
                  </a:cubicBezTo>
                  <a:cubicBezTo>
                    <a:pt x="423" y="148"/>
                    <a:pt x="423" y="148"/>
                    <a:pt x="422" y="148"/>
                  </a:cubicBezTo>
                  <a:cubicBezTo>
                    <a:pt x="422" y="148"/>
                    <a:pt x="422" y="148"/>
                    <a:pt x="422" y="148"/>
                  </a:cubicBezTo>
                  <a:cubicBezTo>
                    <a:pt x="422" y="148"/>
                    <a:pt x="422" y="148"/>
                    <a:pt x="421" y="148"/>
                  </a:cubicBezTo>
                  <a:cubicBezTo>
                    <a:pt x="421" y="148"/>
                    <a:pt x="421" y="148"/>
                    <a:pt x="420" y="148"/>
                  </a:cubicBezTo>
                  <a:cubicBezTo>
                    <a:pt x="420" y="148"/>
                    <a:pt x="420" y="148"/>
                    <a:pt x="420" y="148"/>
                  </a:cubicBezTo>
                  <a:cubicBezTo>
                    <a:pt x="420" y="149"/>
                    <a:pt x="420" y="150"/>
                    <a:pt x="419" y="150"/>
                  </a:cubicBezTo>
                  <a:cubicBezTo>
                    <a:pt x="419" y="150"/>
                    <a:pt x="419" y="151"/>
                    <a:pt x="419" y="151"/>
                  </a:cubicBezTo>
                  <a:cubicBezTo>
                    <a:pt x="419" y="151"/>
                    <a:pt x="419" y="151"/>
                    <a:pt x="419" y="151"/>
                  </a:cubicBezTo>
                  <a:cubicBezTo>
                    <a:pt x="419" y="151"/>
                    <a:pt x="419" y="150"/>
                    <a:pt x="419" y="150"/>
                  </a:cubicBezTo>
                  <a:cubicBezTo>
                    <a:pt x="419" y="150"/>
                    <a:pt x="419" y="149"/>
                    <a:pt x="419" y="149"/>
                  </a:cubicBezTo>
                  <a:cubicBezTo>
                    <a:pt x="419" y="149"/>
                    <a:pt x="419" y="149"/>
                    <a:pt x="420" y="149"/>
                  </a:cubicBezTo>
                  <a:cubicBezTo>
                    <a:pt x="420" y="148"/>
                    <a:pt x="420" y="147"/>
                    <a:pt x="419" y="147"/>
                  </a:cubicBezTo>
                  <a:cubicBezTo>
                    <a:pt x="419" y="147"/>
                    <a:pt x="419" y="147"/>
                    <a:pt x="419" y="147"/>
                  </a:cubicBezTo>
                  <a:cubicBezTo>
                    <a:pt x="419" y="147"/>
                    <a:pt x="419" y="147"/>
                    <a:pt x="419" y="147"/>
                  </a:cubicBezTo>
                  <a:cubicBezTo>
                    <a:pt x="419" y="147"/>
                    <a:pt x="419" y="147"/>
                    <a:pt x="419" y="147"/>
                  </a:cubicBezTo>
                  <a:cubicBezTo>
                    <a:pt x="418" y="148"/>
                    <a:pt x="418" y="148"/>
                    <a:pt x="417" y="148"/>
                  </a:cubicBezTo>
                  <a:cubicBezTo>
                    <a:pt x="417" y="148"/>
                    <a:pt x="417" y="148"/>
                    <a:pt x="417" y="148"/>
                  </a:cubicBezTo>
                  <a:cubicBezTo>
                    <a:pt x="417" y="147"/>
                    <a:pt x="417" y="147"/>
                    <a:pt x="416" y="148"/>
                  </a:cubicBezTo>
                  <a:cubicBezTo>
                    <a:pt x="416" y="148"/>
                    <a:pt x="416" y="148"/>
                    <a:pt x="416" y="148"/>
                  </a:cubicBezTo>
                  <a:cubicBezTo>
                    <a:pt x="416" y="148"/>
                    <a:pt x="416" y="148"/>
                    <a:pt x="416" y="148"/>
                  </a:cubicBezTo>
                  <a:cubicBezTo>
                    <a:pt x="416" y="148"/>
                    <a:pt x="415" y="148"/>
                    <a:pt x="415" y="148"/>
                  </a:cubicBezTo>
                  <a:cubicBezTo>
                    <a:pt x="415" y="148"/>
                    <a:pt x="415" y="148"/>
                    <a:pt x="414" y="148"/>
                  </a:cubicBezTo>
                  <a:cubicBezTo>
                    <a:pt x="414" y="148"/>
                    <a:pt x="414" y="148"/>
                    <a:pt x="414" y="148"/>
                  </a:cubicBezTo>
                  <a:cubicBezTo>
                    <a:pt x="414" y="147"/>
                    <a:pt x="415" y="147"/>
                    <a:pt x="415" y="147"/>
                  </a:cubicBezTo>
                  <a:cubicBezTo>
                    <a:pt x="415" y="146"/>
                    <a:pt x="415" y="146"/>
                    <a:pt x="414" y="146"/>
                  </a:cubicBezTo>
                  <a:cubicBezTo>
                    <a:pt x="414" y="145"/>
                    <a:pt x="414" y="145"/>
                    <a:pt x="414" y="145"/>
                  </a:cubicBezTo>
                  <a:cubicBezTo>
                    <a:pt x="415" y="144"/>
                    <a:pt x="415" y="144"/>
                    <a:pt x="415" y="144"/>
                  </a:cubicBezTo>
                  <a:cubicBezTo>
                    <a:pt x="415" y="145"/>
                    <a:pt x="415" y="145"/>
                    <a:pt x="415" y="146"/>
                  </a:cubicBezTo>
                  <a:cubicBezTo>
                    <a:pt x="415" y="146"/>
                    <a:pt x="415" y="146"/>
                    <a:pt x="416" y="146"/>
                  </a:cubicBezTo>
                  <a:cubicBezTo>
                    <a:pt x="416" y="147"/>
                    <a:pt x="417" y="146"/>
                    <a:pt x="417" y="146"/>
                  </a:cubicBezTo>
                  <a:cubicBezTo>
                    <a:pt x="417" y="146"/>
                    <a:pt x="417" y="146"/>
                    <a:pt x="417" y="146"/>
                  </a:cubicBezTo>
                  <a:cubicBezTo>
                    <a:pt x="417" y="146"/>
                    <a:pt x="417" y="146"/>
                    <a:pt x="418" y="146"/>
                  </a:cubicBezTo>
                  <a:cubicBezTo>
                    <a:pt x="418" y="146"/>
                    <a:pt x="418" y="146"/>
                    <a:pt x="418" y="146"/>
                  </a:cubicBezTo>
                  <a:cubicBezTo>
                    <a:pt x="418" y="146"/>
                    <a:pt x="418" y="145"/>
                    <a:pt x="418" y="145"/>
                  </a:cubicBezTo>
                  <a:cubicBezTo>
                    <a:pt x="419" y="145"/>
                    <a:pt x="419" y="145"/>
                    <a:pt x="419" y="145"/>
                  </a:cubicBezTo>
                  <a:cubicBezTo>
                    <a:pt x="419" y="146"/>
                    <a:pt x="419" y="145"/>
                    <a:pt x="420" y="145"/>
                  </a:cubicBezTo>
                  <a:cubicBezTo>
                    <a:pt x="420" y="145"/>
                    <a:pt x="420" y="145"/>
                    <a:pt x="420" y="145"/>
                  </a:cubicBezTo>
                  <a:cubicBezTo>
                    <a:pt x="420" y="145"/>
                    <a:pt x="420" y="145"/>
                    <a:pt x="420" y="145"/>
                  </a:cubicBezTo>
                  <a:cubicBezTo>
                    <a:pt x="420" y="144"/>
                    <a:pt x="420" y="144"/>
                    <a:pt x="420" y="144"/>
                  </a:cubicBezTo>
                  <a:cubicBezTo>
                    <a:pt x="420" y="144"/>
                    <a:pt x="420" y="144"/>
                    <a:pt x="420" y="144"/>
                  </a:cubicBezTo>
                  <a:cubicBezTo>
                    <a:pt x="421" y="144"/>
                    <a:pt x="421" y="144"/>
                    <a:pt x="421" y="144"/>
                  </a:cubicBezTo>
                  <a:cubicBezTo>
                    <a:pt x="421" y="145"/>
                    <a:pt x="421" y="145"/>
                    <a:pt x="421" y="145"/>
                  </a:cubicBezTo>
                  <a:cubicBezTo>
                    <a:pt x="421" y="145"/>
                    <a:pt x="421" y="145"/>
                    <a:pt x="421" y="145"/>
                  </a:cubicBezTo>
                  <a:cubicBezTo>
                    <a:pt x="422" y="145"/>
                    <a:pt x="422" y="144"/>
                    <a:pt x="422" y="144"/>
                  </a:cubicBezTo>
                  <a:cubicBezTo>
                    <a:pt x="422" y="144"/>
                    <a:pt x="422" y="144"/>
                    <a:pt x="422" y="144"/>
                  </a:cubicBezTo>
                  <a:cubicBezTo>
                    <a:pt x="422" y="144"/>
                    <a:pt x="422" y="144"/>
                    <a:pt x="422" y="144"/>
                  </a:cubicBezTo>
                  <a:cubicBezTo>
                    <a:pt x="422" y="144"/>
                    <a:pt x="422" y="144"/>
                    <a:pt x="422" y="143"/>
                  </a:cubicBezTo>
                  <a:cubicBezTo>
                    <a:pt x="422" y="143"/>
                    <a:pt x="422" y="143"/>
                    <a:pt x="422" y="143"/>
                  </a:cubicBezTo>
                  <a:cubicBezTo>
                    <a:pt x="422" y="143"/>
                    <a:pt x="423" y="142"/>
                    <a:pt x="423" y="141"/>
                  </a:cubicBezTo>
                  <a:cubicBezTo>
                    <a:pt x="423" y="141"/>
                    <a:pt x="423" y="141"/>
                    <a:pt x="423" y="141"/>
                  </a:cubicBezTo>
                  <a:cubicBezTo>
                    <a:pt x="423" y="141"/>
                    <a:pt x="423" y="141"/>
                    <a:pt x="423" y="141"/>
                  </a:cubicBezTo>
                  <a:cubicBezTo>
                    <a:pt x="423" y="140"/>
                    <a:pt x="423" y="140"/>
                    <a:pt x="423" y="140"/>
                  </a:cubicBezTo>
                  <a:cubicBezTo>
                    <a:pt x="423" y="140"/>
                    <a:pt x="423" y="140"/>
                    <a:pt x="423" y="140"/>
                  </a:cubicBezTo>
                  <a:cubicBezTo>
                    <a:pt x="423" y="140"/>
                    <a:pt x="423" y="140"/>
                    <a:pt x="423" y="140"/>
                  </a:cubicBezTo>
                  <a:cubicBezTo>
                    <a:pt x="423" y="139"/>
                    <a:pt x="423" y="139"/>
                    <a:pt x="423" y="139"/>
                  </a:cubicBezTo>
                  <a:cubicBezTo>
                    <a:pt x="424" y="139"/>
                    <a:pt x="424" y="138"/>
                    <a:pt x="424" y="138"/>
                  </a:cubicBezTo>
                  <a:cubicBezTo>
                    <a:pt x="424" y="138"/>
                    <a:pt x="424" y="138"/>
                    <a:pt x="424" y="138"/>
                  </a:cubicBezTo>
                  <a:cubicBezTo>
                    <a:pt x="424" y="137"/>
                    <a:pt x="423" y="137"/>
                    <a:pt x="423" y="137"/>
                  </a:cubicBezTo>
                  <a:cubicBezTo>
                    <a:pt x="423" y="136"/>
                    <a:pt x="422" y="136"/>
                    <a:pt x="422" y="137"/>
                  </a:cubicBezTo>
                  <a:cubicBezTo>
                    <a:pt x="422" y="137"/>
                    <a:pt x="422" y="137"/>
                    <a:pt x="421" y="137"/>
                  </a:cubicBezTo>
                  <a:cubicBezTo>
                    <a:pt x="421" y="137"/>
                    <a:pt x="421" y="137"/>
                    <a:pt x="421" y="137"/>
                  </a:cubicBezTo>
                  <a:cubicBezTo>
                    <a:pt x="421" y="137"/>
                    <a:pt x="421" y="137"/>
                    <a:pt x="420" y="137"/>
                  </a:cubicBezTo>
                  <a:cubicBezTo>
                    <a:pt x="419" y="136"/>
                    <a:pt x="419" y="136"/>
                    <a:pt x="418" y="135"/>
                  </a:cubicBezTo>
                  <a:cubicBezTo>
                    <a:pt x="418" y="134"/>
                    <a:pt x="418" y="134"/>
                    <a:pt x="418" y="134"/>
                  </a:cubicBezTo>
                  <a:cubicBezTo>
                    <a:pt x="418" y="134"/>
                    <a:pt x="417" y="134"/>
                    <a:pt x="417" y="134"/>
                  </a:cubicBezTo>
                  <a:cubicBezTo>
                    <a:pt x="417" y="134"/>
                    <a:pt x="416" y="133"/>
                    <a:pt x="416" y="133"/>
                  </a:cubicBezTo>
                  <a:cubicBezTo>
                    <a:pt x="416" y="133"/>
                    <a:pt x="416" y="133"/>
                    <a:pt x="415" y="133"/>
                  </a:cubicBezTo>
                  <a:cubicBezTo>
                    <a:pt x="415" y="133"/>
                    <a:pt x="415" y="133"/>
                    <a:pt x="415" y="133"/>
                  </a:cubicBezTo>
                  <a:cubicBezTo>
                    <a:pt x="415" y="133"/>
                    <a:pt x="415" y="133"/>
                    <a:pt x="414" y="133"/>
                  </a:cubicBezTo>
                  <a:cubicBezTo>
                    <a:pt x="414" y="133"/>
                    <a:pt x="414" y="133"/>
                    <a:pt x="414" y="133"/>
                  </a:cubicBezTo>
                  <a:cubicBezTo>
                    <a:pt x="413" y="133"/>
                    <a:pt x="414" y="133"/>
                    <a:pt x="414" y="133"/>
                  </a:cubicBezTo>
                  <a:cubicBezTo>
                    <a:pt x="414" y="133"/>
                    <a:pt x="414" y="133"/>
                    <a:pt x="415" y="133"/>
                  </a:cubicBezTo>
                  <a:cubicBezTo>
                    <a:pt x="415" y="133"/>
                    <a:pt x="415" y="132"/>
                    <a:pt x="415" y="132"/>
                  </a:cubicBezTo>
                  <a:cubicBezTo>
                    <a:pt x="415" y="132"/>
                    <a:pt x="416" y="132"/>
                    <a:pt x="416" y="132"/>
                  </a:cubicBezTo>
                  <a:cubicBezTo>
                    <a:pt x="416" y="132"/>
                    <a:pt x="416" y="133"/>
                    <a:pt x="416" y="133"/>
                  </a:cubicBezTo>
                  <a:cubicBezTo>
                    <a:pt x="417" y="133"/>
                    <a:pt x="417" y="133"/>
                    <a:pt x="417" y="133"/>
                  </a:cubicBezTo>
                  <a:cubicBezTo>
                    <a:pt x="417" y="133"/>
                    <a:pt x="417" y="133"/>
                    <a:pt x="418" y="133"/>
                  </a:cubicBezTo>
                  <a:cubicBezTo>
                    <a:pt x="418" y="133"/>
                    <a:pt x="418" y="133"/>
                    <a:pt x="418" y="134"/>
                  </a:cubicBezTo>
                  <a:cubicBezTo>
                    <a:pt x="419" y="134"/>
                    <a:pt x="419" y="134"/>
                    <a:pt x="419" y="134"/>
                  </a:cubicBezTo>
                  <a:cubicBezTo>
                    <a:pt x="419" y="134"/>
                    <a:pt x="419" y="134"/>
                    <a:pt x="419" y="134"/>
                  </a:cubicBezTo>
                  <a:cubicBezTo>
                    <a:pt x="419" y="134"/>
                    <a:pt x="419" y="135"/>
                    <a:pt x="419" y="135"/>
                  </a:cubicBezTo>
                  <a:cubicBezTo>
                    <a:pt x="419" y="135"/>
                    <a:pt x="420" y="135"/>
                    <a:pt x="420" y="135"/>
                  </a:cubicBezTo>
                  <a:cubicBezTo>
                    <a:pt x="420" y="135"/>
                    <a:pt x="420" y="135"/>
                    <a:pt x="420" y="135"/>
                  </a:cubicBezTo>
                  <a:cubicBezTo>
                    <a:pt x="421" y="135"/>
                    <a:pt x="421" y="136"/>
                    <a:pt x="421" y="136"/>
                  </a:cubicBezTo>
                  <a:cubicBezTo>
                    <a:pt x="421" y="136"/>
                    <a:pt x="422" y="136"/>
                    <a:pt x="422" y="135"/>
                  </a:cubicBezTo>
                  <a:cubicBezTo>
                    <a:pt x="422" y="135"/>
                    <a:pt x="422" y="135"/>
                    <a:pt x="422" y="135"/>
                  </a:cubicBezTo>
                  <a:cubicBezTo>
                    <a:pt x="422" y="135"/>
                    <a:pt x="422" y="136"/>
                    <a:pt x="422" y="135"/>
                  </a:cubicBezTo>
                  <a:cubicBezTo>
                    <a:pt x="422" y="135"/>
                    <a:pt x="422" y="135"/>
                    <a:pt x="422" y="135"/>
                  </a:cubicBezTo>
                  <a:cubicBezTo>
                    <a:pt x="422" y="135"/>
                    <a:pt x="422" y="135"/>
                    <a:pt x="422" y="135"/>
                  </a:cubicBezTo>
                  <a:cubicBezTo>
                    <a:pt x="422" y="134"/>
                    <a:pt x="422" y="134"/>
                    <a:pt x="422" y="134"/>
                  </a:cubicBezTo>
                  <a:cubicBezTo>
                    <a:pt x="421" y="134"/>
                    <a:pt x="421" y="134"/>
                    <a:pt x="420" y="133"/>
                  </a:cubicBezTo>
                  <a:cubicBezTo>
                    <a:pt x="420" y="133"/>
                    <a:pt x="420" y="132"/>
                    <a:pt x="420" y="132"/>
                  </a:cubicBezTo>
                  <a:cubicBezTo>
                    <a:pt x="419" y="132"/>
                    <a:pt x="419" y="131"/>
                    <a:pt x="419" y="131"/>
                  </a:cubicBezTo>
                  <a:cubicBezTo>
                    <a:pt x="419" y="131"/>
                    <a:pt x="419" y="131"/>
                    <a:pt x="419" y="131"/>
                  </a:cubicBezTo>
                  <a:cubicBezTo>
                    <a:pt x="419" y="131"/>
                    <a:pt x="420" y="132"/>
                    <a:pt x="420" y="132"/>
                  </a:cubicBezTo>
                  <a:cubicBezTo>
                    <a:pt x="420" y="132"/>
                    <a:pt x="420" y="132"/>
                    <a:pt x="420" y="132"/>
                  </a:cubicBezTo>
                  <a:cubicBezTo>
                    <a:pt x="420" y="132"/>
                    <a:pt x="420" y="132"/>
                    <a:pt x="420" y="133"/>
                  </a:cubicBezTo>
                  <a:cubicBezTo>
                    <a:pt x="420" y="133"/>
                    <a:pt x="421" y="133"/>
                    <a:pt x="421" y="133"/>
                  </a:cubicBezTo>
                  <a:cubicBezTo>
                    <a:pt x="421" y="133"/>
                    <a:pt x="421" y="134"/>
                    <a:pt x="421" y="133"/>
                  </a:cubicBezTo>
                  <a:cubicBezTo>
                    <a:pt x="421" y="133"/>
                    <a:pt x="421" y="133"/>
                    <a:pt x="421" y="133"/>
                  </a:cubicBezTo>
                  <a:cubicBezTo>
                    <a:pt x="421" y="133"/>
                    <a:pt x="421" y="133"/>
                    <a:pt x="421" y="133"/>
                  </a:cubicBezTo>
                  <a:cubicBezTo>
                    <a:pt x="421" y="133"/>
                    <a:pt x="422" y="133"/>
                    <a:pt x="422" y="133"/>
                  </a:cubicBezTo>
                  <a:cubicBezTo>
                    <a:pt x="422" y="133"/>
                    <a:pt x="422" y="132"/>
                    <a:pt x="422" y="132"/>
                  </a:cubicBezTo>
                  <a:cubicBezTo>
                    <a:pt x="422" y="132"/>
                    <a:pt x="422" y="132"/>
                    <a:pt x="422" y="132"/>
                  </a:cubicBezTo>
                  <a:cubicBezTo>
                    <a:pt x="422" y="131"/>
                    <a:pt x="422" y="131"/>
                    <a:pt x="422" y="131"/>
                  </a:cubicBezTo>
                  <a:cubicBezTo>
                    <a:pt x="422" y="131"/>
                    <a:pt x="422" y="131"/>
                    <a:pt x="422" y="131"/>
                  </a:cubicBezTo>
                  <a:cubicBezTo>
                    <a:pt x="422" y="131"/>
                    <a:pt x="422" y="131"/>
                    <a:pt x="422" y="131"/>
                  </a:cubicBezTo>
                  <a:cubicBezTo>
                    <a:pt x="422" y="132"/>
                    <a:pt x="422" y="132"/>
                    <a:pt x="423" y="132"/>
                  </a:cubicBezTo>
                  <a:cubicBezTo>
                    <a:pt x="423" y="132"/>
                    <a:pt x="423" y="132"/>
                    <a:pt x="423" y="132"/>
                  </a:cubicBezTo>
                  <a:cubicBezTo>
                    <a:pt x="423" y="132"/>
                    <a:pt x="423" y="132"/>
                    <a:pt x="423" y="132"/>
                  </a:cubicBezTo>
                  <a:cubicBezTo>
                    <a:pt x="423" y="132"/>
                    <a:pt x="423" y="132"/>
                    <a:pt x="423" y="132"/>
                  </a:cubicBezTo>
                  <a:cubicBezTo>
                    <a:pt x="423" y="131"/>
                    <a:pt x="423" y="131"/>
                    <a:pt x="423" y="131"/>
                  </a:cubicBezTo>
                  <a:cubicBezTo>
                    <a:pt x="423" y="131"/>
                    <a:pt x="423" y="131"/>
                    <a:pt x="423" y="130"/>
                  </a:cubicBezTo>
                  <a:cubicBezTo>
                    <a:pt x="423" y="130"/>
                    <a:pt x="423" y="130"/>
                    <a:pt x="423" y="130"/>
                  </a:cubicBezTo>
                  <a:cubicBezTo>
                    <a:pt x="423" y="129"/>
                    <a:pt x="422" y="129"/>
                    <a:pt x="422" y="128"/>
                  </a:cubicBezTo>
                  <a:cubicBezTo>
                    <a:pt x="422" y="128"/>
                    <a:pt x="422" y="128"/>
                    <a:pt x="422" y="128"/>
                  </a:cubicBezTo>
                  <a:cubicBezTo>
                    <a:pt x="421" y="128"/>
                    <a:pt x="421" y="127"/>
                    <a:pt x="421" y="127"/>
                  </a:cubicBezTo>
                  <a:cubicBezTo>
                    <a:pt x="420" y="127"/>
                    <a:pt x="420" y="126"/>
                    <a:pt x="420" y="126"/>
                  </a:cubicBezTo>
                  <a:cubicBezTo>
                    <a:pt x="419" y="126"/>
                    <a:pt x="419" y="126"/>
                    <a:pt x="419" y="125"/>
                  </a:cubicBezTo>
                  <a:cubicBezTo>
                    <a:pt x="419" y="125"/>
                    <a:pt x="419" y="125"/>
                    <a:pt x="419" y="125"/>
                  </a:cubicBezTo>
                  <a:cubicBezTo>
                    <a:pt x="419" y="125"/>
                    <a:pt x="419" y="124"/>
                    <a:pt x="419" y="124"/>
                  </a:cubicBezTo>
                  <a:cubicBezTo>
                    <a:pt x="418" y="124"/>
                    <a:pt x="418" y="124"/>
                    <a:pt x="418" y="124"/>
                  </a:cubicBezTo>
                  <a:cubicBezTo>
                    <a:pt x="418" y="123"/>
                    <a:pt x="418" y="123"/>
                    <a:pt x="418" y="123"/>
                  </a:cubicBezTo>
                  <a:cubicBezTo>
                    <a:pt x="418" y="123"/>
                    <a:pt x="418" y="123"/>
                    <a:pt x="418" y="123"/>
                  </a:cubicBezTo>
                  <a:cubicBezTo>
                    <a:pt x="418" y="123"/>
                    <a:pt x="419" y="124"/>
                    <a:pt x="419" y="124"/>
                  </a:cubicBezTo>
                  <a:cubicBezTo>
                    <a:pt x="419" y="124"/>
                    <a:pt x="419" y="124"/>
                    <a:pt x="419" y="124"/>
                  </a:cubicBezTo>
                  <a:cubicBezTo>
                    <a:pt x="419" y="124"/>
                    <a:pt x="419" y="125"/>
                    <a:pt x="419" y="125"/>
                  </a:cubicBezTo>
                  <a:cubicBezTo>
                    <a:pt x="419" y="125"/>
                    <a:pt x="419" y="125"/>
                    <a:pt x="420" y="125"/>
                  </a:cubicBezTo>
                  <a:cubicBezTo>
                    <a:pt x="420" y="126"/>
                    <a:pt x="420" y="126"/>
                    <a:pt x="420" y="126"/>
                  </a:cubicBezTo>
                  <a:cubicBezTo>
                    <a:pt x="420" y="126"/>
                    <a:pt x="421" y="127"/>
                    <a:pt x="421" y="127"/>
                  </a:cubicBezTo>
                  <a:cubicBezTo>
                    <a:pt x="421" y="127"/>
                    <a:pt x="422" y="127"/>
                    <a:pt x="422" y="128"/>
                  </a:cubicBezTo>
                  <a:cubicBezTo>
                    <a:pt x="422" y="128"/>
                    <a:pt x="422" y="128"/>
                    <a:pt x="423" y="129"/>
                  </a:cubicBezTo>
                  <a:cubicBezTo>
                    <a:pt x="423" y="129"/>
                    <a:pt x="423" y="129"/>
                    <a:pt x="423" y="129"/>
                  </a:cubicBezTo>
                  <a:cubicBezTo>
                    <a:pt x="424" y="129"/>
                    <a:pt x="423" y="128"/>
                    <a:pt x="424" y="128"/>
                  </a:cubicBezTo>
                  <a:cubicBezTo>
                    <a:pt x="424" y="128"/>
                    <a:pt x="424" y="127"/>
                    <a:pt x="424" y="127"/>
                  </a:cubicBezTo>
                  <a:cubicBezTo>
                    <a:pt x="424" y="127"/>
                    <a:pt x="425" y="127"/>
                    <a:pt x="425" y="127"/>
                  </a:cubicBezTo>
                  <a:cubicBezTo>
                    <a:pt x="425" y="126"/>
                    <a:pt x="425" y="126"/>
                    <a:pt x="424" y="126"/>
                  </a:cubicBezTo>
                  <a:cubicBezTo>
                    <a:pt x="424" y="125"/>
                    <a:pt x="424" y="125"/>
                    <a:pt x="424" y="124"/>
                  </a:cubicBezTo>
                  <a:cubicBezTo>
                    <a:pt x="423" y="124"/>
                    <a:pt x="423" y="124"/>
                    <a:pt x="423" y="124"/>
                  </a:cubicBezTo>
                  <a:cubicBezTo>
                    <a:pt x="422" y="123"/>
                    <a:pt x="422" y="124"/>
                    <a:pt x="422" y="124"/>
                  </a:cubicBezTo>
                  <a:cubicBezTo>
                    <a:pt x="421" y="123"/>
                    <a:pt x="421" y="123"/>
                    <a:pt x="420" y="122"/>
                  </a:cubicBezTo>
                  <a:cubicBezTo>
                    <a:pt x="419" y="122"/>
                    <a:pt x="419" y="122"/>
                    <a:pt x="419" y="121"/>
                  </a:cubicBezTo>
                  <a:cubicBezTo>
                    <a:pt x="418" y="121"/>
                    <a:pt x="418" y="121"/>
                    <a:pt x="418" y="121"/>
                  </a:cubicBezTo>
                  <a:cubicBezTo>
                    <a:pt x="418" y="121"/>
                    <a:pt x="418" y="121"/>
                    <a:pt x="418" y="121"/>
                  </a:cubicBezTo>
                  <a:cubicBezTo>
                    <a:pt x="417" y="121"/>
                    <a:pt x="417" y="121"/>
                    <a:pt x="417" y="121"/>
                  </a:cubicBezTo>
                  <a:cubicBezTo>
                    <a:pt x="417" y="120"/>
                    <a:pt x="417" y="120"/>
                    <a:pt x="418" y="119"/>
                  </a:cubicBezTo>
                  <a:cubicBezTo>
                    <a:pt x="418" y="119"/>
                    <a:pt x="418" y="118"/>
                    <a:pt x="419" y="118"/>
                  </a:cubicBezTo>
                  <a:cubicBezTo>
                    <a:pt x="419" y="117"/>
                    <a:pt x="419" y="117"/>
                    <a:pt x="420" y="117"/>
                  </a:cubicBezTo>
                  <a:cubicBezTo>
                    <a:pt x="420" y="117"/>
                    <a:pt x="420" y="117"/>
                    <a:pt x="421" y="117"/>
                  </a:cubicBezTo>
                  <a:cubicBezTo>
                    <a:pt x="420" y="117"/>
                    <a:pt x="420" y="117"/>
                    <a:pt x="420" y="118"/>
                  </a:cubicBezTo>
                  <a:cubicBezTo>
                    <a:pt x="420" y="118"/>
                    <a:pt x="420" y="118"/>
                    <a:pt x="420" y="118"/>
                  </a:cubicBezTo>
                  <a:cubicBezTo>
                    <a:pt x="419" y="118"/>
                    <a:pt x="419" y="118"/>
                    <a:pt x="419" y="119"/>
                  </a:cubicBezTo>
                  <a:cubicBezTo>
                    <a:pt x="419" y="119"/>
                    <a:pt x="418" y="120"/>
                    <a:pt x="418" y="120"/>
                  </a:cubicBezTo>
                  <a:cubicBezTo>
                    <a:pt x="418" y="121"/>
                    <a:pt x="418" y="121"/>
                    <a:pt x="419" y="120"/>
                  </a:cubicBezTo>
                  <a:cubicBezTo>
                    <a:pt x="419" y="120"/>
                    <a:pt x="419" y="120"/>
                    <a:pt x="419" y="120"/>
                  </a:cubicBezTo>
                  <a:cubicBezTo>
                    <a:pt x="420" y="120"/>
                    <a:pt x="420" y="120"/>
                    <a:pt x="420" y="121"/>
                  </a:cubicBezTo>
                  <a:cubicBezTo>
                    <a:pt x="420" y="121"/>
                    <a:pt x="420" y="121"/>
                    <a:pt x="420" y="121"/>
                  </a:cubicBezTo>
                  <a:cubicBezTo>
                    <a:pt x="421" y="121"/>
                    <a:pt x="420" y="121"/>
                    <a:pt x="421" y="121"/>
                  </a:cubicBezTo>
                  <a:cubicBezTo>
                    <a:pt x="421" y="121"/>
                    <a:pt x="421" y="121"/>
                    <a:pt x="421" y="121"/>
                  </a:cubicBezTo>
                  <a:cubicBezTo>
                    <a:pt x="421" y="121"/>
                    <a:pt x="421" y="121"/>
                    <a:pt x="421" y="121"/>
                  </a:cubicBezTo>
                  <a:cubicBezTo>
                    <a:pt x="421" y="122"/>
                    <a:pt x="421" y="122"/>
                    <a:pt x="421" y="122"/>
                  </a:cubicBezTo>
                  <a:cubicBezTo>
                    <a:pt x="422" y="122"/>
                    <a:pt x="422" y="122"/>
                    <a:pt x="422" y="122"/>
                  </a:cubicBezTo>
                  <a:cubicBezTo>
                    <a:pt x="422" y="122"/>
                    <a:pt x="422" y="122"/>
                    <a:pt x="422" y="122"/>
                  </a:cubicBezTo>
                  <a:cubicBezTo>
                    <a:pt x="422" y="122"/>
                    <a:pt x="423" y="122"/>
                    <a:pt x="423" y="123"/>
                  </a:cubicBezTo>
                  <a:cubicBezTo>
                    <a:pt x="423" y="123"/>
                    <a:pt x="423" y="123"/>
                    <a:pt x="423" y="123"/>
                  </a:cubicBezTo>
                  <a:cubicBezTo>
                    <a:pt x="423" y="123"/>
                    <a:pt x="423" y="123"/>
                    <a:pt x="423" y="123"/>
                  </a:cubicBezTo>
                  <a:cubicBezTo>
                    <a:pt x="423" y="123"/>
                    <a:pt x="424" y="123"/>
                    <a:pt x="424" y="123"/>
                  </a:cubicBezTo>
                  <a:cubicBezTo>
                    <a:pt x="424" y="123"/>
                    <a:pt x="424" y="123"/>
                    <a:pt x="424" y="123"/>
                  </a:cubicBezTo>
                  <a:cubicBezTo>
                    <a:pt x="425" y="124"/>
                    <a:pt x="425" y="124"/>
                    <a:pt x="425" y="123"/>
                  </a:cubicBezTo>
                  <a:cubicBezTo>
                    <a:pt x="425" y="123"/>
                    <a:pt x="425" y="123"/>
                    <a:pt x="424" y="122"/>
                  </a:cubicBezTo>
                  <a:cubicBezTo>
                    <a:pt x="424" y="122"/>
                    <a:pt x="424" y="122"/>
                    <a:pt x="424" y="122"/>
                  </a:cubicBezTo>
                  <a:cubicBezTo>
                    <a:pt x="424" y="121"/>
                    <a:pt x="424" y="121"/>
                    <a:pt x="424" y="121"/>
                  </a:cubicBezTo>
                  <a:cubicBezTo>
                    <a:pt x="424" y="121"/>
                    <a:pt x="424" y="120"/>
                    <a:pt x="424" y="120"/>
                  </a:cubicBezTo>
                  <a:cubicBezTo>
                    <a:pt x="423" y="120"/>
                    <a:pt x="424" y="120"/>
                    <a:pt x="424" y="120"/>
                  </a:cubicBezTo>
                  <a:cubicBezTo>
                    <a:pt x="424" y="120"/>
                    <a:pt x="424" y="119"/>
                    <a:pt x="424" y="119"/>
                  </a:cubicBezTo>
                  <a:cubicBezTo>
                    <a:pt x="423" y="119"/>
                    <a:pt x="423" y="119"/>
                    <a:pt x="423" y="118"/>
                  </a:cubicBezTo>
                  <a:cubicBezTo>
                    <a:pt x="423" y="118"/>
                    <a:pt x="423" y="118"/>
                    <a:pt x="423" y="118"/>
                  </a:cubicBezTo>
                  <a:cubicBezTo>
                    <a:pt x="424" y="118"/>
                    <a:pt x="424" y="118"/>
                    <a:pt x="424" y="118"/>
                  </a:cubicBezTo>
                  <a:cubicBezTo>
                    <a:pt x="424" y="118"/>
                    <a:pt x="424" y="118"/>
                    <a:pt x="424" y="119"/>
                  </a:cubicBezTo>
                  <a:cubicBezTo>
                    <a:pt x="424" y="119"/>
                    <a:pt x="424" y="119"/>
                    <a:pt x="424" y="119"/>
                  </a:cubicBezTo>
                  <a:cubicBezTo>
                    <a:pt x="424" y="119"/>
                    <a:pt x="424" y="119"/>
                    <a:pt x="424" y="119"/>
                  </a:cubicBezTo>
                  <a:cubicBezTo>
                    <a:pt x="424" y="119"/>
                    <a:pt x="424" y="120"/>
                    <a:pt x="424" y="120"/>
                  </a:cubicBezTo>
                  <a:cubicBezTo>
                    <a:pt x="424" y="120"/>
                    <a:pt x="424" y="120"/>
                    <a:pt x="424" y="121"/>
                  </a:cubicBezTo>
                  <a:cubicBezTo>
                    <a:pt x="424" y="121"/>
                    <a:pt x="424" y="121"/>
                    <a:pt x="424" y="121"/>
                  </a:cubicBezTo>
                  <a:cubicBezTo>
                    <a:pt x="424" y="122"/>
                    <a:pt x="425" y="122"/>
                    <a:pt x="425" y="122"/>
                  </a:cubicBezTo>
                  <a:cubicBezTo>
                    <a:pt x="425" y="122"/>
                    <a:pt x="425" y="122"/>
                    <a:pt x="425" y="121"/>
                  </a:cubicBezTo>
                  <a:cubicBezTo>
                    <a:pt x="425" y="121"/>
                    <a:pt x="425" y="121"/>
                    <a:pt x="425" y="120"/>
                  </a:cubicBezTo>
                  <a:cubicBezTo>
                    <a:pt x="425" y="120"/>
                    <a:pt x="425" y="120"/>
                    <a:pt x="425" y="119"/>
                  </a:cubicBezTo>
                  <a:cubicBezTo>
                    <a:pt x="425" y="119"/>
                    <a:pt x="425" y="119"/>
                    <a:pt x="425" y="118"/>
                  </a:cubicBezTo>
                  <a:cubicBezTo>
                    <a:pt x="426" y="118"/>
                    <a:pt x="425" y="117"/>
                    <a:pt x="425" y="116"/>
                  </a:cubicBezTo>
                  <a:cubicBezTo>
                    <a:pt x="426" y="115"/>
                    <a:pt x="426" y="115"/>
                    <a:pt x="427" y="114"/>
                  </a:cubicBezTo>
                  <a:cubicBezTo>
                    <a:pt x="427" y="113"/>
                    <a:pt x="428" y="113"/>
                    <a:pt x="427" y="112"/>
                  </a:cubicBezTo>
                  <a:cubicBezTo>
                    <a:pt x="427" y="112"/>
                    <a:pt x="427" y="112"/>
                    <a:pt x="426" y="112"/>
                  </a:cubicBezTo>
                  <a:cubicBezTo>
                    <a:pt x="426" y="112"/>
                    <a:pt x="426" y="111"/>
                    <a:pt x="426" y="111"/>
                  </a:cubicBezTo>
                  <a:cubicBezTo>
                    <a:pt x="427" y="111"/>
                    <a:pt x="427" y="111"/>
                    <a:pt x="427" y="111"/>
                  </a:cubicBezTo>
                  <a:cubicBezTo>
                    <a:pt x="427" y="112"/>
                    <a:pt x="427" y="111"/>
                    <a:pt x="427" y="112"/>
                  </a:cubicBezTo>
                  <a:cubicBezTo>
                    <a:pt x="427" y="112"/>
                    <a:pt x="427" y="112"/>
                    <a:pt x="427" y="112"/>
                  </a:cubicBezTo>
                  <a:cubicBezTo>
                    <a:pt x="428" y="112"/>
                    <a:pt x="428" y="112"/>
                    <a:pt x="428" y="111"/>
                  </a:cubicBezTo>
                  <a:cubicBezTo>
                    <a:pt x="428" y="111"/>
                    <a:pt x="428" y="111"/>
                    <a:pt x="429" y="111"/>
                  </a:cubicBezTo>
                  <a:cubicBezTo>
                    <a:pt x="429" y="110"/>
                    <a:pt x="429" y="110"/>
                    <a:pt x="429" y="110"/>
                  </a:cubicBezTo>
                  <a:cubicBezTo>
                    <a:pt x="430" y="109"/>
                    <a:pt x="431" y="109"/>
                    <a:pt x="432" y="109"/>
                  </a:cubicBezTo>
                  <a:cubicBezTo>
                    <a:pt x="432" y="109"/>
                    <a:pt x="432" y="109"/>
                    <a:pt x="433" y="109"/>
                  </a:cubicBezTo>
                  <a:cubicBezTo>
                    <a:pt x="433" y="108"/>
                    <a:pt x="433" y="108"/>
                    <a:pt x="433" y="108"/>
                  </a:cubicBezTo>
                  <a:cubicBezTo>
                    <a:pt x="434" y="108"/>
                    <a:pt x="434" y="108"/>
                    <a:pt x="434" y="108"/>
                  </a:cubicBezTo>
                  <a:cubicBezTo>
                    <a:pt x="434" y="109"/>
                    <a:pt x="434" y="109"/>
                    <a:pt x="434" y="109"/>
                  </a:cubicBezTo>
                  <a:cubicBezTo>
                    <a:pt x="434" y="109"/>
                    <a:pt x="433" y="109"/>
                    <a:pt x="433" y="109"/>
                  </a:cubicBezTo>
                  <a:cubicBezTo>
                    <a:pt x="433" y="109"/>
                    <a:pt x="433" y="109"/>
                    <a:pt x="433" y="109"/>
                  </a:cubicBezTo>
                  <a:cubicBezTo>
                    <a:pt x="433" y="109"/>
                    <a:pt x="433" y="110"/>
                    <a:pt x="432" y="110"/>
                  </a:cubicBezTo>
                  <a:cubicBezTo>
                    <a:pt x="432" y="110"/>
                    <a:pt x="432" y="110"/>
                    <a:pt x="432" y="110"/>
                  </a:cubicBezTo>
                  <a:cubicBezTo>
                    <a:pt x="432" y="110"/>
                    <a:pt x="431" y="110"/>
                    <a:pt x="431" y="110"/>
                  </a:cubicBezTo>
                  <a:cubicBezTo>
                    <a:pt x="431" y="110"/>
                    <a:pt x="430" y="111"/>
                    <a:pt x="430" y="112"/>
                  </a:cubicBezTo>
                  <a:cubicBezTo>
                    <a:pt x="430" y="112"/>
                    <a:pt x="430" y="112"/>
                    <a:pt x="430" y="112"/>
                  </a:cubicBezTo>
                  <a:cubicBezTo>
                    <a:pt x="430" y="112"/>
                    <a:pt x="430" y="112"/>
                    <a:pt x="430" y="112"/>
                  </a:cubicBezTo>
                  <a:cubicBezTo>
                    <a:pt x="430" y="112"/>
                    <a:pt x="431" y="112"/>
                    <a:pt x="431" y="112"/>
                  </a:cubicBezTo>
                  <a:cubicBezTo>
                    <a:pt x="431" y="112"/>
                    <a:pt x="431" y="112"/>
                    <a:pt x="431" y="112"/>
                  </a:cubicBezTo>
                  <a:cubicBezTo>
                    <a:pt x="431" y="113"/>
                    <a:pt x="431" y="112"/>
                    <a:pt x="431" y="113"/>
                  </a:cubicBezTo>
                  <a:cubicBezTo>
                    <a:pt x="430" y="113"/>
                    <a:pt x="430" y="113"/>
                    <a:pt x="430" y="113"/>
                  </a:cubicBezTo>
                  <a:cubicBezTo>
                    <a:pt x="430" y="114"/>
                    <a:pt x="430" y="114"/>
                    <a:pt x="430" y="114"/>
                  </a:cubicBezTo>
                  <a:cubicBezTo>
                    <a:pt x="430" y="114"/>
                    <a:pt x="430" y="114"/>
                    <a:pt x="430" y="114"/>
                  </a:cubicBezTo>
                  <a:cubicBezTo>
                    <a:pt x="430" y="114"/>
                    <a:pt x="430" y="114"/>
                    <a:pt x="430" y="114"/>
                  </a:cubicBezTo>
                  <a:cubicBezTo>
                    <a:pt x="430" y="114"/>
                    <a:pt x="429" y="114"/>
                    <a:pt x="429" y="114"/>
                  </a:cubicBezTo>
                  <a:cubicBezTo>
                    <a:pt x="429" y="115"/>
                    <a:pt x="429" y="115"/>
                    <a:pt x="429" y="115"/>
                  </a:cubicBezTo>
                  <a:cubicBezTo>
                    <a:pt x="429" y="115"/>
                    <a:pt x="429" y="115"/>
                    <a:pt x="429" y="115"/>
                  </a:cubicBezTo>
                  <a:cubicBezTo>
                    <a:pt x="430" y="115"/>
                    <a:pt x="430" y="115"/>
                    <a:pt x="430" y="116"/>
                  </a:cubicBezTo>
                  <a:cubicBezTo>
                    <a:pt x="429" y="116"/>
                    <a:pt x="429" y="116"/>
                    <a:pt x="429" y="116"/>
                  </a:cubicBezTo>
                  <a:cubicBezTo>
                    <a:pt x="429" y="116"/>
                    <a:pt x="429" y="117"/>
                    <a:pt x="429" y="117"/>
                  </a:cubicBezTo>
                  <a:cubicBezTo>
                    <a:pt x="429" y="117"/>
                    <a:pt x="429" y="117"/>
                    <a:pt x="429" y="117"/>
                  </a:cubicBezTo>
                  <a:cubicBezTo>
                    <a:pt x="429" y="117"/>
                    <a:pt x="429" y="117"/>
                    <a:pt x="429" y="117"/>
                  </a:cubicBezTo>
                  <a:cubicBezTo>
                    <a:pt x="429" y="117"/>
                    <a:pt x="429" y="118"/>
                    <a:pt x="429" y="118"/>
                  </a:cubicBezTo>
                  <a:cubicBezTo>
                    <a:pt x="429" y="118"/>
                    <a:pt x="429" y="118"/>
                    <a:pt x="429" y="118"/>
                  </a:cubicBezTo>
                  <a:cubicBezTo>
                    <a:pt x="429" y="118"/>
                    <a:pt x="430" y="118"/>
                    <a:pt x="430" y="118"/>
                  </a:cubicBezTo>
                  <a:cubicBezTo>
                    <a:pt x="430" y="119"/>
                    <a:pt x="429" y="118"/>
                    <a:pt x="429" y="119"/>
                  </a:cubicBezTo>
                  <a:cubicBezTo>
                    <a:pt x="429" y="119"/>
                    <a:pt x="429" y="119"/>
                    <a:pt x="428" y="119"/>
                  </a:cubicBezTo>
                  <a:cubicBezTo>
                    <a:pt x="428" y="118"/>
                    <a:pt x="428" y="119"/>
                    <a:pt x="428" y="119"/>
                  </a:cubicBezTo>
                  <a:cubicBezTo>
                    <a:pt x="428" y="119"/>
                    <a:pt x="428" y="119"/>
                    <a:pt x="428" y="119"/>
                  </a:cubicBezTo>
                  <a:cubicBezTo>
                    <a:pt x="428" y="120"/>
                    <a:pt x="427" y="120"/>
                    <a:pt x="427" y="120"/>
                  </a:cubicBezTo>
                  <a:cubicBezTo>
                    <a:pt x="427" y="120"/>
                    <a:pt x="427" y="121"/>
                    <a:pt x="428" y="121"/>
                  </a:cubicBezTo>
                  <a:cubicBezTo>
                    <a:pt x="428" y="121"/>
                    <a:pt x="428" y="121"/>
                    <a:pt x="429" y="121"/>
                  </a:cubicBezTo>
                  <a:cubicBezTo>
                    <a:pt x="429" y="121"/>
                    <a:pt x="429" y="121"/>
                    <a:pt x="430" y="121"/>
                  </a:cubicBezTo>
                  <a:cubicBezTo>
                    <a:pt x="430" y="121"/>
                    <a:pt x="430" y="121"/>
                    <a:pt x="430" y="121"/>
                  </a:cubicBezTo>
                  <a:cubicBezTo>
                    <a:pt x="430" y="121"/>
                    <a:pt x="430" y="121"/>
                    <a:pt x="430" y="121"/>
                  </a:cubicBezTo>
                  <a:cubicBezTo>
                    <a:pt x="430" y="121"/>
                    <a:pt x="430" y="121"/>
                    <a:pt x="430" y="120"/>
                  </a:cubicBezTo>
                  <a:cubicBezTo>
                    <a:pt x="430" y="120"/>
                    <a:pt x="430" y="121"/>
                    <a:pt x="430" y="121"/>
                  </a:cubicBezTo>
                  <a:cubicBezTo>
                    <a:pt x="430" y="121"/>
                    <a:pt x="430" y="121"/>
                    <a:pt x="430" y="121"/>
                  </a:cubicBezTo>
                  <a:cubicBezTo>
                    <a:pt x="430" y="122"/>
                    <a:pt x="430" y="122"/>
                    <a:pt x="430" y="122"/>
                  </a:cubicBezTo>
                  <a:cubicBezTo>
                    <a:pt x="430" y="122"/>
                    <a:pt x="430" y="122"/>
                    <a:pt x="430" y="123"/>
                  </a:cubicBezTo>
                  <a:cubicBezTo>
                    <a:pt x="430" y="123"/>
                    <a:pt x="430" y="123"/>
                    <a:pt x="430" y="123"/>
                  </a:cubicBezTo>
                  <a:cubicBezTo>
                    <a:pt x="429" y="124"/>
                    <a:pt x="429" y="124"/>
                    <a:pt x="429" y="124"/>
                  </a:cubicBezTo>
                  <a:cubicBezTo>
                    <a:pt x="429" y="124"/>
                    <a:pt x="429" y="125"/>
                    <a:pt x="429" y="125"/>
                  </a:cubicBezTo>
                  <a:cubicBezTo>
                    <a:pt x="429" y="125"/>
                    <a:pt x="429" y="125"/>
                    <a:pt x="430" y="125"/>
                  </a:cubicBezTo>
                  <a:cubicBezTo>
                    <a:pt x="430" y="125"/>
                    <a:pt x="430" y="125"/>
                    <a:pt x="430" y="126"/>
                  </a:cubicBezTo>
                  <a:cubicBezTo>
                    <a:pt x="430" y="126"/>
                    <a:pt x="430" y="126"/>
                    <a:pt x="430" y="126"/>
                  </a:cubicBezTo>
                  <a:cubicBezTo>
                    <a:pt x="430" y="126"/>
                    <a:pt x="430" y="126"/>
                    <a:pt x="430" y="126"/>
                  </a:cubicBezTo>
                  <a:cubicBezTo>
                    <a:pt x="430" y="126"/>
                    <a:pt x="430" y="126"/>
                    <a:pt x="430" y="127"/>
                  </a:cubicBezTo>
                  <a:cubicBezTo>
                    <a:pt x="429" y="127"/>
                    <a:pt x="428" y="128"/>
                    <a:pt x="428" y="128"/>
                  </a:cubicBezTo>
                  <a:cubicBezTo>
                    <a:pt x="427" y="129"/>
                    <a:pt x="427" y="130"/>
                    <a:pt x="426" y="131"/>
                  </a:cubicBezTo>
                  <a:cubicBezTo>
                    <a:pt x="425" y="131"/>
                    <a:pt x="425" y="132"/>
                    <a:pt x="425" y="132"/>
                  </a:cubicBezTo>
                  <a:cubicBezTo>
                    <a:pt x="425" y="133"/>
                    <a:pt x="425" y="133"/>
                    <a:pt x="425" y="133"/>
                  </a:cubicBezTo>
                  <a:cubicBezTo>
                    <a:pt x="425" y="133"/>
                    <a:pt x="424" y="134"/>
                    <a:pt x="425" y="134"/>
                  </a:cubicBezTo>
                  <a:cubicBezTo>
                    <a:pt x="425" y="134"/>
                    <a:pt x="425" y="134"/>
                    <a:pt x="425" y="134"/>
                  </a:cubicBezTo>
                  <a:cubicBezTo>
                    <a:pt x="426" y="133"/>
                    <a:pt x="426" y="133"/>
                    <a:pt x="426" y="133"/>
                  </a:cubicBezTo>
                  <a:cubicBezTo>
                    <a:pt x="427" y="132"/>
                    <a:pt x="427" y="132"/>
                    <a:pt x="428" y="131"/>
                  </a:cubicBezTo>
                  <a:cubicBezTo>
                    <a:pt x="428" y="131"/>
                    <a:pt x="428" y="131"/>
                    <a:pt x="429" y="130"/>
                  </a:cubicBezTo>
                  <a:cubicBezTo>
                    <a:pt x="429" y="130"/>
                    <a:pt x="429" y="130"/>
                    <a:pt x="429" y="130"/>
                  </a:cubicBezTo>
                  <a:cubicBezTo>
                    <a:pt x="430" y="129"/>
                    <a:pt x="431" y="129"/>
                    <a:pt x="431" y="128"/>
                  </a:cubicBezTo>
                  <a:cubicBezTo>
                    <a:pt x="431" y="128"/>
                    <a:pt x="431" y="128"/>
                    <a:pt x="432" y="127"/>
                  </a:cubicBezTo>
                  <a:cubicBezTo>
                    <a:pt x="432" y="127"/>
                    <a:pt x="432" y="127"/>
                    <a:pt x="433" y="127"/>
                  </a:cubicBezTo>
                  <a:cubicBezTo>
                    <a:pt x="433" y="126"/>
                    <a:pt x="433" y="126"/>
                    <a:pt x="433" y="126"/>
                  </a:cubicBezTo>
                  <a:cubicBezTo>
                    <a:pt x="433" y="126"/>
                    <a:pt x="433" y="126"/>
                    <a:pt x="433" y="126"/>
                  </a:cubicBezTo>
                  <a:cubicBezTo>
                    <a:pt x="433" y="125"/>
                    <a:pt x="434" y="125"/>
                    <a:pt x="434" y="125"/>
                  </a:cubicBezTo>
                  <a:cubicBezTo>
                    <a:pt x="434" y="125"/>
                    <a:pt x="434" y="124"/>
                    <a:pt x="434" y="124"/>
                  </a:cubicBezTo>
                  <a:cubicBezTo>
                    <a:pt x="434" y="124"/>
                    <a:pt x="434" y="124"/>
                    <a:pt x="434" y="124"/>
                  </a:cubicBezTo>
                  <a:cubicBezTo>
                    <a:pt x="435" y="124"/>
                    <a:pt x="435" y="123"/>
                    <a:pt x="435" y="123"/>
                  </a:cubicBezTo>
                  <a:cubicBezTo>
                    <a:pt x="435" y="124"/>
                    <a:pt x="435" y="124"/>
                    <a:pt x="435" y="124"/>
                  </a:cubicBezTo>
                  <a:cubicBezTo>
                    <a:pt x="435" y="124"/>
                    <a:pt x="436" y="123"/>
                    <a:pt x="436" y="123"/>
                  </a:cubicBezTo>
                  <a:cubicBezTo>
                    <a:pt x="436" y="123"/>
                    <a:pt x="435" y="123"/>
                    <a:pt x="435" y="122"/>
                  </a:cubicBezTo>
                  <a:cubicBezTo>
                    <a:pt x="435" y="122"/>
                    <a:pt x="436" y="122"/>
                    <a:pt x="436" y="122"/>
                  </a:cubicBezTo>
                  <a:cubicBezTo>
                    <a:pt x="436" y="122"/>
                    <a:pt x="436" y="122"/>
                    <a:pt x="436" y="122"/>
                  </a:cubicBezTo>
                  <a:cubicBezTo>
                    <a:pt x="436" y="121"/>
                    <a:pt x="436" y="121"/>
                    <a:pt x="436" y="121"/>
                  </a:cubicBezTo>
                  <a:cubicBezTo>
                    <a:pt x="436" y="121"/>
                    <a:pt x="436" y="121"/>
                    <a:pt x="436" y="121"/>
                  </a:cubicBezTo>
                  <a:cubicBezTo>
                    <a:pt x="436" y="121"/>
                    <a:pt x="436" y="121"/>
                    <a:pt x="436" y="121"/>
                  </a:cubicBezTo>
                  <a:cubicBezTo>
                    <a:pt x="437" y="120"/>
                    <a:pt x="437" y="120"/>
                    <a:pt x="437" y="120"/>
                  </a:cubicBezTo>
                  <a:cubicBezTo>
                    <a:pt x="437" y="120"/>
                    <a:pt x="438" y="119"/>
                    <a:pt x="438" y="119"/>
                  </a:cubicBezTo>
                  <a:cubicBezTo>
                    <a:pt x="438" y="119"/>
                    <a:pt x="437" y="119"/>
                    <a:pt x="436" y="119"/>
                  </a:cubicBezTo>
                  <a:cubicBezTo>
                    <a:pt x="436" y="119"/>
                    <a:pt x="436" y="119"/>
                    <a:pt x="437" y="118"/>
                  </a:cubicBezTo>
                  <a:cubicBezTo>
                    <a:pt x="437" y="118"/>
                    <a:pt x="437" y="118"/>
                    <a:pt x="437" y="118"/>
                  </a:cubicBezTo>
                  <a:cubicBezTo>
                    <a:pt x="437" y="118"/>
                    <a:pt x="438" y="118"/>
                    <a:pt x="438" y="118"/>
                  </a:cubicBezTo>
                  <a:cubicBezTo>
                    <a:pt x="438" y="118"/>
                    <a:pt x="438" y="118"/>
                    <a:pt x="438" y="118"/>
                  </a:cubicBezTo>
                  <a:cubicBezTo>
                    <a:pt x="438" y="118"/>
                    <a:pt x="439" y="118"/>
                    <a:pt x="439" y="118"/>
                  </a:cubicBezTo>
                  <a:cubicBezTo>
                    <a:pt x="439" y="117"/>
                    <a:pt x="439" y="117"/>
                    <a:pt x="439" y="117"/>
                  </a:cubicBezTo>
                  <a:cubicBezTo>
                    <a:pt x="439" y="117"/>
                    <a:pt x="438" y="117"/>
                    <a:pt x="438" y="116"/>
                  </a:cubicBezTo>
                  <a:cubicBezTo>
                    <a:pt x="438" y="116"/>
                    <a:pt x="438" y="116"/>
                    <a:pt x="438" y="116"/>
                  </a:cubicBezTo>
                  <a:cubicBezTo>
                    <a:pt x="438" y="116"/>
                    <a:pt x="438" y="115"/>
                    <a:pt x="438" y="115"/>
                  </a:cubicBezTo>
                  <a:cubicBezTo>
                    <a:pt x="438" y="115"/>
                    <a:pt x="437" y="114"/>
                    <a:pt x="437" y="114"/>
                  </a:cubicBezTo>
                  <a:cubicBezTo>
                    <a:pt x="437" y="114"/>
                    <a:pt x="437" y="113"/>
                    <a:pt x="437" y="113"/>
                  </a:cubicBezTo>
                  <a:cubicBezTo>
                    <a:pt x="437" y="113"/>
                    <a:pt x="437" y="112"/>
                    <a:pt x="437" y="112"/>
                  </a:cubicBezTo>
                  <a:cubicBezTo>
                    <a:pt x="438" y="112"/>
                    <a:pt x="438" y="112"/>
                    <a:pt x="438" y="112"/>
                  </a:cubicBezTo>
                  <a:cubicBezTo>
                    <a:pt x="438" y="111"/>
                    <a:pt x="438" y="111"/>
                    <a:pt x="438" y="111"/>
                  </a:cubicBezTo>
                  <a:cubicBezTo>
                    <a:pt x="437" y="110"/>
                    <a:pt x="437" y="110"/>
                    <a:pt x="437" y="109"/>
                  </a:cubicBezTo>
                  <a:cubicBezTo>
                    <a:pt x="437" y="109"/>
                    <a:pt x="437" y="108"/>
                    <a:pt x="437" y="108"/>
                  </a:cubicBezTo>
                  <a:cubicBezTo>
                    <a:pt x="437" y="108"/>
                    <a:pt x="437" y="107"/>
                    <a:pt x="437" y="107"/>
                  </a:cubicBezTo>
                  <a:cubicBezTo>
                    <a:pt x="438" y="107"/>
                    <a:pt x="438" y="106"/>
                    <a:pt x="438" y="106"/>
                  </a:cubicBezTo>
                  <a:cubicBezTo>
                    <a:pt x="438" y="106"/>
                    <a:pt x="439" y="106"/>
                    <a:pt x="439" y="105"/>
                  </a:cubicBezTo>
                  <a:cubicBezTo>
                    <a:pt x="439" y="105"/>
                    <a:pt x="440" y="105"/>
                    <a:pt x="440" y="105"/>
                  </a:cubicBezTo>
                  <a:cubicBezTo>
                    <a:pt x="440" y="104"/>
                    <a:pt x="440" y="104"/>
                    <a:pt x="441" y="104"/>
                  </a:cubicBezTo>
                  <a:cubicBezTo>
                    <a:pt x="441" y="104"/>
                    <a:pt x="441" y="104"/>
                    <a:pt x="441" y="104"/>
                  </a:cubicBezTo>
                  <a:cubicBezTo>
                    <a:pt x="442" y="104"/>
                    <a:pt x="442" y="104"/>
                    <a:pt x="442" y="103"/>
                  </a:cubicBezTo>
                  <a:cubicBezTo>
                    <a:pt x="442" y="103"/>
                    <a:pt x="443" y="103"/>
                    <a:pt x="443" y="103"/>
                  </a:cubicBezTo>
                  <a:cubicBezTo>
                    <a:pt x="443" y="104"/>
                    <a:pt x="443" y="104"/>
                    <a:pt x="443" y="104"/>
                  </a:cubicBezTo>
                  <a:cubicBezTo>
                    <a:pt x="443" y="104"/>
                    <a:pt x="443" y="104"/>
                    <a:pt x="443" y="104"/>
                  </a:cubicBezTo>
                  <a:cubicBezTo>
                    <a:pt x="443" y="104"/>
                    <a:pt x="442" y="104"/>
                    <a:pt x="442" y="104"/>
                  </a:cubicBezTo>
                  <a:cubicBezTo>
                    <a:pt x="442" y="104"/>
                    <a:pt x="442" y="104"/>
                    <a:pt x="442" y="104"/>
                  </a:cubicBezTo>
                  <a:cubicBezTo>
                    <a:pt x="442" y="104"/>
                    <a:pt x="442" y="104"/>
                    <a:pt x="441" y="104"/>
                  </a:cubicBezTo>
                  <a:cubicBezTo>
                    <a:pt x="441" y="105"/>
                    <a:pt x="440" y="105"/>
                    <a:pt x="440" y="106"/>
                  </a:cubicBezTo>
                  <a:cubicBezTo>
                    <a:pt x="439" y="106"/>
                    <a:pt x="439" y="107"/>
                    <a:pt x="439" y="107"/>
                  </a:cubicBezTo>
                  <a:cubicBezTo>
                    <a:pt x="438" y="108"/>
                    <a:pt x="438" y="109"/>
                    <a:pt x="438" y="109"/>
                  </a:cubicBezTo>
                  <a:cubicBezTo>
                    <a:pt x="438" y="109"/>
                    <a:pt x="439" y="110"/>
                    <a:pt x="439" y="110"/>
                  </a:cubicBezTo>
                  <a:cubicBezTo>
                    <a:pt x="439" y="110"/>
                    <a:pt x="439" y="110"/>
                    <a:pt x="439" y="110"/>
                  </a:cubicBezTo>
                  <a:cubicBezTo>
                    <a:pt x="439" y="110"/>
                    <a:pt x="439" y="110"/>
                    <a:pt x="439" y="110"/>
                  </a:cubicBezTo>
                  <a:cubicBezTo>
                    <a:pt x="440" y="111"/>
                    <a:pt x="440" y="112"/>
                    <a:pt x="440" y="112"/>
                  </a:cubicBezTo>
                  <a:cubicBezTo>
                    <a:pt x="440" y="112"/>
                    <a:pt x="440" y="112"/>
                    <a:pt x="441" y="112"/>
                  </a:cubicBezTo>
                  <a:cubicBezTo>
                    <a:pt x="441" y="112"/>
                    <a:pt x="441" y="112"/>
                    <a:pt x="441" y="112"/>
                  </a:cubicBezTo>
                  <a:cubicBezTo>
                    <a:pt x="441" y="112"/>
                    <a:pt x="441" y="112"/>
                    <a:pt x="441" y="112"/>
                  </a:cubicBezTo>
                  <a:cubicBezTo>
                    <a:pt x="441" y="112"/>
                    <a:pt x="441" y="111"/>
                    <a:pt x="441" y="111"/>
                  </a:cubicBezTo>
                  <a:cubicBezTo>
                    <a:pt x="442" y="111"/>
                    <a:pt x="442" y="111"/>
                    <a:pt x="442" y="112"/>
                  </a:cubicBezTo>
                  <a:cubicBezTo>
                    <a:pt x="442" y="112"/>
                    <a:pt x="442" y="112"/>
                    <a:pt x="442" y="112"/>
                  </a:cubicBezTo>
                  <a:cubicBezTo>
                    <a:pt x="442" y="113"/>
                    <a:pt x="442" y="113"/>
                    <a:pt x="441" y="113"/>
                  </a:cubicBezTo>
                  <a:cubicBezTo>
                    <a:pt x="441" y="114"/>
                    <a:pt x="441" y="114"/>
                    <a:pt x="441" y="114"/>
                  </a:cubicBezTo>
                  <a:cubicBezTo>
                    <a:pt x="441" y="114"/>
                    <a:pt x="441" y="115"/>
                    <a:pt x="441" y="115"/>
                  </a:cubicBezTo>
                  <a:cubicBezTo>
                    <a:pt x="441" y="115"/>
                    <a:pt x="442" y="114"/>
                    <a:pt x="442" y="114"/>
                  </a:cubicBezTo>
                  <a:cubicBezTo>
                    <a:pt x="442" y="114"/>
                    <a:pt x="442" y="114"/>
                    <a:pt x="442" y="113"/>
                  </a:cubicBezTo>
                  <a:cubicBezTo>
                    <a:pt x="443" y="113"/>
                    <a:pt x="443" y="113"/>
                    <a:pt x="443" y="113"/>
                  </a:cubicBezTo>
                  <a:cubicBezTo>
                    <a:pt x="443" y="112"/>
                    <a:pt x="444" y="111"/>
                    <a:pt x="444" y="111"/>
                  </a:cubicBezTo>
                  <a:cubicBezTo>
                    <a:pt x="445" y="111"/>
                    <a:pt x="445" y="111"/>
                    <a:pt x="445" y="111"/>
                  </a:cubicBezTo>
                  <a:cubicBezTo>
                    <a:pt x="446" y="111"/>
                    <a:pt x="447" y="110"/>
                    <a:pt x="447" y="109"/>
                  </a:cubicBezTo>
                  <a:cubicBezTo>
                    <a:pt x="447" y="109"/>
                    <a:pt x="448" y="109"/>
                    <a:pt x="448" y="109"/>
                  </a:cubicBezTo>
                  <a:cubicBezTo>
                    <a:pt x="448" y="109"/>
                    <a:pt x="448" y="108"/>
                    <a:pt x="449" y="108"/>
                  </a:cubicBezTo>
                  <a:cubicBezTo>
                    <a:pt x="449" y="108"/>
                    <a:pt x="449" y="108"/>
                    <a:pt x="449" y="108"/>
                  </a:cubicBezTo>
                  <a:cubicBezTo>
                    <a:pt x="449" y="108"/>
                    <a:pt x="449" y="107"/>
                    <a:pt x="450" y="107"/>
                  </a:cubicBezTo>
                  <a:cubicBezTo>
                    <a:pt x="450" y="107"/>
                    <a:pt x="451" y="106"/>
                    <a:pt x="451" y="105"/>
                  </a:cubicBezTo>
                  <a:cubicBezTo>
                    <a:pt x="452" y="105"/>
                    <a:pt x="452" y="104"/>
                    <a:pt x="452" y="104"/>
                  </a:cubicBezTo>
                  <a:cubicBezTo>
                    <a:pt x="452" y="103"/>
                    <a:pt x="453" y="103"/>
                    <a:pt x="453" y="102"/>
                  </a:cubicBezTo>
                  <a:cubicBezTo>
                    <a:pt x="453" y="102"/>
                    <a:pt x="453" y="102"/>
                    <a:pt x="454" y="101"/>
                  </a:cubicBezTo>
                  <a:cubicBezTo>
                    <a:pt x="454" y="101"/>
                    <a:pt x="454" y="100"/>
                    <a:pt x="454" y="100"/>
                  </a:cubicBezTo>
                  <a:cubicBezTo>
                    <a:pt x="454" y="100"/>
                    <a:pt x="454" y="100"/>
                    <a:pt x="454" y="99"/>
                  </a:cubicBezTo>
                  <a:cubicBezTo>
                    <a:pt x="454" y="99"/>
                    <a:pt x="454" y="99"/>
                    <a:pt x="454" y="99"/>
                  </a:cubicBezTo>
                  <a:cubicBezTo>
                    <a:pt x="453" y="99"/>
                    <a:pt x="453" y="99"/>
                    <a:pt x="453" y="99"/>
                  </a:cubicBezTo>
                  <a:cubicBezTo>
                    <a:pt x="453" y="99"/>
                    <a:pt x="453" y="99"/>
                    <a:pt x="452" y="98"/>
                  </a:cubicBezTo>
                  <a:cubicBezTo>
                    <a:pt x="453" y="98"/>
                    <a:pt x="453" y="97"/>
                    <a:pt x="454" y="97"/>
                  </a:cubicBezTo>
                  <a:cubicBezTo>
                    <a:pt x="454" y="96"/>
                    <a:pt x="454" y="96"/>
                    <a:pt x="455" y="96"/>
                  </a:cubicBezTo>
                  <a:cubicBezTo>
                    <a:pt x="455" y="96"/>
                    <a:pt x="455" y="95"/>
                    <a:pt x="455" y="95"/>
                  </a:cubicBezTo>
                  <a:cubicBezTo>
                    <a:pt x="455" y="95"/>
                    <a:pt x="455" y="95"/>
                    <a:pt x="455" y="95"/>
                  </a:cubicBezTo>
                  <a:cubicBezTo>
                    <a:pt x="455" y="95"/>
                    <a:pt x="455" y="95"/>
                    <a:pt x="456" y="95"/>
                  </a:cubicBezTo>
                  <a:cubicBezTo>
                    <a:pt x="456" y="94"/>
                    <a:pt x="456" y="94"/>
                    <a:pt x="456" y="94"/>
                  </a:cubicBezTo>
                  <a:cubicBezTo>
                    <a:pt x="457" y="94"/>
                    <a:pt x="457" y="94"/>
                    <a:pt x="457" y="93"/>
                  </a:cubicBezTo>
                  <a:cubicBezTo>
                    <a:pt x="457" y="93"/>
                    <a:pt x="457" y="93"/>
                    <a:pt x="457" y="93"/>
                  </a:cubicBezTo>
                  <a:cubicBezTo>
                    <a:pt x="458" y="93"/>
                    <a:pt x="458" y="92"/>
                    <a:pt x="458" y="92"/>
                  </a:cubicBezTo>
                  <a:cubicBezTo>
                    <a:pt x="458" y="91"/>
                    <a:pt x="458" y="91"/>
                    <a:pt x="458" y="90"/>
                  </a:cubicBezTo>
                  <a:cubicBezTo>
                    <a:pt x="458" y="90"/>
                    <a:pt x="458" y="90"/>
                    <a:pt x="458" y="89"/>
                  </a:cubicBezTo>
                  <a:cubicBezTo>
                    <a:pt x="458" y="89"/>
                    <a:pt x="458" y="89"/>
                    <a:pt x="458" y="89"/>
                  </a:cubicBezTo>
                  <a:cubicBezTo>
                    <a:pt x="458" y="89"/>
                    <a:pt x="459" y="89"/>
                    <a:pt x="459" y="89"/>
                  </a:cubicBezTo>
                  <a:cubicBezTo>
                    <a:pt x="459" y="90"/>
                    <a:pt x="459" y="90"/>
                    <a:pt x="459" y="90"/>
                  </a:cubicBezTo>
                  <a:cubicBezTo>
                    <a:pt x="459" y="91"/>
                    <a:pt x="459" y="91"/>
                    <a:pt x="459" y="91"/>
                  </a:cubicBezTo>
                  <a:cubicBezTo>
                    <a:pt x="459" y="92"/>
                    <a:pt x="459" y="92"/>
                    <a:pt x="458" y="92"/>
                  </a:cubicBezTo>
                  <a:cubicBezTo>
                    <a:pt x="458" y="92"/>
                    <a:pt x="458" y="93"/>
                    <a:pt x="458" y="93"/>
                  </a:cubicBezTo>
                  <a:cubicBezTo>
                    <a:pt x="458" y="93"/>
                    <a:pt x="459" y="93"/>
                    <a:pt x="459" y="93"/>
                  </a:cubicBezTo>
                  <a:cubicBezTo>
                    <a:pt x="459" y="93"/>
                    <a:pt x="459" y="93"/>
                    <a:pt x="459" y="93"/>
                  </a:cubicBezTo>
                  <a:cubicBezTo>
                    <a:pt x="460" y="93"/>
                    <a:pt x="460" y="93"/>
                    <a:pt x="460" y="93"/>
                  </a:cubicBezTo>
                  <a:cubicBezTo>
                    <a:pt x="460" y="93"/>
                    <a:pt x="461" y="93"/>
                    <a:pt x="461" y="93"/>
                  </a:cubicBezTo>
                  <a:cubicBezTo>
                    <a:pt x="461" y="92"/>
                    <a:pt x="461" y="92"/>
                    <a:pt x="461" y="92"/>
                  </a:cubicBezTo>
                  <a:cubicBezTo>
                    <a:pt x="461" y="92"/>
                    <a:pt x="462" y="92"/>
                    <a:pt x="462" y="92"/>
                  </a:cubicBezTo>
                  <a:cubicBezTo>
                    <a:pt x="462" y="92"/>
                    <a:pt x="462" y="92"/>
                    <a:pt x="463" y="91"/>
                  </a:cubicBezTo>
                  <a:cubicBezTo>
                    <a:pt x="464" y="91"/>
                    <a:pt x="464" y="90"/>
                    <a:pt x="465" y="90"/>
                  </a:cubicBezTo>
                  <a:cubicBezTo>
                    <a:pt x="465" y="89"/>
                    <a:pt x="466" y="90"/>
                    <a:pt x="467" y="89"/>
                  </a:cubicBezTo>
                  <a:cubicBezTo>
                    <a:pt x="467" y="89"/>
                    <a:pt x="467" y="89"/>
                    <a:pt x="467" y="89"/>
                  </a:cubicBezTo>
                  <a:cubicBezTo>
                    <a:pt x="468" y="89"/>
                    <a:pt x="468" y="89"/>
                    <a:pt x="469" y="89"/>
                  </a:cubicBezTo>
                  <a:cubicBezTo>
                    <a:pt x="469" y="89"/>
                    <a:pt x="469" y="89"/>
                    <a:pt x="469" y="89"/>
                  </a:cubicBezTo>
                  <a:cubicBezTo>
                    <a:pt x="469" y="89"/>
                    <a:pt x="469" y="89"/>
                    <a:pt x="469" y="89"/>
                  </a:cubicBezTo>
                  <a:cubicBezTo>
                    <a:pt x="470" y="90"/>
                    <a:pt x="472" y="89"/>
                    <a:pt x="472" y="89"/>
                  </a:cubicBezTo>
                  <a:cubicBezTo>
                    <a:pt x="473" y="89"/>
                    <a:pt x="473" y="89"/>
                    <a:pt x="473" y="89"/>
                  </a:cubicBezTo>
                  <a:cubicBezTo>
                    <a:pt x="474" y="88"/>
                    <a:pt x="474" y="89"/>
                    <a:pt x="474" y="89"/>
                  </a:cubicBezTo>
                  <a:cubicBezTo>
                    <a:pt x="475" y="89"/>
                    <a:pt x="477" y="88"/>
                    <a:pt x="477" y="88"/>
                  </a:cubicBezTo>
                  <a:cubicBezTo>
                    <a:pt x="478" y="88"/>
                    <a:pt x="479" y="88"/>
                    <a:pt x="479" y="88"/>
                  </a:cubicBezTo>
                  <a:cubicBezTo>
                    <a:pt x="480" y="88"/>
                    <a:pt x="480" y="88"/>
                    <a:pt x="480" y="88"/>
                  </a:cubicBezTo>
                  <a:cubicBezTo>
                    <a:pt x="480" y="87"/>
                    <a:pt x="481" y="87"/>
                    <a:pt x="481" y="87"/>
                  </a:cubicBezTo>
                  <a:cubicBezTo>
                    <a:pt x="481" y="87"/>
                    <a:pt x="481" y="87"/>
                    <a:pt x="481" y="87"/>
                  </a:cubicBezTo>
                  <a:cubicBezTo>
                    <a:pt x="481" y="86"/>
                    <a:pt x="481" y="86"/>
                    <a:pt x="481" y="86"/>
                  </a:cubicBezTo>
                  <a:cubicBezTo>
                    <a:pt x="481" y="86"/>
                    <a:pt x="482" y="86"/>
                    <a:pt x="482" y="86"/>
                  </a:cubicBezTo>
                  <a:cubicBezTo>
                    <a:pt x="482" y="85"/>
                    <a:pt x="482" y="85"/>
                    <a:pt x="482" y="85"/>
                  </a:cubicBezTo>
                  <a:cubicBezTo>
                    <a:pt x="483" y="84"/>
                    <a:pt x="483" y="84"/>
                    <a:pt x="483" y="84"/>
                  </a:cubicBezTo>
                  <a:cubicBezTo>
                    <a:pt x="483" y="84"/>
                    <a:pt x="483" y="84"/>
                    <a:pt x="484" y="84"/>
                  </a:cubicBezTo>
                  <a:cubicBezTo>
                    <a:pt x="484" y="84"/>
                    <a:pt x="484" y="84"/>
                    <a:pt x="484" y="84"/>
                  </a:cubicBezTo>
                  <a:cubicBezTo>
                    <a:pt x="484" y="83"/>
                    <a:pt x="484" y="84"/>
                    <a:pt x="485" y="84"/>
                  </a:cubicBezTo>
                  <a:cubicBezTo>
                    <a:pt x="485" y="84"/>
                    <a:pt x="485" y="84"/>
                    <a:pt x="485" y="84"/>
                  </a:cubicBezTo>
                  <a:cubicBezTo>
                    <a:pt x="484" y="85"/>
                    <a:pt x="484" y="85"/>
                    <a:pt x="484" y="85"/>
                  </a:cubicBezTo>
                  <a:cubicBezTo>
                    <a:pt x="484" y="85"/>
                    <a:pt x="484" y="85"/>
                    <a:pt x="484" y="85"/>
                  </a:cubicBezTo>
                  <a:cubicBezTo>
                    <a:pt x="484" y="85"/>
                    <a:pt x="484" y="85"/>
                    <a:pt x="484" y="85"/>
                  </a:cubicBezTo>
                  <a:cubicBezTo>
                    <a:pt x="484" y="85"/>
                    <a:pt x="484" y="85"/>
                    <a:pt x="484" y="86"/>
                  </a:cubicBezTo>
                  <a:cubicBezTo>
                    <a:pt x="484" y="86"/>
                    <a:pt x="484" y="86"/>
                    <a:pt x="485" y="86"/>
                  </a:cubicBezTo>
                  <a:cubicBezTo>
                    <a:pt x="485" y="86"/>
                    <a:pt x="485" y="86"/>
                    <a:pt x="485" y="86"/>
                  </a:cubicBezTo>
                  <a:cubicBezTo>
                    <a:pt x="485" y="86"/>
                    <a:pt x="485" y="86"/>
                    <a:pt x="486" y="85"/>
                  </a:cubicBezTo>
                  <a:cubicBezTo>
                    <a:pt x="486" y="85"/>
                    <a:pt x="486" y="85"/>
                    <a:pt x="486" y="85"/>
                  </a:cubicBezTo>
                  <a:cubicBezTo>
                    <a:pt x="487" y="85"/>
                    <a:pt x="487" y="85"/>
                    <a:pt x="487" y="85"/>
                  </a:cubicBezTo>
                  <a:cubicBezTo>
                    <a:pt x="488" y="85"/>
                    <a:pt x="488" y="85"/>
                    <a:pt x="488" y="85"/>
                  </a:cubicBezTo>
                  <a:cubicBezTo>
                    <a:pt x="488" y="85"/>
                    <a:pt x="489" y="85"/>
                    <a:pt x="489" y="84"/>
                  </a:cubicBezTo>
                  <a:cubicBezTo>
                    <a:pt x="489" y="84"/>
                    <a:pt x="490" y="85"/>
                    <a:pt x="489" y="85"/>
                  </a:cubicBezTo>
                  <a:cubicBezTo>
                    <a:pt x="489" y="85"/>
                    <a:pt x="489" y="85"/>
                    <a:pt x="489" y="85"/>
                  </a:cubicBezTo>
                  <a:cubicBezTo>
                    <a:pt x="489" y="86"/>
                    <a:pt x="489" y="86"/>
                    <a:pt x="489" y="86"/>
                  </a:cubicBezTo>
                  <a:cubicBezTo>
                    <a:pt x="489" y="86"/>
                    <a:pt x="489" y="86"/>
                    <a:pt x="489" y="87"/>
                  </a:cubicBezTo>
                  <a:cubicBezTo>
                    <a:pt x="489" y="87"/>
                    <a:pt x="489" y="87"/>
                    <a:pt x="488" y="87"/>
                  </a:cubicBezTo>
                  <a:cubicBezTo>
                    <a:pt x="488" y="87"/>
                    <a:pt x="488" y="87"/>
                    <a:pt x="488" y="88"/>
                  </a:cubicBezTo>
                  <a:cubicBezTo>
                    <a:pt x="488" y="88"/>
                    <a:pt x="488" y="88"/>
                    <a:pt x="487" y="88"/>
                  </a:cubicBezTo>
                  <a:cubicBezTo>
                    <a:pt x="487" y="88"/>
                    <a:pt x="487" y="88"/>
                    <a:pt x="487" y="88"/>
                  </a:cubicBezTo>
                  <a:cubicBezTo>
                    <a:pt x="487" y="88"/>
                    <a:pt x="487" y="88"/>
                    <a:pt x="487" y="89"/>
                  </a:cubicBezTo>
                  <a:cubicBezTo>
                    <a:pt x="487" y="89"/>
                    <a:pt x="487" y="89"/>
                    <a:pt x="487" y="89"/>
                  </a:cubicBezTo>
                  <a:cubicBezTo>
                    <a:pt x="488" y="88"/>
                    <a:pt x="488" y="88"/>
                    <a:pt x="488" y="88"/>
                  </a:cubicBezTo>
                  <a:cubicBezTo>
                    <a:pt x="489" y="88"/>
                    <a:pt x="489" y="88"/>
                    <a:pt x="489" y="88"/>
                  </a:cubicBezTo>
                  <a:cubicBezTo>
                    <a:pt x="489" y="88"/>
                    <a:pt x="489" y="88"/>
                    <a:pt x="489" y="88"/>
                  </a:cubicBezTo>
                  <a:cubicBezTo>
                    <a:pt x="489" y="88"/>
                    <a:pt x="489" y="88"/>
                    <a:pt x="489" y="87"/>
                  </a:cubicBezTo>
                  <a:cubicBezTo>
                    <a:pt x="489" y="87"/>
                    <a:pt x="489" y="87"/>
                    <a:pt x="489" y="87"/>
                  </a:cubicBezTo>
                  <a:cubicBezTo>
                    <a:pt x="490" y="87"/>
                    <a:pt x="490" y="86"/>
                    <a:pt x="490" y="86"/>
                  </a:cubicBezTo>
                  <a:cubicBezTo>
                    <a:pt x="490" y="85"/>
                    <a:pt x="491" y="85"/>
                    <a:pt x="492" y="85"/>
                  </a:cubicBezTo>
                  <a:cubicBezTo>
                    <a:pt x="492" y="85"/>
                    <a:pt x="493" y="85"/>
                    <a:pt x="493" y="85"/>
                  </a:cubicBezTo>
                  <a:cubicBezTo>
                    <a:pt x="494" y="85"/>
                    <a:pt x="494" y="85"/>
                    <a:pt x="494" y="85"/>
                  </a:cubicBezTo>
                  <a:cubicBezTo>
                    <a:pt x="495" y="85"/>
                    <a:pt x="496" y="84"/>
                    <a:pt x="496" y="84"/>
                  </a:cubicBezTo>
                  <a:cubicBezTo>
                    <a:pt x="496" y="83"/>
                    <a:pt x="496" y="83"/>
                    <a:pt x="497" y="83"/>
                  </a:cubicBezTo>
                  <a:cubicBezTo>
                    <a:pt x="497" y="83"/>
                    <a:pt x="497" y="83"/>
                    <a:pt x="497" y="82"/>
                  </a:cubicBezTo>
                  <a:cubicBezTo>
                    <a:pt x="497" y="82"/>
                    <a:pt x="497" y="82"/>
                    <a:pt x="497" y="82"/>
                  </a:cubicBezTo>
                  <a:cubicBezTo>
                    <a:pt x="497" y="81"/>
                    <a:pt x="497" y="81"/>
                    <a:pt x="497" y="81"/>
                  </a:cubicBezTo>
                  <a:cubicBezTo>
                    <a:pt x="496" y="81"/>
                    <a:pt x="496" y="80"/>
                    <a:pt x="496" y="80"/>
                  </a:cubicBezTo>
                  <a:cubicBezTo>
                    <a:pt x="496" y="80"/>
                    <a:pt x="496" y="80"/>
                    <a:pt x="495" y="80"/>
                  </a:cubicBezTo>
                  <a:cubicBezTo>
                    <a:pt x="495" y="80"/>
                    <a:pt x="495" y="80"/>
                    <a:pt x="495" y="80"/>
                  </a:cubicBezTo>
                  <a:cubicBezTo>
                    <a:pt x="495" y="80"/>
                    <a:pt x="495" y="81"/>
                    <a:pt x="495" y="81"/>
                  </a:cubicBezTo>
                  <a:cubicBezTo>
                    <a:pt x="495" y="81"/>
                    <a:pt x="496" y="81"/>
                    <a:pt x="496" y="81"/>
                  </a:cubicBezTo>
                  <a:cubicBezTo>
                    <a:pt x="496" y="81"/>
                    <a:pt x="496" y="82"/>
                    <a:pt x="496" y="82"/>
                  </a:cubicBezTo>
                  <a:cubicBezTo>
                    <a:pt x="496" y="82"/>
                    <a:pt x="496" y="83"/>
                    <a:pt x="496" y="83"/>
                  </a:cubicBezTo>
                  <a:cubicBezTo>
                    <a:pt x="496" y="83"/>
                    <a:pt x="496" y="83"/>
                    <a:pt x="495" y="83"/>
                  </a:cubicBezTo>
                  <a:cubicBezTo>
                    <a:pt x="495" y="84"/>
                    <a:pt x="495" y="84"/>
                    <a:pt x="495" y="84"/>
                  </a:cubicBezTo>
                  <a:cubicBezTo>
                    <a:pt x="495" y="84"/>
                    <a:pt x="495" y="84"/>
                    <a:pt x="494" y="84"/>
                  </a:cubicBezTo>
                  <a:cubicBezTo>
                    <a:pt x="494" y="84"/>
                    <a:pt x="494" y="84"/>
                    <a:pt x="494" y="84"/>
                  </a:cubicBezTo>
                  <a:cubicBezTo>
                    <a:pt x="494" y="84"/>
                    <a:pt x="493" y="84"/>
                    <a:pt x="492" y="84"/>
                  </a:cubicBezTo>
                  <a:cubicBezTo>
                    <a:pt x="492" y="84"/>
                    <a:pt x="492" y="84"/>
                    <a:pt x="492" y="84"/>
                  </a:cubicBezTo>
                  <a:cubicBezTo>
                    <a:pt x="491" y="84"/>
                    <a:pt x="491" y="83"/>
                    <a:pt x="491" y="83"/>
                  </a:cubicBezTo>
                  <a:cubicBezTo>
                    <a:pt x="491" y="83"/>
                    <a:pt x="491" y="83"/>
                    <a:pt x="491" y="83"/>
                  </a:cubicBezTo>
                  <a:cubicBezTo>
                    <a:pt x="491" y="83"/>
                    <a:pt x="491" y="83"/>
                    <a:pt x="491" y="83"/>
                  </a:cubicBezTo>
                  <a:cubicBezTo>
                    <a:pt x="491" y="83"/>
                    <a:pt x="491" y="82"/>
                    <a:pt x="490" y="82"/>
                  </a:cubicBezTo>
                  <a:cubicBezTo>
                    <a:pt x="490" y="82"/>
                    <a:pt x="490" y="82"/>
                    <a:pt x="490" y="82"/>
                  </a:cubicBezTo>
                  <a:cubicBezTo>
                    <a:pt x="490" y="81"/>
                    <a:pt x="490" y="81"/>
                    <a:pt x="490" y="81"/>
                  </a:cubicBezTo>
                  <a:cubicBezTo>
                    <a:pt x="491" y="80"/>
                    <a:pt x="491" y="80"/>
                    <a:pt x="491" y="79"/>
                  </a:cubicBezTo>
                  <a:cubicBezTo>
                    <a:pt x="491" y="79"/>
                    <a:pt x="491" y="79"/>
                    <a:pt x="491" y="79"/>
                  </a:cubicBezTo>
                  <a:cubicBezTo>
                    <a:pt x="491" y="79"/>
                    <a:pt x="491" y="79"/>
                    <a:pt x="491" y="78"/>
                  </a:cubicBezTo>
                  <a:cubicBezTo>
                    <a:pt x="490" y="78"/>
                    <a:pt x="490" y="78"/>
                    <a:pt x="489" y="78"/>
                  </a:cubicBezTo>
                  <a:cubicBezTo>
                    <a:pt x="489" y="78"/>
                    <a:pt x="489" y="77"/>
                    <a:pt x="489" y="77"/>
                  </a:cubicBezTo>
                  <a:cubicBezTo>
                    <a:pt x="489" y="77"/>
                    <a:pt x="489" y="77"/>
                    <a:pt x="489" y="77"/>
                  </a:cubicBezTo>
                  <a:cubicBezTo>
                    <a:pt x="489" y="77"/>
                    <a:pt x="490" y="77"/>
                    <a:pt x="490" y="77"/>
                  </a:cubicBezTo>
                  <a:cubicBezTo>
                    <a:pt x="490" y="76"/>
                    <a:pt x="490" y="76"/>
                    <a:pt x="490" y="76"/>
                  </a:cubicBezTo>
                  <a:cubicBezTo>
                    <a:pt x="490" y="76"/>
                    <a:pt x="490" y="76"/>
                    <a:pt x="491" y="76"/>
                  </a:cubicBezTo>
                  <a:cubicBezTo>
                    <a:pt x="491" y="76"/>
                    <a:pt x="491" y="75"/>
                    <a:pt x="492" y="75"/>
                  </a:cubicBezTo>
                  <a:cubicBezTo>
                    <a:pt x="492" y="75"/>
                    <a:pt x="492" y="75"/>
                    <a:pt x="492" y="75"/>
                  </a:cubicBezTo>
                  <a:cubicBezTo>
                    <a:pt x="493" y="75"/>
                    <a:pt x="493" y="75"/>
                    <a:pt x="493" y="75"/>
                  </a:cubicBezTo>
                  <a:cubicBezTo>
                    <a:pt x="493" y="74"/>
                    <a:pt x="493" y="74"/>
                    <a:pt x="493" y="74"/>
                  </a:cubicBezTo>
                  <a:cubicBezTo>
                    <a:pt x="493" y="74"/>
                    <a:pt x="493" y="74"/>
                    <a:pt x="492" y="73"/>
                  </a:cubicBezTo>
                  <a:cubicBezTo>
                    <a:pt x="492" y="73"/>
                    <a:pt x="492" y="73"/>
                    <a:pt x="492" y="73"/>
                  </a:cubicBezTo>
                  <a:cubicBezTo>
                    <a:pt x="492" y="72"/>
                    <a:pt x="492" y="72"/>
                    <a:pt x="492" y="72"/>
                  </a:cubicBezTo>
                  <a:cubicBezTo>
                    <a:pt x="493" y="72"/>
                    <a:pt x="493" y="72"/>
                    <a:pt x="493" y="71"/>
                  </a:cubicBezTo>
                  <a:cubicBezTo>
                    <a:pt x="494" y="71"/>
                    <a:pt x="494" y="70"/>
                    <a:pt x="494" y="70"/>
                  </a:cubicBezTo>
                  <a:cubicBezTo>
                    <a:pt x="494" y="70"/>
                    <a:pt x="495" y="69"/>
                    <a:pt x="495" y="69"/>
                  </a:cubicBezTo>
                  <a:cubicBezTo>
                    <a:pt x="495" y="69"/>
                    <a:pt x="495" y="69"/>
                    <a:pt x="495" y="68"/>
                  </a:cubicBezTo>
                  <a:cubicBezTo>
                    <a:pt x="495" y="68"/>
                    <a:pt x="495" y="68"/>
                    <a:pt x="495" y="68"/>
                  </a:cubicBezTo>
                  <a:cubicBezTo>
                    <a:pt x="495" y="68"/>
                    <a:pt x="495" y="68"/>
                    <a:pt x="495" y="68"/>
                  </a:cubicBezTo>
                  <a:cubicBezTo>
                    <a:pt x="495" y="68"/>
                    <a:pt x="496" y="68"/>
                    <a:pt x="496" y="67"/>
                  </a:cubicBezTo>
                  <a:cubicBezTo>
                    <a:pt x="496" y="67"/>
                    <a:pt x="496" y="67"/>
                    <a:pt x="496" y="67"/>
                  </a:cubicBezTo>
                  <a:cubicBezTo>
                    <a:pt x="496" y="67"/>
                    <a:pt x="496" y="67"/>
                    <a:pt x="496" y="67"/>
                  </a:cubicBezTo>
                  <a:cubicBezTo>
                    <a:pt x="497" y="66"/>
                    <a:pt x="497" y="66"/>
                    <a:pt x="497" y="66"/>
                  </a:cubicBezTo>
                  <a:cubicBezTo>
                    <a:pt x="497" y="66"/>
                    <a:pt x="497" y="66"/>
                    <a:pt x="498" y="66"/>
                  </a:cubicBezTo>
                  <a:cubicBezTo>
                    <a:pt x="498" y="65"/>
                    <a:pt x="498" y="65"/>
                    <a:pt x="499" y="64"/>
                  </a:cubicBezTo>
                  <a:cubicBezTo>
                    <a:pt x="499" y="64"/>
                    <a:pt x="499" y="64"/>
                    <a:pt x="499" y="63"/>
                  </a:cubicBezTo>
                  <a:cubicBezTo>
                    <a:pt x="500" y="63"/>
                    <a:pt x="500" y="63"/>
                    <a:pt x="500" y="63"/>
                  </a:cubicBezTo>
                  <a:cubicBezTo>
                    <a:pt x="501" y="62"/>
                    <a:pt x="501" y="62"/>
                    <a:pt x="501" y="62"/>
                  </a:cubicBezTo>
                  <a:cubicBezTo>
                    <a:pt x="502" y="61"/>
                    <a:pt x="502" y="61"/>
                    <a:pt x="502" y="61"/>
                  </a:cubicBezTo>
                  <a:cubicBezTo>
                    <a:pt x="503" y="62"/>
                    <a:pt x="504" y="61"/>
                    <a:pt x="505" y="60"/>
                  </a:cubicBezTo>
                  <a:cubicBezTo>
                    <a:pt x="505" y="60"/>
                    <a:pt x="505" y="60"/>
                    <a:pt x="505" y="60"/>
                  </a:cubicBezTo>
                  <a:cubicBezTo>
                    <a:pt x="505" y="60"/>
                    <a:pt x="505" y="60"/>
                    <a:pt x="505" y="60"/>
                  </a:cubicBezTo>
                  <a:cubicBezTo>
                    <a:pt x="505" y="60"/>
                    <a:pt x="505" y="60"/>
                    <a:pt x="505" y="60"/>
                  </a:cubicBezTo>
                  <a:cubicBezTo>
                    <a:pt x="506" y="60"/>
                    <a:pt x="506" y="59"/>
                    <a:pt x="506" y="59"/>
                  </a:cubicBezTo>
                  <a:cubicBezTo>
                    <a:pt x="506" y="59"/>
                    <a:pt x="506" y="60"/>
                    <a:pt x="507" y="59"/>
                  </a:cubicBezTo>
                  <a:cubicBezTo>
                    <a:pt x="507" y="59"/>
                    <a:pt x="507" y="59"/>
                    <a:pt x="507" y="59"/>
                  </a:cubicBezTo>
                  <a:cubicBezTo>
                    <a:pt x="507" y="59"/>
                    <a:pt x="507" y="59"/>
                    <a:pt x="507" y="59"/>
                  </a:cubicBezTo>
                  <a:cubicBezTo>
                    <a:pt x="507" y="59"/>
                    <a:pt x="507" y="59"/>
                    <a:pt x="507" y="59"/>
                  </a:cubicBezTo>
                  <a:cubicBezTo>
                    <a:pt x="507" y="59"/>
                    <a:pt x="507" y="59"/>
                    <a:pt x="507" y="59"/>
                  </a:cubicBezTo>
                  <a:cubicBezTo>
                    <a:pt x="508" y="59"/>
                    <a:pt x="508" y="59"/>
                    <a:pt x="508" y="59"/>
                  </a:cubicBezTo>
                  <a:cubicBezTo>
                    <a:pt x="508" y="59"/>
                    <a:pt x="508" y="59"/>
                    <a:pt x="508" y="59"/>
                  </a:cubicBezTo>
                  <a:cubicBezTo>
                    <a:pt x="508" y="59"/>
                    <a:pt x="508" y="59"/>
                    <a:pt x="508" y="59"/>
                  </a:cubicBezTo>
                  <a:cubicBezTo>
                    <a:pt x="508" y="59"/>
                    <a:pt x="508" y="59"/>
                    <a:pt x="508" y="59"/>
                  </a:cubicBezTo>
                  <a:cubicBezTo>
                    <a:pt x="508" y="59"/>
                    <a:pt x="508" y="59"/>
                    <a:pt x="509" y="59"/>
                  </a:cubicBezTo>
                  <a:cubicBezTo>
                    <a:pt x="509" y="59"/>
                    <a:pt x="509" y="59"/>
                    <a:pt x="509" y="59"/>
                  </a:cubicBezTo>
                  <a:cubicBezTo>
                    <a:pt x="510" y="59"/>
                    <a:pt x="510" y="59"/>
                    <a:pt x="510" y="58"/>
                  </a:cubicBezTo>
                  <a:cubicBezTo>
                    <a:pt x="510" y="58"/>
                    <a:pt x="511" y="58"/>
                    <a:pt x="510" y="59"/>
                  </a:cubicBezTo>
                  <a:cubicBezTo>
                    <a:pt x="510" y="59"/>
                    <a:pt x="510" y="59"/>
                    <a:pt x="510" y="60"/>
                  </a:cubicBezTo>
                  <a:cubicBezTo>
                    <a:pt x="510" y="60"/>
                    <a:pt x="511" y="59"/>
                    <a:pt x="511" y="59"/>
                  </a:cubicBezTo>
                  <a:cubicBezTo>
                    <a:pt x="511" y="59"/>
                    <a:pt x="512" y="59"/>
                    <a:pt x="512" y="59"/>
                  </a:cubicBezTo>
                  <a:cubicBezTo>
                    <a:pt x="512" y="59"/>
                    <a:pt x="513" y="58"/>
                    <a:pt x="513" y="58"/>
                  </a:cubicBezTo>
                  <a:cubicBezTo>
                    <a:pt x="513" y="58"/>
                    <a:pt x="513" y="58"/>
                    <a:pt x="513" y="58"/>
                  </a:cubicBezTo>
                  <a:cubicBezTo>
                    <a:pt x="513" y="58"/>
                    <a:pt x="513" y="58"/>
                    <a:pt x="513" y="57"/>
                  </a:cubicBezTo>
                  <a:cubicBezTo>
                    <a:pt x="513" y="57"/>
                    <a:pt x="514" y="57"/>
                    <a:pt x="514" y="56"/>
                  </a:cubicBezTo>
                  <a:cubicBezTo>
                    <a:pt x="514" y="56"/>
                    <a:pt x="514" y="56"/>
                    <a:pt x="514" y="55"/>
                  </a:cubicBezTo>
                  <a:cubicBezTo>
                    <a:pt x="515" y="55"/>
                    <a:pt x="515" y="55"/>
                    <a:pt x="515" y="55"/>
                  </a:cubicBezTo>
                  <a:cubicBezTo>
                    <a:pt x="515" y="55"/>
                    <a:pt x="516" y="55"/>
                    <a:pt x="516" y="55"/>
                  </a:cubicBezTo>
                  <a:cubicBezTo>
                    <a:pt x="516" y="54"/>
                    <a:pt x="516" y="54"/>
                    <a:pt x="516" y="54"/>
                  </a:cubicBezTo>
                  <a:cubicBezTo>
                    <a:pt x="517" y="54"/>
                    <a:pt x="517" y="53"/>
                    <a:pt x="517" y="53"/>
                  </a:cubicBezTo>
                  <a:cubicBezTo>
                    <a:pt x="517" y="53"/>
                    <a:pt x="518" y="53"/>
                    <a:pt x="518" y="53"/>
                  </a:cubicBezTo>
                  <a:cubicBezTo>
                    <a:pt x="518" y="53"/>
                    <a:pt x="518" y="54"/>
                    <a:pt x="518" y="54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7" y="54"/>
                    <a:pt x="517" y="54"/>
                    <a:pt x="517" y="55"/>
                  </a:cubicBezTo>
                  <a:cubicBezTo>
                    <a:pt x="517" y="55"/>
                    <a:pt x="517" y="55"/>
                    <a:pt x="517" y="55"/>
                  </a:cubicBezTo>
                  <a:cubicBezTo>
                    <a:pt x="517" y="56"/>
                    <a:pt x="517" y="56"/>
                    <a:pt x="518" y="56"/>
                  </a:cubicBezTo>
                  <a:cubicBezTo>
                    <a:pt x="518" y="56"/>
                    <a:pt x="518" y="56"/>
                    <a:pt x="518" y="56"/>
                  </a:cubicBezTo>
                  <a:cubicBezTo>
                    <a:pt x="518" y="56"/>
                    <a:pt x="518" y="55"/>
                    <a:pt x="518" y="55"/>
                  </a:cubicBezTo>
                  <a:cubicBezTo>
                    <a:pt x="518" y="55"/>
                    <a:pt x="518" y="55"/>
                    <a:pt x="519" y="55"/>
                  </a:cubicBezTo>
                  <a:cubicBezTo>
                    <a:pt x="519" y="55"/>
                    <a:pt x="519" y="55"/>
                    <a:pt x="519" y="54"/>
                  </a:cubicBezTo>
                  <a:cubicBezTo>
                    <a:pt x="520" y="54"/>
                    <a:pt x="520" y="54"/>
                    <a:pt x="520" y="54"/>
                  </a:cubicBezTo>
                  <a:cubicBezTo>
                    <a:pt x="521" y="54"/>
                    <a:pt x="521" y="54"/>
                    <a:pt x="522" y="54"/>
                  </a:cubicBezTo>
                  <a:cubicBezTo>
                    <a:pt x="522" y="54"/>
                    <a:pt x="522" y="54"/>
                    <a:pt x="523" y="55"/>
                  </a:cubicBezTo>
                  <a:cubicBezTo>
                    <a:pt x="523" y="55"/>
                    <a:pt x="523" y="55"/>
                    <a:pt x="523" y="55"/>
                  </a:cubicBezTo>
                  <a:cubicBezTo>
                    <a:pt x="523" y="55"/>
                    <a:pt x="523" y="55"/>
                    <a:pt x="523" y="55"/>
                  </a:cubicBezTo>
                  <a:cubicBezTo>
                    <a:pt x="523" y="55"/>
                    <a:pt x="524" y="55"/>
                    <a:pt x="524" y="55"/>
                  </a:cubicBezTo>
                  <a:cubicBezTo>
                    <a:pt x="524" y="55"/>
                    <a:pt x="524" y="54"/>
                    <a:pt x="525" y="54"/>
                  </a:cubicBezTo>
                  <a:cubicBezTo>
                    <a:pt x="525" y="54"/>
                    <a:pt x="525" y="54"/>
                    <a:pt x="525" y="53"/>
                  </a:cubicBezTo>
                  <a:cubicBezTo>
                    <a:pt x="526" y="53"/>
                    <a:pt x="526" y="53"/>
                    <a:pt x="526" y="53"/>
                  </a:cubicBezTo>
                  <a:cubicBezTo>
                    <a:pt x="527" y="53"/>
                    <a:pt x="527" y="53"/>
                    <a:pt x="527" y="53"/>
                  </a:cubicBezTo>
                  <a:cubicBezTo>
                    <a:pt x="528" y="53"/>
                    <a:pt x="528" y="53"/>
                    <a:pt x="528" y="53"/>
                  </a:cubicBezTo>
                  <a:cubicBezTo>
                    <a:pt x="529" y="52"/>
                    <a:pt x="529" y="52"/>
                    <a:pt x="529" y="52"/>
                  </a:cubicBezTo>
                  <a:cubicBezTo>
                    <a:pt x="530" y="52"/>
                    <a:pt x="530" y="52"/>
                    <a:pt x="530" y="52"/>
                  </a:cubicBezTo>
                  <a:cubicBezTo>
                    <a:pt x="530" y="52"/>
                    <a:pt x="531" y="52"/>
                    <a:pt x="531" y="52"/>
                  </a:cubicBezTo>
                  <a:cubicBezTo>
                    <a:pt x="531" y="52"/>
                    <a:pt x="531" y="52"/>
                    <a:pt x="531" y="52"/>
                  </a:cubicBezTo>
                  <a:cubicBezTo>
                    <a:pt x="532" y="52"/>
                    <a:pt x="532" y="52"/>
                    <a:pt x="533" y="52"/>
                  </a:cubicBezTo>
                  <a:cubicBezTo>
                    <a:pt x="533" y="52"/>
                    <a:pt x="533" y="52"/>
                    <a:pt x="533" y="51"/>
                  </a:cubicBezTo>
                  <a:cubicBezTo>
                    <a:pt x="533" y="51"/>
                    <a:pt x="533" y="51"/>
                    <a:pt x="533" y="51"/>
                  </a:cubicBezTo>
                  <a:cubicBezTo>
                    <a:pt x="534" y="51"/>
                    <a:pt x="534" y="51"/>
                    <a:pt x="534" y="51"/>
                  </a:cubicBezTo>
                  <a:cubicBezTo>
                    <a:pt x="535" y="51"/>
                    <a:pt x="534" y="52"/>
                    <a:pt x="534" y="52"/>
                  </a:cubicBezTo>
                  <a:cubicBezTo>
                    <a:pt x="535" y="52"/>
                    <a:pt x="535" y="52"/>
                    <a:pt x="535" y="52"/>
                  </a:cubicBezTo>
                  <a:cubicBezTo>
                    <a:pt x="536" y="52"/>
                    <a:pt x="536" y="52"/>
                    <a:pt x="536" y="52"/>
                  </a:cubicBezTo>
                  <a:cubicBezTo>
                    <a:pt x="537" y="52"/>
                    <a:pt x="536" y="51"/>
                    <a:pt x="536" y="51"/>
                  </a:cubicBezTo>
                  <a:cubicBezTo>
                    <a:pt x="536" y="51"/>
                    <a:pt x="535" y="51"/>
                    <a:pt x="535" y="51"/>
                  </a:cubicBezTo>
                  <a:cubicBezTo>
                    <a:pt x="535" y="50"/>
                    <a:pt x="535" y="50"/>
                    <a:pt x="535" y="50"/>
                  </a:cubicBezTo>
                  <a:cubicBezTo>
                    <a:pt x="535" y="50"/>
                    <a:pt x="535" y="50"/>
                    <a:pt x="535" y="49"/>
                  </a:cubicBezTo>
                  <a:cubicBezTo>
                    <a:pt x="535" y="49"/>
                    <a:pt x="535" y="49"/>
                    <a:pt x="535" y="49"/>
                  </a:cubicBezTo>
                  <a:cubicBezTo>
                    <a:pt x="535" y="48"/>
                    <a:pt x="534" y="48"/>
                    <a:pt x="534" y="47"/>
                  </a:cubicBezTo>
                  <a:cubicBezTo>
                    <a:pt x="534" y="47"/>
                    <a:pt x="534" y="47"/>
                    <a:pt x="535" y="47"/>
                  </a:cubicBezTo>
                  <a:cubicBezTo>
                    <a:pt x="533" y="46"/>
                    <a:pt x="533" y="46"/>
                    <a:pt x="533" y="46"/>
                  </a:cubicBezTo>
                  <a:cubicBezTo>
                    <a:pt x="533" y="46"/>
                    <a:pt x="534" y="44"/>
                    <a:pt x="534" y="43"/>
                  </a:cubicBezTo>
                  <a:cubicBezTo>
                    <a:pt x="534" y="42"/>
                    <a:pt x="532" y="41"/>
                    <a:pt x="532" y="41"/>
                  </a:cubicBezTo>
                  <a:cubicBezTo>
                    <a:pt x="532" y="41"/>
                    <a:pt x="533" y="33"/>
                    <a:pt x="534" y="31"/>
                  </a:cubicBezTo>
                  <a:cubicBezTo>
                    <a:pt x="536" y="30"/>
                    <a:pt x="536" y="26"/>
                    <a:pt x="535" y="25"/>
                  </a:cubicBezTo>
                  <a:cubicBezTo>
                    <a:pt x="535" y="23"/>
                    <a:pt x="532" y="24"/>
                    <a:pt x="530" y="25"/>
                  </a:cubicBezTo>
                  <a:cubicBezTo>
                    <a:pt x="528" y="25"/>
                    <a:pt x="528" y="23"/>
                    <a:pt x="527" y="22"/>
                  </a:cubicBezTo>
                  <a:cubicBezTo>
                    <a:pt x="527" y="21"/>
                    <a:pt x="523" y="23"/>
                    <a:pt x="522" y="25"/>
                  </a:cubicBezTo>
                  <a:cubicBezTo>
                    <a:pt x="521" y="27"/>
                    <a:pt x="515" y="31"/>
                    <a:pt x="514" y="33"/>
                  </a:cubicBezTo>
                  <a:cubicBezTo>
                    <a:pt x="513" y="34"/>
                    <a:pt x="511" y="38"/>
                    <a:pt x="510" y="40"/>
                  </a:cubicBezTo>
                  <a:cubicBezTo>
                    <a:pt x="510" y="42"/>
                    <a:pt x="508" y="41"/>
                    <a:pt x="506" y="42"/>
                  </a:cubicBezTo>
                  <a:cubicBezTo>
                    <a:pt x="505" y="44"/>
                    <a:pt x="505" y="44"/>
                    <a:pt x="504" y="44"/>
                  </a:cubicBezTo>
                  <a:cubicBezTo>
                    <a:pt x="503" y="44"/>
                    <a:pt x="502" y="44"/>
                    <a:pt x="499" y="44"/>
                  </a:cubicBezTo>
                  <a:cubicBezTo>
                    <a:pt x="497" y="44"/>
                    <a:pt x="496" y="48"/>
                    <a:pt x="496" y="48"/>
                  </a:cubicBezTo>
                  <a:cubicBezTo>
                    <a:pt x="496" y="48"/>
                    <a:pt x="470" y="48"/>
                    <a:pt x="467" y="48"/>
                  </a:cubicBezTo>
                  <a:cubicBezTo>
                    <a:pt x="465" y="48"/>
                    <a:pt x="460" y="51"/>
                    <a:pt x="458" y="52"/>
                  </a:cubicBezTo>
                  <a:cubicBezTo>
                    <a:pt x="456" y="54"/>
                    <a:pt x="456" y="55"/>
                    <a:pt x="454" y="55"/>
                  </a:cubicBezTo>
                  <a:cubicBezTo>
                    <a:pt x="452" y="56"/>
                    <a:pt x="449" y="58"/>
                    <a:pt x="449" y="58"/>
                  </a:cubicBezTo>
                  <a:cubicBezTo>
                    <a:pt x="450" y="59"/>
                    <a:pt x="450" y="58"/>
                    <a:pt x="450" y="59"/>
                  </a:cubicBezTo>
                  <a:cubicBezTo>
                    <a:pt x="450" y="60"/>
                    <a:pt x="449" y="60"/>
                    <a:pt x="449" y="61"/>
                  </a:cubicBezTo>
                  <a:cubicBezTo>
                    <a:pt x="449" y="61"/>
                    <a:pt x="448" y="61"/>
                    <a:pt x="448" y="62"/>
                  </a:cubicBezTo>
                  <a:cubicBezTo>
                    <a:pt x="448" y="62"/>
                    <a:pt x="448" y="63"/>
                    <a:pt x="448" y="63"/>
                  </a:cubicBezTo>
                  <a:cubicBezTo>
                    <a:pt x="447" y="63"/>
                    <a:pt x="447" y="64"/>
                    <a:pt x="447" y="64"/>
                  </a:cubicBezTo>
                  <a:cubicBezTo>
                    <a:pt x="446" y="65"/>
                    <a:pt x="446" y="65"/>
                    <a:pt x="445" y="65"/>
                  </a:cubicBezTo>
                  <a:cubicBezTo>
                    <a:pt x="445" y="65"/>
                    <a:pt x="445" y="66"/>
                    <a:pt x="444" y="66"/>
                  </a:cubicBezTo>
                  <a:cubicBezTo>
                    <a:pt x="444" y="66"/>
                    <a:pt x="444" y="67"/>
                    <a:pt x="443" y="67"/>
                  </a:cubicBezTo>
                  <a:cubicBezTo>
                    <a:pt x="442" y="67"/>
                    <a:pt x="441" y="67"/>
                    <a:pt x="440" y="67"/>
                  </a:cubicBezTo>
                  <a:cubicBezTo>
                    <a:pt x="440" y="67"/>
                    <a:pt x="439" y="67"/>
                    <a:pt x="439" y="67"/>
                  </a:cubicBezTo>
                  <a:cubicBezTo>
                    <a:pt x="439" y="67"/>
                    <a:pt x="438" y="67"/>
                    <a:pt x="438" y="67"/>
                  </a:cubicBezTo>
                  <a:cubicBezTo>
                    <a:pt x="437" y="68"/>
                    <a:pt x="436" y="67"/>
                    <a:pt x="436" y="67"/>
                  </a:cubicBezTo>
                  <a:cubicBezTo>
                    <a:pt x="434" y="67"/>
                    <a:pt x="433" y="67"/>
                    <a:pt x="432" y="67"/>
                  </a:cubicBezTo>
                  <a:cubicBezTo>
                    <a:pt x="432" y="67"/>
                    <a:pt x="431" y="67"/>
                    <a:pt x="431" y="67"/>
                  </a:cubicBezTo>
                  <a:cubicBezTo>
                    <a:pt x="430" y="67"/>
                    <a:pt x="430" y="67"/>
                    <a:pt x="429" y="67"/>
                  </a:cubicBezTo>
                  <a:cubicBezTo>
                    <a:pt x="429" y="67"/>
                    <a:pt x="428" y="67"/>
                    <a:pt x="428" y="67"/>
                  </a:cubicBezTo>
                  <a:cubicBezTo>
                    <a:pt x="427" y="67"/>
                    <a:pt x="427" y="67"/>
                    <a:pt x="427" y="67"/>
                  </a:cubicBezTo>
                  <a:cubicBezTo>
                    <a:pt x="425" y="68"/>
                    <a:pt x="423" y="67"/>
                    <a:pt x="421" y="67"/>
                  </a:cubicBezTo>
                  <a:cubicBezTo>
                    <a:pt x="419" y="71"/>
                    <a:pt x="419" y="71"/>
                    <a:pt x="419" y="71"/>
                  </a:cubicBezTo>
                  <a:cubicBezTo>
                    <a:pt x="419" y="71"/>
                    <a:pt x="419" y="71"/>
                    <a:pt x="419" y="71"/>
                  </a:cubicBezTo>
                  <a:cubicBezTo>
                    <a:pt x="419" y="73"/>
                    <a:pt x="417" y="74"/>
                    <a:pt x="416" y="75"/>
                  </a:cubicBezTo>
                  <a:cubicBezTo>
                    <a:pt x="414" y="77"/>
                    <a:pt x="412" y="78"/>
                    <a:pt x="410" y="78"/>
                  </a:cubicBezTo>
                  <a:cubicBezTo>
                    <a:pt x="408" y="79"/>
                    <a:pt x="407" y="80"/>
                    <a:pt x="406" y="80"/>
                  </a:cubicBezTo>
                  <a:cubicBezTo>
                    <a:pt x="405" y="80"/>
                    <a:pt x="405" y="80"/>
                    <a:pt x="404" y="81"/>
                  </a:cubicBezTo>
                  <a:cubicBezTo>
                    <a:pt x="403" y="81"/>
                    <a:pt x="403" y="81"/>
                    <a:pt x="402" y="81"/>
                  </a:cubicBezTo>
                  <a:cubicBezTo>
                    <a:pt x="402" y="82"/>
                    <a:pt x="402" y="82"/>
                    <a:pt x="401" y="82"/>
                  </a:cubicBezTo>
                  <a:cubicBezTo>
                    <a:pt x="400" y="82"/>
                    <a:pt x="400" y="82"/>
                    <a:pt x="399" y="83"/>
                  </a:cubicBezTo>
                  <a:cubicBezTo>
                    <a:pt x="399" y="83"/>
                    <a:pt x="398" y="83"/>
                    <a:pt x="397" y="83"/>
                  </a:cubicBezTo>
                  <a:cubicBezTo>
                    <a:pt x="396" y="83"/>
                    <a:pt x="395" y="84"/>
                    <a:pt x="394" y="85"/>
                  </a:cubicBezTo>
                  <a:cubicBezTo>
                    <a:pt x="392" y="85"/>
                    <a:pt x="391" y="85"/>
                    <a:pt x="390" y="86"/>
                  </a:cubicBezTo>
                  <a:cubicBezTo>
                    <a:pt x="388" y="87"/>
                    <a:pt x="385" y="87"/>
                    <a:pt x="383" y="87"/>
                  </a:cubicBezTo>
                  <a:cubicBezTo>
                    <a:pt x="382" y="87"/>
                    <a:pt x="382" y="86"/>
                    <a:pt x="382" y="86"/>
                  </a:cubicBezTo>
                  <a:cubicBezTo>
                    <a:pt x="381" y="85"/>
                    <a:pt x="381" y="85"/>
                    <a:pt x="381" y="85"/>
                  </a:cubicBezTo>
                  <a:cubicBezTo>
                    <a:pt x="380" y="85"/>
                    <a:pt x="380" y="85"/>
                    <a:pt x="380" y="85"/>
                  </a:cubicBezTo>
                  <a:cubicBezTo>
                    <a:pt x="379" y="86"/>
                    <a:pt x="377" y="85"/>
                    <a:pt x="376" y="84"/>
                  </a:cubicBezTo>
                  <a:cubicBezTo>
                    <a:pt x="375" y="84"/>
                    <a:pt x="379" y="80"/>
                    <a:pt x="380" y="81"/>
                  </a:cubicBezTo>
                  <a:cubicBezTo>
                    <a:pt x="380" y="80"/>
                    <a:pt x="380" y="79"/>
                    <a:pt x="380" y="78"/>
                  </a:cubicBezTo>
                  <a:cubicBezTo>
                    <a:pt x="381" y="76"/>
                    <a:pt x="387" y="76"/>
                    <a:pt x="387" y="76"/>
                  </a:cubicBezTo>
                  <a:cubicBezTo>
                    <a:pt x="392" y="69"/>
                    <a:pt x="392" y="69"/>
                    <a:pt x="392" y="69"/>
                  </a:cubicBezTo>
                  <a:cubicBezTo>
                    <a:pt x="392" y="69"/>
                    <a:pt x="392" y="68"/>
                    <a:pt x="391" y="68"/>
                  </a:cubicBezTo>
                  <a:cubicBezTo>
                    <a:pt x="391" y="67"/>
                    <a:pt x="391" y="67"/>
                    <a:pt x="391" y="65"/>
                  </a:cubicBezTo>
                  <a:cubicBezTo>
                    <a:pt x="391" y="64"/>
                    <a:pt x="391" y="64"/>
                    <a:pt x="391" y="63"/>
                  </a:cubicBezTo>
                  <a:cubicBezTo>
                    <a:pt x="392" y="62"/>
                    <a:pt x="391" y="62"/>
                    <a:pt x="391" y="61"/>
                  </a:cubicBezTo>
                  <a:cubicBezTo>
                    <a:pt x="391" y="60"/>
                    <a:pt x="391" y="59"/>
                    <a:pt x="390" y="58"/>
                  </a:cubicBezTo>
                  <a:cubicBezTo>
                    <a:pt x="389" y="58"/>
                    <a:pt x="388" y="59"/>
                    <a:pt x="387" y="60"/>
                  </a:cubicBezTo>
                  <a:cubicBezTo>
                    <a:pt x="387" y="60"/>
                    <a:pt x="386" y="60"/>
                    <a:pt x="385" y="60"/>
                  </a:cubicBezTo>
                  <a:cubicBezTo>
                    <a:pt x="385" y="61"/>
                    <a:pt x="385" y="61"/>
                    <a:pt x="384" y="61"/>
                  </a:cubicBezTo>
                  <a:cubicBezTo>
                    <a:pt x="383" y="62"/>
                    <a:pt x="380" y="65"/>
                    <a:pt x="380" y="62"/>
                  </a:cubicBezTo>
                  <a:cubicBezTo>
                    <a:pt x="380" y="61"/>
                    <a:pt x="380" y="61"/>
                    <a:pt x="381" y="61"/>
                  </a:cubicBezTo>
                  <a:cubicBezTo>
                    <a:pt x="382" y="60"/>
                    <a:pt x="383" y="59"/>
                    <a:pt x="383" y="59"/>
                  </a:cubicBezTo>
                  <a:cubicBezTo>
                    <a:pt x="384" y="58"/>
                    <a:pt x="385" y="58"/>
                    <a:pt x="386" y="57"/>
                  </a:cubicBezTo>
                  <a:cubicBezTo>
                    <a:pt x="386" y="57"/>
                    <a:pt x="387" y="56"/>
                    <a:pt x="388" y="56"/>
                  </a:cubicBezTo>
                  <a:cubicBezTo>
                    <a:pt x="389" y="55"/>
                    <a:pt x="391" y="53"/>
                    <a:pt x="391" y="50"/>
                  </a:cubicBezTo>
                  <a:cubicBezTo>
                    <a:pt x="391" y="50"/>
                    <a:pt x="390" y="49"/>
                    <a:pt x="390" y="49"/>
                  </a:cubicBezTo>
                  <a:cubicBezTo>
                    <a:pt x="391" y="48"/>
                    <a:pt x="392" y="48"/>
                    <a:pt x="392" y="47"/>
                  </a:cubicBezTo>
                  <a:cubicBezTo>
                    <a:pt x="392" y="47"/>
                    <a:pt x="392" y="46"/>
                    <a:pt x="392" y="45"/>
                  </a:cubicBezTo>
                  <a:cubicBezTo>
                    <a:pt x="392" y="45"/>
                    <a:pt x="391" y="45"/>
                    <a:pt x="391" y="44"/>
                  </a:cubicBezTo>
                  <a:cubicBezTo>
                    <a:pt x="390" y="44"/>
                    <a:pt x="390" y="44"/>
                    <a:pt x="390" y="44"/>
                  </a:cubicBezTo>
                  <a:cubicBezTo>
                    <a:pt x="389" y="43"/>
                    <a:pt x="388" y="43"/>
                    <a:pt x="388" y="43"/>
                  </a:cubicBezTo>
                  <a:cubicBezTo>
                    <a:pt x="387" y="42"/>
                    <a:pt x="388" y="41"/>
                    <a:pt x="387" y="41"/>
                  </a:cubicBezTo>
                  <a:cubicBezTo>
                    <a:pt x="386" y="41"/>
                    <a:pt x="386" y="41"/>
                    <a:pt x="385" y="40"/>
                  </a:cubicBezTo>
                  <a:cubicBezTo>
                    <a:pt x="385" y="40"/>
                    <a:pt x="385" y="40"/>
                    <a:pt x="384" y="40"/>
                  </a:cubicBezTo>
                  <a:cubicBezTo>
                    <a:pt x="383" y="39"/>
                    <a:pt x="382" y="40"/>
                    <a:pt x="381" y="41"/>
                  </a:cubicBezTo>
                  <a:cubicBezTo>
                    <a:pt x="381" y="42"/>
                    <a:pt x="381" y="42"/>
                    <a:pt x="381" y="43"/>
                  </a:cubicBezTo>
                  <a:cubicBezTo>
                    <a:pt x="381" y="43"/>
                    <a:pt x="381" y="44"/>
                    <a:pt x="380" y="44"/>
                  </a:cubicBezTo>
                  <a:cubicBezTo>
                    <a:pt x="379" y="44"/>
                    <a:pt x="379" y="44"/>
                    <a:pt x="378" y="44"/>
                  </a:cubicBezTo>
                  <a:cubicBezTo>
                    <a:pt x="378" y="44"/>
                    <a:pt x="378" y="44"/>
                    <a:pt x="377" y="44"/>
                  </a:cubicBezTo>
                  <a:cubicBezTo>
                    <a:pt x="377" y="44"/>
                    <a:pt x="377" y="44"/>
                    <a:pt x="376" y="44"/>
                  </a:cubicBezTo>
                  <a:cubicBezTo>
                    <a:pt x="375" y="45"/>
                    <a:pt x="374" y="46"/>
                    <a:pt x="373" y="47"/>
                  </a:cubicBezTo>
                  <a:cubicBezTo>
                    <a:pt x="373" y="48"/>
                    <a:pt x="372" y="51"/>
                    <a:pt x="371" y="51"/>
                  </a:cubicBezTo>
                  <a:cubicBezTo>
                    <a:pt x="370" y="50"/>
                    <a:pt x="371" y="49"/>
                    <a:pt x="372" y="48"/>
                  </a:cubicBezTo>
                  <a:cubicBezTo>
                    <a:pt x="372" y="48"/>
                    <a:pt x="373" y="47"/>
                    <a:pt x="372" y="46"/>
                  </a:cubicBezTo>
                  <a:cubicBezTo>
                    <a:pt x="372" y="47"/>
                    <a:pt x="371" y="47"/>
                    <a:pt x="370" y="47"/>
                  </a:cubicBezTo>
                  <a:cubicBezTo>
                    <a:pt x="370" y="47"/>
                    <a:pt x="370" y="48"/>
                    <a:pt x="370" y="48"/>
                  </a:cubicBezTo>
                  <a:cubicBezTo>
                    <a:pt x="370" y="48"/>
                    <a:pt x="369" y="48"/>
                    <a:pt x="369" y="48"/>
                  </a:cubicBezTo>
                  <a:cubicBezTo>
                    <a:pt x="369" y="49"/>
                    <a:pt x="368" y="50"/>
                    <a:pt x="368" y="50"/>
                  </a:cubicBezTo>
                  <a:cubicBezTo>
                    <a:pt x="367" y="50"/>
                    <a:pt x="367" y="50"/>
                    <a:pt x="366" y="50"/>
                  </a:cubicBezTo>
                  <a:cubicBezTo>
                    <a:pt x="365" y="51"/>
                    <a:pt x="365" y="52"/>
                    <a:pt x="364" y="53"/>
                  </a:cubicBezTo>
                  <a:cubicBezTo>
                    <a:pt x="364" y="53"/>
                    <a:pt x="363" y="54"/>
                    <a:pt x="363" y="55"/>
                  </a:cubicBezTo>
                  <a:cubicBezTo>
                    <a:pt x="362" y="55"/>
                    <a:pt x="361" y="56"/>
                    <a:pt x="361" y="57"/>
                  </a:cubicBezTo>
                  <a:cubicBezTo>
                    <a:pt x="360" y="57"/>
                    <a:pt x="360" y="58"/>
                    <a:pt x="359" y="59"/>
                  </a:cubicBezTo>
                  <a:cubicBezTo>
                    <a:pt x="359" y="59"/>
                    <a:pt x="359" y="60"/>
                    <a:pt x="359" y="61"/>
                  </a:cubicBezTo>
                  <a:cubicBezTo>
                    <a:pt x="358" y="62"/>
                    <a:pt x="358" y="62"/>
                    <a:pt x="357" y="63"/>
                  </a:cubicBezTo>
                  <a:cubicBezTo>
                    <a:pt x="357" y="64"/>
                    <a:pt x="357" y="65"/>
                    <a:pt x="357" y="66"/>
                  </a:cubicBezTo>
                  <a:cubicBezTo>
                    <a:pt x="357" y="68"/>
                    <a:pt x="356" y="69"/>
                    <a:pt x="356" y="70"/>
                  </a:cubicBezTo>
                  <a:cubicBezTo>
                    <a:pt x="356" y="71"/>
                    <a:pt x="356" y="72"/>
                    <a:pt x="356" y="73"/>
                  </a:cubicBezTo>
                  <a:cubicBezTo>
                    <a:pt x="356" y="74"/>
                    <a:pt x="355" y="75"/>
                    <a:pt x="355" y="76"/>
                  </a:cubicBezTo>
                  <a:cubicBezTo>
                    <a:pt x="355" y="77"/>
                    <a:pt x="354" y="78"/>
                    <a:pt x="353" y="79"/>
                  </a:cubicBezTo>
                  <a:cubicBezTo>
                    <a:pt x="353" y="79"/>
                    <a:pt x="353" y="79"/>
                    <a:pt x="353" y="80"/>
                  </a:cubicBezTo>
                  <a:cubicBezTo>
                    <a:pt x="352" y="80"/>
                    <a:pt x="352" y="80"/>
                    <a:pt x="352" y="80"/>
                  </a:cubicBezTo>
                  <a:cubicBezTo>
                    <a:pt x="352" y="80"/>
                    <a:pt x="351" y="80"/>
                    <a:pt x="351" y="81"/>
                  </a:cubicBezTo>
                  <a:cubicBezTo>
                    <a:pt x="349" y="81"/>
                    <a:pt x="348" y="83"/>
                    <a:pt x="347" y="83"/>
                  </a:cubicBezTo>
                  <a:cubicBezTo>
                    <a:pt x="347" y="84"/>
                    <a:pt x="346" y="84"/>
                    <a:pt x="346" y="84"/>
                  </a:cubicBezTo>
                  <a:cubicBezTo>
                    <a:pt x="346" y="85"/>
                    <a:pt x="345" y="85"/>
                    <a:pt x="345" y="85"/>
                  </a:cubicBezTo>
                  <a:cubicBezTo>
                    <a:pt x="344" y="85"/>
                    <a:pt x="343" y="85"/>
                    <a:pt x="341" y="85"/>
                  </a:cubicBezTo>
                  <a:cubicBezTo>
                    <a:pt x="341" y="85"/>
                    <a:pt x="340" y="85"/>
                    <a:pt x="340" y="85"/>
                  </a:cubicBezTo>
                  <a:cubicBezTo>
                    <a:pt x="340" y="85"/>
                    <a:pt x="340" y="84"/>
                    <a:pt x="339" y="84"/>
                  </a:cubicBezTo>
                  <a:cubicBezTo>
                    <a:pt x="338" y="80"/>
                    <a:pt x="340" y="76"/>
                    <a:pt x="341" y="73"/>
                  </a:cubicBezTo>
                  <a:cubicBezTo>
                    <a:pt x="341" y="73"/>
                    <a:pt x="341" y="73"/>
                    <a:pt x="341" y="72"/>
                  </a:cubicBezTo>
                  <a:cubicBezTo>
                    <a:pt x="341" y="72"/>
                    <a:pt x="341" y="72"/>
                    <a:pt x="342" y="72"/>
                  </a:cubicBezTo>
                  <a:cubicBezTo>
                    <a:pt x="342" y="72"/>
                    <a:pt x="342" y="72"/>
                    <a:pt x="342" y="72"/>
                  </a:cubicBezTo>
                  <a:cubicBezTo>
                    <a:pt x="342" y="71"/>
                    <a:pt x="342" y="71"/>
                    <a:pt x="342" y="70"/>
                  </a:cubicBezTo>
                  <a:cubicBezTo>
                    <a:pt x="342" y="70"/>
                    <a:pt x="342" y="69"/>
                    <a:pt x="342" y="69"/>
                  </a:cubicBezTo>
                  <a:cubicBezTo>
                    <a:pt x="343" y="69"/>
                    <a:pt x="343" y="68"/>
                    <a:pt x="343" y="68"/>
                  </a:cubicBezTo>
                  <a:cubicBezTo>
                    <a:pt x="344" y="67"/>
                    <a:pt x="345" y="66"/>
                    <a:pt x="345" y="65"/>
                  </a:cubicBezTo>
                  <a:cubicBezTo>
                    <a:pt x="346" y="65"/>
                    <a:pt x="346" y="64"/>
                    <a:pt x="346" y="64"/>
                  </a:cubicBezTo>
                  <a:cubicBezTo>
                    <a:pt x="347" y="63"/>
                    <a:pt x="347" y="63"/>
                    <a:pt x="347" y="63"/>
                  </a:cubicBezTo>
                  <a:cubicBezTo>
                    <a:pt x="347" y="62"/>
                    <a:pt x="348" y="62"/>
                    <a:pt x="348" y="61"/>
                  </a:cubicBezTo>
                  <a:cubicBezTo>
                    <a:pt x="349" y="61"/>
                    <a:pt x="349" y="61"/>
                    <a:pt x="349" y="60"/>
                  </a:cubicBezTo>
                  <a:cubicBezTo>
                    <a:pt x="350" y="60"/>
                    <a:pt x="351" y="59"/>
                    <a:pt x="351" y="58"/>
                  </a:cubicBezTo>
                  <a:cubicBezTo>
                    <a:pt x="351" y="58"/>
                    <a:pt x="351" y="57"/>
                    <a:pt x="351" y="57"/>
                  </a:cubicBezTo>
                  <a:cubicBezTo>
                    <a:pt x="351" y="56"/>
                    <a:pt x="351" y="56"/>
                    <a:pt x="351" y="56"/>
                  </a:cubicBezTo>
                  <a:cubicBezTo>
                    <a:pt x="352" y="55"/>
                    <a:pt x="352" y="54"/>
                    <a:pt x="353" y="54"/>
                  </a:cubicBezTo>
                  <a:cubicBezTo>
                    <a:pt x="353" y="53"/>
                    <a:pt x="354" y="53"/>
                    <a:pt x="355" y="52"/>
                  </a:cubicBezTo>
                  <a:cubicBezTo>
                    <a:pt x="356" y="51"/>
                    <a:pt x="356" y="50"/>
                    <a:pt x="357" y="49"/>
                  </a:cubicBezTo>
                  <a:cubicBezTo>
                    <a:pt x="358" y="48"/>
                    <a:pt x="359" y="47"/>
                    <a:pt x="360" y="47"/>
                  </a:cubicBezTo>
                  <a:cubicBezTo>
                    <a:pt x="360" y="46"/>
                    <a:pt x="361" y="46"/>
                    <a:pt x="361" y="45"/>
                  </a:cubicBezTo>
                  <a:cubicBezTo>
                    <a:pt x="361" y="45"/>
                    <a:pt x="360" y="46"/>
                    <a:pt x="360" y="46"/>
                  </a:cubicBezTo>
                  <a:cubicBezTo>
                    <a:pt x="359" y="46"/>
                    <a:pt x="359" y="46"/>
                    <a:pt x="358" y="46"/>
                  </a:cubicBezTo>
                  <a:cubicBezTo>
                    <a:pt x="357" y="47"/>
                    <a:pt x="356" y="48"/>
                    <a:pt x="355" y="49"/>
                  </a:cubicBezTo>
                  <a:cubicBezTo>
                    <a:pt x="355" y="50"/>
                    <a:pt x="355" y="50"/>
                    <a:pt x="354" y="50"/>
                  </a:cubicBezTo>
                  <a:cubicBezTo>
                    <a:pt x="354" y="50"/>
                    <a:pt x="354" y="50"/>
                    <a:pt x="353" y="50"/>
                  </a:cubicBezTo>
                  <a:cubicBezTo>
                    <a:pt x="353" y="51"/>
                    <a:pt x="353" y="51"/>
                    <a:pt x="352" y="51"/>
                  </a:cubicBezTo>
                  <a:cubicBezTo>
                    <a:pt x="352" y="52"/>
                    <a:pt x="352" y="51"/>
                    <a:pt x="351" y="52"/>
                  </a:cubicBezTo>
                  <a:cubicBezTo>
                    <a:pt x="351" y="52"/>
                    <a:pt x="351" y="52"/>
                    <a:pt x="351" y="52"/>
                  </a:cubicBezTo>
                  <a:cubicBezTo>
                    <a:pt x="350" y="53"/>
                    <a:pt x="349" y="52"/>
                    <a:pt x="349" y="52"/>
                  </a:cubicBezTo>
                  <a:cubicBezTo>
                    <a:pt x="349" y="52"/>
                    <a:pt x="350" y="51"/>
                    <a:pt x="350" y="51"/>
                  </a:cubicBezTo>
                  <a:cubicBezTo>
                    <a:pt x="351" y="51"/>
                    <a:pt x="351" y="50"/>
                    <a:pt x="352" y="50"/>
                  </a:cubicBezTo>
                  <a:cubicBezTo>
                    <a:pt x="353" y="49"/>
                    <a:pt x="353" y="49"/>
                    <a:pt x="354" y="48"/>
                  </a:cubicBezTo>
                  <a:cubicBezTo>
                    <a:pt x="355" y="48"/>
                    <a:pt x="355" y="47"/>
                    <a:pt x="356" y="46"/>
                  </a:cubicBezTo>
                  <a:cubicBezTo>
                    <a:pt x="357" y="45"/>
                    <a:pt x="358" y="44"/>
                    <a:pt x="359" y="43"/>
                  </a:cubicBezTo>
                  <a:cubicBezTo>
                    <a:pt x="360" y="42"/>
                    <a:pt x="360" y="42"/>
                    <a:pt x="360" y="42"/>
                  </a:cubicBezTo>
                  <a:cubicBezTo>
                    <a:pt x="361" y="41"/>
                    <a:pt x="361" y="41"/>
                    <a:pt x="361" y="41"/>
                  </a:cubicBezTo>
                  <a:cubicBezTo>
                    <a:pt x="362" y="40"/>
                    <a:pt x="363" y="40"/>
                    <a:pt x="364" y="41"/>
                  </a:cubicBezTo>
                  <a:cubicBezTo>
                    <a:pt x="364" y="40"/>
                    <a:pt x="365" y="39"/>
                    <a:pt x="366" y="39"/>
                  </a:cubicBezTo>
                  <a:cubicBezTo>
                    <a:pt x="367" y="39"/>
                    <a:pt x="367" y="39"/>
                    <a:pt x="367" y="39"/>
                  </a:cubicBezTo>
                  <a:cubicBezTo>
                    <a:pt x="367" y="40"/>
                    <a:pt x="367" y="40"/>
                    <a:pt x="367" y="40"/>
                  </a:cubicBezTo>
                  <a:cubicBezTo>
                    <a:pt x="366" y="40"/>
                    <a:pt x="366" y="40"/>
                    <a:pt x="366" y="41"/>
                  </a:cubicBezTo>
                  <a:cubicBezTo>
                    <a:pt x="367" y="40"/>
                    <a:pt x="367" y="40"/>
                    <a:pt x="368" y="40"/>
                  </a:cubicBezTo>
                  <a:cubicBezTo>
                    <a:pt x="368" y="39"/>
                    <a:pt x="369" y="39"/>
                    <a:pt x="370" y="38"/>
                  </a:cubicBezTo>
                  <a:cubicBezTo>
                    <a:pt x="371" y="38"/>
                    <a:pt x="373" y="38"/>
                    <a:pt x="374" y="38"/>
                  </a:cubicBezTo>
                  <a:cubicBezTo>
                    <a:pt x="375" y="37"/>
                    <a:pt x="376" y="36"/>
                    <a:pt x="378" y="36"/>
                  </a:cubicBezTo>
                  <a:cubicBezTo>
                    <a:pt x="379" y="35"/>
                    <a:pt x="380" y="36"/>
                    <a:pt x="381" y="37"/>
                  </a:cubicBezTo>
                  <a:cubicBezTo>
                    <a:pt x="382" y="38"/>
                    <a:pt x="383" y="38"/>
                    <a:pt x="384" y="37"/>
                  </a:cubicBezTo>
                  <a:cubicBezTo>
                    <a:pt x="385" y="37"/>
                    <a:pt x="385" y="37"/>
                    <a:pt x="386" y="37"/>
                  </a:cubicBezTo>
                  <a:cubicBezTo>
                    <a:pt x="386" y="37"/>
                    <a:pt x="387" y="37"/>
                    <a:pt x="387" y="37"/>
                  </a:cubicBezTo>
                  <a:cubicBezTo>
                    <a:pt x="388" y="37"/>
                    <a:pt x="388" y="37"/>
                    <a:pt x="388" y="37"/>
                  </a:cubicBezTo>
                  <a:cubicBezTo>
                    <a:pt x="388" y="37"/>
                    <a:pt x="389" y="37"/>
                    <a:pt x="389" y="37"/>
                  </a:cubicBezTo>
                  <a:cubicBezTo>
                    <a:pt x="390" y="37"/>
                    <a:pt x="390" y="38"/>
                    <a:pt x="391" y="38"/>
                  </a:cubicBezTo>
                  <a:cubicBezTo>
                    <a:pt x="391" y="38"/>
                    <a:pt x="392" y="38"/>
                    <a:pt x="392" y="38"/>
                  </a:cubicBezTo>
                  <a:cubicBezTo>
                    <a:pt x="393" y="38"/>
                    <a:pt x="393" y="38"/>
                    <a:pt x="394" y="38"/>
                  </a:cubicBezTo>
                  <a:cubicBezTo>
                    <a:pt x="394" y="38"/>
                    <a:pt x="394" y="38"/>
                    <a:pt x="394" y="38"/>
                  </a:cubicBezTo>
                  <a:cubicBezTo>
                    <a:pt x="395" y="38"/>
                    <a:pt x="395" y="38"/>
                    <a:pt x="395" y="38"/>
                  </a:cubicBezTo>
                  <a:cubicBezTo>
                    <a:pt x="395" y="38"/>
                    <a:pt x="395" y="37"/>
                    <a:pt x="396" y="37"/>
                  </a:cubicBezTo>
                  <a:cubicBezTo>
                    <a:pt x="397" y="36"/>
                    <a:pt x="394" y="36"/>
                    <a:pt x="393" y="36"/>
                  </a:cubicBezTo>
                  <a:cubicBezTo>
                    <a:pt x="393" y="36"/>
                    <a:pt x="393" y="36"/>
                    <a:pt x="393" y="35"/>
                  </a:cubicBezTo>
                  <a:cubicBezTo>
                    <a:pt x="392" y="35"/>
                    <a:pt x="390" y="34"/>
                    <a:pt x="391" y="34"/>
                  </a:cubicBezTo>
                  <a:cubicBezTo>
                    <a:pt x="391" y="33"/>
                    <a:pt x="390" y="32"/>
                    <a:pt x="389" y="32"/>
                  </a:cubicBezTo>
                  <a:cubicBezTo>
                    <a:pt x="389" y="31"/>
                    <a:pt x="388" y="32"/>
                    <a:pt x="387" y="32"/>
                  </a:cubicBezTo>
                  <a:cubicBezTo>
                    <a:pt x="386" y="32"/>
                    <a:pt x="386" y="32"/>
                    <a:pt x="385" y="32"/>
                  </a:cubicBezTo>
                  <a:cubicBezTo>
                    <a:pt x="385" y="31"/>
                    <a:pt x="386" y="30"/>
                    <a:pt x="386" y="29"/>
                  </a:cubicBezTo>
                  <a:cubicBezTo>
                    <a:pt x="385" y="29"/>
                    <a:pt x="384" y="30"/>
                    <a:pt x="383" y="30"/>
                  </a:cubicBezTo>
                  <a:cubicBezTo>
                    <a:pt x="383" y="31"/>
                    <a:pt x="382" y="31"/>
                    <a:pt x="381" y="31"/>
                  </a:cubicBezTo>
                  <a:cubicBezTo>
                    <a:pt x="381" y="31"/>
                    <a:pt x="380" y="31"/>
                    <a:pt x="379" y="31"/>
                  </a:cubicBezTo>
                  <a:cubicBezTo>
                    <a:pt x="378" y="30"/>
                    <a:pt x="378" y="30"/>
                    <a:pt x="377" y="30"/>
                  </a:cubicBezTo>
                  <a:cubicBezTo>
                    <a:pt x="375" y="30"/>
                    <a:pt x="373" y="31"/>
                    <a:pt x="372" y="31"/>
                  </a:cubicBezTo>
                  <a:cubicBezTo>
                    <a:pt x="371" y="32"/>
                    <a:pt x="368" y="32"/>
                    <a:pt x="367" y="32"/>
                  </a:cubicBezTo>
                  <a:cubicBezTo>
                    <a:pt x="367" y="31"/>
                    <a:pt x="366" y="31"/>
                    <a:pt x="365" y="31"/>
                  </a:cubicBezTo>
                  <a:cubicBezTo>
                    <a:pt x="365" y="31"/>
                    <a:pt x="364" y="32"/>
                    <a:pt x="364" y="31"/>
                  </a:cubicBezTo>
                  <a:cubicBezTo>
                    <a:pt x="363" y="31"/>
                    <a:pt x="364" y="29"/>
                    <a:pt x="364" y="29"/>
                  </a:cubicBezTo>
                  <a:cubicBezTo>
                    <a:pt x="364" y="28"/>
                    <a:pt x="363" y="28"/>
                    <a:pt x="362" y="28"/>
                  </a:cubicBezTo>
                  <a:cubicBezTo>
                    <a:pt x="361" y="28"/>
                    <a:pt x="360" y="28"/>
                    <a:pt x="359" y="28"/>
                  </a:cubicBezTo>
                  <a:cubicBezTo>
                    <a:pt x="359" y="29"/>
                    <a:pt x="358" y="29"/>
                    <a:pt x="357" y="29"/>
                  </a:cubicBezTo>
                  <a:cubicBezTo>
                    <a:pt x="357" y="29"/>
                    <a:pt x="357" y="29"/>
                    <a:pt x="357" y="28"/>
                  </a:cubicBezTo>
                  <a:cubicBezTo>
                    <a:pt x="357" y="28"/>
                    <a:pt x="357" y="28"/>
                    <a:pt x="357" y="27"/>
                  </a:cubicBezTo>
                  <a:cubicBezTo>
                    <a:pt x="357" y="27"/>
                    <a:pt x="357" y="27"/>
                    <a:pt x="357" y="27"/>
                  </a:cubicBezTo>
                  <a:cubicBezTo>
                    <a:pt x="357" y="26"/>
                    <a:pt x="357" y="26"/>
                    <a:pt x="357" y="26"/>
                  </a:cubicBezTo>
                  <a:cubicBezTo>
                    <a:pt x="358" y="25"/>
                    <a:pt x="359" y="25"/>
                    <a:pt x="360" y="25"/>
                  </a:cubicBezTo>
                  <a:cubicBezTo>
                    <a:pt x="360" y="26"/>
                    <a:pt x="361" y="25"/>
                    <a:pt x="361" y="25"/>
                  </a:cubicBezTo>
                  <a:cubicBezTo>
                    <a:pt x="361" y="25"/>
                    <a:pt x="361" y="25"/>
                    <a:pt x="362" y="25"/>
                  </a:cubicBezTo>
                  <a:cubicBezTo>
                    <a:pt x="362" y="25"/>
                    <a:pt x="362" y="24"/>
                    <a:pt x="362" y="24"/>
                  </a:cubicBezTo>
                  <a:cubicBezTo>
                    <a:pt x="363" y="24"/>
                    <a:pt x="363" y="24"/>
                    <a:pt x="363" y="24"/>
                  </a:cubicBezTo>
                  <a:cubicBezTo>
                    <a:pt x="363" y="24"/>
                    <a:pt x="363" y="24"/>
                    <a:pt x="363" y="24"/>
                  </a:cubicBezTo>
                  <a:cubicBezTo>
                    <a:pt x="363" y="24"/>
                    <a:pt x="364" y="23"/>
                    <a:pt x="364" y="23"/>
                  </a:cubicBezTo>
                  <a:cubicBezTo>
                    <a:pt x="364" y="23"/>
                    <a:pt x="364" y="23"/>
                    <a:pt x="364" y="23"/>
                  </a:cubicBezTo>
                  <a:cubicBezTo>
                    <a:pt x="364" y="23"/>
                    <a:pt x="364" y="23"/>
                    <a:pt x="365" y="22"/>
                  </a:cubicBezTo>
                  <a:cubicBezTo>
                    <a:pt x="365" y="22"/>
                    <a:pt x="365" y="22"/>
                    <a:pt x="366" y="22"/>
                  </a:cubicBezTo>
                  <a:cubicBezTo>
                    <a:pt x="365" y="21"/>
                    <a:pt x="362" y="22"/>
                    <a:pt x="361" y="22"/>
                  </a:cubicBezTo>
                  <a:cubicBezTo>
                    <a:pt x="361" y="22"/>
                    <a:pt x="361" y="22"/>
                    <a:pt x="360" y="23"/>
                  </a:cubicBezTo>
                  <a:cubicBezTo>
                    <a:pt x="360" y="23"/>
                    <a:pt x="360" y="23"/>
                    <a:pt x="359" y="23"/>
                  </a:cubicBezTo>
                  <a:cubicBezTo>
                    <a:pt x="359" y="24"/>
                    <a:pt x="358" y="24"/>
                    <a:pt x="357" y="24"/>
                  </a:cubicBezTo>
                  <a:cubicBezTo>
                    <a:pt x="357" y="24"/>
                    <a:pt x="357" y="24"/>
                    <a:pt x="357" y="24"/>
                  </a:cubicBezTo>
                  <a:cubicBezTo>
                    <a:pt x="357" y="25"/>
                    <a:pt x="357" y="25"/>
                    <a:pt x="357" y="25"/>
                  </a:cubicBezTo>
                  <a:cubicBezTo>
                    <a:pt x="356" y="26"/>
                    <a:pt x="356" y="26"/>
                    <a:pt x="356" y="26"/>
                  </a:cubicBezTo>
                  <a:cubicBezTo>
                    <a:pt x="355" y="26"/>
                    <a:pt x="355" y="25"/>
                    <a:pt x="354" y="25"/>
                  </a:cubicBezTo>
                  <a:cubicBezTo>
                    <a:pt x="354" y="25"/>
                    <a:pt x="353" y="26"/>
                    <a:pt x="353" y="26"/>
                  </a:cubicBezTo>
                  <a:cubicBezTo>
                    <a:pt x="352" y="26"/>
                    <a:pt x="352" y="27"/>
                    <a:pt x="351" y="27"/>
                  </a:cubicBezTo>
                  <a:cubicBezTo>
                    <a:pt x="351" y="27"/>
                    <a:pt x="350" y="27"/>
                    <a:pt x="349" y="27"/>
                  </a:cubicBezTo>
                  <a:cubicBezTo>
                    <a:pt x="348" y="27"/>
                    <a:pt x="348" y="27"/>
                    <a:pt x="347" y="27"/>
                  </a:cubicBezTo>
                  <a:cubicBezTo>
                    <a:pt x="346" y="27"/>
                    <a:pt x="346" y="28"/>
                    <a:pt x="345" y="28"/>
                  </a:cubicBezTo>
                  <a:cubicBezTo>
                    <a:pt x="344" y="28"/>
                    <a:pt x="343" y="29"/>
                    <a:pt x="342" y="29"/>
                  </a:cubicBezTo>
                  <a:cubicBezTo>
                    <a:pt x="342" y="29"/>
                    <a:pt x="341" y="30"/>
                    <a:pt x="341" y="30"/>
                  </a:cubicBezTo>
                  <a:cubicBezTo>
                    <a:pt x="340" y="30"/>
                    <a:pt x="340" y="30"/>
                    <a:pt x="339" y="31"/>
                  </a:cubicBezTo>
                  <a:cubicBezTo>
                    <a:pt x="338" y="31"/>
                    <a:pt x="337" y="31"/>
                    <a:pt x="336" y="31"/>
                  </a:cubicBezTo>
                  <a:cubicBezTo>
                    <a:pt x="335" y="31"/>
                    <a:pt x="335" y="32"/>
                    <a:pt x="334" y="32"/>
                  </a:cubicBezTo>
                  <a:cubicBezTo>
                    <a:pt x="334" y="30"/>
                    <a:pt x="335" y="29"/>
                    <a:pt x="337" y="29"/>
                  </a:cubicBezTo>
                  <a:cubicBezTo>
                    <a:pt x="338" y="29"/>
                    <a:pt x="338" y="28"/>
                    <a:pt x="339" y="27"/>
                  </a:cubicBezTo>
                  <a:cubicBezTo>
                    <a:pt x="340" y="27"/>
                    <a:pt x="341" y="26"/>
                    <a:pt x="341" y="25"/>
                  </a:cubicBezTo>
                  <a:cubicBezTo>
                    <a:pt x="340" y="25"/>
                    <a:pt x="339" y="25"/>
                    <a:pt x="339" y="26"/>
                  </a:cubicBezTo>
                  <a:cubicBezTo>
                    <a:pt x="338" y="26"/>
                    <a:pt x="338" y="27"/>
                    <a:pt x="338" y="27"/>
                  </a:cubicBezTo>
                  <a:cubicBezTo>
                    <a:pt x="338" y="27"/>
                    <a:pt x="337" y="27"/>
                    <a:pt x="337" y="28"/>
                  </a:cubicBezTo>
                  <a:cubicBezTo>
                    <a:pt x="336" y="28"/>
                    <a:pt x="336" y="27"/>
                    <a:pt x="336" y="27"/>
                  </a:cubicBezTo>
                  <a:cubicBezTo>
                    <a:pt x="336" y="26"/>
                    <a:pt x="336" y="26"/>
                    <a:pt x="335" y="26"/>
                  </a:cubicBezTo>
                  <a:cubicBezTo>
                    <a:pt x="335" y="26"/>
                    <a:pt x="335" y="27"/>
                    <a:pt x="334" y="27"/>
                  </a:cubicBezTo>
                  <a:cubicBezTo>
                    <a:pt x="334" y="27"/>
                    <a:pt x="333" y="27"/>
                    <a:pt x="333" y="28"/>
                  </a:cubicBezTo>
                  <a:cubicBezTo>
                    <a:pt x="331" y="28"/>
                    <a:pt x="329" y="29"/>
                    <a:pt x="328" y="29"/>
                  </a:cubicBezTo>
                  <a:cubicBezTo>
                    <a:pt x="327" y="29"/>
                    <a:pt x="326" y="30"/>
                    <a:pt x="325" y="30"/>
                  </a:cubicBezTo>
                  <a:cubicBezTo>
                    <a:pt x="324" y="30"/>
                    <a:pt x="325" y="28"/>
                    <a:pt x="326" y="28"/>
                  </a:cubicBezTo>
                  <a:cubicBezTo>
                    <a:pt x="327" y="27"/>
                    <a:pt x="328" y="27"/>
                    <a:pt x="329" y="27"/>
                  </a:cubicBezTo>
                  <a:cubicBezTo>
                    <a:pt x="330" y="26"/>
                    <a:pt x="330" y="26"/>
                    <a:pt x="331" y="25"/>
                  </a:cubicBezTo>
                  <a:cubicBezTo>
                    <a:pt x="332" y="25"/>
                    <a:pt x="333" y="25"/>
                    <a:pt x="333" y="24"/>
                  </a:cubicBezTo>
                  <a:cubicBezTo>
                    <a:pt x="334" y="24"/>
                    <a:pt x="334" y="24"/>
                    <a:pt x="335" y="23"/>
                  </a:cubicBezTo>
                  <a:cubicBezTo>
                    <a:pt x="335" y="23"/>
                    <a:pt x="336" y="23"/>
                    <a:pt x="336" y="23"/>
                  </a:cubicBezTo>
                  <a:cubicBezTo>
                    <a:pt x="337" y="22"/>
                    <a:pt x="337" y="22"/>
                    <a:pt x="338" y="22"/>
                  </a:cubicBezTo>
                  <a:cubicBezTo>
                    <a:pt x="339" y="22"/>
                    <a:pt x="339" y="22"/>
                    <a:pt x="340" y="21"/>
                  </a:cubicBezTo>
                  <a:cubicBezTo>
                    <a:pt x="341" y="21"/>
                    <a:pt x="341" y="21"/>
                    <a:pt x="342" y="21"/>
                  </a:cubicBezTo>
                  <a:cubicBezTo>
                    <a:pt x="342" y="21"/>
                    <a:pt x="343" y="21"/>
                    <a:pt x="343" y="20"/>
                  </a:cubicBezTo>
                  <a:cubicBezTo>
                    <a:pt x="344" y="20"/>
                    <a:pt x="344" y="20"/>
                    <a:pt x="344" y="20"/>
                  </a:cubicBezTo>
                  <a:cubicBezTo>
                    <a:pt x="345" y="20"/>
                    <a:pt x="345" y="20"/>
                    <a:pt x="346" y="19"/>
                  </a:cubicBezTo>
                  <a:cubicBezTo>
                    <a:pt x="346" y="19"/>
                    <a:pt x="347" y="19"/>
                    <a:pt x="347" y="19"/>
                  </a:cubicBezTo>
                  <a:cubicBezTo>
                    <a:pt x="348" y="19"/>
                    <a:pt x="349" y="19"/>
                    <a:pt x="349" y="19"/>
                  </a:cubicBezTo>
                  <a:cubicBezTo>
                    <a:pt x="350" y="19"/>
                    <a:pt x="350" y="19"/>
                    <a:pt x="351" y="19"/>
                  </a:cubicBezTo>
                  <a:cubicBezTo>
                    <a:pt x="352" y="18"/>
                    <a:pt x="352" y="18"/>
                    <a:pt x="353" y="18"/>
                  </a:cubicBezTo>
                  <a:cubicBezTo>
                    <a:pt x="354" y="17"/>
                    <a:pt x="356" y="17"/>
                    <a:pt x="356" y="15"/>
                  </a:cubicBezTo>
                  <a:cubicBezTo>
                    <a:pt x="355" y="15"/>
                    <a:pt x="355" y="15"/>
                    <a:pt x="354" y="15"/>
                  </a:cubicBezTo>
                  <a:cubicBezTo>
                    <a:pt x="354" y="15"/>
                    <a:pt x="352" y="16"/>
                    <a:pt x="351" y="16"/>
                  </a:cubicBezTo>
                  <a:cubicBezTo>
                    <a:pt x="349" y="16"/>
                    <a:pt x="346" y="15"/>
                    <a:pt x="346" y="15"/>
                  </a:cubicBezTo>
                  <a:cubicBezTo>
                    <a:pt x="345" y="15"/>
                    <a:pt x="344" y="15"/>
                    <a:pt x="343" y="14"/>
                  </a:cubicBezTo>
                  <a:cubicBezTo>
                    <a:pt x="343" y="13"/>
                    <a:pt x="340" y="15"/>
                    <a:pt x="339" y="15"/>
                  </a:cubicBezTo>
                  <a:cubicBezTo>
                    <a:pt x="338" y="15"/>
                    <a:pt x="337" y="15"/>
                    <a:pt x="336" y="15"/>
                  </a:cubicBezTo>
                  <a:cubicBezTo>
                    <a:pt x="335" y="15"/>
                    <a:pt x="334" y="12"/>
                    <a:pt x="333" y="12"/>
                  </a:cubicBezTo>
                  <a:cubicBezTo>
                    <a:pt x="332" y="12"/>
                    <a:pt x="332" y="13"/>
                    <a:pt x="331" y="13"/>
                  </a:cubicBezTo>
                  <a:cubicBezTo>
                    <a:pt x="329" y="13"/>
                    <a:pt x="330" y="13"/>
                    <a:pt x="330" y="12"/>
                  </a:cubicBezTo>
                  <a:cubicBezTo>
                    <a:pt x="329" y="11"/>
                    <a:pt x="329" y="11"/>
                    <a:pt x="329" y="11"/>
                  </a:cubicBezTo>
                  <a:cubicBezTo>
                    <a:pt x="328" y="10"/>
                    <a:pt x="328" y="10"/>
                    <a:pt x="327" y="9"/>
                  </a:cubicBezTo>
                  <a:cubicBezTo>
                    <a:pt x="327" y="9"/>
                    <a:pt x="325" y="9"/>
                    <a:pt x="323" y="10"/>
                  </a:cubicBezTo>
                  <a:cubicBezTo>
                    <a:pt x="322" y="10"/>
                    <a:pt x="322" y="10"/>
                    <a:pt x="321" y="10"/>
                  </a:cubicBezTo>
                  <a:cubicBezTo>
                    <a:pt x="320" y="10"/>
                    <a:pt x="320" y="9"/>
                    <a:pt x="319" y="9"/>
                  </a:cubicBezTo>
                  <a:cubicBezTo>
                    <a:pt x="318" y="9"/>
                    <a:pt x="317" y="9"/>
                    <a:pt x="317" y="8"/>
                  </a:cubicBezTo>
                  <a:cubicBezTo>
                    <a:pt x="317" y="8"/>
                    <a:pt x="315" y="9"/>
                    <a:pt x="314" y="8"/>
                  </a:cubicBezTo>
                  <a:cubicBezTo>
                    <a:pt x="313" y="8"/>
                    <a:pt x="314" y="7"/>
                    <a:pt x="315" y="6"/>
                  </a:cubicBezTo>
                  <a:cubicBezTo>
                    <a:pt x="315" y="4"/>
                    <a:pt x="316" y="3"/>
                    <a:pt x="315" y="2"/>
                  </a:cubicBezTo>
                  <a:cubicBezTo>
                    <a:pt x="314" y="0"/>
                    <a:pt x="310" y="5"/>
                    <a:pt x="310" y="5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6"/>
                    <a:pt x="75" y="6"/>
                    <a:pt x="74" y="6"/>
                  </a:cubicBezTo>
                  <a:cubicBezTo>
                    <a:pt x="74" y="6"/>
                    <a:pt x="74" y="6"/>
                    <a:pt x="74" y="7"/>
                  </a:cubicBezTo>
                  <a:cubicBezTo>
                    <a:pt x="74" y="7"/>
                    <a:pt x="75" y="7"/>
                    <a:pt x="75" y="7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5" y="7"/>
                    <a:pt x="75" y="7"/>
                    <a:pt x="76" y="8"/>
                  </a:cubicBezTo>
                  <a:cubicBezTo>
                    <a:pt x="76" y="8"/>
                    <a:pt x="75" y="9"/>
                    <a:pt x="75" y="9"/>
                  </a:cubicBezTo>
                  <a:cubicBezTo>
                    <a:pt x="75" y="9"/>
                    <a:pt x="75" y="10"/>
                    <a:pt x="74" y="10"/>
                  </a:cubicBezTo>
                  <a:cubicBezTo>
                    <a:pt x="74" y="10"/>
                    <a:pt x="74" y="10"/>
                    <a:pt x="74" y="10"/>
                  </a:cubicBezTo>
                  <a:cubicBezTo>
                    <a:pt x="74" y="10"/>
                    <a:pt x="74" y="10"/>
                    <a:pt x="74" y="10"/>
                  </a:cubicBezTo>
                  <a:cubicBezTo>
                    <a:pt x="74" y="10"/>
                    <a:pt x="74" y="10"/>
                    <a:pt x="73" y="11"/>
                  </a:cubicBezTo>
                  <a:cubicBezTo>
                    <a:pt x="73" y="11"/>
                    <a:pt x="73" y="11"/>
                    <a:pt x="73" y="11"/>
                  </a:cubicBezTo>
                  <a:cubicBezTo>
                    <a:pt x="73" y="12"/>
                    <a:pt x="73" y="11"/>
                    <a:pt x="73" y="12"/>
                  </a:cubicBezTo>
                  <a:cubicBezTo>
                    <a:pt x="73" y="12"/>
                    <a:pt x="73" y="12"/>
                    <a:pt x="74" y="13"/>
                  </a:cubicBezTo>
                  <a:cubicBezTo>
                    <a:pt x="74" y="13"/>
                    <a:pt x="74" y="13"/>
                    <a:pt x="74" y="13"/>
                  </a:cubicBezTo>
                  <a:cubicBezTo>
                    <a:pt x="74" y="14"/>
                    <a:pt x="73" y="14"/>
                    <a:pt x="73" y="14"/>
                  </a:cubicBezTo>
                  <a:cubicBezTo>
                    <a:pt x="72" y="14"/>
                    <a:pt x="73" y="14"/>
                    <a:pt x="73" y="15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6"/>
                    <a:pt x="73" y="16"/>
                    <a:pt x="72" y="16"/>
                  </a:cubicBezTo>
                  <a:cubicBezTo>
                    <a:pt x="72" y="16"/>
                    <a:pt x="72" y="16"/>
                    <a:pt x="72" y="17"/>
                  </a:cubicBezTo>
                  <a:cubicBezTo>
                    <a:pt x="72" y="17"/>
                    <a:pt x="72" y="17"/>
                    <a:pt x="72" y="17"/>
                  </a:cubicBezTo>
                  <a:cubicBezTo>
                    <a:pt x="72" y="17"/>
                    <a:pt x="71" y="17"/>
                    <a:pt x="71" y="17"/>
                  </a:cubicBezTo>
                  <a:cubicBezTo>
                    <a:pt x="71" y="18"/>
                    <a:pt x="70" y="18"/>
                    <a:pt x="70" y="19"/>
                  </a:cubicBezTo>
                  <a:cubicBezTo>
                    <a:pt x="70" y="19"/>
                    <a:pt x="70" y="20"/>
                    <a:pt x="69" y="20"/>
                  </a:cubicBezTo>
                  <a:cubicBezTo>
                    <a:pt x="69" y="20"/>
                    <a:pt x="69" y="21"/>
                    <a:pt x="69" y="21"/>
                  </a:cubicBezTo>
                  <a:cubicBezTo>
                    <a:pt x="68" y="21"/>
                    <a:pt x="68" y="22"/>
                    <a:pt x="68" y="22"/>
                  </a:cubicBezTo>
                  <a:cubicBezTo>
                    <a:pt x="68" y="22"/>
                    <a:pt x="67" y="22"/>
                    <a:pt x="67" y="22"/>
                  </a:cubicBezTo>
                  <a:cubicBezTo>
                    <a:pt x="67" y="22"/>
                    <a:pt x="67" y="22"/>
                    <a:pt x="67" y="22"/>
                  </a:cubicBezTo>
                  <a:cubicBezTo>
                    <a:pt x="66" y="22"/>
                    <a:pt x="66" y="22"/>
                    <a:pt x="65" y="23"/>
                  </a:cubicBezTo>
                  <a:cubicBezTo>
                    <a:pt x="65" y="23"/>
                    <a:pt x="65" y="23"/>
                    <a:pt x="64" y="24"/>
                  </a:cubicBezTo>
                  <a:cubicBezTo>
                    <a:pt x="64" y="24"/>
                    <a:pt x="64" y="24"/>
                    <a:pt x="64" y="25"/>
                  </a:cubicBezTo>
                  <a:cubicBezTo>
                    <a:pt x="63" y="25"/>
                    <a:pt x="63" y="25"/>
                    <a:pt x="62" y="25"/>
                  </a:cubicBezTo>
                  <a:cubicBezTo>
                    <a:pt x="62" y="25"/>
                    <a:pt x="62" y="25"/>
                    <a:pt x="61" y="25"/>
                  </a:cubicBezTo>
                  <a:cubicBezTo>
                    <a:pt x="61" y="26"/>
                    <a:pt x="60" y="26"/>
                    <a:pt x="60" y="26"/>
                  </a:cubicBezTo>
                  <a:cubicBezTo>
                    <a:pt x="60" y="26"/>
                    <a:pt x="60" y="26"/>
                    <a:pt x="60" y="25"/>
                  </a:cubicBezTo>
                  <a:cubicBezTo>
                    <a:pt x="60" y="25"/>
                    <a:pt x="62" y="23"/>
                    <a:pt x="61" y="23"/>
                  </a:cubicBezTo>
                  <a:cubicBezTo>
                    <a:pt x="60" y="23"/>
                    <a:pt x="60" y="23"/>
                    <a:pt x="60" y="22"/>
                  </a:cubicBezTo>
                  <a:cubicBezTo>
                    <a:pt x="61" y="22"/>
                    <a:pt x="61" y="21"/>
                    <a:pt x="61" y="21"/>
                  </a:cubicBezTo>
                  <a:cubicBezTo>
                    <a:pt x="62" y="21"/>
                    <a:pt x="62" y="21"/>
                    <a:pt x="62" y="20"/>
                  </a:cubicBezTo>
                  <a:cubicBezTo>
                    <a:pt x="62" y="20"/>
                    <a:pt x="63" y="20"/>
                    <a:pt x="63" y="20"/>
                  </a:cubicBezTo>
                  <a:cubicBezTo>
                    <a:pt x="63" y="20"/>
                    <a:pt x="64" y="20"/>
                    <a:pt x="64" y="19"/>
                  </a:cubicBezTo>
                  <a:cubicBezTo>
                    <a:pt x="65" y="19"/>
                    <a:pt x="65" y="18"/>
                    <a:pt x="65" y="18"/>
                  </a:cubicBezTo>
                  <a:cubicBezTo>
                    <a:pt x="66" y="18"/>
                    <a:pt x="66" y="17"/>
                    <a:pt x="67" y="17"/>
                  </a:cubicBezTo>
                  <a:cubicBezTo>
                    <a:pt x="67" y="17"/>
                    <a:pt x="68" y="16"/>
                    <a:pt x="68" y="16"/>
                  </a:cubicBezTo>
                  <a:cubicBezTo>
                    <a:pt x="68" y="16"/>
                    <a:pt x="68" y="15"/>
                    <a:pt x="68" y="15"/>
                  </a:cubicBezTo>
                  <a:cubicBezTo>
                    <a:pt x="68" y="15"/>
                    <a:pt x="67" y="15"/>
                    <a:pt x="67" y="15"/>
                  </a:cubicBezTo>
                  <a:cubicBezTo>
                    <a:pt x="66" y="14"/>
                    <a:pt x="66" y="14"/>
                    <a:pt x="66" y="14"/>
                  </a:cubicBezTo>
                  <a:cubicBezTo>
                    <a:pt x="66" y="13"/>
                    <a:pt x="65" y="13"/>
                    <a:pt x="65" y="13"/>
                  </a:cubicBezTo>
                  <a:cubicBezTo>
                    <a:pt x="64" y="13"/>
                    <a:pt x="64" y="13"/>
                    <a:pt x="64" y="13"/>
                  </a:cubicBezTo>
                  <a:cubicBezTo>
                    <a:pt x="64" y="14"/>
                    <a:pt x="63" y="13"/>
                    <a:pt x="63" y="13"/>
                  </a:cubicBezTo>
                  <a:cubicBezTo>
                    <a:pt x="62" y="13"/>
                    <a:pt x="62" y="13"/>
                    <a:pt x="61" y="13"/>
                  </a:cubicBezTo>
                  <a:cubicBezTo>
                    <a:pt x="60" y="13"/>
                    <a:pt x="60" y="13"/>
                    <a:pt x="59" y="13"/>
                  </a:cubicBezTo>
                  <a:cubicBezTo>
                    <a:pt x="58" y="13"/>
                    <a:pt x="57" y="13"/>
                    <a:pt x="56" y="12"/>
                  </a:cubicBezTo>
                  <a:cubicBezTo>
                    <a:pt x="56" y="12"/>
                    <a:pt x="55" y="11"/>
                    <a:pt x="55" y="11"/>
                  </a:cubicBezTo>
                  <a:cubicBezTo>
                    <a:pt x="55" y="11"/>
                    <a:pt x="54" y="12"/>
                    <a:pt x="54" y="12"/>
                  </a:cubicBezTo>
                  <a:cubicBezTo>
                    <a:pt x="54" y="12"/>
                    <a:pt x="54" y="12"/>
                    <a:pt x="54" y="13"/>
                  </a:cubicBezTo>
                  <a:cubicBezTo>
                    <a:pt x="54" y="13"/>
                    <a:pt x="53" y="13"/>
                    <a:pt x="53" y="13"/>
                  </a:cubicBezTo>
                  <a:cubicBezTo>
                    <a:pt x="53" y="14"/>
                    <a:pt x="53" y="14"/>
                    <a:pt x="52" y="15"/>
                  </a:cubicBezTo>
                  <a:cubicBezTo>
                    <a:pt x="52" y="15"/>
                    <a:pt x="52" y="15"/>
                    <a:pt x="52" y="16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2" y="17"/>
                    <a:pt x="52" y="18"/>
                    <a:pt x="52" y="19"/>
                  </a:cubicBezTo>
                  <a:cubicBezTo>
                    <a:pt x="52" y="19"/>
                    <a:pt x="52" y="19"/>
                    <a:pt x="52" y="20"/>
                  </a:cubicBezTo>
                  <a:cubicBezTo>
                    <a:pt x="51" y="21"/>
                    <a:pt x="51" y="21"/>
                    <a:pt x="51" y="22"/>
                  </a:cubicBezTo>
                  <a:cubicBezTo>
                    <a:pt x="50" y="23"/>
                    <a:pt x="50" y="23"/>
                    <a:pt x="50" y="24"/>
                  </a:cubicBezTo>
                  <a:cubicBezTo>
                    <a:pt x="50" y="24"/>
                    <a:pt x="50" y="25"/>
                    <a:pt x="50" y="25"/>
                  </a:cubicBezTo>
                  <a:cubicBezTo>
                    <a:pt x="50" y="26"/>
                    <a:pt x="50" y="26"/>
                    <a:pt x="51" y="26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2" y="26"/>
                    <a:pt x="51" y="27"/>
                    <a:pt x="51" y="27"/>
                  </a:cubicBezTo>
                  <a:cubicBezTo>
                    <a:pt x="50" y="27"/>
                    <a:pt x="50" y="27"/>
                    <a:pt x="50" y="27"/>
                  </a:cubicBezTo>
                  <a:cubicBezTo>
                    <a:pt x="49" y="27"/>
                    <a:pt x="49" y="27"/>
                    <a:pt x="49" y="27"/>
                  </a:cubicBezTo>
                  <a:cubicBezTo>
                    <a:pt x="49" y="27"/>
                    <a:pt x="49" y="27"/>
                    <a:pt x="48" y="27"/>
                  </a:cubicBezTo>
                  <a:cubicBezTo>
                    <a:pt x="48" y="28"/>
                    <a:pt x="48" y="29"/>
                    <a:pt x="48" y="29"/>
                  </a:cubicBezTo>
                  <a:cubicBezTo>
                    <a:pt x="48" y="29"/>
                    <a:pt x="49" y="29"/>
                    <a:pt x="49" y="29"/>
                  </a:cubicBezTo>
                  <a:cubicBezTo>
                    <a:pt x="49" y="29"/>
                    <a:pt x="49" y="29"/>
                    <a:pt x="49" y="29"/>
                  </a:cubicBezTo>
                  <a:cubicBezTo>
                    <a:pt x="50" y="29"/>
                    <a:pt x="50" y="29"/>
                    <a:pt x="50" y="29"/>
                  </a:cubicBezTo>
                  <a:cubicBezTo>
                    <a:pt x="49" y="30"/>
                    <a:pt x="49" y="30"/>
                    <a:pt x="48" y="31"/>
                  </a:cubicBezTo>
                  <a:cubicBezTo>
                    <a:pt x="48" y="31"/>
                    <a:pt x="48" y="31"/>
                    <a:pt x="48" y="31"/>
                  </a:cubicBezTo>
                  <a:cubicBezTo>
                    <a:pt x="48" y="31"/>
                    <a:pt x="48" y="31"/>
                    <a:pt x="47" y="31"/>
                  </a:cubicBezTo>
                  <a:cubicBezTo>
                    <a:pt x="47" y="31"/>
                    <a:pt x="47" y="32"/>
                    <a:pt x="47" y="32"/>
                  </a:cubicBezTo>
                  <a:cubicBezTo>
                    <a:pt x="47" y="33"/>
                    <a:pt x="46" y="33"/>
                    <a:pt x="46" y="33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46" y="34"/>
                    <a:pt x="46" y="34"/>
                    <a:pt x="46" y="34"/>
                  </a:cubicBezTo>
                  <a:cubicBezTo>
                    <a:pt x="47" y="34"/>
                    <a:pt x="47" y="34"/>
                    <a:pt x="47" y="34"/>
                  </a:cubicBezTo>
                  <a:cubicBezTo>
                    <a:pt x="47" y="34"/>
                    <a:pt x="48" y="34"/>
                    <a:pt x="48" y="34"/>
                  </a:cubicBezTo>
                  <a:cubicBezTo>
                    <a:pt x="48" y="34"/>
                    <a:pt x="48" y="34"/>
                    <a:pt x="48" y="33"/>
                  </a:cubicBezTo>
                  <a:cubicBezTo>
                    <a:pt x="49" y="33"/>
                    <a:pt x="50" y="33"/>
                    <a:pt x="50" y="34"/>
                  </a:cubicBezTo>
                  <a:cubicBezTo>
                    <a:pt x="50" y="34"/>
                    <a:pt x="50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2" y="35"/>
                    <a:pt x="52" y="35"/>
                  </a:cubicBezTo>
                  <a:cubicBezTo>
                    <a:pt x="52" y="35"/>
                    <a:pt x="52" y="36"/>
                    <a:pt x="52" y="36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1" y="36"/>
                    <a:pt x="51" y="36"/>
                    <a:pt x="50" y="35"/>
                  </a:cubicBezTo>
                  <a:cubicBezTo>
                    <a:pt x="50" y="35"/>
                    <a:pt x="50" y="35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5"/>
                    <a:pt x="47" y="35"/>
                    <a:pt x="47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6" y="35"/>
                    <a:pt x="45" y="35"/>
                    <a:pt x="45" y="35"/>
                  </a:cubicBezTo>
                  <a:cubicBezTo>
                    <a:pt x="44" y="36"/>
                    <a:pt x="44" y="37"/>
                    <a:pt x="43" y="38"/>
                  </a:cubicBezTo>
                  <a:cubicBezTo>
                    <a:pt x="43" y="38"/>
                    <a:pt x="42" y="39"/>
                    <a:pt x="42" y="40"/>
                  </a:cubicBezTo>
                  <a:cubicBezTo>
                    <a:pt x="42" y="40"/>
                    <a:pt x="42" y="40"/>
                    <a:pt x="41" y="41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41" y="42"/>
                    <a:pt x="41" y="42"/>
                    <a:pt x="41" y="42"/>
                  </a:cubicBezTo>
                  <a:cubicBezTo>
                    <a:pt x="40" y="43"/>
                    <a:pt x="40" y="43"/>
                    <a:pt x="40" y="43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39" y="44"/>
                    <a:pt x="38" y="45"/>
                    <a:pt x="38" y="45"/>
                  </a:cubicBezTo>
                  <a:cubicBezTo>
                    <a:pt x="37" y="46"/>
                    <a:pt x="37" y="46"/>
                    <a:pt x="37" y="47"/>
                  </a:cubicBezTo>
                  <a:cubicBezTo>
                    <a:pt x="36" y="48"/>
                    <a:pt x="36" y="48"/>
                    <a:pt x="35" y="49"/>
                  </a:cubicBezTo>
                  <a:cubicBezTo>
                    <a:pt x="35" y="50"/>
                    <a:pt x="35" y="50"/>
                    <a:pt x="34" y="51"/>
                  </a:cubicBezTo>
                  <a:cubicBezTo>
                    <a:pt x="34" y="51"/>
                    <a:pt x="34" y="52"/>
                    <a:pt x="33" y="52"/>
                  </a:cubicBezTo>
                  <a:cubicBezTo>
                    <a:pt x="33" y="53"/>
                    <a:pt x="32" y="53"/>
                    <a:pt x="32" y="54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1" y="55"/>
                    <a:pt x="30" y="56"/>
                    <a:pt x="30" y="56"/>
                  </a:cubicBezTo>
                  <a:cubicBezTo>
                    <a:pt x="30" y="57"/>
                    <a:pt x="29" y="57"/>
                    <a:pt x="28" y="58"/>
                  </a:cubicBezTo>
                  <a:cubicBezTo>
                    <a:pt x="28" y="59"/>
                    <a:pt x="28" y="59"/>
                    <a:pt x="27" y="59"/>
                  </a:cubicBezTo>
                  <a:cubicBezTo>
                    <a:pt x="27" y="60"/>
                    <a:pt x="27" y="60"/>
                    <a:pt x="27" y="61"/>
                  </a:cubicBezTo>
                  <a:cubicBezTo>
                    <a:pt x="27" y="62"/>
                    <a:pt x="27" y="61"/>
                    <a:pt x="26" y="61"/>
                  </a:cubicBezTo>
                  <a:cubicBezTo>
                    <a:pt x="26" y="61"/>
                    <a:pt x="25" y="62"/>
                    <a:pt x="25" y="62"/>
                  </a:cubicBezTo>
                  <a:cubicBezTo>
                    <a:pt x="25" y="62"/>
                    <a:pt x="25" y="63"/>
                    <a:pt x="24" y="63"/>
                  </a:cubicBezTo>
                  <a:cubicBezTo>
                    <a:pt x="24" y="63"/>
                    <a:pt x="24" y="64"/>
                    <a:pt x="24" y="64"/>
                  </a:cubicBezTo>
                  <a:cubicBezTo>
                    <a:pt x="24" y="65"/>
                    <a:pt x="24" y="66"/>
                    <a:pt x="23" y="66"/>
                  </a:cubicBezTo>
                  <a:cubicBezTo>
                    <a:pt x="23" y="66"/>
                    <a:pt x="23" y="65"/>
                    <a:pt x="23" y="65"/>
                  </a:cubicBezTo>
                  <a:cubicBezTo>
                    <a:pt x="23" y="65"/>
                    <a:pt x="22" y="65"/>
                    <a:pt x="22" y="65"/>
                  </a:cubicBezTo>
                  <a:cubicBezTo>
                    <a:pt x="22" y="65"/>
                    <a:pt x="22" y="66"/>
                    <a:pt x="22" y="66"/>
                  </a:cubicBezTo>
                  <a:cubicBezTo>
                    <a:pt x="22" y="66"/>
                    <a:pt x="21" y="66"/>
                    <a:pt x="21" y="66"/>
                  </a:cubicBezTo>
                  <a:cubicBezTo>
                    <a:pt x="21" y="66"/>
                    <a:pt x="21" y="66"/>
                    <a:pt x="21" y="66"/>
                  </a:cubicBezTo>
                  <a:cubicBezTo>
                    <a:pt x="21" y="67"/>
                    <a:pt x="20" y="67"/>
                    <a:pt x="20" y="67"/>
                  </a:cubicBezTo>
                  <a:cubicBezTo>
                    <a:pt x="20" y="67"/>
                    <a:pt x="20" y="68"/>
                    <a:pt x="19" y="68"/>
                  </a:cubicBezTo>
                  <a:cubicBezTo>
                    <a:pt x="19" y="68"/>
                    <a:pt x="19" y="69"/>
                    <a:pt x="18" y="69"/>
                  </a:cubicBezTo>
                  <a:cubicBezTo>
                    <a:pt x="18" y="69"/>
                    <a:pt x="18" y="70"/>
                    <a:pt x="17" y="70"/>
                  </a:cubicBezTo>
                  <a:cubicBezTo>
                    <a:pt x="16" y="70"/>
                    <a:pt x="16" y="72"/>
                    <a:pt x="16" y="73"/>
                  </a:cubicBezTo>
                  <a:cubicBezTo>
                    <a:pt x="16" y="73"/>
                    <a:pt x="16" y="74"/>
                    <a:pt x="16" y="74"/>
                  </a:cubicBezTo>
                  <a:cubicBezTo>
                    <a:pt x="15" y="74"/>
                    <a:pt x="15" y="75"/>
                    <a:pt x="15" y="75"/>
                  </a:cubicBezTo>
                  <a:cubicBezTo>
                    <a:pt x="15" y="75"/>
                    <a:pt x="15" y="75"/>
                    <a:pt x="15" y="75"/>
                  </a:cubicBezTo>
                  <a:cubicBezTo>
                    <a:pt x="14" y="76"/>
                    <a:pt x="14" y="76"/>
                    <a:pt x="14" y="77"/>
                  </a:cubicBezTo>
                  <a:cubicBezTo>
                    <a:pt x="14" y="77"/>
                    <a:pt x="14" y="78"/>
                    <a:pt x="14" y="78"/>
                  </a:cubicBezTo>
                  <a:cubicBezTo>
                    <a:pt x="14" y="79"/>
                    <a:pt x="14" y="80"/>
                    <a:pt x="14" y="81"/>
                  </a:cubicBezTo>
                  <a:cubicBezTo>
                    <a:pt x="13" y="81"/>
                    <a:pt x="13" y="82"/>
                    <a:pt x="13" y="82"/>
                  </a:cubicBezTo>
                  <a:cubicBezTo>
                    <a:pt x="13" y="82"/>
                    <a:pt x="13" y="82"/>
                    <a:pt x="13" y="82"/>
                  </a:cubicBezTo>
                  <a:cubicBezTo>
                    <a:pt x="12" y="82"/>
                    <a:pt x="12" y="83"/>
                    <a:pt x="12" y="83"/>
                  </a:cubicBezTo>
                  <a:cubicBezTo>
                    <a:pt x="12" y="83"/>
                    <a:pt x="12" y="84"/>
                    <a:pt x="12" y="84"/>
                  </a:cubicBezTo>
                  <a:cubicBezTo>
                    <a:pt x="12" y="85"/>
                    <a:pt x="12" y="85"/>
                    <a:pt x="12" y="86"/>
                  </a:cubicBezTo>
                  <a:cubicBezTo>
                    <a:pt x="12" y="86"/>
                    <a:pt x="12" y="87"/>
                    <a:pt x="12" y="87"/>
                  </a:cubicBezTo>
                  <a:cubicBezTo>
                    <a:pt x="11" y="88"/>
                    <a:pt x="11" y="88"/>
                    <a:pt x="10" y="89"/>
                  </a:cubicBezTo>
                  <a:cubicBezTo>
                    <a:pt x="10" y="89"/>
                    <a:pt x="10" y="89"/>
                    <a:pt x="9" y="89"/>
                  </a:cubicBezTo>
                  <a:cubicBezTo>
                    <a:pt x="9" y="90"/>
                    <a:pt x="9" y="90"/>
                    <a:pt x="9" y="90"/>
                  </a:cubicBezTo>
                  <a:cubicBezTo>
                    <a:pt x="9" y="90"/>
                    <a:pt x="9" y="91"/>
                    <a:pt x="8" y="91"/>
                  </a:cubicBezTo>
                  <a:cubicBezTo>
                    <a:pt x="8" y="92"/>
                    <a:pt x="8" y="93"/>
                    <a:pt x="7" y="93"/>
                  </a:cubicBezTo>
                  <a:cubicBezTo>
                    <a:pt x="7" y="94"/>
                    <a:pt x="6" y="94"/>
                    <a:pt x="5" y="94"/>
                  </a:cubicBezTo>
                  <a:cubicBezTo>
                    <a:pt x="5" y="95"/>
                    <a:pt x="4" y="95"/>
                    <a:pt x="4" y="95"/>
                  </a:cubicBezTo>
                  <a:cubicBezTo>
                    <a:pt x="3" y="96"/>
                    <a:pt x="2" y="96"/>
                    <a:pt x="2" y="97"/>
                  </a:cubicBezTo>
                  <a:cubicBezTo>
                    <a:pt x="2" y="98"/>
                    <a:pt x="2" y="100"/>
                    <a:pt x="2" y="101"/>
                  </a:cubicBezTo>
                  <a:cubicBezTo>
                    <a:pt x="2" y="101"/>
                    <a:pt x="3" y="102"/>
                    <a:pt x="3" y="102"/>
                  </a:cubicBezTo>
                  <a:cubicBezTo>
                    <a:pt x="3" y="102"/>
                    <a:pt x="3" y="103"/>
                    <a:pt x="3" y="103"/>
                  </a:cubicBezTo>
                  <a:cubicBezTo>
                    <a:pt x="4" y="104"/>
                    <a:pt x="3" y="105"/>
                    <a:pt x="3" y="106"/>
                  </a:cubicBezTo>
                  <a:cubicBezTo>
                    <a:pt x="3" y="106"/>
                    <a:pt x="2" y="107"/>
                    <a:pt x="2" y="107"/>
                  </a:cubicBezTo>
                  <a:cubicBezTo>
                    <a:pt x="2" y="107"/>
                    <a:pt x="2" y="107"/>
                    <a:pt x="2" y="108"/>
                  </a:cubicBezTo>
                  <a:cubicBezTo>
                    <a:pt x="1" y="108"/>
                    <a:pt x="1" y="108"/>
                    <a:pt x="1" y="108"/>
                  </a:cubicBezTo>
                  <a:cubicBezTo>
                    <a:pt x="0" y="109"/>
                    <a:pt x="1" y="110"/>
                    <a:pt x="1" y="111"/>
                  </a:cubicBezTo>
                  <a:cubicBezTo>
                    <a:pt x="1" y="111"/>
                    <a:pt x="1" y="112"/>
                    <a:pt x="1" y="112"/>
                  </a:cubicBezTo>
                  <a:cubicBezTo>
                    <a:pt x="1" y="112"/>
                    <a:pt x="0" y="113"/>
                    <a:pt x="0" y="113"/>
                  </a:cubicBezTo>
                  <a:cubicBezTo>
                    <a:pt x="0" y="114"/>
                    <a:pt x="0" y="114"/>
                    <a:pt x="0" y="115"/>
                  </a:cubicBezTo>
                  <a:cubicBezTo>
                    <a:pt x="0" y="116"/>
                    <a:pt x="0" y="117"/>
                    <a:pt x="1" y="118"/>
                  </a:cubicBezTo>
                  <a:cubicBezTo>
                    <a:pt x="1" y="118"/>
                    <a:pt x="1" y="119"/>
                    <a:pt x="2" y="119"/>
                  </a:cubicBezTo>
                  <a:cubicBezTo>
                    <a:pt x="2" y="119"/>
                    <a:pt x="2" y="119"/>
                    <a:pt x="2" y="120"/>
                  </a:cubicBezTo>
                  <a:cubicBezTo>
                    <a:pt x="2" y="120"/>
                    <a:pt x="2" y="120"/>
                    <a:pt x="2" y="120"/>
                  </a:cubicBezTo>
                  <a:cubicBezTo>
                    <a:pt x="2" y="121"/>
                    <a:pt x="3" y="121"/>
                    <a:pt x="3" y="121"/>
                  </a:cubicBezTo>
                  <a:cubicBezTo>
                    <a:pt x="3" y="121"/>
                    <a:pt x="3" y="121"/>
                    <a:pt x="3" y="121"/>
                  </a:cubicBezTo>
                  <a:cubicBezTo>
                    <a:pt x="3" y="121"/>
                    <a:pt x="3" y="121"/>
                    <a:pt x="3" y="122"/>
                  </a:cubicBezTo>
                  <a:cubicBezTo>
                    <a:pt x="3" y="122"/>
                    <a:pt x="3" y="122"/>
                    <a:pt x="3" y="123"/>
                  </a:cubicBezTo>
                  <a:cubicBezTo>
                    <a:pt x="3" y="123"/>
                    <a:pt x="3" y="124"/>
                    <a:pt x="3" y="125"/>
                  </a:cubicBezTo>
                  <a:cubicBezTo>
                    <a:pt x="3" y="125"/>
                    <a:pt x="3" y="126"/>
                    <a:pt x="3" y="126"/>
                  </a:cubicBezTo>
                  <a:cubicBezTo>
                    <a:pt x="3" y="126"/>
                    <a:pt x="3" y="127"/>
                    <a:pt x="3" y="127"/>
                  </a:cubicBezTo>
                  <a:cubicBezTo>
                    <a:pt x="4" y="128"/>
                    <a:pt x="4" y="127"/>
                    <a:pt x="4" y="127"/>
                  </a:cubicBezTo>
                  <a:cubicBezTo>
                    <a:pt x="4" y="127"/>
                    <a:pt x="4" y="127"/>
                    <a:pt x="4" y="127"/>
                  </a:cubicBezTo>
                  <a:cubicBezTo>
                    <a:pt x="4" y="127"/>
                    <a:pt x="4" y="126"/>
                    <a:pt x="4" y="126"/>
                  </a:cubicBezTo>
                  <a:cubicBezTo>
                    <a:pt x="4" y="126"/>
                    <a:pt x="4" y="125"/>
                    <a:pt x="5" y="125"/>
                  </a:cubicBezTo>
                  <a:cubicBezTo>
                    <a:pt x="5" y="125"/>
                    <a:pt x="5" y="124"/>
                    <a:pt x="5" y="124"/>
                  </a:cubicBezTo>
                  <a:cubicBezTo>
                    <a:pt x="5" y="124"/>
                    <a:pt x="5" y="124"/>
                    <a:pt x="5" y="124"/>
                  </a:cubicBezTo>
                  <a:cubicBezTo>
                    <a:pt x="5" y="124"/>
                    <a:pt x="5" y="124"/>
                    <a:pt x="5" y="124"/>
                  </a:cubicBezTo>
                  <a:cubicBezTo>
                    <a:pt x="6" y="124"/>
                    <a:pt x="6" y="123"/>
                    <a:pt x="6" y="123"/>
                  </a:cubicBezTo>
                  <a:cubicBezTo>
                    <a:pt x="6" y="123"/>
                    <a:pt x="6" y="122"/>
                    <a:pt x="7" y="122"/>
                  </a:cubicBezTo>
                  <a:cubicBezTo>
                    <a:pt x="7" y="122"/>
                    <a:pt x="7" y="122"/>
                    <a:pt x="8" y="123"/>
                  </a:cubicBezTo>
                  <a:cubicBezTo>
                    <a:pt x="8" y="123"/>
                    <a:pt x="8" y="123"/>
                    <a:pt x="9" y="123"/>
                  </a:cubicBezTo>
                  <a:cubicBezTo>
                    <a:pt x="9" y="123"/>
                    <a:pt x="9" y="123"/>
                    <a:pt x="9" y="123"/>
                  </a:cubicBezTo>
                  <a:cubicBezTo>
                    <a:pt x="9" y="123"/>
                    <a:pt x="9" y="123"/>
                    <a:pt x="9" y="122"/>
                  </a:cubicBezTo>
                  <a:cubicBezTo>
                    <a:pt x="9" y="122"/>
                    <a:pt x="10" y="122"/>
                    <a:pt x="10" y="122"/>
                  </a:cubicBezTo>
                  <a:cubicBezTo>
                    <a:pt x="11" y="123"/>
                    <a:pt x="11" y="123"/>
                    <a:pt x="11" y="123"/>
                  </a:cubicBezTo>
                  <a:cubicBezTo>
                    <a:pt x="12" y="123"/>
                    <a:pt x="12" y="123"/>
                    <a:pt x="12" y="123"/>
                  </a:cubicBezTo>
                  <a:cubicBezTo>
                    <a:pt x="13" y="123"/>
                    <a:pt x="13" y="122"/>
                    <a:pt x="13" y="122"/>
                  </a:cubicBezTo>
                  <a:cubicBezTo>
                    <a:pt x="14" y="122"/>
                    <a:pt x="14" y="123"/>
                    <a:pt x="14" y="123"/>
                  </a:cubicBezTo>
                  <a:cubicBezTo>
                    <a:pt x="14" y="123"/>
                    <a:pt x="14" y="123"/>
                    <a:pt x="15" y="123"/>
                  </a:cubicBezTo>
                  <a:cubicBezTo>
                    <a:pt x="15" y="124"/>
                    <a:pt x="15" y="124"/>
                    <a:pt x="15" y="124"/>
                  </a:cubicBezTo>
                  <a:cubicBezTo>
                    <a:pt x="15" y="124"/>
                    <a:pt x="14" y="124"/>
                    <a:pt x="14" y="124"/>
                  </a:cubicBezTo>
                  <a:cubicBezTo>
                    <a:pt x="14" y="124"/>
                    <a:pt x="14" y="124"/>
                    <a:pt x="14" y="124"/>
                  </a:cubicBezTo>
                  <a:cubicBezTo>
                    <a:pt x="14" y="124"/>
                    <a:pt x="13" y="124"/>
                    <a:pt x="13" y="124"/>
                  </a:cubicBezTo>
                  <a:cubicBezTo>
                    <a:pt x="12" y="124"/>
                    <a:pt x="12" y="124"/>
                    <a:pt x="11" y="124"/>
                  </a:cubicBezTo>
                  <a:cubicBezTo>
                    <a:pt x="11" y="124"/>
                    <a:pt x="11" y="124"/>
                    <a:pt x="10" y="124"/>
                  </a:cubicBezTo>
                  <a:cubicBezTo>
                    <a:pt x="10" y="124"/>
                    <a:pt x="10" y="124"/>
                    <a:pt x="9" y="124"/>
                  </a:cubicBezTo>
                  <a:cubicBezTo>
                    <a:pt x="9" y="124"/>
                    <a:pt x="9" y="124"/>
                    <a:pt x="9" y="124"/>
                  </a:cubicBezTo>
                  <a:cubicBezTo>
                    <a:pt x="8" y="124"/>
                    <a:pt x="8" y="124"/>
                    <a:pt x="8" y="124"/>
                  </a:cubicBezTo>
                  <a:cubicBezTo>
                    <a:pt x="7" y="124"/>
                    <a:pt x="7" y="124"/>
                    <a:pt x="7" y="124"/>
                  </a:cubicBezTo>
                  <a:cubicBezTo>
                    <a:pt x="7" y="124"/>
                    <a:pt x="7" y="124"/>
                    <a:pt x="7" y="125"/>
                  </a:cubicBezTo>
                  <a:cubicBezTo>
                    <a:pt x="7" y="125"/>
                    <a:pt x="7" y="125"/>
                    <a:pt x="7" y="126"/>
                  </a:cubicBezTo>
                  <a:cubicBezTo>
                    <a:pt x="7" y="126"/>
                    <a:pt x="6" y="127"/>
                    <a:pt x="6" y="127"/>
                  </a:cubicBezTo>
                  <a:cubicBezTo>
                    <a:pt x="6" y="128"/>
                    <a:pt x="6" y="128"/>
                    <a:pt x="6" y="129"/>
                  </a:cubicBezTo>
                  <a:cubicBezTo>
                    <a:pt x="6" y="130"/>
                    <a:pt x="6" y="130"/>
                    <a:pt x="6" y="130"/>
                  </a:cubicBezTo>
                  <a:cubicBezTo>
                    <a:pt x="5" y="130"/>
                    <a:pt x="5" y="130"/>
                    <a:pt x="5" y="130"/>
                  </a:cubicBezTo>
                  <a:cubicBezTo>
                    <a:pt x="5" y="129"/>
                    <a:pt x="5" y="129"/>
                    <a:pt x="5" y="129"/>
                  </a:cubicBezTo>
                  <a:cubicBezTo>
                    <a:pt x="5" y="129"/>
                    <a:pt x="4" y="128"/>
                    <a:pt x="4" y="128"/>
                  </a:cubicBezTo>
                  <a:cubicBezTo>
                    <a:pt x="4" y="128"/>
                    <a:pt x="4" y="128"/>
                    <a:pt x="3" y="128"/>
                  </a:cubicBezTo>
                  <a:cubicBezTo>
                    <a:pt x="3" y="128"/>
                    <a:pt x="3" y="128"/>
                    <a:pt x="3" y="128"/>
                  </a:cubicBezTo>
                  <a:cubicBezTo>
                    <a:pt x="3" y="128"/>
                    <a:pt x="3" y="128"/>
                    <a:pt x="3" y="128"/>
                  </a:cubicBezTo>
                  <a:cubicBezTo>
                    <a:pt x="3" y="129"/>
                    <a:pt x="3" y="129"/>
                    <a:pt x="3" y="130"/>
                  </a:cubicBezTo>
                  <a:cubicBezTo>
                    <a:pt x="3" y="130"/>
                    <a:pt x="3" y="131"/>
                    <a:pt x="3" y="131"/>
                  </a:cubicBezTo>
                  <a:cubicBezTo>
                    <a:pt x="3" y="132"/>
                    <a:pt x="3" y="132"/>
                    <a:pt x="2" y="132"/>
                  </a:cubicBezTo>
                  <a:cubicBezTo>
                    <a:pt x="2" y="132"/>
                    <a:pt x="2" y="132"/>
                    <a:pt x="2" y="133"/>
                  </a:cubicBezTo>
                  <a:cubicBezTo>
                    <a:pt x="2" y="133"/>
                    <a:pt x="2" y="133"/>
                    <a:pt x="2" y="133"/>
                  </a:cubicBezTo>
                  <a:cubicBezTo>
                    <a:pt x="2" y="133"/>
                    <a:pt x="2" y="133"/>
                    <a:pt x="2" y="134"/>
                  </a:cubicBezTo>
                  <a:cubicBezTo>
                    <a:pt x="2" y="134"/>
                    <a:pt x="2" y="134"/>
                    <a:pt x="2" y="135"/>
                  </a:cubicBezTo>
                  <a:cubicBezTo>
                    <a:pt x="2" y="135"/>
                    <a:pt x="2" y="135"/>
                    <a:pt x="2" y="135"/>
                  </a:cubicBezTo>
                  <a:cubicBezTo>
                    <a:pt x="3" y="135"/>
                    <a:pt x="3" y="135"/>
                    <a:pt x="3" y="135"/>
                  </a:cubicBezTo>
                  <a:cubicBezTo>
                    <a:pt x="4" y="135"/>
                    <a:pt x="4" y="136"/>
                    <a:pt x="4" y="136"/>
                  </a:cubicBezTo>
                  <a:cubicBezTo>
                    <a:pt x="5" y="136"/>
                    <a:pt x="5" y="136"/>
                    <a:pt x="5" y="137"/>
                  </a:cubicBezTo>
                  <a:cubicBezTo>
                    <a:pt x="5" y="137"/>
                    <a:pt x="5" y="138"/>
                    <a:pt x="5" y="138"/>
                  </a:cubicBezTo>
                  <a:cubicBezTo>
                    <a:pt x="4" y="139"/>
                    <a:pt x="4" y="139"/>
                    <a:pt x="4" y="139"/>
                  </a:cubicBezTo>
                  <a:cubicBezTo>
                    <a:pt x="4" y="139"/>
                    <a:pt x="4" y="139"/>
                    <a:pt x="4" y="139"/>
                  </a:cubicBezTo>
                  <a:cubicBezTo>
                    <a:pt x="3" y="139"/>
                    <a:pt x="3" y="139"/>
                    <a:pt x="3" y="140"/>
                  </a:cubicBezTo>
                  <a:cubicBezTo>
                    <a:pt x="3" y="140"/>
                    <a:pt x="3" y="140"/>
                    <a:pt x="3" y="140"/>
                  </a:cubicBezTo>
                  <a:cubicBezTo>
                    <a:pt x="3" y="141"/>
                    <a:pt x="2" y="141"/>
                    <a:pt x="2" y="142"/>
                  </a:cubicBezTo>
                  <a:cubicBezTo>
                    <a:pt x="2" y="142"/>
                    <a:pt x="2" y="143"/>
                    <a:pt x="2" y="144"/>
                  </a:cubicBezTo>
                  <a:cubicBezTo>
                    <a:pt x="2" y="144"/>
                    <a:pt x="2" y="144"/>
                    <a:pt x="3" y="145"/>
                  </a:cubicBezTo>
                  <a:cubicBezTo>
                    <a:pt x="3" y="145"/>
                    <a:pt x="3" y="145"/>
                    <a:pt x="3" y="145"/>
                  </a:cubicBezTo>
                  <a:cubicBezTo>
                    <a:pt x="3" y="145"/>
                    <a:pt x="4" y="146"/>
                    <a:pt x="4" y="146"/>
                  </a:cubicBezTo>
                  <a:cubicBezTo>
                    <a:pt x="4" y="147"/>
                    <a:pt x="4" y="147"/>
                    <a:pt x="4" y="148"/>
                  </a:cubicBezTo>
                  <a:cubicBezTo>
                    <a:pt x="4" y="148"/>
                    <a:pt x="4" y="149"/>
                    <a:pt x="4" y="149"/>
                  </a:cubicBezTo>
                  <a:cubicBezTo>
                    <a:pt x="4" y="149"/>
                    <a:pt x="4" y="149"/>
                    <a:pt x="4" y="149"/>
                  </a:cubicBezTo>
                  <a:cubicBezTo>
                    <a:pt x="5" y="150"/>
                    <a:pt x="5" y="150"/>
                    <a:pt x="5" y="150"/>
                  </a:cubicBezTo>
                  <a:cubicBezTo>
                    <a:pt x="5" y="150"/>
                    <a:pt x="5" y="151"/>
                    <a:pt x="5" y="151"/>
                  </a:cubicBezTo>
                  <a:cubicBezTo>
                    <a:pt x="5" y="151"/>
                    <a:pt x="6" y="152"/>
                    <a:pt x="6" y="152"/>
                  </a:cubicBezTo>
                  <a:cubicBezTo>
                    <a:pt x="6" y="152"/>
                    <a:pt x="6" y="152"/>
                    <a:pt x="6" y="152"/>
                  </a:cubicBezTo>
                  <a:cubicBezTo>
                    <a:pt x="7" y="153"/>
                    <a:pt x="7" y="153"/>
                    <a:pt x="6" y="153"/>
                  </a:cubicBezTo>
                  <a:cubicBezTo>
                    <a:pt x="6" y="153"/>
                    <a:pt x="6" y="153"/>
                    <a:pt x="6" y="154"/>
                  </a:cubicBezTo>
                  <a:cubicBezTo>
                    <a:pt x="6" y="154"/>
                    <a:pt x="6" y="154"/>
                    <a:pt x="6" y="155"/>
                  </a:cubicBezTo>
                  <a:cubicBezTo>
                    <a:pt x="6" y="155"/>
                    <a:pt x="6" y="155"/>
                    <a:pt x="7" y="155"/>
                  </a:cubicBezTo>
                  <a:cubicBezTo>
                    <a:pt x="7" y="156"/>
                    <a:pt x="7" y="156"/>
                    <a:pt x="7" y="156"/>
                  </a:cubicBezTo>
                  <a:cubicBezTo>
                    <a:pt x="7" y="156"/>
                    <a:pt x="7" y="156"/>
                    <a:pt x="7" y="156"/>
                  </a:cubicBezTo>
                  <a:cubicBezTo>
                    <a:pt x="7" y="157"/>
                    <a:pt x="7" y="157"/>
                    <a:pt x="6" y="157"/>
                  </a:cubicBezTo>
                  <a:cubicBezTo>
                    <a:pt x="6" y="158"/>
                    <a:pt x="6" y="158"/>
                    <a:pt x="6" y="159"/>
                  </a:cubicBezTo>
                  <a:cubicBezTo>
                    <a:pt x="6" y="159"/>
                    <a:pt x="6" y="159"/>
                    <a:pt x="6" y="160"/>
                  </a:cubicBezTo>
                  <a:cubicBezTo>
                    <a:pt x="6" y="160"/>
                    <a:pt x="5" y="160"/>
                    <a:pt x="5" y="160"/>
                  </a:cubicBezTo>
                  <a:cubicBezTo>
                    <a:pt x="5" y="161"/>
                    <a:pt x="5" y="161"/>
                    <a:pt x="5" y="161"/>
                  </a:cubicBezTo>
                  <a:cubicBezTo>
                    <a:pt x="5" y="161"/>
                    <a:pt x="5" y="161"/>
                    <a:pt x="5" y="162"/>
                  </a:cubicBezTo>
                  <a:cubicBezTo>
                    <a:pt x="5" y="162"/>
                    <a:pt x="5" y="162"/>
                    <a:pt x="5" y="162"/>
                  </a:cubicBezTo>
                  <a:cubicBezTo>
                    <a:pt x="5" y="162"/>
                    <a:pt x="5" y="162"/>
                    <a:pt x="5" y="163"/>
                  </a:cubicBezTo>
                  <a:cubicBezTo>
                    <a:pt x="5" y="163"/>
                    <a:pt x="6" y="163"/>
                    <a:pt x="6" y="163"/>
                  </a:cubicBezTo>
                  <a:cubicBezTo>
                    <a:pt x="6" y="163"/>
                    <a:pt x="7" y="163"/>
                    <a:pt x="7" y="163"/>
                  </a:cubicBezTo>
                  <a:cubicBezTo>
                    <a:pt x="7" y="163"/>
                    <a:pt x="8" y="163"/>
                    <a:pt x="8" y="163"/>
                  </a:cubicBezTo>
                  <a:cubicBezTo>
                    <a:pt x="9" y="163"/>
                    <a:pt x="9" y="163"/>
                    <a:pt x="10" y="163"/>
                  </a:cubicBezTo>
                  <a:cubicBezTo>
                    <a:pt x="10" y="163"/>
                    <a:pt x="10" y="163"/>
                    <a:pt x="10" y="163"/>
                  </a:cubicBezTo>
                  <a:cubicBezTo>
                    <a:pt x="11" y="163"/>
                    <a:pt x="11" y="163"/>
                    <a:pt x="11" y="163"/>
                  </a:cubicBezTo>
                  <a:cubicBezTo>
                    <a:pt x="11" y="163"/>
                    <a:pt x="12" y="163"/>
                    <a:pt x="12" y="163"/>
                  </a:cubicBezTo>
                  <a:cubicBezTo>
                    <a:pt x="13" y="163"/>
                    <a:pt x="13" y="164"/>
                    <a:pt x="14" y="164"/>
                  </a:cubicBezTo>
                  <a:cubicBezTo>
                    <a:pt x="14" y="164"/>
                    <a:pt x="14" y="165"/>
                    <a:pt x="14" y="165"/>
                  </a:cubicBezTo>
                  <a:cubicBezTo>
                    <a:pt x="15" y="166"/>
                    <a:pt x="16" y="167"/>
                    <a:pt x="17" y="167"/>
                  </a:cubicBezTo>
                  <a:cubicBezTo>
                    <a:pt x="17" y="168"/>
                    <a:pt x="17" y="168"/>
                    <a:pt x="18" y="168"/>
                  </a:cubicBezTo>
                  <a:cubicBezTo>
                    <a:pt x="18" y="168"/>
                    <a:pt x="19" y="168"/>
                    <a:pt x="19" y="168"/>
                  </a:cubicBezTo>
                  <a:cubicBezTo>
                    <a:pt x="20" y="168"/>
                    <a:pt x="20" y="168"/>
                    <a:pt x="21" y="168"/>
                  </a:cubicBezTo>
                  <a:cubicBezTo>
                    <a:pt x="21" y="168"/>
                    <a:pt x="22" y="168"/>
                    <a:pt x="22" y="168"/>
                  </a:cubicBezTo>
                  <a:cubicBezTo>
                    <a:pt x="22" y="169"/>
                    <a:pt x="22" y="169"/>
                    <a:pt x="22" y="169"/>
                  </a:cubicBezTo>
                  <a:cubicBezTo>
                    <a:pt x="22" y="170"/>
                    <a:pt x="22" y="170"/>
                    <a:pt x="22" y="171"/>
                  </a:cubicBezTo>
                  <a:cubicBezTo>
                    <a:pt x="22" y="171"/>
                    <a:pt x="22" y="171"/>
                    <a:pt x="22" y="171"/>
                  </a:cubicBezTo>
                  <a:cubicBezTo>
                    <a:pt x="22" y="171"/>
                    <a:pt x="22" y="171"/>
                    <a:pt x="22" y="171"/>
                  </a:cubicBezTo>
                  <a:cubicBezTo>
                    <a:pt x="22" y="171"/>
                    <a:pt x="22" y="171"/>
                    <a:pt x="22" y="171"/>
                  </a:cubicBezTo>
                  <a:cubicBezTo>
                    <a:pt x="23" y="171"/>
                    <a:pt x="23" y="171"/>
                    <a:pt x="23" y="171"/>
                  </a:cubicBezTo>
                  <a:cubicBezTo>
                    <a:pt x="23" y="171"/>
                    <a:pt x="23" y="171"/>
                    <a:pt x="23" y="171"/>
                  </a:cubicBezTo>
                  <a:cubicBezTo>
                    <a:pt x="24" y="171"/>
                    <a:pt x="24" y="172"/>
                    <a:pt x="25" y="172"/>
                  </a:cubicBezTo>
                  <a:cubicBezTo>
                    <a:pt x="25" y="172"/>
                    <a:pt x="25" y="172"/>
                    <a:pt x="25" y="172"/>
                  </a:cubicBezTo>
                  <a:cubicBezTo>
                    <a:pt x="25" y="172"/>
                    <a:pt x="25" y="172"/>
                    <a:pt x="25" y="172"/>
                  </a:cubicBezTo>
                  <a:cubicBezTo>
                    <a:pt x="26" y="172"/>
                    <a:pt x="26" y="172"/>
                    <a:pt x="26" y="172"/>
                  </a:cubicBezTo>
                  <a:cubicBezTo>
                    <a:pt x="26" y="173"/>
                    <a:pt x="27" y="173"/>
                    <a:pt x="27" y="174"/>
                  </a:cubicBezTo>
                  <a:cubicBezTo>
                    <a:pt x="27" y="175"/>
                    <a:pt x="28" y="175"/>
                    <a:pt x="28" y="176"/>
                  </a:cubicBezTo>
                  <a:cubicBezTo>
                    <a:pt x="28" y="176"/>
                    <a:pt x="28" y="177"/>
                    <a:pt x="29" y="177"/>
                  </a:cubicBezTo>
                  <a:cubicBezTo>
                    <a:pt x="29" y="177"/>
                    <a:pt x="29" y="178"/>
                    <a:pt x="29" y="178"/>
                  </a:cubicBezTo>
                  <a:cubicBezTo>
                    <a:pt x="29" y="179"/>
                    <a:pt x="29" y="179"/>
                    <a:pt x="28" y="180"/>
                  </a:cubicBezTo>
                  <a:cubicBezTo>
                    <a:pt x="28" y="180"/>
                    <a:pt x="28" y="181"/>
                    <a:pt x="28" y="181"/>
                  </a:cubicBezTo>
                  <a:cubicBezTo>
                    <a:pt x="28" y="182"/>
                    <a:pt x="28" y="182"/>
                    <a:pt x="28" y="182"/>
                  </a:cubicBezTo>
                  <a:cubicBezTo>
                    <a:pt x="27" y="183"/>
                    <a:pt x="27" y="184"/>
                    <a:pt x="27" y="185"/>
                  </a:cubicBezTo>
                  <a:cubicBezTo>
                    <a:pt x="27" y="185"/>
                    <a:pt x="27" y="185"/>
                    <a:pt x="27" y="185"/>
                  </a:cubicBezTo>
                  <a:cubicBezTo>
                    <a:pt x="51" y="182"/>
                    <a:pt x="51" y="182"/>
                    <a:pt x="51" y="182"/>
                  </a:cubicBezTo>
                  <a:lnTo>
                    <a:pt x="49" y="18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373" name="Freeform 375"/>
            <p:cNvSpPr>
              <a:spLocks noEditPoints="1"/>
            </p:cNvSpPr>
            <p:nvPr/>
          </p:nvSpPr>
          <p:spPr bwMode="auto">
            <a:xfrm>
              <a:off x="180975" y="2208213"/>
              <a:ext cx="1063625" cy="484188"/>
            </a:xfrm>
            <a:custGeom>
              <a:avLst/>
              <a:gdLst>
                <a:gd name="T0" fmla="*/ 270 w 365"/>
                <a:gd name="T1" fmla="*/ 114 h 166"/>
                <a:gd name="T2" fmla="*/ 344 w 365"/>
                <a:gd name="T3" fmla="*/ 14 h 166"/>
                <a:gd name="T4" fmla="*/ 299 w 365"/>
                <a:gd name="T5" fmla="*/ 9 h 166"/>
                <a:gd name="T6" fmla="*/ 284 w 365"/>
                <a:gd name="T7" fmla="*/ 4 h 166"/>
                <a:gd name="T8" fmla="*/ 267 w 365"/>
                <a:gd name="T9" fmla="*/ 5 h 166"/>
                <a:gd name="T10" fmla="*/ 245 w 365"/>
                <a:gd name="T11" fmla="*/ 8 h 166"/>
                <a:gd name="T12" fmla="*/ 218 w 365"/>
                <a:gd name="T13" fmla="*/ 13 h 166"/>
                <a:gd name="T14" fmla="*/ 175 w 365"/>
                <a:gd name="T15" fmla="*/ 24 h 166"/>
                <a:gd name="T16" fmla="*/ 177 w 365"/>
                <a:gd name="T17" fmla="*/ 40 h 166"/>
                <a:gd name="T18" fmla="*/ 190 w 365"/>
                <a:gd name="T19" fmla="*/ 44 h 166"/>
                <a:gd name="T20" fmla="*/ 175 w 365"/>
                <a:gd name="T21" fmla="*/ 47 h 166"/>
                <a:gd name="T22" fmla="*/ 160 w 365"/>
                <a:gd name="T23" fmla="*/ 46 h 166"/>
                <a:gd name="T24" fmla="*/ 137 w 365"/>
                <a:gd name="T25" fmla="*/ 48 h 166"/>
                <a:gd name="T26" fmla="*/ 119 w 365"/>
                <a:gd name="T27" fmla="*/ 54 h 166"/>
                <a:gd name="T28" fmla="*/ 120 w 365"/>
                <a:gd name="T29" fmla="*/ 59 h 166"/>
                <a:gd name="T30" fmla="*/ 139 w 365"/>
                <a:gd name="T31" fmla="*/ 65 h 166"/>
                <a:gd name="T32" fmla="*/ 159 w 365"/>
                <a:gd name="T33" fmla="*/ 62 h 166"/>
                <a:gd name="T34" fmla="*/ 136 w 365"/>
                <a:gd name="T35" fmla="*/ 74 h 166"/>
                <a:gd name="T36" fmla="*/ 113 w 365"/>
                <a:gd name="T37" fmla="*/ 77 h 166"/>
                <a:gd name="T38" fmla="*/ 86 w 365"/>
                <a:gd name="T39" fmla="*/ 90 h 166"/>
                <a:gd name="T40" fmla="*/ 86 w 365"/>
                <a:gd name="T41" fmla="*/ 93 h 166"/>
                <a:gd name="T42" fmla="*/ 88 w 365"/>
                <a:gd name="T43" fmla="*/ 99 h 166"/>
                <a:gd name="T44" fmla="*/ 78 w 365"/>
                <a:gd name="T45" fmla="*/ 101 h 166"/>
                <a:gd name="T46" fmla="*/ 74 w 365"/>
                <a:gd name="T47" fmla="*/ 111 h 166"/>
                <a:gd name="T48" fmla="*/ 79 w 365"/>
                <a:gd name="T49" fmla="*/ 118 h 166"/>
                <a:gd name="T50" fmla="*/ 84 w 365"/>
                <a:gd name="T51" fmla="*/ 120 h 166"/>
                <a:gd name="T52" fmla="*/ 97 w 365"/>
                <a:gd name="T53" fmla="*/ 124 h 166"/>
                <a:gd name="T54" fmla="*/ 102 w 365"/>
                <a:gd name="T55" fmla="*/ 122 h 166"/>
                <a:gd name="T56" fmla="*/ 108 w 365"/>
                <a:gd name="T57" fmla="*/ 124 h 166"/>
                <a:gd name="T58" fmla="*/ 85 w 365"/>
                <a:gd name="T59" fmla="*/ 136 h 166"/>
                <a:gd name="T60" fmla="*/ 63 w 365"/>
                <a:gd name="T61" fmla="*/ 145 h 166"/>
                <a:gd name="T62" fmla="*/ 47 w 365"/>
                <a:gd name="T63" fmla="*/ 152 h 166"/>
                <a:gd name="T64" fmla="*/ 26 w 365"/>
                <a:gd name="T65" fmla="*/ 158 h 166"/>
                <a:gd name="T66" fmla="*/ 10 w 365"/>
                <a:gd name="T67" fmla="*/ 161 h 166"/>
                <a:gd name="T68" fmla="*/ 20 w 365"/>
                <a:gd name="T69" fmla="*/ 160 h 166"/>
                <a:gd name="T70" fmla="*/ 40 w 365"/>
                <a:gd name="T71" fmla="*/ 154 h 166"/>
                <a:gd name="T72" fmla="*/ 48 w 365"/>
                <a:gd name="T73" fmla="*/ 154 h 166"/>
                <a:gd name="T74" fmla="*/ 69 w 365"/>
                <a:gd name="T75" fmla="*/ 148 h 166"/>
                <a:gd name="T76" fmla="*/ 104 w 365"/>
                <a:gd name="T77" fmla="*/ 135 h 166"/>
                <a:gd name="T78" fmla="*/ 139 w 365"/>
                <a:gd name="T79" fmla="*/ 119 h 166"/>
                <a:gd name="T80" fmla="*/ 168 w 365"/>
                <a:gd name="T81" fmla="*/ 104 h 166"/>
                <a:gd name="T82" fmla="*/ 201 w 365"/>
                <a:gd name="T83" fmla="*/ 100 h 166"/>
                <a:gd name="T84" fmla="*/ 180 w 365"/>
                <a:gd name="T85" fmla="*/ 102 h 166"/>
                <a:gd name="T86" fmla="*/ 171 w 365"/>
                <a:gd name="T87" fmla="*/ 113 h 166"/>
                <a:gd name="T88" fmla="*/ 173 w 365"/>
                <a:gd name="T89" fmla="*/ 114 h 166"/>
                <a:gd name="T90" fmla="*/ 198 w 365"/>
                <a:gd name="T91" fmla="*/ 108 h 166"/>
                <a:gd name="T92" fmla="*/ 221 w 365"/>
                <a:gd name="T93" fmla="*/ 99 h 166"/>
                <a:gd name="T94" fmla="*/ 223 w 365"/>
                <a:gd name="T95" fmla="*/ 103 h 166"/>
                <a:gd name="T96" fmla="*/ 230 w 365"/>
                <a:gd name="T97" fmla="*/ 104 h 166"/>
                <a:gd name="T98" fmla="*/ 250 w 365"/>
                <a:gd name="T99" fmla="*/ 110 h 166"/>
                <a:gd name="T100" fmla="*/ 261 w 365"/>
                <a:gd name="T101" fmla="*/ 113 h 166"/>
                <a:gd name="T102" fmla="*/ 269 w 365"/>
                <a:gd name="T103" fmla="*/ 127 h 166"/>
                <a:gd name="T104" fmla="*/ 276 w 365"/>
                <a:gd name="T105" fmla="*/ 121 h 166"/>
                <a:gd name="T106" fmla="*/ 280 w 365"/>
                <a:gd name="T107" fmla="*/ 128 h 166"/>
                <a:gd name="T108" fmla="*/ 288 w 365"/>
                <a:gd name="T109" fmla="*/ 120 h 166"/>
                <a:gd name="T110" fmla="*/ 293 w 365"/>
                <a:gd name="T111" fmla="*/ 125 h 166"/>
                <a:gd name="T112" fmla="*/ 293 w 365"/>
                <a:gd name="T113" fmla="*/ 131 h 166"/>
                <a:gd name="T114" fmla="*/ 286 w 365"/>
                <a:gd name="T115" fmla="*/ 137 h 166"/>
                <a:gd name="T116" fmla="*/ 287 w 365"/>
                <a:gd name="T117" fmla="*/ 142 h 166"/>
                <a:gd name="T118" fmla="*/ 284 w 365"/>
                <a:gd name="T119" fmla="*/ 151 h 166"/>
                <a:gd name="T120" fmla="*/ 289 w 365"/>
                <a:gd name="T121" fmla="*/ 151 h 166"/>
                <a:gd name="T122" fmla="*/ 282 w 365"/>
                <a:gd name="T123" fmla="*/ 163 h 166"/>
                <a:gd name="T124" fmla="*/ 99 w 365"/>
                <a:gd name="T125" fmla="*/ 102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65" h="166">
                  <a:moveTo>
                    <a:pt x="299" y="150"/>
                  </a:moveTo>
                  <a:cubicBezTo>
                    <a:pt x="298" y="150"/>
                    <a:pt x="298" y="148"/>
                    <a:pt x="298" y="147"/>
                  </a:cubicBezTo>
                  <a:cubicBezTo>
                    <a:pt x="297" y="146"/>
                    <a:pt x="296" y="147"/>
                    <a:pt x="295" y="146"/>
                  </a:cubicBezTo>
                  <a:cubicBezTo>
                    <a:pt x="294" y="146"/>
                    <a:pt x="293" y="145"/>
                    <a:pt x="292" y="145"/>
                  </a:cubicBezTo>
                  <a:cubicBezTo>
                    <a:pt x="291" y="145"/>
                    <a:pt x="291" y="144"/>
                    <a:pt x="292" y="143"/>
                  </a:cubicBezTo>
                  <a:cubicBezTo>
                    <a:pt x="292" y="143"/>
                    <a:pt x="291" y="142"/>
                    <a:pt x="292" y="141"/>
                  </a:cubicBezTo>
                  <a:cubicBezTo>
                    <a:pt x="292" y="140"/>
                    <a:pt x="293" y="139"/>
                    <a:pt x="294" y="138"/>
                  </a:cubicBezTo>
                  <a:cubicBezTo>
                    <a:pt x="294" y="137"/>
                    <a:pt x="294" y="135"/>
                    <a:pt x="295" y="134"/>
                  </a:cubicBezTo>
                  <a:cubicBezTo>
                    <a:pt x="295" y="133"/>
                    <a:pt x="296" y="131"/>
                    <a:pt x="295" y="129"/>
                  </a:cubicBezTo>
                  <a:cubicBezTo>
                    <a:pt x="295" y="128"/>
                    <a:pt x="296" y="126"/>
                    <a:pt x="296" y="125"/>
                  </a:cubicBezTo>
                  <a:cubicBezTo>
                    <a:pt x="296" y="124"/>
                    <a:pt x="295" y="123"/>
                    <a:pt x="295" y="122"/>
                  </a:cubicBezTo>
                  <a:cubicBezTo>
                    <a:pt x="294" y="122"/>
                    <a:pt x="295" y="120"/>
                    <a:pt x="295" y="120"/>
                  </a:cubicBezTo>
                  <a:cubicBezTo>
                    <a:pt x="296" y="119"/>
                    <a:pt x="294" y="118"/>
                    <a:pt x="294" y="117"/>
                  </a:cubicBezTo>
                  <a:cubicBezTo>
                    <a:pt x="294" y="117"/>
                    <a:pt x="294" y="116"/>
                    <a:pt x="295" y="115"/>
                  </a:cubicBezTo>
                  <a:cubicBezTo>
                    <a:pt x="297" y="113"/>
                    <a:pt x="295" y="112"/>
                    <a:pt x="294" y="112"/>
                  </a:cubicBezTo>
                  <a:cubicBezTo>
                    <a:pt x="293" y="112"/>
                    <a:pt x="289" y="113"/>
                    <a:pt x="287" y="113"/>
                  </a:cubicBezTo>
                  <a:cubicBezTo>
                    <a:pt x="285" y="114"/>
                    <a:pt x="285" y="114"/>
                    <a:pt x="284" y="115"/>
                  </a:cubicBezTo>
                  <a:cubicBezTo>
                    <a:pt x="284" y="115"/>
                    <a:pt x="283" y="115"/>
                    <a:pt x="282" y="116"/>
                  </a:cubicBezTo>
                  <a:cubicBezTo>
                    <a:pt x="281" y="117"/>
                    <a:pt x="281" y="117"/>
                    <a:pt x="279" y="118"/>
                  </a:cubicBezTo>
                  <a:cubicBezTo>
                    <a:pt x="277" y="119"/>
                    <a:pt x="276" y="118"/>
                    <a:pt x="274" y="119"/>
                  </a:cubicBezTo>
                  <a:cubicBezTo>
                    <a:pt x="272" y="120"/>
                    <a:pt x="271" y="121"/>
                    <a:pt x="269" y="120"/>
                  </a:cubicBezTo>
                  <a:cubicBezTo>
                    <a:pt x="268" y="120"/>
                    <a:pt x="271" y="118"/>
                    <a:pt x="271" y="117"/>
                  </a:cubicBezTo>
                  <a:cubicBezTo>
                    <a:pt x="272" y="116"/>
                    <a:pt x="271" y="116"/>
                    <a:pt x="270" y="114"/>
                  </a:cubicBezTo>
                  <a:cubicBezTo>
                    <a:pt x="269" y="113"/>
                    <a:pt x="270" y="112"/>
                    <a:pt x="270" y="111"/>
                  </a:cubicBezTo>
                  <a:cubicBezTo>
                    <a:pt x="270" y="110"/>
                    <a:pt x="269" y="110"/>
                    <a:pt x="269" y="110"/>
                  </a:cubicBezTo>
                  <a:cubicBezTo>
                    <a:pt x="268" y="109"/>
                    <a:pt x="269" y="108"/>
                    <a:pt x="271" y="108"/>
                  </a:cubicBezTo>
                  <a:cubicBezTo>
                    <a:pt x="272" y="107"/>
                    <a:pt x="272" y="107"/>
                    <a:pt x="271" y="106"/>
                  </a:cubicBezTo>
                  <a:cubicBezTo>
                    <a:pt x="270" y="106"/>
                    <a:pt x="268" y="106"/>
                    <a:pt x="266" y="107"/>
                  </a:cubicBezTo>
                  <a:cubicBezTo>
                    <a:pt x="264" y="108"/>
                    <a:pt x="263" y="107"/>
                    <a:pt x="262" y="107"/>
                  </a:cubicBezTo>
                  <a:cubicBezTo>
                    <a:pt x="261" y="107"/>
                    <a:pt x="260" y="108"/>
                    <a:pt x="259" y="107"/>
                  </a:cubicBezTo>
                  <a:cubicBezTo>
                    <a:pt x="258" y="106"/>
                    <a:pt x="257" y="106"/>
                    <a:pt x="257" y="106"/>
                  </a:cubicBezTo>
                  <a:cubicBezTo>
                    <a:pt x="365" y="17"/>
                    <a:pt x="365" y="17"/>
                    <a:pt x="365" y="17"/>
                  </a:cubicBezTo>
                  <a:cubicBezTo>
                    <a:pt x="365" y="17"/>
                    <a:pt x="365" y="17"/>
                    <a:pt x="365" y="17"/>
                  </a:cubicBezTo>
                  <a:cubicBezTo>
                    <a:pt x="364" y="17"/>
                    <a:pt x="364" y="17"/>
                    <a:pt x="363" y="16"/>
                  </a:cubicBezTo>
                  <a:cubicBezTo>
                    <a:pt x="363" y="16"/>
                    <a:pt x="363" y="16"/>
                    <a:pt x="363" y="16"/>
                  </a:cubicBezTo>
                  <a:cubicBezTo>
                    <a:pt x="363" y="16"/>
                    <a:pt x="362" y="16"/>
                    <a:pt x="362" y="16"/>
                  </a:cubicBezTo>
                  <a:cubicBezTo>
                    <a:pt x="362" y="15"/>
                    <a:pt x="361" y="15"/>
                    <a:pt x="361" y="15"/>
                  </a:cubicBezTo>
                  <a:cubicBezTo>
                    <a:pt x="360" y="15"/>
                    <a:pt x="360" y="14"/>
                    <a:pt x="359" y="14"/>
                  </a:cubicBezTo>
                  <a:cubicBezTo>
                    <a:pt x="359" y="14"/>
                    <a:pt x="358" y="14"/>
                    <a:pt x="358" y="13"/>
                  </a:cubicBezTo>
                  <a:cubicBezTo>
                    <a:pt x="357" y="13"/>
                    <a:pt x="356" y="13"/>
                    <a:pt x="356" y="13"/>
                  </a:cubicBezTo>
                  <a:cubicBezTo>
                    <a:pt x="355" y="13"/>
                    <a:pt x="354" y="13"/>
                    <a:pt x="353" y="13"/>
                  </a:cubicBezTo>
                  <a:cubicBezTo>
                    <a:pt x="353" y="13"/>
                    <a:pt x="351" y="14"/>
                    <a:pt x="351" y="14"/>
                  </a:cubicBezTo>
                  <a:cubicBezTo>
                    <a:pt x="351" y="14"/>
                    <a:pt x="351" y="14"/>
                    <a:pt x="350" y="14"/>
                  </a:cubicBezTo>
                  <a:cubicBezTo>
                    <a:pt x="350" y="14"/>
                    <a:pt x="349" y="14"/>
                    <a:pt x="348" y="14"/>
                  </a:cubicBezTo>
                  <a:cubicBezTo>
                    <a:pt x="348" y="14"/>
                    <a:pt x="347" y="14"/>
                    <a:pt x="346" y="14"/>
                  </a:cubicBezTo>
                  <a:cubicBezTo>
                    <a:pt x="345" y="14"/>
                    <a:pt x="345" y="14"/>
                    <a:pt x="344" y="14"/>
                  </a:cubicBezTo>
                  <a:cubicBezTo>
                    <a:pt x="343" y="14"/>
                    <a:pt x="342" y="13"/>
                    <a:pt x="342" y="13"/>
                  </a:cubicBezTo>
                  <a:cubicBezTo>
                    <a:pt x="341" y="12"/>
                    <a:pt x="341" y="12"/>
                    <a:pt x="341" y="12"/>
                  </a:cubicBezTo>
                  <a:cubicBezTo>
                    <a:pt x="340" y="12"/>
                    <a:pt x="340" y="12"/>
                    <a:pt x="340" y="12"/>
                  </a:cubicBezTo>
                  <a:cubicBezTo>
                    <a:pt x="339" y="12"/>
                    <a:pt x="339" y="12"/>
                    <a:pt x="338" y="12"/>
                  </a:cubicBezTo>
                  <a:cubicBezTo>
                    <a:pt x="338" y="12"/>
                    <a:pt x="337" y="12"/>
                    <a:pt x="337" y="12"/>
                  </a:cubicBezTo>
                  <a:cubicBezTo>
                    <a:pt x="336" y="12"/>
                    <a:pt x="336" y="12"/>
                    <a:pt x="335" y="12"/>
                  </a:cubicBezTo>
                  <a:cubicBezTo>
                    <a:pt x="334" y="12"/>
                    <a:pt x="334" y="12"/>
                    <a:pt x="333" y="12"/>
                  </a:cubicBezTo>
                  <a:cubicBezTo>
                    <a:pt x="332" y="12"/>
                    <a:pt x="330" y="12"/>
                    <a:pt x="329" y="12"/>
                  </a:cubicBezTo>
                  <a:cubicBezTo>
                    <a:pt x="329" y="12"/>
                    <a:pt x="328" y="12"/>
                    <a:pt x="327" y="11"/>
                  </a:cubicBezTo>
                  <a:cubicBezTo>
                    <a:pt x="327" y="11"/>
                    <a:pt x="327" y="11"/>
                    <a:pt x="326" y="11"/>
                  </a:cubicBezTo>
                  <a:cubicBezTo>
                    <a:pt x="326" y="11"/>
                    <a:pt x="325" y="11"/>
                    <a:pt x="325" y="11"/>
                  </a:cubicBezTo>
                  <a:cubicBezTo>
                    <a:pt x="324" y="11"/>
                    <a:pt x="324" y="11"/>
                    <a:pt x="323" y="10"/>
                  </a:cubicBezTo>
                  <a:cubicBezTo>
                    <a:pt x="323" y="10"/>
                    <a:pt x="322" y="10"/>
                    <a:pt x="322" y="10"/>
                  </a:cubicBezTo>
                  <a:cubicBezTo>
                    <a:pt x="321" y="10"/>
                    <a:pt x="320" y="10"/>
                    <a:pt x="320" y="9"/>
                  </a:cubicBezTo>
                  <a:cubicBezTo>
                    <a:pt x="319" y="9"/>
                    <a:pt x="318" y="9"/>
                    <a:pt x="317" y="9"/>
                  </a:cubicBezTo>
                  <a:cubicBezTo>
                    <a:pt x="317" y="9"/>
                    <a:pt x="316" y="9"/>
                    <a:pt x="315" y="9"/>
                  </a:cubicBezTo>
                  <a:cubicBezTo>
                    <a:pt x="313" y="9"/>
                    <a:pt x="311" y="9"/>
                    <a:pt x="309" y="9"/>
                  </a:cubicBezTo>
                  <a:cubicBezTo>
                    <a:pt x="308" y="9"/>
                    <a:pt x="307" y="9"/>
                    <a:pt x="306" y="9"/>
                  </a:cubicBezTo>
                  <a:cubicBezTo>
                    <a:pt x="305" y="9"/>
                    <a:pt x="304" y="9"/>
                    <a:pt x="303" y="9"/>
                  </a:cubicBezTo>
                  <a:cubicBezTo>
                    <a:pt x="303" y="9"/>
                    <a:pt x="302" y="8"/>
                    <a:pt x="301" y="8"/>
                  </a:cubicBezTo>
                  <a:cubicBezTo>
                    <a:pt x="301" y="8"/>
                    <a:pt x="300" y="8"/>
                    <a:pt x="300" y="8"/>
                  </a:cubicBezTo>
                  <a:cubicBezTo>
                    <a:pt x="300" y="8"/>
                    <a:pt x="300" y="9"/>
                    <a:pt x="299" y="9"/>
                  </a:cubicBezTo>
                  <a:cubicBezTo>
                    <a:pt x="299" y="9"/>
                    <a:pt x="299" y="9"/>
                    <a:pt x="299" y="9"/>
                  </a:cubicBezTo>
                  <a:cubicBezTo>
                    <a:pt x="298" y="9"/>
                    <a:pt x="298" y="8"/>
                    <a:pt x="298" y="8"/>
                  </a:cubicBezTo>
                  <a:cubicBezTo>
                    <a:pt x="299" y="8"/>
                    <a:pt x="299" y="8"/>
                    <a:pt x="299" y="8"/>
                  </a:cubicBezTo>
                  <a:cubicBezTo>
                    <a:pt x="300" y="7"/>
                    <a:pt x="300" y="7"/>
                    <a:pt x="300" y="7"/>
                  </a:cubicBezTo>
                  <a:cubicBezTo>
                    <a:pt x="300" y="7"/>
                    <a:pt x="300" y="7"/>
                    <a:pt x="300" y="7"/>
                  </a:cubicBezTo>
                  <a:cubicBezTo>
                    <a:pt x="300" y="6"/>
                    <a:pt x="300" y="6"/>
                    <a:pt x="300" y="6"/>
                  </a:cubicBezTo>
                  <a:cubicBezTo>
                    <a:pt x="300" y="6"/>
                    <a:pt x="300" y="6"/>
                    <a:pt x="301" y="6"/>
                  </a:cubicBezTo>
                  <a:cubicBezTo>
                    <a:pt x="301" y="6"/>
                    <a:pt x="302" y="6"/>
                    <a:pt x="302" y="6"/>
                  </a:cubicBezTo>
                  <a:cubicBezTo>
                    <a:pt x="303" y="6"/>
                    <a:pt x="303" y="5"/>
                    <a:pt x="303" y="5"/>
                  </a:cubicBezTo>
                  <a:cubicBezTo>
                    <a:pt x="302" y="5"/>
                    <a:pt x="302" y="5"/>
                    <a:pt x="302" y="5"/>
                  </a:cubicBezTo>
                  <a:cubicBezTo>
                    <a:pt x="301" y="5"/>
                    <a:pt x="301" y="5"/>
                    <a:pt x="301" y="5"/>
                  </a:cubicBezTo>
                  <a:cubicBezTo>
                    <a:pt x="300" y="5"/>
                    <a:pt x="299" y="5"/>
                    <a:pt x="299" y="5"/>
                  </a:cubicBezTo>
                  <a:cubicBezTo>
                    <a:pt x="298" y="5"/>
                    <a:pt x="296" y="5"/>
                    <a:pt x="295" y="5"/>
                  </a:cubicBezTo>
                  <a:cubicBezTo>
                    <a:pt x="294" y="5"/>
                    <a:pt x="293" y="5"/>
                    <a:pt x="293" y="5"/>
                  </a:cubicBezTo>
                  <a:cubicBezTo>
                    <a:pt x="292" y="5"/>
                    <a:pt x="292" y="5"/>
                    <a:pt x="291" y="5"/>
                  </a:cubicBezTo>
                  <a:cubicBezTo>
                    <a:pt x="291" y="6"/>
                    <a:pt x="290" y="6"/>
                    <a:pt x="289" y="6"/>
                  </a:cubicBezTo>
                  <a:cubicBezTo>
                    <a:pt x="289" y="6"/>
                    <a:pt x="289" y="5"/>
                    <a:pt x="288" y="5"/>
                  </a:cubicBezTo>
                  <a:cubicBezTo>
                    <a:pt x="288" y="5"/>
                    <a:pt x="288" y="6"/>
                    <a:pt x="287" y="6"/>
                  </a:cubicBezTo>
                  <a:cubicBezTo>
                    <a:pt x="286" y="5"/>
                    <a:pt x="287" y="4"/>
                    <a:pt x="288" y="4"/>
                  </a:cubicBezTo>
                  <a:cubicBezTo>
                    <a:pt x="288" y="4"/>
                    <a:pt x="289" y="3"/>
                    <a:pt x="289" y="3"/>
                  </a:cubicBezTo>
                  <a:cubicBezTo>
                    <a:pt x="288" y="3"/>
                    <a:pt x="288" y="2"/>
                    <a:pt x="287" y="3"/>
                  </a:cubicBezTo>
                  <a:cubicBezTo>
                    <a:pt x="287" y="3"/>
                    <a:pt x="286" y="3"/>
                    <a:pt x="286" y="3"/>
                  </a:cubicBezTo>
                  <a:cubicBezTo>
                    <a:pt x="286" y="3"/>
                    <a:pt x="285" y="3"/>
                    <a:pt x="285" y="3"/>
                  </a:cubicBezTo>
                  <a:cubicBezTo>
                    <a:pt x="284" y="3"/>
                    <a:pt x="284" y="4"/>
                    <a:pt x="284" y="4"/>
                  </a:cubicBezTo>
                  <a:cubicBezTo>
                    <a:pt x="283" y="4"/>
                    <a:pt x="283" y="4"/>
                    <a:pt x="282" y="4"/>
                  </a:cubicBezTo>
                  <a:cubicBezTo>
                    <a:pt x="282" y="4"/>
                    <a:pt x="281" y="4"/>
                    <a:pt x="281" y="4"/>
                  </a:cubicBezTo>
                  <a:cubicBezTo>
                    <a:pt x="281" y="4"/>
                    <a:pt x="280" y="4"/>
                    <a:pt x="280" y="4"/>
                  </a:cubicBezTo>
                  <a:cubicBezTo>
                    <a:pt x="279" y="4"/>
                    <a:pt x="278" y="6"/>
                    <a:pt x="277" y="5"/>
                  </a:cubicBezTo>
                  <a:cubicBezTo>
                    <a:pt x="277" y="5"/>
                    <a:pt x="278" y="5"/>
                    <a:pt x="278" y="4"/>
                  </a:cubicBezTo>
                  <a:cubicBezTo>
                    <a:pt x="278" y="4"/>
                    <a:pt x="278" y="4"/>
                    <a:pt x="279" y="4"/>
                  </a:cubicBezTo>
                  <a:cubicBezTo>
                    <a:pt x="279" y="3"/>
                    <a:pt x="279" y="3"/>
                    <a:pt x="280" y="3"/>
                  </a:cubicBezTo>
                  <a:cubicBezTo>
                    <a:pt x="280" y="3"/>
                    <a:pt x="281" y="3"/>
                    <a:pt x="281" y="3"/>
                  </a:cubicBezTo>
                  <a:cubicBezTo>
                    <a:pt x="282" y="3"/>
                    <a:pt x="282" y="3"/>
                    <a:pt x="282" y="3"/>
                  </a:cubicBezTo>
                  <a:cubicBezTo>
                    <a:pt x="283" y="3"/>
                    <a:pt x="283" y="2"/>
                    <a:pt x="283" y="2"/>
                  </a:cubicBezTo>
                  <a:cubicBezTo>
                    <a:pt x="283" y="2"/>
                    <a:pt x="284" y="3"/>
                    <a:pt x="284" y="2"/>
                  </a:cubicBezTo>
                  <a:cubicBezTo>
                    <a:pt x="283" y="2"/>
                    <a:pt x="283" y="2"/>
                    <a:pt x="282" y="2"/>
                  </a:cubicBezTo>
                  <a:cubicBezTo>
                    <a:pt x="282" y="2"/>
                    <a:pt x="281" y="2"/>
                    <a:pt x="281" y="1"/>
                  </a:cubicBezTo>
                  <a:cubicBezTo>
                    <a:pt x="281" y="1"/>
                    <a:pt x="281" y="1"/>
                    <a:pt x="281" y="1"/>
                  </a:cubicBezTo>
                  <a:cubicBezTo>
                    <a:pt x="281" y="0"/>
                    <a:pt x="280" y="0"/>
                    <a:pt x="280" y="0"/>
                  </a:cubicBezTo>
                  <a:cubicBezTo>
                    <a:pt x="280" y="0"/>
                    <a:pt x="280" y="0"/>
                    <a:pt x="279" y="0"/>
                  </a:cubicBezTo>
                  <a:cubicBezTo>
                    <a:pt x="279" y="0"/>
                    <a:pt x="279" y="0"/>
                    <a:pt x="279" y="0"/>
                  </a:cubicBezTo>
                  <a:cubicBezTo>
                    <a:pt x="278" y="1"/>
                    <a:pt x="278" y="1"/>
                    <a:pt x="277" y="1"/>
                  </a:cubicBezTo>
                  <a:cubicBezTo>
                    <a:pt x="276" y="2"/>
                    <a:pt x="275" y="2"/>
                    <a:pt x="275" y="2"/>
                  </a:cubicBezTo>
                  <a:cubicBezTo>
                    <a:pt x="274" y="2"/>
                    <a:pt x="274" y="2"/>
                    <a:pt x="274" y="3"/>
                  </a:cubicBezTo>
                  <a:cubicBezTo>
                    <a:pt x="273" y="3"/>
                    <a:pt x="273" y="3"/>
                    <a:pt x="272" y="3"/>
                  </a:cubicBezTo>
                  <a:cubicBezTo>
                    <a:pt x="271" y="3"/>
                    <a:pt x="270" y="4"/>
                    <a:pt x="269" y="5"/>
                  </a:cubicBezTo>
                  <a:cubicBezTo>
                    <a:pt x="268" y="5"/>
                    <a:pt x="267" y="5"/>
                    <a:pt x="267" y="5"/>
                  </a:cubicBezTo>
                  <a:cubicBezTo>
                    <a:pt x="266" y="5"/>
                    <a:pt x="266" y="5"/>
                    <a:pt x="265" y="5"/>
                  </a:cubicBezTo>
                  <a:cubicBezTo>
                    <a:pt x="265" y="5"/>
                    <a:pt x="265" y="5"/>
                    <a:pt x="264" y="5"/>
                  </a:cubicBezTo>
                  <a:cubicBezTo>
                    <a:pt x="264" y="5"/>
                    <a:pt x="263" y="5"/>
                    <a:pt x="262" y="5"/>
                  </a:cubicBezTo>
                  <a:cubicBezTo>
                    <a:pt x="261" y="5"/>
                    <a:pt x="260" y="5"/>
                    <a:pt x="259" y="6"/>
                  </a:cubicBezTo>
                  <a:cubicBezTo>
                    <a:pt x="258" y="6"/>
                    <a:pt x="258" y="5"/>
                    <a:pt x="257" y="6"/>
                  </a:cubicBezTo>
                  <a:cubicBezTo>
                    <a:pt x="256" y="6"/>
                    <a:pt x="254" y="6"/>
                    <a:pt x="253" y="6"/>
                  </a:cubicBezTo>
                  <a:cubicBezTo>
                    <a:pt x="253" y="6"/>
                    <a:pt x="253" y="5"/>
                    <a:pt x="252" y="5"/>
                  </a:cubicBezTo>
                  <a:cubicBezTo>
                    <a:pt x="252" y="5"/>
                    <a:pt x="252" y="5"/>
                    <a:pt x="251" y="5"/>
                  </a:cubicBezTo>
                  <a:cubicBezTo>
                    <a:pt x="251" y="5"/>
                    <a:pt x="251" y="5"/>
                    <a:pt x="251" y="5"/>
                  </a:cubicBezTo>
                  <a:cubicBezTo>
                    <a:pt x="251" y="5"/>
                    <a:pt x="250" y="5"/>
                    <a:pt x="250" y="6"/>
                  </a:cubicBezTo>
                  <a:cubicBezTo>
                    <a:pt x="250" y="6"/>
                    <a:pt x="250" y="6"/>
                    <a:pt x="249" y="6"/>
                  </a:cubicBezTo>
                  <a:cubicBezTo>
                    <a:pt x="249" y="6"/>
                    <a:pt x="249" y="7"/>
                    <a:pt x="249" y="7"/>
                  </a:cubicBezTo>
                  <a:cubicBezTo>
                    <a:pt x="249" y="7"/>
                    <a:pt x="248" y="7"/>
                    <a:pt x="248" y="7"/>
                  </a:cubicBezTo>
                  <a:cubicBezTo>
                    <a:pt x="248" y="7"/>
                    <a:pt x="247" y="6"/>
                    <a:pt x="247" y="7"/>
                  </a:cubicBezTo>
                  <a:cubicBezTo>
                    <a:pt x="246" y="7"/>
                    <a:pt x="247" y="7"/>
                    <a:pt x="247" y="7"/>
                  </a:cubicBezTo>
                  <a:cubicBezTo>
                    <a:pt x="248" y="7"/>
                    <a:pt x="248" y="7"/>
                    <a:pt x="248" y="7"/>
                  </a:cubicBezTo>
                  <a:cubicBezTo>
                    <a:pt x="249" y="7"/>
                    <a:pt x="249" y="8"/>
                    <a:pt x="249" y="8"/>
                  </a:cubicBezTo>
                  <a:cubicBezTo>
                    <a:pt x="248" y="8"/>
                    <a:pt x="248" y="8"/>
                    <a:pt x="247" y="8"/>
                  </a:cubicBezTo>
                  <a:cubicBezTo>
                    <a:pt x="247" y="8"/>
                    <a:pt x="247" y="8"/>
                    <a:pt x="246" y="8"/>
                  </a:cubicBezTo>
                  <a:cubicBezTo>
                    <a:pt x="246" y="8"/>
                    <a:pt x="245" y="7"/>
                    <a:pt x="245" y="8"/>
                  </a:cubicBezTo>
                  <a:cubicBezTo>
                    <a:pt x="245" y="8"/>
                    <a:pt x="245" y="8"/>
                    <a:pt x="244" y="8"/>
                  </a:cubicBezTo>
                  <a:cubicBezTo>
                    <a:pt x="244" y="9"/>
                    <a:pt x="243" y="10"/>
                    <a:pt x="243" y="9"/>
                  </a:cubicBezTo>
                  <a:cubicBezTo>
                    <a:pt x="243" y="9"/>
                    <a:pt x="245" y="8"/>
                    <a:pt x="245" y="8"/>
                  </a:cubicBezTo>
                  <a:cubicBezTo>
                    <a:pt x="245" y="7"/>
                    <a:pt x="245" y="7"/>
                    <a:pt x="244" y="7"/>
                  </a:cubicBezTo>
                  <a:cubicBezTo>
                    <a:pt x="244" y="7"/>
                    <a:pt x="244" y="7"/>
                    <a:pt x="244" y="8"/>
                  </a:cubicBezTo>
                  <a:cubicBezTo>
                    <a:pt x="243" y="8"/>
                    <a:pt x="243" y="8"/>
                    <a:pt x="243" y="8"/>
                  </a:cubicBezTo>
                  <a:cubicBezTo>
                    <a:pt x="242" y="8"/>
                    <a:pt x="242" y="8"/>
                    <a:pt x="242" y="8"/>
                  </a:cubicBezTo>
                  <a:cubicBezTo>
                    <a:pt x="241" y="8"/>
                    <a:pt x="241" y="8"/>
                    <a:pt x="241" y="8"/>
                  </a:cubicBezTo>
                  <a:cubicBezTo>
                    <a:pt x="241" y="8"/>
                    <a:pt x="240" y="8"/>
                    <a:pt x="240" y="8"/>
                  </a:cubicBezTo>
                  <a:cubicBezTo>
                    <a:pt x="239" y="9"/>
                    <a:pt x="238" y="8"/>
                    <a:pt x="237" y="9"/>
                  </a:cubicBezTo>
                  <a:cubicBezTo>
                    <a:pt x="237" y="9"/>
                    <a:pt x="237" y="9"/>
                    <a:pt x="236" y="9"/>
                  </a:cubicBezTo>
                  <a:cubicBezTo>
                    <a:pt x="236" y="9"/>
                    <a:pt x="235" y="9"/>
                    <a:pt x="235" y="10"/>
                  </a:cubicBezTo>
                  <a:cubicBezTo>
                    <a:pt x="234" y="10"/>
                    <a:pt x="233" y="10"/>
                    <a:pt x="233" y="10"/>
                  </a:cubicBezTo>
                  <a:cubicBezTo>
                    <a:pt x="232" y="10"/>
                    <a:pt x="231" y="10"/>
                    <a:pt x="230" y="10"/>
                  </a:cubicBezTo>
                  <a:cubicBezTo>
                    <a:pt x="229" y="10"/>
                    <a:pt x="228" y="10"/>
                    <a:pt x="227" y="10"/>
                  </a:cubicBezTo>
                  <a:cubicBezTo>
                    <a:pt x="227" y="10"/>
                    <a:pt x="226" y="10"/>
                    <a:pt x="226" y="10"/>
                  </a:cubicBezTo>
                  <a:cubicBezTo>
                    <a:pt x="226" y="10"/>
                    <a:pt x="225" y="10"/>
                    <a:pt x="225" y="10"/>
                  </a:cubicBezTo>
                  <a:cubicBezTo>
                    <a:pt x="225" y="10"/>
                    <a:pt x="224" y="11"/>
                    <a:pt x="224" y="11"/>
                  </a:cubicBezTo>
                  <a:cubicBezTo>
                    <a:pt x="224" y="11"/>
                    <a:pt x="224" y="11"/>
                    <a:pt x="223" y="11"/>
                  </a:cubicBezTo>
                  <a:cubicBezTo>
                    <a:pt x="223" y="11"/>
                    <a:pt x="223" y="11"/>
                    <a:pt x="222" y="11"/>
                  </a:cubicBezTo>
                  <a:cubicBezTo>
                    <a:pt x="222" y="11"/>
                    <a:pt x="222" y="11"/>
                    <a:pt x="222" y="11"/>
                  </a:cubicBezTo>
                  <a:cubicBezTo>
                    <a:pt x="222" y="11"/>
                    <a:pt x="222" y="11"/>
                    <a:pt x="221" y="11"/>
                  </a:cubicBezTo>
                  <a:cubicBezTo>
                    <a:pt x="221" y="11"/>
                    <a:pt x="221" y="11"/>
                    <a:pt x="221" y="11"/>
                  </a:cubicBezTo>
                  <a:cubicBezTo>
                    <a:pt x="220" y="11"/>
                    <a:pt x="220" y="11"/>
                    <a:pt x="220" y="12"/>
                  </a:cubicBezTo>
                  <a:cubicBezTo>
                    <a:pt x="220" y="12"/>
                    <a:pt x="220" y="12"/>
                    <a:pt x="219" y="12"/>
                  </a:cubicBezTo>
                  <a:cubicBezTo>
                    <a:pt x="219" y="12"/>
                    <a:pt x="218" y="12"/>
                    <a:pt x="218" y="13"/>
                  </a:cubicBezTo>
                  <a:cubicBezTo>
                    <a:pt x="218" y="13"/>
                    <a:pt x="217" y="13"/>
                    <a:pt x="217" y="13"/>
                  </a:cubicBezTo>
                  <a:cubicBezTo>
                    <a:pt x="215" y="14"/>
                    <a:pt x="214" y="15"/>
                    <a:pt x="213" y="15"/>
                  </a:cubicBezTo>
                  <a:cubicBezTo>
                    <a:pt x="212" y="16"/>
                    <a:pt x="212" y="16"/>
                    <a:pt x="211" y="16"/>
                  </a:cubicBezTo>
                  <a:cubicBezTo>
                    <a:pt x="210" y="16"/>
                    <a:pt x="210" y="17"/>
                    <a:pt x="209" y="17"/>
                  </a:cubicBezTo>
                  <a:cubicBezTo>
                    <a:pt x="208" y="17"/>
                    <a:pt x="207" y="18"/>
                    <a:pt x="207" y="18"/>
                  </a:cubicBezTo>
                  <a:cubicBezTo>
                    <a:pt x="205" y="18"/>
                    <a:pt x="204" y="18"/>
                    <a:pt x="203" y="19"/>
                  </a:cubicBezTo>
                  <a:cubicBezTo>
                    <a:pt x="202" y="19"/>
                    <a:pt x="200" y="20"/>
                    <a:pt x="198" y="20"/>
                  </a:cubicBezTo>
                  <a:cubicBezTo>
                    <a:pt x="198" y="20"/>
                    <a:pt x="197" y="20"/>
                    <a:pt x="197" y="21"/>
                  </a:cubicBezTo>
                  <a:cubicBezTo>
                    <a:pt x="196" y="21"/>
                    <a:pt x="196" y="21"/>
                    <a:pt x="196" y="21"/>
                  </a:cubicBezTo>
                  <a:cubicBezTo>
                    <a:pt x="195" y="21"/>
                    <a:pt x="195" y="21"/>
                    <a:pt x="194" y="21"/>
                  </a:cubicBezTo>
                  <a:cubicBezTo>
                    <a:pt x="194" y="22"/>
                    <a:pt x="193" y="22"/>
                    <a:pt x="192" y="22"/>
                  </a:cubicBezTo>
                  <a:cubicBezTo>
                    <a:pt x="192" y="22"/>
                    <a:pt x="192" y="22"/>
                    <a:pt x="191" y="22"/>
                  </a:cubicBezTo>
                  <a:cubicBezTo>
                    <a:pt x="191" y="22"/>
                    <a:pt x="190" y="22"/>
                    <a:pt x="190" y="22"/>
                  </a:cubicBezTo>
                  <a:cubicBezTo>
                    <a:pt x="190" y="22"/>
                    <a:pt x="190" y="22"/>
                    <a:pt x="189" y="22"/>
                  </a:cubicBezTo>
                  <a:cubicBezTo>
                    <a:pt x="189" y="22"/>
                    <a:pt x="189" y="22"/>
                    <a:pt x="188" y="22"/>
                  </a:cubicBezTo>
                  <a:cubicBezTo>
                    <a:pt x="188" y="23"/>
                    <a:pt x="187" y="22"/>
                    <a:pt x="187" y="22"/>
                  </a:cubicBezTo>
                  <a:cubicBezTo>
                    <a:pt x="186" y="22"/>
                    <a:pt x="185" y="23"/>
                    <a:pt x="184" y="23"/>
                  </a:cubicBezTo>
                  <a:cubicBezTo>
                    <a:pt x="184" y="23"/>
                    <a:pt x="183" y="23"/>
                    <a:pt x="183" y="23"/>
                  </a:cubicBezTo>
                  <a:cubicBezTo>
                    <a:pt x="182" y="23"/>
                    <a:pt x="181" y="23"/>
                    <a:pt x="180" y="23"/>
                  </a:cubicBezTo>
                  <a:cubicBezTo>
                    <a:pt x="179" y="23"/>
                    <a:pt x="179" y="23"/>
                    <a:pt x="178" y="23"/>
                  </a:cubicBezTo>
                  <a:cubicBezTo>
                    <a:pt x="178" y="22"/>
                    <a:pt x="178" y="22"/>
                    <a:pt x="177" y="22"/>
                  </a:cubicBezTo>
                  <a:cubicBezTo>
                    <a:pt x="177" y="22"/>
                    <a:pt x="177" y="22"/>
                    <a:pt x="177" y="23"/>
                  </a:cubicBezTo>
                  <a:cubicBezTo>
                    <a:pt x="176" y="23"/>
                    <a:pt x="176" y="23"/>
                    <a:pt x="175" y="24"/>
                  </a:cubicBezTo>
                  <a:cubicBezTo>
                    <a:pt x="175" y="24"/>
                    <a:pt x="174" y="25"/>
                    <a:pt x="173" y="25"/>
                  </a:cubicBezTo>
                  <a:cubicBezTo>
                    <a:pt x="172" y="26"/>
                    <a:pt x="171" y="26"/>
                    <a:pt x="170" y="26"/>
                  </a:cubicBezTo>
                  <a:cubicBezTo>
                    <a:pt x="169" y="26"/>
                    <a:pt x="169" y="27"/>
                    <a:pt x="168" y="27"/>
                  </a:cubicBezTo>
                  <a:cubicBezTo>
                    <a:pt x="168" y="27"/>
                    <a:pt x="166" y="26"/>
                    <a:pt x="166" y="27"/>
                  </a:cubicBezTo>
                  <a:cubicBezTo>
                    <a:pt x="166" y="28"/>
                    <a:pt x="166" y="28"/>
                    <a:pt x="167" y="28"/>
                  </a:cubicBezTo>
                  <a:cubicBezTo>
                    <a:pt x="167" y="28"/>
                    <a:pt x="167" y="28"/>
                    <a:pt x="168" y="28"/>
                  </a:cubicBezTo>
                  <a:cubicBezTo>
                    <a:pt x="168" y="28"/>
                    <a:pt x="168" y="28"/>
                    <a:pt x="168" y="28"/>
                  </a:cubicBezTo>
                  <a:cubicBezTo>
                    <a:pt x="168" y="28"/>
                    <a:pt x="168" y="29"/>
                    <a:pt x="168" y="29"/>
                  </a:cubicBezTo>
                  <a:cubicBezTo>
                    <a:pt x="169" y="29"/>
                    <a:pt x="169" y="29"/>
                    <a:pt x="169" y="29"/>
                  </a:cubicBezTo>
                  <a:cubicBezTo>
                    <a:pt x="170" y="29"/>
                    <a:pt x="170" y="30"/>
                    <a:pt x="171" y="30"/>
                  </a:cubicBezTo>
                  <a:cubicBezTo>
                    <a:pt x="171" y="30"/>
                    <a:pt x="172" y="31"/>
                    <a:pt x="172" y="31"/>
                  </a:cubicBezTo>
                  <a:cubicBezTo>
                    <a:pt x="173" y="31"/>
                    <a:pt x="173" y="32"/>
                    <a:pt x="173" y="33"/>
                  </a:cubicBezTo>
                  <a:cubicBezTo>
                    <a:pt x="174" y="33"/>
                    <a:pt x="174" y="34"/>
                    <a:pt x="174" y="34"/>
                  </a:cubicBezTo>
                  <a:cubicBezTo>
                    <a:pt x="175" y="35"/>
                    <a:pt x="174" y="35"/>
                    <a:pt x="174" y="35"/>
                  </a:cubicBezTo>
                  <a:cubicBezTo>
                    <a:pt x="174" y="36"/>
                    <a:pt x="174" y="37"/>
                    <a:pt x="173" y="37"/>
                  </a:cubicBezTo>
                  <a:cubicBezTo>
                    <a:pt x="173" y="37"/>
                    <a:pt x="173" y="38"/>
                    <a:pt x="172" y="38"/>
                  </a:cubicBezTo>
                  <a:cubicBezTo>
                    <a:pt x="172" y="38"/>
                    <a:pt x="172" y="38"/>
                    <a:pt x="172" y="38"/>
                  </a:cubicBezTo>
                  <a:cubicBezTo>
                    <a:pt x="172" y="38"/>
                    <a:pt x="172" y="38"/>
                    <a:pt x="171" y="38"/>
                  </a:cubicBezTo>
                  <a:cubicBezTo>
                    <a:pt x="171" y="38"/>
                    <a:pt x="171" y="39"/>
                    <a:pt x="171" y="39"/>
                  </a:cubicBezTo>
                  <a:cubicBezTo>
                    <a:pt x="172" y="40"/>
                    <a:pt x="172" y="40"/>
                    <a:pt x="173" y="40"/>
                  </a:cubicBezTo>
                  <a:cubicBezTo>
                    <a:pt x="174" y="40"/>
                    <a:pt x="175" y="39"/>
                    <a:pt x="176" y="40"/>
                  </a:cubicBezTo>
                  <a:cubicBezTo>
                    <a:pt x="176" y="40"/>
                    <a:pt x="177" y="40"/>
                    <a:pt x="177" y="40"/>
                  </a:cubicBezTo>
                  <a:cubicBezTo>
                    <a:pt x="177" y="40"/>
                    <a:pt x="177" y="40"/>
                    <a:pt x="177" y="40"/>
                  </a:cubicBezTo>
                  <a:cubicBezTo>
                    <a:pt x="178" y="40"/>
                    <a:pt x="178" y="40"/>
                    <a:pt x="179" y="40"/>
                  </a:cubicBezTo>
                  <a:cubicBezTo>
                    <a:pt x="179" y="40"/>
                    <a:pt x="179" y="40"/>
                    <a:pt x="180" y="40"/>
                  </a:cubicBezTo>
                  <a:cubicBezTo>
                    <a:pt x="180" y="39"/>
                    <a:pt x="180" y="39"/>
                    <a:pt x="180" y="39"/>
                  </a:cubicBezTo>
                  <a:cubicBezTo>
                    <a:pt x="181" y="39"/>
                    <a:pt x="181" y="39"/>
                    <a:pt x="181" y="40"/>
                  </a:cubicBezTo>
                  <a:cubicBezTo>
                    <a:pt x="182" y="40"/>
                    <a:pt x="182" y="40"/>
                    <a:pt x="182" y="40"/>
                  </a:cubicBezTo>
                  <a:cubicBezTo>
                    <a:pt x="182" y="40"/>
                    <a:pt x="183" y="40"/>
                    <a:pt x="183" y="40"/>
                  </a:cubicBezTo>
                  <a:cubicBezTo>
                    <a:pt x="183" y="40"/>
                    <a:pt x="184" y="40"/>
                    <a:pt x="184" y="40"/>
                  </a:cubicBezTo>
                  <a:cubicBezTo>
                    <a:pt x="184" y="40"/>
                    <a:pt x="186" y="40"/>
                    <a:pt x="185" y="41"/>
                  </a:cubicBezTo>
                  <a:cubicBezTo>
                    <a:pt x="185" y="41"/>
                    <a:pt x="184" y="41"/>
                    <a:pt x="184" y="41"/>
                  </a:cubicBezTo>
                  <a:cubicBezTo>
                    <a:pt x="183" y="41"/>
                    <a:pt x="183" y="41"/>
                    <a:pt x="182" y="41"/>
                  </a:cubicBezTo>
                  <a:cubicBezTo>
                    <a:pt x="182" y="42"/>
                    <a:pt x="182" y="41"/>
                    <a:pt x="181" y="41"/>
                  </a:cubicBezTo>
                  <a:cubicBezTo>
                    <a:pt x="181" y="41"/>
                    <a:pt x="181" y="42"/>
                    <a:pt x="180" y="42"/>
                  </a:cubicBezTo>
                  <a:cubicBezTo>
                    <a:pt x="180" y="42"/>
                    <a:pt x="179" y="42"/>
                    <a:pt x="179" y="42"/>
                  </a:cubicBezTo>
                  <a:cubicBezTo>
                    <a:pt x="179" y="42"/>
                    <a:pt x="179" y="42"/>
                    <a:pt x="178" y="43"/>
                  </a:cubicBezTo>
                  <a:cubicBezTo>
                    <a:pt x="178" y="43"/>
                    <a:pt x="178" y="43"/>
                    <a:pt x="178" y="43"/>
                  </a:cubicBezTo>
                  <a:cubicBezTo>
                    <a:pt x="178" y="43"/>
                    <a:pt x="179" y="44"/>
                    <a:pt x="179" y="44"/>
                  </a:cubicBezTo>
                  <a:cubicBezTo>
                    <a:pt x="179" y="44"/>
                    <a:pt x="180" y="44"/>
                    <a:pt x="180" y="44"/>
                  </a:cubicBezTo>
                  <a:cubicBezTo>
                    <a:pt x="181" y="44"/>
                    <a:pt x="182" y="44"/>
                    <a:pt x="183" y="44"/>
                  </a:cubicBezTo>
                  <a:cubicBezTo>
                    <a:pt x="183" y="44"/>
                    <a:pt x="184" y="43"/>
                    <a:pt x="184" y="43"/>
                  </a:cubicBezTo>
                  <a:cubicBezTo>
                    <a:pt x="185" y="43"/>
                    <a:pt x="185" y="43"/>
                    <a:pt x="186" y="44"/>
                  </a:cubicBezTo>
                  <a:cubicBezTo>
                    <a:pt x="186" y="44"/>
                    <a:pt x="187" y="44"/>
                    <a:pt x="187" y="45"/>
                  </a:cubicBezTo>
                  <a:cubicBezTo>
                    <a:pt x="188" y="45"/>
                    <a:pt x="188" y="44"/>
                    <a:pt x="189" y="44"/>
                  </a:cubicBezTo>
                  <a:cubicBezTo>
                    <a:pt x="189" y="44"/>
                    <a:pt x="190" y="44"/>
                    <a:pt x="190" y="44"/>
                  </a:cubicBezTo>
                  <a:cubicBezTo>
                    <a:pt x="191" y="44"/>
                    <a:pt x="191" y="44"/>
                    <a:pt x="190" y="45"/>
                  </a:cubicBezTo>
                  <a:cubicBezTo>
                    <a:pt x="190" y="45"/>
                    <a:pt x="190" y="45"/>
                    <a:pt x="190" y="45"/>
                  </a:cubicBezTo>
                  <a:cubicBezTo>
                    <a:pt x="190" y="45"/>
                    <a:pt x="189" y="45"/>
                    <a:pt x="189" y="45"/>
                  </a:cubicBezTo>
                  <a:cubicBezTo>
                    <a:pt x="189" y="45"/>
                    <a:pt x="189" y="45"/>
                    <a:pt x="188" y="45"/>
                  </a:cubicBezTo>
                  <a:cubicBezTo>
                    <a:pt x="188" y="45"/>
                    <a:pt x="188" y="46"/>
                    <a:pt x="187" y="46"/>
                  </a:cubicBezTo>
                  <a:cubicBezTo>
                    <a:pt x="187" y="47"/>
                    <a:pt x="186" y="46"/>
                    <a:pt x="186" y="46"/>
                  </a:cubicBezTo>
                  <a:cubicBezTo>
                    <a:pt x="185" y="46"/>
                    <a:pt x="184" y="47"/>
                    <a:pt x="183" y="47"/>
                  </a:cubicBezTo>
                  <a:cubicBezTo>
                    <a:pt x="183" y="47"/>
                    <a:pt x="182" y="47"/>
                    <a:pt x="182" y="47"/>
                  </a:cubicBezTo>
                  <a:cubicBezTo>
                    <a:pt x="181" y="47"/>
                    <a:pt x="181" y="46"/>
                    <a:pt x="181" y="46"/>
                  </a:cubicBezTo>
                  <a:cubicBezTo>
                    <a:pt x="181" y="46"/>
                    <a:pt x="181" y="46"/>
                    <a:pt x="181" y="46"/>
                  </a:cubicBezTo>
                  <a:cubicBezTo>
                    <a:pt x="180" y="46"/>
                    <a:pt x="180" y="46"/>
                    <a:pt x="180" y="46"/>
                  </a:cubicBezTo>
                  <a:cubicBezTo>
                    <a:pt x="179" y="46"/>
                    <a:pt x="179" y="46"/>
                    <a:pt x="179" y="46"/>
                  </a:cubicBezTo>
                  <a:cubicBezTo>
                    <a:pt x="178" y="46"/>
                    <a:pt x="179" y="46"/>
                    <a:pt x="178" y="46"/>
                  </a:cubicBezTo>
                  <a:cubicBezTo>
                    <a:pt x="178" y="46"/>
                    <a:pt x="178" y="46"/>
                    <a:pt x="178" y="46"/>
                  </a:cubicBezTo>
                  <a:cubicBezTo>
                    <a:pt x="178" y="46"/>
                    <a:pt x="178" y="46"/>
                    <a:pt x="178" y="46"/>
                  </a:cubicBezTo>
                  <a:cubicBezTo>
                    <a:pt x="179" y="46"/>
                    <a:pt x="179" y="47"/>
                    <a:pt x="179" y="47"/>
                  </a:cubicBezTo>
                  <a:cubicBezTo>
                    <a:pt x="179" y="47"/>
                    <a:pt x="179" y="48"/>
                    <a:pt x="178" y="48"/>
                  </a:cubicBezTo>
                  <a:cubicBezTo>
                    <a:pt x="178" y="48"/>
                    <a:pt x="178" y="48"/>
                    <a:pt x="178" y="48"/>
                  </a:cubicBezTo>
                  <a:cubicBezTo>
                    <a:pt x="177" y="48"/>
                    <a:pt x="177" y="48"/>
                    <a:pt x="177" y="48"/>
                  </a:cubicBezTo>
                  <a:cubicBezTo>
                    <a:pt x="176" y="48"/>
                    <a:pt x="177" y="48"/>
                    <a:pt x="176" y="47"/>
                  </a:cubicBezTo>
                  <a:cubicBezTo>
                    <a:pt x="176" y="47"/>
                    <a:pt x="176" y="47"/>
                    <a:pt x="176" y="47"/>
                  </a:cubicBezTo>
                  <a:cubicBezTo>
                    <a:pt x="176" y="47"/>
                    <a:pt x="176" y="47"/>
                    <a:pt x="176" y="47"/>
                  </a:cubicBezTo>
                  <a:cubicBezTo>
                    <a:pt x="175" y="47"/>
                    <a:pt x="176" y="47"/>
                    <a:pt x="175" y="47"/>
                  </a:cubicBezTo>
                  <a:cubicBezTo>
                    <a:pt x="175" y="47"/>
                    <a:pt x="174" y="47"/>
                    <a:pt x="174" y="47"/>
                  </a:cubicBezTo>
                  <a:cubicBezTo>
                    <a:pt x="174" y="48"/>
                    <a:pt x="173" y="48"/>
                    <a:pt x="172" y="49"/>
                  </a:cubicBezTo>
                  <a:cubicBezTo>
                    <a:pt x="172" y="49"/>
                    <a:pt x="172" y="49"/>
                    <a:pt x="172" y="49"/>
                  </a:cubicBezTo>
                  <a:cubicBezTo>
                    <a:pt x="171" y="49"/>
                    <a:pt x="171" y="49"/>
                    <a:pt x="171" y="49"/>
                  </a:cubicBezTo>
                  <a:cubicBezTo>
                    <a:pt x="171" y="50"/>
                    <a:pt x="171" y="50"/>
                    <a:pt x="170" y="50"/>
                  </a:cubicBezTo>
                  <a:cubicBezTo>
                    <a:pt x="170" y="50"/>
                    <a:pt x="170" y="50"/>
                    <a:pt x="169" y="50"/>
                  </a:cubicBezTo>
                  <a:cubicBezTo>
                    <a:pt x="169" y="50"/>
                    <a:pt x="168" y="49"/>
                    <a:pt x="168" y="49"/>
                  </a:cubicBezTo>
                  <a:cubicBezTo>
                    <a:pt x="168" y="49"/>
                    <a:pt x="167" y="49"/>
                    <a:pt x="167" y="49"/>
                  </a:cubicBezTo>
                  <a:cubicBezTo>
                    <a:pt x="167" y="49"/>
                    <a:pt x="167" y="49"/>
                    <a:pt x="166" y="49"/>
                  </a:cubicBezTo>
                  <a:cubicBezTo>
                    <a:pt x="165" y="49"/>
                    <a:pt x="164" y="49"/>
                    <a:pt x="164" y="49"/>
                  </a:cubicBezTo>
                  <a:cubicBezTo>
                    <a:pt x="162" y="49"/>
                    <a:pt x="161" y="49"/>
                    <a:pt x="159" y="49"/>
                  </a:cubicBezTo>
                  <a:cubicBezTo>
                    <a:pt x="159" y="49"/>
                    <a:pt x="158" y="49"/>
                    <a:pt x="158" y="49"/>
                  </a:cubicBezTo>
                  <a:cubicBezTo>
                    <a:pt x="157" y="49"/>
                    <a:pt x="157" y="48"/>
                    <a:pt x="156" y="48"/>
                  </a:cubicBezTo>
                  <a:cubicBezTo>
                    <a:pt x="156" y="48"/>
                    <a:pt x="156" y="49"/>
                    <a:pt x="156" y="49"/>
                  </a:cubicBezTo>
                  <a:cubicBezTo>
                    <a:pt x="156" y="49"/>
                    <a:pt x="156" y="49"/>
                    <a:pt x="155" y="49"/>
                  </a:cubicBezTo>
                  <a:cubicBezTo>
                    <a:pt x="155" y="49"/>
                    <a:pt x="155" y="49"/>
                    <a:pt x="155" y="49"/>
                  </a:cubicBezTo>
                  <a:cubicBezTo>
                    <a:pt x="154" y="49"/>
                    <a:pt x="154" y="48"/>
                    <a:pt x="155" y="48"/>
                  </a:cubicBezTo>
                  <a:cubicBezTo>
                    <a:pt x="155" y="48"/>
                    <a:pt x="156" y="48"/>
                    <a:pt x="157" y="48"/>
                  </a:cubicBezTo>
                  <a:cubicBezTo>
                    <a:pt x="157" y="48"/>
                    <a:pt x="157" y="48"/>
                    <a:pt x="157" y="48"/>
                  </a:cubicBezTo>
                  <a:cubicBezTo>
                    <a:pt x="157" y="47"/>
                    <a:pt x="157" y="47"/>
                    <a:pt x="158" y="47"/>
                  </a:cubicBezTo>
                  <a:cubicBezTo>
                    <a:pt x="158" y="47"/>
                    <a:pt x="158" y="47"/>
                    <a:pt x="158" y="47"/>
                  </a:cubicBezTo>
                  <a:cubicBezTo>
                    <a:pt x="158" y="47"/>
                    <a:pt x="158" y="47"/>
                    <a:pt x="159" y="46"/>
                  </a:cubicBezTo>
                  <a:cubicBezTo>
                    <a:pt x="159" y="46"/>
                    <a:pt x="159" y="46"/>
                    <a:pt x="160" y="46"/>
                  </a:cubicBezTo>
                  <a:cubicBezTo>
                    <a:pt x="160" y="46"/>
                    <a:pt x="160" y="46"/>
                    <a:pt x="161" y="46"/>
                  </a:cubicBezTo>
                  <a:cubicBezTo>
                    <a:pt x="161" y="46"/>
                    <a:pt x="162" y="46"/>
                    <a:pt x="162" y="45"/>
                  </a:cubicBezTo>
                  <a:cubicBezTo>
                    <a:pt x="162" y="45"/>
                    <a:pt x="162" y="45"/>
                    <a:pt x="161" y="45"/>
                  </a:cubicBezTo>
                  <a:cubicBezTo>
                    <a:pt x="160" y="45"/>
                    <a:pt x="158" y="44"/>
                    <a:pt x="157" y="44"/>
                  </a:cubicBezTo>
                  <a:cubicBezTo>
                    <a:pt x="157" y="44"/>
                    <a:pt x="156" y="44"/>
                    <a:pt x="156" y="44"/>
                  </a:cubicBezTo>
                  <a:cubicBezTo>
                    <a:pt x="156" y="44"/>
                    <a:pt x="155" y="45"/>
                    <a:pt x="155" y="45"/>
                  </a:cubicBezTo>
                  <a:cubicBezTo>
                    <a:pt x="155" y="45"/>
                    <a:pt x="155" y="45"/>
                    <a:pt x="154" y="45"/>
                  </a:cubicBezTo>
                  <a:cubicBezTo>
                    <a:pt x="154" y="45"/>
                    <a:pt x="154" y="45"/>
                    <a:pt x="153" y="45"/>
                  </a:cubicBezTo>
                  <a:cubicBezTo>
                    <a:pt x="153" y="45"/>
                    <a:pt x="152" y="46"/>
                    <a:pt x="152" y="46"/>
                  </a:cubicBezTo>
                  <a:cubicBezTo>
                    <a:pt x="151" y="46"/>
                    <a:pt x="151" y="46"/>
                    <a:pt x="150" y="46"/>
                  </a:cubicBezTo>
                  <a:cubicBezTo>
                    <a:pt x="150" y="46"/>
                    <a:pt x="150" y="46"/>
                    <a:pt x="150" y="46"/>
                  </a:cubicBezTo>
                  <a:cubicBezTo>
                    <a:pt x="149" y="46"/>
                    <a:pt x="149" y="46"/>
                    <a:pt x="149" y="46"/>
                  </a:cubicBezTo>
                  <a:cubicBezTo>
                    <a:pt x="149" y="46"/>
                    <a:pt x="149" y="46"/>
                    <a:pt x="148" y="46"/>
                  </a:cubicBezTo>
                  <a:cubicBezTo>
                    <a:pt x="148" y="46"/>
                    <a:pt x="147" y="47"/>
                    <a:pt x="146" y="47"/>
                  </a:cubicBezTo>
                  <a:cubicBezTo>
                    <a:pt x="145" y="47"/>
                    <a:pt x="144" y="46"/>
                    <a:pt x="144" y="47"/>
                  </a:cubicBezTo>
                  <a:cubicBezTo>
                    <a:pt x="143" y="47"/>
                    <a:pt x="144" y="47"/>
                    <a:pt x="144" y="48"/>
                  </a:cubicBezTo>
                  <a:cubicBezTo>
                    <a:pt x="144" y="49"/>
                    <a:pt x="143" y="48"/>
                    <a:pt x="143" y="49"/>
                  </a:cubicBezTo>
                  <a:cubicBezTo>
                    <a:pt x="143" y="49"/>
                    <a:pt x="143" y="49"/>
                    <a:pt x="143" y="49"/>
                  </a:cubicBezTo>
                  <a:cubicBezTo>
                    <a:pt x="142" y="49"/>
                    <a:pt x="142" y="49"/>
                    <a:pt x="142" y="49"/>
                  </a:cubicBezTo>
                  <a:cubicBezTo>
                    <a:pt x="142" y="49"/>
                    <a:pt x="141" y="49"/>
                    <a:pt x="141" y="49"/>
                  </a:cubicBezTo>
                  <a:cubicBezTo>
                    <a:pt x="140" y="49"/>
                    <a:pt x="139" y="48"/>
                    <a:pt x="139" y="48"/>
                  </a:cubicBezTo>
                  <a:cubicBezTo>
                    <a:pt x="138" y="48"/>
                    <a:pt x="138" y="48"/>
                    <a:pt x="138" y="48"/>
                  </a:cubicBezTo>
                  <a:cubicBezTo>
                    <a:pt x="137" y="48"/>
                    <a:pt x="137" y="48"/>
                    <a:pt x="137" y="48"/>
                  </a:cubicBezTo>
                  <a:cubicBezTo>
                    <a:pt x="136" y="48"/>
                    <a:pt x="136" y="49"/>
                    <a:pt x="136" y="49"/>
                  </a:cubicBezTo>
                  <a:cubicBezTo>
                    <a:pt x="135" y="49"/>
                    <a:pt x="135" y="49"/>
                    <a:pt x="134" y="49"/>
                  </a:cubicBezTo>
                  <a:cubicBezTo>
                    <a:pt x="134" y="50"/>
                    <a:pt x="133" y="50"/>
                    <a:pt x="133" y="50"/>
                  </a:cubicBezTo>
                  <a:cubicBezTo>
                    <a:pt x="133" y="50"/>
                    <a:pt x="132" y="50"/>
                    <a:pt x="132" y="50"/>
                  </a:cubicBezTo>
                  <a:cubicBezTo>
                    <a:pt x="132" y="50"/>
                    <a:pt x="131" y="51"/>
                    <a:pt x="131" y="51"/>
                  </a:cubicBezTo>
                  <a:cubicBezTo>
                    <a:pt x="131" y="51"/>
                    <a:pt x="130" y="51"/>
                    <a:pt x="130" y="51"/>
                  </a:cubicBezTo>
                  <a:cubicBezTo>
                    <a:pt x="130" y="51"/>
                    <a:pt x="129" y="50"/>
                    <a:pt x="128" y="51"/>
                  </a:cubicBezTo>
                  <a:cubicBezTo>
                    <a:pt x="128" y="51"/>
                    <a:pt x="128" y="51"/>
                    <a:pt x="128" y="51"/>
                  </a:cubicBezTo>
                  <a:cubicBezTo>
                    <a:pt x="128" y="51"/>
                    <a:pt x="128" y="51"/>
                    <a:pt x="127" y="51"/>
                  </a:cubicBezTo>
                  <a:cubicBezTo>
                    <a:pt x="127" y="51"/>
                    <a:pt x="127" y="51"/>
                    <a:pt x="127" y="51"/>
                  </a:cubicBezTo>
                  <a:cubicBezTo>
                    <a:pt x="126" y="51"/>
                    <a:pt x="126" y="51"/>
                    <a:pt x="126" y="52"/>
                  </a:cubicBezTo>
                  <a:cubicBezTo>
                    <a:pt x="125" y="52"/>
                    <a:pt x="125" y="52"/>
                    <a:pt x="125" y="52"/>
                  </a:cubicBezTo>
                  <a:cubicBezTo>
                    <a:pt x="124" y="52"/>
                    <a:pt x="124" y="52"/>
                    <a:pt x="124" y="52"/>
                  </a:cubicBezTo>
                  <a:cubicBezTo>
                    <a:pt x="124" y="52"/>
                    <a:pt x="123" y="52"/>
                    <a:pt x="123" y="52"/>
                  </a:cubicBezTo>
                  <a:cubicBezTo>
                    <a:pt x="123" y="53"/>
                    <a:pt x="123" y="53"/>
                    <a:pt x="123" y="53"/>
                  </a:cubicBezTo>
                  <a:cubicBezTo>
                    <a:pt x="122" y="53"/>
                    <a:pt x="122" y="53"/>
                    <a:pt x="122" y="53"/>
                  </a:cubicBezTo>
                  <a:cubicBezTo>
                    <a:pt x="121" y="53"/>
                    <a:pt x="121" y="53"/>
                    <a:pt x="121" y="53"/>
                  </a:cubicBezTo>
                  <a:cubicBezTo>
                    <a:pt x="120" y="53"/>
                    <a:pt x="120" y="52"/>
                    <a:pt x="120" y="52"/>
                  </a:cubicBezTo>
                  <a:cubicBezTo>
                    <a:pt x="120" y="52"/>
                    <a:pt x="120" y="52"/>
                    <a:pt x="119" y="53"/>
                  </a:cubicBezTo>
                  <a:cubicBezTo>
                    <a:pt x="119" y="53"/>
                    <a:pt x="118" y="53"/>
                    <a:pt x="117" y="54"/>
                  </a:cubicBezTo>
                  <a:cubicBezTo>
                    <a:pt x="117" y="54"/>
                    <a:pt x="118" y="54"/>
                    <a:pt x="118" y="54"/>
                  </a:cubicBezTo>
                  <a:cubicBezTo>
                    <a:pt x="119" y="54"/>
                    <a:pt x="119" y="54"/>
                    <a:pt x="119" y="54"/>
                  </a:cubicBezTo>
                  <a:cubicBezTo>
                    <a:pt x="119" y="54"/>
                    <a:pt x="119" y="54"/>
                    <a:pt x="119" y="54"/>
                  </a:cubicBezTo>
                  <a:cubicBezTo>
                    <a:pt x="120" y="55"/>
                    <a:pt x="120" y="55"/>
                    <a:pt x="120" y="55"/>
                  </a:cubicBezTo>
                  <a:cubicBezTo>
                    <a:pt x="120" y="55"/>
                    <a:pt x="120" y="55"/>
                    <a:pt x="120" y="55"/>
                  </a:cubicBezTo>
                  <a:cubicBezTo>
                    <a:pt x="121" y="55"/>
                    <a:pt x="121" y="55"/>
                    <a:pt x="121" y="55"/>
                  </a:cubicBezTo>
                  <a:cubicBezTo>
                    <a:pt x="121" y="55"/>
                    <a:pt x="121" y="55"/>
                    <a:pt x="121" y="55"/>
                  </a:cubicBezTo>
                  <a:cubicBezTo>
                    <a:pt x="121" y="55"/>
                    <a:pt x="121" y="55"/>
                    <a:pt x="122" y="56"/>
                  </a:cubicBezTo>
                  <a:cubicBezTo>
                    <a:pt x="122" y="56"/>
                    <a:pt x="122" y="56"/>
                    <a:pt x="123" y="56"/>
                  </a:cubicBezTo>
                  <a:cubicBezTo>
                    <a:pt x="123" y="56"/>
                    <a:pt x="123" y="55"/>
                    <a:pt x="124" y="55"/>
                  </a:cubicBezTo>
                  <a:cubicBezTo>
                    <a:pt x="124" y="55"/>
                    <a:pt x="124" y="55"/>
                    <a:pt x="125" y="56"/>
                  </a:cubicBezTo>
                  <a:cubicBezTo>
                    <a:pt x="125" y="56"/>
                    <a:pt x="125" y="56"/>
                    <a:pt x="125" y="56"/>
                  </a:cubicBezTo>
                  <a:cubicBezTo>
                    <a:pt x="125" y="56"/>
                    <a:pt x="125" y="56"/>
                    <a:pt x="126" y="56"/>
                  </a:cubicBezTo>
                  <a:cubicBezTo>
                    <a:pt x="126" y="56"/>
                    <a:pt x="126" y="56"/>
                    <a:pt x="126" y="56"/>
                  </a:cubicBezTo>
                  <a:cubicBezTo>
                    <a:pt x="127" y="56"/>
                    <a:pt x="127" y="56"/>
                    <a:pt x="128" y="56"/>
                  </a:cubicBezTo>
                  <a:cubicBezTo>
                    <a:pt x="128" y="56"/>
                    <a:pt x="128" y="56"/>
                    <a:pt x="128" y="57"/>
                  </a:cubicBezTo>
                  <a:cubicBezTo>
                    <a:pt x="128" y="57"/>
                    <a:pt x="128" y="57"/>
                    <a:pt x="128" y="57"/>
                  </a:cubicBezTo>
                  <a:cubicBezTo>
                    <a:pt x="128" y="57"/>
                    <a:pt x="128" y="57"/>
                    <a:pt x="128" y="57"/>
                  </a:cubicBezTo>
                  <a:cubicBezTo>
                    <a:pt x="127" y="58"/>
                    <a:pt x="126" y="57"/>
                    <a:pt x="126" y="57"/>
                  </a:cubicBezTo>
                  <a:cubicBezTo>
                    <a:pt x="125" y="57"/>
                    <a:pt x="124" y="57"/>
                    <a:pt x="124" y="57"/>
                  </a:cubicBezTo>
                  <a:cubicBezTo>
                    <a:pt x="124" y="57"/>
                    <a:pt x="123" y="58"/>
                    <a:pt x="123" y="58"/>
                  </a:cubicBezTo>
                  <a:cubicBezTo>
                    <a:pt x="123" y="58"/>
                    <a:pt x="123" y="58"/>
                    <a:pt x="122" y="58"/>
                  </a:cubicBezTo>
                  <a:cubicBezTo>
                    <a:pt x="122" y="59"/>
                    <a:pt x="122" y="59"/>
                    <a:pt x="121" y="58"/>
                  </a:cubicBezTo>
                  <a:cubicBezTo>
                    <a:pt x="121" y="58"/>
                    <a:pt x="121" y="58"/>
                    <a:pt x="121" y="58"/>
                  </a:cubicBezTo>
                  <a:cubicBezTo>
                    <a:pt x="121" y="58"/>
                    <a:pt x="121" y="58"/>
                    <a:pt x="120" y="58"/>
                  </a:cubicBezTo>
                  <a:cubicBezTo>
                    <a:pt x="120" y="58"/>
                    <a:pt x="120" y="58"/>
                    <a:pt x="120" y="59"/>
                  </a:cubicBezTo>
                  <a:cubicBezTo>
                    <a:pt x="120" y="59"/>
                    <a:pt x="120" y="59"/>
                    <a:pt x="120" y="59"/>
                  </a:cubicBezTo>
                  <a:cubicBezTo>
                    <a:pt x="119" y="60"/>
                    <a:pt x="120" y="60"/>
                    <a:pt x="120" y="60"/>
                  </a:cubicBezTo>
                  <a:cubicBezTo>
                    <a:pt x="120" y="61"/>
                    <a:pt x="120" y="61"/>
                    <a:pt x="120" y="61"/>
                  </a:cubicBezTo>
                  <a:cubicBezTo>
                    <a:pt x="120" y="62"/>
                    <a:pt x="120" y="62"/>
                    <a:pt x="120" y="62"/>
                  </a:cubicBezTo>
                  <a:cubicBezTo>
                    <a:pt x="120" y="62"/>
                    <a:pt x="120" y="62"/>
                    <a:pt x="120" y="62"/>
                  </a:cubicBezTo>
                  <a:cubicBezTo>
                    <a:pt x="119" y="62"/>
                    <a:pt x="119" y="62"/>
                    <a:pt x="119" y="62"/>
                  </a:cubicBezTo>
                  <a:cubicBezTo>
                    <a:pt x="119" y="63"/>
                    <a:pt x="118" y="63"/>
                    <a:pt x="118" y="63"/>
                  </a:cubicBezTo>
                  <a:cubicBezTo>
                    <a:pt x="118" y="63"/>
                    <a:pt x="118" y="63"/>
                    <a:pt x="119" y="64"/>
                  </a:cubicBezTo>
                  <a:cubicBezTo>
                    <a:pt x="119" y="64"/>
                    <a:pt x="119" y="64"/>
                    <a:pt x="120" y="64"/>
                  </a:cubicBezTo>
                  <a:cubicBezTo>
                    <a:pt x="120" y="64"/>
                    <a:pt x="120" y="64"/>
                    <a:pt x="121" y="64"/>
                  </a:cubicBezTo>
                  <a:cubicBezTo>
                    <a:pt x="121" y="64"/>
                    <a:pt x="121" y="64"/>
                    <a:pt x="122" y="64"/>
                  </a:cubicBezTo>
                  <a:cubicBezTo>
                    <a:pt x="122" y="64"/>
                    <a:pt x="122" y="64"/>
                    <a:pt x="122" y="64"/>
                  </a:cubicBezTo>
                  <a:cubicBezTo>
                    <a:pt x="122" y="64"/>
                    <a:pt x="122" y="64"/>
                    <a:pt x="123" y="64"/>
                  </a:cubicBezTo>
                  <a:cubicBezTo>
                    <a:pt x="123" y="64"/>
                    <a:pt x="123" y="64"/>
                    <a:pt x="123" y="64"/>
                  </a:cubicBezTo>
                  <a:cubicBezTo>
                    <a:pt x="123" y="64"/>
                    <a:pt x="123" y="65"/>
                    <a:pt x="123" y="65"/>
                  </a:cubicBezTo>
                  <a:cubicBezTo>
                    <a:pt x="124" y="65"/>
                    <a:pt x="125" y="65"/>
                    <a:pt x="125" y="65"/>
                  </a:cubicBezTo>
                  <a:cubicBezTo>
                    <a:pt x="126" y="64"/>
                    <a:pt x="127" y="64"/>
                    <a:pt x="128" y="64"/>
                  </a:cubicBezTo>
                  <a:cubicBezTo>
                    <a:pt x="129" y="64"/>
                    <a:pt x="130" y="64"/>
                    <a:pt x="132" y="64"/>
                  </a:cubicBezTo>
                  <a:cubicBezTo>
                    <a:pt x="133" y="64"/>
                    <a:pt x="134" y="63"/>
                    <a:pt x="135" y="63"/>
                  </a:cubicBezTo>
                  <a:cubicBezTo>
                    <a:pt x="135" y="63"/>
                    <a:pt x="136" y="63"/>
                    <a:pt x="137" y="63"/>
                  </a:cubicBezTo>
                  <a:cubicBezTo>
                    <a:pt x="137" y="63"/>
                    <a:pt x="137" y="64"/>
                    <a:pt x="138" y="64"/>
                  </a:cubicBezTo>
                  <a:cubicBezTo>
                    <a:pt x="138" y="64"/>
                    <a:pt x="138" y="64"/>
                    <a:pt x="138" y="64"/>
                  </a:cubicBezTo>
                  <a:cubicBezTo>
                    <a:pt x="138" y="65"/>
                    <a:pt x="138" y="65"/>
                    <a:pt x="139" y="65"/>
                  </a:cubicBezTo>
                  <a:cubicBezTo>
                    <a:pt x="139" y="65"/>
                    <a:pt x="139" y="65"/>
                    <a:pt x="139" y="64"/>
                  </a:cubicBezTo>
                  <a:cubicBezTo>
                    <a:pt x="139" y="64"/>
                    <a:pt x="139" y="64"/>
                    <a:pt x="139" y="64"/>
                  </a:cubicBezTo>
                  <a:cubicBezTo>
                    <a:pt x="140" y="64"/>
                    <a:pt x="140" y="63"/>
                    <a:pt x="141" y="63"/>
                  </a:cubicBezTo>
                  <a:cubicBezTo>
                    <a:pt x="141" y="63"/>
                    <a:pt x="142" y="63"/>
                    <a:pt x="141" y="64"/>
                  </a:cubicBezTo>
                  <a:cubicBezTo>
                    <a:pt x="141" y="64"/>
                    <a:pt x="141" y="64"/>
                    <a:pt x="141" y="65"/>
                  </a:cubicBezTo>
                  <a:cubicBezTo>
                    <a:pt x="141" y="65"/>
                    <a:pt x="141" y="65"/>
                    <a:pt x="141" y="65"/>
                  </a:cubicBezTo>
                  <a:cubicBezTo>
                    <a:pt x="141" y="65"/>
                    <a:pt x="141" y="65"/>
                    <a:pt x="141" y="65"/>
                  </a:cubicBezTo>
                  <a:cubicBezTo>
                    <a:pt x="142" y="65"/>
                    <a:pt x="142" y="64"/>
                    <a:pt x="143" y="64"/>
                  </a:cubicBezTo>
                  <a:cubicBezTo>
                    <a:pt x="143" y="64"/>
                    <a:pt x="144" y="64"/>
                    <a:pt x="144" y="64"/>
                  </a:cubicBezTo>
                  <a:cubicBezTo>
                    <a:pt x="145" y="63"/>
                    <a:pt x="145" y="63"/>
                    <a:pt x="146" y="63"/>
                  </a:cubicBezTo>
                  <a:cubicBezTo>
                    <a:pt x="146" y="63"/>
                    <a:pt x="147" y="63"/>
                    <a:pt x="147" y="63"/>
                  </a:cubicBezTo>
                  <a:cubicBezTo>
                    <a:pt x="148" y="63"/>
                    <a:pt x="149" y="63"/>
                    <a:pt x="150" y="62"/>
                  </a:cubicBezTo>
                  <a:cubicBezTo>
                    <a:pt x="151" y="62"/>
                    <a:pt x="153" y="62"/>
                    <a:pt x="154" y="62"/>
                  </a:cubicBezTo>
                  <a:cubicBezTo>
                    <a:pt x="154" y="62"/>
                    <a:pt x="155" y="62"/>
                    <a:pt x="155" y="62"/>
                  </a:cubicBezTo>
                  <a:cubicBezTo>
                    <a:pt x="156" y="61"/>
                    <a:pt x="156" y="61"/>
                    <a:pt x="157" y="61"/>
                  </a:cubicBezTo>
                  <a:cubicBezTo>
                    <a:pt x="157" y="61"/>
                    <a:pt x="157" y="60"/>
                    <a:pt x="158" y="60"/>
                  </a:cubicBezTo>
                  <a:cubicBezTo>
                    <a:pt x="158" y="60"/>
                    <a:pt x="158" y="60"/>
                    <a:pt x="159" y="60"/>
                  </a:cubicBezTo>
                  <a:cubicBezTo>
                    <a:pt x="159" y="60"/>
                    <a:pt x="159" y="60"/>
                    <a:pt x="159" y="60"/>
                  </a:cubicBezTo>
                  <a:cubicBezTo>
                    <a:pt x="160" y="60"/>
                    <a:pt x="160" y="60"/>
                    <a:pt x="160" y="60"/>
                  </a:cubicBezTo>
                  <a:cubicBezTo>
                    <a:pt x="160" y="60"/>
                    <a:pt x="161" y="59"/>
                    <a:pt x="161" y="59"/>
                  </a:cubicBezTo>
                  <a:cubicBezTo>
                    <a:pt x="161" y="59"/>
                    <a:pt x="161" y="60"/>
                    <a:pt x="161" y="60"/>
                  </a:cubicBezTo>
                  <a:cubicBezTo>
                    <a:pt x="161" y="60"/>
                    <a:pt x="161" y="60"/>
                    <a:pt x="161" y="60"/>
                  </a:cubicBezTo>
                  <a:cubicBezTo>
                    <a:pt x="160" y="61"/>
                    <a:pt x="160" y="62"/>
                    <a:pt x="159" y="62"/>
                  </a:cubicBezTo>
                  <a:cubicBezTo>
                    <a:pt x="159" y="63"/>
                    <a:pt x="158" y="63"/>
                    <a:pt x="158" y="63"/>
                  </a:cubicBezTo>
                  <a:cubicBezTo>
                    <a:pt x="158" y="63"/>
                    <a:pt x="157" y="63"/>
                    <a:pt x="157" y="63"/>
                  </a:cubicBezTo>
                  <a:cubicBezTo>
                    <a:pt x="157" y="63"/>
                    <a:pt x="157" y="63"/>
                    <a:pt x="157" y="63"/>
                  </a:cubicBezTo>
                  <a:cubicBezTo>
                    <a:pt x="157" y="63"/>
                    <a:pt x="157" y="64"/>
                    <a:pt x="157" y="64"/>
                  </a:cubicBezTo>
                  <a:cubicBezTo>
                    <a:pt x="156" y="64"/>
                    <a:pt x="156" y="64"/>
                    <a:pt x="156" y="64"/>
                  </a:cubicBezTo>
                  <a:cubicBezTo>
                    <a:pt x="155" y="64"/>
                    <a:pt x="155" y="64"/>
                    <a:pt x="154" y="64"/>
                  </a:cubicBezTo>
                  <a:cubicBezTo>
                    <a:pt x="154" y="64"/>
                    <a:pt x="153" y="64"/>
                    <a:pt x="153" y="64"/>
                  </a:cubicBezTo>
                  <a:cubicBezTo>
                    <a:pt x="153" y="64"/>
                    <a:pt x="153" y="64"/>
                    <a:pt x="153" y="64"/>
                  </a:cubicBezTo>
                  <a:cubicBezTo>
                    <a:pt x="153" y="64"/>
                    <a:pt x="152" y="64"/>
                    <a:pt x="152" y="64"/>
                  </a:cubicBezTo>
                  <a:cubicBezTo>
                    <a:pt x="152" y="64"/>
                    <a:pt x="152" y="64"/>
                    <a:pt x="151" y="64"/>
                  </a:cubicBezTo>
                  <a:cubicBezTo>
                    <a:pt x="151" y="65"/>
                    <a:pt x="151" y="65"/>
                    <a:pt x="151" y="65"/>
                  </a:cubicBezTo>
                  <a:cubicBezTo>
                    <a:pt x="151" y="65"/>
                    <a:pt x="151" y="65"/>
                    <a:pt x="151" y="65"/>
                  </a:cubicBezTo>
                  <a:cubicBezTo>
                    <a:pt x="152" y="65"/>
                    <a:pt x="152" y="65"/>
                    <a:pt x="152" y="65"/>
                  </a:cubicBezTo>
                  <a:cubicBezTo>
                    <a:pt x="152" y="66"/>
                    <a:pt x="152" y="66"/>
                    <a:pt x="152" y="67"/>
                  </a:cubicBezTo>
                  <a:cubicBezTo>
                    <a:pt x="152" y="67"/>
                    <a:pt x="152" y="68"/>
                    <a:pt x="151" y="68"/>
                  </a:cubicBezTo>
                  <a:cubicBezTo>
                    <a:pt x="151" y="68"/>
                    <a:pt x="150" y="69"/>
                    <a:pt x="150" y="69"/>
                  </a:cubicBezTo>
                  <a:cubicBezTo>
                    <a:pt x="149" y="69"/>
                    <a:pt x="149" y="70"/>
                    <a:pt x="149" y="70"/>
                  </a:cubicBezTo>
                  <a:cubicBezTo>
                    <a:pt x="149" y="70"/>
                    <a:pt x="148" y="70"/>
                    <a:pt x="148" y="70"/>
                  </a:cubicBezTo>
                  <a:cubicBezTo>
                    <a:pt x="147" y="71"/>
                    <a:pt x="146" y="71"/>
                    <a:pt x="146" y="72"/>
                  </a:cubicBezTo>
                  <a:cubicBezTo>
                    <a:pt x="145" y="72"/>
                    <a:pt x="145" y="72"/>
                    <a:pt x="144" y="72"/>
                  </a:cubicBezTo>
                  <a:cubicBezTo>
                    <a:pt x="143" y="73"/>
                    <a:pt x="142" y="73"/>
                    <a:pt x="142" y="73"/>
                  </a:cubicBezTo>
                  <a:cubicBezTo>
                    <a:pt x="140" y="73"/>
                    <a:pt x="139" y="74"/>
                    <a:pt x="138" y="74"/>
                  </a:cubicBezTo>
                  <a:cubicBezTo>
                    <a:pt x="137" y="74"/>
                    <a:pt x="136" y="74"/>
                    <a:pt x="136" y="74"/>
                  </a:cubicBezTo>
                  <a:cubicBezTo>
                    <a:pt x="135" y="74"/>
                    <a:pt x="135" y="74"/>
                    <a:pt x="135" y="74"/>
                  </a:cubicBezTo>
                  <a:cubicBezTo>
                    <a:pt x="134" y="74"/>
                    <a:pt x="135" y="73"/>
                    <a:pt x="134" y="73"/>
                  </a:cubicBezTo>
                  <a:cubicBezTo>
                    <a:pt x="134" y="73"/>
                    <a:pt x="134" y="73"/>
                    <a:pt x="133" y="73"/>
                  </a:cubicBezTo>
                  <a:cubicBezTo>
                    <a:pt x="133" y="73"/>
                    <a:pt x="133" y="74"/>
                    <a:pt x="133" y="74"/>
                  </a:cubicBezTo>
                  <a:cubicBezTo>
                    <a:pt x="132" y="74"/>
                    <a:pt x="131" y="75"/>
                    <a:pt x="130" y="76"/>
                  </a:cubicBezTo>
                  <a:cubicBezTo>
                    <a:pt x="129" y="76"/>
                    <a:pt x="127" y="77"/>
                    <a:pt x="126" y="77"/>
                  </a:cubicBezTo>
                  <a:cubicBezTo>
                    <a:pt x="126" y="77"/>
                    <a:pt x="125" y="77"/>
                    <a:pt x="125" y="77"/>
                  </a:cubicBezTo>
                  <a:cubicBezTo>
                    <a:pt x="125" y="77"/>
                    <a:pt x="125" y="77"/>
                    <a:pt x="124" y="78"/>
                  </a:cubicBezTo>
                  <a:cubicBezTo>
                    <a:pt x="124" y="78"/>
                    <a:pt x="123" y="78"/>
                    <a:pt x="122" y="78"/>
                  </a:cubicBezTo>
                  <a:cubicBezTo>
                    <a:pt x="122" y="78"/>
                    <a:pt x="121" y="79"/>
                    <a:pt x="120" y="79"/>
                  </a:cubicBezTo>
                  <a:cubicBezTo>
                    <a:pt x="120" y="79"/>
                    <a:pt x="120" y="79"/>
                    <a:pt x="120" y="78"/>
                  </a:cubicBezTo>
                  <a:cubicBezTo>
                    <a:pt x="119" y="78"/>
                    <a:pt x="119" y="78"/>
                    <a:pt x="119" y="78"/>
                  </a:cubicBezTo>
                  <a:cubicBezTo>
                    <a:pt x="119" y="78"/>
                    <a:pt x="119" y="78"/>
                    <a:pt x="118" y="78"/>
                  </a:cubicBezTo>
                  <a:cubicBezTo>
                    <a:pt x="118" y="78"/>
                    <a:pt x="117" y="77"/>
                    <a:pt x="117" y="78"/>
                  </a:cubicBezTo>
                  <a:cubicBezTo>
                    <a:pt x="117" y="78"/>
                    <a:pt x="117" y="78"/>
                    <a:pt x="116" y="78"/>
                  </a:cubicBezTo>
                  <a:cubicBezTo>
                    <a:pt x="116" y="78"/>
                    <a:pt x="116" y="78"/>
                    <a:pt x="116" y="79"/>
                  </a:cubicBezTo>
                  <a:cubicBezTo>
                    <a:pt x="116" y="79"/>
                    <a:pt x="116" y="79"/>
                    <a:pt x="116" y="79"/>
                  </a:cubicBezTo>
                  <a:cubicBezTo>
                    <a:pt x="116" y="79"/>
                    <a:pt x="116" y="79"/>
                    <a:pt x="115" y="79"/>
                  </a:cubicBezTo>
                  <a:cubicBezTo>
                    <a:pt x="115" y="79"/>
                    <a:pt x="115" y="79"/>
                    <a:pt x="115" y="79"/>
                  </a:cubicBezTo>
                  <a:cubicBezTo>
                    <a:pt x="115" y="79"/>
                    <a:pt x="115" y="78"/>
                    <a:pt x="116" y="78"/>
                  </a:cubicBezTo>
                  <a:cubicBezTo>
                    <a:pt x="116" y="78"/>
                    <a:pt x="117" y="78"/>
                    <a:pt x="117" y="77"/>
                  </a:cubicBezTo>
                  <a:cubicBezTo>
                    <a:pt x="117" y="76"/>
                    <a:pt x="115" y="76"/>
                    <a:pt x="115" y="76"/>
                  </a:cubicBezTo>
                  <a:cubicBezTo>
                    <a:pt x="114" y="76"/>
                    <a:pt x="114" y="77"/>
                    <a:pt x="113" y="77"/>
                  </a:cubicBezTo>
                  <a:cubicBezTo>
                    <a:pt x="113" y="77"/>
                    <a:pt x="113" y="76"/>
                    <a:pt x="113" y="77"/>
                  </a:cubicBezTo>
                  <a:cubicBezTo>
                    <a:pt x="112" y="77"/>
                    <a:pt x="112" y="77"/>
                    <a:pt x="112" y="77"/>
                  </a:cubicBezTo>
                  <a:cubicBezTo>
                    <a:pt x="112" y="77"/>
                    <a:pt x="111" y="77"/>
                    <a:pt x="111" y="78"/>
                  </a:cubicBezTo>
                  <a:cubicBezTo>
                    <a:pt x="111" y="78"/>
                    <a:pt x="111" y="78"/>
                    <a:pt x="110" y="78"/>
                  </a:cubicBezTo>
                  <a:cubicBezTo>
                    <a:pt x="109" y="78"/>
                    <a:pt x="109" y="78"/>
                    <a:pt x="108" y="79"/>
                  </a:cubicBezTo>
                  <a:cubicBezTo>
                    <a:pt x="108" y="79"/>
                    <a:pt x="107" y="79"/>
                    <a:pt x="106" y="80"/>
                  </a:cubicBezTo>
                  <a:cubicBezTo>
                    <a:pt x="105" y="80"/>
                    <a:pt x="105" y="80"/>
                    <a:pt x="104" y="81"/>
                  </a:cubicBezTo>
                  <a:cubicBezTo>
                    <a:pt x="104" y="81"/>
                    <a:pt x="104" y="82"/>
                    <a:pt x="104" y="82"/>
                  </a:cubicBezTo>
                  <a:cubicBezTo>
                    <a:pt x="104" y="82"/>
                    <a:pt x="104" y="82"/>
                    <a:pt x="104" y="82"/>
                  </a:cubicBezTo>
                  <a:cubicBezTo>
                    <a:pt x="103" y="83"/>
                    <a:pt x="103" y="83"/>
                    <a:pt x="103" y="83"/>
                  </a:cubicBezTo>
                  <a:cubicBezTo>
                    <a:pt x="103" y="83"/>
                    <a:pt x="102" y="83"/>
                    <a:pt x="102" y="83"/>
                  </a:cubicBezTo>
                  <a:cubicBezTo>
                    <a:pt x="102" y="83"/>
                    <a:pt x="101" y="83"/>
                    <a:pt x="101" y="83"/>
                  </a:cubicBezTo>
                  <a:cubicBezTo>
                    <a:pt x="101" y="84"/>
                    <a:pt x="101" y="84"/>
                    <a:pt x="101" y="84"/>
                  </a:cubicBezTo>
                  <a:cubicBezTo>
                    <a:pt x="100" y="84"/>
                    <a:pt x="100" y="85"/>
                    <a:pt x="100" y="85"/>
                  </a:cubicBezTo>
                  <a:cubicBezTo>
                    <a:pt x="99" y="85"/>
                    <a:pt x="99" y="84"/>
                    <a:pt x="99" y="84"/>
                  </a:cubicBezTo>
                  <a:cubicBezTo>
                    <a:pt x="99" y="83"/>
                    <a:pt x="99" y="83"/>
                    <a:pt x="98" y="83"/>
                  </a:cubicBezTo>
                  <a:cubicBezTo>
                    <a:pt x="98" y="83"/>
                    <a:pt x="98" y="84"/>
                    <a:pt x="98" y="84"/>
                  </a:cubicBezTo>
                  <a:cubicBezTo>
                    <a:pt x="97" y="84"/>
                    <a:pt x="97" y="84"/>
                    <a:pt x="97" y="84"/>
                  </a:cubicBezTo>
                  <a:cubicBezTo>
                    <a:pt x="96" y="84"/>
                    <a:pt x="96" y="84"/>
                    <a:pt x="95" y="84"/>
                  </a:cubicBezTo>
                  <a:cubicBezTo>
                    <a:pt x="95" y="85"/>
                    <a:pt x="93" y="86"/>
                    <a:pt x="92" y="86"/>
                  </a:cubicBezTo>
                  <a:cubicBezTo>
                    <a:pt x="91" y="86"/>
                    <a:pt x="90" y="87"/>
                    <a:pt x="90" y="87"/>
                  </a:cubicBezTo>
                  <a:cubicBezTo>
                    <a:pt x="89" y="87"/>
                    <a:pt x="88" y="88"/>
                    <a:pt x="87" y="89"/>
                  </a:cubicBezTo>
                  <a:cubicBezTo>
                    <a:pt x="87" y="89"/>
                    <a:pt x="86" y="89"/>
                    <a:pt x="86" y="90"/>
                  </a:cubicBezTo>
                  <a:cubicBezTo>
                    <a:pt x="86" y="90"/>
                    <a:pt x="86" y="90"/>
                    <a:pt x="86" y="90"/>
                  </a:cubicBezTo>
                  <a:cubicBezTo>
                    <a:pt x="86" y="90"/>
                    <a:pt x="85" y="90"/>
                    <a:pt x="85" y="90"/>
                  </a:cubicBezTo>
                  <a:cubicBezTo>
                    <a:pt x="85" y="90"/>
                    <a:pt x="85" y="90"/>
                    <a:pt x="85" y="90"/>
                  </a:cubicBezTo>
                  <a:cubicBezTo>
                    <a:pt x="84" y="90"/>
                    <a:pt x="84" y="90"/>
                    <a:pt x="84" y="90"/>
                  </a:cubicBezTo>
                  <a:cubicBezTo>
                    <a:pt x="83" y="90"/>
                    <a:pt x="83" y="90"/>
                    <a:pt x="82" y="90"/>
                  </a:cubicBezTo>
                  <a:cubicBezTo>
                    <a:pt x="82" y="90"/>
                    <a:pt x="82" y="91"/>
                    <a:pt x="81" y="91"/>
                  </a:cubicBezTo>
                  <a:cubicBezTo>
                    <a:pt x="81" y="91"/>
                    <a:pt x="82" y="91"/>
                    <a:pt x="82" y="92"/>
                  </a:cubicBezTo>
                  <a:cubicBezTo>
                    <a:pt x="82" y="92"/>
                    <a:pt x="81" y="92"/>
                    <a:pt x="81" y="92"/>
                  </a:cubicBezTo>
                  <a:cubicBezTo>
                    <a:pt x="80" y="92"/>
                    <a:pt x="79" y="92"/>
                    <a:pt x="79" y="93"/>
                  </a:cubicBezTo>
                  <a:cubicBezTo>
                    <a:pt x="79" y="93"/>
                    <a:pt x="80" y="94"/>
                    <a:pt x="80" y="94"/>
                  </a:cubicBezTo>
                  <a:cubicBezTo>
                    <a:pt x="80" y="94"/>
                    <a:pt x="79" y="94"/>
                    <a:pt x="79" y="94"/>
                  </a:cubicBezTo>
                  <a:cubicBezTo>
                    <a:pt x="78" y="94"/>
                    <a:pt x="77" y="94"/>
                    <a:pt x="78" y="95"/>
                  </a:cubicBezTo>
                  <a:cubicBezTo>
                    <a:pt x="78" y="95"/>
                    <a:pt x="78" y="95"/>
                    <a:pt x="78" y="96"/>
                  </a:cubicBezTo>
                  <a:cubicBezTo>
                    <a:pt x="78" y="96"/>
                    <a:pt x="78" y="96"/>
                    <a:pt x="78" y="96"/>
                  </a:cubicBezTo>
                  <a:cubicBezTo>
                    <a:pt x="77" y="96"/>
                    <a:pt x="77" y="97"/>
                    <a:pt x="77" y="97"/>
                  </a:cubicBezTo>
                  <a:cubicBezTo>
                    <a:pt x="75" y="97"/>
                    <a:pt x="76" y="99"/>
                    <a:pt x="77" y="98"/>
                  </a:cubicBezTo>
                  <a:cubicBezTo>
                    <a:pt x="77" y="98"/>
                    <a:pt x="78" y="98"/>
                    <a:pt x="78" y="98"/>
                  </a:cubicBezTo>
                  <a:cubicBezTo>
                    <a:pt x="79" y="97"/>
                    <a:pt x="79" y="97"/>
                    <a:pt x="79" y="97"/>
                  </a:cubicBezTo>
                  <a:cubicBezTo>
                    <a:pt x="80" y="97"/>
                    <a:pt x="80" y="96"/>
                    <a:pt x="80" y="96"/>
                  </a:cubicBezTo>
                  <a:cubicBezTo>
                    <a:pt x="81" y="96"/>
                    <a:pt x="81" y="96"/>
                    <a:pt x="81" y="96"/>
                  </a:cubicBezTo>
                  <a:cubicBezTo>
                    <a:pt x="82" y="95"/>
                    <a:pt x="82" y="95"/>
                    <a:pt x="83" y="95"/>
                  </a:cubicBezTo>
                  <a:cubicBezTo>
                    <a:pt x="83" y="94"/>
                    <a:pt x="84" y="94"/>
                    <a:pt x="85" y="94"/>
                  </a:cubicBezTo>
                  <a:cubicBezTo>
                    <a:pt x="85" y="94"/>
                    <a:pt x="86" y="93"/>
                    <a:pt x="86" y="93"/>
                  </a:cubicBezTo>
                  <a:cubicBezTo>
                    <a:pt x="87" y="93"/>
                    <a:pt x="87" y="93"/>
                    <a:pt x="87" y="93"/>
                  </a:cubicBezTo>
                  <a:cubicBezTo>
                    <a:pt x="88" y="92"/>
                    <a:pt x="88" y="92"/>
                    <a:pt x="88" y="93"/>
                  </a:cubicBezTo>
                  <a:cubicBezTo>
                    <a:pt x="88" y="93"/>
                    <a:pt x="88" y="93"/>
                    <a:pt x="87" y="93"/>
                  </a:cubicBezTo>
                  <a:cubicBezTo>
                    <a:pt x="87" y="93"/>
                    <a:pt x="87" y="94"/>
                    <a:pt x="87" y="94"/>
                  </a:cubicBezTo>
                  <a:cubicBezTo>
                    <a:pt x="87" y="94"/>
                    <a:pt x="86" y="94"/>
                    <a:pt x="86" y="94"/>
                  </a:cubicBezTo>
                  <a:cubicBezTo>
                    <a:pt x="86" y="94"/>
                    <a:pt x="86" y="94"/>
                    <a:pt x="86" y="94"/>
                  </a:cubicBezTo>
                  <a:cubicBezTo>
                    <a:pt x="86" y="94"/>
                    <a:pt x="85" y="94"/>
                    <a:pt x="85" y="94"/>
                  </a:cubicBezTo>
                  <a:cubicBezTo>
                    <a:pt x="85" y="94"/>
                    <a:pt x="85" y="94"/>
                    <a:pt x="84" y="94"/>
                  </a:cubicBezTo>
                  <a:cubicBezTo>
                    <a:pt x="84" y="95"/>
                    <a:pt x="83" y="95"/>
                    <a:pt x="83" y="95"/>
                  </a:cubicBezTo>
                  <a:cubicBezTo>
                    <a:pt x="82" y="95"/>
                    <a:pt x="82" y="96"/>
                    <a:pt x="81" y="96"/>
                  </a:cubicBezTo>
                  <a:cubicBezTo>
                    <a:pt x="81" y="96"/>
                    <a:pt x="81" y="97"/>
                    <a:pt x="81" y="97"/>
                  </a:cubicBezTo>
                  <a:cubicBezTo>
                    <a:pt x="81" y="97"/>
                    <a:pt x="82" y="97"/>
                    <a:pt x="81" y="97"/>
                  </a:cubicBezTo>
                  <a:cubicBezTo>
                    <a:pt x="81" y="98"/>
                    <a:pt x="81" y="98"/>
                    <a:pt x="81" y="98"/>
                  </a:cubicBezTo>
                  <a:cubicBezTo>
                    <a:pt x="80" y="98"/>
                    <a:pt x="79" y="99"/>
                    <a:pt x="79" y="100"/>
                  </a:cubicBezTo>
                  <a:cubicBezTo>
                    <a:pt x="79" y="100"/>
                    <a:pt x="79" y="100"/>
                    <a:pt x="80" y="100"/>
                  </a:cubicBezTo>
                  <a:cubicBezTo>
                    <a:pt x="80" y="100"/>
                    <a:pt x="80" y="100"/>
                    <a:pt x="81" y="100"/>
                  </a:cubicBezTo>
                  <a:cubicBezTo>
                    <a:pt x="81" y="100"/>
                    <a:pt x="82" y="100"/>
                    <a:pt x="82" y="100"/>
                  </a:cubicBezTo>
                  <a:cubicBezTo>
                    <a:pt x="83" y="101"/>
                    <a:pt x="82" y="101"/>
                    <a:pt x="83" y="101"/>
                  </a:cubicBezTo>
                  <a:cubicBezTo>
                    <a:pt x="83" y="101"/>
                    <a:pt x="83" y="101"/>
                    <a:pt x="83" y="101"/>
                  </a:cubicBezTo>
                  <a:cubicBezTo>
                    <a:pt x="84" y="101"/>
                    <a:pt x="84" y="100"/>
                    <a:pt x="84" y="100"/>
                  </a:cubicBezTo>
                  <a:cubicBezTo>
                    <a:pt x="84" y="100"/>
                    <a:pt x="85" y="100"/>
                    <a:pt x="85" y="100"/>
                  </a:cubicBezTo>
                  <a:cubicBezTo>
                    <a:pt x="86" y="100"/>
                    <a:pt x="86" y="100"/>
                    <a:pt x="86" y="100"/>
                  </a:cubicBezTo>
                  <a:cubicBezTo>
                    <a:pt x="87" y="100"/>
                    <a:pt x="87" y="99"/>
                    <a:pt x="88" y="99"/>
                  </a:cubicBezTo>
                  <a:cubicBezTo>
                    <a:pt x="88" y="99"/>
                    <a:pt x="89" y="99"/>
                    <a:pt x="89" y="100"/>
                  </a:cubicBezTo>
                  <a:cubicBezTo>
                    <a:pt x="89" y="100"/>
                    <a:pt x="88" y="100"/>
                    <a:pt x="88" y="100"/>
                  </a:cubicBezTo>
                  <a:cubicBezTo>
                    <a:pt x="88" y="100"/>
                    <a:pt x="88" y="100"/>
                    <a:pt x="88" y="100"/>
                  </a:cubicBezTo>
                  <a:cubicBezTo>
                    <a:pt x="88" y="100"/>
                    <a:pt x="88" y="100"/>
                    <a:pt x="88" y="100"/>
                  </a:cubicBezTo>
                  <a:cubicBezTo>
                    <a:pt x="88" y="101"/>
                    <a:pt x="88" y="101"/>
                    <a:pt x="88" y="101"/>
                  </a:cubicBezTo>
                  <a:cubicBezTo>
                    <a:pt x="88" y="101"/>
                    <a:pt x="88" y="102"/>
                    <a:pt x="88" y="102"/>
                  </a:cubicBezTo>
                  <a:cubicBezTo>
                    <a:pt x="87" y="102"/>
                    <a:pt x="87" y="102"/>
                    <a:pt x="86" y="102"/>
                  </a:cubicBezTo>
                  <a:cubicBezTo>
                    <a:pt x="86" y="102"/>
                    <a:pt x="86" y="102"/>
                    <a:pt x="85" y="102"/>
                  </a:cubicBezTo>
                  <a:cubicBezTo>
                    <a:pt x="85" y="102"/>
                    <a:pt x="85" y="102"/>
                    <a:pt x="85" y="103"/>
                  </a:cubicBezTo>
                  <a:cubicBezTo>
                    <a:pt x="84" y="103"/>
                    <a:pt x="84" y="103"/>
                    <a:pt x="83" y="103"/>
                  </a:cubicBezTo>
                  <a:cubicBezTo>
                    <a:pt x="83" y="102"/>
                    <a:pt x="84" y="102"/>
                    <a:pt x="84" y="101"/>
                  </a:cubicBezTo>
                  <a:cubicBezTo>
                    <a:pt x="84" y="101"/>
                    <a:pt x="83" y="101"/>
                    <a:pt x="83" y="101"/>
                  </a:cubicBezTo>
                  <a:cubicBezTo>
                    <a:pt x="83" y="101"/>
                    <a:pt x="82" y="101"/>
                    <a:pt x="82" y="102"/>
                  </a:cubicBezTo>
                  <a:cubicBezTo>
                    <a:pt x="82" y="102"/>
                    <a:pt x="82" y="101"/>
                    <a:pt x="81" y="101"/>
                  </a:cubicBezTo>
                  <a:cubicBezTo>
                    <a:pt x="81" y="102"/>
                    <a:pt x="81" y="102"/>
                    <a:pt x="81" y="102"/>
                  </a:cubicBezTo>
                  <a:cubicBezTo>
                    <a:pt x="80" y="103"/>
                    <a:pt x="79" y="104"/>
                    <a:pt x="79" y="103"/>
                  </a:cubicBezTo>
                  <a:cubicBezTo>
                    <a:pt x="79" y="103"/>
                    <a:pt x="79" y="103"/>
                    <a:pt x="79" y="103"/>
                  </a:cubicBezTo>
                  <a:cubicBezTo>
                    <a:pt x="80" y="103"/>
                    <a:pt x="80" y="103"/>
                    <a:pt x="80" y="102"/>
                  </a:cubicBezTo>
                  <a:cubicBezTo>
                    <a:pt x="81" y="102"/>
                    <a:pt x="81" y="101"/>
                    <a:pt x="81" y="10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79" y="100"/>
                    <a:pt x="78" y="100"/>
                    <a:pt x="78" y="101"/>
                  </a:cubicBezTo>
                  <a:cubicBezTo>
                    <a:pt x="78" y="101"/>
                    <a:pt x="77" y="101"/>
                    <a:pt x="77" y="101"/>
                  </a:cubicBezTo>
                  <a:cubicBezTo>
                    <a:pt x="76" y="101"/>
                    <a:pt x="76" y="101"/>
                    <a:pt x="76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2"/>
                    <a:pt x="75" y="101"/>
                    <a:pt x="75" y="101"/>
                  </a:cubicBezTo>
                  <a:cubicBezTo>
                    <a:pt x="74" y="102"/>
                    <a:pt x="74" y="102"/>
                    <a:pt x="74" y="102"/>
                  </a:cubicBezTo>
                  <a:cubicBezTo>
                    <a:pt x="74" y="102"/>
                    <a:pt x="73" y="102"/>
                    <a:pt x="73" y="103"/>
                  </a:cubicBezTo>
                  <a:cubicBezTo>
                    <a:pt x="73" y="103"/>
                    <a:pt x="73" y="103"/>
                    <a:pt x="73" y="103"/>
                  </a:cubicBezTo>
                  <a:cubicBezTo>
                    <a:pt x="73" y="104"/>
                    <a:pt x="73" y="104"/>
                    <a:pt x="72" y="104"/>
                  </a:cubicBezTo>
                  <a:cubicBezTo>
                    <a:pt x="72" y="104"/>
                    <a:pt x="71" y="105"/>
                    <a:pt x="71" y="105"/>
                  </a:cubicBezTo>
                  <a:cubicBezTo>
                    <a:pt x="71" y="105"/>
                    <a:pt x="71" y="106"/>
                    <a:pt x="71" y="106"/>
                  </a:cubicBezTo>
                  <a:cubicBezTo>
                    <a:pt x="71" y="106"/>
                    <a:pt x="72" y="106"/>
                    <a:pt x="72" y="106"/>
                  </a:cubicBezTo>
                  <a:cubicBezTo>
                    <a:pt x="72" y="106"/>
                    <a:pt x="72" y="106"/>
                    <a:pt x="72" y="106"/>
                  </a:cubicBezTo>
                  <a:cubicBezTo>
                    <a:pt x="72" y="106"/>
                    <a:pt x="73" y="106"/>
                    <a:pt x="73" y="106"/>
                  </a:cubicBezTo>
                  <a:cubicBezTo>
                    <a:pt x="73" y="106"/>
                    <a:pt x="73" y="106"/>
                    <a:pt x="73" y="106"/>
                  </a:cubicBezTo>
                  <a:cubicBezTo>
                    <a:pt x="73" y="107"/>
                    <a:pt x="73" y="107"/>
                    <a:pt x="73" y="108"/>
                  </a:cubicBezTo>
                  <a:cubicBezTo>
                    <a:pt x="73" y="108"/>
                    <a:pt x="73" y="108"/>
                    <a:pt x="73" y="108"/>
                  </a:cubicBezTo>
                  <a:cubicBezTo>
                    <a:pt x="73" y="108"/>
                    <a:pt x="74" y="108"/>
                    <a:pt x="74" y="108"/>
                  </a:cubicBezTo>
                  <a:cubicBezTo>
                    <a:pt x="74" y="108"/>
                    <a:pt x="73" y="109"/>
                    <a:pt x="73" y="109"/>
                  </a:cubicBezTo>
                  <a:cubicBezTo>
                    <a:pt x="73" y="109"/>
                    <a:pt x="73" y="109"/>
                    <a:pt x="73" y="109"/>
                  </a:cubicBezTo>
                  <a:cubicBezTo>
                    <a:pt x="73" y="109"/>
                    <a:pt x="72" y="109"/>
                    <a:pt x="72" y="110"/>
                  </a:cubicBezTo>
                  <a:cubicBezTo>
                    <a:pt x="72" y="110"/>
                    <a:pt x="72" y="110"/>
                    <a:pt x="72" y="110"/>
                  </a:cubicBezTo>
                  <a:cubicBezTo>
                    <a:pt x="72" y="111"/>
                    <a:pt x="72" y="111"/>
                    <a:pt x="72" y="111"/>
                  </a:cubicBezTo>
                  <a:cubicBezTo>
                    <a:pt x="73" y="111"/>
                    <a:pt x="74" y="111"/>
                    <a:pt x="74" y="111"/>
                  </a:cubicBezTo>
                  <a:cubicBezTo>
                    <a:pt x="76" y="111"/>
                    <a:pt x="78" y="111"/>
                    <a:pt x="79" y="110"/>
                  </a:cubicBezTo>
                  <a:cubicBezTo>
                    <a:pt x="80" y="110"/>
                    <a:pt x="80" y="110"/>
                    <a:pt x="81" y="110"/>
                  </a:cubicBezTo>
                  <a:cubicBezTo>
                    <a:pt x="82" y="110"/>
                    <a:pt x="82" y="109"/>
                    <a:pt x="83" y="109"/>
                  </a:cubicBezTo>
                  <a:cubicBezTo>
                    <a:pt x="84" y="109"/>
                    <a:pt x="85" y="109"/>
                    <a:pt x="86" y="109"/>
                  </a:cubicBezTo>
                  <a:cubicBezTo>
                    <a:pt x="86" y="109"/>
                    <a:pt x="87" y="109"/>
                    <a:pt x="87" y="108"/>
                  </a:cubicBezTo>
                  <a:cubicBezTo>
                    <a:pt x="88" y="108"/>
                    <a:pt x="88" y="108"/>
                    <a:pt x="88" y="107"/>
                  </a:cubicBezTo>
                  <a:cubicBezTo>
                    <a:pt x="89" y="107"/>
                    <a:pt x="89" y="107"/>
                    <a:pt x="89" y="107"/>
                  </a:cubicBezTo>
                  <a:cubicBezTo>
                    <a:pt x="89" y="107"/>
                    <a:pt x="90" y="107"/>
                    <a:pt x="90" y="107"/>
                  </a:cubicBezTo>
                  <a:cubicBezTo>
                    <a:pt x="90" y="107"/>
                    <a:pt x="90" y="107"/>
                    <a:pt x="90" y="107"/>
                  </a:cubicBezTo>
                  <a:cubicBezTo>
                    <a:pt x="90" y="107"/>
                    <a:pt x="90" y="108"/>
                    <a:pt x="89" y="108"/>
                  </a:cubicBezTo>
                  <a:cubicBezTo>
                    <a:pt x="89" y="109"/>
                    <a:pt x="89" y="109"/>
                    <a:pt x="89" y="109"/>
                  </a:cubicBezTo>
                  <a:cubicBezTo>
                    <a:pt x="89" y="110"/>
                    <a:pt x="88" y="110"/>
                    <a:pt x="88" y="111"/>
                  </a:cubicBezTo>
                  <a:cubicBezTo>
                    <a:pt x="88" y="111"/>
                    <a:pt x="88" y="112"/>
                    <a:pt x="87" y="112"/>
                  </a:cubicBezTo>
                  <a:cubicBezTo>
                    <a:pt x="87" y="112"/>
                    <a:pt x="87" y="113"/>
                    <a:pt x="87" y="113"/>
                  </a:cubicBezTo>
                  <a:cubicBezTo>
                    <a:pt x="86" y="113"/>
                    <a:pt x="86" y="114"/>
                    <a:pt x="86" y="114"/>
                  </a:cubicBezTo>
                  <a:cubicBezTo>
                    <a:pt x="85" y="114"/>
                    <a:pt x="85" y="115"/>
                    <a:pt x="85" y="115"/>
                  </a:cubicBezTo>
                  <a:cubicBezTo>
                    <a:pt x="84" y="115"/>
                    <a:pt x="84" y="115"/>
                    <a:pt x="83" y="115"/>
                  </a:cubicBezTo>
                  <a:cubicBezTo>
                    <a:pt x="83" y="115"/>
                    <a:pt x="83" y="115"/>
                    <a:pt x="83" y="115"/>
                  </a:cubicBezTo>
                  <a:cubicBezTo>
                    <a:pt x="82" y="115"/>
                    <a:pt x="82" y="115"/>
                    <a:pt x="82" y="115"/>
                  </a:cubicBezTo>
                  <a:cubicBezTo>
                    <a:pt x="82" y="115"/>
                    <a:pt x="82" y="115"/>
                    <a:pt x="82" y="115"/>
                  </a:cubicBezTo>
                  <a:cubicBezTo>
                    <a:pt x="81" y="116"/>
                    <a:pt x="81" y="116"/>
                    <a:pt x="81" y="116"/>
                  </a:cubicBezTo>
                  <a:cubicBezTo>
                    <a:pt x="81" y="116"/>
                    <a:pt x="80" y="116"/>
                    <a:pt x="80" y="117"/>
                  </a:cubicBezTo>
                  <a:cubicBezTo>
                    <a:pt x="80" y="117"/>
                    <a:pt x="79" y="117"/>
                    <a:pt x="79" y="118"/>
                  </a:cubicBezTo>
                  <a:cubicBezTo>
                    <a:pt x="79" y="118"/>
                    <a:pt x="80" y="118"/>
                    <a:pt x="80" y="118"/>
                  </a:cubicBezTo>
                  <a:cubicBezTo>
                    <a:pt x="80" y="118"/>
                    <a:pt x="80" y="118"/>
                    <a:pt x="80" y="117"/>
                  </a:cubicBezTo>
                  <a:cubicBezTo>
                    <a:pt x="81" y="117"/>
                    <a:pt x="81" y="117"/>
                    <a:pt x="81" y="118"/>
                  </a:cubicBezTo>
                  <a:cubicBezTo>
                    <a:pt x="82" y="118"/>
                    <a:pt x="81" y="118"/>
                    <a:pt x="81" y="118"/>
                  </a:cubicBezTo>
                  <a:cubicBezTo>
                    <a:pt x="81" y="118"/>
                    <a:pt x="81" y="118"/>
                    <a:pt x="81" y="118"/>
                  </a:cubicBezTo>
                  <a:cubicBezTo>
                    <a:pt x="81" y="118"/>
                    <a:pt x="81" y="118"/>
                    <a:pt x="80" y="118"/>
                  </a:cubicBezTo>
                  <a:cubicBezTo>
                    <a:pt x="80" y="118"/>
                    <a:pt x="80" y="118"/>
                    <a:pt x="80" y="119"/>
                  </a:cubicBezTo>
                  <a:cubicBezTo>
                    <a:pt x="79" y="119"/>
                    <a:pt x="79" y="119"/>
                    <a:pt x="79" y="119"/>
                  </a:cubicBezTo>
                  <a:cubicBezTo>
                    <a:pt x="79" y="119"/>
                    <a:pt x="79" y="119"/>
                    <a:pt x="78" y="119"/>
                  </a:cubicBezTo>
                  <a:cubicBezTo>
                    <a:pt x="78" y="120"/>
                    <a:pt x="77" y="120"/>
                    <a:pt x="77" y="120"/>
                  </a:cubicBezTo>
                  <a:cubicBezTo>
                    <a:pt x="77" y="121"/>
                    <a:pt x="77" y="121"/>
                    <a:pt x="76" y="121"/>
                  </a:cubicBezTo>
                  <a:cubicBezTo>
                    <a:pt x="76" y="121"/>
                    <a:pt x="76" y="121"/>
                    <a:pt x="76" y="121"/>
                  </a:cubicBezTo>
                  <a:cubicBezTo>
                    <a:pt x="76" y="121"/>
                    <a:pt x="76" y="121"/>
                    <a:pt x="75" y="121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4" y="122"/>
                    <a:pt x="74" y="122"/>
                    <a:pt x="74" y="122"/>
                  </a:cubicBezTo>
                  <a:cubicBezTo>
                    <a:pt x="74" y="122"/>
                    <a:pt x="73" y="122"/>
                    <a:pt x="73" y="122"/>
                  </a:cubicBezTo>
                  <a:cubicBezTo>
                    <a:pt x="73" y="122"/>
                    <a:pt x="73" y="122"/>
                    <a:pt x="73" y="123"/>
                  </a:cubicBezTo>
                  <a:cubicBezTo>
                    <a:pt x="72" y="123"/>
                    <a:pt x="73" y="123"/>
                    <a:pt x="73" y="123"/>
                  </a:cubicBezTo>
                  <a:cubicBezTo>
                    <a:pt x="74" y="123"/>
                    <a:pt x="75" y="123"/>
                    <a:pt x="75" y="123"/>
                  </a:cubicBezTo>
                  <a:cubicBezTo>
                    <a:pt x="76" y="123"/>
                    <a:pt x="76" y="123"/>
                    <a:pt x="77" y="122"/>
                  </a:cubicBezTo>
                  <a:cubicBezTo>
                    <a:pt x="77" y="122"/>
                    <a:pt x="78" y="122"/>
                    <a:pt x="78" y="121"/>
                  </a:cubicBezTo>
                  <a:cubicBezTo>
                    <a:pt x="79" y="121"/>
                    <a:pt x="80" y="121"/>
                    <a:pt x="81" y="121"/>
                  </a:cubicBezTo>
                  <a:cubicBezTo>
                    <a:pt x="82" y="120"/>
                    <a:pt x="83" y="120"/>
                    <a:pt x="84" y="120"/>
                  </a:cubicBezTo>
                  <a:cubicBezTo>
                    <a:pt x="85" y="120"/>
                    <a:pt x="86" y="120"/>
                    <a:pt x="86" y="119"/>
                  </a:cubicBezTo>
                  <a:cubicBezTo>
                    <a:pt x="87" y="119"/>
                    <a:pt x="87" y="119"/>
                    <a:pt x="88" y="119"/>
                  </a:cubicBezTo>
                  <a:cubicBezTo>
                    <a:pt x="88" y="119"/>
                    <a:pt x="88" y="119"/>
                    <a:pt x="88" y="119"/>
                  </a:cubicBezTo>
                  <a:cubicBezTo>
                    <a:pt x="89" y="118"/>
                    <a:pt x="89" y="118"/>
                    <a:pt x="89" y="118"/>
                  </a:cubicBezTo>
                  <a:cubicBezTo>
                    <a:pt x="89" y="118"/>
                    <a:pt x="90" y="118"/>
                    <a:pt x="90" y="118"/>
                  </a:cubicBezTo>
                  <a:cubicBezTo>
                    <a:pt x="90" y="118"/>
                    <a:pt x="90" y="118"/>
                    <a:pt x="91" y="119"/>
                  </a:cubicBezTo>
                  <a:cubicBezTo>
                    <a:pt x="91" y="119"/>
                    <a:pt x="90" y="119"/>
                    <a:pt x="90" y="119"/>
                  </a:cubicBezTo>
                  <a:cubicBezTo>
                    <a:pt x="90" y="119"/>
                    <a:pt x="90" y="120"/>
                    <a:pt x="90" y="120"/>
                  </a:cubicBezTo>
                  <a:cubicBezTo>
                    <a:pt x="90" y="120"/>
                    <a:pt x="90" y="120"/>
                    <a:pt x="90" y="120"/>
                  </a:cubicBezTo>
                  <a:cubicBezTo>
                    <a:pt x="91" y="121"/>
                    <a:pt x="91" y="121"/>
                    <a:pt x="92" y="121"/>
                  </a:cubicBezTo>
                  <a:cubicBezTo>
                    <a:pt x="92" y="121"/>
                    <a:pt x="92" y="121"/>
                    <a:pt x="92" y="121"/>
                  </a:cubicBezTo>
                  <a:cubicBezTo>
                    <a:pt x="92" y="121"/>
                    <a:pt x="93" y="121"/>
                    <a:pt x="93" y="121"/>
                  </a:cubicBezTo>
                  <a:cubicBezTo>
                    <a:pt x="93" y="121"/>
                    <a:pt x="93" y="121"/>
                    <a:pt x="93" y="120"/>
                  </a:cubicBezTo>
                  <a:cubicBezTo>
                    <a:pt x="93" y="120"/>
                    <a:pt x="93" y="120"/>
                    <a:pt x="93" y="120"/>
                  </a:cubicBezTo>
                  <a:cubicBezTo>
                    <a:pt x="94" y="120"/>
                    <a:pt x="94" y="120"/>
                    <a:pt x="94" y="120"/>
                  </a:cubicBezTo>
                  <a:cubicBezTo>
                    <a:pt x="94" y="120"/>
                    <a:pt x="94" y="121"/>
                    <a:pt x="94" y="121"/>
                  </a:cubicBezTo>
                  <a:cubicBezTo>
                    <a:pt x="94" y="121"/>
                    <a:pt x="94" y="121"/>
                    <a:pt x="94" y="121"/>
                  </a:cubicBezTo>
                  <a:cubicBezTo>
                    <a:pt x="94" y="122"/>
                    <a:pt x="95" y="122"/>
                    <a:pt x="95" y="122"/>
                  </a:cubicBezTo>
                  <a:cubicBezTo>
                    <a:pt x="95" y="122"/>
                    <a:pt x="94" y="122"/>
                    <a:pt x="94" y="123"/>
                  </a:cubicBezTo>
                  <a:cubicBezTo>
                    <a:pt x="94" y="123"/>
                    <a:pt x="94" y="124"/>
                    <a:pt x="93" y="124"/>
                  </a:cubicBezTo>
                  <a:cubicBezTo>
                    <a:pt x="93" y="124"/>
                    <a:pt x="94" y="125"/>
                    <a:pt x="94" y="125"/>
                  </a:cubicBezTo>
                  <a:cubicBezTo>
                    <a:pt x="94" y="125"/>
                    <a:pt x="95" y="125"/>
                    <a:pt x="95" y="125"/>
                  </a:cubicBezTo>
                  <a:cubicBezTo>
                    <a:pt x="96" y="125"/>
                    <a:pt x="96" y="125"/>
                    <a:pt x="97" y="124"/>
                  </a:cubicBezTo>
                  <a:cubicBezTo>
                    <a:pt x="97" y="124"/>
                    <a:pt x="97" y="124"/>
                    <a:pt x="98" y="124"/>
                  </a:cubicBezTo>
                  <a:cubicBezTo>
                    <a:pt x="98" y="123"/>
                    <a:pt x="98" y="123"/>
                    <a:pt x="98" y="123"/>
                  </a:cubicBezTo>
                  <a:cubicBezTo>
                    <a:pt x="98" y="122"/>
                    <a:pt x="99" y="122"/>
                    <a:pt x="99" y="122"/>
                  </a:cubicBezTo>
                  <a:cubicBezTo>
                    <a:pt x="99" y="122"/>
                    <a:pt x="99" y="122"/>
                    <a:pt x="99" y="121"/>
                  </a:cubicBezTo>
                  <a:cubicBezTo>
                    <a:pt x="100" y="121"/>
                    <a:pt x="100" y="121"/>
                    <a:pt x="100" y="121"/>
                  </a:cubicBezTo>
                  <a:cubicBezTo>
                    <a:pt x="100" y="121"/>
                    <a:pt x="101" y="121"/>
                    <a:pt x="101" y="120"/>
                  </a:cubicBezTo>
                  <a:cubicBezTo>
                    <a:pt x="101" y="120"/>
                    <a:pt x="101" y="120"/>
                    <a:pt x="102" y="120"/>
                  </a:cubicBezTo>
                  <a:cubicBezTo>
                    <a:pt x="102" y="120"/>
                    <a:pt x="102" y="120"/>
                    <a:pt x="103" y="120"/>
                  </a:cubicBezTo>
                  <a:cubicBezTo>
                    <a:pt x="103" y="120"/>
                    <a:pt x="104" y="120"/>
                    <a:pt x="104" y="119"/>
                  </a:cubicBezTo>
                  <a:cubicBezTo>
                    <a:pt x="104" y="119"/>
                    <a:pt x="104" y="119"/>
                    <a:pt x="105" y="119"/>
                  </a:cubicBezTo>
                  <a:cubicBezTo>
                    <a:pt x="105" y="118"/>
                    <a:pt x="105" y="118"/>
                    <a:pt x="105" y="118"/>
                  </a:cubicBezTo>
                  <a:cubicBezTo>
                    <a:pt x="105" y="118"/>
                    <a:pt x="106" y="117"/>
                    <a:pt x="106" y="118"/>
                  </a:cubicBezTo>
                  <a:cubicBezTo>
                    <a:pt x="106" y="118"/>
                    <a:pt x="106" y="118"/>
                    <a:pt x="106" y="118"/>
                  </a:cubicBezTo>
                  <a:cubicBezTo>
                    <a:pt x="106" y="118"/>
                    <a:pt x="106" y="118"/>
                    <a:pt x="106" y="118"/>
                  </a:cubicBezTo>
                  <a:cubicBezTo>
                    <a:pt x="106" y="119"/>
                    <a:pt x="107" y="119"/>
                    <a:pt x="107" y="119"/>
                  </a:cubicBezTo>
                  <a:cubicBezTo>
                    <a:pt x="107" y="119"/>
                    <a:pt x="108" y="118"/>
                    <a:pt x="108" y="119"/>
                  </a:cubicBezTo>
                  <a:cubicBezTo>
                    <a:pt x="109" y="119"/>
                    <a:pt x="108" y="120"/>
                    <a:pt x="107" y="120"/>
                  </a:cubicBezTo>
                  <a:cubicBezTo>
                    <a:pt x="107" y="120"/>
                    <a:pt x="107" y="119"/>
                    <a:pt x="107" y="119"/>
                  </a:cubicBezTo>
                  <a:cubicBezTo>
                    <a:pt x="106" y="118"/>
                    <a:pt x="106" y="119"/>
                    <a:pt x="105" y="119"/>
                  </a:cubicBezTo>
                  <a:cubicBezTo>
                    <a:pt x="105" y="119"/>
                    <a:pt x="104" y="120"/>
                    <a:pt x="104" y="120"/>
                  </a:cubicBezTo>
                  <a:cubicBezTo>
                    <a:pt x="103" y="121"/>
                    <a:pt x="103" y="121"/>
                    <a:pt x="103" y="121"/>
                  </a:cubicBezTo>
                  <a:cubicBezTo>
                    <a:pt x="103" y="121"/>
                    <a:pt x="103" y="122"/>
                    <a:pt x="103" y="122"/>
                  </a:cubicBezTo>
                  <a:cubicBezTo>
                    <a:pt x="102" y="122"/>
                    <a:pt x="102" y="122"/>
                    <a:pt x="102" y="122"/>
                  </a:cubicBezTo>
                  <a:cubicBezTo>
                    <a:pt x="102" y="122"/>
                    <a:pt x="101" y="123"/>
                    <a:pt x="102" y="123"/>
                  </a:cubicBezTo>
                  <a:cubicBezTo>
                    <a:pt x="102" y="123"/>
                    <a:pt x="102" y="123"/>
                    <a:pt x="103" y="122"/>
                  </a:cubicBezTo>
                  <a:cubicBezTo>
                    <a:pt x="103" y="122"/>
                    <a:pt x="103" y="122"/>
                    <a:pt x="103" y="122"/>
                  </a:cubicBezTo>
                  <a:cubicBezTo>
                    <a:pt x="104" y="122"/>
                    <a:pt x="105" y="122"/>
                    <a:pt x="106" y="122"/>
                  </a:cubicBezTo>
                  <a:cubicBezTo>
                    <a:pt x="107" y="122"/>
                    <a:pt x="108" y="122"/>
                    <a:pt x="109" y="122"/>
                  </a:cubicBezTo>
                  <a:cubicBezTo>
                    <a:pt x="110" y="122"/>
                    <a:pt x="111" y="121"/>
                    <a:pt x="112" y="121"/>
                  </a:cubicBezTo>
                  <a:cubicBezTo>
                    <a:pt x="113" y="121"/>
                    <a:pt x="113" y="121"/>
                    <a:pt x="114" y="121"/>
                  </a:cubicBezTo>
                  <a:cubicBezTo>
                    <a:pt x="114" y="121"/>
                    <a:pt x="114" y="120"/>
                    <a:pt x="115" y="120"/>
                  </a:cubicBezTo>
                  <a:cubicBezTo>
                    <a:pt x="115" y="120"/>
                    <a:pt x="115" y="120"/>
                    <a:pt x="116" y="120"/>
                  </a:cubicBezTo>
                  <a:cubicBezTo>
                    <a:pt x="116" y="119"/>
                    <a:pt x="117" y="119"/>
                    <a:pt x="118" y="118"/>
                  </a:cubicBezTo>
                  <a:cubicBezTo>
                    <a:pt x="118" y="118"/>
                    <a:pt x="118" y="118"/>
                    <a:pt x="119" y="118"/>
                  </a:cubicBezTo>
                  <a:cubicBezTo>
                    <a:pt x="119" y="118"/>
                    <a:pt x="119" y="117"/>
                    <a:pt x="120" y="118"/>
                  </a:cubicBezTo>
                  <a:cubicBezTo>
                    <a:pt x="120" y="118"/>
                    <a:pt x="119" y="118"/>
                    <a:pt x="119" y="118"/>
                  </a:cubicBezTo>
                  <a:cubicBezTo>
                    <a:pt x="119" y="119"/>
                    <a:pt x="119" y="119"/>
                    <a:pt x="118" y="119"/>
                  </a:cubicBezTo>
                  <a:cubicBezTo>
                    <a:pt x="117" y="119"/>
                    <a:pt x="117" y="120"/>
                    <a:pt x="116" y="120"/>
                  </a:cubicBezTo>
                  <a:cubicBezTo>
                    <a:pt x="115" y="120"/>
                    <a:pt x="115" y="121"/>
                    <a:pt x="114" y="121"/>
                  </a:cubicBezTo>
                  <a:cubicBezTo>
                    <a:pt x="114" y="121"/>
                    <a:pt x="114" y="121"/>
                    <a:pt x="114" y="122"/>
                  </a:cubicBezTo>
                  <a:cubicBezTo>
                    <a:pt x="113" y="122"/>
                    <a:pt x="113" y="122"/>
                    <a:pt x="113" y="122"/>
                  </a:cubicBezTo>
                  <a:cubicBezTo>
                    <a:pt x="113" y="122"/>
                    <a:pt x="113" y="122"/>
                    <a:pt x="113" y="122"/>
                  </a:cubicBezTo>
                  <a:cubicBezTo>
                    <a:pt x="112" y="122"/>
                    <a:pt x="112" y="122"/>
                    <a:pt x="112" y="122"/>
                  </a:cubicBezTo>
                  <a:cubicBezTo>
                    <a:pt x="111" y="122"/>
                    <a:pt x="111" y="122"/>
                    <a:pt x="110" y="123"/>
                  </a:cubicBezTo>
                  <a:cubicBezTo>
                    <a:pt x="110" y="123"/>
                    <a:pt x="109" y="123"/>
                    <a:pt x="109" y="123"/>
                  </a:cubicBezTo>
                  <a:cubicBezTo>
                    <a:pt x="109" y="123"/>
                    <a:pt x="108" y="124"/>
                    <a:pt x="108" y="124"/>
                  </a:cubicBezTo>
                  <a:cubicBezTo>
                    <a:pt x="107" y="125"/>
                    <a:pt x="106" y="125"/>
                    <a:pt x="105" y="125"/>
                  </a:cubicBezTo>
                  <a:cubicBezTo>
                    <a:pt x="105" y="126"/>
                    <a:pt x="104" y="126"/>
                    <a:pt x="103" y="127"/>
                  </a:cubicBezTo>
                  <a:cubicBezTo>
                    <a:pt x="103" y="127"/>
                    <a:pt x="104" y="127"/>
                    <a:pt x="104" y="127"/>
                  </a:cubicBezTo>
                  <a:cubicBezTo>
                    <a:pt x="104" y="127"/>
                    <a:pt x="105" y="127"/>
                    <a:pt x="105" y="128"/>
                  </a:cubicBezTo>
                  <a:cubicBezTo>
                    <a:pt x="105" y="128"/>
                    <a:pt x="104" y="128"/>
                    <a:pt x="104" y="128"/>
                  </a:cubicBezTo>
                  <a:cubicBezTo>
                    <a:pt x="104" y="128"/>
                    <a:pt x="103" y="128"/>
                    <a:pt x="103" y="128"/>
                  </a:cubicBezTo>
                  <a:cubicBezTo>
                    <a:pt x="103" y="128"/>
                    <a:pt x="103" y="127"/>
                    <a:pt x="102" y="128"/>
                  </a:cubicBezTo>
                  <a:cubicBezTo>
                    <a:pt x="102" y="128"/>
                    <a:pt x="102" y="128"/>
                    <a:pt x="102" y="128"/>
                  </a:cubicBezTo>
                  <a:cubicBezTo>
                    <a:pt x="102" y="128"/>
                    <a:pt x="102" y="128"/>
                    <a:pt x="102" y="128"/>
                  </a:cubicBezTo>
                  <a:cubicBezTo>
                    <a:pt x="101" y="128"/>
                    <a:pt x="101" y="128"/>
                    <a:pt x="101" y="128"/>
                  </a:cubicBezTo>
                  <a:cubicBezTo>
                    <a:pt x="101" y="129"/>
                    <a:pt x="101" y="129"/>
                    <a:pt x="100" y="129"/>
                  </a:cubicBezTo>
                  <a:cubicBezTo>
                    <a:pt x="100" y="129"/>
                    <a:pt x="99" y="130"/>
                    <a:pt x="98" y="130"/>
                  </a:cubicBezTo>
                  <a:cubicBezTo>
                    <a:pt x="98" y="130"/>
                    <a:pt x="96" y="132"/>
                    <a:pt x="96" y="132"/>
                  </a:cubicBezTo>
                  <a:cubicBezTo>
                    <a:pt x="95" y="133"/>
                    <a:pt x="94" y="133"/>
                    <a:pt x="94" y="134"/>
                  </a:cubicBezTo>
                  <a:cubicBezTo>
                    <a:pt x="94" y="134"/>
                    <a:pt x="94" y="134"/>
                    <a:pt x="94" y="135"/>
                  </a:cubicBezTo>
                  <a:cubicBezTo>
                    <a:pt x="94" y="135"/>
                    <a:pt x="94" y="135"/>
                    <a:pt x="94" y="135"/>
                  </a:cubicBezTo>
                  <a:cubicBezTo>
                    <a:pt x="93" y="135"/>
                    <a:pt x="93" y="135"/>
                    <a:pt x="93" y="135"/>
                  </a:cubicBezTo>
                  <a:cubicBezTo>
                    <a:pt x="93" y="134"/>
                    <a:pt x="93" y="134"/>
                    <a:pt x="92" y="134"/>
                  </a:cubicBezTo>
                  <a:cubicBezTo>
                    <a:pt x="92" y="134"/>
                    <a:pt x="92" y="134"/>
                    <a:pt x="91" y="134"/>
                  </a:cubicBezTo>
                  <a:cubicBezTo>
                    <a:pt x="91" y="134"/>
                    <a:pt x="91" y="134"/>
                    <a:pt x="90" y="134"/>
                  </a:cubicBezTo>
                  <a:cubicBezTo>
                    <a:pt x="90" y="134"/>
                    <a:pt x="89" y="135"/>
                    <a:pt x="89" y="135"/>
                  </a:cubicBezTo>
                  <a:cubicBezTo>
                    <a:pt x="88" y="135"/>
                    <a:pt x="88" y="136"/>
                    <a:pt x="87" y="136"/>
                  </a:cubicBezTo>
                  <a:cubicBezTo>
                    <a:pt x="87" y="136"/>
                    <a:pt x="86" y="136"/>
                    <a:pt x="85" y="136"/>
                  </a:cubicBezTo>
                  <a:cubicBezTo>
                    <a:pt x="85" y="136"/>
                    <a:pt x="85" y="137"/>
                    <a:pt x="84" y="137"/>
                  </a:cubicBezTo>
                  <a:cubicBezTo>
                    <a:pt x="84" y="137"/>
                    <a:pt x="84" y="137"/>
                    <a:pt x="84" y="137"/>
                  </a:cubicBezTo>
                  <a:cubicBezTo>
                    <a:pt x="83" y="137"/>
                    <a:pt x="83" y="137"/>
                    <a:pt x="83" y="138"/>
                  </a:cubicBezTo>
                  <a:cubicBezTo>
                    <a:pt x="82" y="138"/>
                    <a:pt x="82" y="139"/>
                    <a:pt x="81" y="139"/>
                  </a:cubicBezTo>
                  <a:cubicBezTo>
                    <a:pt x="80" y="139"/>
                    <a:pt x="80" y="140"/>
                    <a:pt x="79" y="140"/>
                  </a:cubicBezTo>
                  <a:cubicBezTo>
                    <a:pt x="78" y="141"/>
                    <a:pt x="78" y="141"/>
                    <a:pt x="77" y="141"/>
                  </a:cubicBezTo>
                  <a:cubicBezTo>
                    <a:pt x="77" y="141"/>
                    <a:pt x="77" y="142"/>
                    <a:pt x="76" y="142"/>
                  </a:cubicBezTo>
                  <a:cubicBezTo>
                    <a:pt x="76" y="142"/>
                    <a:pt x="76" y="142"/>
                    <a:pt x="76" y="142"/>
                  </a:cubicBezTo>
                  <a:cubicBezTo>
                    <a:pt x="76" y="141"/>
                    <a:pt x="76" y="141"/>
                    <a:pt x="76" y="141"/>
                  </a:cubicBezTo>
                  <a:cubicBezTo>
                    <a:pt x="76" y="140"/>
                    <a:pt x="75" y="140"/>
                    <a:pt x="75" y="140"/>
                  </a:cubicBezTo>
                  <a:cubicBezTo>
                    <a:pt x="75" y="141"/>
                    <a:pt x="74" y="141"/>
                    <a:pt x="74" y="141"/>
                  </a:cubicBezTo>
                  <a:cubicBezTo>
                    <a:pt x="74" y="141"/>
                    <a:pt x="74" y="141"/>
                    <a:pt x="73" y="141"/>
                  </a:cubicBezTo>
                  <a:cubicBezTo>
                    <a:pt x="73" y="142"/>
                    <a:pt x="73" y="142"/>
                    <a:pt x="72" y="142"/>
                  </a:cubicBezTo>
                  <a:cubicBezTo>
                    <a:pt x="72" y="142"/>
                    <a:pt x="72" y="142"/>
                    <a:pt x="71" y="143"/>
                  </a:cubicBezTo>
                  <a:cubicBezTo>
                    <a:pt x="71" y="143"/>
                    <a:pt x="71" y="143"/>
                    <a:pt x="70" y="143"/>
                  </a:cubicBezTo>
                  <a:cubicBezTo>
                    <a:pt x="70" y="143"/>
                    <a:pt x="70" y="143"/>
                    <a:pt x="69" y="143"/>
                  </a:cubicBezTo>
                  <a:cubicBezTo>
                    <a:pt x="69" y="143"/>
                    <a:pt x="69" y="143"/>
                    <a:pt x="68" y="143"/>
                  </a:cubicBezTo>
                  <a:cubicBezTo>
                    <a:pt x="68" y="143"/>
                    <a:pt x="68" y="143"/>
                    <a:pt x="68" y="143"/>
                  </a:cubicBezTo>
                  <a:cubicBezTo>
                    <a:pt x="68" y="143"/>
                    <a:pt x="68" y="143"/>
                    <a:pt x="67" y="143"/>
                  </a:cubicBezTo>
                  <a:cubicBezTo>
                    <a:pt x="67" y="143"/>
                    <a:pt x="67" y="143"/>
                    <a:pt x="66" y="144"/>
                  </a:cubicBezTo>
                  <a:cubicBezTo>
                    <a:pt x="66" y="144"/>
                    <a:pt x="66" y="144"/>
                    <a:pt x="66" y="144"/>
                  </a:cubicBezTo>
                  <a:cubicBezTo>
                    <a:pt x="65" y="144"/>
                    <a:pt x="65" y="144"/>
                    <a:pt x="65" y="144"/>
                  </a:cubicBezTo>
                  <a:cubicBezTo>
                    <a:pt x="64" y="144"/>
                    <a:pt x="64" y="145"/>
                    <a:pt x="63" y="145"/>
                  </a:cubicBezTo>
                  <a:cubicBezTo>
                    <a:pt x="63" y="145"/>
                    <a:pt x="63" y="145"/>
                    <a:pt x="63" y="145"/>
                  </a:cubicBezTo>
                  <a:cubicBezTo>
                    <a:pt x="63" y="145"/>
                    <a:pt x="63" y="145"/>
                    <a:pt x="63" y="145"/>
                  </a:cubicBezTo>
                  <a:cubicBezTo>
                    <a:pt x="62" y="145"/>
                    <a:pt x="62" y="145"/>
                    <a:pt x="61" y="145"/>
                  </a:cubicBezTo>
                  <a:cubicBezTo>
                    <a:pt x="61" y="146"/>
                    <a:pt x="61" y="146"/>
                    <a:pt x="60" y="146"/>
                  </a:cubicBezTo>
                  <a:cubicBezTo>
                    <a:pt x="59" y="146"/>
                    <a:pt x="59" y="147"/>
                    <a:pt x="58" y="147"/>
                  </a:cubicBezTo>
                  <a:cubicBezTo>
                    <a:pt x="57" y="147"/>
                    <a:pt x="57" y="148"/>
                    <a:pt x="57" y="148"/>
                  </a:cubicBezTo>
                  <a:cubicBezTo>
                    <a:pt x="56" y="148"/>
                    <a:pt x="56" y="148"/>
                    <a:pt x="55" y="148"/>
                  </a:cubicBezTo>
                  <a:cubicBezTo>
                    <a:pt x="55" y="149"/>
                    <a:pt x="55" y="149"/>
                    <a:pt x="54" y="149"/>
                  </a:cubicBezTo>
                  <a:cubicBezTo>
                    <a:pt x="54" y="149"/>
                    <a:pt x="53" y="149"/>
                    <a:pt x="53" y="150"/>
                  </a:cubicBezTo>
                  <a:cubicBezTo>
                    <a:pt x="53" y="150"/>
                    <a:pt x="52" y="150"/>
                    <a:pt x="52" y="151"/>
                  </a:cubicBezTo>
                  <a:cubicBezTo>
                    <a:pt x="53" y="151"/>
                    <a:pt x="53" y="151"/>
                    <a:pt x="53" y="151"/>
                  </a:cubicBezTo>
                  <a:cubicBezTo>
                    <a:pt x="53" y="152"/>
                    <a:pt x="53" y="152"/>
                    <a:pt x="53" y="152"/>
                  </a:cubicBezTo>
                  <a:cubicBezTo>
                    <a:pt x="52" y="152"/>
                    <a:pt x="52" y="152"/>
                    <a:pt x="51" y="152"/>
                  </a:cubicBezTo>
                  <a:cubicBezTo>
                    <a:pt x="51" y="152"/>
                    <a:pt x="51" y="152"/>
                    <a:pt x="51" y="152"/>
                  </a:cubicBezTo>
                  <a:cubicBezTo>
                    <a:pt x="51" y="152"/>
                    <a:pt x="51" y="151"/>
                    <a:pt x="50" y="151"/>
                  </a:cubicBezTo>
                  <a:cubicBezTo>
                    <a:pt x="50" y="151"/>
                    <a:pt x="50" y="151"/>
                    <a:pt x="50" y="151"/>
                  </a:cubicBezTo>
                  <a:cubicBezTo>
                    <a:pt x="50" y="152"/>
                    <a:pt x="49" y="152"/>
                    <a:pt x="49" y="152"/>
                  </a:cubicBezTo>
                  <a:cubicBezTo>
                    <a:pt x="48" y="152"/>
                    <a:pt x="48" y="152"/>
                    <a:pt x="48" y="152"/>
                  </a:cubicBezTo>
                  <a:cubicBezTo>
                    <a:pt x="48" y="152"/>
                    <a:pt x="48" y="152"/>
                    <a:pt x="48" y="152"/>
                  </a:cubicBezTo>
                  <a:cubicBezTo>
                    <a:pt x="48" y="152"/>
                    <a:pt x="48" y="152"/>
                    <a:pt x="48" y="152"/>
                  </a:cubicBezTo>
                  <a:cubicBezTo>
                    <a:pt x="48" y="153"/>
                    <a:pt x="48" y="153"/>
                    <a:pt x="48" y="153"/>
                  </a:cubicBezTo>
                  <a:cubicBezTo>
                    <a:pt x="48" y="153"/>
                    <a:pt x="47" y="153"/>
                    <a:pt x="47" y="152"/>
                  </a:cubicBezTo>
                  <a:cubicBezTo>
                    <a:pt x="47" y="152"/>
                    <a:pt x="47" y="152"/>
                    <a:pt x="47" y="152"/>
                  </a:cubicBezTo>
                  <a:cubicBezTo>
                    <a:pt x="47" y="151"/>
                    <a:pt x="47" y="151"/>
                    <a:pt x="47" y="150"/>
                  </a:cubicBezTo>
                  <a:cubicBezTo>
                    <a:pt x="46" y="150"/>
                    <a:pt x="46" y="150"/>
                    <a:pt x="45" y="150"/>
                  </a:cubicBezTo>
                  <a:cubicBezTo>
                    <a:pt x="45" y="150"/>
                    <a:pt x="44" y="150"/>
                    <a:pt x="43" y="150"/>
                  </a:cubicBezTo>
                  <a:cubicBezTo>
                    <a:pt x="43" y="150"/>
                    <a:pt x="42" y="150"/>
                    <a:pt x="42" y="150"/>
                  </a:cubicBezTo>
                  <a:cubicBezTo>
                    <a:pt x="41" y="150"/>
                    <a:pt x="41" y="150"/>
                    <a:pt x="41" y="151"/>
                  </a:cubicBezTo>
                  <a:cubicBezTo>
                    <a:pt x="40" y="151"/>
                    <a:pt x="40" y="151"/>
                    <a:pt x="39" y="151"/>
                  </a:cubicBezTo>
                  <a:cubicBezTo>
                    <a:pt x="39" y="151"/>
                    <a:pt x="39" y="151"/>
                    <a:pt x="38" y="152"/>
                  </a:cubicBezTo>
                  <a:cubicBezTo>
                    <a:pt x="38" y="152"/>
                    <a:pt x="38" y="152"/>
                    <a:pt x="38" y="152"/>
                  </a:cubicBezTo>
                  <a:cubicBezTo>
                    <a:pt x="37" y="152"/>
                    <a:pt x="37" y="152"/>
                    <a:pt x="37" y="152"/>
                  </a:cubicBezTo>
                  <a:cubicBezTo>
                    <a:pt x="37" y="152"/>
                    <a:pt x="36" y="152"/>
                    <a:pt x="36" y="152"/>
                  </a:cubicBezTo>
                  <a:cubicBezTo>
                    <a:pt x="36" y="153"/>
                    <a:pt x="36" y="153"/>
                    <a:pt x="36" y="153"/>
                  </a:cubicBezTo>
                  <a:cubicBezTo>
                    <a:pt x="35" y="153"/>
                    <a:pt x="35" y="153"/>
                    <a:pt x="35" y="153"/>
                  </a:cubicBezTo>
                  <a:cubicBezTo>
                    <a:pt x="34" y="153"/>
                    <a:pt x="34" y="153"/>
                    <a:pt x="34" y="153"/>
                  </a:cubicBezTo>
                  <a:cubicBezTo>
                    <a:pt x="33" y="153"/>
                    <a:pt x="33" y="154"/>
                    <a:pt x="33" y="154"/>
                  </a:cubicBezTo>
                  <a:cubicBezTo>
                    <a:pt x="32" y="154"/>
                    <a:pt x="32" y="154"/>
                    <a:pt x="32" y="154"/>
                  </a:cubicBezTo>
                  <a:cubicBezTo>
                    <a:pt x="31" y="154"/>
                    <a:pt x="31" y="155"/>
                    <a:pt x="31" y="155"/>
                  </a:cubicBezTo>
                  <a:cubicBezTo>
                    <a:pt x="31" y="155"/>
                    <a:pt x="30" y="155"/>
                    <a:pt x="30" y="155"/>
                  </a:cubicBezTo>
                  <a:cubicBezTo>
                    <a:pt x="30" y="155"/>
                    <a:pt x="29" y="155"/>
                    <a:pt x="29" y="156"/>
                  </a:cubicBezTo>
                  <a:cubicBezTo>
                    <a:pt x="29" y="156"/>
                    <a:pt x="28" y="156"/>
                    <a:pt x="28" y="157"/>
                  </a:cubicBezTo>
                  <a:cubicBezTo>
                    <a:pt x="28" y="157"/>
                    <a:pt x="27" y="157"/>
                    <a:pt x="27" y="157"/>
                  </a:cubicBezTo>
                  <a:cubicBezTo>
                    <a:pt x="27" y="157"/>
                    <a:pt x="27" y="157"/>
                    <a:pt x="27" y="157"/>
                  </a:cubicBezTo>
                  <a:cubicBezTo>
                    <a:pt x="26" y="158"/>
                    <a:pt x="26" y="157"/>
                    <a:pt x="26" y="157"/>
                  </a:cubicBezTo>
                  <a:cubicBezTo>
                    <a:pt x="26" y="157"/>
                    <a:pt x="26" y="158"/>
                    <a:pt x="26" y="158"/>
                  </a:cubicBezTo>
                  <a:cubicBezTo>
                    <a:pt x="26" y="158"/>
                    <a:pt x="26" y="158"/>
                    <a:pt x="26" y="158"/>
                  </a:cubicBezTo>
                  <a:cubicBezTo>
                    <a:pt x="25" y="158"/>
                    <a:pt x="25" y="158"/>
                    <a:pt x="24" y="158"/>
                  </a:cubicBezTo>
                  <a:cubicBezTo>
                    <a:pt x="24" y="158"/>
                    <a:pt x="24" y="158"/>
                    <a:pt x="24" y="158"/>
                  </a:cubicBezTo>
                  <a:cubicBezTo>
                    <a:pt x="23" y="158"/>
                    <a:pt x="24" y="158"/>
                    <a:pt x="23" y="157"/>
                  </a:cubicBezTo>
                  <a:cubicBezTo>
                    <a:pt x="23" y="157"/>
                    <a:pt x="22" y="158"/>
                    <a:pt x="22" y="158"/>
                  </a:cubicBezTo>
                  <a:cubicBezTo>
                    <a:pt x="22" y="158"/>
                    <a:pt x="22" y="158"/>
                    <a:pt x="22" y="158"/>
                  </a:cubicBezTo>
                  <a:cubicBezTo>
                    <a:pt x="22" y="159"/>
                    <a:pt x="22" y="159"/>
                    <a:pt x="21" y="159"/>
                  </a:cubicBezTo>
                  <a:cubicBezTo>
                    <a:pt x="21" y="159"/>
                    <a:pt x="21" y="159"/>
                    <a:pt x="21" y="159"/>
                  </a:cubicBezTo>
                  <a:cubicBezTo>
                    <a:pt x="21" y="159"/>
                    <a:pt x="21" y="159"/>
                    <a:pt x="21" y="159"/>
                  </a:cubicBezTo>
                  <a:cubicBezTo>
                    <a:pt x="20" y="159"/>
                    <a:pt x="20" y="159"/>
                    <a:pt x="20" y="159"/>
                  </a:cubicBezTo>
                  <a:cubicBezTo>
                    <a:pt x="20" y="159"/>
                    <a:pt x="20" y="159"/>
                    <a:pt x="20" y="159"/>
                  </a:cubicBezTo>
                  <a:cubicBezTo>
                    <a:pt x="19" y="159"/>
                    <a:pt x="19" y="159"/>
                    <a:pt x="19" y="159"/>
                  </a:cubicBezTo>
                  <a:cubicBezTo>
                    <a:pt x="19" y="159"/>
                    <a:pt x="19" y="160"/>
                    <a:pt x="19" y="160"/>
                  </a:cubicBezTo>
                  <a:cubicBezTo>
                    <a:pt x="19" y="160"/>
                    <a:pt x="18" y="160"/>
                    <a:pt x="18" y="160"/>
                  </a:cubicBezTo>
                  <a:cubicBezTo>
                    <a:pt x="18" y="160"/>
                    <a:pt x="18" y="160"/>
                    <a:pt x="18" y="160"/>
                  </a:cubicBezTo>
                  <a:cubicBezTo>
                    <a:pt x="17" y="160"/>
                    <a:pt x="17" y="161"/>
                    <a:pt x="17" y="161"/>
                  </a:cubicBezTo>
                  <a:cubicBezTo>
                    <a:pt x="17" y="161"/>
                    <a:pt x="17" y="161"/>
                    <a:pt x="16" y="161"/>
                  </a:cubicBezTo>
                  <a:cubicBezTo>
                    <a:pt x="16" y="161"/>
                    <a:pt x="16" y="160"/>
                    <a:pt x="16" y="160"/>
                  </a:cubicBezTo>
                  <a:cubicBezTo>
                    <a:pt x="16" y="160"/>
                    <a:pt x="16" y="160"/>
                    <a:pt x="15" y="160"/>
                  </a:cubicBezTo>
                  <a:cubicBezTo>
                    <a:pt x="15" y="160"/>
                    <a:pt x="14" y="160"/>
                    <a:pt x="14" y="160"/>
                  </a:cubicBezTo>
                  <a:cubicBezTo>
                    <a:pt x="13" y="160"/>
                    <a:pt x="13" y="160"/>
                    <a:pt x="13" y="160"/>
                  </a:cubicBezTo>
                  <a:cubicBezTo>
                    <a:pt x="12" y="161"/>
                    <a:pt x="12" y="160"/>
                    <a:pt x="11" y="161"/>
                  </a:cubicBezTo>
                  <a:cubicBezTo>
                    <a:pt x="11" y="161"/>
                    <a:pt x="11" y="161"/>
                    <a:pt x="10" y="161"/>
                  </a:cubicBezTo>
                  <a:cubicBezTo>
                    <a:pt x="10" y="161"/>
                    <a:pt x="10" y="161"/>
                    <a:pt x="9" y="161"/>
                  </a:cubicBezTo>
                  <a:cubicBezTo>
                    <a:pt x="9" y="162"/>
                    <a:pt x="9" y="162"/>
                    <a:pt x="9" y="162"/>
                  </a:cubicBezTo>
                  <a:cubicBezTo>
                    <a:pt x="8" y="162"/>
                    <a:pt x="8" y="162"/>
                    <a:pt x="8" y="162"/>
                  </a:cubicBezTo>
                  <a:cubicBezTo>
                    <a:pt x="8" y="162"/>
                    <a:pt x="8" y="161"/>
                    <a:pt x="8" y="161"/>
                  </a:cubicBezTo>
                  <a:cubicBezTo>
                    <a:pt x="7" y="161"/>
                    <a:pt x="6" y="162"/>
                    <a:pt x="6" y="162"/>
                  </a:cubicBezTo>
                  <a:cubicBezTo>
                    <a:pt x="6" y="162"/>
                    <a:pt x="5" y="162"/>
                    <a:pt x="5" y="163"/>
                  </a:cubicBezTo>
                  <a:cubicBezTo>
                    <a:pt x="4" y="163"/>
                    <a:pt x="3" y="163"/>
                    <a:pt x="3" y="163"/>
                  </a:cubicBezTo>
                  <a:cubicBezTo>
                    <a:pt x="2" y="164"/>
                    <a:pt x="2" y="164"/>
                    <a:pt x="1" y="164"/>
                  </a:cubicBezTo>
                  <a:cubicBezTo>
                    <a:pt x="1" y="165"/>
                    <a:pt x="0" y="165"/>
                    <a:pt x="0" y="165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1" y="166"/>
                    <a:pt x="1" y="166"/>
                    <a:pt x="2" y="166"/>
                  </a:cubicBezTo>
                  <a:cubicBezTo>
                    <a:pt x="3" y="166"/>
                    <a:pt x="3" y="165"/>
                    <a:pt x="3" y="165"/>
                  </a:cubicBezTo>
                  <a:cubicBezTo>
                    <a:pt x="4" y="165"/>
                    <a:pt x="4" y="165"/>
                    <a:pt x="5" y="164"/>
                  </a:cubicBezTo>
                  <a:cubicBezTo>
                    <a:pt x="6" y="164"/>
                    <a:pt x="6" y="164"/>
                    <a:pt x="7" y="164"/>
                  </a:cubicBezTo>
                  <a:cubicBezTo>
                    <a:pt x="8" y="164"/>
                    <a:pt x="9" y="165"/>
                    <a:pt x="10" y="164"/>
                  </a:cubicBezTo>
                  <a:cubicBezTo>
                    <a:pt x="11" y="164"/>
                    <a:pt x="11" y="164"/>
                    <a:pt x="12" y="164"/>
                  </a:cubicBezTo>
                  <a:cubicBezTo>
                    <a:pt x="12" y="164"/>
                    <a:pt x="13" y="164"/>
                    <a:pt x="13" y="164"/>
                  </a:cubicBezTo>
                  <a:cubicBezTo>
                    <a:pt x="14" y="164"/>
                    <a:pt x="14" y="164"/>
                    <a:pt x="15" y="164"/>
                  </a:cubicBezTo>
                  <a:cubicBezTo>
                    <a:pt x="15" y="164"/>
                    <a:pt x="16" y="163"/>
                    <a:pt x="16" y="162"/>
                  </a:cubicBezTo>
                  <a:cubicBezTo>
                    <a:pt x="16" y="162"/>
                    <a:pt x="16" y="162"/>
                    <a:pt x="16" y="161"/>
                  </a:cubicBezTo>
                  <a:cubicBezTo>
                    <a:pt x="16" y="161"/>
                    <a:pt x="17" y="161"/>
                    <a:pt x="17" y="161"/>
                  </a:cubicBezTo>
                  <a:cubicBezTo>
                    <a:pt x="18" y="161"/>
                    <a:pt x="19" y="160"/>
                    <a:pt x="20" y="160"/>
                  </a:cubicBezTo>
                  <a:cubicBezTo>
                    <a:pt x="20" y="159"/>
                    <a:pt x="20" y="159"/>
                    <a:pt x="21" y="159"/>
                  </a:cubicBezTo>
                  <a:cubicBezTo>
                    <a:pt x="21" y="159"/>
                    <a:pt x="22" y="160"/>
                    <a:pt x="22" y="160"/>
                  </a:cubicBezTo>
                  <a:cubicBezTo>
                    <a:pt x="22" y="160"/>
                    <a:pt x="22" y="160"/>
                    <a:pt x="22" y="161"/>
                  </a:cubicBezTo>
                  <a:cubicBezTo>
                    <a:pt x="22" y="161"/>
                    <a:pt x="22" y="161"/>
                    <a:pt x="23" y="161"/>
                  </a:cubicBezTo>
                  <a:cubicBezTo>
                    <a:pt x="23" y="160"/>
                    <a:pt x="23" y="160"/>
                    <a:pt x="24" y="160"/>
                  </a:cubicBezTo>
                  <a:cubicBezTo>
                    <a:pt x="24" y="159"/>
                    <a:pt x="25" y="158"/>
                    <a:pt x="26" y="158"/>
                  </a:cubicBezTo>
                  <a:cubicBezTo>
                    <a:pt x="26" y="159"/>
                    <a:pt x="25" y="160"/>
                    <a:pt x="25" y="160"/>
                  </a:cubicBezTo>
                  <a:cubicBezTo>
                    <a:pt x="24" y="160"/>
                    <a:pt x="24" y="160"/>
                    <a:pt x="24" y="161"/>
                  </a:cubicBezTo>
                  <a:cubicBezTo>
                    <a:pt x="24" y="161"/>
                    <a:pt x="24" y="162"/>
                    <a:pt x="24" y="162"/>
                  </a:cubicBezTo>
                  <a:cubicBezTo>
                    <a:pt x="24" y="162"/>
                    <a:pt x="24" y="162"/>
                    <a:pt x="25" y="162"/>
                  </a:cubicBezTo>
                  <a:cubicBezTo>
                    <a:pt x="25" y="161"/>
                    <a:pt x="25" y="161"/>
                    <a:pt x="25" y="161"/>
                  </a:cubicBezTo>
                  <a:cubicBezTo>
                    <a:pt x="26" y="161"/>
                    <a:pt x="26" y="161"/>
                    <a:pt x="26" y="160"/>
                  </a:cubicBezTo>
                  <a:cubicBezTo>
                    <a:pt x="27" y="160"/>
                    <a:pt x="28" y="159"/>
                    <a:pt x="29" y="159"/>
                  </a:cubicBezTo>
                  <a:cubicBezTo>
                    <a:pt x="29" y="159"/>
                    <a:pt x="30" y="159"/>
                    <a:pt x="31" y="159"/>
                  </a:cubicBezTo>
                  <a:cubicBezTo>
                    <a:pt x="31" y="159"/>
                    <a:pt x="31" y="159"/>
                    <a:pt x="32" y="159"/>
                  </a:cubicBezTo>
                  <a:cubicBezTo>
                    <a:pt x="32" y="158"/>
                    <a:pt x="33" y="158"/>
                    <a:pt x="33" y="158"/>
                  </a:cubicBezTo>
                  <a:cubicBezTo>
                    <a:pt x="34" y="157"/>
                    <a:pt x="34" y="157"/>
                    <a:pt x="35" y="156"/>
                  </a:cubicBezTo>
                  <a:cubicBezTo>
                    <a:pt x="35" y="156"/>
                    <a:pt x="36" y="156"/>
                    <a:pt x="36" y="156"/>
                  </a:cubicBezTo>
                  <a:cubicBezTo>
                    <a:pt x="37" y="155"/>
                    <a:pt x="37" y="155"/>
                    <a:pt x="38" y="155"/>
                  </a:cubicBezTo>
                  <a:cubicBezTo>
                    <a:pt x="38" y="155"/>
                    <a:pt x="38" y="154"/>
                    <a:pt x="39" y="154"/>
                  </a:cubicBezTo>
                  <a:cubicBezTo>
                    <a:pt x="39" y="154"/>
                    <a:pt x="39" y="154"/>
                    <a:pt x="40" y="154"/>
                  </a:cubicBezTo>
                  <a:cubicBezTo>
                    <a:pt x="40" y="154"/>
                    <a:pt x="41" y="154"/>
                    <a:pt x="41" y="154"/>
                  </a:cubicBezTo>
                  <a:cubicBezTo>
                    <a:pt x="41" y="154"/>
                    <a:pt x="40" y="154"/>
                    <a:pt x="40" y="154"/>
                  </a:cubicBezTo>
                  <a:cubicBezTo>
                    <a:pt x="40" y="154"/>
                    <a:pt x="40" y="155"/>
                    <a:pt x="40" y="155"/>
                  </a:cubicBezTo>
                  <a:cubicBezTo>
                    <a:pt x="39" y="155"/>
                    <a:pt x="39" y="155"/>
                    <a:pt x="39" y="155"/>
                  </a:cubicBezTo>
                  <a:cubicBezTo>
                    <a:pt x="39" y="155"/>
                    <a:pt x="38" y="155"/>
                    <a:pt x="38" y="155"/>
                  </a:cubicBezTo>
                  <a:cubicBezTo>
                    <a:pt x="38" y="156"/>
                    <a:pt x="38" y="156"/>
                    <a:pt x="38" y="156"/>
                  </a:cubicBezTo>
                  <a:cubicBezTo>
                    <a:pt x="38" y="157"/>
                    <a:pt x="38" y="157"/>
                    <a:pt x="39" y="157"/>
                  </a:cubicBezTo>
                  <a:cubicBezTo>
                    <a:pt x="40" y="157"/>
                    <a:pt x="40" y="157"/>
                    <a:pt x="40" y="156"/>
                  </a:cubicBezTo>
                  <a:cubicBezTo>
                    <a:pt x="41" y="156"/>
                    <a:pt x="41" y="155"/>
                    <a:pt x="42" y="155"/>
                  </a:cubicBezTo>
                  <a:cubicBezTo>
                    <a:pt x="42" y="155"/>
                    <a:pt x="42" y="155"/>
                    <a:pt x="42" y="155"/>
                  </a:cubicBezTo>
                  <a:cubicBezTo>
                    <a:pt x="42" y="155"/>
                    <a:pt x="43" y="156"/>
                    <a:pt x="43" y="156"/>
                  </a:cubicBezTo>
                  <a:cubicBezTo>
                    <a:pt x="43" y="156"/>
                    <a:pt x="43" y="156"/>
                    <a:pt x="43" y="156"/>
                  </a:cubicBezTo>
                  <a:cubicBezTo>
                    <a:pt x="42" y="157"/>
                    <a:pt x="42" y="157"/>
                    <a:pt x="42" y="157"/>
                  </a:cubicBezTo>
                  <a:cubicBezTo>
                    <a:pt x="42" y="157"/>
                    <a:pt x="42" y="157"/>
                    <a:pt x="41" y="157"/>
                  </a:cubicBezTo>
                  <a:cubicBezTo>
                    <a:pt x="41" y="158"/>
                    <a:pt x="40" y="158"/>
                    <a:pt x="41" y="159"/>
                  </a:cubicBezTo>
                  <a:cubicBezTo>
                    <a:pt x="41" y="159"/>
                    <a:pt x="41" y="158"/>
                    <a:pt x="42" y="158"/>
                  </a:cubicBezTo>
                  <a:cubicBezTo>
                    <a:pt x="42" y="158"/>
                    <a:pt x="42" y="158"/>
                    <a:pt x="42" y="158"/>
                  </a:cubicBezTo>
                  <a:cubicBezTo>
                    <a:pt x="42" y="158"/>
                    <a:pt x="43" y="158"/>
                    <a:pt x="43" y="157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6"/>
                    <a:pt x="43" y="156"/>
                    <a:pt x="43" y="156"/>
                  </a:cubicBezTo>
                  <a:cubicBezTo>
                    <a:pt x="44" y="156"/>
                    <a:pt x="44" y="156"/>
                    <a:pt x="44" y="155"/>
                  </a:cubicBezTo>
                  <a:cubicBezTo>
                    <a:pt x="45" y="155"/>
                    <a:pt x="45" y="155"/>
                    <a:pt x="45" y="155"/>
                  </a:cubicBezTo>
                  <a:cubicBezTo>
                    <a:pt x="46" y="155"/>
                    <a:pt x="46" y="155"/>
                    <a:pt x="47" y="155"/>
                  </a:cubicBezTo>
                  <a:cubicBezTo>
                    <a:pt x="47" y="155"/>
                    <a:pt x="47" y="154"/>
                    <a:pt x="48" y="154"/>
                  </a:cubicBezTo>
                  <a:cubicBezTo>
                    <a:pt x="48" y="154"/>
                    <a:pt x="49" y="154"/>
                    <a:pt x="49" y="154"/>
                  </a:cubicBezTo>
                  <a:cubicBezTo>
                    <a:pt x="49" y="154"/>
                    <a:pt x="50" y="154"/>
                    <a:pt x="50" y="154"/>
                  </a:cubicBezTo>
                  <a:cubicBezTo>
                    <a:pt x="51" y="154"/>
                    <a:pt x="51" y="153"/>
                    <a:pt x="51" y="153"/>
                  </a:cubicBezTo>
                  <a:cubicBezTo>
                    <a:pt x="51" y="153"/>
                    <a:pt x="52" y="153"/>
                    <a:pt x="52" y="153"/>
                  </a:cubicBezTo>
                  <a:cubicBezTo>
                    <a:pt x="52" y="153"/>
                    <a:pt x="52" y="153"/>
                    <a:pt x="53" y="153"/>
                  </a:cubicBezTo>
                  <a:cubicBezTo>
                    <a:pt x="53" y="153"/>
                    <a:pt x="53" y="153"/>
                    <a:pt x="53" y="153"/>
                  </a:cubicBezTo>
                  <a:cubicBezTo>
                    <a:pt x="53" y="153"/>
                    <a:pt x="53" y="152"/>
                    <a:pt x="54" y="152"/>
                  </a:cubicBezTo>
                  <a:cubicBezTo>
                    <a:pt x="54" y="152"/>
                    <a:pt x="55" y="152"/>
                    <a:pt x="55" y="152"/>
                  </a:cubicBezTo>
                  <a:cubicBezTo>
                    <a:pt x="56" y="152"/>
                    <a:pt x="57" y="152"/>
                    <a:pt x="58" y="152"/>
                  </a:cubicBezTo>
                  <a:cubicBezTo>
                    <a:pt x="58" y="152"/>
                    <a:pt x="57" y="153"/>
                    <a:pt x="57" y="153"/>
                  </a:cubicBezTo>
                  <a:cubicBezTo>
                    <a:pt x="57" y="154"/>
                    <a:pt x="56" y="154"/>
                    <a:pt x="56" y="154"/>
                  </a:cubicBezTo>
                  <a:cubicBezTo>
                    <a:pt x="56" y="154"/>
                    <a:pt x="55" y="154"/>
                    <a:pt x="55" y="154"/>
                  </a:cubicBezTo>
                  <a:cubicBezTo>
                    <a:pt x="55" y="155"/>
                    <a:pt x="55" y="154"/>
                    <a:pt x="54" y="155"/>
                  </a:cubicBezTo>
                  <a:cubicBezTo>
                    <a:pt x="54" y="155"/>
                    <a:pt x="55" y="155"/>
                    <a:pt x="55" y="155"/>
                  </a:cubicBezTo>
                  <a:cubicBezTo>
                    <a:pt x="56" y="155"/>
                    <a:pt x="56" y="154"/>
                    <a:pt x="57" y="154"/>
                  </a:cubicBezTo>
                  <a:cubicBezTo>
                    <a:pt x="57" y="154"/>
                    <a:pt x="57" y="153"/>
                    <a:pt x="57" y="153"/>
                  </a:cubicBezTo>
                  <a:cubicBezTo>
                    <a:pt x="57" y="153"/>
                    <a:pt x="58" y="152"/>
                    <a:pt x="58" y="152"/>
                  </a:cubicBezTo>
                  <a:cubicBezTo>
                    <a:pt x="58" y="152"/>
                    <a:pt x="60" y="151"/>
                    <a:pt x="61" y="151"/>
                  </a:cubicBezTo>
                  <a:cubicBezTo>
                    <a:pt x="61" y="151"/>
                    <a:pt x="62" y="151"/>
                    <a:pt x="62" y="151"/>
                  </a:cubicBezTo>
                  <a:cubicBezTo>
                    <a:pt x="62" y="151"/>
                    <a:pt x="63" y="150"/>
                    <a:pt x="63" y="150"/>
                  </a:cubicBezTo>
                  <a:cubicBezTo>
                    <a:pt x="64" y="150"/>
                    <a:pt x="64" y="150"/>
                    <a:pt x="65" y="150"/>
                  </a:cubicBezTo>
                  <a:cubicBezTo>
                    <a:pt x="66" y="150"/>
                    <a:pt x="66" y="150"/>
                    <a:pt x="67" y="149"/>
                  </a:cubicBezTo>
                  <a:cubicBezTo>
                    <a:pt x="68" y="149"/>
                    <a:pt x="68" y="148"/>
                    <a:pt x="69" y="148"/>
                  </a:cubicBezTo>
                  <a:cubicBezTo>
                    <a:pt x="70" y="147"/>
                    <a:pt x="70" y="147"/>
                    <a:pt x="71" y="147"/>
                  </a:cubicBezTo>
                  <a:cubicBezTo>
                    <a:pt x="71" y="146"/>
                    <a:pt x="71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3" y="146"/>
                    <a:pt x="73" y="145"/>
                  </a:cubicBezTo>
                  <a:cubicBezTo>
                    <a:pt x="73" y="145"/>
                    <a:pt x="73" y="145"/>
                    <a:pt x="73" y="145"/>
                  </a:cubicBezTo>
                  <a:cubicBezTo>
                    <a:pt x="74" y="145"/>
                    <a:pt x="74" y="145"/>
                    <a:pt x="74" y="145"/>
                  </a:cubicBezTo>
                  <a:cubicBezTo>
                    <a:pt x="74" y="144"/>
                    <a:pt x="74" y="144"/>
                    <a:pt x="75" y="144"/>
                  </a:cubicBezTo>
                  <a:cubicBezTo>
                    <a:pt x="76" y="144"/>
                    <a:pt x="77" y="144"/>
                    <a:pt x="78" y="144"/>
                  </a:cubicBezTo>
                  <a:cubicBezTo>
                    <a:pt x="79" y="143"/>
                    <a:pt x="79" y="143"/>
                    <a:pt x="80" y="143"/>
                  </a:cubicBezTo>
                  <a:cubicBezTo>
                    <a:pt x="81" y="143"/>
                    <a:pt x="81" y="143"/>
                    <a:pt x="82" y="143"/>
                  </a:cubicBezTo>
                  <a:cubicBezTo>
                    <a:pt x="82" y="142"/>
                    <a:pt x="82" y="142"/>
                    <a:pt x="83" y="142"/>
                  </a:cubicBezTo>
                  <a:cubicBezTo>
                    <a:pt x="83" y="142"/>
                    <a:pt x="84" y="142"/>
                    <a:pt x="84" y="142"/>
                  </a:cubicBezTo>
                  <a:cubicBezTo>
                    <a:pt x="85" y="142"/>
                    <a:pt x="85" y="142"/>
                    <a:pt x="86" y="142"/>
                  </a:cubicBezTo>
                  <a:cubicBezTo>
                    <a:pt x="87" y="142"/>
                    <a:pt x="87" y="141"/>
                    <a:pt x="88" y="141"/>
                  </a:cubicBezTo>
                  <a:cubicBezTo>
                    <a:pt x="88" y="141"/>
                    <a:pt x="89" y="141"/>
                    <a:pt x="89" y="141"/>
                  </a:cubicBezTo>
                  <a:cubicBezTo>
                    <a:pt x="89" y="141"/>
                    <a:pt x="89" y="141"/>
                    <a:pt x="89" y="141"/>
                  </a:cubicBezTo>
                  <a:cubicBezTo>
                    <a:pt x="90" y="141"/>
                    <a:pt x="90" y="141"/>
                    <a:pt x="90" y="141"/>
                  </a:cubicBezTo>
                  <a:cubicBezTo>
                    <a:pt x="91" y="141"/>
                    <a:pt x="93" y="141"/>
                    <a:pt x="94" y="140"/>
                  </a:cubicBezTo>
                  <a:cubicBezTo>
                    <a:pt x="95" y="139"/>
                    <a:pt x="96" y="139"/>
                    <a:pt x="97" y="138"/>
                  </a:cubicBezTo>
                  <a:cubicBezTo>
                    <a:pt x="98" y="138"/>
                    <a:pt x="98" y="137"/>
                    <a:pt x="99" y="137"/>
                  </a:cubicBezTo>
                  <a:cubicBezTo>
                    <a:pt x="100" y="137"/>
                    <a:pt x="100" y="136"/>
                    <a:pt x="101" y="136"/>
                  </a:cubicBezTo>
                  <a:cubicBezTo>
                    <a:pt x="102" y="136"/>
                    <a:pt x="102" y="137"/>
                    <a:pt x="103" y="136"/>
                  </a:cubicBezTo>
                  <a:cubicBezTo>
                    <a:pt x="103" y="136"/>
                    <a:pt x="104" y="136"/>
                    <a:pt x="104" y="135"/>
                  </a:cubicBezTo>
                  <a:cubicBezTo>
                    <a:pt x="105" y="135"/>
                    <a:pt x="106" y="135"/>
                    <a:pt x="107" y="135"/>
                  </a:cubicBezTo>
                  <a:cubicBezTo>
                    <a:pt x="108" y="135"/>
                    <a:pt x="108" y="134"/>
                    <a:pt x="109" y="134"/>
                  </a:cubicBezTo>
                  <a:cubicBezTo>
                    <a:pt x="110" y="133"/>
                    <a:pt x="111" y="133"/>
                    <a:pt x="111" y="132"/>
                  </a:cubicBezTo>
                  <a:cubicBezTo>
                    <a:pt x="112" y="132"/>
                    <a:pt x="112" y="132"/>
                    <a:pt x="112" y="132"/>
                  </a:cubicBezTo>
                  <a:cubicBezTo>
                    <a:pt x="113" y="132"/>
                    <a:pt x="113" y="132"/>
                    <a:pt x="114" y="132"/>
                  </a:cubicBezTo>
                  <a:cubicBezTo>
                    <a:pt x="114" y="132"/>
                    <a:pt x="115" y="132"/>
                    <a:pt x="116" y="131"/>
                  </a:cubicBezTo>
                  <a:cubicBezTo>
                    <a:pt x="117" y="131"/>
                    <a:pt x="118" y="130"/>
                    <a:pt x="120" y="129"/>
                  </a:cubicBezTo>
                  <a:cubicBezTo>
                    <a:pt x="120" y="129"/>
                    <a:pt x="121" y="129"/>
                    <a:pt x="122" y="129"/>
                  </a:cubicBezTo>
                  <a:cubicBezTo>
                    <a:pt x="123" y="129"/>
                    <a:pt x="124" y="129"/>
                    <a:pt x="124" y="129"/>
                  </a:cubicBezTo>
                  <a:cubicBezTo>
                    <a:pt x="125" y="129"/>
                    <a:pt x="126" y="128"/>
                    <a:pt x="127" y="128"/>
                  </a:cubicBezTo>
                  <a:cubicBezTo>
                    <a:pt x="127" y="128"/>
                    <a:pt x="128" y="128"/>
                    <a:pt x="129" y="128"/>
                  </a:cubicBezTo>
                  <a:cubicBezTo>
                    <a:pt x="129" y="127"/>
                    <a:pt x="130" y="127"/>
                    <a:pt x="131" y="126"/>
                  </a:cubicBezTo>
                  <a:cubicBezTo>
                    <a:pt x="131" y="126"/>
                    <a:pt x="132" y="125"/>
                    <a:pt x="133" y="125"/>
                  </a:cubicBezTo>
                  <a:cubicBezTo>
                    <a:pt x="133" y="125"/>
                    <a:pt x="134" y="124"/>
                    <a:pt x="135" y="124"/>
                  </a:cubicBezTo>
                  <a:cubicBezTo>
                    <a:pt x="135" y="124"/>
                    <a:pt x="136" y="124"/>
                    <a:pt x="137" y="124"/>
                  </a:cubicBezTo>
                  <a:cubicBezTo>
                    <a:pt x="137" y="124"/>
                    <a:pt x="138" y="123"/>
                    <a:pt x="139" y="123"/>
                  </a:cubicBezTo>
                  <a:cubicBezTo>
                    <a:pt x="139" y="122"/>
                    <a:pt x="140" y="122"/>
                    <a:pt x="141" y="122"/>
                  </a:cubicBezTo>
                  <a:cubicBezTo>
                    <a:pt x="141" y="122"/>
                    <a:pt x="142" y="122"/>
                    <a:pt x="142" y="121"/>
                  </a:cubicBezTo>
                  <a:cubicBezTo>
                    <a:pt x="143" y="121"/>
                    <a:pt x="144" y="121"/>
                    <a:pt x="143" y="120"/>
                  </a:cubicBezTo>
                  <a:cubicBezTo>
                    <a:pt x="143" y="120"/>
                    <a:pt x="143" y="120"/>
                    <a:pt x="143" y="119"/>
                  </a:cubicBezTo>
                  <a:cubicBezTo>
                    <a:pt x="143" y="119"/>
                    <a:pt x="142" y="119"/>
                    <a:pt x="142" y="119"/>
                  </a:cubicBezTo>
                  <a:cubicBezTo>
                    <a:pt x="141" y="119"/>
                    <a:pt x="141" y="119"/>
                    <a:pt x="141" y="119"/>
                  </a:cubicBezTo>
                  <a:cubicBezTo>
                    <a:pt x="140" y="119"/>
                    <a:pt x="140" y="119"/>
                    <a:pt x="139" y="119"/>
                  </a:cubicBezTo>
                  <a:cubicBezTo>
                    <a:pt x="139" y="118"/>
                    <a:pt x="140" y="118"/>
                    <a:pt x="141" y="118"/>
                  </a:cubicBezTo>
                  <a:cubicBezTo>
                    <a:pt x="141" y="117"/>
                    <a:pt x="142" y="117"/>
                    <a:pt x="142" y="117"/>
                  </a:cubicBezTo>
                  <a:cubicBezTo>
                    <a:pt x="143" y="116"/>
                    <a:pt x="143" y="116"/>
                    <a:pt x="144" y="116"/>
                  </a:cubicBezTo>
                  <a:cubicBezTo>
                    <a:pt x="144" y="115"/>
                    <a:pt x="144" y="115"/>
                    <a:pt x="145" y="115"/>
                  </a:cubicBezTo>
                  <a:cubicBezTo>
                    <a:pt x="145" y="115"/>
                    <a:pt x="145" y="115"/>
                    <a:pt x="146" y="115"/>
                  </a:cubicBezTo>
                  <a:cubicBezTo>
                    <a:pt x="146" y="115"/>
                    <a:pt x="146" y="115"/>
                    <a:pt x="146" y="115"/>
                  </a:cubicBezTo>
                  <a:cubicBezTo>
                    <a:pt x="147" y="114"/>
                    <a:pt x="147" y="114"/>
                    <a:pt x="148" y="114"/>
                  </a:cubicBezTo>
                  <a:cubicBezTo>
                    <a:pt x="148" y="114"/>
                    <a:pt x="149" y="114"/>
                    <a:pt x="149" y="114"/>
                  </a:cubicBezTo>
                  <a:cubicBezTo>
                    <a:pt x="149" y="114"/>
                    <a:pt x="149" y="114"/>
                    <a:pt x="149" y="114"/>
                  </a:cubicBezTo>
                  <a:cubicBezTo>
                    <a:pt x="149" y="113"/>
                    <a:pt x="150" y="113"/>
                    <a:pt x="150" y="113"/>
                  </a:cubicBezTo>
                  <a:cubicBezTo>
                    <a:pt x="150" y="113"/>
                    <a:pt x="151" y="113"/>
                    <a:pt x="151" y="113"/>
                  </a:cubicBezTo>
                  <a:cubicBezTo>
                    <a:pt x="152" y="113"/>
                    <a:pt x="152" y="112"/>
                    <a:pt x="152" y="112"/>
                  </a:cubicBezTo>
                  <a:cubicBezTo>
                    <a:pt x="153" y="112"/>
                    <a:pt x="153" y="113"/>
                    <a:pt x="154" y="113"/>
                  </a:cubicBezTo>
                  <a:cubicBezTo>
                    <a:pt x="154" y="113"/>
                    <a:pt x="155" y="112"/>
                    <a:pt x="155" y="112"/>
                  </a:cubicBezTo>
                  <a:cubicBezTo>
                    <a:pt x="155" y="112"/>
                    <a:pt x="156" y="112"/>
                    <a:pt x="156" y="112"/>
                  </a:cubicBezTo>
                  <a:cubicBezTo>
                    <a:pt x="156" y="111"/>
                    <a:pt x="156" y="111"/>
                    <a:pt x="155" y="111"/>
                  </a:cubicBezTo>
                  <a:cubicBezTo>
                    <a:pt x="155" y="110"/>
                    <a:pt x="157" y="111"/>
                    <a:pt x="158" y="111"/>
                  </a:cubicBezTo>
                  <a:cubicBezTo>
                    <a:pt x="159" y="110"/>
                    <a:pt x="163" y="109"/>
                    <a:pt x="163" y="109"/>
                  </a:cubicBezTo>
                  <a:cubicBezTo>
                    <a:pt x="163" y="109"/>
                    <a:pt x="163" y="108"/>
                    <a:pt x="163" y="108"/>
                  </a:cubicBezTo>
                  <a:cubicBezTo>
                    <a:pt x="163" y="107"/>
                    <a:pt x="163" y="107"/>
                    <a:pt x="163" y="107"/>
                  </a:cubicBezTo>
                  <a:cubicBezTo>
                    <a:pt x="164" y="107"/>
                    <a:pt x="164" y="107"/>
                    <a:pt x="165" y="107"/>
                  </a:cubicBezTo>
                  <a:cubicBezTo>
                    <a:pt x="165" y="107"/>
                    <a:pt x="165" y="106"/>
                    <a:pt x="166" y="106"/>
                  </a:cubicBezTo>
                  <a:cubicBezTo>
                    <a:pt x="166" y="105"/>
                    <a:pt x="167" y="104"/>
                    <a:pt x="168" y="104"/>
                  </a:cubicBezTo>
                  <a:cubicBezTo>
                    <a:pt x="169" y="103"/>
                    <a:pt x="171" y="103"/>
                    <a:pt x="173" y="103"/>
                  </a:cubicBezTo>
                  <a:cubicBezTo>
                    <a:pt x="174" y="103"/>
                    <a:pt x="175" y="103"/>
                    <a:pt x="176" y="102"/>
                  </a:cubicBezTo>
                  <a:cubicBezTo>
                    <a:pt x="176" y="102"/>
                    <a:pt x="177" y="102"/>
                    <a:pt x="177" y="101"/>
                  </a:cubicBezTo>
                  <a:cubicBezTo>
                    <a:pt x="178" y="101"/>
                    <a:pt x="178" y="101"/>
                    <a:pt x="178" y="101"/>
                  </a:cubicBezTo>
                  <a:cubicBezTo>
                    <a:pt x="179" y="100"/>
                    <a:pt x="181" y="100"/>
                    <a:pt x="182" y="100"/>
                  </a:cubicBezTo>
                  <a:cubicBezTo>
                    <a:pt x="183" y="100"/>
                    <a:pt x="183" y="99"/>
                    <a:pt x="184" y="99"/>
                  </a:cubicBezTo>
                  <a:cubicBezTo>
                    <a:pt x="184" y="99"/>
                    <a:pt x="185" y="99"/>
                    <a:pt x="185" y="98"/>
                  </a:cubicBezTo>
                  <a:cubicBezTo>
                    <a:pt x="186" y="98"/>
                    <a:pt x="186" y="98"/>
                    <a:pt x="187" y="98"/>
                  </a:cubicBezTo>
                  <a:cubicBezTo>
                    <a:pt x="187" y="98"/>
                    <a:pt x="188" y="98"/>
                    <a:pt x="188" y="98"/>
                  </a:cubicBezTo>
                  <a:cubicBezTo>
                    <a:pt x="189" y="98"/>
                    <a:pt x="189" y="98"/>
                    <a:pt x="189" y="98"/>
                  </a:cubicBezTo>
                  <a:cubicBezTo>
                    <a:pt x="190" y="97"/>
                    <a:pt x="190" y="97"/>
                    <a:pt x="191" y="97"/>
                  </a:cubicBezTo>
                  <a:cubicBezTo>
                    <a:pt x="192" y="97"/>
                    <a:pt x="192" y="97"/>
                    <a:pt x="193" y="97"/>
                  </a:cubicBezTo>
                  <a:cubicBezTo>
                    <a:pt x="193" y="97"/>
                    <a:pt x="194" y="96"/>
                    <a:pt x="194" y="96"/>
                  </a:cubicBezTo>
                  <a:cubicBezTo>
                    <a:pt x="195" y="96"/>
                    <a:pt x="195" y="97"/>
                    <a:pt x="195" y="97"/>
                  </a:cubicBezTo>
                  <a:cubicBezTo>
                    <a:pt x="196" y="97"/>
                    <a:pt x="196" y="97"/>
                    <a:pt x="196" y="97"/>
                  </a:cubicBezTo>
                  <a:cubicBezTo>
                    <a:pt x="197" y="97"/>
                    <a:pt x="197" y="97"/>
                    <a:pt x="197" y="97"/>
                  </a:cubicBezTo>
                  <a:cubicBezTo>
                    <a:pt x="197" y="97"/>
                    <a:pt x="197" y="97"/>
                    <a:pt x="197" y="98"/>
                  </a:cubicBezTo>
                  <a:cubicBezTo>
                    <a:pt x="197" y="98"/>
                    <a:pt x="197" y="98"/>
                    <a:pt x="197" y="99"/>
                  </a:cubicBezTo>
                  <a:cubicBezTo>
                    <a:pt x="198" y="99"/>
                    <a:pt x="198" y="99"/>
                    <a:pt x="198" y="99"/>
                  </a:cubicBezTo>
                  <a:cubicBezTo>
                    <a:pt x="198" y="99"/>
                    <a:pt x="198" y="99"/>
                    <a:pt x="199" y="99"/>
                  </a:cubicBezTo>
                  <a:cubicBezTo>
                    <a:pt x="199" y="99"/>
                    <a:pt x="199" y="100"/>
                    <a:pt x="199" y="100"/>
                  </a:cubicBezTo>
                  <a:cubicBezTo>
                    <a:pt x="200" y="100"/>
                    <a:pt x="200" y="100"/>
                    <a:pt x="200" y="100"/>
                  </a:cubicBezTo>
                  <a:cubicBezTo>
                    <a:pt x="200" y="100"/>
                    <a:pt x="200" y="100"/>
                    <a:pt x="201" y="100"/>
                  </a:cubicBezTo>
                  <a:cubicBezTo>
                    <a:pt x="201" y="100"/>
                    <a:pt x="201" y="100"/>
                    <a:pt x="201" y="100"/>
                  </a:cubicBezTo>
                  <a:cubicBezTo>
                    <a:pt x="201" y="100"/>
                    <a:pt x="201" y="100"/>
                    <a:pt x="201" y="100"/>
                  </a:cubicBezTo>
                  <a:cubicBezTo>
                    <a:pt x="201" y="102"/>
                    <a:pt x="199" y="101"/>
                    <a:pt x="198" y="101"/>
                  </a:cubicBezTo>
                  <a:cubicBezTo>
                    <a:pt x="198" y="100"/>
                    <a:pt x="197" y="100"/>
                    <a:pt x="197" y="100"/>
                  </a:cubicBezTo>
                  <a:cubicBezTo>
                    <a:pt x="196" y="100"/>
                    <a:pt x="196" y="100"/>
                    <a:pt x="195" y="100"/>
                  </a:cubicBezTo>
                  <a:cubicBezTo>
                    <a:pt x="195" y="100"/>
                    <a:pt x="195" y="100"/>
                    <a:pt x="194" y="100"/>
                  </a:cubicBezTo>
                  <a:cubicBezTo>
                    <a:pt x="194" y="100"/>
                    <a:pt x="194" y="100"/>
                    <a:pt x="194" y="100"/>
                  </a:cubicBezTo>
                  <a:cubicBezTo>
                    <a:pt x="194" y="100"/>
                    <a:pt x="194" y="100"/>
                    <a:pt x="194" y="101"/>
                  </a:cubicBezTo>
                  <a:cubicBezTo>
                    <a:pt x="194" y="101"/>
                    <a:pt x="194" y="101"/>
                    <a:pt x="193" y="101"/>
                  </a:cubicBezTo>
                  <a:cubicBezTo>
                    <a:pt x="193" y="101"/>
                    <a:pt x="193" y="100"/>
                    <a:pt x="193" y="100"/>
                  </a:cubicBezTo>
                  <a:cubicBezTo>
                    <a:pt x="193" y="100"/>
                    <a:pt x="193" y="100"/>
                    <a:pt x="192" y="99"/>
                  </a:cubicBezTo>
                  <a:cubicBezTo>
                    <a:pt x="192" y="99"/>
                    <a:pt x="192" y="100"/>
                    <a:pt x="191" y="100"/>
                  </a:cubicBezTo>
                  <a:cubicBezTo>
                    <a:pt x="191" y="100"/>
                    <a:pt x="191" y="100"/>
                    <a:pt x="191" y="100"/>
                  </a:cubicBezTo>
                  <a:cubicBezTo>
                    <a:pt x="190" y="100"/>
                    <a:pt x="190" y="100"/>
                    <a:pt x="190" y="100"/>
                  </a:cubicBezTo>
                  <a:cubicBezTo>
                    <a:pt x="190" y="100"/>
                    <a:pt x="190" y="100"/>
                    <a:pt x="189" y="100"/>
                  </a:cubicBezTo>
                  <a:cubicBezTo>
                    <a:pt x="189" y="100"/>
                    <a:pt x="188" y="100"/>
                    <a:pt x="187" y="100"/>
                  </a:cubicBezTo>
                  <a:cubicBezTo>
                    <a:pt x="186" y="100"/>
                    <a:pt x="186" y="101"/>
                    <a:pt x="185" y="101"/>
                  </a:cubicBezTo>
                  <a:cubicBezTo>
                    <a:pt x="184" y="101"/>
                    <a:pt x="184" y="101"/>
                    <a:pt x="184" y="101"/>
                  </a:cubicBezTo>
                  <a:cubicBezTo>
                    <a:pt x="184" y="101"/>
                    <a:pt x="183" y="102"/>
                    <a:pt x="183" y="102"/>
                  </a:cubicBezTo>
                  <a:cubicBezTo>
                    <a:pt x="183" y="102"/>
                    <a:pt x="182" y="102"/>
                    <a:pt x="182" y="102"/>
                  </a:cubicBezTo>
                  <a:cubicBezTo>
                    <a:pt x="182" y="102"/>
                    <a:pt x="181" y="102"/>
                    <a:pt x="181" y="102"/>
                  </a:cubicBezTo>
                  <a:cubicBezTo>
                    <a:pt x="181" y="102"/>
                    <a:pt x="181" y="102"/>
                    <a:pt x="181" y="102"/>
                  </a:cubicBezTo>
                  <a:cubicBezTo>
                    <a:pt x="181" y="102"/>
                    <a:pt x="181" y="102"/>
                    <a:pt x="180" y="102"/>
                  </a:cubicBezTo>
                  <a:cubicBezTo>
                    <a:pt x="180" y="103"/>
                    <a:pt x="180" y="103"/>
                    <a:pt x="180" y="104"/>
                  </a:cubicBezTo>
                  <a:cubicBezTo>
                    <a:pt x="179" y="104"/>
                    <a:pt x="179" y="104"/>
                    <a:pt x="178" y="105"/>
                  </a:cubicBezTo>
                  <a:cubicBezTo>
                    <a:pt x="178" y="105"/>
                    <a:pt x="178" y="105"/>
                    <a:pt x="178" y="105"/>
                  </a:cubicBezTo>
                  <a:cubicBezTo>
                    <a:pt x="178" y="106"/>
                    <a:pt x="177" y="106"/>
                    <a:pt x="177" y="106"/>
                  </a:cubicBezTo>
                  <a:cubicBezTo>
                    <a:pt x="177" y="106"/>
                    <a:pt x="177" y="106"/>
                    <a:pt x="177" y="106"/>
                  </a:cubicBezTo>
                  <a:cubicBezTo>
                    <a:pt x="176" y="106"/>
                    <a:pt x="176" y="107"/>
                    <a:pt x="175" y="107"/>
                  </a:cubicBezTo>
                  <a:cubicBezTo>
                    <a:pt x="175" y="107"/>
                    <a:pt x="174" y="108"/>
                    <a:pt x="173" y="108"/>
                  </a:cubicBezTo>
                  <a:cubicBezTo>
                    <a:pt x="173" y="108"/>
                    <a:pt x="173" y="108"/>
                    <a:pt x="173" y="109"/>
                  </a:cubicBezTo>
                  <a:cubicBezTo>
                    <a:pt x="172" y="109"/>
                    <a:pt x="172" y="109"/>
                    <a:pt x="171" y="109"/>
                  </a:cubicBezTo>
                  <a:cubicBezTo>
                    <a:pt x="171" y="109"/>
                    <a:pt x="170" y="109"/>
                    <a:pt x="170" y="109"/>
                  </a:cubicBezTo>
                  <a:cubicBezTo>
                    <a:pt x="169" y="110"/>
                    <a:pt x="169" y="110"/>
                    <a:pt x="168" y="110"/>
                  </a:cubicBezTo>
                  <a:cubicBezTo>
                    <a:pt x="168" y="110"/>
                    <a:pt x="167" y="110"/>
                    <a:pt x="167" y="111"/>
                  </a:cubicBezTo>
                  <a:cubicBezTo>
                    <a:pt x="167" y="111"/>
                    <a:pt x="167" y="111"/>
                    <a:pt x="166" y="111"/>
                  </a:cubicBezTo>
                  <a:cubicBezTo>
                    <a:pt x="166" y="111"/>
                    <a:pt x="166" y="112"/>
                    <a:pt x="166" y="112"/>
                  </a:cubicBezTo>
                  <a:cubicBezTo>
                    <a:pt x="166" y="112"/>
                    <a:pt x="166" y="112"/>
                    <a:pt x="166" y="113"/>
                  </a:cubicBezTo>
                  <a:cubicBezTo>
                    <a:pt x="166" y="113"/>
                    <a:pt x="166" y="113"/>
                    <a:pt x="166" y="113"/>
                  </a:cubicBezTo>
                  <a:cubicBezTo>
                    <a:pt x="167" y="113"/>
                    <a:pt x="167" y="113"/>
                    <a:pt x="167" y="113"/>
                  </a:cubicBezTo>
                  <a:cubicBezTo>
                    <a:pt x="167" y="113"/>
                    <a:pt x="168" y="113"/>
                    <a:pt x="168" y="113"/>
                  </a:cubicBezTo>
                  <a:cubicBezTo>
                    <a:pt x="169" y="113"/>
                    <a:pt x="170" y="112"/>
                    <a:pt x="171" y="112"/>
                  </a:cubicBezTo>
                  <a:cubicBezTo>
                    <a:pt x="171" y="112"/>
                    <a:pt x="172" y="111"/>
                    <a:pt x="172" y="111"/>
                  </a:cubicBezTo>
                  <a:cubicBezTo>
                    <a:pt x="173" y="111"/>
                    <a:pt x="173" y="111"/>
                    <a:pt x="173" y="111"/>
                  </a:cubicBezTo>
                  <a:cubicBezTo>
                    <a:pt x="173" y="111"/>
                    <a:pt x="172" y="112"/>
                    <a:pt x="172" y="112"/>
                  </a:cubicBezTo>
                  <a:cubicBezTo>
                    <a:pt x="172" y="112"/>
                    <a:pt x="172" y="112"/>
                    <a:pt x="171" y="113"/>
                  </a:cubicBezTo>
                  <a:cubicBezTo>
                    <a:pt x="171" y="113"/>
                    <a:pt x="171" y="113"/>
                    <a:pt x="171" y="113"/>
                  </a:cubicBezTo>
                  <a:cubicBezTo>
                    <a:pt x="170" y="113"/>
                    <a:pt x="170" y="113"/>
                    <a:pt x="169" y="113"/>
                  </a:cubicBezTo>
                  <a:cubicBezTo>
                    <a:pt x="169" y="114"/>
                    <a:pt x="169" y="114"/>
                    <a:pt x="168" y="114"/>
                  </a:cubicBezTo>
                  <a:cubicBezTo>
                    <a:pt x="168" y="114"/>
                    <a:pt x="167" y="114"/>
                    <a:pt x="167" y="114"/>
                  </a:cubicBezTo>
                  <a:cubicBezTo>
                    <a:pt x="167" y="114"/>
                    <a:pt x="166" y="114"/>
                    <a:pt x="166" y="114"/>
                  </a:cubicBezTo>
                  <a:cubicBezTo>
                    <a:pt x="166" y="114"/>
                    <a:pt x="165" y="114"/>
                    <a:pt x="165" y="114"/>
                  </a:cubicBezTo>
                  <a:cubicBezTo>
                    <a:pt x="165" y="115"/>
                    <a:pt x="164" y="114"/>
                    <a:pt x="164" y="114"/>
                  </a:cubicBezTo>
                  <a:cubicBezTo>
                    <a:pt x="164" y="114"/>
                    <a:pt x="163" y="114"/>
                    <a:pt x="162" y="115"/>
                  </a:cubicBezTo>
                  <a:cubicBezTo>
                    <a:pt x="162" y="115"/>
                    <a:pt x="162" y="115"/>
                    <a:pt x="162" y="115"/>
                  </a:cubicBezTo>
                  <a:cubicBezTo>
                    <a:pt x="162" y="115"/>
                    <a:pt x="161" y="116"/>
                    <a:pt x="161" y="116"/>
                  </a:cubicBezTo>
                  <a:cubicBezTo>
                    <a:pt x="161" y="116"/>
                    <a:pt x="161" y="116"/>
                    <a:pt x="160" y="116"/>
                  </a:cubicBezTo>
                  <a:cubicBezTo>
                    <a:pt x="160" y="116"/>
                    <a:pt x="160" y="116"/>
                    <a:pt x="160" y="116"/>
                  </a:cubicBezTo>
                  <a:cubicBezTo>
                    <a:pt x="160" y="117"/>
                    <a:pt x="160" y="117"/>
                    <a:pt x="160" y="117"/>
                  </a:cubicBezTo>
                  <a:cubicBezTo>
                    <a:pt x="160" y="117"/>
                    <a:pt x="160" y="118"/>
                    <a:pt x="160" y="118"/>
                  </a:cubicBezTo>
                  <a:cubicBezTo>
                    <a:pt x="160" y="118"/>
                    <a:pt x="161" y="117"/>
                    <a:pt x="161" y="117"/>
                  </a:cubicBezTo>
                  <a:cubicBezTo>
                    <a:pt x="162" y="117"/>
                    <a:pt x="162" y="117"/>
                    <a:pt x="163" y="117"/>
                  </a:cubicBezTo>
                  <a:cubicBezTo>
                    <a:pt x="164" y="117"/>
                    <a:pt x="164" y="117"/>
                    <a:pt x="164" y="117"/>
                  </a:cubicBezTo>
                  <a:cubicBezTo>
                    <a:pt x="165" y="117"/>
                    <a:pt x="165" y="116"/>
                    <a:pt x="166" y="116"/>
                  </a:cubicBezTo>
                  <a:cubicBezTo>
                    <a:pt x="166" y="116"/>
                    <a:pt x="167" y="116"/>
                    <a:pt x="167" y="116"/>
                  </a:cubicBezTo>
                  <a:cubicBezTo>
                    <a:pt x="168" y="116"/>
                    <a:pt x="168" y="116"/>
                    <a:pt x="168" y="115"/>
                  </a:cubicBezTo>
                  <a:cubicBezTo>
                    <a:pt x="169" y="115"/>
                    <a:pt x="169" y="115"/>
                    <a:pt x="170" y="114"/>
                  </a:cubicBezTo>
                  <a:cubicBezTo>
                    <a:pt x="170" y="115"/>
                    <a:pt x="171" y="114"/>
                    <a:pt x="171" y="114"/>
                  </a:cubicBezTo>
                  <a:cubicBezTo>
                    <a:pt x="172" y="114"/>
                    <a:pt x="172" y="114"/>
                    <a:pt x="173" y="114"/>
                  </a:cubicBezTo>
                  <a:cubicBezTo>
                    <a:pt x="174" y="114"/>
                    <a:pt x="175" y="113"/>
                    <a:pt x="177" y="113"/>
                  </a:cubicBezTo>
                  <a:cubicBezTo>
                    <a:pt x="177" y="113"/>
                    <a:pt x="178" y="113"/>
                    <a:pt x="179" y="113"/>
                  </a:cubicBezTo>
                  <a:cubicBezTo>
                    <a:pt x="179" y="113"/>
                    <a:pt x="180" y="113"/>
                    <a:pt x="180" y="112"/>
                  </a:cubicBezTo>
                  <a:cubicBezTo>
                    <a:pt x="180" y="112"/>
                    <a:pt x="181" y="112"/>
                    <a:pt x="181" y="112"/>
                  </a:cubicBezTo>
                  <a:cubicBezTo>
                    <a:pt x="181" y="112"/>
                    <a:pt x="181" y="112"/>
                    <a:pt x="182" y="112"/>
                  </a:cubicBezTo>
                  <a:cubicBezTo>
                    <a:pt x="182" y="112"/>
                    <a:pt x="182" y="112"/>
                    <a:pt x="182" y="112"/>
                  </a:cubicBezTo>
                  <a:cubicBezTo>
                    <a:pt x="183" y="112"/>
                    <a:pt x="182" y="112"/>
                    <a:pt x="183" y="112"/>
                  </a:cubicBezTo>
                  <a:cubicBezTo>
                    <a:pt x="183" y="112"/>
                    <a:pt x="183" y="112"/>
                    <a:pt x="183" y="112"/>
                  </a:cubicBezTo>
                  <a:cubicBezTo>
                    <a:pt x="183" y="112"/>
                    <a:pt x="183" y="111"/>
                    <a:pt x="184" y="111"/>
                  </a:cubicBezTo>
                  <a:cubicBezTo>
                    <a:pt x="184" y="111"/>
                    <a:pt x="184" y="111"/>
                    <a:pt x="184" y="111"/>
                  </a:cubicBezTo>
                  <a:cubicBezTo>
                    <a:pt x="185" y="111"/>
                    <a:pt x="185" y="110"/>
                    <a:pt x="185" y="110"/>
                  </a:cubicBezTo>
                  <a:cubicBezTo>
                    <a:pt x="186" y="110"/>
                    <a:pt x="186" y="111"/>
                    <a:pt x="186" y="111"/>
                  </a:cubicBezTo>
                  <a:cubicBezTo>
                    <a:pt x="186" y="111"/>
                    <a:pt x="187" y="111"/>
                    <a:pt x="187" y="110"/>
                  </a:cubicBezTo>
                  <a:cubicBezTo>
                    <a:pt x="187" y="110"/>
                    <a:pt x="187" y="110"/>
                    <a:pt x="187" y="109"/>
                  </a:cubicBezTo>
                  <a:cubicBezTo>
                    <a:pt x="188" y="109"/>
                    <a:pt x="188" y="109"/>
                    <a:pt x="188" y="109"/>
                  </a:cubicBezTo>
                  <a:cubicBezTo>
                    <a:pt x="189" y="109"/>
                    <a:pt x="189" y="109"/>
                    <a:pt x="189" y="109"/>
                  </a:cubicBezTo>
                  <a:cubicBezTo>
                    <a:pt x="190" y="109"/>
                    <a:pt x="190" y="109"/>
                    <a:pt x="190" y="110"/>
                  </a:cubicBezTo>
                  <a:cubicBezTo>
                    <a:pt x="190" y="110"/>
                    <a:pt x="191" y="110"/>
                    <a:pt x="191" y="110"/>
                  </a:cubicBezTo>
                  <a:cubicBezTo>
                    <a:pt x="192" y="110"/>
                    <a:pt x="192" y="110"/>
                    <a:pt x="193" y="110"/>
                  </a:cubicBezTo>
                  <a:cubicBezTo>
                    <a:pt x="194" y="110"/>
                    <a:pt x="194" y="110"/>
                    <a:pt x="194" y="110"/>
                  </a:cubicBezTo>
                  <a:cubicBezTo>
                    <a:pt x="195" y="110"/>
                    <a:pt x="196" y="109"/>
                    <a:pt x="196" y="109"/>
                  </a:cubicBezTo>
                  <a:cubicBezTo>
                    <a:pt x="197" y="109"/>
                    <a:pt x="197" y="108"/>
                    <a:pt x="197" y="108"/>
                  </a:cubicBezTo>
                  <a:cubicBezTo>
                    <a:pt x="198" y="108"/>
                    <a:pt x="198" y="108"/>
                    <a:pt x="198" y="108"/>
                  </a:cubicBezTo>
                  <a:cubicBezTo>
                    <a:pt x="198" y="108"/>
                    <a:pt x="199" y="107"/>
                    <a:pt x="199" y="107"/>
                  </a:cubicBezTo>
                  <a:cubicBezTo>
                    <a:pt x="199" y="107"/>
                    <a:pt x="199" y="107"/>
                    <a:pt x="200" y="107"/>
                  </a:cubicBezTo>
                  <a:cubicBezTo>
                    <a:pt x="200" y="107"/>
                    <a:pt x="200" y="106"/>
                    <a:pt x="200" y="106"/>
                  </a:cubicBezTo>
                  <a:cubicBezTo>
                    <a:pt x="200" y="105"/>
                    <a:pt x="200" y="105"/>
                    <a:pt x="200" y="105"/>
                  </a:cubicBezTo>
                  <a:cubicBezTo>
                    <a:pt x="200" y="105"/>
                    <a:pt x="201" y="105"/>
                    <a:pt x="201" y="105"/>
                  </a:cubicBezTo>
                  <a:cubicBezTo>
                    <a:pt x="202" y="105"/>
                    <a:pt x="202" y="105"/>
                    <a:pt x="203" y="105"/>
                  </a:cubicBezTo>
                  <a:cubicBezTo>
                    <a:pt x="203" y="104"/>
                    <a:pt x="203" y="104"/>
                    <a:pt x="204" y="104"/>
                  </a:cubicBezTo>
                  <a:cubicBezTo>
                    <a:pt x="204" y="104"/>
                    <a:pt x="204" y="104"/>
                    <a:pt x="204" y="104"/>
                  </a:cubicBezTo>
                  <a:cubicBezTo>
                    <a:pt x="204" y="103"/>
                    <a:pt x="204" y="103"/>
                    <a:pt x="204" y="103"/>
                  </a:cubicBezTo>
                  <a:cubicBezTo>
                    <a:pt x="204" y="103"/>
                    <a:pt x="203" y="102"/>
                    <a:pt x="203" y="102"/>
                  </a:cubicBezTo>
                  <a:cubicBezTo>
                    <a:pt x="204" y="102"/>
                    <a:pt x="206" y="102"/>
                    <a:pt x="207" y="101"/>
                  </a:cubicBezTo>
                  <a:cubicBezTo>
                    <a:pt x="208" y="100"/>
                    <a:pt x="209" y="98"/>
                    <a:pt x="210" y="99"/>
                  </a:cubicBezTo>
                  <a:cubicBezTo>
                    <a:pt x="210" y="99"/>
                    <a:pt x="210" y="100"/>
                    <a:pt x="210" y="100"/>
                  </a:cubicBezTo>
                  <a:cubicBezTo>
                    <a:pt x="210" y="100"/>
                    <a:pt x="210" y="100"/>
                    <a:pt x="210" y="101"/>
                  </a:cubicBezTo>
                  <a:cubicBezTo>
                    <a:pt x="210" y="101"/>
                    <a:pt x="210" y="101"/>
                    <a:pt x="211" y="100"/>
                  </a:cubicBezTo>
                  <a:cubicBezTo>
                    <a:pt x="211" y="100"/>
                    <a:pt x="212" y="100"/>
                    <a:pt x="212" y="100"/>
                  </a:cubicBezTo>
                  <a:cubicBezTo>
                    <a:pt x="213" y="100"/>
                    <a:pt x="214" y="100"/>
                    <a:pt x="215" y="100"/>
                  </a:cubicBezTo>
                  <a:cubicBezTo>
                    <a:pt x="215" y="100"/>
                    <a:pt x="216" y="99"/>
                    <a:pt x="217" y="100"/>
                  </a:cubicBezTo>
                  <a:cubicBezTo>
                    <a:pt x="217" y="100"/>
                    <a:pt x="217" y="100"/>
                    <a:pt x="218" y="100"/>
                  </a:cubicBezTo>
                  <a:cubicBezTo>
                    <a:pt x="218" y="100"/>
                    <a:pt x="218" y="100"/>
                    <a:pt x="218" y="100"/>
                  </a:cubicBezTo>
                  <a:cubicBezTo>
                    <a:pt x="219" y="100"/>
                    <a:pt x="219" y="100"/>
                    <a:pt x="219" y="100"/>
                  </a:cubicBezTo>
                  <a:cubicBezTo>
                    <a:pt x="219" y="99"/>
                    <a:pt x="220" y="99"/>
                    <a:pt x="220" y="99"/>
                  </a:cubicBezTo>
                  <a:cubicBezTo>
                    <a:pt x="220" y="99"/>
                    <a:pt x="220" y="99"/>
                    <a:pt x="221" y="99"/>
                  </a:cubicBezTo>
                  <a:cubicBezTo>
                    <a:pt x="221" y="99"/>
                    <a:pt x="222" y="99"/>
                    <a:pt x="222" y="98"/>
                  </a:cubicBezTo>
                  <a:cubicBezTo>
                    <a:pt x="222" y="98"/>
                    <a:pt x="223" y="98"/>
                    <a:pt x="223" y="98"/>
                  </a:cubicBezTo>
                  <a:cubicBezTo>
                    <a:pt x="224" y="98"/>
                    <a:pt x="224" y="98"/>
                    <a:pt x="225" y="98"/>
                  </a:cubicBezTo>
                  <a:cubicBezTo>
                    <a:pt x="225" y="98"/>
                    <a:pt x="224" y="99"/>
                    <a:pt x="224" y="99"/>
                  </a:cubicBezTo>
                  <a:cubicBezTo>
                    <a:pt x="223" y="99"/>
                    <a:pt x="223" y="99"/>
                    <a:pt x="223" y="99"/>
                  </a:cubicBezTo>
                  <a:cubicBezTo>
                    <a:pt x="222" y="99"/>
                    <a:pt x="221" y="100"/>
                    <a:pt x="220" y="100"/>
                  </a:cubicBezTo>
                  <a:cubicBezTo>
                    <a:pt x="220" y="100"/>
                    <a:pt x="220" y="100"/>
                    <a:pt x="220" y="101"/>
                  </a:cubicBezTo>
                  <a:cubicBezTo>
                    <a:pt x="220" y="101"/>
                    <a:pt x="220" y="101"/>
                    <a:pt x="220" y="101"/>
                  </a:cubicBezTo>
                  <a:cubicBezTo>
                    <a:pt x="220" y="101"/>
                    <a:pt x="220" y="101"/>
                    <a:pt x="219" y="101"/>
                  </a:cubicBezTo>
                  <a:cubicBezTo>
                    <a:pt x="219" y="101"/>
                    <a:pt x="219" y="101"/>
                    <a:pt x="219" y="101"/>
                  </a:cubicBezTo>
                  <a:cubicBezTo>
                    <a:pt x="219" y="101"/>
                    <a:pt x="219" y="101"/>
                    <a:pt x="219" y="101"/>
                  </a:cubicBezTo>
                  <a:cubicBezTo>
                    <a:pt x="219" y="102"/>
                    <a:pt x="219" y="102"/>
                    <a:pt x="219" y="102"/>
                  </a:cubicBezTo>
                  <a:cubicBezTo>
                    <a:pt x="218" y="102"/>
                    <a:pt x="218" y="102"/>
                    <a:pt x="218" y="103"/>
                  </a:cubicBezTo>
                  <a:cubicBezTo>
                    <a:pt x="218" y="103"/>
                    <a:pt x="218" y="103"/>
                    <a:pt x="218" y="103"/>
                  </a:cubicBezTo>
                  <a:cubicBezTo>
                    <a:pt x="219" y="103"/>
                    <a:pt x="219" y="103"/>
                    <a:pt x="219" y="103"/>
                  </a:cubicBezTo>
                  <a:cubicBezTo>
                    <a:pt x="220" y="102"/>
                    <a:pt x="220" y="102"/>
                    <a:pt x="220" y="102"/>
                  </a:cubicBezTo>
                  <a:cubicBezTo>
                    <a:pt x="220" y="102"/>
                    <a:pt x="220" y="102"/>
                    <a:pt x="220" y="102"/>
                  </a:cubicBezTo>
                  <a:cubicBezTo>
                    <a:pt x="221" y="102"/>
                    <a:pt x="221" y="102"/>
                    <a:pt x="221" y="102"/>
                  </a:cubicBezTo>
                  <a:cubicBezTo>
                    <a:pt x="221" y="102"/>
                    <a:pt x="220" y="103"/>
                    <a:pt x="220" y="103"/>
                  </a:cubicBezTo>
                  <a:cubicBezTo>
                    <a:pt x="221" y="103"/>
                    <a:pt x="221" y="103"/>
                    <a:pt x="221" y="102"/>
                  </a:cubicBezTo>
                  <a:cubicBezTo>
                    <a:pt x="222" y="102"/>
                    <a:pt x="223" y="101"/>
                    <a:pt x="223" y="102"/>
                  </a:cubicBezTo>
                  <a:cubicBezTo>
                    <a:pt x="223" y="102"/>
                    <a:pt x="222" y="102"/>
                    <a:pt x="223" y="103"/>
                  </a:cubicBezTo>
                  <a:cubicBezTo>
                    <a:pt x="223" y="103"/>
                    <a:pt x="223" y="103"/>
                    <a:pt x="223" y="103"/>
                  </a:cubicBezTo>
                  <a:cubicBezTo>
                    <a:pt x="224" y="103"/>
                    <a:pt x="225" y="102"/>
                    <a:pt x="224" y="103"/>
                  </a:cubicBezTo>
                  <a:cubicBezTo>
                    <a:pt x="224" y="103"/>
                    <a:pt x="224" y="103"/>
                    <a:pt x="224" y="104"/>
                  </a:cubicBezTo>
                  <a:cubicBezTo>
                    <a:pt x="223" y="104"/>
                    <a:pt x="223" y="104"/>
                    <a:pt x="223" y="104"/>
                  </a:cubicBezTo>
                  <a:cubicBezTo>
                    <a:pt x="222" y="104"/>
                    <a:pt x="222" y="104"/>
                    <a:pt x="221" y="105"/>
                  </a:cubicBezTo>
                  <a:cubicBezTo>
                    <a:pt x="221" y="105"/>
                    <a:pt x="221" y="105"/>
                    <a:pt x="221" y="105"/>
                  </a:cubicBezTo>
                  <a:cubicBezTo>
                    <a:pt x="221" y="105"/>
                    <a:pt x="221" y="105"/>
                    <a:pt x="221" y="105"/>
                  </a:cubicBezTo>
                  <a:cubicBezTo>
                    <a:pt x="220" y="105"/>
                    <a:pt x="220" y="105"/>
                    <a:pt x="220" y="105"/>
                  </a:cubicBezTo>
                  <a:cubicBezTo>
                    <a:pt x="220" y="106"/>
                    <a:pt x="221" y="105"/>
                    <a:pt x="221" y="105"/>
                  </a:cubicBezTo>
                  <a:cubicBezTo>
                    <a:pt x="221" y="105"/>
                    <a:pt x="222" y="105"/>
                    <a:pt x="222" y="105"/>
                  </a:cubicBezTo>
                  <a:cubicBezTo>
                    <a:pt x="223" y="105"/>
                    <a:pt x="223" y="106"/>
                    <a:pt x="224" y="106"/>
                  </a:cubicBezTo>
                  <a:cubicBezTo>
                    <a:pt x="224" y="106"/>
                    <a:pt x="224" y="106"/>
                    <a:pt x="224" y="106"/>
                  </a:cubicBezTo>
                  <a:cubicBezTo>
                    <a:pt x="224" y="106"/>
                    <a:pt x="225" y="106"/>
                    <a:pt x="225" y="106"/>
                  </a:cubicBezTo>
                  <a:cubicBezTo>
                    <a:pt x="225" y="106"/>
                    <a:pt x="225" y="106"/>
                    <a:pt x="226" y="105"/>
                  </a:cubicBezTo>
                  <a:cubicBezTo>
                    <a:pt x="226" y="105"/>
                    <a:pt x="227" y="105"/>
                    <a:pt x="227" y="105"/>
                  </a:cubicBezTo>
                  <a:cubicBezTo>
                    <a:pt x="227" y="104"/>
                    <a:pt x="228" y="104"/>
                    <a:pt x="228" y="104"/>
                  </a:cubicBezTo>
                  <a:cubicBezTo>
                    <a:pt x="229" y="104"/>
                    <a:pt x="229" y="104"/>
                    <a:pt x="229" y="104"/>
                  </a:cubicBezTo>
                  <a:cubicBezTo>
                    <a:pt x="230" y="104"/>
                    <a:pt x="230" y="103"/>
                    <a:pt x="231" y="103"/>
                  </a:cubicBezTo>
                  <a:cubicBezTo>
                    <a:pt x="231" y="103"/>
                    <a:pt x="231" y="103"/>
                    <a:pt x="231" y="103"/>
                  </a:cubicBezTo>
                  <a:cubicBezTo>
                    <a:pt x="232" y="103"/>
                    <a:pt x="232" y="103"/>
                    <a:pt x="232" y="103"/>
                  </a:cubicBezTo>
                  <a:cubicBezTo>
                    <a:pt x="232" y="103"/>
                    <a:pt x="233" y="103"/>
                    <a:pt x="233" y="103"/>
                  </a:cubicBezTo>
                  <a:cubicBezTo>
                    <a:pt x="233" y="103"/>
                    <a:pt x="232" y="103"/>
                    <a:pt x="232" y="103"/>
                  </a:cubicBezTo>
                  <a:cubicBezTo>
                    <a:pt x="232" y="104"/>
                    <a:pt x="232" y="104"/>
                    <a:pt x="231" y="104"/>
                  </a:cubicBezTo>
                  <a:cubicBezTo>
                    <a:pt x="231" y="104"/>
                    <a:pt x="231" y="104"/>
                    <a:pt x="230" y="104"/>
                  </a:cubicBezTo>
                  <a:cubicBezTo>
                    <a:pt x="230" y="104"/>
                    <a:pt x="230" y="104"/>
                    <a:pt x="230" y="104"/>
                  </a:cubicBezTo>
                  <a:cubicBezTo>
                    <a:pt x="230" y="105"/>
                    <a:pt x="229" y="105"/>
                    <a:pt x="229" y="105"/>
                  </a:cubicBezTo>
                  <a:cubicBezTo>
                    <a:pt x="229" y="105"/>
                    <a:pt x="229" y="105"/>
                    <a:pt x="228" y="105"/>
                  </a:cubicBezTo>
                  <a:cubicBezTo>
                    <a:pt x="228" y="105"/>
                    <a:pt x="228" y="105"/>
                    <a:pt x="228" y="105"/>
                  </a:cubicBezTo>
                  <a:cubicBezTo>
                    <a:pt x="228" y="106"/>
                    <a:pt x="228" y="106"/>
                    <a:pt x="227" y="106"/>
                  </a:cubicBezTo>
                  <a:cubicBezTo>
                    <a:pt x="227" y="106"/>
                    <a:pt x="226" y="106"/>
                    <a:pt x="226" y="107"/>
                  </a:cubicBezTo>
                  <a:cubicBezTo>
                    <a:pt x="227" y="107"/>
                    <a:pt x="227" y="107"/>
                    <a:pt x="227" y="107"/>
                  </a:cubicBezTo>
                  <a:cubicBezTo>
                    <a:pt x="228" y="107"/>
                    <a:pt x="228" y="108"/>
                    <a:pt x="228" y="108"/>
                  </a:cubicBezTo>
                  <a:cubicBezTo>
                    <a:pt x="228" y="108"/>
                    <a:pt x="229" y="108"/>
                    <a:pt x="229" y="108"/>
                  </a:cubicBezTo>
                  <a:cubicBezTo>
                    <a:pt x="229" y="108"/>
                    <a:pt x="230" y="108"/>
                    <a:pt x="230" y="108"/>
                  </a:cubicBezTo>
                  <a:cubicBezTo>
                    <a:pt x="230" y="109"/>
                    <a:pt x="229" y="109"/>
                    <a:pt x="229" y="109"/>
                  </a:cubicBezTo>
                  <a:cubicBezTo>
                    <a:pt x="230" y="109"/>
                    <a:pt x="230" y="109"/>
                    <a:pt x="231" y="109"/>
                  </a:cubicBezTo>
                  <a:cubicBezTo>
                    <a:pt x="231" y="109"/>
                    <a:pt x="232" y="109"/>
                    <a:pt x="232" y="109"/>
                  </a:cubicBezTo>
                  <a:cubicBezTo>
                    <a:pt x="233" y="109"/>
                    <a:pt x="233" y="109"/>
                    <a:pt x="234" y="109"/>
                  </a:cubicBezTo>
                  <a:cubicBezTo>
                    <a:pt x="234" y="109"/>
                    <a:pt x="235" y="109"/>
                    <a:pt x="236" y="109"/>
                  </a:cubicBezTo>
                  <a:cubicBezTo>
                    <a:pt x="236" y="109"/>
                    <a:pt x="237" y="109"/>
                    <a:pt x="237" y="109"/>
                  </a:cubicBezTo>
                  <a:cubicBezTo>
                    <a:pt x="239" y="109"/>
                    <a:pt x="241" y="109"/>
                    <a:pt x="242" y="109"/>
                  </a:cubicBezTo>
                  <a:cubicBezTo>
                    <a:pt x="243" y="109"/>
                    <a:pt x="244" y="109"/>
                    <a:pt x="244" y="109"/>
                  </a:cubicBezTo>
                  <a:cubicBezTo>
                    <a:pt x="245" y="109"/>
                    <a:pt x="245" y="109"/>
                    <a:pt x="245" y="109"/>
                  </a:cubicBezTo>
                  <a:cubicBezTo>
                    <a:pt x="246" y="109"/>
                    <a:pt x="246" y="109"/>
                    <a:pt x="246" y="109"/>
                  </a:cubicBezTo>
                  <a:cubicBezTo>
                    <a:pt x="247" y="110"/>
                    <a:pt x="247" y="110"/>
                    <a:pt x="247" y="110"/>
                  </a:cubicBezTo>
                  <a:cubicBezTo>
                    <a:pt x="248" y="110"/>
                    <a:pt x="249" y="110"/>
                    <a:pt x="249" y="110"/>
                  </a:cubicBezTo>
                  <a:cubicBezTo>
                    <a:pt x="249" y="110"/>
                    <a:pt x="249" y="110"/>
                    <a:pt x="250" y="110"/>
                  </a:cubicBezTo>
                  <a:cubicBezTo>
                    <a:pt x="250" y="109"/>
                    <a:pt x="250" y="109"/>
                    <a:pt x="251" y="109"/>
                  </a:cubicBezTo>
                  <a:cubicBezTo>
                    <a:pt x="251" y="109"/>
                    <a:pt x="251" y="109"/>
                    <a:pt x="252" y="109"/>
                  </a:cubicBezTo>
                  <a:cubicBezTo>
                    <a:pt x="252" y="109"/>
                    <a:pt x="252" y="109"/>
                    <a:pt x="252" y="109"/>
                  </a:cubicBezTo>
                  <a:cubicBezTo>
                    <a:pt x="252" y="109"/>
                    <a:pt x="252" y="110"/>
                    <a:pt x="252" y="110"/>
                  </a:cubicBezTo>
                  <a:cubicBezTo>
                    <a:pt x="252" y="110"/>
                    <a:pt x="251" y="110"/>
                    <a:pt x="251" y="110"/>
                  </a:cubicBezTo>
                  <a:cubicBezTo>
                    <a:pt x="250" y="110"/>
                    <a:pt x="250" y="110"/>
                    <a:pt x="249" y="110"/>
                  </a:cubicBezTo>
                  <a:cubicBezTo>
                    <a:pt x="249" y="110"/>
                    <a:pt x="249" y="110"/>
                    <a:pt x="249" y="110"/>
                  </a:cubicBezTo>
                  <a:cubicBezTo>
                    <a:pt x="249" y="111"/>
                    <a:pt x="249" y="111"/>
                    <a:pt x="249" y="111"/>
                  </a:cubicBezTo>
                  <a:cubicBezTo>
                    <a:pt x="249" y="111"/>
                    <a:pt x="250" y="111"/>
                    <a:pt x="250" y="111"/>
                  </a:cubicBezTo>
                  <a:cubicBezTo>
                    <a:pt x="250" y="111"/>
                    <a:pt x="250" y="111"/>
                    <a:pt x="251" y="111"/>
                  </a:cubicBezTo>
                  <a:cubicBezTo>
                    <a:pt x="251" y="111"/>
                    <a:pt x="251" y="112"/>
                    <a:pt x="251" y="112"/>
                  </a:cubicBezTo>
                  <a:cubicBezTo>
                    <a:pt x="252" y="112"/>
                    <a:pt x="255" y="112"/>
                    <a:pt x="256" y="112"/>
                  </a:cubicBezTo>
                  <a:cubicBezTo>
                    <a:pt x="257" y="112"/>
                    <a:pt x="258" y="112"/>
                    <a:pt x="260" y="112"/>
                  </a:cubicBezTo>
                  <a:cubicBezTo>
                    <a:pt x="261" y="112"/>
                    <a:pt x="262" y="111"/>
                    <a:pt x="263" y="110"/>
                  </a:cubicBezTo>
                  <a:cubicBezTo>
                    <a:pt x="263" y="110"/>
                    <a:pt x="263" y="110"/>
                    <a:pt x="264" y="110"/>
                  </a:cubicBezTo>
                  <a:cubicBezTo>
                    <a:pt x="264" y="110"/>
                    <a:pt x="264" y="110"/>
                    <a:pt x="264" y="110"/>
                  </a:cubicBezTo>
                  <a:cubicBezTo>
                    <a:pt x="264" y="110"/>
                    <a:pt x="264" y="110"/>
                    <a:pt x="264" y="110"/>
                  </a:cubicBezTo>
                  <a:cubicBezTo>
                    <a:pt x="264" y="110"/>
                    <a:pt x="264" y="111"/>
                    <a:pt x="264" y="111"/>
                  </a:cubicBezTo>
                  <a:cubicBezTo>
                    <a:pt x="264" y="111"/>
                    <a:pt x="264" y="111"/>
                    <a:pt x="263" y="111"/>
                  </a:cubicBezTo>
                  <a:cubicBezTo>
                    <a:pt x="263" y="111"/>
                    <a:pt x="263" y="111"/>
                    <a:pt x="263" y="111"/>
                  </a:cubicBezTo>
                  <a:cubicBezTo>
                    <a:pt x="263" y="111"/>
                    <a:pt x="263" y="111"/>
                    <a:pt x="263" y="112"/>
                  </a:cubicBezTo>
                  <a:cubicBezTo>
                    <a:pt x="262" y="112"/>
                    <a:pt x="262" y="112"/>
                    <a:pt x="262" y="112"/>
                  </a:cubicBezTo>
                  <a:cubicBezTo>
                    <a:pt x="262" y="112"/>
                    <a:pt x="261" y="113"/>
                    <a:pt x="261" y="113"/>
                  </a:cubicBezTo>
                  <a:cubicBezTo>
                    <a:pt x="261" y="113"/>
                    <a:pt x="261" y="113"/>
                    <a:pt x="261" y="113"/>
                  </a:cubicBezTo>
                  <a:cubicBezTo>
                    <a:pt x="261" y="113"/>
                    <a:pt x="260" y="113"/>
                    <a:pt x="260" y="114"/>
                  </a:cubicBezTo>
                  <a:cubicBezTo>
                    <a:pt x="260" y="114"/>
                    <a:pt x="260" y="114"/>
                    <a:pt x="260" y="114"/>
                  </a:cubicBezTo>
                  <a:cubicBezTo>
                    <a:pt x="259" y="114"/>
                    <a:pt x="259" y="114"/>
                    <a:pt x="258" y="114"/>
                  </a:cubicBezTo>
                  <a:cubicBezTo>
                    <a:pt x="258" y="114"/>
                    <a:pt x="258" y="114"/>
                    <a:pt x="258" y="114"/>
                  </a:cubicBezTo>
                  <a:cubicBezTo>
                    <a:pt x="258" y="114"/>
                    <a:pt x="258" y="114"/>
                    <a:pt x="258" y="114"/>
                  </a:cubicBezTo>
                  <a:cubicBezTo>
                    <a:pt x="258" y="115"/>
                    <a:pt x="258" y="115"/>
                    <a:pt x="258" y="115"/>
                  </a:cubicBezTo>
                  <a:cubicBezTo>
                    <a:pt x="258" y="115"/>
                    <a:pt x="258" y="115"/>
                    <a:pt x="259" y="115"/>
                  </a:cubicBezTo>
                  <a:cubicBezTo>
                    <a:pt x="259" y="115"/>
                    <a:pt x="260" y="115"/>
                    <a:pt x="260" y="115"/>
                  </a:cubicBezTo>
                  <a:cubicBezTo>
                    <a:pt x="261" y="116"/>
                    <a:pt x="261" y="116"/>
                    <a:pt x="262" y="117"/>
                  </a:cubicBezTo>
                  <a:cubicBezTo>
                    <a:pt x="262" y="117"/>
                    <a:pt x="262" y="118"/>
                    <a:pt x="262" y="118"/>
                  </a:cubicBezTo>
                  <a:cubicBezTo>
                    <a:pt x="263" y="118"/>
                    <a:pt x="263" y="118"/>
                    <a:pt x="263" y="118"/>
                  </a:cubicBezTo>
                  <a:cubicBezTo>
                    <a:pt x="263" y="118"/>
                    <a:pt x="263" y="118"/>
                    <a:pt x="264" y="119"/>
                  </a:cubicBezTo>
                  <a:cubicBezTo>
                    <a:pt x="264" y="119"/>
                    <a:pt x="265" y="119"/>
                    <a:pt x="265" y="120"/>
                  </a:cubicBezTo>
                  <a:cubicBezTo>
                    <a:pt x="265" y="120"/>
                    <a:pt x="265" y="123"/>
                    <a:pt x="265" y="123"/>
                  </a:cubicBezTo>
                  <a:cubicBezTo>
                    <a:pt x="265" y="123"/>
                    <a:pt x="265" y="123"/>
                    <a:pt x="265" y="123"/>
                  </a:cubicBezTo>
                  <a:cubicBezTo>
                    <a:pt x="265" y="123"/>
                    <a:pt x="266" y="123"/>
                    <a:pt x="266" y="123"/>
                  </a:cubicBezTo>
                  <a:cubicBezTo>
                    <a:pt x="266" y="124"/>
                    <a:pt x="266" y="124"/>
                    <a:pt x="266" y="124"/>
                  </a:cubicBezTo>
                  <a:cubicBezTo>
                    <a:pt x="266" y="124"/>
                    <a:pt x="266" y="124"/>
                    <a:pt x="266" y="125"/>
                  </a:cubicBezTo>
                  <a:cubicBezTo>
                    <a:pt x="266" y="125"/>
                    <a:pt x="265" y="125"/>
                    <a:pt x="266" y="125"/>
                  </a:cubicBezTo>
                  <a:cubicBezTo>
                    <a:pt x="266" y="125"/>
                    <a:pt x="266" y="125"/>
                    <a:pt x="266" y="125"/>
                  </a:cubicBezTo>
                  <a:cubicBezTo>
                    <a:pt x="267" y="125"/>
                    <a:pt x="267" y="126"/>
                    <a:pt x="268" y="127"/>
                  </a:cubicBezTo>
                  <a:cubicBezTo>
                    <a:pt x="268" y="127"/>
                    <a:pt x="268" y="127"/>
                    <a:pt x="269" y="127"/>
                  </a:cubicBezTo>
                  <a:cubicBezTo>
                    <a:pt x="269" y="128"/>
                    <a:pt x="269" y="127"/>
                    <a:pt x="269" y="127"/>
                  </a:cubicBezTo>
                  <a:cubicBezTo>
                    <a:pt x="270" y="127"/>
                    <a:pt x="270" y="127"/>
                    <a:pt x="270" y="127"/>
                  </a:cubicBezTo>
                  <a:cubicBezTo>
                    <a:pt x="270" y="127"/>
                    <a:pt x="271" y="127"/>
                    <a:pt x="271" y="127"/>
                  </a:cubicBezTo>
                  <a:cubicBezTo>
                    <a:pt x="271" y="127"/>
                    <a:pt x="271" y="126"/>
                    <a:pt x="272" y="126"/>
                  </a:cubicBezTo>
                  <a:cubicBezTo>
                    <a:pt x="272" y="126"/>
                    <a:pt x="272" y="126"/>
                    <a:pt x="272" y="126"/>
                  </a:cubicBezTo>
                  <a:cubicBezTo>
                    <a:pt x="272" y="126"/>
                    <a:pt x="272" y="126"/>
                    <a:pt x="272" y="126"/>
                  </a:cubicBezTo>
                  <a:cubicBezTo>
                    <a:pt x="273" y="126"/>
                    <a:pt x="273" y="127"/>
                    <a:pt x="274" y="127"/>
                  </a:cubicBezTo>
                  <a:cubicBezTo>
                    <a:pt x="274" y="126"/>
                    <a:pt x="275" y="126"/>
                    <a:pt x="275" y="126"/>
                  </a:cubicBezTo>
                  <a:cubicBezTo>
                    <a:pt x="275" y="125"/>
                    <a:pt x="275" y="125"/>
                    <a:pt x="275" y="125"/>
                  </a:cubicBezTo>
                  <a:cubicBezTo>
                    <a:pt x="275" y="124"/>
                    <a:pt x="274" y="124"/>
                    <a:pt x="274" y="124"/>
                  </a:cubicBezTo>
                  <a:cubicBezTo>
                    <a:pt x="274" y="124"/>
                    <a:pt x="274" y="124"/>
                    <a:pt x="275" y="123"/>
                  </a:cubicBezTo>
                  <a:cubicBezTo>
                    <a:pt x="275" y="123"/>
                    <a:pt x="275" y="123"/>
                    <a:pt x="275" y="123"/>
                  </a:cubicBezTo>
                  <a:cubicBezTo>
                    <a:pt x="274" y="122"/>
                    <a:pt x="274" y="122"/>
                    <a:pt x="274" y="122"/>
                  </a:cubicBezTo>
                  <a:cubicBezTo>
                    <a:pt x="274" y="122"/>
                    <a:pt x="274" y="121"/>
                    <a:pt x="273" y="121"/>
                  </a:cubicBezTo>
                  <a:cubicBezTo>
                    <a:pt x="273" y="121"/>
                    <a:pt x="273" y="121"/>
                    <a:pt x="273" y="121"/>
                  </a:cubicBezTo>
                  <a:cubicBezTo>
                    <a:pt x="273" y="121"/>
                    <a:pt x="272" y="121"/>
                    <a:pt x="272" y="121"/>
                  </a:cubicBezTo>
                  <a:cubicBezTo>
                    <a:pt x="272" y="121"/>
                    <a:pt x="273" y="121"/>
                    <a:pt x="273" y="121"/>
                  </a:cubicBezTo>
                  <a:cubicBezTo>
                    <a:pt x="273" y="121"/>
                    <a:pt x="273" y="121"/>
                    <a:pt x="273" y="121"/>
                  </a:cubicBezTo>
                  <a:cubicBezTo>
                    <a:pt x="274" y="121"/>
                    <a:pt x="274" y="121"/>
                    <a:pt x="274" y="121"/>
                  </a:cubicBezTo>
                  <a:cubicBezTo>
                    <a:pt x="274" y="121"/>
                    <a:pt x="274" y="121"/>
                    <a:pt x="274" y="121"/>
                  </a:cubicBezTo>
                  <a:cubicBezTo>
                    <a:pt x="274" y="121"/>
                    <a:pt x="274" y="121"/>
                    <a:pt x="275" y="121"/>
                  </a:cubicBezTo>
                  <a:cubicBezTo>
                    <a:pt x="275" y="121"/>
                    <a:pt x="275" y="121"/>
                    <a:pt x="275" y="121"/>
                  </a:cubicBezTo>
                  <a:cubicBezTo>
                    <a:pt x="276" y="121"/>
                    <a:pt x="276" y="121"/>
                    <a:pt x="276" y="121"/>
                  </a:cubicBezTo>
                  <a:cubicBezTo>
                    <a:pt x="277" y="121"/>
                    <a:pt x="277" y="122"/>
                    <a:pt x="277" y="122"/>
                  </a:cubicBezTo>
                  <a:cubicBezTo>
                    <a:pt x="277" y="122"/>
                    <a:pt x="277" y="122"/>
                    <a:pt x="277" y="123"/>
                  </a:cubicBezTo>
                  <a:cubicBezTo>
                    <a:pt x="277" y="123"/>
                    <a:pt x="278" y="122"/>
                    <a:pt x="278" y="122"/>
                  </a:cubicBezTo>
                  <a:cubicBezTo>
                    <a:pt x="278" y="122"/>
                    <a:pt x="278" y="122"/>
                    <a:pt x="279" y="122"/>
                  </a:cubicBezTo>
                  <a:cubicBezTo>
                    <a:pt x="279" y="121"/>
                    <a:pt x="279" y="121"/>
                    <a:pt x="279" y="121"/>
                  </a:cubicBezTo>
                  <a:cubicBezTo>
                    <a:pt x="279" y="121"/>
                    <a:pt x="279" y="121"/>
                    <a:pt x="279" y="121"/>
                  </a:cubicBezTo>
                  <a:cubicBezTo>
                    <a:pt x="279" y="121"/>
                    <a:pt x="280" y="120"/>
                    <a:pt x="280" y="120"/>
                  </a:cubicBezTo>
                  <a:cubicBezTo>
                    <a:pt x="281" y="121"/>
                    <a:pt x="280" y="121"/>
                    <a:pt x="281" y="121"/>
                  </a:cubicBezTo>
                  <a:cubicBezTo>
                    <a:pt x="281" y="121"/>
                    <a:pt x="281" y="121"/>
                    <a:pt x="282" y="121"/>
                  </a:cubicBezTo>
                  <a:cubicBezTo>
                    <a:pt x="282" y="121"/>
                    <a:pt x="282" y="122"/>
                    <a:pt x="281" y="122"/>
                  </a:cubicBezTo>
                  <a:cubicBezTo>
                    <a:pt x="281" y="122"/>
                    <a:pt x="281" y="122"/>
                    <a:pt x="281" y="122"/>
                  </a:cubicBezTo>
                  <a:cubicBezTo>
                    <a:pt x="281" y="122"/>
                    <a:pt x="281" y="122"/>
                    <a:pt x="280" y="122"/>
                  </a:cubicBezTo>
                  <a:cubicBezTo>
                    <a:pt x="280" y="122"/>
                    <a:pt x="280" y="122"/>
                    <a:pt x="280" y="122"/>
                  </a:cubicBezTo>
                  <a:cubicBezTo>
                    <a:pt x="279" y="122"/>
                    <a:pt x="279" y="123"/>
                    <a:pt x="279" y="124"/>
                  </a:cubicBezTo>
                  <a:cubicBezTo>
                    <a:pt x="279" y="124"/>
                    <a:pt x="279" y="124"/>
                    <a:pt x="279" y="124"/>
                  </a:cubicBezTo>
                  <a:cubicBezTo>
                    <a:pt x="279" y="125"/>
                    <a:pt x="279" y="124"/>
                    <a:pt x="278" y="125"/>
                  </a:cubicBezTo>
                  <a:cubicBezTo>
                    <a:pt x="278" y="125"/>
                    <a:pt x="278" y="125"/>
                    <a:pt x="278" y="125"/>
                  </a:cubicBezTo>
                  <a:cubicBezTo>
                    <a:pt x="278" y="125"/>
                    <a:pt x="278" y="126"/>
                    <a:pt x="278" y="126"/>
                  </a:cubicBezTo>
                  <a:cubicBezTo>
                    <a:pt x="278" y="126"/>
                    <a:pt x="278" y="126"/>
                    <a:pt x="278" y="126"/>
                  </a:cubicBezTo>
                  <a:cubicBezTo>
                    <a:pt x="278" y="126"/>
                    <a:pt x="279" y="126"/>
                    <a:pt x="279" y="126"/>
                  </a:cubicBezTo>
                  <a:cubicBezTo>
                    <a:pt x="279" y="126"/>
                    <a:pt x="280" y="126"/>
                    <a:pt x="280" y="126"/>
                  </a:cubicBezTo>
                  <a:cubicBezTo>
                    <a:pt x="280" y="126"/>
                    <a:pt x="279" y="127"/>
                    <a:pt x="279" y="127"/>
                  </a:cubicBezTo>
                  <a:cubicBezTo>
                    <a:pt x="279" y="127"/>
                    <a:pt x="280" y="128"/>
                    <a:pt x="280" y="128"/>
                  </a:cubicBezTo>
                  <a:cubicBezTo>
                    <a:pt x="280" y="128"/>
                    <a:pt x="280" y="128"/>
                    <a:pt x="280" y="128"/>
                  </a:cubicBezTo>
                  <a:cubicBezTo>
                    <a:pt x="280" y="128"/>
                    <a:pt x="280" y="128"/>
                    <a:pt x="280" y="128"/>
                  </a:cubicBezTo>
                  <a:cubicBezTo>
                    <a:pt x="281" y="128"/>
                    <a:pt x="281" y="128"/>
                    <a:pt x="281" y="127"/>
                  </a:cubicBezTo>
                  <a:cubicBezTo>
                    <a:pt x="282" y="127"/>
                    <a:pt x="282" y="127"/>
                    <a:pt x="282" y="126"/>
                  </a:cubicBezTo>
                  <a:cubicBezTo>
                    <a:pt x="283" y="126"/>
                    <a:pt x="283" y="126"/>
                    <a:pt x="283" y="125"/>
                  </a:cubicBezTo>
                  <a:cubicBezTo>
                    <a:pt x="283" y="125"/>
                    <a:pt x="283" y="125"/>
                    <a:pt x="284" y="125"/>
                  </a:cubicBezTo>
                  <a:cubicBezTo>
                    <a:pt x="284" y="124"/>
                    <a:pt x="285" y="124"/>
                    <a:pt x="285" y="123"/>
                  </a:cubicBezTo>
                  <a:cubicBezTo>
                    <a:pt x="285" y="122"/>
                    <a:pt x="286" y="122"/>
                    <a:pt x="286" y="122"/>
                  </a:cubicBezTo>
                  <a:cubicBezTo>
                    <a:pt x="286" y="121"/>
                    <a:pt x="286" y="121"/>
                    <a:pt x="286" y="121"/>
                  </a:cubicBezTo>
                  <a:cubicBezTo>
                    <a:pt x="287" y="121"/>
                    <a:pt x="287" y="121"/>
                    <a:pt x="287" y="121"/>
                  </a:cubicBezTo>
                  <a:cubicBezTo>
                    <a:pt x="287" y="120"/>
                    <a:pt x="287" y="120"/>
                    <a:pt x="288" y="119"/>
                  </a:cubicBezTo>
                  <a:cubicBezTo>
                    <a:pt x="288" y="119"/>
                    <a:pt x="288" y="119"/>
                    <a:pt x="288" y="118"/>
                  </a:cubicBezTo>
                  <a:cubicBezTo>
                    <a:pt x="288" y="118"/>
                    <a:pt x="289" y="118"/>
                    <a:pt x="289" y="117"/>
                  </a:cubicBezTo>
                  <a:cubicBezTo>
                    <a:pt x="290" y="117"/>
                    <a:pt x="290" y="117"/>
                    <a:pt x="290" y="116"/>
                  </a:cubicBezTo>
                  <a:cubicBezTo>
                    <a:pt x="290" y="116"/>
                    <a:pt x="291" y="116"/>
                    <a:pt x="291" y="116"/>
                  </a:cubicBezTo>
                  <a:cubicBezTo>
                    <a:pt x="291" y="116"/>
                    <a:pt x="292" y="115"/>
                    <a:pt x="292" y="116"/>
                  </a:cubicBezTo>
                  <a:cubicBezTo>
                    <a:pt x="292" y="116"/>
                    <a:pt x="291" y="116"/>
                    <a:pt x="291" y="116"/>
                  </a:cubicBezTo>
                  <a:cubicBezTo>
                    <a:pt x="291" y="116"/>
                    <a:pt x="291" y="117"/>
                    <a:pt x="291" y="117"/>
                  </a:cubicBezTo>
                  <a:cubicBezTo>
                    <a:pt x="291" y="117"/>
                    <a:pt x="291" y="117"/>
                    <a:pt x="291" y="117"/>
                  </a:cubicBezTo>
                  <a:cubicBezTo>
                    <a:pt x="290" y="117"/>
                    <a:pt x="290" y="117"/>
                    <a:pt x="290" y="118"/>
                  </a:cubicBezTo>
                  <a:cubicBezTo>
                    <a:pt x="290" y="118"/>
                    <a:pt x="290" y="118"/>
                    <a:pt x="290" y="118"/>
                  </a:cubicBezTo>
                  <a:cubicBezTo>
                    <a:pt x="289" y="119"/>
                    <a:pt x="289" y="119"/>
                    <a:pt x="289" y="119"/>
                  </a:cubicBezTo>
                  <a:cubicBezTo>
                    <a:pt x="289" y="119"/>
                    <a:pt x="288" y="120"/>
                    <a:pt x="288" y="120"/>
                  </a:cubicBezTo>
                  <a:cubicBezTo>
                    <a:pt x="288" y="120"/>
                    <a:pt x="288" y="120"/>
                    <a:pt x="287" y="120"/>
                  </a:cubicBezTo>
                  <a:cubicBezTo>
                    <a:pt x="287" y="121"/>
                    <a:pt x="288" y="121"/>
                    <a:pt x="288" y="121"/>
                  </a:cubicBezTo>
                  <a:cubicBezTo>
                    <a:pt x="288" y="121"/>
                    <a:pt x="288" y="121"/>
                    <a:pt x="288" y="121"/>
                  </a:cubicBezTo>
                  <a:cubicBezTo>
                    <a:pt x="288" y="122"/>
                    <a:pt x="288" y="121"/>
                    <a:pt x="288" y="122"/>
                  </a:cubicBezTo>
                  <a:cubicBezTo>
                    <a:pt x="288" y="122"/>
                    <a:pt x="288" y="122"/>
                    <a:pt x="288" y="122"/>
                  </a:cubicBezTo>
                  <a:cubicBezTo>
                    <a:pt x="288" y="122"/>
                    <a:pt x="288" y="122"/>
                    <a:pt x="288" y="123"/>
                  </a:cubicBezTo>
                  <a:cubicBezTo>
                    <a:pt x="288" y="123"/>
                    <a:pt x="287" y="123"/>
                    <a:pt x="287" y="123"/>
                  </a:cubicBezTo>
                  <a:cubicBezTo>
                    <a:pt x="287" y="123"/>
                    <a:pt x="287" y="123"/>
                    <a:pt x="287" y="123"/>
                  </a:cubicBezTo>
                  <a:cubicBezTo>
                    <a:pt x="286" y="124"/>
                    <a:pt x="286" y="124"/>
                    <a:pt x="286" y="125"/>
                  </a:cubicBezTo>
                  <a:cubicBezTo>
                    <a:pt x="286" y="125"/>
                    <a:pt x="286" y="126"/>
                    <a:pt x="286" y="126"/>
                  </a:cubicBezTo>
                  <a:cubicBezTo>
                    <a:pt x="286" y="126"/>
                    <a:pt x="286" y="126"/>
                    <a:pt x="286" y="126"/>
                  </a:cubicBezTo>
                  <a:cubicBezTo>
                    <a:pt x="286" y="127"/>
                    <a:pt x="287" y="126"/>
                    <a:pt x="287" y="126"/>
                  </a:cubicBezTo>
                  <a:cubicBezTo>
                    <a:pt x="287" y="127"/>
                    <a:pt x="287" y="127"/>
                    <a:pt x="287" y="127"/>
                  </a:cubicBezTo>
                  <a:cubicBezTo>
                    <a:pt x="288" y="127"/>
                    <a:pt x="287" y="128"/>
                    <a:pt x="288" y="128"/>
                  </a:cubicBezTo>
                  <a:cubicBezTo>
                    <a:pt x="288" y="128"/>
                    <a:pt x="289" y="128"/>
                    <a:pt x="289" y="128"/>
                  </a:cubicBezTo>
                  <a:cubicBezTo>
                    <a:pt x="289" y="128"/>
                    <a:pt x="289" y="127"/>
                    <a:pt x="290" y="127"/>
                  </a:cubicBezTo>
                  <a:cubicBezTo>
                    <a:pt x="290" y="127"/>
                    <a:pt x="290" y="127"/>
                    <a:pt x="290" y="127"/>
                  </a:cubicBezTo>
                  <a:cubicBezTo>
                    <a:pt x="290" y="127"/>
                    <a:pt x="290" y="127"/>
                    <a:pt x="290" y="127"/>
                  </a:cubicBezTo>
                  <a:cubicBezTo>
                    <a:pt x="290" y="126"/>
                    <a:pt x="291" y="126"/>
                    <a:pt x="291" y="126"/>
                  </a:cubicBezTo>
                  <a:cubicBezTo>
                    <a:pt x="291" y="126"/>
                    <a:pt x="291" y="126"/>
                    <a:pt x="291" y="126"/>
                  </a:cubicBezTo>
                  <a:cubicBezTo>
                    <a:pt x="291" y="126"/>
                    <a:pt x="292" y="125"/>
                    <a:pt x="292" y="125"/>
                  </a:cubicBezTo>
                  <a:cubicBezTo>
                    <a:pt x="292" y="125"/>
                    <a:pt x="292" y="125"/>
                    <a:pt x="292" y="125"/>
                  </a:cubicBezTo>
                  <a:cubicBezTo>
                    <a:pt x="293" y="125"/>
                    <a:pt x="293" y="124"/>
                    <a:pt x="293" y="125"/>
                  </a:cubicBezTo>
                  <a:cubicBezTo>
                    <a:pt x="293" y="125"/>
                    <a:pt x="294" y="125"/>
                    <a:pt x="294" y="125"/>
                  </a:cubicBezTo>
                  <a:cubicBezTo>
                    <a:pt x="294" y="125"/>
                    <a:pt x="293" y="125"/>
                    <a:pt x="293" y="125"/>
                  </a:cubicBezTo>
                  <a:cubicBezTo>
                    <a:pt x="293" y="125"/>
                    <a:pt x="293" y="125"/>
                    <a:pt x="293" y="125"/>
                  </a:cubicBezTo>
                  <a:cubicBezTo>
                    <a:pt x="293" y="126"/>
                    <a:pt x="292" y="126"/>
                    <a:pt x="292" y="126"/>
                  </a:cubicBezTo>
                  <a:cubicBezTo>
                    <a:pt x="292" y="126"/>
                    <a:pt x="292" y="126"/>
                    <a:pt x="292" y="126"/>
                  </a:cubicBezTo>
                  <a:cubicBezTo>
                    <a:pt x="291" y="127"/>
                    <a:pt x="291" y="127"/>
                    <a:pt x="291" y="127"/>
                  </a:cubicBezTo>
                  <a:cubicBezTo>
                    <a:pt x="290" y="127"/>
                    <a:pt x="290" y="127"/>
                    <a:pt x="289" y="128"/>
                  </a:cubicBezTo>
                  <a:cubicBezTo>
                    <a:pt x="289" y="128"/>
                    <a:pt x="289" y="128"/>
                    <a:pt x="289" y="128"/>
                  </a:cubicBezTo>
                  <a:cubicBezTo>
                    <a:pt x="288" y="128"/>
                    <a:pt x="288" y="128"/>
                    <a:pt x="288" y="129"/>
                  </a:cubicBezTo>
                  <a:cubicBezTo>
                    <a:pt x="288" y="129"/>
                    <a:pt x="288" y="129"/>
                    <a:pt x="288" y="129"/>
                  </a:cubicBezTo>
                  <a:cubicBezTo>
                    <a:pt x="288" y="130"/>
                    <a:pt x="288" y="130"/>
                    <a:pt x="288" y="130"/>
                  </a:cubicBezTo>
                  <a:cubicBezTo>
                    <a:pt x="288" y="130"/>
                    <a:pt x="289" y="130"/>
                    <a:pt x="289" y="130"/>
                  </a:cubicBezTo>
                  <a:cubicBezTo>
                    <a:pt x="289" y="130"/>
                    <a:pt x="290" y="129"/>
                    <a:pt x="290" y="129"/>
                  </a:cubicBezTo>
                  <a:cubicBezTo>
                    <a:pt x="290" y="129"/>
                    <a:pt x="291" y="129"/>
                    <a:pt x="291" y="130"/>
                  </a:cubicBezTo>
                  <a:cubicBezTo>
                    <a:pt x="290" y="130"/>
                    <a:pt x="290" y="130"/>
                    <a:pt x="290" y="130"/>
                  </a:cubicBezTo>
                  <a:cubicBezTo>
                    <a:pt x="290" y="130"/>
                    <a:pt x="290" y="130"/>
                    <a:pt x="290" y="130"/>
                  </a:cubicBezTo>
                  <a:cubicBezTo>
                    <a:pt x="290" y="130"/>
                    <a:pt x="289" y="130"/>
                    <a:pt x="289" y="130"/>
                  </a:cubicBezTo>
                  <a:cubicBezTo>
                    <a:pt x="289" y="130"/>
                    <a:pt x="289" y="131"/>
                    <a:pt x="289" y="131"/>
                  </a:cubicBezTo>
                  <a:cubicBezTo>
                    <a:pt x="289" y="131"/>
                    <a:pt x="290" y="130"/>
                    <a:pt x="290" y="130"/>
                  </a:cubicBezTo>
                  <a:cubicBezTo>
                    <a:pt x="290" y="130"/>
                    <a:pt x="290" y="130"/>
                    <a:pt x="290" y="130"/>
                  </a:cubicBezTo>
                  <a:cubicBezTo>
                    <a:pt x="291" y="131"/>
                    <a:pt x="291" y="131"/>
                    <a:pt x="291" y="131"/>
                  </a:cubicBezTo>
                  <a:cubicBezTo>
                    <a:pt x="291" y="131"/>
                    <a:pt x="291" y="131"/>
                    <a:pt x="291" y="131"/>
                  </a:cubicBezTo>
                  <a:cubicBezTo>
                    <a:pt x="292" y="131"/>
                    <a:pt x="292" y="131"/>
                    <a:pt x="293" y="131"/>
                  </a:cubicBezTo>
                  <a:cubicBezTo>
                    <a:pt x="293" y="132"/>
                    <a:pt x="292" y="131"/>
                    <a:pt x="292" y="131"/>
                  </a:cubicBezTo>
                  <a:cubicBezTo>
                    <a:pt x="292" y="131"/>
                    <a:pt x="292" y="131"/>
                    <a:pt x="292" y="131"/>
                  </a:cubicBezTo>
                  <a:cubicBezTo>
                    <a:pt x="291" y="131"/>
                    <a:pt x="291" y="131"/>
                    <a:pt x="291" y="131"/>
                  </a:cubicBezTo>
                  <a:cubicBezTo>
                    <a:pt x="291" y="131"/>
                    <a:pt x="291" y="131"/>
                    <a:pt x="291" y="131"/>
                  </a:cubicBezTo>
                  <a:cubicBezTo>
                    <a:pt x="290" y="131"/>
                    <a:pt x="290" y="131"/>
                    <a:pt x="290" y="131"/>
                  </a:cubicBezTo>
                  <a:cubicBezTo>
                    <a:pt x="290" y="131"/>
                    <a:pt x="289" y="131"/>
                    <a:pt x="289" y="131"/>
                  </a:cubicBezTo>
                  <a:cubicBezTo>
                    <a:pt x="289" y="132"/>
                    <a:pt x="288" y="132"/>
                    <a:pt x="288" y="133"/>
                  </a:cubicBezTo>
                  <a:cubicBezTo>
                    <a:pt x="288" y="133"/>
                    <a:pt x="289" y="133"/>
                    <a:pt x="289" y="133"/>
                  </a:cubicBezTo>
                  <a:cubicBezTo>
                    <a:pt x="289" y="133"/>
                    <a:pt x="289" y="133"/>
                    <a:pt x="289" y="133"/>
                  </a:cubicBezTo>
                  <a:cubicBezTo>
                    <a:pt x="289" y="134"/>
                    <a:pt x="289" y="134"/>
                    <a:pt x="289" y="134"/>
                  </a:cubicBezTo>
                  <a:cubicBezTo>
                    <a:pt x="289" y="134"/>
                    <a:pt x="289" y="134"/>
                    <a:pt x="289" y="134"/>
                  </a:cubicBezTo>
                  <a:cubicBezTo>
                    <a:pt x="289" y="134"/>
                    <a:pt x="290" y="135"/>
                    <a:pt x="290" y="135"/>
                  </a:cubicBezTo>
                  <a:cubicBezTo>
                    <a:pt x="290" y="135"/>
                    <a:pt x="289" y="135"/>
                    <a:pt x="289" y="135"/>
                  </a:cubicBezTo>
                  <a:cubicBezTo>
                    <a:pt x="289" y="135"/>
                    <a:pt x="289" y="134"/>
                    <a:pt x="289" y="134"/>
                  </a:cubicBezTo>
                  <a:cubicBezTo>
                    <a:pt x="289" y="134"/>
                    <a:pt x="288" y="134"/>
                    <a:pt x="288" y="134"/>
                  </a:cubicBezTo>
                  <a:cubicBezTo>
                    <a:pt x="288" y="134"/>
                    <a:pt x="288" y="135"/>
                    <a:pt x="288" y="135"/>
                  </a:cubicBezTo>
                  <a:cubicBezTo>
                    <a:pt x="288" y="135"/>
                    <a:pt x="288" y="135"/>
                    <a:pt x="288" y="135"/>
                  </a:cubicBezTo>
                  <a:cubicBezTo>
                    <a:pt x="288" y="135"/>
                    <a:pt x="288" y="135"/>
                    <a:pt x="288" y="135"/>
                  </a:cubicBezTo>
                  <a:cubicBezTo>
                    <a:pt x="287" y="135"/>
                    <a:pt x="287" y="134"/>
                    <a:pt x="287" y="135"/>
                  </a:cubicBezTo>
                  <a:cubicBezTo>
                    <a:pt x="287" y="135"/>
                    <a:pt x="287" y="135"/>
                    <a:pt x="287" y="135"/>
                  </a:cubicBezTo>
                  <a:cubicBezTo>
                    <a:pt x="287" y="135"/>
                    <a:pt x="286" y="135"/>
                    <a:pt x="286" y="135"/>
                  </a:cubicBezTo>
                  <a:cubicBezTo>
                    <a:pt x="286" y="136"/>
                    <a:pt x="286" y="136"/>
                    <a:pt x="286" y="136"/>
                  </a:cubicBezTo>
                  <a:cubicBezTo>
                    <a:pt x="286" y="136"/>
                    <a:pt x="285" y="136"/>
                    <a:pt x="286" y="137"/>
                  </a:cubicBezTo>
                  <a:cubicBezTo>
                    <a:pt x="286" y="137"/>
                    <a:pt x="286" y="137"/>
                    <a:pt x="286" y="137"/>
                  </a:cubicBezTo>
                  <a:cubicBezTo>
                    <a:pt x="286" y="137"/>
                    <a:pt x="286" y="137"/>
                    <a:pt x="286" y="137"/>
                  </a:cubicBezTo>
                  <a:cubicBezTo>
                    <a:pt x="287" y="137"/>
                    <a:pt x="287" y="137"/>
                    <a:pt x="287" y="137"/>
                  </a:cubicBezTo>
                  <a:cubicBezTo>
                    <a:pt x="287" y="137"/>
                    <a:pt x="288" y="137"/>
                    <a:pt x="288" y="137"/>
                  </a:cubicBezTo>
                  <a:cubicBezTo>
                    <a:pt x="288" y="138"/>
                    <a:pt x="287" y="137"/>
                    <a:pt x="287" y="138"/>
                  </a:cubicBezTo>
                  <a:cubicBezTo>
                    <a:pt x="287" y="138"/>
                    <a:pt x="287" y="138"/>
                    <a:pt x="287" y="138"/>
                  </a:cubicBezTo>
                  <a:cubicBezTo>
                    <a:pt x="286" y="138"/>
                    <a:pt x="286" y="138"/>
                    <a:pt x="286" y="138"/>
                  </a:cubicBezTo>
                  <a:cubicBezTo>
                    <a:pt x="286" y="138"/>
                    <a:pt x="285" y="138"/>
                    <a:pt x="285" y="138"/>
                  </a:cubicBezTo>
                  <a:cubicBezTo>
                    <a:pt x="285" y="138"/>
                    <a:pt x="285" y="138"/>
                    <a:pt x="284" y="138"/>
                  </a:cubicBezTo>
                  <a:cubicBezTo>
                    <a:pt x="284" y="138"/>
                    <a:pt x="284" y="138"/>
                    <a:pt x="284" y="138"/>
                  </a:cubicBezTo>
                  <a:cubicBezTo>
                    <a:pt x="284" y="138"/>
                    <a:pt x="283" y="138"/>
                    <a:pt x="284" y="139"/>
                  </a:cubicBezTo>
                  <a:cubicBezTo>
                    <a:pt x="284" y="139"/>
                    <a:pt x="284" y="139"/>
                    <a:pt x="285" y="139"/>
                  </a:cubicBezTo>
                  <a:cubicBezTo>
                    <a:pt x="285" y="139"/>
                    <a:pt x="285" y="139"/>
                    <a:pt x="285" y="139"/>
                  </a:cubicBezTo>
                  <a:cubicBezTo>
                    <a:pt x="285" y="139"/>
                    <a:pt x="285" y="139"/>
                    <a:pt x="285" y="139"/>
                  </a:cubicBezTo>
                  <a:cubicBezTo>
                    <a:pt x="285" y="140"/>
                    <a:pt x="285" y="140"/>
                    <a:pt x="286" y="140"/>
                  </a:cubicBezTo>
                  <a:cubicBezTo>
                    <a:pt x="286" y="140"/>
                    <a:pt x="286" y="140"/>
                    <a:pt x="287" y="140"/>
                  </a:cubicBezTo>
                  <a:cubicBezTo>
                    <a:pt x="287" y="140"/>
                    <a:pt x="287" y="140"/>
                    <a:pt x="287" y="141"/>
                  </a:cubicBezTo>
                  <a:cubicBezTo>
                    <a:pt x="287" y="141"/>
                    <a:pt x="287" y="141"/>
                    <a:pt x="286" y="141"/>
                  </a:cubicBezTo>
                  <a:cubicBezTo>
                    <a:pt x="286" y="141"/>
                    <a:pt x="286" y="141"/>
                    <a:pt x="286" y="141"/>
                  </a:cubicBezTo>
                  <a:cubicBezTo>
                    <a:pt x="286" y="141"/>
                    <a:pt x="286" y="141"/>
                    <a:pt x="286" y="142"/>
                  </a:cubicBezTo>
                  <a:cubicBezTo>
                    <a:pt x="286" y="142"/>
                    <a:pt x="286" y="143"/>
                    <a:pt x="286" y="143"/>
                  </a:cubicBezTo>
                  <a:cubicBezTo>
                    <a:pt x="286" y="143"/>
                    <a:pt x="286" y="143"/>
                    <a:pt x="287" y="143"/>
                  </a:cubicBezTo>
                  <a:cubicBezTo>
                    <a:pt x="287" y="143"/>
                    <a:pt x="287" y="142"/>
                    <a:pt x="287" y="142"/>
                  </a:cubicBezTo>
                  <a:cubicBezTo>
                    <a:pt x="287" y="142"/>
                    <a:pt x="287" y="142"/>
                    <a:pt x="288" y="143"/>
                  </a:cubicBezTo>
                  <a:cubicBezTo>
                    <a:pt x="288" y="143"/>
                    <a:pt x="287" y="143"/>
                    <a:pt x="287" y="143"/>
                  </a:cubicBezTo>
                  <a:cubicBezTo>
                    <a:pt x="287" y="143"/>
                    <a:pt x="287" y="143"/>
                    <a:pt x="287" y="143"/>
                  </a:cubicBezTo>
                  <a:cubicBezTo>
                    <a:pt x="287" y="143"/>
                    <a:pt x="287" y="144"/>
                    <a:pt x="287" y="144"/>
                  </a:cubicBezTo>
                  <a:cubicBezTo>
                    <a:pt x="287" y="144"/>
                    <a:pt x="287" y="144"/>
                    <a:pt x="287" y="145"/>
                  </a:cubicBezTo>
                  <a:cubicBezTo>
                    <a:pt x="286" y="145"/>
                    <a:pt x="286" y="145"/>
                    <a:pt x="286" y="145"/>
                  </a:cubicBezTo>
                  <a:cubicBezTo>
                    <a:pt x="286" y="146"/>
                    <a:pt x="285" y="146"/>
                    <a:pt x="285" y="146"/>
                  </a:cubicBezTo>
                  <a:cubicBezTo>
                    <a:pt x="285" y="146"/>
                    <a:pt x="286" y="147"/>
                    <a:pt x="286" y="147"/>
                  </a:cubicBezTo>
                  <a:cubicBezTo>
                    <a:pt x="286" y="147"/>
                    <a:pt x="286" y="147"/>
                    <a:pt x="286" y="147"/>
                  </a:cubicBezTo>
                  <a:cubicBezTo>
                    <a:pt x="287" y="147"/>
                    <a:pt x="287" y="148"/>
                    <a:pt x="286" y="148"/>
                  </a:cubicBezTo>
                  <a:cubicBezTo>
                    <a:pt x="286" y="148"/>
                    <a:pt x="286" y="148"/>
                    <a:pt x="286" y="148"/>
                  </a:cubicBezTo>
                  <a:cubicBezTo>
                    <a:pt x="286" y="148"/>
                    <a:pt x="286" y="148"/>
                    <a:pt x="286" y="149"/>
                  </a:cubicBezTo>
                  <a:cubicBezTo>
                    <a:pt x="287" y="149"/>
                    <a:pt x="287" y="149"/>
                    <a:pt x="287" y="149"/>
                  </a:cubicBezTo>
                  <a:cubicBezTo>
                    <a:pt x="287" y="149"/>
                    <a:pt x="287" y="149"/>
                    <a:pt x="287" y="149"/>
                  </a:cubicBezTo>
                  <a:cubicBezTo>
                    <a:pt x="288" y="149"/>
                    <a:pt x="288" y="148"/>
                    <a:pt x="288" y="148"/>
                  </a:cubicBezTo>
                  <a:cubicBezTo>
                    <a:pt x="288" y="148"/>
                    <a:pt x="288" y="148"/>
                    <a:pt x="288" y="148"/>
                  </a:cubicBezTo>
                  <a:cubicBezTo>
                    <a:pt x="289" y="148"/>
                    <a:pt x="289" y="149"/>
                    <a:pt x="289" y="149"/>
                  </a:cubicBezTo>
                  <a:cubicBezTo>
                    <a:pt x="288" y="149"/>
                    <a:pt x="287" y="149"/>
                    <a:pt x="287" y="149"/>
                  </a:cubicBezTo>
                  <a:cubicBezTo>
                    <a:pt x="287" y="149"/>
                    <a:pt x="286" y="149"/>
                    <a:pt x="286" y="149"/>
                  </a:cubicBezTo>
                  <a:cubicBezTo>
                    <a:pt x="286" y="150"/>
                    <a:pt x="285" y="150"/>
                    <a:pt x="285" y="150"/>
                  </a:cubicBezTo>
                  <a:cubicBezTo>
                    <a:pt x="285" y="150"/>
                    <a:pt x="285" y="150"/>
                    <a:pt x="285" y="150"/>
                  </a:cubicBezTo>
                  <a:cubicBezTo>
                    <a:pt x="285" y="150"/>
                    <a:pt x="285" y="151"/>
                    <a:pt x="285" y="151"/>
                  </a:cubicBezTo>
                  <a:cubicBezTo>
                    <a:pt x="285" y="151"/>
                    <a:pt x="284" y="151"/>
                    <a:pt x="284" y="151"/>
                  </a:cubicBezTo>
                  <a:cubicBezTo>
                    <a:pt x="284" y="151"/>
                    <a:pt x="284" y="151"/>
                    <a:pt x="284" y="151"/>
                  </a:cubicBezTo>
                  <a:cubicBezTo>
                    <a:pt x="284" y="151"/>
                    <a:pt x="284" y="151"/>
                    <a:pt x="284" y="151"/>
                  </a:cubicBezTo>
                  <a:cubicBezTo>
                    <a:pt x="284" y="151"/>
                    <a:pt x="283" y="151"/>
                    <a:pt x="283" y="151"/>
                  </a:cubicBezTo>
                  <a:cubicBezTo>
                    <a:pt x="283" y="151"/>
                    <a:pt x="283" y="151"/>
                    <a:pt x="283" y="152"/>
                  </a:cubicBezTo>
                  <a:cubicBezTo>
                    <a:pt x="282" y="152"/>
                    <a:pt x="282" y="153"/>
                    <a:pt x="282" y="153"/>
                  </a:cubicBezTo>
                  <a:cubicBezTo>
                    <a:pt x="282" y="153"/>
                    <a:pt x="281" y="153"/>
                    <a:pt x="281" y="153"/>
                  </a:cubicBezTo>
                  <a:cubicBezTo>
                    <a:pt x="281" y="153"/>
                    <a:pt x="281" y="153"/>
                    <a:pt x="280" y="153"/>
                  </a:cubicBezTo>
                  <a:cubicBezTo>
                    <a:pt x="280" y="153"/>
                    <a:pt x="279" y="153"/>
                    <a:pt x="279" y="154"/>
                  </a:cubicBezTo>
                  <a:cubicBezTo>
                    <a:pt x="279" y="154"/>
                    <a:pt x="279" y="154"/>
                    <a:pt x="279" y="154"/>
                  </a:cubicBezTo>
                  <a:cubicBezTo>
                    <a:pt x="278" y="154"/>
                    <a:pt x="278" y="154"/>
                    <a:pt x="278" y="154"/>
                  </a:cubicBezTo>
                  <a:cubicBezTo>
                    <a:pt x="278" y="155"/>
                    <a:pt x="278" y="155"/>
                    <a:pt x="277" y="155"/>
                  </a:cubicBezTo>
                  <a:cubicBezTo>
                    <a:pt x="277" y="155"/>
                    <a:pt x="277" y="156"/>
                    <a:pt x="278" y="156"/>
                  </a:cubicBezTo>
                  <a:cubicBezTo>
                    <a:pt x="278" y="156"/>
                    <a:pt x="278" y="156"/>
                    <a:pt x="278" y="156"/>
                  </a:cubicBezTo>
                  <a:cubicBezTo>
                    <a:pt x="279" y="156"/>
                    <a:pt x="279" y="156"/>
                    <a:pt x="279" y="155"/>
                  </a:cubicBezTo>
                  <a:cubicBezTo>
                    <a:pt x="280" y="155"/>
                    <a:pt x="281" y="154"/>
                    <a:pt x="281" y="154"/>
                  </a:cubicBezTo>
                  <a:cubicBezTo>
                    <a:pt x="282" y="154"/>
                    <a:pt x="282" y="154"/>
                    <a:pt x="282" y="154"/>
                  </a:cubicBezTo>
                  <a:cubicBezTo>
                    <a:pt x="283" y="154"/>
                    <a:pt x="283" y="154"/>
                    <a:pt x="283" y="153"/>
                  </a:cubicBezTo>
                  <a:cubicBezTo>
                    <a:pt x="283" y="153"/>
                    <a:pt x="284" y="153"/>
                    <a:pt x="284" y="153"/>
                  </a:cubicBezTo>
                  <a:cubicBezTo>
                    <a:pt x="284" y="153"/>
                    <a:pt x="285" y="152"/>
                    <a:pt x="285" y="152"/>
                  </a:cubicBezTo>
                  <a:cubicBezTo>
                    <a:pt x="285" y="152"/>
                    <a:pt x="285" y="152"/>
                    <a:pt x="285" y="152"/>
                  </a:cubicBezTo>
                  <a:cubicBezTo>
                    <a:pt x="286" y="152"/>
                    <a:pt x="286" y="152"/>
                    <a:pt x="286" y="152"/>
                  </a:cubicBezTo>
                  <a:cubicBezTo>
                    <a:pt x="287" y="151"/>
                    <a:pt x="288" y="152"/>
                    <a:pt x="288" y="151"/>
                  </a:cubicBezTo>
                  <a:cubicBezTo>
                    <a:pt x="289" y="151"/>
                    <a:pt x="289" y="151"/>
                    <a:pt x="289" y="151"/>
                  </a:cubicBezTo>
                  <a:cubicBezTo>
                    <a:pt x="290" y="151"/>
                    <a:pt x="290" y="150"/>
                    <a:pt x="290" y="150"/>
                  </a:cubicBezTo>
                  <a:cubicBezTo>
                    <a:pt x="290" y="150"/>
                    <a:pt x="291" y="151"/>
                    <a:pt x="291" y="151"/>
                  </a:cubicBezTo>
                  <a:cubicBezTo>
                    <a:pt x="291" y="151"/>
                    <a:pt x="291" y="151"/>
                    <a:pt x="290" y="151"/>
                  </a:cubicBezTo>
                  <a:cubicBezTo>
                    <a:pt x="290" y="151"/>
                    <a:pt x="290" y="151"/>
                    <a:pt x="289" y="151"/>
                  </a:cubicBezTo>
                  <a:cubicBezTo>
                    <a:pt x="289" y="152"/>
                    <a:pt x="289" y="152"/>
                    <a:pt x="289" y="152"/>
                  </a:cubicBezTo>
                  <a:cubicBezTo>
                    <a:pt x="289" y="153"/>
                    <a:pt x="289" y="153"/>
                    <a:pt x="289" y="154"/>
                  </a:cubicBezTo>
                  <a:cubicBezTo>
                    <a:pt x="289" y="155"/>
                    <a:pt x="288" y="156"/>
                    <a:pt x="288" y="156"/>
                  </a:cubicBezTo>
                  <a:cubicBezTo>
                    <a:pt x="287" y="156"/>
                    <a:pt x="287" y="157"/>
                    <a:pt x="287" y="157"/>
                  </a:cubicBezTo>
                  <a:cubicBezTo>
                    <a:pt x="286" y="157"/>
                    <a:pt x="286" y="158"/>
                    <a:pt x="286" y="158"/>
                  </a:cubicBezTo>
                  <a:cubicBezTo>
                    <a:pt x="286" y="158"/>
                    <a:pt x="287" y="158"/>
                    <a:pt x="287" y="158"/>
                  </a:cubicBezTo>
                  <a:cubicBezTo>
                    <a:pt x="287" y="158"/>
                    <a:pt x="288" y="158"/>
                    <a:pt x="288" y="158"/>
                  </a:cubicBezTo>
                  <a:cubicBezTo>
                    <a:pt x="288" y="158"/>
                    <a:pt x="288" y="159"/>
                    <a:pt x="288" y="159"/>
                  </a:cubicBezTo>
                  <a:cubicBezTo>
                    <a:pt x="288" y="159"/>
                    <a:pt x="288" y="159"/>
                    <a:pt x="287" y="159"/>
                  </a:cubicBezTo>
                  <a:cubicBezTo>
                    <a:pt x="287" y="159"/>
                    <a:pt x="287" y="159"/>
                    <a:pt x="287" y="159"/>
                  </a:cubicBezTo>
                  <a:cubicBezTo>
                    <a:pt x="287" y="159"/>
                    <a:pt x="285" y="160"/>
                    <a:pt x="284" y="160"/>
                  </a:cubicBezTo>
                  <a:cubicBezTo>
                    <a:pt x="284" y="161"/>
                    <a:pt x="284" y="161"/>
                    <a:pt x="283" y="161"/>
                  </a:cubicBezTo>
                  <a:cubicBezTo>
                    <a:pt x="283" y="161"/>
                    <a:pt x="283" y="161"/>
                    <a:pt x="283" y="161"/>
                  </a:cubicBezTo>
                  <a:cubicBezTo>
                    <a:pt x="283" y="161"/>
                    <a:pt x="283" y="161"/>
                    <a:pt x="283" y="161"/>
                  </a:cubicBezTo>
                  <a:cubicBezTo>
                    <a:pt x="283" y="161"/>
                    <a:pt x="283" y="161"/>
                    <a:pt x="283" y="161"/>
                  </a:cubicBezTo>
                  <a:cubicBezTo>
                    <a:pt x="282" y="161"/>
                    <a:pt x="282" y="161"/>
                    <a:pt x="282" y="161"/>
                  </a:cubicBezTo>
                  <a:cubicBezTo>
                    <a:pt x="282" y="162"/>
                    <a:pt x="281" y="162"/>
                    <a:pt x="281" y="163"/>
                  </a:cubicBezTo>
                  <a:cubicBezTo>
                    <a:pt x="281" y="163"/>
                    <a:pt x="281" y="164"/>
                    <a:pt x="281" y="164"/>
                  </a:cubicBezTo>
                  <a:cubicBezTo>
                    <a:pt x="281" y="164"/>
                    <a:pt x="281" y="163"/>
                    <a:pt x="282" y="163"/>
                  </a:cubicBezTo>
                  <a:cubicBezTo>
                    <a:pt x="282" y="163"/>
                    <a:pt x="282" y="163"/>
                    <a:pt x="283" y="163"/>
                  </a:cubicBezTo>
                  <a:cubicBezTo>
                    <a:pt x="283" y="163"/>
                    <a:pt x="282" y="163"/>
                    <a:pt x="282" y="163"/>
                  </a:cubicBezTo>
                  <a:cubicBezTo>
                    <a:pt x="282" y="163"/>
                    <a:pt x="282" y="164"/>
                    <a:pt x="282" y="164"/>
                  </a:cubicBezTo>
                  <a:cubicBezTo>
                    <a:pt x="282" y="164"/>
                    <a:pt x="282" y="164"/>
                    <a:pt x="282" y="164"/>
                  </a:cubicBezTo>
                  <a:cubicBezTo>
                    <a:pt x="285" y="163"/>
                    <a:pt x="290" y="159"/>
                    <a:pt x="291" y="159"/>
                  </a:cubicBezTo>
                  <a:cubicBezTo>
                    <a:pt x="293" y="157"/>
                    <a:pt x="294" y="156"/>
                    <a:pt x="295" y="154"/>
                  </a:cubicBezTo>
                  <a:cubicBezTo>
                    <a:pt x="297" y="152"/>
                    <a:pt x="298" y="153"/>
                    <a:pt x="300" y="152"/>
                  </a:cubicBezTo>
                  <a:cubicBezTo>
                    <a:pt x="301" y="152"/>
                    <a:pt x="300" y="150"/>
                    <a:pt x="299" y="150"/>
                  </a:cubicBezTo>
                  <a:close/>
                  <a:moveTo>
                    <a:pt x="99" y="103"/>
                  </a:moveTo>
                  <a:cubicBezTo>
                    <a:pt x="98" y="103"/>
                    <a:pt x="98" y="102"/>
                    <a:pt x="97" y="102"/>
                  </a:cubicBezTo>
                  <a:cubicBezTo>
                    <a:pt x="97" y="102"/>
                    <a:pt x="97" y="102"/>
                    <a:pt x="96" y="102"/>
                  </a:cubicBezTo>
                  <a:cubicBezTo>
                    <a:pt x="96" y="102"/>
                    <a:pt x="96" y="103"/>
                    <a:pt x="96" y="103"/>
                  </a:cubicBezTo>
                  <a:cubicBezTo>
                    <a:pt x="95" y="103"/>
                    <a:pt x="95" y="103"/>
                    <a:pt x="94" y="104"/>
                  </a:cubicBezTo>
                  <a:cubicBezTo>
                    <a:pt x="94" y="104"/>
                    <a:pt x="93" y="104"/>
                    <a:pt x="93" y="104"/>
                  </a:cubicBezTo>
                  <a:cubicBezTo>
                    <a:pt x="93" y="105"/>
                    <a:pt x="92" y="105"/>
                    <a:pt x="92" y="105"/>
                  </a:cubicBezTo>
                  <a:cubicBezTo>
                    <a:pt x="92" y="105"/>
                    <a:pt x="92" y="105"/>
                    <a:pt x="92" y="105"/>
                  </a:cubicBezTo>
                  <a:cubicBezTo>
                    <a:pt x="92" y="105"/>
                    <a:pt x="92" y="105"/>
                    <a:pt x="92" y="104"/>
                  </a:cubicBezTo>
                  <a:cubicBezTo>
                    <a:pt x="93" y="104"/>
                    <a:pt x="93" y="104"/>
                    <a:pt x="93" y="104"/>
                  </a:cubicBezTo>
                  <a:cubicBezTo>
                    <a:pt x="94" y="104"/>
                    <a:pt x="94" y="103"/>
                    <a:pt x="94" y="103"/>
                  </a:cubicBezTo>
                  <a:cubicBezTo>
                    <a:pt x="94" y="103"/>
                    <a:pt x="95" y="103"/>
                    <a:pt x="95" y="102"/>
                  </a:cubicBezTo>
                  <a:cubicBezTo>
                    <a:pt x="96" y="102"/>
                    <a:pt x="96" y="102"/>
                    <a:pt x="97" y="102"/>
                  </a:cubicBezTo>
                  <a:cubicBezTo>
                    <a:pt x="97" y="102"/>
                    <a:pt x="98" y="102"/>
                    <a:pt x="98" y="102"/>
                  </a:cubicBezTo>
                  <a:cubicBezTo>
                    <a:pt x="98" y="102"/>
                    <a:pt x="99" y="102"/>
                    <a:pt x="99" y="102"/>
                  </a:cubicBezTo>
                  <a:cubicBezTo>
                    <a:pt x="99" y="102"/>
                    <a:pt x="99" y="102"/>
                    <a:pt x="99" y="103"/>
                  </a:cubicBezTo>
                  <a:close/>
                  <a:moveTo>
                    <a:pt x="206" y="95"/>
                  </a:moveTo>
                  <a:cubicBezTo>
                    <a:pt x="206" y="95"/>
                    <a:pt x="206" y="95"/>
                    <a:pt x="205" y="95"/>
                  </a:cubicBezTo>
                  <a:cubicBezTo>
                    <a:pt x="205" y="95"/>
                    <a:pt x="204" y="95"/>
                    <a:pt x="204" y="95"/>
                  </a:cubicBezTo>
                  <a:cubicBezTo>
                    <a:pt x="204" y="95"/>
                    <a:pt x="203" y="95"/>
                    <a:pt x="203" y="95"/>
                  </a:cubicBezTo>
                  <a:cubicBezTo>
                    <a:pt x="203" y="95"/>
                    <a:pt x="203" y="95"/>
                    <a:pt x="202" y="95"/>
                  </a:cubicBezTo>
                  <a:cubicBezTo>
                    <a:pt x="202" y="96"/>
                    <a:pt x="201" y="96"/>
                    <a:pt x="200" y="96"/>
                  </a:cubicBezTo>
                  <a:cubicBezTo>
                    <a:pt x="200" y="97"/>
                    <a:pt x="199" y="97"/>
                    <a:pt x="199" y="97"/>
                  </a:cubicBezTo>
                  <a:cubicBezTo>
                    <a:pt x="199" y="97"/>
                    <a:pt x="198" y="97"/>
                    <a:pt x="198" y="97"/>
                  </a:cubicBezTo>
                  <a:cubicBezTo>
                    <a:pt x="198" y="97"/>
                    <a:pt x="198" y="97"/>
                    <a:pt x="198" y="97"/>
                  </a:cubicBezTo>
                  <a:cubicBezTo>
                    <a:pt x="198" y="97"/>
                    <a:pt x="198" y="97"/>
                    <a:pt x="198" y="97"/>
                  </a:cubicBezTo>
                  <a:cubicBezTo>
                    <a:pt x="198" y="96"/>
                    <a:pt x="199" y="96"/>
                    <a:pt x="199" y="96"/>
                  </a:cubicBezTo>
                  <a:cubicBezTo>
                    <a:pt x="200" y="96"/>
                    <a:pt x="200" y="96"/>
                    <a:pt x="200" y="96"/>
                  </a:cubicBezTo>
                  <a:cubicBezTo>
                    <a:pt x="200" y="95"/>
                    <a:pt x="201" y="96"/>
                    <a:pt x="201" y="96"/>
                  </a:cubicBezTo>
                  <a:cubicBezTo>
                    <a:pt x="202" y="95"/>
                    <a:pt x="202" y="95"/>
                    <a:pt x="202" y="95"/>
                  </a:cubicBezTo>
                  <a:cubicBezTo>
                    <a:pt x="203" y="95"/>
                    <a:pt x="203" y="95"/>
                    <a:pt x="203" y="95"/>
                  </a:cubicBezTo>
                  <a:cubicBezTo>
                    <a:pt x="203" y="95"/>
                    <a:pt x="203" y="94"/>
                    <a:pt x="203" y="94"/>
                  </a:cubicBezTo>
                  <a:cubicBezTo>
                    <a:pt x="204" y="94"/>
                    <a:pt x="204" y="94"/>
                    <a:pt x="204" y="94"/>
                  </a:cubicBezTo>
                  <a:cubicBezTo>
                    <a:pt x="205" y="94"/>
                    <a:pt x="205" y="94"/>
                    <a:pt x="206" y="94"/>
                  </a:cubicBezTo>
                  <a:cubicBezTo>
                    <a:pt x="206" y="94"/>
                    <a:pt x="206" y="94"/>
                    <a:pt x="206" y="9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374" name="Freeform 376"/>
            <p:cNvSpPr>
              <a:spLocks/>
            </p:cNvSpPr>
            <p:nvPr/>
          </p:nvSpPr>
          <p:spPr bwMode="auto">
            <a:xfrm>
              <a:off x="909638" y="3382963"/>
              <a:ext cx="747713" cy="588963"/>
            </a:xfrm>
            <a:custGeom>
              <a:avLst/>
              <a:gdLst>
                <a:gd name="T0" fmla="*/ 205 w 257"/>
                <a:gd name="T1" fmla="*/ 172 h 202"/>
                <a:gd name="T2" fmla="*/ 241 w 257"/>
                <a:gd name="T3" fmla="*/ 156 h 202"/>
                <a:gd name="T4" fmla="*/ 248 w 257"/>
                <a:gd name="T5" fmla="*/ 148 h 202"/>
                <a:gd name="T6" fmla="*/ 253 w 257"/>
                <a:gd name="T7" fmla="*/ 125 h 202"/>
                <a:gd name="T8" fmla="*/ 206 w 257"/>
                <a:gd name="T9" fmla="*/ 158 h 202"/>
                <a:gd name="T10" fmla="*/ 182 w 257"/>
                <a:gd name="T11" fmla="*/ 162 h 202"/>
                <a:gd name="T12" fmla="*/ 164 w 257"/>
                <a:gd name="T13" fmla="*/ 150 h 202"/>
                <a:gd name="T14" fmla="*/ 158 w 257"/>
                <a:gd name="T15" fmla="*/ 95 h 202"/>
                <a:gd name="T16" fmla="*/ 160 w 257"/>
                <a:gd name="T17" fmla="*/ 88 h 202"/>
                <a:gd name="T18" fmla="*/ 163 w 257"/>
                <a:gd name="T19" fmla="*/ 81 h 202"/>
                <a:gd name="T20" fmla="*/ 166 w 257"/>
                <a:gd name="T21" fmla="*/ 78 h 202"/>
                <a:gd name="T22" fmla="*/ 150 w 257"/>
                <a:gd name="T23" fmla="*/ 68 h 202"/>
                <a:gd name="T24" fmla="*/ 126 w 257"/>
                <a:gd name="T25" fmla="*/ 34 h 202"/>
                <a:gd name="T26" fmla="*/ 97 w 257"/>
                <a:gd name="T27" fmla="*/ 11 h 202"/>
                <a:gd name="T28" fmla="*/ 1 w 257"/>
                <a:gd name="T29" fmla="*/ 5 h 202"/>
                <a:gd name="T30" fmla="*/ 2 w 257"/>
                <a:gd name="T31" fmla="*/ 15 h 202"/>
                <a:gd name="T32" fmla="*/ 2 w 257"/>
                <a:gd name="T33" fmla="*/ 20 h 202"/>
                <a:gd name="T34" fmla="*/ 3 w 257"/>
                <a:gd name="T35" fmla="*/ 26 h 202"/>
                <a:gd name="T36" fmla="*/ 5 w 257"/>
                <a:gd name="T37" fmla="*/ 34 h 202"/>
                <a:gd name="T38" fmla="*/ 12 w 257"/>
                <a:gd name="T39" fmla="*/ 43 h 202"/>
                <a:gd name="T40" fmla="*/ 11 w 257"/>
                <a:gd name="T41" fmla="*/ 54 h 202"/>
                <a:gd name="T42" fmla="*/ 14 w 257"/>
                <a:gd name="T43" fmla="*/ 56 h 202"/>
                <a:gd name="T44" fmla="*/ 11 w 257"/>
                <a:gd name="T45" fmla="*/ 56 h 202"/>
                <a:gd name="T46" fmla="*/ 6 w 257"/>
                <a:gd name="T47" fmla="*/ 56 h 202"/>
                <a:gd name="T48" fmla="*/ 4 w 257"/>
                <a:gd name="T49" fmla="*/ 56 h 202"/>
                <a:gd name="T50" fmla="*/ 9 w 257"/>
                <a:gd name="T51" fmla="*/ 63 h 202"/>
                <a:gd name="T52" fmla="*/ 14 w 257"/>
                <a:gd name="T53" fmla="*/ 66 h 202"/>
                <a:gd name="T54" fmla="*/ 17 w 257"/>
                <a:gd name="T55" fmla="*/ 65 h 202"/>
                <a:gd name="T56" fmla="*/ 19 w 257"/>
                <a:gd name="T57" fmla="*/ 69 h 202"/>
                <a:gd name="T58" fmla="*/ 24 w 257"/>
                <a:gd name="T59" fmla="*/ 79 h 202"/>
                <a:gd name="T60" fmla="*/ 20 w 257"/>
                <a:gd name="T61" fmla="*/ 88 h 202"/>
                <a:gd name="T62" fmla="*/ 22 w 257"/>
                <a:gd name="T63" fmla="*/ 90 h 202"/>
                <a:gd name="T64" fmla="*/ 25 w 257"/>
                <a:gd name="T65" fmla="*/ 90 h 202"/>
                <a:gd name="T66" fmla="*/ 34 w 257"/>
                <a:gd name="T67" fmla="*/ 100 h 202"/>
                <a:gd name="T68" fmla="*/ 41 w 257"/>
                <a:gd name="T69" fmla="*/ 108 h 202"/>
                <a:gd name="T70" fmla="*/ 43 w 257"/>
                <a:gd name="T71" fmla="*/ 100 h 202"/>
                <a:gd name="T72" fmla="*/ 37 w 257"/>
                <a:gd name="T73" fmla="*/ 95 h 202"/>
                <a:gd name="T74" fmla="*/ 37 w 257"/>
                <a:gd name="T75" fmla="*/ 86 h 202"/>
                <a:gd name="T76" fmla="*/ 34 w 257"/>
                <a:gd name="T77" fmla="*/ 76 h 202"/>
                <a:gd name="T78" fmla="*/ 32 w 257"/>
                <a:gd name="T79" fmla="*/ 68 h 202"/>
                <a:gd name="T80" fmla="*/ 29 w 257"/>
                <a:gd name="T81" fmla="*/ 64 h 202"/>
                <a:gd name="T82" fmla="*/ 25 w 257"/>
                <a:gd name="T83" fmla="*/ 50 h 202"/>
                <a:gd name="T84" fmla="*/ 21 w 257"/>
                <a:gd name="T85" fmla="*/ 39 h 202"/>
                <a:gd name="T86" fmla="*/ 15 w 257"/>
                <a:gd name="T87" fmla="*/ 28 h 202"/>
                <a:gd name="T88" fmla="*/ 17 w 257"/>
                <a:gd name="T89" fmla="*/ 23 h 202"/>
                <a:gd name="T90" fmla="*/ 19 w 257"/>
                <a:gd name="T91" fmla="*/ 12 h 202"/>
                <a:gd name="T92" fmla="*/ 27 w 257"/>
                <a:gd name="T93" fmla="*/ 13 h 202"/>
                <a:gd name="T94" fmla="*/ 32 w 257"/>
                <a:gd name="T95" fmla="*/ 22 h 202"/>
                <a:gd name="T96" fmla="*/ 33 w 257"/>
                <a:gd name="T97" fmla="*/ 36 h 202"/>
                <a:gd name="T98" fmla="*/ 36 w 257"/>
                <a:gd name="T99" fmla="*/ 48 h 202"/>
                <a:gd name="T100" fmla="*/ 46 w 257"/>
                <a:gd name="T101" fmla="*/ 61 h 202"/>
                <a:gd name="T102" fmla="*/ 54 w 257"/>
                <a:gd name="T103" fmla="*/ 69 h 202"/>
                <a:gd name="T104" fmla="*/ 51 w 257"/>
                <a:gd name="T105" fmla="*/ 79 h 202"/>
                <a:gd name="T106" fmla="*/ 61 w 257"/>
                <a:gd name="T107" fmla="*/ 88 h 202"/>
                <a:gd name="T108" fmla="*/ 81 w 257"/>
                <a:gd name="T109" fmla="*/ 125 h 202"/>
                <a:gd name="T110" fmla="*/ 79 w 257"/>
                <a:gd name="T111" fmla="*/ 148 h 202"/>
                <a:gd name="T112" fmla="*/ 130 w 257"/>
                <a:gd name="T113" fmla="*/ 179 h 202"/>
                <a:gd name="T114" fmla="*/ 175 w 257"/>
                <a:gd name="T115" fmla="*/ 184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7" h="202">
                  <a:moveTo>
                    <a:pt x="195" y="198"/>
                  </a:moveTo>
                  <a:cubicBezTo>
                    <a:pt x="195" y="198"/>
                    <a:pt x="197" y="197"/>
                    <a:pt x="197" y="196"/>
                  </a:cubicBezTo>
                  <a:cubicBezTo>
                    <a:pt x="197" y="196"/>
                    <a:pt x="195" y="194"/>
                    <a:pt x="195" y="194"/>
                  </a:cubicBezTo>
                  <a:cubicBezTo>
                    <a:pt x="201" y="185"/>
                    <a:pt x="201" y="185"/>
                    <a:pt x="201" y="185"/>
                  </a:cubicBezTo>
                  <a:cubicBezTo>
                    <a:pt x="214" y="185"/>
                    <a:pt x="214" y="185"/>
                    <a:pt x="214" y="185"/>
                  </a:cubicBezTo>
                  <a:cubicBezTo>
                    <a:pt x="214" y="185"/>
                    <a:pt x="213" y="183"/>
                    <a:pt x="214" y="183"/>
                  </a:cubicBezTo>
                  <a:cubicBezTo>
                    <a:pt x="215" y="182"/>
                    <a:pt x="215" y="182"/>
                    <a:pt x="215" y="181"/>
                  </a:cubicBezTo>
                  <a:cubicBezTo>
                    <a:pt x="214" y="181"/>
                    <a:pt x="214" y="181"/>
                    <a:pt x="213" y="180"/>
                  </a:cubicBezTo>
                  <a:cubicBezTo>
                    <a:pt x="212" y="179"/>
                    <a:pt x="212" y="178"/>
                    <a:pt x="211" y="177"/>
                  </a:cubicBezTo>
                  <a:cubicBezTo>
                    <a:pt x="210" y="176"/>
                    <a:pt x="205" y="172"/>
                    <a:pt x="205" y="172"/>
                  </a:cubicBezTo>
                  <a:cubicBezTo>
                    <a:pt x="210" y="172"/>
                    <a:pt x="210" y="172"/>
                    <a:pt x="210" y="172"/>
                  </a:cubicBezTo>
                  <a:cubicBezTo>
                    <a:pt x="211" y="165"/>
                    <a:pt x="211" y="165"/>
                    <a:pt x="211" y="165"/>
                  </a:cubicBezTo>
                  <a:cubicBezTo>
                    <a:pt x="228" y="165"/>
                    <a:pt x="228" y="165"/>
                    <a:pt x="228" y="165"/>
                  </a:cubicBezTo>
                  <a:cubicBezTo>
                    <a:pt x="228" y="165"/>
                    <a:pt x="229" y="163"/>
                    <a:pt x="230" y="164"/>
                  </a:cubicBezTo>
                  <a:cubicBezTo>
                    <a:pt x="230" y="164"/>
                    <a:pt x="230" y="165"/>
                    <a:pt x="231" y="165"/>
                  </a:cubicBezTo>
                  <a:cubicBezTo>
                    <a:pt x="233" y="164"/>
                    <a:pt x="234" y="162"/>
                    <a:pt x="235" y="161"/>
                  </a:cubicBezTo>
                  <a:cubicBezTo>
                    <a:pt x="235" y="160"/>
                    <a:pt x="236" y="158"/>
                    <a:pt x="236" y="158"/>
                  </a:cubicBezTo>
                  <a:cubicBezTo>
                    <a:pt x="236" y="158"/>
                    <a:pt x="238" y="157"/>
                    <a:pt x="239" y="158"/>
                  </a:cubicBezTo>
                  <a:cubicBezTo>
                    <a:pt x="239" y="157"/>
                    <a:pt x="239" y="157"/>
                    <a:pt x="240" y="156"/>
                  </a:cubicBezTo>
                  <a:cubicBezTo>
                    <a:pt x="240" y="154"/>
                    <a:pt x="241" y="155"/>
                    <a:pt x="241" y="156"/>
                  </a:cubicBezTo>
                  <a:cubicBezTo>
                    <a:pt x="242" y="157"/>
                    <a:pt x="241" y="158"/>
                    <a:pt x="240" y="160"/>
                  </a:cubicBezTo>
                  <a:cubicBezTo>
                    <a:pt x="240" y="162"/>
                    <a:pt x="241" y="160"/>
                    <a:pt x="241" y="161"/>
                  </a:cubicBezTo>
                  <a:cubicBezTo>
                    <a:pt x="241" y="161"/>
                    <a:pt x="241" y="162"/>
                    <a:pt x="241" y="163"/>
                  </a:cubicBezTo>
                  <a:cubicBezTo>
                    <a:pt x="240" y="165"/>
                    <a:pt x="240" y="165"/>
                    <a:pt x="241" y="164"/>
                  </a:cubicBezTo>
                  <a:cubicBezTo>
                    <a:pt x="241" y="163"/>
                    <a:pt x="242" y="162"/>
                    <a:pt x="243" y="161"/>
                  </a:cubicBezTo>
                  <a:cubicBezTo>
                    <a:pt x="244" y="160"/>
                    <a:pt x="244" y="158"/>
                    <a:pt x="245" y="156"/>
                  </a:cubicBezTo>
                  <a:cubicBezTo>
                    <a:pt x="246" y="154"/>
                    <a:pt x="246" y="153"/>
                    <a:pt x="246" y="152"/>
                  </a:cubicBezTo>
                  <a:cubicBezTo>
                    <a:pt x="247" y="150"/>
                    <a:pt x="246" y="150"/>
                    <a:pt x="246" y="150"/>
                  </a:cubicBezTo>
                  <a:cubicBezTo>
                    <a:pt x="246" y="150"/>
                    <a:pt x="246" y="149"/>
                    <a:pt x="247" y="149"/>
                  </a:cubicBezTo>
                  <a:cubicBezTo>
                    <a:pt x="247" y="148"/>
                    <a:pt x="247" y="148"/>
                    <a:pt x="248" y="148"/>
                  </a:cubicBezTo>
                  <a:cubicBezTo>
                    <a:pt x="248" y="147"/>
                    <a:pt x="247" y="147"/>
                    <a:pt x="247" y="147"/>
                  </a:cubicBezTo>
                  <a:cubicBezTo>
                    <a:pt x="247" y="147"/>
                    <a:pt x="246" y="147"/>
                    <a:pt x="246" y="146"/>
                  </a:cubicBezTo>
                  <a:cubicBezTo>
                    <a:pt x="246" y="145"/>
                    <a:pt x="247" y="144"/>
                    <a:pt x="248" y="144"/>
                  </a:cubicBezTo>
                  <a:cubicBezTo>
                    <a:pt x="249" y="144"/>
                    <a:pt x="249" y="142"/>
                    <a:pt x="249" y="140"/>
                  </a:cubicBezTo>
                  <a:cubicBezTo>
                    <a:pt x="249" y="138"/>
                    <a:pt x="252" y="136"/>
                    <a:pt x="253" y="135"/>
                  </a:cubicBezTo>
                  <a:cubicBezTo>
                    <a:pt x="254" y="133"/>
                    <a:pt x="256" y="131"/>
                    <a:pt x="256" y="131"/>
                  </a:cubicBezTo>
                  <a:cubicBezTo>
                    <a:pt x="257" y="130"/>
                    <a:pt x="257" y="130"/>
                    <a:pt x="256" y="129"/>
                  </a:cubicBezTo>
                  <a:cubicBezTo>
                    <a:pt x="256" y="128"/>
                    <a:pt x="257" y="128"/>
                    <a:pt x="257" y="127"/>
                  </a:cubicBezTo>
                  <a:cubicBezTo>
                    <a:pt x="257" y="127"/>
                    <a:pt x="256" y="126"/>
                    <a:pt x="256" y="125"/>
                  </a:cubicBezTo>
                  <a:cubicBezTo>
                    <a:pt x="255" y="124"/>
                    <a:pt x="254" y="125"/>
                    <a:pt x="253" y="125"/>
                  </a:cubicBezTo>
                  <a:cubicBezTo>
                    <a:pt x="252" y="126"/>
                    <a:pt x="250" y="125"/>
                    <a:pt x="247" y="125"/>
                  </a:cubicBezTo>
                  <a:cubicBezTo>
                    <a:pt x="245" y="124"/>
                    <a:pt x="242" y="124"/>
                    <a:pt x="240" y="125"/>
                  </a:cubicBezTo>
                  <a:cubicBezTo>
                    <a:pt x="238" y="126"/>
                    <a:pt x="235" y="126"/>
                    <a:pt x="228" y="128"/>
                  </a:cubicBezTo>
                  <a:cubicBezTo>
                    <a:pt x="220" y="129"/>
                    <a:pt x="220" y="138"/>
                    <a:pt x="219" y="141"/>
                  </a:cubicBezTo>
                  <a:cubicBezTo>
                    <a:pt x="219" y="144"/>
                    <a:pt x="218" y="142"/>
                    <a:pt x="217" y="143"/>
                  </a:cubicBezTo>
                  <a:cubicBezTo>
                    <a:pt x="217" y="144"/>
                    <a:pt x="217" y="145"/>
                    <a:pt x="216" y="147"/>
                  </a:cubicBezTo>
                  <a:cubicBezTo>
                    <a:pt x="216" y="149"/>
                    <a:pt x="215" y="150"/>
                    <a:pt x="214" y="151"/>
                  </a:cubicBezTo>
                  <a:cubicBezTo>
                    <a:pt x="213" y="152"/>
                    <a:pt x="212" y="152"/>
                    <a:pt x="210" y="153"/>
                  </a:cubicBezTo>
                  <a:cubicBezTo>
                    <a:pt x="208" y="155"/>
                    <a:pt x="209" y="154"/>
                    <a:pt x="209" y="156"/>
                  </a:cubicBezTo>
                  <a:cubicBezTo>
                    <a:pt x="209" y="157"/>
                    <a:pt x="208" y="157"/>
                    <a:pt x="206" y="158"/>
                  </a:cubicBezTo>
                  <a:cubicBezTo>
                    <a:pt x="204" y="159"/>
                    <a:pt x="204" y="157"/>
                    <a:pt x="203" y="157"/>
                  </a:cubicBezTo>
                  <a:cubicBezTo>
                    <a:pt x="203" y="157"/>
                    <a:pt x="204" y="156"/>
                    <a:pt x="204" y="156"/>
                  </a:cubicBezTo>
                  <a:cubicBezTo>
                    <a:pt x="204" y="155"/>
                    <a:pt x="202" y="156"/>
                    <a:pt x="200" y="156"/>
                  </a:cubicBezTo>
                  <a:cubicBezTo>
                    <a:pt x="199" y="156"/>
                    <a:pt x="198" y="157"/>
                    <a:pt x="197" y="157"/>
                  </a:cubicBezTo>
                  <a:cubicBezTo>
                    <a:pt x="196" y="157"/>
                    <a:pt x="196" y="157"/>
                    <a:pt x="195" y="158"/>
                  </a:cubicBezTo>
                  <a:cubicBezTo>
                    <a:pt x="195" y="159"/>
                    <a:pt x="194" y="159"/>
                    <a:pt x="193" y="159"/>
                  </a:cubicBezTo>
                  <a:cubicBezTo>
                    <a:pt x="191" y="159"/>
                    <a:pt x="192" y="159"/>
                    <a:pt x="192" y="160"/>
                  </a:cubicBezTo>
                  <a:cubicBezTo>
                    <a:pt x="192" y="161"/>
                    <a:pt x="191" y="160"/>
                    <a:pt x="191" y="159"/>
                  </a:cubicBezTo>
                  <a:cubicBezTo>
                    <a:pt x="191" y="159"/>
                    <a:pt x="189" y="159"/>
                    <a:pt x="187" y="159"/>
                  </a:cubicBezTo>
                  <a:cubicBezTo>
                    <a:pt x="185" y="159"/>
                    <a:pt x="185" y="161"/>
                    <a:pt x="182" y="162"/>
                  </a:cubicBezTo>
                  <a:cubicBezTo>
                    <a:pt x="179" y="163"/>
                    <a:pt x="178" y="162"/>
                    <a:pt x="178" y="161"/>
                  </a:cubicBezTo>
                  <a:cubicBezTo>
                    <a:pt x="177" y="160"/>
                    <a:pt x="176" y="160"/>
                    <a:pt x="176" y="159"/>
                  </a:cubicBezTo>
                  <a:cubicBezTo>
                    <a:pt x="176" y="157"/>
                    <a:pt x="175" y="158"/>
                    <a:pt x="174" y="157"/>
                  </a:cubicBezTo>
                  <a:cubicBezTo>
                    <a:pt x="174" y="157"/>
                    <a:pt x="174" y="156"/>
                    <a:pt x="173" y="156"/>
                  </a:cubicBezTo>
                  <a:cubicBezTo>
                    <a:pt x="172" y="156"/>
                    <a:pt x="170" y="156"/>
                    <a:pt x="169" y="156"/>
                  </a:cubicBezTo>
                  <a:cubicBezTo>
                    <a:pt x="168" y="156"/>
                    <a:pt x="167" y="156"/>
                    <a:pt x="167" y="155"/>
                  </a:cubicBezTo>
                  <a:cubicBezTo>
                    <a:pt x="166" y="154"/>
                    <a:pt x="166" y="155"/>
                    <a:pt x="165" y="157"/>
                  </a:cubicBezTo>
                  <a:cubicBezTo>
                    <a:pt x="165" y="159"/>
                    <a:pt x="164" y="159"/>
                    <a:pt x="164" y="158"/>
                  </a:cubicBezTo>
                  <a:cubicBezTo>
                    <a:pt x="165" y="157"/>
                    <a:pt x="165" y="156"/>
                    <a:pt x="166" y="154"/>
                  </a:cubicBezTo>
                  <a:cubicBezTo>
                    <a:pt x="166" y="152"/>
                    <a:pt x="165" y="151"/>
                    <a:pt x="164" y="150"/>
                  </a:cubicBezTo>
                  <a:cubicBezTo>
                    <a:pt x="163" y="148"/>
                    <a:pt x="163" y="148"/>
                    <a:pt x="162" y="144"/>
                  </a:cubicBezTo>
                  <a:cubicBezTo>
                    <a:pt x="162" y="140"/>
                    <a:pt x="159" y="139"/>
                    <a:pt x="158" y="137"/>
                  </a:cubicBezTo>
                  <a:cubicBezTo>
                    <a:pt x="157" y="136"/>
                    <a:pt x="157" y="134"/>
                    <a:pt x="156" y="132"/>
                  </a:cubicBezTo>
                  <a:cubicBezTo>
                    <a:pt x="155" y="129"/>
                    <a:pt x="155" y="129"/>
                    <a:pt x="155" y="127"/>
                  </a:cubicBezTo>
                  <a:cubicBezTo>
                    <a:pt x="155" y="126"/>
                    <a:pt x="155" y="126"/>
                    <a:pt x="154" y="124"/>
                  </a:cubicBezTo>
                  <a:cubicBezTo>
                    <a:pt x="153" y="123"/>
                    <a:pt x="153" y="122"/>
                    <a:pt x="153" y="120"/>
                  </a:cubicBezTo>
                  <a:cubicBezTo>
                    <a:pt x="153" y="118"/>
                    <a:pt x="153" y="113"/>
                    <a:pt x="153" y="112"/>
                  </a:cubicBezTo>
                  <a:cubicBezTo>
                    <a:pt x="154" y="110"/>
                    <a:pt x="155" y="110"/>
                    <a:pt x="155" y="108"/>
                  </a:cubicBezTo>
                  <a:cubicBezTo>
                    <a:pt x="156" y="106"/>
                    <a:pt x="156" y="102"/>
                    <a:pt x="156" y="101"/>
                  </a:cubicBezTo>
                  <a:cubicBezTo>
                    <a:pt x="157" y="99"/>
                    <a:pt x="158" y="97"/>
                    <a:pt x="158" y="95"/>
                  </a:cubicBezTo>
                  <a:cubicBezTo>
                    <a:pt x="159" y="93"/>
                    <a:pt x="158" y="93"/>
                    <a:pt x="158" y="92"/>
                  </a:cubicBezTo>
                  <a:cubicBezTo>
                    <a:pt x="157" y="92"/>
                    <a:pt x="158" y="92"/>
                    <a:pt x="159" y="91"/>
                  </a:cubicBezTo>
                  <a:cubicBezTo>
                    <a:pt x="160" y="90"/>
                    <a:pt x="160" y="89"/>
                    <a:pt x="160" y="89"/>
                  </a:cubicBezTo>
                  <a:cubicBezTo>
                    <a:pt x="160" y="89"/>
                    <a:pt x="160" y="89"/>
                    <a:pt x="160" y="89"/>
                  </a:cubicBezTo>
                  <a:cubicBezTo>
                    <a:pt x="160" y="89"/>
                    <a:pt x="160" y="89"/>
                    <a:pt x="160" y="89"/>
                  </a:cubicBezTo>
                  <a:cubicBezTo>
                    <a:pt x="160" y="89"/>
                    <a:pt x="160" y="89"/>
                    <a:pt x="160" y="89"/>
                  </a:cubicBezTo>
                  <a:cubicBezTo>
                    <a:pt x="160" y="89"/>
                    <a:pt x="160" y="89"/>
                    <a:pt x="160" y="89"/>
                  </a:cubicBezTo>
                  <a:cubicBezTo>
                    <a:pt x="160" y="89"/>
                    <a:pt x="160" y="89"/>
                    <a:pt x="160" y="89"/>
                  </a:cubicBezTo>
                  <a:cubicBezTo>
                    <a:pt x="160" y="89"/>
                    <a:pt x="160" y="88"/>
                    <a:pt x="160" y="88"/>
                  </a:cubicBezTo>
                  <a:cubicBezTo>
                    <a:pt x="160" y="88"/>
                    <a:pt x="160" y="88"/>
                    <a:pt x="160" y="88"/>
                  </a:cubicBezTo>
                  <a:cubicBezTo>
                    <a:pt x="160" y="88"/>
                    <a:pt x="160" y="88"/>
                    <a:pt x="160" y="87"/>
                  </a:cubicBezTo>
                  <a:cubicBezTo>
                    <a:pt x="161" y="87"/>
                    <a:pt x="161" y="87"/>
                    <a:pt x="161" y="86"/>
                  </a:cubicBezTo>
                  <a:cubicBezTo>
                    <a:pt x="161" y="86"/>
                    <a:pt x="161" y="86"/>
                    <a:pt x="161" y="86"/>
                  </a:cubicBezTo>
                  <a:cubicBezTo>
                    <a:pt x="162" y="85"/>
                    <a:pt x="162" y="85"/>
                    <a:pt x="162" y="85"/>
                  </a:cubicBezTo>
                  <a:cubicBezTo>
                    <a:pt x="162" y="85"/>
                    <a:pt x="162" y="85"/>
                    <a:pt x="162" y="85"/>
                  </a:cubicBezTo>
                  <a:cubicBezTo>
                    <a:pt x="162" y="85"/>
                    <a:pt x="162" y="85"/>
                    <a:pt x="162" y="84"/>
                  </a:cubicBezTo>
                  <a:cubicBezTo>
                    <a:pt x="162" y="84"/>
                    <a:pt x="162" y="83"/>
                    <a:pt x="162" y="83"/>
                  </a:cubicBezTo>
                  <a:cubicBezTo>
                    <a:pt x="162" y="83"/>
                    <a:pt x="162" y="82"/>
                    <a:pt x="162" y="82"/>
                  </a:cubicBezTo>
                  <a:cubicBezTo>
                    <a:pt x="162" y="82"/>
                    <a:pt x="162" y="82"/>
                    <a:pt x="163" y="82"/>
                  </a:cubicBezTo>
                  <a:cubicBezTo>
                    <a:pt x="163" y="82"/>
                    <a:pt x="163" y="81"/>
                    <a:pt x="163" y="81"/>
                  </a:cubicBezTo>
                  <a:cubicBezTo>
                    <a:pt x="163" y="81"/>
                    <a:pt x="164" y="82"/>
                    <a:pt x="164" y="82"/>
                  </a:cubicBezTo>
                  <a:cubicBezTo>
                    <a:pt x="164" y="82"/>
                    <a:pt x="164" y="81"/>
                    <a:pt x="164" y="81"/>
                  </a:cubicBezTo>
                  <a:cubicBezTo>
                    <a:pt x="164" y="81"/>
                    <a:pt x="164" y="81"/>
                    <a:pt x="164" y="80"/>
                  </a:cubicBezTo>
                  <a:cubicBezTo>
                    <a:pt x="164" y="80"/>
                    <a:pt x="164" y="80"/>
                    <a:pt x="164" y="80"/>
                  </a:cubicBezTo>
                  <a:cubicBezTo>
                    <a:pt x="164" y="80"/>
                    <a:pt x="164" y="79"/>
                    <a:pt x="164" y="79"/>
                  </a:cubicBezTo>
                  <a:cubicBezTo>
                    <a:pt x="165" y="79"/>
                    <a:pt x="165" y="80"/>
                    <a:pt x="165" y="80"/>
                  </a:cubicBezTo>
                  <a:cubicBezTo>
                    <a:pt x="165" y="80"/>
                    <a:pt x="165" y="79"/>
                    <a:pt x="165" y="79"/>
                  </a:cubicBezTo>
                  <a:cubicBezTo>
                    <a:pt x="165" y="79"/>
                    <a:pt x="165" y="79"/>
                    <a:pt x="165" y="79"/>
                  </a:cubicBezTo>
                  <a:cubicBezTo>
                    <a:pt x="165" y="79"/>
                    <a:pt x="165" y="78"/>
                    <a:pt x="165" y="78"/>
                  </a:cubicBezTo>
                  <a:cubicBezTo>
                    <a:pt x="166" y="78"/>
                    <a:pt x="166" y="78"/>
                    <a:pt x="166" y="78"/>
                  </a:cubicBezTo>
                  <a:cubicBezTo>
                    <a:pt x="166" y="78"/>
                    <a:pt x="166" y="78"/>
                    <a:pt x="167" y="77"/>
                  </a:cubicBezTo>
                  <a:cubicBezTo>
                    <a:pt x="167" y="77"/>
                    <a:pt x="167" y="77"/>
                    <a:pt x="167" y="77"/>
                  </a:cubicBezTo>
                  <a:cubicBezTo>
                    <a:pt x="167" y="76"/>
                    <a:pt x="167" y="76"/>
                    <a:pt x="167" y="76"/>
                  </a:cubicBezTo>
                  <a:cubicBezTo>
                    <a:pt x="166" y="76"/>
                    <a:pt x="164" y="76"/>
                    <a:pt x="164" y="76"/>
                  </a:cubicBezTo>
                  <a:cubicBezTo>
                    <a:pt x="163" y="76"/>
                    <a:pt x="163" y="75"/>
                    <a:pt x="162" y="75"/>
                  </a:cubicBezTo>
                  <a:cubicBezTo>
                    <a:pt x="161" y="74"/>
                    <a:pt x="161" y="74"/>
                    <a:pt x="160" y="74"/>
                  </a:cubicBezTo>
                  <a:cubicBezTo>
                    <a:pt x="158" y="74"/>
                    <a:pt x="158" y="74"/>
                    <a:pt x="157" y="74"/>
                  </a:cubicBezTo>
                  <a:cubicBezTo>
                    <a:pt x="157" y="73"/>
                    <a:pt x="155" y="73"/>
                    <a:pt x="154" y="73"/>
                  </a:cubicBezTo>
                  <a:cubicBezTo>
                    <a:pt x="154" y="72"/>
                    <a:pt x="152" y="72"/>
                    <a:pt x="151" y="71"/>
                  </a:cubicBezTo>
                  <a:cubicBezTo>
                    <a:pt x="151" y="71"/>
                    <a:pt x="150" y="70"/>
                    <a:pt x="150" y="68"/>
                  </a:cubicBezTo>
                  <a:cubicBezTo>
                    <a:pt x="149" y="66"/>
                    <a:pt x="149" y="66"/>
                    <a:pt x="148" y="65"/>
                  </a:cubicBezTo>
                  <a:cubicBezTo>
                    <a:pt x="148" y="64"/>
                    <a:pt x="148" y="63"/>
                    <a:pt x="149" y="61"/>
                  </a:cubicBezTo>
                  <a:cubicBezTo>
                    <a:pt x="151" y="60"/>
                    <a:pt x="150" y="59"/>
                    <a:pt x="149" y="58"/>
                  </a:cubicBezTo>
                  <a:cubicBezTo>
                    <a:pt x="148" y="56"/>
                    <a:pt x="148" y="54"/>
                    <a:pt x="146" y="52"/>
                  </a:cubicBezTo>
                  <a:cubicBezTo>
                    <a:pt x="144" y="51"/>
                    <a:pt x="143" y="44"/>
                    <a:pt x="142" y="41"/>
                  </a:cubicBezTo>
                  <a:cubicBezTo>
                    <a:pt x="142" y="39"/>
                    <a:pt x="140" y="38"/>
                    <a:pt x="139" y="36"/>
                  </a:cubicBezTo>
                  <a:cubicBezTo>
                    <a:pt x="139" y="34"/>
                    <a:pt x="138" y="34"/>
                    <a:pt x="136" y="34"/>
                  </a:cubicBezTo>
                  <a:cubicBezTo>
                    <a:pt x="135" y="33"/>
                    <a:pt x="133" y="33"/>
                    <a:pt x="132" y="33"/>
                  </a:cubicBezTo>
                  <a:cubicBezTo>
                    <a:pt x="132" y="33"/>
                    <a:pt x="130" y="33"/>
                    <a:pt x="130" y="33"/>
                  </a:cubicBezTo>
                  <a:cubicBezTo>
                    <a:pt x="129" y="34"/>
                    <a:pt x="128" y="34"/>
                    <a:pt x="126" y="34"/>
                  </a:cubicBezTo>
                  <a:cubicBezTo>
                    <a:pt x="125" y="34"/>
                    <a:pt x="121" y="39"/>
                    <a:pt x="120" y="41"/>
                  </a:cubicBezTo>
                  <a:cubicBezTo>
                    <a:pt x="118" y="42"/>
                    <a:pt x="118" y="41"/>
                    <a:pt x="116" y="41"/>
                  </a:cubicBezTo>
                  <a:cubicBezTo>
                    <a:pt x="114" y="40"/>
                    <a:pt x="111" y="37"/>
                    <a:pt x="109" y="36"/>
                  </a:cubicBezTo>
                  <a:cubicBezTo>
                    <a:pt x="108" y="35"/>
                    <a:pt x="108" y="34"/>
                    <a:pt x="108" y="33"/>
                  </a:cubicBezTo>
                  <a:cubicBezTo>
                    <a:pt x="107" y="31"/>
                    <a:pt x="108" y="29"/>
                    <a:pt x="108" y="29"/>
                  </a:cubicBezTo>
                  <a:cubicBezTo>
                    <a:pt x="108" y="28"/>
                    <a:pt x="108" y="26"/>
                    <a:pt x="108" y="24"/>
                  </a:cubicBezTo>
                  <a:cubicBezTo>
                    <a:pt x="108" y="22"/>
                    <a:pt x="106" y="23"/>
                    <a:pt x="105" y="22"/>
                  </a:cubicBezTo>
                  <a:cubicBezTo>
                    <a:pt x="104" y="22"/>
                    <a:pt x="103" y="19"/>
                    <a:pt x="103" y="18"/>
                  </a:cubicBezTo>
                  <a:cubicBezTo>
                    <a:pt x="102" y="17"/>
                    <a:pt x="101" y="16"/>
                    <a:pt x="100" y="16"/>
                  </a:cubicBezTo>
                  <a:cubicBezTo>
                    <a:pt x="99" y="15"/>
                    <a:pt x="97" y="11"/>
                    <a:pt x="97" y="11"/>
                  </a:cubicBezTo>
                  <a:cubicBezTo>
                    <a:pt x="81" y="11"/>
                    <a:pt x="81" y="11"/>
                    <a:pt x="81" y="11"/>
                  </a:cubicBezTo>
                  <a:cubicBezTo>
                    <a:pt x="80" y="15"/>
                    <a:pt x="80" y="15"/>
                    <a:pt x="80" y="15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2" y="6"/>
                    <a:pt x="2" y="7"/>
                  </a:cubicBezTo>
                  <a:cubicBezTo>
                    <a:pt x="2" y="7"/>
                    <a:pt x="2" y="7"/>
                    <a:pt x="1" y="7"/>
                  </a:cubicBezTo>
                  <a:cubicBezTo>
                    <a:pt x="1" y="8"/>
                    <a:pt x="1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9"/>
                    <a:pt x="2" y="9"/>
                    <a:pt x="2" y="10"/>
                  </a:cubicBezTo>
                  <a:cubicBezTo>
                    <a:pt x="2" y="10"/>
                    <a:pt x="2" y="11"/>
                    <a:pt x="2" y="11"/>
                  </a:cubicBezTo>
                  <a:cubicBezTo>
                    <a:pt x="2" y="12"/>
                    <a:pt x="2" y="12"/>
                    <a:pt x="2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4"/>
                    <a:pt x="1" y="14"/>
                    <a:pt x="2" y="15"/>
                  </a:cubicBezTo>
                  <a:cubicBezTo>
                    <a:pt x="2" y="15"/>
                    <a:pt x="2" y="16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3" y="16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7"/>
                    <a:pt x="3" y="18"/>
                    <a:pt x="3" y="18"/>
                  </a:cubicBezTo>
                  <a:cubicBezTo>
                    <a:pt x="3" y="18"/>
                    <a:pt x="3" y="18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9"/>
                    <a:pt x="2" y="20"/>
                    <a:pt x="2" y="20"/>
                  </a:cubicBezTo>
                  <a:cubicBezTo>
                    <a:pt x="2" y="20"/>
                    <a:pt x="3" y="21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3" y="22"/>
                    <a:pt x="3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3"/>
                    <a:pt x="4" y="23"/>
                  </a:cubicBezTo>
                  <a:cubicBezTo>
                    <a:pt x="4" y="23"/>
                    <a:pt x="3" y="24"/>
                    <a:pt x="3" y="24"/>
                  </a:cubicBezTo>
                  <a:cubicBezTo>
                    <a:pt x="3" y="24"/>
                    <a:pt x="3" y="24"/>
                    <a:pt x="3" y="25"/>
                  </a:cubicBezTo>
                  <a:cubicBezTo>
                    <a:pt x="3" y="25"/>
                    <a:pt x="3" y="25"/>
                    <a:pt x="3" y="26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30"/>
                    <a:pt x="3" y="30"/>
                    <a:pt x="3" y="31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3" y="32"/>
                    <a:pt x="3" y="33"/>
                    <a:pt x="4" y="33"/>
                  </a:cubicBezTo>
                  <a:cubicBezTo>
                    <a:pt x="4" y="33"/>
                    <a:pt x="5" y="34"/>
                    <a:pt x="5" y="34"/>
                  </a:cubicBezTo>
                  <a:cubicBezTo>
                    <a:pt x="5" y="35"/>
                    <a:pt x="6" y="35"/>
                    <a:pt x="6" y="35"/>
                  </a:cubicBezTo>
                  <a:cubicBezTo>
                    <a:pt x="6" y="35"/>
                    <a:pt x="7" y="36"/>
                    <a:pt x="7" y="36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7"/>
                    <a:pt x="9" y="38"/>
                    <a:pt x="9" y="38"/>
                  </a:cubicBezTo>
                  <a:cubicBezTo>
                    <a:pt x="9" y="39"/>
                    <a:pt x="9" y="39"/>
                    <a:pt x="10" y="40"/>
                  </a:cubicBezTo>
                  <a:cubicBezTo>
                    <a:pt x="10" y="40"/>
                    <a:pt x="10" y="41"/>
                    <a:pt x="10" y="41"/>
                  </a:cubicBezTo>
                  <a:cubicBezTo>
                    <a:pt x="11" y="41"/>
                    <a:pt x="11" y="42"/>
                    <a:pt x="11" y="42"/>
                  </a:cubicBezTo>
                  <a:cubicBezTo>
                    <a:pt x="12" y="42"/>
                    <a:pt x="12" y="43"/>
                    <a:pt x="12" y="43"/>
                  </a:cubicBezTo>
                  <a:cubicBezTo>
                    <a:pt x="12" y="43"/>
                    <a:pt x="13" y="43"/>
                    <a:pt x="13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4" y="45"/>
                    <a:pt x="14" y="46"/>
                    <a:pt x="14" y="46"/>
                  </a:cubicBezTo>
                  <a:cubicBezTo>
                    <a:pt x="14" y="47"/>
                    <a:pt x="14" y="47"/>
                    <a:pt x="14" y="47"/>
                  </a:cubicBezTo>
                  <a:cubicBezTo>
                    <a:pt x="14" y="48"/>
                    <a:pt x="14" y="48"/>
                    <a:pt x="14" y="49"/>
                  </a:cubicBezTo>
                  <a:cubicBezTo>
                    <a:pt x="14" y="49"/>
                    <a:pt x="13" y="49"/>
                    <a:pt x="13" y="50"/>
                  </a:cubicBezTo>
                  <a:cubicBezTo>
                    <a:pt x="13" y="50"/>
                    <a:pt x="13" y="51"/>
                    <a:pt x="13" y="51"/>
                  </a:cubicBezTo>
                  <a:cubicBezTo>
                    <a:pt x="13" y="52"/>
                    <a:pt x="12" y="52"/>
                    <a:pt x="12" y="52"/>
                  </a:cubicBezTo>
                  <a:cubicBezTo>
                    <a:pt x="12" y="52"/>
                    <a:pt x="11" y="52"/>
                    <a:pt x="11" y="53"/>
                  </a:cubicBezTo>
                  <a:cubicBezTo>
                    <a:pt x="11" y="53"/>
                    <a:pt x="11" y="53"/>
                    <a:pt x="11" y="54"/>
                  </a:cubicBezTo>
                  <a:cubicBezTo>
                    <a:pt x="11" y="53"/>
                    <a:pt x="12" y="53"/>
                    <a:pt x="12" y="54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3" y="54"/>
                    <a:pt x="12" y="54"/>
                    <a:pt x="13" y="54"/>
                  </a:cubicBezTo>
                  <a:cubicBezTo>
                    <a:pt x="13" y="54"/>
                    <a:pt x="13" y="54"/>
                    <a:pt x="13" y="54"/>
                  </a:cubicBezTo>
                  <a:cubicBezTo>
                    <a:pt x="14" y="54"/>
                    <a:pt x="14" y="54"/>
                    <a:pt x="14" y="55"/>
                  </a:cubicBezTo>
                  <a:cubicBezTo>
                    <a:pt x="14" y="55"/>
                    <a:pt x="14" y="55"/>
                    <a:pt x="14" y="55"/>
                  </a:cubicBezTo>
                  <a:cubicBezTo>
                    <a:pt x="14" y="55"/>
                    <a:pt x="14" y="55"/>
                    <a:pt x="14" y="56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4" y="56"/>
                    <a:pt x="14" y="57"/>
                    <a:pt x="14" y="57"/>
                  </a:cubicBezTo>
                  <a:cubicBezTo>
                    <a:pt x="14" y="57"/>
                    <a:pt x="14" y="57"/>
                    <a:pt x="14" y="57"/>
                  </a:cubicBezTo>
                  <a:cubicBezTo>
                    <a:pt x="13" y="57"/>
                    <a:pt x="13" y="57"/>
                    <a:pt x="13" y="58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3" y="58"/>
                    <a:pt x="13" y="58"/>
                    <a:pt x="12" y="58"/>
                  </a:cubicBezTo>
                  <a:cubicBezTo>
                    <a:pt x="12" y="58"/>
                    <a:pt x="13" y="58"/>
                    <a:pt x="13" y="58"/>
                  </a:cubicBezTo>
                  <a:cubicBezTo>
                    <a:pt x="13" y="58"/>
                    <a:pt x="13" y="58"/>
                    <a:pt x="13" y="57"/>
                  </a:cubicBezTo>
                  <a:cubicBezTo>
                    <a:pt x="13" y="57"/>
                    <a:pt x="13" y="57"/>
                    <a:pt x="12" y="57"/>
                  </a:cubicBezTo>
                  <a:cubicBezTo>
                    <a:pt x="12" y="57"/>
                    <a:pt x="13" y="56"/>
                    <a:pt x="12" y="56"/>
                  </a:cubicBezTo>
                  <a:cubicBezTo>
                    <a:pt x="12" y="56"/>
                    <a:pt x="12" y="56"/>
                    <a:pt x="11" y="56"/>
                  </a:cubicBezTo>
                  <a:cubicBezTo>
                    <a:pt x="11" y="56"/>
                    <a:pt x="10" y="56"/>
                    <a:pt x="10" y="56"/>
                  </a:cubicBezTo>
                  <a:cubicBezTo>
                    <a:pt x="10" y="55"/>
                    <a:pt x="11" y="54"/>
                    <a:pt x="10" y="54"/>
                  </a:cubicBezTo>
                  <a:cubicBezTo>
                    <a:pt x="10" y="54"/>
                    <a:pt x="10" y="54"/>
                    <a:pt x="10" y="54"/>
                  </a:cubicBezTo>
                  <a:cubicBezTo>
                    <a:pt x="10" y="54"/>
                    <a:pt x="10" y="54"/>
                    <a:pt x="10" y="54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7" y="55"/>
                    <a:pt x="7" y="55"/>
                    <a:pt x="7" y="55"/>
                  </a:cubicBezTo>
                  <a:cubicBezTo>
                    <a:pt x="7" y="55"/>
                    <a:pt x="7" y="55"/>
                    <a:pt x="7" y="55"/>
                  </a:cubicBezTo>
                  <a:cubicBezTo>
                    <a:pt x="7" y="55"/>
                    <a:pt x="7" y="55"/>
                    <a:pt x="6" y="55"/>
                  </a:cubicBezTo>
                  <a:cubicBezTo>
                    <a:pt x="6" y="56"/>
                    <a:pt x="6" y="56"/>
                    <a:pt x="6" y="56"/>
                  </a:cubicBezTo>
                  <a:cubicBezTo>
                    <a:pt x="6" y="56"/>
                    <a:pt x="5" y="56"/>
                    <a:pt x="5" y="56"/>
                  </a:cubicBezTo>
                  <a:cubicBezTo>
                    <a:pt x="5" y="56"/>
                    <a:pt x="4" y="56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3" y="54"/>
                    <a:pt x="3" y="54"/>
                    <a:pt x="3" y="54"/>
                  </a:cubicBezTo>
                  <a:cubicBezTo>
                    <a:pt x="3" y="54"/>
                    <a:pt x="2" y="54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6"/>
                    <a:pt x="3" y="56"/>
                  </a:cubicBezTo>
                  <a:cubicBezTo>
                    <a:pt x="3" y="56"/>
                    <a:pt x="3" y="56"/>
                    <a:pt x="4" y="56"/>
                  </a:cubicBezTo>
                  <a:cubicBezTo>
                    <a:pt x="4" y="56"/>
                    <a:pt x="4" y="56"/>
                    <a:pt x="4" y="57"/>
                  </a:cubicBezTo>
                  <a:cubicBezTo>
                    <a:pt x="4" y="57"/>
                    <a:pt x="4" y="57"/>
                    <a:pt x="4" y="57"/>
                  </a:cubicBezTo>
                  <a:cubicBezTo>
                    <a:pt x="5" y="57"/>
                    <a:pt x="5" y="57"/>
                    <a:pt x="5" y="58"/>
                  </a:cubicBezTo>
                  <a:cubicBezTo>
                    <a:pt x="5" y="58"/>
                    <a:pt x="6" y="58"/>
                    <a:pt x="6" y="58"/>
                  </a:cubicBezTo>
                  <a:cubicBezTo>
                    <a:pt x="6" y="59"/>
                    <a:pt x="6" y="59"/>
                    <a:pt x="6" y="59"/>
                  </a:cubicBezTo>
                  <a:cubicBezTo>
                    <a:pt x="7" y="59"/>
                    <a:pt x="7" y="60"/>
                    <a:pt x="7" y="60"/>
                  </a:cubicBezTo>
                  <a:cubicBezTo>
                    <a:pt x="7" y="60"/>
                    <a:pt x="6" y="61"/>
                    <a:pt x="7" y="61"/>
                  </a:cubicBezTo>
                  <a:cubicBezTo>
                    <a:pt x="7" y="61"/>
                    <a:pt x="7" y="62"/>
                    <a:pt x="8" y="62"/>
                  </a:cubicBezTo>
                  <a:cubicBezTo>
                    <a:pt x="8" y="62"/>
                    <a:pt x="8" y="62"/>
                    <a:pt x="9" y="62"/>
                  </a:cubicBezTo>
                  <a:cubicBezTo>
                    <a:pt x="9" y="62"/>
                    <a:pt x="9" y="62"/>
                    <a:pt x="9" y="63"/>
                  </a:cubicBezTo>
                  <a:cubicBezTo>
                    <a:pt x="10" y="63"/>
                    <a:pt x="10" y="63"/>
                    <a:pt x="10" y="64"/>
                  </a:cubicBezTo>
                  <a:cubicBezTo>
                    <a:pt x="11" y="64"/>
                    <a:pt x="11" y="64"/>
                    <a:pt x="11" y="64"/>
                  </a:cubicBezTo>
                  <a:cubicBezTo>
                    <a:pt x="11" y="64"/>
                    <a:pt x="11" y="64"/>
                    <a:pt x="11" y="64"/>
                  </a:cubicBezTo>
                  <a:cubicBezTo>
                    <a:pt x="11" y="65"/>
                    <a:pt x="11" y="65"/>
                    <a:pt x="12" y="65"/>
                  </a:cubicBezTo>
                  <a:cubicBezTo>
                    <a:pt x="12" y="65"/>
                    <a:pt x="12" y="65"/>
                    <a:pt x="12" y="65"/>
                  </a:cubicBezTo>
                  <a:cubicBezTo>
                    <a:pt x="12" y="65"/>
                    <a:pt x="12" y="66"/>
                    <a:pt x="12" y="66"/>
                  </a:cubicBezTo>
                  <a:cubicBezTo>
                    <a:pt x="12" y="66"/>
                    <a:pt x="12" y="66"/>
                    <a:pt x="13" y="66"/>
                  </a:cubicBezTo>
                  <a:cubicBezTo>
                    <a:pt x="13" y="66"/>
                    <a:pt x="13" y="67"/>
                    <a:pt x="14" y="67"/>
                  </a:cubicBezTo>
                  <a:cubicBezTo>
                    <a:pt x="14" y="67"/>
                    <a:pt x="14" y="66"/>
                    <a:pt x="14" y="66"/>
                  </a:cubicBezTo>
                  <a:cubicBezTo>
                    <a:pt x="14" y="66"/>
                    <a:pt x="14" y="66"/>
                    <a:pt x="14" y="66"/>
                  </a:cubicBezTo>
                  <a:cubicBezTo>
                    <a:pt x="14" y="66"/>
                    <a:pt x="14" y="66"/>
                    <a:pt x="14" y="66"/>
                  </a:cubicBezTo>
                  <a:cubicBezTo>
                    <a:pt x="14" y="66"/>
                    <a:pt x="14" y="66"/>
                    <a:pt x="15" y="66"/>
                  </a:cubicBezTo>
                  <a:cubicBezTo>
                    <a:pt x="15" y="66"/>
                    <a:pt x="15" y="66"/>
                    <a:pt x="15" y="66"/>
                  </a:cubicBezTo>
                  <a:cubicBezTo>
                    <a:pt x="15" y="66"/>
                    <a:pt x="15" y="66"/>
                    <a:pt x="15" y="66"/>
                  </a:cubicBezTo>
                  <a:cubicBezTo>
                    <a:pt x="15" y="66"/>
                    <a:pt x="15" y="66"/>
                    <a:pt x="15" y="66"/>
                  </a:cubicBezTo>
                  <a:cubicBezTo>
                    <a:pt x="15" y="66"/>
                    <a:pt x="16" y="66"/>
                    <a:pt x="16" y="66"/>
                  </a:cubicBezTo>
                  <a:cubicBezTo>
                    <a:pt x="16" y="66"/>
                    <a:pt x="16" y="66"/>
                    <a:pt x="16" y="66"/>
                  </a:cubicBezTo>
                  <a:cubicBezTo>
                    <a:pt x="17" y="66"/>
                    <a:pt x="17" y="66"/>
                    <a:pt x="17" y="65"/>
                  </a:cubicBezTo>
                  <a:cubicBezTo>
                    <a:pt x="17" y="65"/>
                    <a:pt x="17" y="65"/>
                    <a:pt x="17" y="65"/>
                  </a:cubicBezTo>
                  <a:cubicBezTo>
                    <a:pt x="17" y="65"/>
                    <a:pt x="17" y="65"/>
                    <a:pt x="17" y="65"/>
                  </a:cubicBezTo>
                  <a:cubicBezTo>
                    <a:pt x="17" y="64"/>
                    <a:pt x="18" y="64"/>
                    <a:pt x="18" y="64"/>
                  </a:cubicBezTo>
                  <a:cubicBezTo>
                    <a:pt x="18" y="64"/>
                    <a:pt x="18" y="65"/>
                    <a:pt x="18" y="65"/>
                  </a:cubicBezTo>
                  <a:cubicBezTo>
                    <a:pt x="18" y="65"/>
                    <a:pt x="18" y="65"/>
                    <a:pt x="18" y="65"/>
                  </a:cubicBezTo>
                  <a:cubicBezTo>
                    <a:pt x="18" y="66"/>
                    <a:pt x="18" y="66"/>
                    <a:pt x="18" y="66"/>
                  </a:cubicBezTo>
                  <a:cubicBezTo>
                    <a:pt x="18" y="66"/>
                    <a:pt x="18" y="67"/>
                    <a:pt x="18" y="67"/>
                  </a:cubicBezTo>
                  <a:cubicBezTo>
                    <a:pt x="18" y="67"/>
                    <a:pt x="18" y="67"/>
                    <a:pt x="18" y="68"/>
                  </a:cubicBezTo>
                  <a:cubicBezTo>
                    <a:pt x="18" y="68"/>
                    <a:pt x="18" y="68"/>
                    <a:pt x="18" y="68"/>
                  </a:cubicBezTo>
                  <a:cubicBezTo>
                    <a:pt x="18" y="68"/>
                    <a:pt x="18" y="68"/>
                    <a:pt x="18" y="68"/>
                  </a:cubicBezTo>
                  <a:cubicBezTo>
                    <a:pt x="18" y="68"/>
                    <a:pt x="18" y="69"/>
                    <a:pt x="18" y="69"/>
                  </a:cubicBezTo>
                  <a:cubicBezTo>
                    <a:pt x="18" y="69"/>
                    <a:pt x="19" y="69"/>
                    <a:pt x="19" y="69"/>
                  </a:cubicBezTo>
                  <a:cubicBezTo>
                    <a:pt x="19" y="70"/>
                    <a:pt x="20" y="71"/>
                    <a:pt x="21" y="71"/>
                  </a:cubicBezTo>
                  <a:cubicBezTo>
                    <a:pt x="21" y="71"/>
                    <a:pt x="21" y="72"/>
                    <a:pt x="22" y="72"/>
                  </a:cubicBezTo>
                  <a:cubicBezTo>
                    <a:pt x="22" y="72"/>
                    <a:pt x="22" y="72"/>
                    <a:pt x="23" y="73"/>
                  </a:cubicBezTo>
                  <a:cubicBezTo>
                    <a:pt x="23" y="73"/>
                    <a:pt x="23" y="73"/>
                    <a:pt x="23" y="73"/>
                  </a:cubicBezTo>
                  <a:cubicBezTo>
                    <a:pt x="23" y="73"/>
                    <a:pt x="23" y="73"/>
                    <a:pt x="23" y="73"/>
                  </a:cubicBezTo>
                  <a:cubicBezTo>
                    <a:pt x="23" y="74"/>
                    <a:pt x="23" y="74"/>
                    <a:pt x="24" y="74"/>
                  </a:cubicBezTo>
                  <a:cubicBezTo>
                    <a:pt x="24" y="74"/>
                    <a:pt x="24" y="75"/>
                    <a:pt x="24" y="75"/>
                  </a:cubicBezTo>
                  <a:cubicBezTo>
                    <a:pt x="24" y="75"/>
                    <a:pt x="24" y="76"/>
                    <a:pt x="24" y="76"/>
                  </a:cubicBezTo>
                  <a:cubicBezTo>
                    <a:pt x="24" y="77"/>
                    <a:pt x="24" y="77"/>
                    <a:pt x="24" y="78"/>
                  </a:cubicBezTo>
                  <a:cubicBezTo>
                    <a:pt x="24" y="78"/>
                    <a:pt x="24" y="79"/>
                    <a:pt x="24" y="79"/>
                  </a:cubicBezTo>
                  <a:cubicBezTo>
                    <a:pt x="24" y="79"/>
                    <a:pt x="25" y="80"/>
                    <a:pt x="25" y="80"/>
                  </a:cubicBezTo>
                  <a:cubicBezTo>
                    <a:pt x="24" y="81"/>
                    <a:pt x="24" y="81"/>
                    <a:pt x="24" y="81"/>
                  </a:cubicBezTo>
                  <a:cubicBezTo>
                    <a:pt x="24" y="82"/>
                    <a:pt x="24" y="82"/>
                    <a:pt x="24" y="83"/>
                  </a:cubicBezTo>
                  <a:cubicBezTo>
                    <a:pt x="23" y="83"/>
                    <a:pt x="23" y="83"/>
                    <a:pt x="22" y="84"/>
                  </a:cubicBezTo>
                  <a:cubicBezTo>
                    <a:pt x="22" y="84"/>
                    <a:pt x="22" y="85"/>
                    <a:pt x="22" y="85"/>
                  </a:cubicBezTo>
                  <a:cubicBezTo>
                    <a:pt x="22" y="86"/>
                    <a:pt x="22" y="86"/>
                    <a:pt x="22" y="86"/>
                  </a:cubicBezTo>
                  <a:cubicBezTo>
                    <a:pt x="22" y="86"/>
                    <a:pt x="22" y="87"/>
                    <a:pt x="21" y="87"/>
                  </a:cubicBezTo>
                  <a:cubicBezTo>
                    <a:pt x="21" y="87"/>
                    <a:pt x="21" y="88"/>
                    <a:pt x="20" y="88"/>
                  </a:cubicBezTo>
                  <a:cubicBezTo>
                    <a:pt x="20" y="88"/>
                    <a:pt x="20" y="88"/>
                    <a:pt x="20" y="88"/>
                  </a:cubicBezTo>
                  <a:cubicBezTo>
                    <a:pt x="20" y="88"/>
                    <a:pt x="20" y="88"/>
                    <a:pt x="20" y="88"/>
                  </a:cubicBezTo>
                  <a:cubicBezTo>
                    <a:pt x="20" y="88"/>
                    <a:pt x="20" y="88"/>
                    <a:pt x="20" y="88"/>
                  </a:cubicBezTo>
                  <a:cubicBezTo>
                    <a:pt x="20" y="88"/>
                    <a:pt x="20" y="88"/>
                    <a:pt x="20" y="88"/>
                  </a:cubicBezTo>
                  <a:cubicBezTo>
                    <a:pt x="20" y="88"/>
                    <a:pt x="20" y="89"/>
                    <a:pt x="20" y="89"/>
                  </a:cubicBezTo>
                  <a:cubicBezTo>
                    <a:pt x="21" y="89"/>
                    <a:pt x="21" y="89"/>
                    <a:pt x="21" y="89"/>
                  </a:cubicBezTo>
                  <a:cubicBezTo>
                    <a:pt x="21" y="89"/>
                    <a:pt x="21" y="89"/>
                    <a:pt x="21" y="89"/>
                  </a:cubicBezTo>
                  <a:cubicBezTo>
                    <a:pt x="21" y="89"/>
                    <a:pt x="21" y="89"/>
                    <a:pt x="21" y="89"/>
                  </a:cubicBezTo>
                  <a:cubicBezTo>
                    <a:pt x="21" y="89"/>
                    <a:pt x="21" y="89"/>
                    <a:pt x="21" y="89"/>
                  </a:cubicBezTo>
                  <a:cubicBezTo>
                    <a:pt x="21" y="90"/>
                    <a:pt x="21" y="90"/>
                    <a:pt x="21" y="90"/>
                  </a:cubicBezTo>
                  <a:cubicBezTo>
                    <a:pt x="21" y="91"/>
                    <a:pt x="22" y="91"/>
                    <a:pt x="22" y="91"/>
                  </a:cubicBezTo>
                  <a:cubicBezTo>
                    <a:pt x="22" y="91"/>
                    <a:pt x="22" y="90"/>
                    <a:pt x="22" y="90"/>
                  </a:cubicBezTo>
                  <a:cubicBezTo>
                    <a:pt x="22" y="90"/>
                    <a:pt x="22" y="89"/>
                    <a:pt x="22" y="89"/>
                  </a:cubicBezTo>
                  <a:cubicBezTo>
                    <a:pt x="22" y="89"/>
                    <a:pt x="22" y="88"/>
                    <a:pt x="22" y="88"/>
                  </a:cubicBezTo>
                  <a:cubicBezTo>
                    <a:pt x="22" y="88"/>
                    <a:pt x="22" y="87"/>
                    <a:pt x="22" y="88"/>
                  </a:cubicBezTo>
                  <a:cubicBezTo>
                    <a:pt x="22" y="88"/>
                    <a:pt x="23" y="88"/>
                    <a:pt x="23" y="88"/>
                  </a:cubicBezTo>
                  <a:cubicBezTo>
                    <a:pt x="23" y="88"/>
                    <a:pt x="23" y="88"/>
                    <a:pt x="23" y="88"/>
                  </a:cubicBezTo>
                  <a:cubicBezTo>
                    <a:pt x="23" y="88"/>
                    <a:pt x="24" y="88"/>
                    <a:pt x="24" y="89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24" y="90"/>
                    <a:pt x="24" y="90"/>
                    <a:pt x="24" y="90"/>
                  </a:cubicBezTo>
                  <a:cubicBezTo>
                    <a:pt x="24" y="90"/>
                    <a:pt x="25" y="90"/>
                    <a:pt x="25" y="90"/>
                  </a:cubicBezTo>
                  <a:cubicBezTo>
                    <a:pt x="25" y="90"/>
                    <a:pt x="26" y="91"/>
                    <a:pt x="26" y="91"/>
                  </a:cubicBezTo>
                  <a:cubicBezTo>
                    <a:pt x="26" y="91"/>
                    <a:pt x="26" y="91"/>
                    <a:pt x="26" y="91"/>
                  </a:cubicBezTo>
                  <a:cubicBezTo>
                    <a:pt x="26" y="91"/>
                    <a:pt x="26" y="92"/>
                    <a:pt x="26" y="92"/>
                  </a:cubicBezTo>
                  <a:cubicBezTo>
                    <a:pt x="27" y="92"/>
                    <a:pt x="27" y="92"/>
                    <a:pt x="28" y="93"/>
                  </a:cubicBezTo>
                  <a:cubicBezTo>
                    <a:pt x="29" y="93"/>
                    <a:pt x="30" y="94"/>
                    <a:pt x="30" y="95"/>
                  </a:cubicBezTo>
                  <a:cubicBezTo>
                    <a:pt x="31" y="95"/>
                    <a:pt x="31" y="96"/>
                    <a:pt x="31" y="96"/>
                  </a:cubicBezTo>
                  <a:cubicBezTo>
                    <a:pt x="32" y="97"/>
                    <a:pt x="32" y="97"/>
                    <a:pt x="32" y="97"/>
                  </a:cubicBezTo>
                  <a:cubicBezTo>
                    <a:pt x="32" y="98"/>
                    <a:pt x="33" y="98"/>
                    <a:pt x="33" y="99"/>
                  </a:cubicBezTo>
                  <a:cubicBezTo>
                    <a:pt x="33" y="99"/>
                    <a:pt x="33" y="99"/>
                    <a:pt x="33" y="99"/>
                  </a:cubicBezTo>
                  <a:cubicBezTo>
                    <a:pt x="34" y="99"/>
                    <a:pt x="34" y="100"/>
                    <a:pt x="34" y="100"/>
                  </a:cubicBezTo>
                  <a:cubicBezTo>
                    <a:pt x="35" y="100"/>
                    <a:pt x="35" y="100"/>
                    <a:pt x="35" y="101"/>
                  </a:cubicBezTo>
                  <a:cubicBezTo>
                    <a:pt x="36" y="101"/>
                    <a:pt x="36" y="101"/>
                    <a:pt x="36" y="102"/>
                  </a:cubicBezTo>
                  <a:cubicBezTo>
                    <a:pt x="36" y="102"/>
                    <a:pt x="37" y="102"/>
                    <a:pt x="37" y="103"/>
                  </a:cubicBezTo>
                  <a:cubicBezTo>
                    <a:pt x="37" y="103"/>
                    <a:pt x="37" y="103"/>
                    <a:pt x="37" y="104"/>
                  </a:cubicBezTo>
                  <a:cubicBezTo>
                    <a:pt x="37" y="104"/>
                    <a:pt x="37" y="104"/>
                    <a:pt x="37" y="105"/>
                  </a:cubicBezTo>
                  <a:cubicBezTo>
                    <a:pt x="37" y="105"/>
                    <a:pt x="37" y="106"/>
                    <a:pt x="37" y="107"/>
                  </a:cubicBezTo>
                  <a:cubicBezTo>
                    <a:pt x="37" y="108"/>
                    <a:pt x="37" y="108"/>
                    <a:pt x="38" y="109"/>
                  </a:cubicBezTo>
                  <a:cubicBezTo>
                    <a:pt x="38" y="109"/>
                    <a:pt x="38" y="109"/>
                    <a:pt x="39" y="109"/>
                  </a:cubicBezTo>
                  <a:cubicBezTo>
                    <a:pt x="39" y="109"/>
                    <a:pt x="40" y="109"/>
                    <a:pt x="40" y="109"/>
                  </a:cubicBezTo>
                  <a:cubicBezTo>
                    <a:pt x="40" y="108"/>
                    <a:pt x="40" y="108"/>
                    <a:pt x="41" y="108"/>
                  </a:cubicBezTo>
                  <a:cubicBezTo>
                    <a:pt x="41" y="107"/>
                    <a:pt x="41" y="107"/>
                    <a:pt x="42" y="107"/>
                  </a:cubicBezTo>
                  <a:cubicBezTo>
                    <a:pt x="42" y="107"/>
                    <a:pt x="43" y="107"/>
                    <a:pt x="43" y="106"/>
                  </a:cubicBezTo>
                  <a:cubicBezTo>
                    <a:pt x="43" y="106"/>
                    <a:pt x="43" y="106"/>
                    <a:pt x="43" y="106"/>
                  </a:cubicBezTo>
                  <a:cubicBezTo>
                    <a:pt x="43" y="106"/>
                    <a:pt x="43" y="106"/>
                    <a:pt x="43" y="106"/>
                  </a:cubicBezTo>
                  <a:cubicBezTo>
                    <a:pt x="44" y="105"/>
                    <a:pt x="45" y="104"/>
                    <a:pt x="45" y="104"/>
                  </a:cubicBezTo>
                  <a:cubicBezTo>
                    <a:pt x="45" y="104"/>
                    <a:pt x="45" y="103"/>
                    <a:pt x="45" y="103"/>
                  </a:cubicBezTo>
                  <a:cubicBezTo>
                    <a:pt x="45" y="103"/>
                    <a:pt x="45" y="103"/>
                    <a:pt x="45" y="102"/>
                  </a:cubicBezTo>
                  <a:cubicBezTo>
                    <a:pt x="44" y="102"/>
                    <a:pt x="43" y="102"/>
                    <a:pt x="43" y="101"/>
                  </a:cubicBezTo>
                  <a:cubicBezTo>
                    <a:pt x="43" y="101"/>
                    <a:pt x="43" y="101"/>
                    <a:pt x="44" y="100"/>
                  </a:cubicBezTo>
                  <a:cubicBezTo>
                    <a:pt x="44" y="100"/>
                    <a:pt x="43" y="100"/>
                    <a:pt x="43" y="100"/>
                  </a:cubicBezTo>
                  <a:cubicBezTo>
                    <a:pt x="42" y="99"/>
                    <a:pt x="43" y="98"/>
                    <a:pt x="42" y="97"/>
                  </a:cubicBezTo>
                  <a:cubicBezTo>
                    <a:pt x="42" y="97"/>
                    <a:pt x="41" y="97"/>
                    <a:pt x="41" y="96"/>
                  </a:cubicBezTo>
                  <a:cubicBezTo>
                    <a:pt x="41" y="96"/>
                    <a:pt x="41" y="95"/>
                    <a:pt x="40" y="95"/>
                  </a:cubicBezTo>
                  <a:cubicBezTo>
                    <a:pt x="40" y="95"/>
                    <a:pt x="39" y="95"/>
                    <a:pt x="39" y="94"/>
                  </a:cubicBezTo>
                  <a:cubicBezTo>
                    <a:pt x="39" y="94"/>
                    <a:pt x="39" y="93"/>
                    <a:pt x="39" y="93"/>
                  </a:cubicBezTo>
                  <a:cubicBezTo>
                    <a:pt x="39" y="93"/>
                    <a:pt x="38" y="92"/>
                    <a:pt x="38" y="92"/>
                  </a:cubicBezTo>
                  <a:cubicBezTo>
                    <a:pt x="38" y="92"/>
                    <a:pt x="38" y="91"/>
                    <a:pt x="38" y="91"/>
                  </a:cubicBezTo>
                  <a:cubicBezTo>
                    <a:pt x="38" y="91"/>
                    <a:pt x="37" y="91"/>
                    <a:pt x="37" y="92"/>
                  </a:cubicBezTo>
                  <a:cubicBezTo>
                    <a:pt x="38" y="92"/>
                    <a:pt x="38" y="93"/>
                    <a:pt x="38" y="93"/>
                  </a:cubicBezTo>
                  <a:cubicBezTo>
                    <a:pt x="38" y="94"/>
                    <a:pt x="38" y="95"/>
                    <a:pt x="37" y="95"/>
                  </a:cubicBezTo>
                  <a:cubicBezTo>
                    <a:pt x="36" y="95"/>
                    <a:pt x="35" y="94"/>
                    <a:pt x="35" y="94"/>
                  </a:cubicBezTo>
                  <a:cubicBezTo>
                    <a:pt x="35" y="93"/>
                    <a:pt x="34" y="93"/>
                    <a:pt x="34" y="92"/>
                  </a:cubicBezTo>
                  <a:cubicBezTo>
                    <a:pt x="34" y="92"/>
                    <a:pt x="34" y="91"/>
                    <a:pt x="34" y="91"/>
                  </a:cubicBezTo>
                  <a:cubicBezTo>
                    <a:pt x="34" y="90"/>
                    <a:pt x="34" y="90"/>
                    <a:pt x="35" y="90"/>
                  </a:cubicBezTo>
                  <a:cubicBezTo>
                    <a:pt x="35" y="89"/>
                    <a:pt x="35" y="89"/>
                    <a:pt x="35" y="89"/>
                  </a:cubicBezTo>
                  <a:cubicBezTo>
                    <a:pt x="35" y="88"/>
                    <a:pt x="35" y="88"/>
                    <a:pt x="35" y="88"/>
                  </a:cubicBezTo>
                  <a:cubicBezTo>
                    <a:pt x="35" y="87"/>
                    <a:pt x="35" y="87"/>
                    <a:pt x="35" y="87"/>
                  </a:cubicBezTo>
                  <a:cubicBezTo>
                    <a:pt x="35" y="87"/>
                    <a:pt x="36" y="87"/>
                    <a:pt x="36" y="87"/>
                  </a:cubicBezTo>
                  <a:cubicBezTo>
                    <a:pt x="36" y="87"/>
                    <a:pt x="37" y="87"/>
                    <a:pt x="37" y="87"/>
                  </a:cubicBezTo>
                  <a:cubicBezTo>
                    <a:pt x="37" y="87"/>
                    <a:pt x="37" y="86"/>
                    <a:pt x="37" y="86"/>
                  </a:cubicBezTo>
                  <a:cubicBezTo>
                    <a:pt x="36" y="86"/>
                    <a:pt x="36" y="86"/>
                    <a:pt x="36" y="86"/>
                  </a:cubicBezTo>
                  <a:cubicBezTo>
                    <a:pt x="36" y="86"/>
                    <a:pt x="35" y="85"/>
                    <a:pt x="35" y="85"/>
                  </a:cubicBezTo>
                  <a:cubicBezTo>
                    <a:pt x="35" y="85"/>
                    <a:pt x="35" y="84"/>
                    <a:pt x="35" y="84"/>
                  </a:cubicBezTo>
                  <a:cubicBezTo>
                    <a:pt x="35" y="84"/>
                    <a:pt x="35" y="83"/>
                    <a:pt x="35" y="83"/>
                  </a:cubicBezTo>
                  <a:cubicBezTo>
                    <a:pt x="34" y="82"/>
                    <a:pt x="34" y="82"/>
                    <a:pt x="33" y="81"/>
                  </a:cubicBezTo>
                  <a:cubicBezTo>
                    <a:pt x="33" y="81"/>
                    <a:pt x="33" y="80"/>
                    <a:pt x="32" y="79"/>
                  </a:cubicBezTo>
                  <a:cubicBezTo>
                    <a:pt x="32" y="78"/>
                    <a:pt x="33" y="78"/>
                    <a:pt x="34" y="77"/>
                  </a:cubicBezTo>
                  <a:cubicBezTo>
                    <a:pt x="34" y="76"/>
                    <a:pt x="35" y="76"/>
                    <a:pt x="35" y="75"/>
                  </a:cubicBezTo>
                  <a:cubicBezTo>
                    <a:pt x="35" y="75"/>
                    <a:pt x="35" y="74"/>
                    <a:pt x="35" y="74"/>
                  </a:cubicBezTo>
                  <a:cubicBezTo>
                    <a:pt x="34" y="75"/>
                    <a:pt x="34" y="75"/>
                    <a:pt x="34" y="76"/>
                  </a:cubicBezTo>
                  <a:cubicBezTo>
                    <a:pt x="34" y="76"/>
                    <a:pt x="34" y="76"/>
                    <a:pt x="33" y="77"/>
                  </a:cubicBezTo>
                  <a:cubicBezTo>
                    <a:pt x="33" y="77"/>
                    <a:pt x="33" y="77"/>
                    <a:pt x="32" y="77"/>
                  </a:cubicBezTo>
                  <a:cubicBezTo>
                    <a:pt x="32" y="76"/>
                    <a:pt x="32" y="75"/>
                    <a:pt x="32" y="74"/>
                  </a:cubicBezTo>
                  <a:cubicBezTo>
                    <a:pt x="32" y="74"/>
                    <a:pt x="32" y="74"/>
                    <a:pt x="32" y="74"/>
                  </a:cubicBezTo>
                  <a:cubicBezTo>
                    <a:pt x="32" y="73"/>
                    <a:pt x="33" y="73"/>
                    <a:pt x="33" y="73"/>
                  </a:cubicBezTo>
                  <a:cubicBezTo>
                    <a:pt x="33" y="73"/>
                    <a:pt x="33" y="73"/>
                    <a:pt x="33" y="73"/>
                  </a:cubicBezTo>
                  <a:cubicBezTo>
                    <a:pt x="33" y="73"/>
                    <a:pt x="33" y="72"/>
                    <a:pt x="33" y="72"/>
                  </a:cubicBezTo>
                  <a:cubicBezTo>
                    <a:pt x="33" y="72"/>
                    <a:pt x="33" y="72"/>
                    <a:pt x="33" y="71"/>
                  </a:cubicBezTo>
                  <a:cubicBezTo>
                    <a:pt x="33" y="71"/>
                    <a:pt x="33" y="70"/>
                    <a:pt x="32" y="70"/>
                  </a:cubicBezTo>
                  <a:cubicBezTo>
                    <a:pt x="32" y="69"/>
                    <a:pt x="32" y="69"/>
                    <a:pt x="32" y="68"/>
                  </a:cubicBezTo>
                  <a:cubicBezTo>
                    <a:pt x="32" y="68"/>
                    <a:pt x="31" y="68"/>
                    <a:pt x="31" y="67"/>
                  </a:cubicBezTo>
                  <a:cubicBezTo>
                    <a:pt x="31" y="67"/>
                    <a:pt x="31" y="66"/>
                    <a:pt x="31" y="66"/>
                  </a:cubicBezTo>
                  <a:cubicBezTo>
                    <a:pt x="31" y="65"/>
                    <a:pt x="30" y="65"/>
                    <a:pt x="30" y="65"/>
                  </a:cubicBezTo>
                  <a:cubicBezTo>
                    <a:pt x="30" y="66"/>
                    <a:pt x="30" y="66"/>
                    <a:pt x="31" y="67"/>
                  </a:cubicBezTo>
                  <a:cubicBezTo>
                    <a:pt x="31" y="67"/>
                    <a:pt x="31" y="68"/>
                    <a:pt x="31" y="68"/>
                  </a:cubicBezTo>
                  <a:cubicBezTo>
                    <a:pt x="31" y="68"/>
                    <a:pt x="30" y="68"/>
                    <a:pt x="30" y="68"/>
                  </a:cubicBezTo>
                  <a:cubicBezTo>
                    <a:pt x="30" y="68"/>
                    <a:pt x="29" y="67"/>
                    <a:pt x="29" y="67"/>
                  </a:cubicBezTo>
                  <a:cubicBezTo>
                    <a:pt x="29" y="67"/>
                    <a:pt x="29" y="67"/>
                    <a:pt x="29" y="66"/>
                  </a:cubicBezTo>
                  <a:cubicBezTo>
                    <a:pt x="29" y="66"/>
                    <a:pt x="28" y="65"/>
                    <a:pt x="28" y="65"/>
                  </a:cubicBezTo>
                  <a:cubicBezTo>
                    <a:pt x="28" y="65"/>
                    <a:pt x="28" y="64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30" y="63"/>
                    <a:pt x="30" y="62"/>
                    <a:pt x="29" y="62"/>
                  </a:cubicBezTo>
                  <a:cubicBezTo>
                    <a:pt x="29" y="62"/>
                    <a:pt x="28" y="62"/>
                    <a:pt x="28" y="62"/>
                  </a:cubicBezTo>
                  <a:cubicBezTo>
                    <a:pt x="28" y="61"/>
                    <a:pt x="28" y="61"/>
                    <a:pt x="28" y="60"/>
                  </a:cubicBezTo>
                  <a:cubicBezTo>
                    <a:pt x="28" y="60"/>
                    <a:pt x="28" y="60"/>
                    <a:pt x="28" y="60"/>
                  </a:cubicBezTo>
                  <a:cubicBezTo>
                    <a:pt x="28" y="60"/>
                    <a:pt x="28" y="59"/>
                    <a:pt x="28" y="59"/>
                  </a:cubicBezTo>
                  <a:cubicBezTo>
                    <a:pt x="28" y="59"/>
                    <a:pt x="28" y="58"/>
                    <a:pt x="28" y="58"/>
                  </a:cubicBezTo>
                  <a:cubicBezTo>
                    <a:pt x="27" y="57"/>
                    <a:pt x="25" y="57"/>
                    <a:pt x="25" y="55"/>
                  </a:cubicBezTo>
                  <a:cubicBezTo>
                    <a:pt x="25" y="54"/>
                    <a:pt x="25" y="53"/>
                    <a:pt x="25" y="51"/>
                  </a:cubicBezTo>
                  <a:cubicBezTo>
                    <a:pt x="25" y="51"/>
                    <a:pt x="25" y="50"/>
                    <a:pt x="25" y="50"/>
                  </a:cubicBezTo>
                  <a:cubicBezTo>
                    <a:pt x="26" y="50"/>
                    <a:pt x="26" y="49"/>
                    <a:pt x="26" y="49"/>
                  </a:cubicBezTo>
                  <a:cubicBezTo>
                    <a:pt x="26" y="48"/>
                    <a:pt x="26" y="48"/>
                    <a:pt x="25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8"/>
                    <a:pt x="24" y="47"/>
                    <a:pt x="24" y="47"/>
                  </a:cubicBezTo>
                  <a:cubicBezTo>
                    <a:pt x="24" y="46"/>
                    <a:pt x="24" y="46"/>
                    <a:pt x="24" y="45"/>
                  </a:cubicBezTo>
                  <a:cubicBezTo>
                    <a:pt x="24" y="44"/>
                    <a:pt x="22" y="44"/>
                    <a:pt x="22" y="44"/>
                  </a:cubicBezTo>
                  <a:cubicBezTo>
                    <a:pt x="21" y="43"/>
                    <a:pt x="20" y="41"/>
                    <a:pt x="21" y="40"/>
                  </a:cubicBezTo>
                  <a:cubicBezTo>
                    <a:pt x="21" y="40"/>
                    <a:pt x="21" y="40"/>
                    <a:pt x="21" y="39"/>
                  </a:cubicBezTo>
                  <a:cubicBezTo>
                    <a:pt x="21" y="39"/>
                    <a:pt x="21" y="39"/>
                    <a:pt x="21" y="39"/>
                  </a:cubicBezTo>
                  <a:cubicBezTo>
                    <a:pt x="21" y="38"/>
                    <a:pt x="20" y="38"/>
                    <a:pt x="20" y="37"/>
                  </a:cubicBezTo>
                  <a:cubicBezTo>
                    <a:pt x="20" y="37"/>
                    <a:pt x="20" y="36"/>
                    <a:pt x="19" y="36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7" y="33"/>
                    <a:pt x="16" y="33"/>
                    <a:pt x="16" y="33"/>
                  </a:cubicBezTo>
                  <a:cubicBezTo>
                    <a:pt x="16" y="33"/>
                    <a:pt x="16" y="32"/>
                    <a:pt x="16" y="32"/>
                  </a:cubicBezTo>
                  <a:cubicBezTo>
                    <a:pt x="16" y="31"/>
                    <a:pt x="15" y="31"/>
                    <a:pt x="15" y="30"/>
                  </a:cubicBezTo>
                  <a:cubicBezTo>
                    <a:pt x="15" y="30"/>
                    <a:pt x="15" y="29"/>
                    <a:pt x="15" y="29"/>
                  </a:cubicBezTo>
                  <a:cubicBezTo>
                    <a:pt x="15" y="29"/>
                    <a:pt x="15" y="29"/>
                    <a:pt x="16" y="29"/>
                  </a:cubicBezTo>
                  <a:cubicBezTo>
                    <a:pt x="15" y="29"/>
                    <a:pt x="15" y="28"/>
                    <a:pt x="15" y="28"/>
                  </a:cubicBezTo>
                  <a:cubicBezTo>
                    <a:pt x="16" y="28"/>
                    <a:pt x="15" y="28"/>
                    <a:pt x="15" y="28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6" y="27"/>
                    <a:pt x="16" y="26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6" y="25"/>
                    <a:pt x="16" y="24"/>
                    <a:pt x="16" y="24"/>
                  </a:cubicBezTo>
                  <a:cubicBezTo>
                    <a:pt x="17" y="24"/>
                    <a:pt x="17" y="23"/>
                    <a:pt x="17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23"/>
                    <a:pt x="17" y="22"/>
                    <a:pt x="17" y="22"/>
                  </a:cubicBezTo>
                  <a:cubicBezTo>
                    <a:pt x="17" y="22"/>
                    <a:pt x="17" y="21"/>
                    <a:pt x="17" y="21"/>
                  </a:cubicBezTo>
                  <a:cubicBezTo>
                    <a:pt x="17" y="20"/>
                    <a:pt x="17" y="20"/>
                    <a:pt x="16" y="20"/>
                  </a:cubicBezTo>
                  <a:cubicBezTo>
                    <a:pt x="16" y="20"/>
                    <a:pt x="17" y="19"/>
                    <a:pt x="17" y="19"/>
                  </a:cubicBezTo>
                  <a:cubicBezTo>
                    <a:pt x="17" y="19"/>
                    <a:pt x="16" y="19"/>
                    <a:pt x="16" y="19"/>
                  </a:cubicBezTo>
                  <a:cubicBezTo>
                    <a:pt x="16" y="18"/>
                    <a:pt x="16" y="16"/>
                    <a:pt x="16" y="16"/>
                  </a:cubicBezTo>
                  <a:cubicBezTo>
                    <a:pt x="17" y="16"/>
                    <a:pt x="17" y="15"/>
                    <a:pt x="17" y="15"/>
                  </a:cubicBezTo>
                  <a:cubicBezTo>
                    <a:pt x="17" y="15"/>
                    <a:pt x="17" y="15"/>
                    <a:pt x="17" y="14"/>
                  </a:cubicBezTo>
                  <a:cubicBezTo>
                    <a:pt x="17" y="14"/>
                    <a:pt x="18" y="13"/>
                    <a:pt x="18" y="13"/>
                  </a:cubicBezTo>
                  <a:cubicBezTo>
                    <a:pt x="18" y="13"/>
                    <a:pt x="19" y="13"/>
                    <a:pt x="19" y="12"/>
                  </a:cubicBezTo>
                  <a:cubicBezTo>
                    <a:pt x="19" y="12"/>
                    <a:pt x="19" y="11"/>
                    <a:pt x="19" y="11"/>
                  </a:cubicBezTo>
                  <a:cubicBezTo>
                    <a:pt x="19" y="11"/>
                    <a:pt x="18" y="11"/>
                    <a:pt x="18" y="11"/>
                  </a:cubicBezTo>
                  <a:cubicBezTo>
                    <a:pt x="18" y="11"/>
                    <a:pt x="19" y="10"/>
                    <a:pt x="19" y="10"/>
                  </a:cubicBezTo>
                  <a:cubicBezTo>
                    <a:pt x="19" y="10"/>
                    <a:pt x="19" y="11"/>
                    <a:pt x="20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1" y="11"/>
                    <a:pt x="21" y="11"/>
                    <a:pt x="22" y="12"/>
                  </a:cubicBezTo>
                  <a:cubicBezTo>
                    <a:pt x="22" y="12"/>
                    <a:pt x="23" y="12"/>
                    <a:pt x="23" y="13"/>
                  </a:cubicBezTo>
                  <a:cubicBezTo>
                    <a:pt x="24" y="13"/>
                    <a:pt x="24" y="14"/>
                    <a:pt x="24" y="14"/>
                  </a:cubicBezTo>
                  <a:cubicBezTo>
                    <a:pt x="25" y="14"/>
                    <a:pt x="25" y="14"/>
                    <a:pt x="26" y="13"/>
                  </a:cubicBezTo>
                  <a:cubicBezTo>
                    <a:pt x="26" y="13"/>
                    <a:pt x="27" y="12"/>
                    <a:pt x="27" y="13"/>
                  </a:cubicBezTo>
                  <a:cubicBezTo>
                    <a:pt x="27" y="13"/>
                    <a:pt x="28" y="13"/>
                    <a:pt x="28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8" y="13"/>
                    <a:pt x="29" y="13"/>
                    <a:pt x="29" y="13"/>
                  </a:cubicBezTo>
                  <a:cubicBezTo>
                    <a:pt x="29" y="14"/>
                    <a:pt x="28" y="14"/>
                    <a:pt x="29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5"/>
                    <a:pt x="29" y="16"/>
                    <a:pt x="30" y="16"/>
                  </a:cubicBezTo>
                  <a:cubicBezTo>
                    <a:pt x="30" y="16"/>
                    <a:pt x="31" y="17"/>
                    <a:pt x="31" y="17"/>
                  </a:cubicBezTo>
                  <a:cubicBezTo>
                    <a:pt x="32" y="17"/>
                    <a:pt x="32" y="17"/>
                    <a:pt x="33" y="18"/>
                  </a:cubicBezTo>
                  <a:cubicBezTo>
                    <a:pt x="33" y="18"/>
                    <a:pt x="33" y="20"/>
                    <a:pt x="32" y="20"/>
                  </a:cubicBezTo>
                  <a:cubicBezTo>
                    <a:pt x="32" y="21"/>
                    <a:pt x="32" y="21"/>
                    <a:pt x="32" y="22"/>
                  </a:cubicBezTo>
                  <a:cubicBezTo>
                    <a:pt x="31" y="23"/>
                    <a:pt x="31" y="23"/>
                    <a:pt x="32" y="23"/>
                  </a:cubicBezTo>
                  <a:cubicBezTo>
                    <a:pt x="32" y="24"/>
                    <a:pt x="32" y="24"/>
                    <a:pt x="32" y="25"/>
                  </a:cubicBezTo>
                  <a:cubicBezTo>
                    <a:pt x="32" y="26"/>
                    <a:pt x="32" y="26"/>
                    <a:pt x="32" y="27"/>
                  </a:cubicBezTo>
                  <a:cubicBezTo>
                    <a:pt x="32" y="27"/>
                    <a:pt x="32" y="28"/>
                    <a:pt x="32" y="28"/>
                  </a:cubicBezTo>
                  <a:cubicBezTo>
                    <a:pt x="32" y="29"/>
                    <a:pt x="32" y="29"/>
                    <a:pt x="32" y="30"/>
                  </a:cubicBezTo>
                  <a:cubicBezTo>
                    <a:pt x="32" y="30"/>
                    <a:pt x="32" y="30"/>
                    <a:pt x="32" y="30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31"/>
                    <a:pt x="32" y="31"/>
                    <a:pt x="32" y="32"/>
                  </a:cubicBezTo>
                  <a:cubicBezTo>
                    <a:pt x="32" y="33"/>
                    <a:pt x="32" y="34"/>
                    <a:pt x="33" y="34"/>
                  </a:cubicBezTo>
                  <a:cubicBezTo>
                    <a:pt x="33" y="35"/>
                    <a:pt x="33" y="35"/>
                    <a:pt x="33" y="36"/>
                  </a:cubicBezTo>
                  <a:cubicBezTo>
                    <a:pt x="33" y="37"/>
                    <a:pt x="33" y="36"/>
                    <a:pt x="33" y="37"/>
                  </a:cubicBezTo>
                  <a:cubicBezTo>
                    <a:pt x="33" y="37"/>
                    <a:pt x="33" y="37"/>
                    <a:pt x="33" y="38"/>
                  </a:cubicBezTo>
                  <a:cubicBezTo>
                    <a:pt x="34" y="38"/>
                    <a:pt x="34" y="38"/>
                    <a:pt x="34" y="38"/>
                  </a:cubicBezTo>
                  <a:cubicBezTo>
                    <a:pt x="34" y="38"/>
                    <a:pt x="34" y="38"/>
                    <a:pt x="34" y="38"/>
                  </a:cubicBezTo>
                  <a:cubicBezTo>
                    <a:pt x="35" y="38"/>
                    <a:pt x="35" y="38"/>
                    <a:pt x="35" y="39"/>
                  </a:cubicBezTo>
                  <a:cubicBezTo>
                    <a:pt x="35" y="40"/>
                    <a:pt x="34" y="40"/>
                    <a:pt x="34" y="41"/>
                  </a:cubicBezTo>
                  <a:cubicBezTo>
                    <a:pt x="34" y="41"/>
                    <a:pt x="34" y="41"/>
                    <a:pt x="35" y="42"/>
                  </a:cubicBezTo>
                  <a:cubicBezTo>
                    <a:pt x="35" y="42"/>
                    <a:pt x="35" y="42"/>
                    <a:pt x="35" y="42"/>
                  </a:cubicBezTo>
                  <a:cubicBezTo>
                    <a:pt x="35" y="43"/>
                    <a:pt x="35" y="43"/>
                    <a:pt x="35" y="44"/>
                  </a:cubicBezTo>
                  <a:cubicBezTo>
                    <a:pt x="34" y="45"/>
                    <a:pt x="35" y="47"/>
                    <a:pt x="36" y="48"/>
                  </a:cubicBezTo>
                  <a:cubicBezTo>
                    <a:pt x="37" y="48"/>
                    <a:pt x="37" y="49"/>
                    <a:pt x="38" y="49"/>
                  </a:cubicBezTo>
                  <a:cubicBezTo>
                    <a:pt x="38" y="50"/>
                    <a:pt x="38" y="50"/>
                    <a:pt x="39" y="51"/>
                  </a:cubicBezTo>
                  <a:cubicBezTo>
                    <a:pt x="39" y="51"/>
                    <a:pt x="40" y="52"/>
                    <a:pt x="40" y="53"/>
                  </a:cubicBezTo>
                  <a:cubicBezTo>
                    <a:pt x="41" y="53"/>
                    <a:pt x="41" y="54"/>
                    <a:pt x="42" y="53"/>
                  </a:cubicBezTo>
                  <a:cubicBezTo>
                    <a:pt x="42" y="53"/>
                    <a:pt x="42" y="53"/>
                    <a:pt x="42" y="53"/>
                  </a:cubicBezTo>
                  <a:cubicBezTo>
                    <a:pt x="43" y="53"/>
                    <a:pt x="43" y="54"/>
                    <a:pt x="43" y="54"/>
                  </a:cubicBezTo>
                  <a:cubicBezTo>
                    <a:pt x="44" y="54"/>
                    <a:pt x="44" y="53"/>
                    <a:pt x="45" y="53"/>
                  </a:cubicBezTo>
                  <a:cubicBezTo>
                    <a:pt x="46" y="54"/>
                    <a:pt x="44" y="56"/>
                    <a:pt x="44" y="56"/>
                  </a:cubicBezTo>
                  <a:cubicBezTo>
                    <a:pt x="43" y="57"/>
                    <a:pt x="43" y="59"/>
                    <a:pt x="44" y="60"/>
                  </a:cubicBezTo>
                  <a:cubicBezTo>
                    <a:pt x="45" y="61"/>
                    <a:pt x="46" y="61"/>
                    <a:pt x="46" y="61"/>
                  </a:cubicBezTo>
                  <a:cubicBezTo>
                    <a:pt x="47" y="61"/>
                    <a:pt x="48" y="61"/>
                    <a:pt x="48" y="62"/>
                  </a:cubicBezTo>
                  <a:cubicBezTo>
                    <a:pt x="49" y="62"/>
                    <a:pt x="48" y="63"/>
                    <a:pt x="48" y="64"/>
                  </a:cubicBezTo>
                  <a:cubicBezTo>
                    <a:pt x="48" y="64"/>
                    <a:pt x="48" y="64"/>
                    <a:pt x="48" y="64"/>
                  </a:cubicBezTo>
                  <a:cubicBezTo>
                    <a:pt x="48" y="64"/>
                    <a:pt x="49" y="64"/>
                    <a:pt x="49" y="64"/>
                  </a:cubicBezTo>
                  <a:cubicBezTo>
                    <a:pt x="49" y="65"/>
                    <a:pt x="49" y="65"/>
                    <a:pt x="49" y="65"/>
                  </a:cubicBezTo>
                  <a:cubicBezTo>
                    <a:pt x="49" y="66"/>
                    <a:pt x="50" y="66"/>
                    <a:pt x="51" y="66"/>
                  </a:cubicBezTo>
                  <a:cubicBezTo>
                    <a:pt x="51" y="66"/>
                    <a:pt x="52" y="66"/>
                    <a:pt x="52" y="66"/>
                  </a:cubicBezTo>
                  <a:cubicBezTo>
                    <a:pt x="52" y="66"/>
                    <a:pt x="52" y="67"/>
                    <a:pt x="53" y="67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3" y="69"/>
                    <a:pt x="54" y="69"/>
                    <a:pt x="54" y="69"/>
                  </a:cubicBezTo>
                  <a:cubicBezTo>
                    <a:pt x="54" y="70"/>
                    <a:pt x="55" y="70"/>
                    <a:pt x="55" y="70"/>
                  </a:cubicBezTo>
                  <a:cubicBezTo>
                    <a:pt x="55" y="70"/>
                    <a:pt x="55" y="71"/>
                    <a:pt x="54" y="72"/>
                  </a:cubicBezTo>
                  <a:cubicBezTo>
                    <a:pt x="54" y="71"/>
                    <a:pt x="54" y="71"/>
                    <a:pt x="54" y="71"/>
                  </a:cubicBezTo>
                  <a:cubicBezTo>
                    <a:pt x="54" y="71"/>
                    <a:pt x="54" y="71"/>
                    <a:pt x="53" y="72"/>
                  </a:cubicBezTo>
                  <a:cubicBezTo>
                    <a:pt x="53" y="72"/>
                    <a:pt x="53" y="72"/>
                    <a:pt x="53" y="72"/>
                  </a:cubicBezTo>
                  <a:cubicBezTo>
                    <a:pt x="53" y="73"/>
                    <a:pt x="52" y="73"/>
                    <a:pt x="52" y="74"/>
                  </a:cubicBezTo>
                  <a:cubicBezTo>
                    <a:pt x="52" y="74"/>
                    <a:pt x="51" y="75"/>
                    <a:pt x="51" y="75"/>
                  </a:cubicBezTo>
                  <a:cubicBezTo>
                    <a:pt x="51" y="75"/>
                    <a:pt x="51" y="76"/>
                    <a:pt x="50" y="76"/>
                  </a:cubicBezTo>
                  <a:cubicBezTo>
                    <a:pt x="50" y="76"/>
                    <a:pt x="50" y="77"/>
                    <a:pt x="50" y="77"/>
                  </a:cubicBezTo>
                  <a:cubicBezTo>
                    <a:pt x="50" y="78"/>
                    <a:pt x="50" y="78"/>
                    <a:pt x="51" y="79"/>
                  </a:cubicBezTo>
                  <a:cubicBezTo>
                    <a:pt x="51" y="79"/>
                    <a:pt x="52" y="78"/>
                    <a:pt x="52" y="79"/>
                  </a:cubicBezTo>
                  <a:cubicBezTo>
                    <a:pt x="52" y="79"/>
                    <a:pt x="52" y="79"/>
                    <a:pt x="53" y="79"/>
                  </a:cubicBezTo>
                  <a:cubicBezTo>
                    <a:pt x="53" y="79"/>
                    <a:pt x="53" y="79"/>
                    <a:pt x="53" y="80"/>
                  </a:cubicBezTo>
                  <a:cubicBezTo>
                    <a:pt x="53" y="80"/>
                    <a:pt x="53" y="80"/>
                    <a:pt x="53" y="79"/>
                  </a:cubicBezTo>
                  <a:cubicBezTo>
                    <a:pt x="53" y="79"/>
                    <a:pt x="54" y="79"/>
                    <a:pt x="54" y="79"/>
                  </a:cubicBezTo>
                  <a:cubicBezTo>
                    <a:pt x="55" y="79"/>
                    <a:pt x="54" y="79"/>
                    <a:pt x="54" y="80"/>
                  </a:cubicBezTo>
                  <a:cubicBezTo>
                    <a:pt x="55" y="80"/>
                    <a:pt x="55" y="80"/>
                    <a:pt x="56" y="81"/>
                  </a:cubicBezTo>
                  <a:cubicBezTo>
                    <a:pt x="56" y="81"/>
                    <a:pt x="56" y="81"/>
                    <a:pt x="56" y="81"/>
                  </a:cubicBezTo>
                  <a:cubicBezTo>
                    <a:pt x="56" y="82"/>
                    <a:pt x="60" y="84"/>
                    <a:pt x="61" y="85"/>
                  </a:cubicBezTo>
                  <a:cubicBezTo>
                    <a:pt x="62" y="85"/>
                    <a:pt x="61" y="87"/>
                    <a:pt x="61" y="88"/>
                  </a:cubicBezTo>
                  <a:cubicBezTo>
                    <a:pt x="61" y="89"/>
                    <a:pt x="61" y="90"/>
                    <a:pt x="63" y="92"/>
                  </a:cubicBezTo>
                  <a:cubicBezTo>
                    <a:pt x="64" y="93"/>
                    <a:pt x="64" y="93"/>
                    <a:pt x="65" y="94"/>
                  </a:cubicBezTo>
                  <a:cubicBezTo>
                    <a:pt x="67" y="95"/>
                    <a:pt x="68" y="97"/>
                    <a:pt x="69" y="98"/>
                  </a:cubicBezTo>
                  <a:cubicBezTo>
                    <a:pt x="70" y="99"/>
                    <a:pt x="69" y="100"/>
                    <a:pt x="70" y="101"/>
                  </a:cubicBezTo>
                  <a:cubicBezTo>
                    <a:pt x="71" y="103"/>
                    <a:pt x="71" y="103"/>
                    <a:pt x="72" y="105"/>
                  </a:cubicBezTo>
                  <a:cubicBezTo>
                    <a:pt x="72" y="106"/>
                    <a:pt x="73" y="107"/>
                    <a:pt x="74" y="108"/>
                  </a:cubicBezTo>
                  <a:cubicBezTo>
                    <a:pt x="76" y="110"/>
                    <a:pt x="77" y="112"/>
                    <a:pt x="78" y="115"/>
                  </a:cubicBezTo>
                  <a:cubicBezTo>
                    <a:pt x="79" y="118"/>
                    <a:pt x="78" y="119"/>
                    <a:pt x="78" y="120"/>
                  </a:cubicBezTo>
                  <a:cubicBezTo>
                    <a:pt x="78" y="120"/>
                    <a:pt x="79" y="122"/>
                    <a:pt x="79" y="123"/>
                  </a:cubicBezTo>
                  <a:cubicBezTo>
                    <a:pt x="80" y="124"/>
                    <a:pt x="81" y="124"/>
                    <a:pt x="81" y="125"/>
                  </a:cubicBezTo>
                  <a:cubicBezTo>
                    <a:pt x="81" y="127"/>
                    <a:pt x="80" y="127"/>
                    <a:pt x="80" y="128"/>
                  </a:cubicBezTo>
                  <a:cubicBezTo>
                    <a:pt x="80" y="129"/>
                    <a:pt x="80" y="129"/>
                    <a:pt x="80" y="129"/>
                  </a:cubicBezTo>
                  <a:cubicBezTo>
                    <a:pt x="79" y="130"/>
                    <a:pt x="78" y="131"/>
                    <a:pt x="77" y="131"/>
                  </a:cubicBezTo>
                  <a:cubicBezTo>
                    <a:pt x="76" y="132"/>
                    <a:pt x="77" y="132"/>
                    <a:pt x="78" y="133"/>
                  </a:cubicBezTo>
                  <a:cubicBezTo>
                    <a:pt x="78" y="133"/>
                    <a:pt x="78" y="133"/>
                    <a:pt x="79" y="133"/>
                  </a:cubicBezTo>
                  <a:cubicBezTo>
                    <a:pt x="79" y="133"/>
                    <a:pt x="79" y="134"/>
                    <a:pt x="78" y="135"/>
                  </a:cubicBezTo>
                  <a:cubicBezTo>
                    <a:pt x="78" y="136"/>
                    <a:pt x="76" y="136"/>
                    <a:pt x="75" y="136"/>
                  </a:cubicBezTo>
                  <a:cubicBezTo>
                    <a:pt x="74" y="136"/>
                    <a:pt x="74" y="137"/>
                    <a:pt x="74" y="138"/>
                  </a:cubicBezTo>
                  <a:cubicBezTo>
                    <a:pt x="75" y="138"/>
                    <a:pt x="75" y="139"/>
                    <a:pt x="75" y="141"/>
                  </a:cubicBezTo>
                  <a:cubicBezTo>
                    <a:pt x="75" y="142"/>
                    <a:pt x="77" y="145"/>
                    <a:pt x="79" y="148"/>
                  </a:cubicBezTo>
                  <a:cubicBezTo>
                    <a:pt x="81" y="150"/>
                    <a:pt x="81" y="150"/>
                    <a:pt x="83" y="151"/>
                  </a:cubicBezTo>
                  <a:cubicBezTo>
                    <a:pt x="86" y="152"/>
                    <a:pt x="88" y="154"/>
                    <a:pt x="90" y="156"/>
                  </a:cubicBezTo>
                  <a:cubicBezTo>
                    <a:pt x="91" y="159"/>
                    <a:pt x="91" y="159"/>
                    <a:pt x="92" y="160"/>
                  </a:cubicBezTo>
                  <a:cubicBezTo>
                    <a:pt x="93" y="161"/>
                    <a:pt x="96" y="162"/>
                    <a:pt x="96" y="162"/>
                  </a:cubicBezTo>
                  <a:cubicBezTo>
                    <a:pt x="96" y="162"/>
                    <a:pt x="98" y="162"/>
                    <a:pt x="100" y="163"/>
                  </a:cubicBezTo>
                  <a:cubicBezTo>
                    <a:pt x="101" y="164"/>
                    <a:pt x="102" y="164"/>
                    <a:pt x="104" y="164"/>
                  </a:cubicBezTo>
                  <a:cubicBezTo>
                    <a:pt x="106" y="164"/>
                    <a:pt x="105" y="164"/>
                    <a:pt x="107" y="165"/>
                  </a:cubicBezTo>
                  <a:cubicBezTo>
                    <a:pt x="109" y="166"/>
                    <a:pt x="110" y="169"/>
                    <a:pt x="114" y="171"/>
                  </a:cubicBezTo>
                  <a:cubicBezTo>
                    <a:pt x="117" y="174"/>
                    <a:pt x="118" y="173"/>
                    <a:pt x="120" y="175"/>
                  </a:cubicBezTo>
                  <a:cubicBezTo>
                    <a:pt x="122" y="176"/>
                    <a:pt x="127" y="179"/>
                    <a:pt x="130" y="179"/>
                  </a:cubicBezTo>
                  <a:cubicBezTo>
                    <a:pt x="133" y="180"/>
                    <a:pt x="133" y="180"/>
                    <a:pt x="135" y="181"/>
                  </a:cubicBezTo>
                  <a:cubicBezTo>
                    <a:pt x="136" y="182"/>
                    <a:pt x="136" y="183"/>
                    <a:pt x="138" y="183"/>
                  </a:cubicBezTo>
                  <a:cubicBezTo>
                    <a:pt x="140" y="183"/>
                    <a:pt x="143" y="186"/>
                    <a:pt x="143" y="187"/>
                  </a:cubicBezTo>
                  <a:cubicBezTo>
                    <a:pt x="143" y="187"/>
                    <a:pt x="145" y="187"/>
                    <a:pt x="148" y="187"/>
                  </a:cubicBezTo>
                  <a:cubicBezTo>
                    <a:pt x="151" y="187"/>
                    <a:pt x="152" y="189"/>
                    <a:pt x="154" y="189"/>
                  </a:cubicBezTo>
                  <a:cubicBezTo>
                    <a:pt x="155" y="190"/>
                    <a:pt x="158" y="189"/>
                    <a:pt x="158" y="189"/>
                  </a:cubicBezTo>
                  <a:cubicBezTo>
                    <a:pt x="159" y="189"/>
                    <a:pt x="160" y="187"/>
                    <a:pt x="163" y="187"/>
                  </a:cubicBezTo>
                  <a:cubicBezTo>
                    <a:pt x="165" y="186"/>
                    <a:pt x="166" y="186"/>
                    <a:pt x="167" y="185"/>
                  </a:cubicBezTo>
                  <a:cubicBezTo>
                    <a:pt x="168" y="184"/>
                    <a:pt x="169" y="184"/>
                    <a:pt x="170" y="183"/>
                  </a:cubicBezTo>
                  <a:cubicBezTo>
                    <a:pt x="171" y="183"/>
                    <a:pt x="173" y="183"/>
                    <a:pt x="175" y="184"/>
                  </a:cubicBezTo>
                  <a:cubicBezTo>
                    <a:pt x="177" y="184"/>
                    <a:pt x="179" y="185"/>
                    <a:pt x="181" y="186"/>
                  </a:cubicBezTo>
                  <a:cubicBezTo>
                    <a:pt x="183" y="188"/>
                    <a:pt x="185" y="190"/>
                    <a:pt x="187" y="192"/>
                  </a:cubicBezTo>
                  <a:cubicBezTo>
                    <a:pt x="189" y="193"/>
                    <a:pt x="192" y="198"/>
                    <a:pt x="193" y="200"/>
                  </a:cubicBezTo>
                  <a:cubicBezTo>
                    <a:pt x="193" y="201"/>
                    <a:pt x="194" y="201"/>
                    <a:pt x="194" y="202"/>
                  </a:cubicBezTo>
                  <a:cubicBezTo>
                    <a:pt x="194" y="201"/>
                    <a:pt x="194" y="201"/>
                    <a:pt x="195" y="201"/>
                  </a:cubicBezTo>
                  <a:cubicBezTo>
                    <a:pt x="195" y="200"/>
                    <a:pt x="195" y="198"/>
                    <a:pt x="195" y="19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375" name="Freeform 377"/>
            <p:cNvSpPr>
              <a:spLocks/>
            </p:cNvSpPr>
            <p:nvPr/>
          </p:nvSpPr>
          <p:spPr bwMode="auto">
            <a:xfrm>
              <a:off x="3808413" y="2030413"/>
              <a:ext cx="11113" cy="9525"/>
            </a:xfrm>
            <a:custGeom>
              <a:avLst/>
              <a:gdLst>
                <a:gd name="T0" fmla="*/ 2 w 4"/>
                <a:gd name="T1" fmla="*/ 3 h 3"/>
                <a:gd name="T2" fmla="*/ 1 w 4"/>
                <a:gd name="T3" fmla="*/ 2 h 3"/>
                <a:gd name="T4" fmla="*/ 2 w 4"/>
                <a:gd name="T5" fmla="*/ 1 h 3"/>
                <a:gd name="T6" fmla="*/ 4 w 4"/>
                <a:gd name="T7" fmla="*/ 1 h 3"/>
                <a:gd name="T8" fmla="*/ 2 w 4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2" y="3"/>
                  </a:moveTo>
                  <a:cubicBezTo>
                    <a:pt x="1" y="3"/>
                    <a:pt x="0" y="2"/>
                    <a:pt x="1" y="2"/>
                  </a:cubicBezTo>
                  <a:cubicBezTo>
                    <a:pt x="1" y="1"/>
                    <a:pt x="2" y="1"/>
                    <a:pt x="2" y="1"/>
                  </a:cubicBezTo>
                  <a:cubicBezTo>
                    <a:pt x="3" y="1"/>
                    <a:pt x="4" y="0"/>
                    <a:pt x="4" y="1"/>
                  </a:cubicBezTo>
                  <a:cubicBezTo>
                    <a:pt x="4" y="2"/>
                    <a:pt x="3" y="3"/>
                    <a:pt x="2" y="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376" name="Freeform 378"/>
            <p:cNvSpPr>
              <a:spLocks/>
            </p:cNvSpPr>
            <p:nvPr/>
          </p:nvSpPr>
          <p:spPr bwMode="auto">
            <a:xfrm>
              <a:off x="3819525" y="2025651"/>
              <a:ext cx="9525" cy="4763"/>
            </a:xfrm>
            <a:custGeom>
              <a:avLst/>
              <a:gdLst>
                <a:gd name="T0" fmla="*/ 0 w 3"/>
                <a:gd name="T1" fmla="*/ 2 h 2"/>
                <a:gd name="T2" fmla="*/ 2 w 3"/>
                <a:gd name="T3" fmla="*/ 2 h 2"/>
                <a:gd name="T4" fmla="*/ 2 w 3"/>
                <a:gd name="T5" fmla="*/ 0 h 2"/>
                <a:gd name="T6" fmla="*/ 1 w 3"/>
                <a:gd name="T7" fmla="*/ 0 h 2"/>
                <a:gd name="T8" fmla="*/ 0 w 3"/>
                <a:gd name="T9" fmla="*/ 2 h 2"/>
                <a:gd name="T10" fmla="*/ 0 w 3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cubicBezTo>
                    <a:pt x="1" y="2"/>
                    <a:pt x="1" y="2"/>
                    <a:pt x="2" y="2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377" name="Freeform 379"/>
            <p:cNvSpPr>
              <a:spLocks/>
            </p:cNvSpPr>
            <p:nvPr/>
          </p:nvSpPr>
          <p:spPr bwMode="auto">
            <a:xfrm>
              <a:off x="3843338" y="2025651"/>
              <a:ext cx="9525" cy="11113"/>
            </a:xfrm>
            <a:custGeom>
              <a:avLst/>
              <a:gdLst>
                <a:gd name="T0" fmla="*/ 3 w 3"/>
                <a:gd name="T1" fmla="*/ 2 h 4"/>
                <a:gd name="T2" fmla="*/ 2 w 3"/>
                <a:gd name="T3" fmla="*/ 2 h 4"/>
                <a:gd name="T4" fmla="*/ 0 w 3"/>
                <a:gd name="T5" fmla="*/ 3 h 4"/>
                <a:gd name="T6" fmla="*/ 1 w 3"/>
                <a:gd name="T7" fmla="*/ 1 h 4"/>
                <a:gd name="T8" fmla="*/ 2 w 3"/>
                <a:gd name="T9" fmla="*/ 0 h 4"/>
                <a:gd name="T10" fmla="*/ 3 w 3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4">
                  <a:moveTo>
                    <a:pt x="3" y="2"/>
                  </a:moveTo>
                  <a:cubicBezTo>
                    <a:pt x="3" y="2"/>
                    <a:pt x="2" y="2"/>
                    <a:pt x="2" y="2"/>
                  </a:cubicBezTo>
                  <a:cubicBezTo>
                    <a:pt x="1" y="2"/>
                    <a:pt x="1" y="4"/>
                    <a:pt x="0" y="3"/>
                  </a:cubicBezTo>
                  <a:cubicBezTo>
                    <a:pt x="0" y="3"/>
                    <a:pt x="1" y="2"/>
                    <a:pt x="1" y="1"/>
                  </a:cubicBezTo>
                  <a:cubicBezTo>
                    <a:pt x="1" y="1"/>
                    <a:pt x="2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378" name="Freeform 380"/>
            <p:cNvSpPr>
              <a:spLocks/>
            </p:cNvSpPr>
            <p:nvPr/>
          </p:nvSpPr>
          <p:spPr bwMode="auto">
            <a:xfrm>
              <a:off x="3825875" y="2057401"/>
              <a:ext cx="17463" cy="7938"/>
            </a:xfrm>
            <a:custGeom>
              <a:avLst/>
              <a:gdLst>
                <a:gd name="T0" fmla="*/ 3 w 6"/>
                <a:gd name="T1" fmla="*/ 1 h 3"/>
                <a:gd name="T2" fmla="*/ 2 w 6"/>
                <a:gd name="T3" fmla="*/ 2 h 3"/>
                <a:gd name="T4" fmla="*/ 1 w 6"/>
                <a:gd name="T5" fmla="*/ 2 h 3"/>
                <a:gd name="T6" fmla="*/ 1 w 6"/>
                <a:gd name="T7" fmla="*/ 3 h 3"/>
                <a:gd name="T8" fmla="*/ 3 w 6"/>
                <a:gd name="T9" fmla="*/ 3 h 3"/>
                <a:gd name="T10" fmla="*/ 4 w 6"/>
                <a:gd name="T11" fmla="*/ 2 h 3"/>
                <a:gd name="T12" fmla="*/ 5 w 6"/>
                <a:gd name="T13" fmla="*/ 1 h 3"/>
                <a:gd name="T14" fmla="*/ 3 w 6"/>
                <a:gd name="T1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3">
                  <a:moveTo>
                    <a:pt x="3" y="1"/>
                  </a:moveTo>
                  <a:cubicBezTo>
                    <a:pt x="3" y="1"/>
                    <a:pt x="2" y="2"/>
                    <a:pt x="2" y="2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6" y="2"/>
                    <a:pt x="5" y="1"/>
                  </a:cubicBezTo>
                  <a:cubicBezTo>
                    <a:pt x="5" y="0"/>
                    <a:pt x="4" y="0"/>
                    <a:pt x="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379" name="Freeform 381"/>
            <p:cNvSpPr>
              <a:spLocks/>
            </p:cNvSpPr>
            <p:nvPr/>
          </p:nvSpPr>
          <p:spPr bwMode="auto">
            <a:xfrm>
              <a:off x="3829050" y="2039938"/>
              <a:ext cx="6350" cy="6350"/>
            </a:xfrm>
            <a:custGeom>
              <a:avLst/>
              <a:gdLst>
                <a:gd name="T0" fmla="*/ 0 w 2"/>
                <a:gd name="T1" fmla="*/ 1 h 2"/>
                <a:gd name="T2" fmla="*/ 1 w 2"/>
                <a:gd name="T3" fmla="*/ 1 h 2"/>
                <a:gd name="T4" fmla="*/ 1 w 2"/>
                <a:gd name="T5" fmla="*/ 1 h 2"/>
                <a:gd name="T6" fmla="*/ 2 w 2"/>
                <a:gd name="T7" fmla="*/ 1 h 2"/>
                <a:gd name="T8" fmla="*/ 2 w 2"/>
                <a:gd name="T9" fmla="*/ 0 h 2"/>
                <a:gd name="T10" fmla="*/ 1 w 2"/>
                <a:gd name="T11" fmla="*/ 0 h 2"/>
                <a:gd name="T12" fmla="*/ 1 w 2"/>
                <a:gd name="T13" fmla="*/ 0 h 2"/>
                <a:gd name="T14" fmla="*/ 0 w 2"/>
                <a:gd name="T1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cubicBezTo>
                    <a:pt x="0" y="2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380" name="Freeform 382"/>
            <p:cNvSpPr>
              <a:spLocks/>
            </p:cNvSpPr>
            <p:nvPr/>
          </p:nvSpPr>
          <p:spPr bwMode="auto">
            <a:xfrm>
              <a:off x="3802063" y="2082801"/>
              <a:ext cx="9525" cy="23813"/>
            </a:xfrm>
            <a:custGeom>
              <a:avLst/>
              <a:gdLst>
                <a:gd name="T0" fmla="*/ 3 w 3"/>
                <a:gd name="T1" fmla="*/ 3 h 8"/>
                <a:gd name="T2" fmla="*/ 2 w 3"/>
                <a:gd name="T3" fmla="*/ 3 h 8"/>
                <a:gd name="T4" fmla="*/ 3 w 3"/>
                <a:gd name="T5" fmla="*/ 3 h 8"/>
                <a:gd name="T6" fmla="*/ 3 w 3"/>
                <a:gd name="T7" fmla="*/ 1 h 8"/>
                <a:gd name="T8" fmla="*/ 0 w 3"/>
                <a:gd name="T9" fmla="*/ 1 h 8"/>
                <a:gd name="T10" fmla="*/ 1 w 3"/>
                <a:gd name="T11" fmla="*/ 2 h 8"/>
                <a:gd name="T12" fmla="*/ 0 w 3"/>
                <a:gd name="T13" fmla="*/ 4 h 8"/>
                <a:gd name="T14" fmla="*/ 1 w 3"/>
                <a:gd name="T15" fmla="*/ 6 h 8"/>
                <a:gd name="T16" fmla="*/ 2 w 3"/>
                <a:gd name="T17" fmla="*/ 7 h 8"/>
                <a:gd name="T18" fmla="*/ 3 w 3"/>
                <a:gd name="T1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8">
                  <a:moveTo>
                    <a:pt x="3" y="3"/>
                  </a:moveTo>
                  <a:cubicBezTo>
                    <a:pt x="3" y="3"/>
                    <a:pt x="2" y="3"/>
                    <a:pt x="2" y="3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3" y="2"/>
                    <a:pt x="3" y="2"/>
                    <a:pt x="3" y="1"/>
                  </a:cubicBezTo>
                  <a:cubicBezTo>
                    <a:pt x="2" y="0"/>
                    <a:pt x="1" y="0"/>
                    <a:pt x="0" y="1"/>
                  </a:cubicBezTo>
                  <a:cubicBezTo>
                    <a:pt x="0" y="1"/>
                    <a:pt x="1" y="1"/>
                    <a:pt x="1" y="2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5"/>
                    <a:pt x="1" y="6"/>
                    <a:pt x="1" y="6"/>
                  </a:cubicBezTo>
                  <a:cubicBezTo>
                    <a:pt x="2" y="7"/>
                    <a:pt x="2" y="8"/>
                    <a:pt x="2" y="7"/>
                  </a:cubicBezTo>
                  <a:cubicBezTo>
                    <a:pt x="2" y="6"/>
                    <a:pt x="3" y="4"/>
                    <a:pt x="3" y="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381" name="Freeform 383"/>
            <p:cNvSpPr>
              <a:spLocks/>
            </p:cNvSpPr>
            <p:nvPr/>
          </p:nvSpPr>
          <p:spPr bwMode="auto">
            <a:xfrm>
              <a:off x="3794125" y="2117726"/>
              <a:ext cx="34925" cy="15875"/>
            </a:xfrm>
            <a:custGeom>
              <a:avLst/>
              <a:gdLst>
                <a:gd name="T0" fmla="*/ 8 w 12"/>
                <a:gd name="T1" fmla="*/ 3 h 5"/>
                <a:gd name="T2" fmla="*/ 7 w 12"/>
                <a:gd name="T3" fmla="*/ 2 h 5"/>
                <a:gd name="T4" fmla="*/ 8 w 12"/>
                <a:gd name="T5" fmla="*/ 1 h 5"/>
                <a:gd name="T6" fmla="*/ 8 w 12"/>
                <a:gd name="T7" fmla="*/ 1 h 5"/>
                <a:gd name="T8" fmla="*/ 8 w 12"/>
                <a:gd name="T9" fmla="*/ 1 h 5"/>
                <a:gd name="T10" fmla="*/ 7 w 12"/>
                <a:gd name="T11" fmla="*/ 1 h 5"/>
                <a:gd name="T12" fmla="*/ 7 w 12"/>
                <a:gd name="T13" fmla="*/ 0 h 5"/>
                <a:gd name="T14" fmla="*/ 6 w 12"/>
                <a:gd name="T15" fmla="*/ 0 h 5"/>
                <a:gd name="T16" fmla="*/ 6 w 12"/>
                <a:gd name="T17" fmla="*/ 1 h 5"/>
                <a:gd name="T18" fmla="*/ 5 w 12"/>
                <a:gd name="T19" fmla="*/ 1 h 5"/>
                <a:gd name="T20" fmla="*/ 4 w 12"/>
                <a:gd name="T21" fmla="*/ 0 h 5"/>
                <a:gd name="T22" fmla="*/ 2 w 12"/>
                <a:gd name="T23" fmla="*/ 0 h 5"/>
                <a:gd name="T24" fmla="*/ 1 w 12"/>
                <a:gd name="T25" fmla="*/ 2 h 5"/>
                <a:gd name="T26" fmla="*/ 1 w 12"/>
                <a:gd name="T27" fmla="*/ 2 h 5"/>
                <a:gd name="T28" fmla="*/ 0 w 12"/>
                <a:gd name="T29" fmla="*/ 3 h 5"/>
                <a:gd name="T30" fmla="*/ 1 w 12"/>
                <a:gd name="T31" fmla="*/ 4 h 5"/>
                <a:gd name="T32" fmla="*/ 4 w 12"/>
                <a:gd name="T33" fmla="*/ 4 h 5"/>
                <a:gd name="T34" fmla="*/ 5 w 12"/>
                <a:gd name="T35" fmla="*/ 4 h 5"/>
                <a:gd name="T36" fmla="*/ 5 w 12"/>
                <a:gd name="T37" fmla="*/ 3 h 5"/>
                <a:gd name="T38" fmla="*/ 9 w 12"/>
                <a:gd name="T39" fmla="*/ 4 h 5"/>
                <a:gd name="T40" fmla="*/ 9 w 12"/>
                <a:gd name="T41" fmla="*/ 5 h 5"/>
                <a:gd name="T42" fmla="*/ 9 w 12"/>
                <a:gd name="T43" fmla="*/ 4 h 5"/>
                <a:gd name="T44" fmla="*/ 11 w 12"/>
                <a:gd name="T45" fmla="*/ 3 h 5"/>
                <a:gd name="T46" fmla="*/ 9 w 12"/>
                <a:gd name="T47" fmla="*/ 2 h 5"/>
                <a:gd name="T48" fmla="*/ 8 w 12"/>
                <a:gd name="T4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" h="5">
                  <a:moveTo>
                    <a:pt x="8" y="3"/>
                  </a:moveTo>
                  <a:cubicBezTo>
                    <a:pt x="8" y="3"/>
                    <a:pt x="7" y="2"/>
                    <a:pt x="7" y="2"/>
                  </a:cubicBezTo>
                  <a:cubicBezTo>
                    <a:pt x="7" y="1"/>
                    <a:pt x="7" y="2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7" y="1"/>
                  </a:cubicBezTo>
                  <a:cubicBezTo>
                    <a:pt x="7" y="1"/>
                    <a:pt x="7" y="0"/>
                    <a:pt x="7" y="0"/>
                  </a:cubicBezTo>
                  <a:cubicBezTo>
                    <a:pt x="7" y="0"/>
                    <a:pt x="7" y="0"/>
                    <a:pt x="6" y="0"/>
                  </a:cubicBezTo>
                  <a:cubicBezTo>
                    <a:pt x="6" y="0"/>
                    <a:pt x="6" y="0"/>
                    <a:pt x="6" y="1"/>
                  </a:cubicBezTo>
                  <a:cubicBezTo>
                    <a:pt x="6" y="1"/>
                    <a:pt x="5" y="1"/>
                    <a:pt x="5" y="1"/>
                  </a:cubicBezTo>
                  <a:cubicBezTo>
                    <a:pt x="5" y="1"/>
                    <a:pt x="4" y="1"/>
                    <a:pt x="4" y="0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2" y="4"/>
                    <a:pt x="3" y="4"/>
                    <a:pt x="4" y="4"/>
                  </a:cubicBezTo>
                  <a:cubicBezTo>
                    <a:pt x="4" y="4"/>
                    <a:pt x="4" y="4"/>
                    <a:pt x="5" y="4"/>
                  </a:cubicBezTo>
                  <a:cubicBezTo>
                    <a:pt x="5" y="4"/>
                    <a:pt x="5" y="3"/>
                    <a:pt x="5" y="3"/>
                  </a:cubicBezTo>
                  <a:cubicBezTo>
                    <a:pt x="6" y="3"/>
                    <a:pt x="8" y="3"/>
                    <a:pt x="9" y="4"/>
                  </a:cubicBezTo>
                  <a:cubicBezTo>
                    <a:pt x="9" y="4"/>
                    <a:pt x="8" y="4"/>
                    <a:pt x="9" y="5"/>
                  </a:cubicBezTo>
                  <a:cubicBezTo>
                    <a:pt x="9" y="5"/>
                    <a:pt x="9" y="5"/>
                    <a:pt x="9" y="4"/>
                  </a:cubicBezTo>
                  <a:cubicBezTo>
                    <a:pt x="10" y="4"/>
                    <a:pt x="10" y="3"/>
                    <a:pt x="11" y="3"/>
                  </a:cubicBezTo>
                  <a:cubicBezTo>
                    <a:pt x="12" y="1"/>
                    <a:pt x="9" y="1"/>
                    <a:pt x="9" y="2"/>
                  </a:cubicBezTo>
                  <a:cubicBezTo>
                    <a:pt x="9" y="2"/>
                    <a:pt x="8" y="3"/>
                    <a:pt x="8" y="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382" name="Freeform 384"/>
            <p:cNvSpPr>
              <a:spLocks/>
            </p:cNvSpPr>
            <p:nvPr/>
          </p:nvSpPr>
          <p:spPr bwMode="auto">
            <a:xfrm>
              <a:off x="3762375" y="2127251"/>
              <a:ext cx="14288" cy="9525"/>
            </a:xfrm>
            <a:custGeom>
              <a:avLst/>
              <a:gdLst>
                <a:gd name="T0" fmla="*/ 4 w 5"/>
                <a:gd name="T1" fmla="*/ 1 h 3"/>
                <a:gd name="T2" fmla="*/ 3 w 5"/>
                <a:gd name="T3" fmla="*/ 1 h 3"/>
                <a:gd name="T4" fmla="*/ 2 w 5"/>
                <a:gd name="T5" fmla="*/ 0 h 3"/>
                <a:gd name="T6" fmla="*/ 0 w 5"/>
                <a:gd name="T7" fmla="*/ 0 h 3"/>
                <a:gd name="T8" fmla="*/ 0 w 5"/>
                <a:gd name="T9" fmla="*/ 1 h 3"/>
                <a:gd name="T10" fmla="*/ 0 w 5"/>
                <a:gd name="T11" fmla="*/ 2 h 3"/>
                <a:gd name="T12" fmla="*/ 0 w 5"/>
                <a:gd name="T13" fmla="*/ 3 h 3"/>
                <a:gd name="T14" fmla="*/ 1 w 5"/>
                <a:gd name="T15" fmla="*/ 3 h 3"/>
                <a:gd name="T16" fmla="*/ 3 w 5"/>
                <a:gd name="T17" fmla="*/ 3 h 3"/>
                <a:gd name="T18" fmla="*/ 4 w 5"/>
                <a:gd name="T19" fmla="*/ 2 h 3"/>
                <a:gd name="T20" fmla="*/ 5 w 5"/>
                <a:gd name="T21" fmla="*/ 2 h 3"/>
                <a:gd name="T22" fmla="*/ 4 w 5"/>
                <a:gd name="T2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" h="3">
                  <a:moveTo>
                    <a:pt x="4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0" y="3"/>
                    <a:pt x="1" y="3"/>
                    <a:pt x="1" y="3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4" y="3"/>
                    <a:pt x="4" y="2"/>
                    <a:pt x="4" y="2"/>
                  </a:cubicBezTo>
                  <a:cubicBezTo>
                    <a:pt x="4" y="2"/>
                    <a:pt x="5" y="2"/>
                    <a:pt x="5" y="2"/>
                  </a:cubicBezTo>
                  <a:cubicBezTo>
                    <a:pt x="5" y="1"/>
                    <a:pt x="4" y="1"/>
                    <a:pt x="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383" name="Freeform 385"/>
            <p:cNvSpPr>
              <a:spLocks/>
            </p:cNvSpPr>
            <p:nvPr/>
          </p:nvSpPr>
          <p:spPr bwMode="auto">
            <a:xfrm>
              <a:off x="3571875" y="2228851"/>
              <a:ext cx="58738" cy="14288"/>
            </a:xfrm>
            <a:custGeom>
              <a:avLst/>
              <a:gdLst>
                <a:gd name="T0" fmla="*/ 2 w 20"/>
                <a:gd name="T1" fmla="*/ 4 h 5"/>
                <a:gd name="T2" fmla="*/ 5 w 20"/>
                <a:gd name="T3" fmla="*/ 4 h 5"/>
                <a:gd name="T4" fmla="*/ 5 w 20"/>
                <a:gd name="T5" fmla="*/ 3 h 5"/>
                <a:gd name="T6" fmla="*/ 6 w 20"/>
                <a:gd name="T7" fmla="*/ 3 h 5"/>
                <a:gd name="T8" fmla="*/ 7 w 20"/>
                <a:gd name="T9" fmla="*/ 2 h 5"/>
                <a:gd name="T10" fmla="*/ 8 w 20"/>
                <a:gd name="T11" fmla="*/ 2 h 5"/>
                <a:gd name="T12" fmla="*/ 9 w 20"/>
                <a:gd name="T13" fmla="*/ 2 h 5"/>
                <a:gd name="T14" fmla="*/ 14 w 20"/>
                <a:gd name="T15" fmla="*/ 1 h 5"/>
                <a:gd name="T16" fmla="*/ 19 w 20"/>
                <a:gd name="T17" fmla="*/ 1 h 5"/>
                <a:gd name="T18" fmla="*/ 19 w 20"/>
                <a:gd name="T19" fmla="*/ 2 h 5"/>
                <a:gd name="T20" fmla="*/ 20 w 20"/>
                <a:gd name="T21" fmla="*/ 2 h 5"/>
                <a:gd name="T22" fmla="*/ 19 w 20"/>
                <a:gd name="T23" fmla="*/ 4 h 5"/>
                <a:gd name="T24" fmla="*/ 18 w 20"/>
                <a:gd name="T25" fmla="*/ 5 h 5"/>
                <a:gd name="T26" fmla="*/ 17 w 20"/>
                <a:gd name="T27" fmla="*/ 4 h 5"/>
                <a:gd name="T28" fmla="*/ 15 w 20"/>
                <a:gd name="T29" fmla="*/ 4 h 5"/>
                <a:gd name="T30" fmla="*/ 15 w 20"/>
                <a:gd name="T31" fmla="*/ 5 h 5"/>
                <a:gd name="T32" fmla="*/ 14 w 20"/>
                <a:gd name="T33" fmla="*/ 5 h 5"/>
                <a:gd name="T34" fmla="*/ 12 w 20"/>
                <a:gd name="T35" fmla="*/ 4 h 5"/>
                <a:gd name="T36" fmla="*/ 10 w 20"/>
                <a:gd name="T37" fmla="*/ 4 h 5"/>
                <a:gd name="T38" fmla="*/ 8 w 20"/>
                <a:gd name="T39" fmla="*/ 5 h 5"/>
                <a:gd name="T40" fmla="*/ 5 w 20"/>
                <a:gd name="T41" fmla="*/ 5 h 5"/>
                <a:gd name="T42" fmla="*/ 3 w 20"/>
                <a:gd name="T43" fmla="*/ 5 h 5"/>
                <a:gd name="T44" fmla="*/ 0 w 20"/>
                <a:gd name="T45" fmla="*/ 5 h 5"/>
                <a:gd name="T46" fmla="*/ 2 w 20"/>
                <a:gd name="T47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0" h="5">
                  <a:moveTo>
                    <a:pt x="2" y="4"/>
                  </a:moveTo>
                  <a:cubicBezTo>
                    <a:pt x="3" y="4"/>
                    <a:pt x="4" y="4"/>
                    <a:pt x="5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7" y="3"/>
                    <a:pt x="7" y="2"/>
                  </a:cubicBezTo>
                  <a:cubicBezTo>
                    <a:pt x="7" y="2"/>
                    <a:pt x="7" y="2"/>
                    <a:pt x="8" y="2"/>
                  </a:cubicBezTo>
                  <a:cubicBezTo>
                    <a:pt x="8" y="2"/>
                    <a:pt x="9" y="2"/>
                    <a:pt x="9" y="2"/>
                  </a:cubicBezTo>
                  <a:cubicBezTo>
                    <a:pt x="11" y="1"/>
                    <a:pt x="13" y="2"/>
                    <a:pt x="14" y="1"/>
                  </a:cubicBezTo>
                  <a:cubicBezTo>
                    <a:pt x="16" y="1"/>
                    <a:pt x="18" y="0"/>
                    <a:pt x="19" y="1"/>
                  </a:cubicBezTo>
                  <a:cubicBezTo>
                    <a:pt x="19" y="1"/>
                    <a:pt x="19" y="1"/>
                    <a:pt x="19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3"/>
                    <a:pt x="19" y="3"/>
                    <a:pt x="19" y="4"/>
                  </a:cubicBezTo>
                  <a:cubicBezTo>
                    <a:pt x="19" y="4"/>
                    <a:pt x="19" y="5"/>
                    <a:pt x="18" y="5"/>
                  </a:cubicBezTo>
                  <a:cubicBezTo>
                    <a:pt x="18" y="5"/>
                    <a:pt x="18" y="4"/>
                    <a:pt x="17" y="4"/>
                  </a:cubicBezTo>
                  <a:cubicBezTo>
                    <a:pt x="17" y="4"/>
                    <a:pt x="16" y="4"/>
                    <a:pt x="15" y="4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3" y="5"/>
                    <a:pt x="13" y="4"/>
                    <a:pt x="12" y="4"/>
                  </a:cubicBezTo>
                  <a:cubicBezTo>
                    <a:pt x="11" y="4"/>
                    <a:pt x="11" y="4"/>
                    <a:pt x="10" y="4"/>
                  </a:cubicBezTo>
                  <a:cubicBezTo>
                    <a:pt x="9" y="4"/>
                    <a:pt x="9" y="5"/>
                    <a:pt x="8" y="5"/>
                  </a:cubicBezTo>
                  <a:cubicBezTo>
                    <a:pt x="7" y="5"/>
                    <a:pt x="6" y="5"/>
                    <a:pt x="5" y="5"/>
                  </a:cubicBezTo>
                  <a:cubicBezTo>
                    <a:pt x="4" y="5"/>
                    <a:pt x="4" y="5"/>
                    <a:pt x="3" y="5"/>
                  </a:cubicBezTo>
                  <a:cubicBezTo>
                    <a:pt x="2" y="5"/>
                    <a:pt x="0" y="5"/>
                    <a:pt x="0" y="5"/>
                  </a:cubicBezTo>
                  <a:cubicBezTo>
                    <a:pt x="0" y="4"/>
                    <a:pt x="2" y="4"/>
                    <a:pt x="2" y="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384" name="Freeform 386"/>
            <p:cNvSpPr>
              <a:spLocks/>
            </p:cNvSpPr>
            <p:nvPr/>
          </p:nvSpPr>
          <p:spPr bwMode="auto">
            <a:xfrm>
              <a:off x="3727450" y="2173288"/>
              <a:ext cx="4763" cy="6350"/>
            </a:xfrm>
            <a:custGeom>
              <a:avLst/>
              <a:gdLst>
                <a:gd name="T0" fmla="*/ 2 w 2"/>
                <a:gd name="T1" fmla="*/ 0 h 2"/>
                <a:gd name="T2" fmla="*/ 1 w 2"/>
                <a:gd name="T3" fmla="*/ 0 h 2"/>
                <a:gd name="T4" fmla="*/ 1 w 2"/>
                <a:gd name="T5" fmla="*/ 1 h 2"/>
                <a:gd name="T6" fmla="*/ 2 w 2"/>
                <a:gd name="T7" fmla="*/ 1 h 2"/>
                <a:gd name="T8" fmla="*/ 2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2" y="0"/>
                    <a:pt x="1" y="0"/>
                    <a:pt x="1" y="0"/>
                  </a:cubicBezTo>
                  <a:cubicBezTo>
                    <a:pt x="1" y="0"/>
                    <a:pt x="0" y="1"/>
                    <a:pt x="1" y="1"/>
                  </a:cubicBezTo>
                  <a:cubicBezTo>
                    <a:pt x="1" y="2"/>
                    <a:pt x="1" y="1"/>
                    <a:pt x="2" y="1"/>
                  </a:cubicBezTo>
                  <a:cubicBezTo>
                    <a:pt x="2" y="1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44C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385" name="Freeform 387"/>
            <p:cNvSpPr>
              <a:spLocks/>
            </p:cNvSpPr>
            <p:nvPr/>
          </p:nvSpPr>
          <p:spPr bwMode="auto">
            <a:xfrm>
              <a:off x="3662363" y="2176463"/>
              <a:ext cx="55563" cy="12700"/>
            </a:xfrm>
            <a:custGeom>
              <a:avLst/>
              <a:gdLst>
                <a:gd name="T0" fmla="*/ 16 w 19"/>
                <a:gd name="T1" fmla="*/ 1 h 4"/>
                <a:gd name="T2" fmla="*/ 14 w 19"/>
                <a:gd name="T3" fmla="*/ 0 h 4"/>
                <a:gd name="T4" fmla="*/ 13 w 19"/>
                <a:gd name="T5" fmla="*/ 1 h 4"/>
                <a:gd name="T6" fmla="*/ 11 w 19"/>
                <a:gd name="T7" fmla="*/ 0 h 4"/>
                <a:gd name="T8" fmla="*/ 7 w 19"/>
                <a:gd name="T9" fmla="*/ 1 h 4"/>
                <a:gd name="T10" fmla="*/ 5 w 19"/>
                <a:gd name="T11" fmla="*/ 1 h 4"/>
                <a:gd name="T12" fmla="*/ 3 w 19"/>
                <a:gd name="T13" fmla="*/ 1 h 4"/>
                <a:gd name="T14" fmla="*/ 1 w 19"/>
                <a:gd name="T15" fmla="*/ 1 h 4"/>
                <a:gd name="T16" fmla="*/ 2 w 19"/>
                <a:gd name="T17" fmla="*/ 2 h 4"/>
                <a:gd name="T18" fmla="*/ 2 w 19"/>
                <a:gd name="T19" fmla="*/ 2 h 4"/>
                <a:gd name="T20" fmla="*/ 4 w 19"/>
                <a:gd name="T21" fmla="*/ 2 h 4"/>
                <a:gd name="T22" fmla="*/ 5 w 19"/>
                <a:gd name="T23" fmla="*/ 1 h 4"/>
                <a:gd name="T24" fmla="*/ 6 w 19"/>
                <a:gd name="T25" fmla="*/ 2 h 4"/>
                <a:gd name="T26" fmla="*/ 8 w 19"/>
                <a:gd name="T27" fmla="*/ 2 h 4"/>
                <a:gd name="T28" fmla="*/ 11 w 19"/>
                <a:gd name="T29" fmla="*/ 2 h 4"/>
                <a:gd name="T30" fmla="*/ 13 w 19"/>
                <a:gd name="T31" fmla="*/ 3 h 4"/>
                <a:gd name="T32" fmla="*/ 13 w 19"/>
                <a:gd name="T33" fmla="*/ 3 h 4"/>
                <a:gd name="T34" fmla="*/ 14 w 19"/>
                <a:gd name="T35" fmla="*/ 3 h 4"/>
                <a:gd name="T36" fmla="*/ 16 w 19"/>
                <a:gd name="T37" fmla="*/ 4 h 4"/>
                <a:gd name="T38" fmla="*/ 17 w 19"/>
                <a:gd name="T39" fmla="*/ 4 h 4"/>
                <a:gd name="T40" fmla="*/ 18 w 19"/>
                <a:gd name="T41" fmla="*/ 4 h 4"/>
                <a:gd name="T42" fmla="*/ 18 w 19"/>
                <a:gd name="T43" fmla="*/ 2 h 4"/>
                <a:gd name="T44" fmla="*/ 19 w 19"/>
                <a:gd name="T45" fmla="*/ 1 h 4"/>
                <a:gd name="T46" fmla="*/ 18 w 19"/>
                <a:gd name="T47" fmla="*/ 1 h 4"/>
                <a:gd name="T48" fmla="*/ 16 w 19"/>
                <a:gd name="T4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9" h="4">
                  <a:moveTo>
                    <a:pt x="16" y="1"/>
                  </a:moveTo>
                  <a:cubicBezTo>
                    <a:pt x="15" y="0"/>
                    <a:pt x="15" y="0"/>
                    <a:pt x="14" y="0"/>
                  </a:cubicBezTo>
                  <a:cubicBezTo>
                    <a:pt x="14" y="0"/>
                    <a:pt x="13" y="1"/>
                    <a:pt x="13" y="1"/>
                  </a:cubicBezTo>
                  <a:cubicBezTo>
                    <a:pt x="12" y="1"/>
                    <a:pt x="12" y="1"/>
                    <a:pt x="11" y="0"/>
                  </a:cubicBezTo>
                  <a:cubicBezTo>
                    <a:pt x="10" y="0"/>
                    <a:pt x="9" y="1"/>
                    <a:pt x="7" y="1"/>
                  </a:cubicBezTo>
                  <a:cubicBezTo>
                    <a:pt x="6" y="1"/>
                    <a:pt x="6" y="1"/>
                    <a:pt x="5" y="1"/>
                  </a:cubicBezTo>
                  <a:cubicBezTo>
                    <a:pt x="4" y="0"/>
                    <a:pt x="4" y="1"/>
                    <a:pt x="3" y="1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0" y="1"/>
                    <a:pt x="1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1"/>
                    <a:pt x="3" y="2"/>
                    <a:pt x="4" y="2"/>
                  </a:cubicBezTo>
                  <a:cubicBezTo>
                    <a:pt x="4" y="1"/>
                    <a:pt x="4" y="1"/>
                    <a:pt x="5" y="1"/>
                  </a:cubicBezTo>
                  <a:cubicBezTo>
                    <a:pt x="5" y="1"/>
                    <a:pt x="6" y="2"/>
                    <a:pt x="6" y="2"/>
                  </a:cubicBezTo>
                  <a:cubicBezTo>
                    <a:pt x="7" y="2"/>
                    <a:pt x="8" y="2"/>
                    <a:pt x="8" y="2"/>
                  </a:cubicBezTo>
                  <a:cubicBezTo>
                    <a:pt x="9" y="2"/>
                    <a:pt x="10" y="2"/>
                    <a:pt x="11" y="2"/>
                  </a:cubicBezTo>
                  <a:cubicBezTo>
                    <a:pt x="11" y="2"/>
                    <a:pt x="12" y="2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4" y="3"/>
                  </a:cubicBezTo>
                  <a:cubicBezTo>
                    <a:pt x="15" y="4"/>
                    <a:pt x="15" y="4"/>
                    <a:pt x="16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9" y="4"/>
                    <a:pt x="18" y="3"/>
                    <a:pt x="18" y="2"/>
                  </a:cubicBezTo>
                  <a:cubicBezTo>
                    <a:pt x="18" y="2"/>
                    <a:pt x="19" y="2"/>
                    <a:pt x="19" y="1"/>
                  </a:cubicBezTo>
                  <a:cubicBezTo>
                    <a:pt x="19" y="2"/>
                    <a:pt x="18" y="1"/>
                    <a:pt x="18" y="1"/>
                  </a:cubicBezTo>
                  <a:cubicBezTo>
                    <a:pt x="17" y="1"/>
                    <a:pt x="16" y="1"/>
                    <a:pt x="1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386" name="Freeform 388"/>
            <p:cNvSpPr>
              <a:spLocks/>
            </p:cNvSpPr>
            <p:nvPr/>
          </p:nvSpPr>
          <p:spPr bwMode="auto">
            <a:xfrm>
              <a:off x="3665538" y="2182813"/>
              <a:ext cx="49213" cy="20638"/>
            </a:xfrm>
            <a:custGeom>
              <a:avLst/>
              <a:gdLst>
                <a:gd name="T0" fmla="*/ 13 w 17"/>
                <a:gd name="T1" fmla="*/ 2 h 7"/>
                <a:gd name="T2" fmla="*/ 11 w 17"/>
                <a:gd name="T3" fmla="*/ 2 h 7"/>
                <a:gd name="T4" fmla="*/ 9 w 17"/>
                <a:gd name="T5" fmla="*/ 1 h 7"/>
                <a:gd name="T6" fmla="*/ 7 w 17"/>
                <a:gd name="T7" fmla="*/ 1 h 7"/>
                <a:gd name="T8" fmla="*/ 6 w 17"/>
                <a:gd name="T9" fmla="*/ 0 h 7"/>
                <a:gd name="T10" fmla="*/ 4 w 17"/>
                <a:gd name="T11" fmla="*/ 0 h 7"/>
                <a:gd name="T12" fmla="*/ 2 w 17"/>
                <a:gd name="T13" fmla="*/ 0 h 7"/>
                <a:gd name="T14" fmla="*/ 0 w 17"/>
                <a:gd name="T15" fmla="*/ 1 h 7"/>
                <a:gd name="T16" fmla="*/ 1 w 17"/>
                <a:gd name="T17" fmla="*/ 2 h 7"/>
                <a:gd name="T18" fmla="*/ 2 w 17"/>
                <a:gd name="T19" fmla="*/ 3 h 7"/>
                <a:gd name="T20" fmla="*/ 2 w 17"/>
                <a:gd name="T21" fmla="*/ 4 h 7"/>
                <a:gd name="T22" fmla="*/ 4 w 17"/>
                <a:gd name="T23" fmla="*/ 4 h 7"/>
                <a:gd name="T24" fmla="*/ 8 w 17"/>
                <a:gd name="T25" fmla="*/ 5 h 7"/>
                <a:gd name="T26" fmla="*/ 10 w 17"/>
                <a:gd name="T27" fmla="*/ 6 h 7"/>
                <a:gd name="T28" fmla="*/ 13 w 17"/>
                <a:gd name="T29" fmla="*/ 7 h 7"/>
                <a:gd name="T30" fmla="*/ 15 w 17"/>
                <a:gd name="T31" fmla="*/ 7 h 7"/>
                <a:gd name="T32" fmla="*/ 15 w 17"/>
                <a:gd name="T33" fmla="*/ 6 h 7"/>
                <a:gd name="T34" fmla="*/ 11 w 17"/>
                <a:gd name="T35" fmla="*/ 4 h 7"/>
                <a:gd name="T36" fmla="*/ 13 w 17"/>
                <a:gd name="T37" fmla="*/ 4 h 7"/>
                <a:gd name="T38" fmla="*/ 14 w 17"/>
                <a:gd name="T39" fmla="*/ 4 h 7"/>
                <a:gd name="T40" fmla="*/ 15 w 17"/>
                <a:gd name="T41" fmla="*/ 5 h 7"/>
                <a:gd name="T42" fmla="*/ 16 w 17"/>
                <a:gd name="T43" fmla="*/ 3 h 7"/>
                <a:gd name="T44" fmla="*/ 13 w 17"/>
                <a:gd name="T45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7" h="7">
                  <a:moveTo>
                    <a:pt x="13" y="2"/>
                  </a:moveTo>
                  <a:cubicBezTo>
                    <a:pt x="12" y="2"/>
                    <a:pt x="11" y="2"/>
                    <a:pt x="11" y="2"/>
                  </a:cubicBezTo>
                  <a:cubicBezTo>
                    <a:pt x="10" y="1"/>
                    <a:pt x="9" y="1"/>
                    <a:pt x="9" y="1"/>
                  </a:cubicBezTo>
                  <a:cubicBezTo>
                    <a:pt x="8" y="0"/>
                    <a:pt x="8" y="1"/>
                    <a:pt x="7" y="1"/>
                  </a:cubicBezTo>
                  <a:cubicBezTo>
                    <a:pt x="7" y="0"/>
                    <a:pt x="7" y="0"/>
                    <a:pt x="6" y="0"/>
                  </a:cubicBezTo>
                  <a:cubicBezTo>
                    <a:pt x="5" y="0"/>
                    <a:pt x="5" y="0"/>
                    <a:pt x="4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3"/>
                    <a:pt x="2" y="3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4"/>
                    <a:pt x="4" y="4"/>
                    <a:pt x="4" y="4"/>
                  </a:cubicBezTo>
                  <a:cubicBezTo>
                    <a:pt x="5" y="4"/>
                    <a:pt x="6" y="4"/>
                    <a:pt x="8" y="5"/>
                  </a:cubicBezTo>
                  <a:cubicBezTo>
                    <a:pt x="8" y="5"/>
                    <a:pt x="9" y="6"/>
                    <a:pt x="10" y="6"/>
                  </a:cubicBezTo>
                  <a:cubicBezTo>
                    <a:pt x="11" y="7"/>
                    <a:pt x="12" y="7"/>
                    <a:pt x="13" y="7"/>
                  </a:cubicBezTo>
                  <a:cubicBezTo>
                    <a:pt x="14" y="7"/>
                    <a:pt x="14" y="7"/>
                    <a:pt x="15" y="7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4" y="5"/>
                    <a:pt x="11" y="4"/>
                    <a:pt x="11" y="4"/>
                  </a:cubicBezTo>
                  <a:cubicBezTo>
                    <a:pt x="12" y="3"/>
                    <a:pt x="12" y="4"/>
                    <a:pt x="13" y="4"/>
                  </a:cubicBezTo>
                  <a:cubicBezTo>
                    <a:pt x="13" y="4"/>
                    <a:pt x="14" y="4"/>
                    <a:pt x="14" y="4"/>
                  </a:cubicBezTo>
                  <a:cubicBezTo>
                    <a:pt x="15" y="4"/>
                    <a:pt x="15" y="4"/>
                    <a:pt x="15" y="5"/>
                  </a:cubicBezTo>
                  <a:cubicBezTo>
                    <a:pt x="16" y="5"/>
                    <a:pt x="17" y="4"/>
                    <a:pt x="16" y="3"/>
                  </a:cubicBezTo>
                  <a:cubicBezTo>
                    <a:pt x="15" y="3"/>
                    <a:pt x="14" y="2"/>
                    <a:pt x="13" y="2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387" name="Freeform 389"/>
            <p:cNvSpPr>
              <a:spLocks/>
            </p:cNvSpPr>
            <p:nvPr/>
          </p:nvSpPr>
          <p:spPr bwMode="auto">
            <a:xfrm>
              <a:off x="3613150" y="2173288"/>
              <a:ext cx="44450" cy="12700"/>
            </a:xfrm>
            <a:custGeom>
              <a:avLst/>
              <a:gdLst>
                <a:gd name="T0" fmla="*/ 14 w 15"/>
                <a:gd name="T1" fmla="*/ 1 h 4"/>
                <a:gd name="T2" fmla="*/ 11 w 15"/>
                <a:gd name="T3" fmla="*/ 1 h 4"/>
                <a:gd name="T4" fmla="*/ 8 w 15"/>
                <a:gd name="T5" fmla="*/ 0 h 4"/>
                <a:gd name="T6" fmla="*/ 6 w 15"/>
                <a:gd name="T7" fmla="*/ 0 h 4"/>
                <a:gd name="T8" fmla="*/ 3 w 15"/>
                <a:gd name="T9" fmla="*/ 1 h 4"/>
                <a:gd name="T10" fmla="*/ 1 w 15"/>
                <a:gd name="T11" fmla="*/ 1 h 4"/>
                <a:gd name="T12" fmla="*/ 0 w 15"/>
                <a:gd name="T13" fmla="*/ 1 h 4"/>
                <a:gd name="T14" fmla="*/ 0 w 15"/>
                <a:gd name="T15" fmla="*/ 3 h 4"/>
                <a:gd name="T16" fmla="*/ 1 w 15"/>
                <a:gd name="T17" fmla="*/ 3 h 4"/>
                <a:gd name="T18" fmla="*/ 3 w 15"/>
                <a:gd name="T19" fmla="*/ 3 h 4"/>
                <a:gd name="T20" fmla="*/ 5 w 15"/>
                <a:gd name="T21" fmla="*/ 4 h 4"/>
                <a:gd name="T22" fmla="*/ 7 w 15"/>
                <a:gd name="T23" fmla="*/ 3 h 4"/>
                <a:gd name="T24" fmla="*/ 8 w 15"/>
                <a:gd name="T25" fmla="*/ 3 h 4"/>
                <a:gd name="T26" fmla="*/ 9 w 15"/>
                <a:gd name="T27" fmla="*/ 3 h 4"/>
                <a:gd name="T28" fmla="*/ 10 w 15"/>
                <a:gd name="T29" fmla="*/ 3 h 4"/>
                <a:gd name="T30" fmla="*/ 10 w 15"/>
                <a:gd name="T31" fmla="*/ 2 h 4"/>
                <a:gd name="T32" fmla="*/ 11 w 15"/>
                <a:gd name="T33" fmla="*/ 2 h 4"/>
                <a:gd name="T34" fmla="*/ 14 w 15"/>
                <a:gd name="T35" fmla="*/ 3 h 4"/>
                <a:gd name="T36" fmla="*/ 15 w 15"/>
                <a:gd name="T37" fmla="*/ 2 h 4"/>
                <a:gd name="T38" fmla="*/ 14 w 15"/>
                <a:gd name="T3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" h="4">
                  <a:moveTo>
                    <a:pt x="14" y="1"/>
                  </a:moveTo>
                  <a:cubicBezTo>
                    <a:pt x="13" y="1"/>
                    <a:pt x="12" y="1"/>
                    <a:pt x="11" y="1"/>
                  </a:cubicBezTo>
                  <a:cubicBezTo>
                    <a:pt x="10" y="1"/>
                    <a:pt x="9" y="0"/>
                    <a:pt x="8" y="0"/>
                  </a:cubicBezTo>
                  <a:cubicBezTo>
                    <a:pt x="7" y="0"/>
                    <a:pt x="7" y="0"/>
                    <a:pt x="6" y="0"/>
                  </a:cubicBezTo>
                  <a:cubicBezTo>
                    <a:pt x="5" y="0"/>
                    <a:pt x="4" y="1"/>
                    <a:pt x="3" y="1"/>
                  </a:cubicBezTo>
                  <a:cubicBezTo>
                    <a:pt x="3" y="1"/>
                    <a:pt x="2" y="1"/>
                    <a:pt x="1" y="1"/>
                  </a:cubicBezTo>
                  <a:cubicBezTo>
                    <a:pt x="1" y="1"/>
                    <a:pt x="0" y="0"/>
                    <a:pt x="0" y="1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3"/>
                    <a:pt x="1" y="3"/>
                    <a:pt x="1" y="3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4" y="3"/>
                    <a:pt x="5" y="4"/>
                    <a:pt x="5" y="4"/>
                  </a:cubicBezTo>
                  <a:cubicBezTo>
                    <a:pt x="6" y="4"/>
                    <a:pt x="7" y="3"/>
                    <a:pt x="7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10" y="3"/>
                    <a:pt x="10" y="3"/>
                  </a:cubicBezTo>
                  <a:cubicBezTo>
                    <a:pt x="10" y="3"/>
                    <a:pt x="10" y="2"/>
                    <a:pt x="10" y="2"/>
                  </a:cubicBezTo>
                  <a:cubicBezTo>
                    <a:pt x="10" y="2"/>
                    <a:pt x="11" y="2"/>
                    <a:pt x="11" y="2"/>
                  </a:cubicBezTo>
                  <a:cubicBezTo>
                    <a:pt x="12" y="2"/>
                    <a:pt x="13" y="3"/>
                    <a:pt x="14" y="3"/>
                  </a:cubicBezTo>
                  <a:cubicBezTo>
                    <a:pt x="15" y="3"/>
                    <a:pt x="15" y="2"/>
                    <a:pt x="15" y="2"/>
                  </a:cubicBezTo>
                  <a:cubicBezTo>
                    <a:pt x="15" y="1"/>
                    <a:pt x="14" y="1"/>
                    <a:pt x="1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388" name="Freeform 390"/>
            <p:cNvSpPr>
              <a:spLocks/>
            </p:cNvSpPr>
            <p:nvPr/>
          </p:nvSpPr>
          <p:spPr bwMode="auto">
            <a:xfrm>
              <a:off x="3654425" y="2168526"/>
              <a:ext cx="42863" cy="7938"/>
            </a:xfrm>
            <a:custGeom>
              <a:avLst/>
              <a:gdLst>
                <a:gd name="T0" fmla="*/ 6 w 15"/>
                <a:gd name="T1" fmla="*/ 1 h 3"/>
                <a:gd name="T2" fmla="*/ 10 w 15"/>
                <a:gd name="T3" fmla="*/ 2 h 3"/>
                <a:gd name="T4" fmla="*/ 14 w 15"/>
                <a:gd name="T5" fmla="*/ 2 h 3"/>
                <a:gd name="T6" fmla="*/ 15 w 15"/>
                <a:gd name="T7" fmla="*/ 2 h 3"/>
                <a:gd name="T8" fmla="*/ 14 w 15"/>
                <a:gd name="T9" fmla="*/ 2 h 3"/>
                <a:gd name="T10" fmla="*/ 14 w 15"/>
                <a:gd name="T11" fmla="*/ 1 h 3"/>
                <a:gd name="T12" fmla="*/ 12 w 15"/>
                <a:gd name="T13" fmla="*/ 1 h 3"/>
                <a:gd name="T14" fmla="*/ 11 w 15"/>
                <a:gd name="T15" fmla="*/ 0 h 3"/>
                <a:gd name="T16" fmla="*/ 9 w 15"/>
                <a:gd name="T17" fmla="*/ 0 h 3"/>
                <a:gd name="T18" fmla="*/ 7 w 15"/>
                <a:gd name="T19" fmla="*/ 0 h 3"/>
                <a:gd name="T20" fmla="*/ 5 w 15"/>
                <a:gd name="T21" fmla="*/ 0 h 3"/>
                <a:gd name="T22" fmla="*/ 3 w 15"/>
                <a:gd name="T23" fmla="*/ 0 h 3"/>
                <a:gd name="T24" fmla="*/ 1 w 15"/>
                <a:gd name="T25" fmla="*/ 1 h 3"/>
                <a:gd name="T26" fmla="*/ 3 w 15"/>
                <a:gd name="T27" fmla="*/ 1 h 3"/>
                <a:gd name="T28" fmla="*/ 6 w 15"/>
                <a:gd name="T2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" h="3">
                  <a:moveTo>
                    <a:pt x="6" y="1"/>
                  </a:moveTo>
                  <a:cubicBezTo>
                    <a:pt x="7" y="1"/>
                    <a:pt x="9" y="2"/>
                    <a:pt x="10" y="2"/>
                  </a:cubicBezTo>
                  <a:cubicBezTo>
                    <a:pt x="11" y="2"/>
                    <a:pt x="13" y="3"/>
                    <a:pt x="14" y="2"/>
                  </a:cubicBezTo>
                  <a:cubicBezTo>
                    <a:pt x="14" y="2"/>
                    <a:pt x="15" y="2"/>
                    <a:pt x="15" y="2"/>
                  </a:cubicBezTo>
                  <a:cubicBezTo>
                    <a:pt x="15" y="2"/>
                    <a:pt x="15" y="2"/>
                    <a:pt x="14" y="2"/>
                  </a:cubicBezTo>
                  <a:cubicBezTo>
                    <a:pt x="14" y="2"/>
                    <a:pt x="14" y="1"/>
                    <a:pt x="14" y="1"/>
                  </a:cubicBezTo>
                  <a:cubicBezTo>
                    <a:pt x="13" y="1"/>
                    <a:pt x="12" y="1"/>
                    <a:pt x="12" y="1"/>
                  </a:cubicBezTo>
                  <a:cubicBezTo>
                    <a:pt x="11" y="1"/>
                    <a:pt x="11" y="0"/>
                    <a:pt x="11" y="0"/>
                  </a:cubicBezTo>
                  <a:cubicBezTo>
                    <a:pt x="10" y="0"/>
                    <a:pt x="10" y="0"/>
                    <a:pt x="9" y="0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6" y="0"/>
                    <a:pt x="6" y="0"/>
                    <a:pt x="5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0" y="0"/>
                    <a:pt x="1" y="1"/>
                  </a:cubicBezTo>
                  <a:cubicBezTo>
                    <a:pt x="1" y="1"/>
                    <a:pt x="3" y="1"/>
                    <a:pt x="3" y="1"/>
                  </a:cubicBezTo>
                  <a:cubicBezTo>
                    <a:pt x="4" y="1"/>
                    <a:pt x="5" y="1"/>
                    <a:pt x="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389" name="Freeform 391"/>
            <p:cNvSpPr>
              <a:spLocks/>
            </p:cNvSpPr>
            <p:nvPr/>
          </p:nvSpPr>
          <p:spPr bwMode="auto">
            <a:xfrm>
              <a:off x="3694113" y="2211388"/>
              <a:ext cx="12700" cy="6350"/>
            </a:xfrm>
            <a:custGeom>
              <a:avLst/>
              <a:gdLst>
                <a:gd name="T0" fmla="*/ 2 w 4"/>
                <a:gd name="T1" fmla="*/ 0 h 2"/>
                <a:gd name="T2" fmla="*/ 3 w 4"/>
                <a:gd name="T3" fmla="*/ 0 h 2"/>
                <a:gd name="T4" fmla="*/ 4 w 4"/>
                <a:gd name="T5" fmla="*/ 0 h 2"/>
                <a:gd name="T6" fmla="*/ 4 w 4"/>
                <a:gd name="T7" fmla="*/ 1 h 2"/>
                <a:gd name="T8" fmla="*/ 2 w 4"/>
                <a:gd name="T9" fmla="*/ 1 h 2"/>
                <a:gd name="T10" fmla="*/ 1 w 4"/>
                <a:gd name="T11" fmla="*/ 2 h 2"/>
                <a:gd name="T12" fmla="*/ 0 w 4"/>
                <a:gd name="T13" fmla="*/ 1 h 2"/>
                <a:gd name="T14" fmla="*/ 2 w 4"/>
                <a:gd name="T1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2">
                  <a:moveTo>
                    <a:pt x="2" y="0"/>
                  </a:moveTo>
                  <a:cubicBezTo>
                    <a:pt x="2" y="0"/>
                    <a:pt x="2" y="0"/>
                    <a:pt x="3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1"/>
                    <a:pt x="4" y="1"/>
                  </a:cubicBezTo>
                  <a:cubicBezTo>
                    <a:pt x="3" y="1"/>
                    <a:pt x="3" y="1"/>
                    <a:pt x="2" y="1"/>
                  </a:cubicBezTo>
                  <a:cubicBezTo>
                    <a:pt x="2" y="1"/>
                    <a:pt x="1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390" name="Freeform 392"/>
            <p:cNvSpPr>
              <a:spLocks/>
            </p:cNvSpPr>
            <p:nvPr/>
          </p:nvSpPr>
          <p:spPr bwMode="auto">
            <a:xfrm>
              <a:off x="3006725" y="2293938"/>
              <a:ext cx="68263" cy="28575"/>
            </a:xfrm>
            <a:custGeom>
              <a:avLst/>
              <a:gdLst>
                <a:gd name="T0" fmla="*/ 6 w 23"/>
                <a:gd name="T1" fmla="*/ 8 h 10"/>
                <a:gd name="T2" fmla="*/ 7 w 23"/>
                <a:gd name="T3" fmla="*/ 8 h 10"/>
                <a:gd name="T4" fmla="*/ 9 w 23"/>
                <a:gd name="T5" fmla="*/ 8 h 10"/>
                <a:gd name="T6" fmla="*/ 15 w 23"/>
                <a:gd name="T7" fmla="*/ 9 h 10"/>
                <a:gd name="T8" fmla="*/ 19 w 23"/>
                <a:gd name="T9" fmla="*/ 8 h 10"/>
                <a:gd name="T10" fmla="*/ 21 w 23"/>
                <a:gd name="T11" fmla="*/ 7 h 10"/>
                <a:gd name="T12" fmla="*/ 22 w 23"/>
                <a:gd name="T13" fmla="*/ 7 h 10"/>
                <a:gd name="T14" fmla="*/ 22 w 23"/>
                <a:gd name="T15" fmla="*/ 5 h 10"/>
                <a:gd name="T16" fmla="*/ 22 w 23"/>
                <a:gd name="T17" fmla="*/ 4 h 10"/>
                <a:gd name="T18" fmla="*/ 20 w 23"/>
                <a:gd name="T19" fmla="*/ 1 h 10"/>
                <a:gd name="T20" fmla="*/ 17 w 23"/>
                <a:gd name="T21" fmla="*/ 0 h 10"/>
                <a:gd name="T22" fmla="*/ 14 w 23"/>
                <a:gd name="T23" fmla="*/ 0 h 10"/>
                <a:gd name="T24" fmla="*/ 12 w 23"/>
                <a:gd name="T25" fmla="*/ 1 h 10"/>
                <a:gd name="T26" fmla="*/ 10 w 23"/>
                <a:gd name="T27" fmla="*/ 3 h 10"/>
                <a:gd name="T28" fmla="*/ 12 w 23"/>
                <a:gd name="T29" fmla="*/ 3 h 10"/>
                <a:gd name="T30" fmla="*/ 11 w 23"/>
                <a:gd name="T31" fmla="*/ 3 h 10"/>
                <a:gd name="T32" fmla="*/ 9 w 23"/>
                <a:gd name="T33" fmla="*/ 2 h 10"/>
                <a:gd name="T34" fmla="*/ 7 w 23"/>
                <a:gd name="T35" fmla="*/ 3 h 10"/>
                <a:gd name="T36" fmla="*/ 8 w 23"/>
                <a:gd name="T37" fmla="*/ 4 h 10"/>
                <a:gd name="T38" fmla="*/ 7 w 23"/>
                <a:gd name="T39" fmla="*/ 4 h 10"/>
                <a:gd name="T40" fmla="*/ 8 w 23"/>
                <a:gd name="T41" fmla="*/ 4 h 10"/>
                <a:gd name="T42" fmla="*/ 11 w 23"/>
                <a:gd name="T43" fmla="*/ 4 h 10"/>
                <a:gd name="T44" fmla="*/ 13 w 23"/>
                <a:gd name="T45" fmla="*/ 4 h 10"/>
                <a:gd name="T46" fmla="*/ 16 w 23"/>
                <a:gd name="T47" fmla="*/ 3 h 10"/>
                <a:gd name="T48" fmla="*/ 17 w 23"/>
                <a:gd name="T49" fmla="*/ 3 h 10"/>
                <a:gd name="T50" fmla="*/ 20 w 23"/>
                <a:gd name="T51" fmla="*/ 4 h 10"/>
                <a:gd name="T52" fmla="*/ 20 w 23"/>
                <a:gd name="T53" fmla="*/ 6 h 10"/>
                <a:gd name="T54" fmla="*/ 20 w 23"/>
                <a:gd name="T55" fmla="*/ 7 h 10"/>
                <a:gd name="T56" fmla="*/ 18 w 23"/>
                <a:gd name="T57" fmla="*/ 7 h 10"/>
                <a:gd name="T58" fmla="*/ 18 w 23"/>
                <a:gd name="T59" fmla="*/ 6 h 10"/>
                <a:gd name="T60" fmla="*/ 15 w 23"/>
                <a:gd name="T61" fmla="*/ 5 h 10"/>
                <a:gd name="T62" fmla="*/ 12 w 23"/>
                <a:gd name="T63" fmla="*/ 5 h 10"/>
                <a:gd name="T64" fmla="*/ 12 w 23"/>
                <a:gd name="T65" fmla="*/ 6 h 10"/>
                <a:gd name="T66" fmla="*/ 11 w 23"/>
                <a:gd name="T67" fmla="*/ 7 h 10"/>
                <a:gd name="T68" fmla="*/ 9 w 23"/>
                <a:gd name="T69" fmla="*/ 6 h 10"/>
                <a:gd name="T70" fmla="*/ 6 w 23"/>
                <a:gd name="T71" fmla="*/ 6 h 10"/>
                <a:gd name="T72" fmla="*/ 1 w 23"/>
                <a:gd name="T73" fmla="*/ 8 h 10"/>
                <a:gd name="T74" fmla="*/ 2 w 23"/>
                <a:gd name="T75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3" h="10">
                  <a:moveTo>
                    <a:pt x="5" y="9"/>
                  </a:moveTo>
                  <a:cubicBezTo>
                    <a:pt x="6" y="9"/>
                    <a:pt x="6" y="9"/>
                    <a:pt x="6" y="8"/>
                  </a:cubicBezTo>
                  <a:cubicBezTo>
                    <a:pt x="6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8" y="8"/>
                    <a:pt x="9" y="8"/>
                  </a:cubicBezTo>
                  <a:cubicBezTo>
                    <a:pt x="9" y="8"/>
                    <a:pt x="10" y="8"/>
                    <a:pt x="11" y="8"/>
                  </a:cubicBezTo>
                  <a:cubicBezTo>
                    <a:pt x="12" y="8"/>
                    <a:pt x="14" y="8"/>
                    <a:pt x="15" y="9"/>
                  </a:cubicBezTo>
                  <a:cubicBezTo>
                    <a:pt x="16" y="9"/>
                    <a:pt x="17" y="8"/>
                    <a:pt x="17" y="8"/>
                  </a:cubicBezTo>
                  <a:cubicBezTo>
                    <a:pt x="18" y="8"/>
                    <a:pt x="19" y="8"/>
                    <a:pt x="19" y="8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1" y="8"/>
                    <a:pt x="20" y="8"/>
                    <a:pt x="21" y="7"/>
                  </a:cubicBezTo>
                  <a:cubicBezTo>
                    <a:pt x="21" y="7"/>
                    <a:pt x="22" y="8"/>
                    <a:pt x="22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3" y="6"/>
                    <a:pt x="23" y="7"/>
                    <a:pt x="23" y="6"/>
                  </a:cubicBezTo>
                  <a:cubicBezTo>
                    <a:pt x="23" y="6"/>
                    <a:pt x="23" y="6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1" y="4"/>
                    <a:pt x="21" y="4"/>
                    <a:pt x="22" y="4"/>
                  </a:cubicBezTo>
                  <a:cubicBezTo>
                    <a:pt x="22" y="3"/>
                    <a:pt x="21" y="3"/>
                    <a:pt x="21" y="2"/>
                  </a:cubicBezTo>
                  <a:cubicBezTo>
                    <a:pt x="20" y="2"/>
                    <a:pt x="21" y="1"/>
                    <a:pt x="20" y="1"/>
                  </a:cubicBezTo>
                  <a:cubicBezTo>
                    <a:pt x="20" y="0"/>
                    <a:pt x="19" y="0"/>
                    <a:pt x="19" y="0"/>
                  </a:cubicBezTo>
                  <a:cubicBezTo>
                    <a:pt x="18" y="0"/>
                    <a:pt x="17" y="0"/>
                    <a:pt x="17" y="0"/>
                  </a:cubicBezTo>
                  <a:cubicBezTo>
                    <a:pt x="16" y="0"/>
                    <a:pt x="16" y="1"/>
                    <a:pt x="15" y="0"/>
                  </a:cubicBezTo>
                  <a:cubicBezTo>
                    <a:pt x="15" y="0"/>
                    <a:pt x="14" y="0"/>
                    <a:pt x="14" y="0"/>
                  </a:cubicBezTo>
                  <a:cubicBezTo>
                    <a:pt x="13" y="0"/>
                    <a:pt x="14" y="1"/>
                    <a:pt x="13" y="1"/>
                  </a:cubicBezTo>
                  <a:cubicBezTo>
                    <a:pt x="13" y="1"/>
                    <a:pt x="12" y="1"/>
                    <a:pt x="12" y="1"/>
                  </a:cubicBezTo>
                  <a:cubicBezTo>
                    <a:pt x="11" y="1"/>
                    <a:pt x="11" y="1"/>
                    <a:pt x="11" y="2"/>
                  </a:cubicBezTo>
                  <a:cubicBezTo>
                    <a:pt x="10" y="2"/>
                    <a:pt x="10" y="2"/>
                    <a:pt x="10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2" y="3"/>
                    <a:pt x="12" y="4"/>
                    <a:pt x="12" y="3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0" y="3"/>
                    <a:pt x="10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2"/>
                    <a:pt x="8" y="2"/>
                    <a:pt x="8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3"/>
                    <a:pt x="6" y="3"/>
                    <a:pt x="6" y="4"/>
                  </a:cubicBezTo>
                  <a:cubicBezTo>
                    <a:pt x="6" y="4"/>
                    <a:pt x="7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5"/>
                    <a:pt x="8" y="5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9" y="4"/>
                    <a:pt x="10" y="4"/>
                    <a:pt x="11" y="4"/>
                  </a:cubicBezTo>
                  <a:cubicBezTo>
                    <a:pt x="11" y="4"/>
                    <a:pt x="12" y="5"/>
                    <a:pt x="12" y="4"/>
                  </a:cubicBezTo>
                  <a:cubicBezTo>
                    <a:pt x="12" y="4"/>
                    <a:pt x="13" y="4"/>
                    <a:pt x="13" y="4"/>
                  </a:cubicBezTo>
                  <a:cubicBezTo>
                    <a:pt x="13" y="4"/>
                    <a:pt x="13" y="4"/>
                    <a:pt x="14" y="4"/>
                  </a:cubicBezTo>
                  <a:cubicBezTo>
                    <a:pt x="15" y="3"/>
                    <a:pt x="15" y="4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9" y="3"/>
                    <a:pt x="19" y="3"/>
                    <a:pt x="20" y="4"/>
                  </a:cubicBezTo>
                  <a:cubicBezTo>
                    <a:pt x="20" y="4"/>
                    <a:pt x="20" y="5"/>
                    <a:pt x="20" y="5"/>
                  </a:cubicBezTo>
                  <a:cubicBezTo>
                    <a:pt x="21" y="5"/>
                    <a:pt x="21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7"/>
                    <a:pt x="20" y="7"/>
                  </a:cubicBezTo>
                  <a:cubicBezTo>
                    <a:pt x="20" y="7"/>
                    <a:pt x="19" y="7"/>
                    <a:pt x="19" y="8"/>
                  </a:cubicBezTo>
                  <a:cubicBezTo>
                    <a:pt x="19" y="8"/>
                    <a:pt x="18" y="8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7" y="6"/>
                    <a:pt x="17" y="6"/>
                    <a:pt x="16" y="6"/>
                  </a:cubicBezTo>
                  <a:cubicBezTo>
                    <a:pt x="16" y="6"/>
                    <a:pt x="15" y="6"/>
                    <a:pt x="15" y="5"/>
                  </a:cubicBezTo>
                  <a:cubicBezTo>
                    <a:pt x="14" y="5"/>
                    <a:pt x="14" y="4"/>
                    <a:pt x="14" y="4"/>
                  </a:cubicBezTo>
                  <a:cubicBezTo>
                    <a:pt x="13" y="4"/>
                    <a:pt x="13" y="5"/>
                    <a:pt x="12" y="5"/>
                  </a:cubicBezTo>
                  <a:cubicBezTo>
                    <a:pt x="12" y="6"/>
                    <a:pt x="13" y="6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1" y="8"/>
                    <a:pt x="11" y="7"/>
                    <a:pt x="11" y="7"/>
                  </a:cubicBezTo>
                  <a:cubicBezTo>
                    <a:pt x="11" y="7"/>
                    <a:pt x="11" y="7"/>
                    <a:pt x="11" y="6"/>
                  </a:cubicBezTo>
                  <a:cubicBezTo>
                    <a:pt x="11" y="6"/>
                    <a:pt x="10" y="6"/>
                    <a:pt x="9" y="6"/>
                  </a:cubicBezTo>
                  <a:cubicBezTo>
                    <a:pt x="9" y="6"/>
                    <a:pt x="8" y="5"/>
                    <a:pt x="8" y="5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7"/>
                    <a:pt x="3" y="7"/>
                    <a:pt x="2" y="8"/>
                  </a:cubicBezTo>
                  <a:cubicBezTo>
                    <a:pt x="2" y="8"/>
                    <a:pt x="1" y="8"/>
                    <a:pt x="1" y="8"/>
                  </a:cubicBezTo>
                  <a:cubicBezTo>
                    <a:pt x="1" y="9"/>
                    <a:pt x="0" y="9"/>
                    <a:pt x="1" y="10"/>
                  </a:cubicBezTo>
                  <a:cubicBezTo>
                    <a:pt x="1" y="10"/>
                    <a:pt x="2" y="9"/>
                    <a:pt x="2" y="9"/>
                  </a:cubicBezTo>
                  <a:cubicBezTo>
                    <a:pt x="3" y="9"/>
                    <a:pt x="4" y="9"/>
                    <a:pt x="5" y="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391" name="Freeform 393"/>
            <p:cNvSpPr>
              <a:spLocks/>
            </p:cNvSpPr>
            <p:nvPr/>
          </p:nvSpPr>
          <p:spPr bwMode="auto">
            <a:xfrm>
              <a:off x="3016250" y="2246313"/>
              <a:ext cx="63500" cy="30163"/>
            </a:xfrm>
            <a:custGeom>
              <a:avLst/>
              <a:gdLst>
                <a:gd name="T0" fmla="*/ 16 w 22"/>
                <a:gd name="T1" fmla="*/ 3 h 10"/>
                <a:gd name="T2" fmla="*/ 15 w 22"/>
                <a:gd name="T3" fmla="*/ 2 h 10"/>
                <a:gd name="T4" fmla="*/ 12 w 22"/>
                <a:gd name="T5" fmla="*/ 0 h 10"/>
                <a:gd name="T6" fmla="*/ 9 w 22"/>
                <a:gd name="T7" fmla="*/ 1 h 10"/>
                <a:gd name="T8" fmla="*/ 8 w 22"/>
                <a:gd name="T9" fmla="*/ 1 h 10"/>
                <a:gd name="T10" fmla="*/ 7 w 22"/>
                <a:gd name="T11" fmla="*/ 0 h 10"/>
                <a:gd name="T12" fmla="*/ 5 w 22"/>
                <a:gd name="T13" fmla="*/ 0 h 10"/>
                <a:gd name="T14" fmla="*/ 4 w 22"/>
                <a:gd name="T15" fmla="*/ 1 h 10"/>
                <a:gd name="T16" fmla="*/ 3 w 22"/>
                <a:gd name="T17" fmla="*/ 2 h 10"/>
                <a:gd name="T18" fmla="*/ 5 w 22"/>
                <a:gd name="T19" fmla="*/ 3 h 10"/>
                <a:gd name="T20" fmla="*/ 6 w 22"/>
                <a:gd name="T21" fmla="*/ 4 h 10"/>
                <a:gd name="T22" fmla="*/ 4 w 22"/>
                <a:gd name="T23" fmla="*/ 4 h 10"/>
                <a:gd name="T24" fmla="*/ 3 w 22"/>
                <a:gd name="T25" fmla="*/ 4 h 10"/>
                <a:gd name="T26" fmla="*/ 2 w 22"/>
                <a:gd name="T27" fmla="*/ 5 h 10"/>
                <a:gd name="T28" fmla="*/ 3 w 22"/>
                <a:gd name="T29" fmla="*/ 5 h 10"/>
                <a:gd name="T30" fmla="*/ 2 w 22"/>
                <a:gd name="T31" fmla="*/ 5 h 10"/>
                <a:gd name="T32" fmla="*/ 1 w 22"/>
                <a:gd name="T33" fmla="*/ 5 h 10"/>
                <a:gd name="T34" fmla="*/ 1 w 22"/>
                <a:gd name="T35" fmla="*/ 5 h 10"/>
                <a:gd name="T36" fmla="*/ 0 w 22"/>
                <a:gd name="T37" fmla="*/ 6 h 10"/>
                <a:gd name="T38" fmla="*/ 0 w 22"/>
                <a:gd name="T39" fmla="*/ 6 h 10"/>
                <a:gd name="T40" fmla="*/ 0 w 22"/>
                <a:gd name="T41" fmla="*/ 6 h 10"/>
                <a:gd name="T42" fmla="*/ 1 w 22"/>
                <a:gd name="T43" fmla="*/ 7 h 10"/>
                <a:gd name="T44" fmla="*/ 2 w 22"/>
                <a:gd name="T45" fmla="*/ 7 h 10"/>
                <a:gd name="T46" fmla="*/ 3 w 22"/>
                <a:gd name="T47" fmla="*/ 7 h 10"/>
                <a:gd name="T48" fmla="*/ 4 w 22"/>
                <a:gd name="T49" fmla="*/ 7 h 10"/>
                <a:gd name="T50" fmla="*/ 4 w 22"/>
                <a:gd name="T51" fmla="*/ 7 h 10"/>
                <a:gd name="T52" fmla="*/ 6 w 22"/>
                <a:gd name="T53" fmla="*/ 7 h 10"/>
                <a:gd name="T54" fmla="*/ 7 w 22"/>
                <a:gd name="T55" fmla="*/ 7 h 10"/>
                <a:gd name="T56" fmla="*/ 8 w 22"/>
                <a:gd name="T57" fmla="*/ 8 h 10"/>
                <a:gd name="T58" fmla="*/ 9 w 22"/>
                <a:gd name="T59" fmla="*/ 7 h 10"/>
                <a:gd name="T60" fmla="*/ 9 w 22"/>
                <a:gd name="T61" fmla="*/ 6 h 10"/>
                <a:gd name="T62" fmla="*/ 10 w 22"/>
                <a:gd name="T63" fmla="*/ 7 h 10"/>
                <a:gd name="T64" fmla="*/ 10 w 22"/>
                <a:gd name="T65" fmla="*/ 7 h 10"/>
                <a:gd name="T66" fmla="*/ 6 w 22"/>
                <a:gd name="T67" fmla="*/ 8 h 10"/>
                <a:gd name="T68" fmla="*/ 4 w 22"/>
                <a:gd name="T69" fmla="*/ 8 h 10"/>
                <a:gd name="T70" fmla="*/ 3 w 22"/>
                <a:gd name="T71" fmla="*/ 8 h 10"/>
                <a:gd name="T72" fmla="*/ 3 w 22"/>
                <a:gd name="T73" fmla="*/ 9 h 10"/>
                <a:gd name="T74" fmla="*/ 5 w 22"/>
                <a:gd name="T75" fmla="*/ 9 h 10"/>
                <a:gd name="T76" fmla="*/ 7 w 22"/>
                <a:gd name="T77" fmla="*/ 10 h 10"/>
                <a:gd name="T78" fmla="*/ 10 w 22"/>
                <a:gd name="T79" fmla="*/ 9 h 10"/>
                <a:gd name="T80" fmla="*/ 14 w 22"/>
                <a:gd name="T81" fmla="*/ 9 h 10"/>
                <a:gd name="T82" fmla="*/ 17 w 22"/>
                <a:gd name="T83" fmla="*/ 8 h 10"/>
                <a:gd name="T84" fmla="*/ 19 w 22"/>
                <a:gd name="T85" fmla="*/ 7 h 10"/>
                <a:gd name="T86" fmla="*/ 21 w 22"/>
                <a:gd name="T87" fmla="*/ 6 h 10"/>
                <a:gd name="T88" fmla="*/ 21 w 22"/>
                <a:gd name="T89" fmla="*/ 5 h 10"/>
                <a:gd name="T90" fmla="*/ 20 w 22"/>
                <a:gd name="T91" fmla="*/ 4 h 10"/>
                <a:gd name="T92" fmla="*/ 18 w 22"/>
                <a:gd name="T93" fmla="*/ 4 h 10"/>
                <a:gd name="T94" fmla="*/ 16 w 22"/>
                <a:gd name="T95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2" h="10">
                  <a:moveTo>
                    <a:pt x="16" y="3"/>
                  </a:moveTo>
                  <a:cubicBezTo>
                    <a:pt x="16" y="2"/>
                    <a:pt x="16" y="2"/>
                    <a:pt x="15" y="2"/>
                  </a:cubicBezTo>
                  <a:cubicBezTo>
                    <a:pt x="15" y="1"/>
                    <a:pt x="13" y="1"/>
                    <a:pt x="12" y="0"/>
                  </a:cubicBezTo>
                  <a:cubicBezTo>
                    <a:pt x="11" y="0"/>
                    <a:pt x="10" y="0"/>
                    <a:pt x="9" y="1"/>
                  </a:cubicBezTo>
                  <a:cubicBezTo>
                    <a:pt x="9" y="1"/>
                    <a:pt x="8" y="1"/>
                    <a:pt x="8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3" y="1"/>
                    <a:pt x="3" y="2"/>
                  </a:cubicBezTo>
                  <a:cubicBezTo>
                    <a:pt x="2" y="3"/>
                    <a:pt x="4" y="3"/>
                    <a:pt x="5" y="3"/>
                  </a:cubicBezTo>
                  <a:cubicBezTo>
                    <a:pt x="5" y="3"/>
                    <a:pt x="6" y="3"/>
                    <a:pt x="6" y="4"/>
                  </a:cubicBezTo>
                  <a:cubicBezTo>
                    <a:pt x="6" y="4"/>
                    <a:pt x="5" y="4"/>
                    <a:pt x="4" y="4"/>
                  </a:cubicBezTo>
                  <a:cubicBezTo>
                    <a:pt x="4" y="3"/>
                    <a:pt x="3" y="3"/>
                    <a:pt x="3" y="4"/>
                  </a:cubicBezTo>
                  <a:cubicBezTo>
                    <a:pt x="2" y="4"/>
                    <a:pt x="2" y="4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6"/>
                    <a:pt x="3" y="6"/>
                    <a:pt x="2" y="5"/>
                  </a:cubicBezTo>
                  <a:cubicBezTo>
                    <a:pt x="2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7"/>
                    <a:pt x="0" y="6"/>
                    <a:pt x="1" y="7"/>
                  </a:cubicBezTo>
                  <a:cubicBezTo>
                    <a:pt x="1" y="7"/>
                    <a:pt x="1" y="8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5" y="7"/>
                    <a:pt x="6" y="8"/>
                    <a:pt x="6" y="7"/>
                  </a:cubicBezTo>
                  <a:cubicBezTo>
                    <a:pt x="6" y="7"/>
                    <a:pt x="7" y="7"/>
                    <a:pt x="7" y="7"/>
                  </a:cubicBezTo>
                  <a:cubicBezTo>
                    <a:pt x="7" y="7"/>
                    <a:pt x="8" y="8"/>
                    <a:pt x="8" y="8"/>
                  </a:cubicBezTo>
                  <a:cubicBezTo>
                    <a:pt x="8" y="7"/>
                    <a:pt x="8" y="7"/>
                    <a:pt x="9" y="7"/>
                  </a:cubicBezTo>
                  <a:cubicBezTo>
                    <a:pt x="9" y="7"/>
                    <a:pt x="9" y="6"/>
                    <a:pt x="9" y="6"/>
                  </a:cubicBezTo>
                  <a:cubicBezTo>
                    <a:pt x="10" y="6"/>
                    <a:pt x="11" y="6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9" y="8"/>
                    <a:pt x="7" y="8"/>
                    <a:pt x="6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4" y="8"/>
                    <a:pt x="3" y="8"/>
                    <a:pt x="3" y="8"/>
                  </a:cubicBezTo>
                  <a:cubicBezTo>
                    <a:pt x="3" y="8"/>
                    <a:pt x="3" y="9"/>
                    <a:pt x="3" y="9"/>
                  </a:cubicBezTo>
                  <a:cubicBezTo>
                    <a:pt x="4" y="10"/>
                    <a:pt x="5" y="9"/>
                    <a:pt x="5" y="9"/>
                  </a:cubicBezTo>
                  <a:cubicBezTo>
                    <a:pt x="6" y="9"/>
                    <a:pt x="7" y="10"/>
                    <a:pt x="7" y="10"/>
                  </a:cubicBezTo>
                  <a:cubicBezTo>
                    <a:pt x="8" y="10"/>
                    <a:pt x="10" y="9"/>
                    <a:pt x="10" y="9"/>
                  </a:cubicBezTo>
                  <a:cubicBezTo>
                    <a:pt x="12" y="9"/>
                    <a:pt x="13" y="9"/>
                    <a:pt x="14" y="9"/>
                  </a:cubicBezTo>
                  <a:cubicBezTo>
                    <a:pt x="15" y="9"/>
                    <a:pt x="16" y="8"/>
                    <a:pt x="17" y="8"/>
                  </a:cubicBezTo>
                  <a:cubicBezTo>
                    <a:pt x="18" y="8"/>
                    <a:pt x="18" y="8"/>
                    <a:pt x="19" y="7"/>
                  </a:cubicBezTo>
                  <a:cubicBezTo>
                    <a:pt x="20" y="7"/>
                    <a:pt x="21" y="7"/>
                    <a:pt x="21" y="6"/>
                  </a:cubicBezTo>
                  <a:cubicBezTo>
                    <a:pt x="22" y="6"/>
                    <a:pt x="21" y="6"/>
                    <a:pt x="21" y="5"/>
                  </a:cubicBezTo>
                  <a:cubicBezTo>
                    <a:pt x="21" y="5"/>
                    <a:pt x="21" y="4"/>
                    <a:pt x="20" y="4"/>
                  </a:cubicBezTo>
                  <a:cubicBezTo>
                    <a:pt x="20" y="4"/>
                    <a:pt x="19" y="4"/>
                    <a:pt x="18" y="4"/>
                  </a:cubicBezTo>
                  <a:cubicBezTo>
                    <a:pt x="17" y="4"/>
                    <a:pt x="17" y="3"/>
                    <a:pt x="16" y="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392" name="Freeform 394"/>
            <p:cNvSpPr>
              <a:spLocks/>
            </p:cNvSpPr>
            <p:nvPr/>
          </p:nvSpPr>
          <p:spPr bwMode="auto">
            <a:xfrm>
              <a:off x="3024188" y="2241551"/>
              <a:ext cx="9525" cy="4763"/>
            </a:xfrm>
            <a:custGeom>
              <a:avLst/>
              <a:gdLst>
                <a:gd name="T0" fmla="*/ 2 w 3"/>
                <a:gd name="T1" fmla="*/ 2 h 2"/>
                <a:gd name="T2" fmla="*/ 3 w 3"/>
                <a:gd name="T3" fmla="*/ 1 h 2"/>
                <a:gd name="T4" fmla="*/ 2 w 3"/>
                <a:gd name="T5" fmla="*/ 1 h 2"/>
                <a:gd name="T6" fmla="*/ 0 w 3"/>
                <a:gd name="T7" fmla="*/ 1 h 2"/>
                <a:gd name="T8" fmla="*/ 2 w 3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2" y="2"/>
                  </a:moveTo>
                  <a:cubicBezTo>
                    <a:pt x="2" y="2"/>
                    <a:pt x="3" y="2"/>
                    <a:pt x="3" y="1"/>
                  </a:cubicBezTo>
                  <a:cubicBezTo>
                    <a:pt x="3" y="1"/>
                    <a:pt x="2" y="1"/>
                    <a:pt x="2" y="1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1" y="1"/>
                    <a:pt x="2" y="2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393" name="Freeform 395"/>
            <p:cNvSpPr>
              <a:spLocks/>
            </p:cNvSpPr>
            <p:nvPr/>
          </p:nvSpPr>
          <p:spPr bwMode="auto">
            <a:xfrm>
              <a:off x="3057525" y="2220913"/>
              <a:ext cx="11113" cy="7938"/>
            </a:xfrm>
            <a:custGeom>
              <a:avLst/>
              <a:gdLst>
                <a:gd name="T0" fmla="*/ 0 w 4"/>
                <a:gd name="T1" fmla="*/ 2 h 3"/>
                <a:gd name="T2" fmla="*/ 1 w 4"/>
                <a:gd name="T3" fmla="*/ 2 h 3"/>
                <a:gd name="T4" fmla="*/ 2 w 4"/>
                <a:gd name="T5" fmla="*/ 3 h 3"/>
                <a:gd name="T6" fmla="*/ 3 w 4"/>
                <a:gd name="T7" fmla="*/ 3 h 3"/>
                <a:gd name="T8" fmla="*/ 4 w 4"/>
                <a:gd name="T9" fmla="*/ 2 h 3"/>
                <a:gd name="T10" fmla="*/ 4 w 4"/>
                <a:gd name="T11" fmla="*/ 0 h 3"/>
                <a:gd name="T12" fmla="*/ 2 w 4"/>
                <a:gd name="T13" fmla="*/ 1 h 3"/>
                <a:gd name="T14" fmla="*/ 0 w 4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3">
                  <a:moveTo>
                    <a:pt x="0" y="2"/>
                  </a:move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2" y="2"/>
                    <a:pt x="2" y="3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3" y="3"/>
                    <a:pt x="3" y="2"/>
                    <a:pt x="4" y="2"/>
                  </a:cubicBezTo>
                  <a:cubicBezTo>
                    <a:pt x="4" y="1"/>
                    <a:pt x="4" y="1"/>
                    <a:pt x="4" y="0"/>
                  </a:cubicBezTo>
                  <a:cubicBezTo>
                    <a:pt x="3" y="0"/>
                    <a:pt x="2" y="0"/>
                    <a:pt x="2" y="1"/>
                  </a:cubicBezTo>
                  <a:cubicBezTo>
                    <a:pt x="1" y="1"/>
                    <a:pt x="0" y="1"/>
                    <a:pt x="0" y="2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394" name="Freeform 396"/>
            <p:cNvSpPr>
              <a:spLocks/>
            </p:cNvSpPr>
            <p:nvPr/>
          </p:nvSpPr>
          <p:spPr bwMode="auto">
            <a:xfrm>
              <a:off x="2849563" y="2063751"/>
              <a:ext cx="23813" cy="4763"/>
            </a:xfrm>
            <a:custGeom>
              <a:avLst/>
              <a:gdLst>
                <a:gd name="T0" fmla="*/ 3 w 8"/>
                <a:gd name="T1" fmla="*/ 1 h 2"/>
                <a:gd name="T2" fmla="*/ 1 w 8"/>
                <a:gd name="T3" fmla="*/ 1 h 2"/>
                <a:gd name="T4" fmla="*/ 0 w 8"/>
                <a:gd name="T5" fmla="*/ 1 h 2"/>
                <a:gd name="T6" fmla="*/ 2 w 8"/>
                <a:gd name="T7" fmla="*/ 1 h 2"/>
                <a:gd name="T8" fmla="*/ 4 w 8"/>
                <a:gd name="T9" fmla="*/ 2 h 2"/>
                <a:gd name="T10" fmla="*/ 6 w 8"/>
                <a:gd name="T11" fmla="*/ 2 h 2"/>
                <a:gd name="T12" fmla="*/ 7 w 8"/>
                <a:gd name="T13" fmla="*/ 2 h 2"/>
                <a:gd name="T14" fmla="*/ 3 w 8"/>
                <a:gd name="T1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2">
                  <a:moveTo>
                    <a:pt x="3" y="1"/>
                  </a:moveTo>
                  <a:cubicBezTo>
                    <a:pt x="2" y="1"/>
                    <a:pt x="2" y="1"/>
                    <a:pt x="1" y="1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2"/>
                    <a:pt x="1" y="1"/>
                    <a:pt x="2" y="1"/>
                  </a:cubicBezTo>
                  <a:cubicBezTo>
                    <a:pt x="3" y="1"/>
                    <a:pt x="3" y="2"/>
                    <a:pt x="4" y="2"/>
                  </a:cubicBezTo>
                  <a:cubicBezTo>
                    <a:pt x="5" y="2"/>
                    <a:pt x="5" y="2"/>
                    <a:pt x="6" y="2"/>
                  </a:cubicBezTo>
                  <a:cubicBezTo>
                    <a:pt x="6" y="2"/>
                    <a:pt x="7" y="2"/>
                    <a:pt x="7" y="2"/>
                  </a:cubicBezTo>
                  <a:cubicBezTo>
                    <a:pt x="8" y="0"/>
                    <a:pt x="4" y="1"/>
                    <a:pt x="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395" name="Freeform 397"/>
            <p:cNvSpPr>
              <a:spLocks/>
            </p:cNvSpPr>
            <p:nvPr/>
          </p:nvSpPr>
          <p:spPr bwMode="auto">
            <a:xfrm>
              <a:off x="2824163" y="2065338"/>
              <a:ext cx="22225" cy="6350"/>
            </a:xfrm>
            <a:custGeom>
              <a:avLst/>
              <a:gdLst>
                <a:gd name="T0" fmla="*/ 6 w 8"/>
                <a:gd name="T1" fmla="*/ 0 h 2"/>
                <a:gd name="T2" fmla="*/ 5 w 8"/>
                <a:gd name="T3" fmla="*/ 0 h 2"/>
                <a:gd name="T4" fmla="*/ 3 w 8"/>
                <a:gd name="T5" fmla="*/ 0 h 2"/>
                <a:gd name="T6" fmla="*/ 1 w 8"/>
                <a:gd name="T7" fmla="*/ 0 h 2"/>
                <a:gd name="T8" fmla="*/ 0 w 8"/>
                <a:gd name="T9" fmla="*/ 1 h 2"/>
                <a:gd name="T10" fmla="*/ 2 w 8"/>
                <a:gd name="T11" fmla="*/ 1 h 2"/>
                <a:gd name="T12" fmla="*/ 2 w 8"/>
                <a:gd name="T13" fmla="*/ 1 h 2"/>
                <a:gd name="T14" fmla="*/ 3 w 8"/>
                <a:gd name="T15" fmla="*/ 1 h 2"/>
                <a:gd name="T16" fmla="*/ 5 w 8"/>
                <a:gd name="T17" fmla="*/ 1 h 2"/>
                <a:gd name="T18" fmla="*/ 6 w 8"/>
                <a:gd name="T19" fmla="*/ 1 h 2"/>
                <a:gd name="T20" fmla="*/ 8 w 8"/>
                <a:gd name="T21" fmla="*/ 1 h 2"/>
                <a:gd name="T22" fmla="*/ 7 w 8"/>
                <a:gd name="T23" fmla="*/ 0 h 2"/>
                <a:gd name="T24" fmla="*/ 6 w 8"/>
                <a:gd name="T2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2">
                  <a:moveTo>
                    <a:pt x="6" y="0"/>
                  </a:moveTo>
                  <a:cubicBezTo>
                    <a:pt x="6" y="0"/>
                    <a:pt x="5" y="0"/>
                    <a:pt x="5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1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1"/>
                    <a:pt x="3" y="1"/>
                  </a:cubicBezTo>
                  <a:cubicBezTo>
                    <a:pt x="4" y="1"/>
                    <a:pt x="4" y="1"/>
                    <a:pt x="5" y="1"/>
                  </a:cubicBezTo>
                  <a:cubicBezTo>
                    <a:pt x="5" y="1"/>
                    <a:pt x="5" y="1"/>
                    <a:pt x="6" y="1"/>
                  </a:cubicBezTo>
                  <a:cubicBezTo>
                    <a:pt x="6" y="1"/>
                    <a:pt x="7" y="1"/>
                    <a:pt x="8" y="1"/>
                  </a:cubicBezTo>
                  <a:cubicBezTo>
                    <a:pt x="8" y="0"/>
                    <a:pt x="8" y="0"/>
                    <a:pt x="7" y="0"/>
                  </a:cubicBezTo>
                  <a:cubicBezTo>
                    <a:pt x="7" y="0"/>
                    <a:pt x="7" y="0"/>
                    <a:pt x="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396" name="Freeform 398"/>
            <p:cNvSpPr>
              <a:spLocks/>
            </p:cNvSpPr>
            <p:nvPr/>
          </p:nvSpPr>
          <p:spPr bwMode="auto">
            <a:xfrm>
              <a:off x="3727450" y="2141538"/>
              <a:ext cx="38100" cy="12700"/>
            </a:xfrm>
            <a:custGeom>
              <a:avLst/>
              <a:gdLst>
                <a:gd name="T0" fmla="*/ 1 w 13"/>
                <a:gd name="T1" fmla="*/ 2 h 4"/>
                <a:gd name="T2" fmla="*/ 2 w 13"/>
                <a:gd name="T3" fmla="*/ 1 h 4"/>
                <a:gd name="T4" fmla="*/ 4 w 13"/>
                <a:gd name="T5" fmla="*/ 1 h 4"/>
                <a:gd name="T6" fmla="*/ 7 w 13"/>
                <a:gd name="T7" fmla="*/ 0 h 4"/>
                <a:gd name="T8" fmla="*/ 10 w 13"/>
                <a:gd name="T9" fmla="*/ 1 h 4"/>
                <a:gd name="T10" fmla="*/ 12 w 13"/>
                <a:gd name="T11" fmla="*/ 3 h 4"/>
                <a:gd name="T12" fmla="*/ 12 w 13"/>
                <a:gd name="T13" fmla="*/ 4 h 4"/>
                <a:gd name="T14" fmla="*/ 8 w 13"/>
                <a:gd name="T15" fmla="*/ 4 h 4"/>
                <a:gd name="T16" fmla="*/ 5 w 13"/>
                <a:gd name="T17" fmla="*/ 3 h 4"/>
                <a:gd name="T18" fmla="*/ 2 w 13"/>
                <a:gd name="T19" fmla="*/ 3 h 4"/>
                <a:gd name="T20" fmla="*/ 1 w 13"/>
                <a:gd name="T2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4">
                  <a:moveTo>
                    <a:pt x="1" y="2"/>
                  </a:moveTo>
                  <a:cubicBezTo>
                    <a:pt x="1" y="2"/>
                    <a:pt x="2" y="2"/>
                    <a:pt x="2" y="1"/>
                  </a:cubicBezTo>
                  <a:cubicBezTo>
                    <a:pt x="3" y="1"/>
                    <a:pt x="3" y="1"/>
                    <a:pt x="4" y="1"/>
                  </a:cubicBezTo>
                  <a:cubicBezTo>
                    <a:pt x="6" y="0"/>
                    <a:pt x="7" y="0"/>
                    <a:pt x="7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1" y="2"/>
                    <a:pt x="11" y="3"/>
                    <a:pt x="12" y="3"/>
                  </a:cubicBezTo>
                  <a:cubicBezTo>
                    <a:pt x="12" y="3"/>
                    <a:pt x="13" y="4"/>
                    <a:pt x="12" y="4"/>
                  </a:cubicBezTo>
                  <a:cubicBezTo>
                    <a:pt x="11" y="4"/>
                    <a:pt x="9" y="4"/>
                    <a:pt x="8" y="4"/>
                  </a:cubicBezTo>
                  <a:cubicBezTo>
                    <a:pt x="7" y="4"/>
                    <a:pt x="6" y="3"/>
                    <a:pt x="5" y="3"/>
                  </a:cubicBezTo>
                  <a:cubicBezTo>
                    <a:pt x="4" y="3"/>
                    <a:pt x="3" y="4"/>
                    <a:pt x="2" y="3"/>
                  </a:cubicBezTo>
                  <a:cubicBezTo>
                    <a:pt x="2" y="3"/>
                    <a:pt x="0" y="2"/>
                    <a:pt x="1" y="2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397" name="Freeform 400"/>
            <p:cNvSpPr>
              <a:spLocks/>
            </p:cNvSpPr>
            <p:nvPr/>
          </p:nvSpPr>
          <p:spPr bwMode="auto">
            <a:xfrm>
              <a:off x="3605213" y="2351088"/>
              <a:ext cx="231775" cy="90488"/>
            </a:xfrm>
            <a:custGeom>
              <a:avLst/>
              <a:gdLst>
                <a:gd name="T0" fmla="*/ 10 w 80"/>
                <a:gd name="T1" fmla="*/ 25 h 31"/>
                <a:gd name="T2" fmla="*/ 16 w 80"/>
                <a:gd name="T3" fmla="*/ 26 h 31"/>
                <a:gd name="T4" fmla="*/ 20 w 80"/>
                <a:gd name="T5" fmla="*/ 25 h 31"/>
                <a:gd name="T6" fmla="*/ 23 w 80"/>
                <a:gd name="T7" fmla="*/ 27 h 31"/>
                <a:gd name="T8" fmla="*/ 27 w 80"/>
                <a:gd name="T9" fmla="*/ 27 h 31"/>
                <a:gd name="T10" fmla="*/ 34 w 80"/>
                <a:gd name="T11" fmla="*/ 29 h 31"/>
                <a:gd name="T12" fmla="*/ 45 w 80"/>
                <a:gd name="T13" fmla="*/ 28 h 31"/>
                <a:gd name="T14" fmla="*/ 53 w 80"/>
                <a:gd name="T15" fmla="*/ 26 h 31"/>
                <a:gd name="T16" fmla="*/ 62 w 80"/>
                <a:gd name="T17" fmla="*/ 23 h 31"/>
                <a:gd name="T18" fmla="*/ 66 w 80"/>
                <a:gd name="T19" fmla="*/ 22 h 31"/>
                <a:gd name="T20" fmla="*/ 73 w 80"/>
                <a:gd name="T21" fmla="*/ 18 h 31"/>
                <a:gd name="T22" fmla="*/ 77 w 80"/>
                <a:gd name="T23" fmla="*/ 16 h 31"/>
                <a:gd name="T24" fmla="*/ 79 w 80"/>
                <a:gd name="T25" fmla="*/ 13 h 31"/>
                <a:gd name="T26" fmla="*/ 79 w 80"/>
                <a:gd name="T27" fmla="*/ 9 h 31"/>
                <a:gd name="T28" fmla="*/ 75 w 80"/>
                <a:gd name="T29" fmla="*/ 10 h 31"/>
                <a:gd name="T30" fmla="*/ 74 w 80"/>
                <a:gd name="T31" fmla="*/ 7 h 31"/>
                <a:gd name="T32" fmla="*/ 73 w 80"/>
                <a:gd name="T33" fmla="*/ 5 h 31"/>
                <a:gd name="T34" fmla="*/ 74 w 80"/>
                <a:gd name="T35" fmla="*/ 3 h 31"/>
                <a:gd name="T36" fmla="*/ 68 w 80"/>
                <a:gd name="T37" fmla="*/ 4 h 31"/>
                <a:gd name="T38" fmla="*/ 64 w 80"/>
                <a:gd name="T39" fmla="*/ 1 h 31"/>
                <a:gd name="T40" fmla="*/ 60 w 80"/>
                <a:gd name="T41" fmla="*/ 4 h 31"/>
                <a:gd name="T42" fmla="*/ 53 w 80"/>
                <a:gd name="T43" fmla="*/ 5 h 31"/>
                <a:gd name="T44" fmla="*/ 48 w 80"/>
                <a:gd name="T45" fmla="*/ 5 h 31"/>
                <a:gd name="T46" fmla="*/ 46 w 80"/>
                <a:gd name="T47" fmla="*/ 6 h 31"/>
                <a:gd name="T48" fmla="*/ 39 w 80"/>
                <a:gd name="T49" fmla="*/ 5 h 31"/>
                <a:gd name="T50" fmla="*/ 36 w 80"/>
                <a:gd name="T51" fmla="*/ 6 h 31"/>
                <a:gd name="T52" fmla="*/ 32 w 80"/>
                <a:gd name="T53" fmla="*/ 6 h 31"/>
                <a:gd name="T54" fmla="*/ 29 w 80"/>
                <a:gd name="T55" fmla="*/ 8 h 31"/>
                <a:gd name="T56" fmla="*/ 24 w 80"/>
                <a:gd name="T57" fmla="*/ 12 h 31"/>
                <a:gd name="T58" fmla="*/ 22 w 80"/>
                <a:gd name="T59" fmla="*/ 9 h 31"/>
                <a:gd name="T60" fmla="*/ 25 w 80"/>
                <a:gd name="T61" fmla="*/ 7 h 31"/>
                <a:gd name="T62" fmla="*/ 20 w 80"/>
                <a:gd name="T63" fmla="*/ 2 h 31"/>
                <a:gd name="T64" fmla="*/ 16 w 80"/>
                <a:gd name="T65" fmla="*/ 2 h 31"/>
                <a:gd name="T66" fmla="*/ 14 w 80"/>
                <a:gd name="T67" fmla="*/ 3 h 31"/>
                <a:gd name="T68" fmla="*/ 17 w 80"/>
                <a:gd name="T69" fmla="*/ 5 h 31"/>
                <a:gd name="T70" fmla="*/ 15 w 80"/>
                <a:gd name="T71" fmla="*/ 6 h 31"/>
                <a:gd name="T72" fmla="*/ 10 w 80"/>
                <a:gd name="T73" fmla="*/ 4 h 31"/>
                <a:gd name="T74" fmla="*/ 8 w 80"/>
                <a:gd name="T75" fmla="*/ 6 h 31"/>
                <a:gd name="T76" fmla="*/ 7 w 80"/>
                <a:gd name="T77" fmla="*/ 7 h 31"/>
                <a:gd name="T78" fmla="*/ 4 w 80"/>
                <a:gd name="T79" fmla="*/ 7 h 31"/>
                <a:gd name="T80" fmla="*/ 1 w 80"/>
                <a:gd name="T81" fmla="*/ 10 h 31"/>
                <a:gd name="T82" fmla="*/ 7 w 80"/>
                <a:gd name="T83" fmla="*/ 10 h 31"/>
                <a:gd name="T84" fmla="*/ 19 w 80"/>
                <a:gd name="T85" fmla="*/ 10 h 31"/>
                <a:gd name="T86" fmla="*/ 19 w 80"/>
                <a:gd name="T87" fmla="*/ 11 h 31"/>
                <a:gd name="T88" fmla="*/ 15 w 80"/>
                <a:gd name="T89" fmla="*/ 13 h 31"/>
                <a:gd name="T90" fmla="*/ 20 w 80"/>
                <a:gd name="T91" fmla="*/ 13 h 31"/>
                <a:gd name="T92" fmla="*/ 16 w 80"/>
                <a:gd name="T93" fmla="*/ 14 h 31"/>
                <a:gd name="T94" fmla="*/ 7 w 80"/>
                <a:gd name="T95" fmla="*/ 16 h 31"/>
                <a:gd name="T96" fmla="*/ 6 w 80"/>
                <a:gd name="T97" fmla="*/ 17 h 31"/>
                <a:gd name="T98" fmla="*/ 14 w 80"/>
                <a:gd name="T99" fmla="*/ 17 h 31"/>
                <a:gd name="T100" fmla="*/ 18 w 80"/>
                <a:gd name="T101" fmla="*/ 19 h 31"/>
                <a:gd name="T102" fmla="*/ 18 w 80"/>
                <a:gd name="T103" fmla="*/ 21 h 31"/>
                <a:gd name="T104" fmla="*/ 18 w 80"/>
                <a:gd name="T105" fmla="*/ 22 h 31"/>
                <a:gd name="T106" fmla="*/ 13 w 80"/>
                <a:gd name="T107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0" h="31">
                  <a:moveTo>
                    <a:pt x="13" y="24"/>
                  </a:moveTo>
                  <a:cubicBezTo>
                    <a:pt x="12" y="24"/>
                    <a:pt x="12" y="25"/>
                    <a:pt x="11" y="25"/>
                  </a:cubicBezTo>
                  <a:cubicBezTo>
                    <a:pt x="11" y="24"/>
                    <a:pt x="11" y="24"/>
                    <a:pt x="10" y="24"/>
                  </a:cubicBezTo>
                  <a:cubicBezTo>
                    <a:pt x="10" y="24"/>
                    <a:pt x="10" y="25"/>
                    <a:pt x="10" y="25"/>
                  </a:cubicBezTo>
                  <a:cubicBezTo>
                    <a:pt x="10" y="26"/>
                    <a:pt x="9" y="26"/>
                    <a:pt x="11" y="26"/>
                  </a:cubicBezTo>
                  <a:cubicBezTo>
                    <a:pt x="11" y="26"/>
                    <a:pt x="11" y="26"/>
                    <a:pt x="12" y="26"/>
                  </a:cubicBezTo>
                  <a:cubicBezTo>
                    <a:pt x="12" y="26"/>
                    <a:pt x="13" y="26"/>
                    <a:pt x="13" y="26"/>
                  </a:cubicBezTo>
                  <a:cubicBezTo>
                    <a:pt x="14" y="26"/>
                    <a:pt x="15" y="26"/>
                    <a:pt x="16" y="26"/>
                  </a:cubicBezTo>
                  <a:cubicBezTo>
                    <a:pt x="16" y="26"/>
                    <a:pt x="16" y="26"/>
                    <a:pt x="17" y="26"/>
                  </a:cubicBezTo>
                  <a:cubicBezTo>
                    <a:pt x="17" y="26"/>
                    <a:pt x="17" y="26"/>
                    <a:pt x="18" y="27"/>
                  </a:cubicBezTo>
                  <a:cubicBezTo>
                    <a:pt x="18" y="27"/>
                    <a:pt x="19" y="27"/>
                    <a:pt x="19" y="26"/>
                  </a:cubicBezTo>
                  <a:cubicBezTo>
                    <a:pt x="20" y="26"/>
                    <a:pt x="20" y="26"/>
                    <a:pt x="20" y="25"/>
                  </a:cubicBezTo>
                  <a:cubicBezTo>
                    <a:pt x="20" y="25"/>
                    <a:pt x="22" y="25"/>
                    <a:pt x="22" y="25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7"/>
                    <a:pt x="22" y="27"/>
                    <a:pt x="23" y="27"/>
                  </a:cubicBezTo>
                  <a:cubicBezTo>
                    <a:pt x="23" y="27"/>
                    <a:pt x="23" y="27"/>
                    <a:pt x="24" y="27"/>
                  </a:cubicBezTo>
                  <a:cubicBezTo>
                    <a:pt x="24" y="27"/>
                    <a:pt x="25" y="26"/>
                    <a:pt x="25" y="26"/>
                  </a:cubicBezTo>
                  <a:cubicBezTo>
                    <a:pt x="25" y="27"/>
                    <a:pt x="25" y="27"/>
                    <a:pt x="26" y="27"/>
                  </a:cubicBezTo>
                  <a:cubicBezTo>
                    <a:pt x="26" y="27"/>
                    <a:pt x="27" y="25"/>
                    <a:pt x="27" y="27"/>
                  </a:cubicBezTo>
                  <a:cubicBezTo>
                    <a:pt x="27" y="28"/>
                    <a:pt x="26" y="27"/>
                    <a:pt x="27" y="28"/>
                  </a:cubicBezTo>
                  <a:cubicBezTo>
                    <a:pt x="27" y="29"/>
                    <a:pt x="28" y="29"/>
                    <a:pt x="28" y="29"/>
                  </a:cubicBezTo>
                  <a:cubicBezTo>
                    <a:pt x="29" y="29"/>
                    <a:pt x="30" y="29"/>
                    <a:pt x="31" y="29"/>
                  </a:cubicBezTo>
                  <a:cubicBezTo>
                    <a:pt x="32" y="29"/>
                    <a:pt x="33" y="29"/>
                    <a:pt x="34" y="29"/>
                  </a:cubicBezTo>
                  <a:cubicBezTo>
                    <a:pt x="35" y="30"/>
                    <a:pt x="35" y="30"/>
                    <a:pt x="37" y="31"/>
                  </a:cubicBezTo>
                  <a:cubicBezTo>
                    <a:pt x="38" y="31"/>
                    <a:pt x="39" y="30"/>
                    <a:pt x="40" y="30"/>
                  </a:cubicBezTo>
                  <a:cubicBezTo>
                    <a:pt x="41" y="30"/>
                    <a:pt x="42" y="30"/>
                    <a:pt x="43" y="30"/>
                  </a:cubicBezTo>
                  <a:cubicBezTo>
                    <a:pt x="44" y="30"/>
                    <a:pt x="44" y="29"/>
                    <a:pt x="45" y="28"/>
                  </a:cubicBezTo>
                  <a:cubicBezTo>
                    <a:pt x="46" y="27"/>
                    <a:pt x="48" y="27"/>
                    <a:pt x="49" y="27"/>
                  </a:cubicBezTo>
                  <a:cubicBezTo>
                    <a:pt x="50" y="27"/>
                    <a:pt x="50" y="27"/>
                    <a:pt x="51" y="27"/>
                  </a:cubicBezTo>
                  <a:cubicBezTo>
                    <a:pt x="52" y="27"/>
                    <a:pt x="54" y="27"/>
                    <a:pt x="54" y="26"/>
                  </a:cubicBezTo>
                  <a:cubicBezTo>
                    <a:pt x="54" y="26"/>
                    <a:pt x="53" y="26"/>
                    <a:pt x="53" y="26"/>
                  </a:cubicBezTo>
                  <a:cubicBezTo>
                    <a:pt x="54" y="25"/>
                    <a:pt x="54" y="25"/>
                    <a:pt x="55" y="26"/>
                  </a:cubicBezTo>
                  <a:cubicBezTo>
                    <a:pt x="55" y="26"/>
                    <a:pt x="55" y="26"/>
                    <a:pt x="56" y="26"/>
                  </a:cubicBezTo>
                  <a:cubicBezTo>
                    <a:pt x="57" y="25"/>
                    <a:pt x="58" y="25"/>
                    <a:pt x="59" y="24"/>
                  </a:cubicBezTo>
                  <a:cubicBezTo>
                    <a:pt x="60" y="23"/>
                    <a:pt x="61" y="23"/>
                    <a:pt x="62" y="23"/>
                  </a:cubicBezTo>
                  <a:cubicBezTo>
                    <a:pt x="62" y="23"/>
                    <a:pt x="62" y="22"/>
                    <a:pt x="63" y="22"/>
                  </a:cubicBezTo>
                  <a:cubicBezTo>
                    <a:pt x="63" y="22"/>
                    <a:pt x="64" y="23"/>
                    <a:pt x="64" y="22"/>
                  </a:cubicBezTo>
                  <a:cubicBezTo>
                    <a:pt x="65" y="22"/>
                    <a:pt x="65" y="22"/>
                    <a:pt x="65" y="21"/>
                  </a:cubicBezTo>
                  <a:cubicBezTo>
                    <a:pt x="66" y="21"/>
                    <a:pt x="66" y="21"/>
                    <a:pt x="66" y="22"/>
                  </a:cubicBezTo>
                  <a:cubicBezTo>
                    <a:pt x="67" y="22"/>
                    <a:pt x="67" y="22"/>
                    <a:pt x="68" y="22"/>
                  </a:cubicBezTo>
                  <a:cubicBezTo>
                    <a:pt x="70" y="22"/>
                    <a:pt x="69" y="22"/>
                    <a:pt x="70" y="21"/>
                  </a:cubicBezTo>
                  <a:cubicBezTo>
                    <a:pt x="71" y="21"/>
                    <a:pt x="72" y="20"/>
                    <a:pt x="72" y="19"/>
                  </a:cubicBezTo>
                  <a:cubicBezTo>
                    <a:pt x="73" y="19"/>
                    <a:pt x="72" y="19"/>
                    <a:pt x="73" y="18"/>
                  </a:cubicBezTo>
                  <a:cubicBezTo>
                    <a:pt x="73" y="18"/>
                    <a:pt x="73" y="17"/>
                    <a:pt x="73" y="17"/>
                  </a:cubicBezTo>
                  <a:cubicBezTo>
                    <a:pt x="74" y="17"/>
                    <a:pt x="75" y="18"/>
                    <a:pt x="76" y="17"/>
                  </a:cubicBezTo>
                  <a:cubicBezTo>
                    <a:pt x="76" y="17"/>
                    <a:pt x="77" y="17"/>
                    <a:pt x="77" y="16"/>
                  </a:cubicBezTo>
                  <a:cubicBezTo>
                    <a:pt x="77" y="16"/>
                    <a:pt x="77" y="16"/>
                    <a:pt x="77" y="16"/>
                  </a:cubicBezTo>
                  <a:cubicBezTo>
                    <a:pt x="77" y="15"/>
                    <a:pt x="77" y="15"/>
                    <a:pt x="77" y="15"/>
                  </a:cubicBezTo>
                  <a:cubicBezTo>
                    <a:pt x="77" y="15"/>
                    <a:pt x="78" y="15"/>
                    <a:pt x="78" y="15"/>
                  </a:cubicBezTo>
                  <a:cubicBezTo>
                    <a:pt x="79" y="15"/>
                    <a:pt x="79" y="15"/>
                    <a:pt x="80" y="15"/>
                  </a:cubicBezTo>
                  <a:cubicBezTo>
                    <a:pt x="80" y="14"/>
                    <a:pt x="80" y="14"/>
                    <a:pt x="79" y="13"/>
                  </a:cubicBezTo>
                  <a:cubicBezTo>
                    <a:pt x="79" y="13"/>
                    <a:pt x="79" y="13"/>
                    <a:pt x="78" y="13"/>
                  </a:cubicBezTo>
                  <a:cubicBezTo>
                    <a:pt x="78" y="12"/>
                    <a:pt x="78" y="12"/>
                    <a:pt x="78" y="12"/>
                  </a:cubicBezTo>
                  <a:cubicBezTo>
                    <a:pt x="79" y="12"/>
                    <a:pt x="79" y="12"/>
                    <a:pt x="79" y="11"/>
                  </a:cubicBezTo>
                  <a:cubicBezTo>
                    <a:pt x="80" y="11"/>
                    <a:pt x="80" y="10"/>
                    <a:pt x="79" y="9"/>
                  </a:cubicBezTo>
                  <a:cubicBezTo>
                    <a:pt x="79" y="9"/>
                    <a:pt x="78" y="9"/>
                    <a:pt x="78" y="9"/>
                  </a:cubicBezTo>
                  <a:cubicBezTo>
                    <a:pt x="77" y="9"/>
                    <a:pt x="77" y="9"/>
                    <a:pt x="77" y="9"/>
                  </a:cubicBezTo>
                  <a:cubicBezTo>
                    <a:pt x="76" y="9"/>
                    <a:pt x="75" y="9"/>
                    <a:pt x="75" y="10"/>
                  </a:cubicBezTo>
                  <a:cubicBezTo>
                    <a:pt x="75" y="10"/>
                    <a:pt x="75" y="10"/>
                    <a:pt x="75" y="10"/>
                  </a:cubicBezTo>
                  <a:cubicBezTo>
                    <a:pt x="74" y="9"/>
                    <a:pt x="76" y="9"/>
                    <a:pt x="76" y="8"/>
                  </a:cubicBezTo>
                  <a:cubicBezTo>
                    <a:pt x="76" y="8"/>
                    <a:pt x="75" y="8"/>
                    <a:pt x="75" y="8"/>
                  </a:cubicBezTo>
                  <a:cubicBezTo>
                    <a:pt x="75" y="7"/>
                    <a:pt x="74" y="8"/>
                    <a:pt x="73" y="8"/>
                  </a:cubicBezTo>
                  <a:cubicBezTo>
                    <a:pt x="73" y="7"/>
                    <a:pt x="73" y="7"/>
                    <a:pt x="74" y="7"/>
                  </a:cubicBezTo>
                  <a:cubicBezTo>
                    <a:pt x="74" y="7"/>
                    <a:pt x="74" y="7"/>
                    <a:pt x="74" y="6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74" y="5"/>
                    <a:pt x="74" y="5"/>
                    <a:pt x="73" y="5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72" y="5"/>
                    <a:pt x="72" y="5"/>
                    <a:pt x="71" y="5"/>
                  </a:cubicBezTo>
                  <a:cubicBezTo>
                    <a:pt x="71" y="4"/>
                    <a:pt x="72" y="4"/>
                    <a:pt x="73" y="4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4" y="3"/>
                    <a:pt x="74" y="3"/>
                    <a:pt x="74" y="3"/>
                  </a:cubicBezTo>
                  <a:cubicBezTo>
                    <a:pt x="75" y="2"/>
                    <a:pt x="73" y="2"/>
                    <a:pt x="72" y="2"/>
                  </a:cubicBezTo>
                  <a:cubicBezTo>
                    <a:pt x="72" y="2"/>
                    <a:pt x="72" y="3"/>
                    <a:pt x="71" y="3"/>
                  </a:cubicBezTo>
                  <a:cubicBezTo>
                    <a:pt x="71" y="3"/>
                    <a:pt x="71" y="2"/>
                    <a:pt x="70" y="2"/>
                  </a:cubicBezTo>
                  <a:cubicBezTo>
                    <a:pt x="70" y="3"/>
                    <a:pt x="69" y="4"/>
                    <a:pt x="68" y="4"/>
                  </a:cubicBezTo>
                  <a:cubicBezTo>
                    <a:pt x="67" y="3"/>
                    <a:pt x="67" y="2"/>
                    <a:pt x="67" y="1"/>
                  </a:cubicBezTo>
                  <a:cubicBezTo>
                    <a:pt x="66" y="1"/>
                    <a:pt x="66" y="1"/>
                    <a:pt x="66" y="1"/>
                  </a:cubicBezTo>
                  <a:cubicBezTo>
                    <a:pt x="66" y="1"/>
                    <a:pt x="66" y="1"/>
                    <a:pt x="66" y="1"/>
                  </a:cubicBezTo>
                  <a:cubicBezTo>
                    <a:pt x="65" y="1"/>
                    <a:pt x="65" y="1"/>
                    <a:pt x="64" y="1"/>
                  </a:cubicBezTo>
                  <a:cubicBezTo>
                    <a:pt x="63" y="0"/>
                    <a:pt x="63" y="1"/>
                    <a:pt x="62" y="1"/>
                  </a:cubicBezTo>
                  <a:cubicBezTo>
                    <a:pt x="61" y="1"/>
                    <a:pt x="61" y="1"/>
                    <a:pt x="61" y="2"/>
                  </a:cubicBezTo>
                  <a:cubicBezTo>
                    <a:pt x="61" y="2"/>
                    <a:pt x="61" y="2"/>
                    <a:pt x="61" y="3"/>
                  </a:cubicBezTo>
                  <a:cubicBezTo>
                    <a:pt x="61" y="3"/>
                    <a:pt x="61" y="3"/>
                    <a:pt x="60" y="4"/>
                  </a:cubicBezTo>
                  <a:cubicBezTo>
                    <a:pt x="60" y="4"/>
                    <a:pt x="59" y="4"/>
                    <a:pt x="59" y="4"/>
                  </a:cubicBezTo>
                  <a:cubicBezTo>
                    <a:pt x="58" y="4"/>
                    <a:pt x="58" y="3"/>
                    <a:pt x="57" y="3"/>
                  </a:cubicBezTo>
                  <a:cubicBezTo>
                    <a:pt x="56" y="3"/>
                    <a:pt x="56" y="4"/>
                    <a:pt x="55" y="4"/>
                  </a:cubicBezTo>
                  <a:cubicBezTo>
                    <a:pt x="54" y="4"/>
                    <a:pt x="54" y="5"/>
                    <a:pt x="53" y="5"/>
                  </a:cubicBezTo>
                  <a:cubicBezTo>
                    <a:pt x="53" y="5"/>
                    <a:pt x="52" y="5"/>
                    <a:pt x="52" y="5"/>
                  </a:cubicBezTo>
                  <a:cubicBezTo>
                    <a:pt x="51" y="5"/>
                    <a:pt x="51" y="5"/>
                    <a:pt x="51" y="5"/>
                  </a:cubicBezTo>
                  <a:cubicBezTo>
                    <a:pt x="51" y="4"/>
                    <a:pt x="50" y="4"/>
                    <a:pt x="49" y="4"/>
                  </a:cubicBezTo>
                  <a:cubicBezTo>
                    <a:pt x="48" y="4"/>
                    <a:pt x="47" y="4"/>
                    <a:pt x="48" y="5"/>
                  </a:cubicBezTo>
                  <a:cubicBezTo>
                    <a:pt x="48" y="6"/>
                    <a:pt x="49" y="7"/>
                    <a:pt x="49" y="8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47" y="8"/>
                    <a:pt x="47" y="7"/>
                    <a:pt x="47" y="7"/>
                  </a:cubicBezTo>
                  <a:cubicBezTo>
                    <a:pt x="47" y="7"/>
                    <a:pt x="47" y="6"/>
                    <a:pt x="46" y="6"/>
                  </a:cubicBezTo>
                  <a:cubicBezTo>
                    <a:pt x="46" y="6"/>
                    <a:pt x="46" y="5"/>
                    <a:pt x="46" y="5"/>
                  </a:cubicBezTo>
                  <a:cubicBezTo>
                    <a:pt x="45" y="4"/>
                    <a:pt x="44" y="4"/>
                    <a:pt x="43" y="4"/>
                  </a:cubicBezTo>
                  <a:cubicBezTo>
                    <a:pt x="42" y="4"/>
                    <a:pt x="42" y="4"/>
                    <a:pt x="41" y="5"/>
                  </a:cubicBezTo>
                  <a:cubicBezTo>
                    <a:pt x="40" y="5"/>
                    <a:pt x="40" y="4"/>
                    <a:pt x="39" y="5"/>
                  </a:cubicBezTo>
                  <a:cubicBezTo>
                    <a:pt x="38" y="6"/>
                    <a:pt x="39" y="6"/>
                    <a:pt x="38" y="7"/>
                  </a:cubicBezTo>
                  <a:cubicBezTo>
                    <a:pt x="38" y="7"/>
                    <a:pt x="38" y="7"/>
                    <a:pt x="39" y="7"/>
                  </a:cubicBezTo>
                  <a:cubicBezTo>
                    <a:pt x="38" y="8"/>
                    <a:pt x="38" y="8"/>
                    <a:pt x="37" y="7"/>
                  </a:cubicBezTo>
                  <a:cubicBezTo>
                    <a:pt x="37" y="7"/>
                    <a:pt x="36" y="7"/>
                    <a:pt x="36" y="6"/>
                  </a:cubicBezTo>
                  <a:cubicBezTo>
                    <a:pt x="35" y="6"/>
                    <a:pt x="35" y="5"/>
                    <a:pt x="34" y="4"/>
                  </a:cubicBezTo>
                  <a:cubicBezTo>
                    <a:pt x="34" y="4"/>
                    <a:pt x="33" y="4"/>
                    <a:pt x="32" y="5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2" y="5"/>
                    <a:pt x="32" y="6"/>
                    <a:pt x="32" y="6"/>
                  </a:cubicBezTo>
                  <a:cubicBezTo>
                    <a:pt x="32" y="6"/>
                    <a:pt x="32" y="7"/>
                    <a:pt x="32" y="7"/>
                  </a:cubicBezTo>
                  <a:cubicBezTo>
                    <a:pt x="32" y="8"/>
                    <a:pt x="32" y="8"/>
                    <a:pt x="32" y="9"/>
                  </a:cubicBezTo>
                  <a:cubicBezTo>
                    <a:pt x="31" y="9"/>
                    <a:pt x="30" y="10"/>
                    <a:pt x="30" y="10"/>
                  </a:cubicBezTo>
                  <a:cubicBezTo>
                    <a:pt x="30" y="9"/>
                    <a:pt x="30" y="8"/>
                    <a:pt x="29" y="8"/>
                  </a:cubicBezTo>
                  <a:cubicBezTo>
                    <a:pt x="29" y="8"/>
                    <a:pt x="28" y="9"/>
                    <a:pt x="28" y="9"/>
                  </a:cubicBezTo>
                  <a:cubicBezTo>
                    <a:pt x="27" y="10"/>
                    <a:pt x="26" y="9"/>
                    <a:pt x="26" y="10"/>
                  </a:cubicBezTo>
                  <a:cubicBezTo>
                    <a:pt x="25" y="10"/>
                    <a:pt x="26" y="11"/>
                    <a:pt x="26" y="12"/>
                  </a:cubicBezTo>
                  <a:cubicBezTo>
                    <a:pt x="26" y="12"/>
                    <a:pt x="25" y="12"/>
                    <a:pt x="24" y="12"/>
                  </a:cubicBezTo>
                  <a:cubicBezTo>
                    <a:pt x="24" y="11"/>
                    <a:pt x="25" y="11"/>
                    <a:pt x="24" y="11"/>
                  </a:cubicBezTo>
                  <a:cubicBezTo>
                    <a:pt x="24" y="10"/>
                    <a:pt x="23" y="11"/>
                    <a:pt x="23" y="10"/>
                  </a:cubicBezTo>
                  <a:cubicBezTo>
                    <a:pt x="23" y="10"/>
                    <a:pt x="23" y="10"/>
                    <a:pt x="24" y="9"/>
                  </a:cubicBezTo>
                  <a:cubicBezTo>
                    <a:pt x="24" y="9"/>
                    <a:pt x="23" y="9"/>
                    <a:pt x="22" y="9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7"/>
                    <a:pt x="23" y="8"/>
                    <a:pt x="23" y="8"/>
                  </a:cubicBezTo>
                  <a:cubicBezTo>
                    <a:pt x="23" y="8"/>
                    <a:pt x="24" y="8"/>
                    <a:pt x="24" y="8"/>
                  </a:cubicBezTo>
                  <a:cubicBezTo>
                    <a:pt x="24" y="7"/>
                    <a:pt x="24" y="7"/>
                    <a:pt x="25" y="7"/>
                  </a:cubicBezTo>
                  <a:cubicBezTo>
                    <a:pt x="25" y="6"/>
                    <a:pt x="24" y="5"/>
                    <a:pt x="24" y="5"/>
                  </a:cubicBezTo>
                  <a:cubicBezTo>
                    <a:pt x="23" y="4"/>
                    <a:pt x="22" y="4"/>
                    <a:pt x="21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2"/>
                    <a:pt x="20" y="2"/>
                    <a:pt x="20" y="2"/>
                  </a:cubicBezTo>
                  <a:cubicBezTo>
                    <a:pt x="20" y="2"/>
                    <a:pt x="20" y="2"/>
                    <a:pt x="19" y="2"/>
                  </a:cubicBezTo>
                  <a:cubicBezTo>
                    <a:pt x="18" y="2"/>
                    <a:pt x="18" y="1"/>
                    <a:pt x="18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6" y="1"/>
                    <a:pt x="16" y="2"/>
                    <a:pt x="16" y="2"/>
                  </a:cubicBezTo>
                  <a:cubicBezTo>
                    <a:pt x="16" y="2"/>
                    <a:pt x="15" y="2"/>
                    <a:pt x="15" y="2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3" y="1"/>
                    <a:pt x="13" y="1"/>
                    <a:pt x="13" y="2"/>
                  </a:cubicBezTo>
                  <a:cubicBezTo>
                    <a:pt x="12" y="2"/>
                    <a:pt x="13" y="3"/>
                    <a:pt x="14" y="3"/>
                  </a:cubicBezTo>
                  <a:cubicBezTo>
                    <a:pt x="14" y="3"/>
                    <a:pt x="14" y="3"/>
                    <a:pt x="15" y="3"/>
                  </a:cubicBezTo>
                  <a:cubicBezTo>
                    <a:pt x="15" y="3"/>
                    <a:pt x="15" y="3"/>
                    <a:pt x="15" y="4"/>
                  </a:cubicBezTo>
                  <a:cubicBezTo>
                    <a:pt x="15" y="4"/>
                    <a:pt x="15" y="4"/>
                    <a:pt x="16" y="4"/>
                  </a:cubicBezTo>
                  <a:cubicBezTo>
                    <a:pt x="16" y="5"/>
                    <a:pt x="17" y="4"/>
                    <a:pt x="17" y="5"/>
                  </a:cubicBezTo>
                  <a:cubicBezTo>
                    <a:pt x="17" y="5"/>
                    <a:pt x="17" y="5"/>
                    <a:pt x="17" y="6"/>
                  </a:cubicBezTo>
                  <a:cubicBezTo>
                    <a:pt x="17" y="6"/>
                    <a:pt x="17" y="7"/>
                    <a:pt x="17" y="7"/>
                  </a:cubicBezTo>
                  <a:cubicBezTo>
                    <a:pt x="16" y="7"/>
                    <a:pt x="16" y="6"/>
                    <a:pt x="16" y="6"/>
                  </a:cubicBezTo>
                  <a:cubicBezTo>
                    <a:pt x="16" y="6"/>
                    <a:pt x="15" y="6"/>
                    <a:pt x="15" y="6"/>
                  </a:cubicBezTo>
                  <a:cubicBezTo>
                    <a:pt x="15" y="6"/>
                    <a:pt x="15" y="5"/>
                    <a:pt x="14" y="5"/>
                  </a:cubicBezTo>
                  <a:cubicBezTo>
                    <a:pt x="14" y="5"/>
                    <a:pt x="13" y="5"/>
                    <a:pt x="13" y="4"/>
                  </a:cubicBezTo>
                  <a:cubicBezTo>
                    <a:pt x="12" y="4"/>
                    <a:pt x="12" y="3"/>
                    <a:pt x="11" y="3"/>
                  </a:cubicBezTo>
                  <a:cubicBezTo>
                    <a:pt x="11" y="3"/>
                    <a:pt x="10" y="3"/>
                    <a:pt x="10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10" y="5"/>
                    <a:pt x="9" y="5"/>
                  </a:cubicBezTo>
                  <a:cubicBezTo>
                    <a:pt x="9" y="5"/>
                    <a:pt x="8" y="4"/>
                    <a:pt x="7" y="5"/>
                  </a:cubicBezTo>
                  <a:cubicBezTo>
                    <a:pt x="7" y="5"/>
                    <a:pt x="8" y="6"/>
                    <a:pt x="8" y="6"/>
                  </a:cubicBezTo>
                  <a:cubicBezTo>
                    <a:pt x="8" y="7"/>
                    <a:pt x="9" y="7"/>
                    <a:pt x="10" y="7"/>
                  </a:cubicBezTo>
                  <a:cubicBezTo>
                    <a:pt x="10" y="7"/>
                    <a:pt x="10" y="8"/>
                    <a:pt x="9" y="8"/>
                  </a:cubicBezTo>
                  <a:cubicBezTo>
                    <a:pt x="9" y="8"/>
                    <a:pt x="8" y="7"/>
                    <a:pt x="8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5" y="6"/>
                    <a:pt x="5" y="7"/>
                    <a:pt x="6" y="7"/>
                  </a:cubicBezTo>
                  <a:cubicBezTo>
                    <a:pt x="5" y="8"/>
                    <a:pt x="5" y="7"/>
                    <a:pt x="4" y="7"/>
                  </a:cubicBezTo>
                  <a:cubicBezTo>
                    <a:pt x="4" y="8"/>
                    <a:pt x="5" y="8"/>
                    <a:pt x="4" y="9"/>
                  </a:cubicBezTo>
                  <a:cubicBezTo>
                    <a:pt x="3" y="9"/>
                    <a:pt x="2" y="8"/>
                    <a:pt x="2" y="9"/>
                  </a:cubicBezTo>
                  <a:cubicBezTo>
                    <a:pt x="1" y="9"/>
                    <a:pt x="1" y="9"/>
                    <a:pt x="1" y="10"/>
                  </a:cubicBezTo>
                  <a:cubicBezTo>
                    <a:pt x="0" y="10"/>
                    <a:pt x="0" y="10"/>
                    <a:pt x="1" y="10"/>
                  </a:cubicBezTo>
                  <a:cubicBezTo>
                    <a:pt x="1" y="11"/>
                    <a:pt x="2" y="11"/>
                    <a:pt x="3" y="11"/>
                  </a:cubicBezTo>
                  <a:cubicBezTo>
                    <a:pt x="4" y="11"/>
                    <a:pt x="4" y="12"/>
                    <a:pt x="5" y="11"/>
                  </a:cubicBezTo>
                  <a:cubicBezTo>
                    <a:pt x="5" y="11"/>
                    <a:pt x="6" y="11"/>
                    <a:pt x="6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9" y="10"/>
                    <a:pt x="11" y="11"/>
                    <a:pt x="13" y="10"/>
                  </a:cubicBezTo>
                  <a:cubicBezTo>
                    <a:pt x="13" y="10"/>
                    <a:pt x="14" y="9"/>
                    <a:pt x="15" y="9"/>
                  </a:cubicBezTo>
                  <a:cubicBezTo>
                    <a:pt x="15" y="9"/>
                    <a:pt x="16" y="10"/>
                    <a:pt x="16" y="10"/>
                  </a:cubicBezTo>
                  <a:cubicBezTo>
                    <a:pt x="17" y="10"/>
                    <a:pt x="18" y="10"/>
                    <a:pt x="19" y="10"/>
                  </a:cubicBezTo>
                  <a:cubicBezTo>
                    <a:pt x="19" y="10"/>
                    <a:pt x="19" y="10"/>
                    <a:pt x="20" y="10"/>
                  </a:cubicBezTo>
                  <a:cubicBezTo>
                    <a:pt x="20" y="10"/>
                    <a:pt x="20" y="10"/>
                    <a:pt x="21" y="10"/>
                  </a:cubicBezTo>
                  <a:cubicBezTo>
                    <a:pt x="21" y="11"/>
                    <a:pt x="20" y="11"/>
                    <a:pt x="20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2"/>
                    <a:pt x="17" y="12"/>
                    <a:pt x="16" y="12"/>
                  </a:cubicBezTo>
                  <a:cubicBezTo>
                    <a:pt x="16" y="12"/>
                    <a:pt x="16" y="12"/>
                    <a:pt x="16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3" y="14"/>
                    <a:pt x="16" y="14"/>
                    <a:pt x="17" y="14"/>
                  </a:cubicBezTo>
                  <a:cubicBezTo>
                    <a:pt x="17" y="14"/>
                    <a:pt x="18" y="14"/>
                    <a:pt x="18" y="14"/>
                  </a:cubicBezTo>
                  <a:cubicBezTo>
                    <a:pt x="18" y="14"/>
                    <a:pt x="19" y="14"/>
                    <a:pt x="19" y="14"/>
                  </a:cubicBezTo>
                  <a:cubicBezTo>
                    <a:pt x="19" y="13"/>
                    <a:pt x="20" y="13"/>
                    <a:pt x="20" y="13"/>
                  </a:cubicBezTo>
                  <a:cubicBezTo>
                    <a:pt x="20" y="13"/>
                    <a:pt x="20" y="14"/>
                    <a:pt x="20" y="14"/>
                  </a:cubicBezTo>
                  <a:cubicBezTo>
                    <a:pt x="19" y="15"/>
                    <a:pt x="19" y="14"/>
                    <a:pt x="19" y="15"/>
                  </a:cubicBezTo>
                  <a:cubicBezTo>
                    <a:pt x="18" y="15"/>
                    <a:pt x="18" y="15"/>
                    <a:pt x="17" y="15"/>
                  </a:cubicBezTo>
                  <a:cubicBezTo>
                    <a:pt x="17" y="15"/>
                    <a:pt x="17" y="15"/>
                    <a:pt x="16" y="14"/>
                  </a:cubicBezTo>
                  <a:cubicBezTo>
                    <a:pt x="16" y="14"/>
                    <a:pt x="15" y="14"/>
                    <a:pt x="15" y="14"/>
                  </a:cubicBezTo>
                  <a:cubicBezTo>
                    <a:pt x="14" y="14"/>
                    <a:pt x="13" y="14"/>
                    <a:pt x="12" y="15"/>
                  </a:cubicBezTo>
                  <a:cubicBezTo>
                    <a:pt x="11" y="15"/>
                    <a:pt x="10" y="15"/>
                    <a:pt x="10" y="15"/>
                  </a:cubicBezTo>
                  <a:cubicBezTo>
                    <a:pt x="9" y="15"/>
                    <a:pt x="8" y="15"/>
                    <a:pt x="7" y="16"/>
                  </a:cubicBezTo>
                  <a:cubicBezTo>
                    <a:pt x="6" y="16"/>
                    <a:pt x="5" y="16"/>
                    <a:pt x="5" y="16"/>
                  </a:cubicBezTo>
                  <a:cubicBezTo>
                    <a:pt x="4" y="15"/>
                    <a:pt x="2" y="15"/>
                    <a:pt x="3" y="16"/>
                  </a:cubicBezTo>
                  <a:cubicBezTo>
                    <a:pt x="3" y="17"/>
                    <a:pt x="4" y="17"/>
                    <a:pt x="5" y="17"/>
                  </a:cubicBezTo>
                  <a:cubicBezTo>
                    <a:pt x="5" y="17"/>
                    <a:pt x="6" y="17"/>
                    <a:pt x="6" y="17"/>
                  </a:cubicBezTo>
                  <a:cubicBezTo>
                    <a:pt x="7" y="17"/>
                    <a:pt x="8" y="18"/>
                    <a:pt x="9" y="18"/>
                  </a:cubicBezTo>
                  <a:cubicBezTo>
                    <a:pt x="9" y="18"/>
                    <a:pt x="10" y="17"/>
                    <a:pt x="10" y="17"/>
                  </a:cubicBezTo>
                  <a:cubicBezTo>
                    <a:pt x="11" y="17"/>
                    <a:pt x="12" y="17"/>
                    <a:pt x="12" y="17"/>
                  </a:cubicBezTo>
                  <a:cubicBezTo>
                    <a:pt x="12" y="18"/>
                    <a:pt x="14" y="17"/>
                    <a:pt x="14" y="17"/>
                  </a:cubicBezTo>
                  <a:cubicBezTo>
                    <a:pt x="15" y="18"/>
                    <a:pt x="14" y="18"/>
                    <a:pt x="14" y="18"/>
                  </a:cubicBezTo>
                  <a:cubicBezTo>
                    <a:pt x="14" y="18"/>
                    <a:pt x="14" y="18"/>
                    <a:pt x="15" y="18"/>
                  </a:cubicBezTo>
                  <a:cubicBezTo>
                    <a:pt x="15" y="20"/>
                    <a:pt x="16" y="19"/>
                    <a:pt x="17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9"/>
                    <a:pt x="19" y="19"/>
                    <a:pt x="19" y="19"/>
                  </a:cubicBezTo>
                  <a:cubicBezTo>
                    <a:pt x="19" y="18"/>
                    <a:pt x="21" y="18"/>
                    <a:pt x="20" y="19"/>
                  </a:cubicBezTo>
                  <a:cubicBezTo>
                    <a:pt x="20" y="20"/>
                    <a:pt x="17" y="19"/>
                    <a:pt x="17" y="20"/>
                  </a:cubicBezTo>
                  <a:cubicBezTo>
                    <a:pt x="17" y="21"/>
                    <a:pt x="18" y="21"/>
                    <a:pt x="18" y="21"/>
                  </a:cubicBezTo>
                  <a:cubicBezTo>
                    <a:pt x="19" y="20"/>
                    <a:pt x="20" y="20"/>
                    <a:pt x="20" y="20"/>
                  </a:cubicBezTo>
                  <a:cubicBezTo>
                    <a:pt x="20" y="21"/>
                    <a:pt x="21" y="21"/>
                    <a:pt x="21" y="21"/>
                  </a:cubicBezTo>
                  <a:cubicBezTo>
                    <a:pt x="20" y="22"/>
                    <a:pt x="19" y="21"/>
                    <a:pt x="18" y="21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17" y="22"/>
                    <a:pt x="17" y="23"/>
                  </a:cubicBezTo>
                  <a:cubicBezTo>
                    <a:pt x="17" y="23"/>
                    <a:pt x="17" y="24"/>
                    <a:pt x="17" y="24"/>
                  </a:cubicBezTo>
                  <a:cubicBezTo>
                    <a:pt x="17" y="25"/>
                    <a:pt x="16" y="24"/>
                    <a:pt x="16" y="24"/>
                  </a:cubicBezTo>
                  <a:cubicBezTo>
                    <a:pt x="15" y="24"/>
                    <a:pt x="13" y="24"/>
                    <a:pt x="13" y="2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398" name="Freeform 401"/>
            <p:cNvSpPr>
              <a:spLocks/>
            </p:cNvSpPr>
            <p:nvPr/>
          </p:nvSpPr>
          <p:spPr bwMode="auto">
            <a:xfrm>
              <a:off x="1876425" y="3843338"/>
              <a:ext cx="61913" cy="26988"/>
            </a:xfrm>
            <a:custGeom>
              <a:avLst/>
              <a:gdLst>
                <a:gd name="T0" fmla="*/ 13 w 21"/>
                <a:gd name="T1" fmla="*/ 1 h 9"/>
                <a:gd name="T2" fmla="*/ 11 w 21"/>
                <a:gd name="T3" fmla="*/ 1 h 9"/>
                <a:gd name="T4" fmla="*/ 10 w 21"/>
                <a:gd name="T5" fmla="*/ 1 h 9"/>
                <a:gd name="T6" fmla="*/ 9 w 21"/>
                <a:gd name="T7" fmla="*/ 1 h 9"/>
                <a:gd name="T8" fmla="*/ 7 w 21"/>
                <a:gd name="T9" fmla="*/ 0 h 9"/>
                <a:gd name="T10" fmla="*/ 5 w 21"/>
                <a:gd name="T11" fmla="*/ 0 h 9"/>
                <a:gd name="T12" fmla="*/ 5 w 21"/>
                <a:gd name="T13" fmla="*/ 1 h 9"/>
                <a:gd name="T14" fmla="*/ 5 w 21"/>
                <a:gd name="T15" fmla="*/ 1 h 9"/>
                <a:gd name="T16" fmla="*/ 4 w 21"/>
                <a:gd name="T17" fmla="*/ 1 h 9"/>
                <a:gd name="T18" fmla="*/ 3 w 21"/>
                <a:gd name="T19" fmla="*/ 1 h 9"/>
                <a:gd name="T20" fmla="*/ 2 w 21"/>
                <a:gd name="T21" fmla="*/ 1 h 9"/>
                <a:gd name="T22" fmla="*/ 1 w 21"/>
                <a:gd name="T23" fmla="*/ 4 h 9"/>
                <a:gd name="T24" fmla="*/ 3 w 21"/>
                <a:gd name="T25" fmla="*/ 4 h 9"/>
                <a:gd name="T26" fmla="*/ 5 w 21"/>
                <a:gd name="T27" fmla="*/ 4 h 9"/>
                <a:gd name="T28" fmla="*/ 5 w 21"/>
                <a:gd name="T29" fmla="*/ 5 h 9"/>
                <a:gd name="T30" fmla="*/ 5 w 21"/>
                <a:gd name="T31" fmla="*/ 6 h 9"/>
                <a:gd name="T32" fmla="*/ 7 w 21"/>
                <a:gd name="T33" fmla="*/ 7 h 9"/>
                <a:gd name="T34" fmla="*/ 8 w 21"/>
                <a:gd name="T35" fmla="*/ 8 h 9"/>
                <a:gd name="T36" fmla="*/ 9 w 21"/>
                <a:gd name="T37" fmla="*/ 8 h 9"/>
                <a:gd name="T38" fmla="*/ 11 w 21"/>
                <a:gd name="T39" fmla="*/ 9 h 9"/>
                <a:gd name="T40" fmla="*/ 12 w 21"/>
                <a:gd name="T41" fmla="*/ 8 h 9"/>
                <a:gd name="T42" fmla="*/ 13 w 21"/>
                <a:gd name="T43" fmla="*/ 7 h 9"/>
                <a:gd name="T44" fmla="*/ 14 w 21"/>
                <a:gd name="T45" fmla="*/ 8 h 9"/>
                <a:gd name="T46" fmla="*/ 16 w 21"/>
                <a:gd name="T47" fmla="*/ 7 h 9"/>
                <a:gd name="T48" fmla="*/ 17 w 21"/>
                <a:gd name="T49" fmla="*/ 8 h 9"/>
                <a:gd name="T50" fmla="*/ 17 w 21"/>
                <a:gd name="T51" fmla="*/ 7 h 9"/>
                <a:gd name="T52" fmla="*/ 18 w 21"/>
                <a:gd name="T53" fmla="*/ 7 h 9"/>
                <a:gd name="T54" fmla="*/ 21 w 21"/>
                <a:gd name="T55" fmla="*/ 7 h 9"/>
                <a:gd name="T56" fmla="*/ 21 w 21"/>
                <a:gd name="T57" fmla="*/ 6 h 9"/>
                <a:gd name="T58" fmla="*/ 18 w 21"/>
                <a:gd name="T59" fmla="*/ 4 h 9"/>
                <a:gd name="T60" fmla="*/ 14 w 21"/>
                <a:gd name="T61" fmla="*/ 2 h 9"/>
                <a:gd name="T62" fmla="*/ 13 w 21"/>
                <a:gd name="T6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" h="9">
                  <a:moveTo>
                    <a:pt x="13" y="1"/>
                  </a:moveTo>
                  <a:cubicBezTo>
                    <a:pt x="12" y="1"/>
                    <a:pt x="11" y="1"/>
                    <a:pt x="11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0"/>
                    <a:pt x="8" y="0"/>
                    <a:pt x="7" y="0"/>
                  </a:cubicBezTo>
                  <a:cubicBezTo>
                    <a:pt x="6" y="0"/>
                    <a:pt x="6" y="0"/>
                    <a:pt x="5" y="0"/>
                  </a:cubicBezTo>
                  <a:cubicBezTo>
                    <a:pt x="5" y="0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4" y="1"/>
                    <a:pt x="4" y="1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3" y="1"/>
                    <a:pt x="3" y="1"/>
                    <a:pt x="2" y="1"/>
                  </a:cubicBezTo>
                  <a:cubicBezTo>
                    <a:pt x="1" y="1"/>
                    <a:pt x="0" y="3"/>
                    <a:pt x="1" y="4"/>
                  </a:cubicBezTo>
                  <a:cubicBezTo>
                    <a:pt x="1" y="4"/>
                    <a:pt x="3" y="4"/>
                    <a:pt x="3" y="4"/>
                  </a:cubicBezTo>
                  <a:cubicBezTo>
                    <a:pt x="4" y="4"/>
                    <a:pt x="4" y="4"/>
                    <a:pt x="5" y="4"/>
                  </a:cubicBezTo>
                  <a:cubicBezTo>
                    <a:pt x="5" y="4"/>
                    <a:pt x="5" y="5"/>
                    <a:pt x="5" y="5"/>
                  </a:cubicBezTo>
                  <a:cubicBezTo>
                    <a:pt x="5" y="5"/>
                    <a:pt x="5" y="6"/>
                    <a:pt x="5" y="6"/>
                  </a:cubicBezTo>
                  <a:cubicBezTo>
                    <a:pt x="6" y="6"/>
                    <a:pt x="6" y="7"/>
                    <a:pt x="7" y="7"/>
                  </a:cubicBezTo>
                  <a:cubicBezTo>
                    <a:pt x="7" y="8"/>
                    <a:pt x="7" y="8"/>
                    <a:pt x="8" y="8"/>
                  </a:cubicBezTo>
                  <a:cubicBezTo>
                    <a:pt x="8" y="8"/>
                    <a:pt x="9" y="8"/>
                    <a:pt x="9" y="8"/>
                  </a:cubicBezTo>
                  <a:cubicBezTo>
                    <a:pt x="10" y="8"/>
                    <a:pt x="11" y="8"/>
                    <a:pt x="11" y="9"/>
                  </a:cubicBezTo>
                  <a:cubicBezTo>
                    <a:pt x="12" y="9"/>
                    <a:pt x="12" y="9"/>
                    <a:pt x="12" y="8"/>
                  </a:cubicBezTo>
                  <a:cubicBezTo>
                    <a:pt x="12" y="7"/>
                    <a:pt x="13" y="7"/>
                    <a:pt x="13" y="7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5" y="7"/>
                    <a:pt x="15" y="7"/>
                    <a:pt x="16" y="7"/>
                  </a:cubicBezTo>
                  <a:cubicBezTo>
                    <a:pt x="16" y="7"/>
                    <a:pt x="16" y="8"/>
                    <a:pt x="17" y="8"/>
                  </a:cubicBezTo>
                  <a:cubicBezTo>
                    <a:pt x="17" y="8"/>
                    <a:pt x="17" y="7"/>
                    <a:pt x="17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9" y="8"/>
                    <a:pt x="20" y="8"/>
                    <a:pt x="21" y="7"/>
                  </a:cubicBezTo>
                  <a:cubicBezTo>
                    <a:pt x="21" y="7"/>
                    <a:pt x="21" y="6"/>
                    <a:pt x="21" y="6"/>
                  </a:cubicBezTo>
                  <a:cubicBezTo>
                    <a:pt x="20" y="5"/>
                    <a:pt x="19" y="5"/>
                    <a:pt x="18" y="4"/>
                  </a:cubicBezTo>
                  <a:cubicBezTo>
                    <a:pt x="17" y="4"/>
                    <a:pt x="16" y="2"/>
                    <a:pt x="14" y="2"/>
                  </a:cubicBezTo>
                  <a:cubicBezTo>
                    <a:pt x="14" y="1"/>
                    <a:pt x="13" y="1"/>
                    <a:pt x="1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399" name="Freeform 402"/>
            <p:cNvSpPr>
              <a:spLocks/>
            </p:cNvSpPr>
            <p:nvPr/>
          </p:nvSpPr>
          <p:spPr bwMode="auto">
            <a:xfrm>
              <a:off x="1990725" y="3800476"/>
              <a:ext cx="80963" cy="63500"/>
            </a:xfrm>
            <a:custGeom>
              <a:avLst/>
              <a:gdLst>
                <a:gd name="T0" fmla="*/ 27 w 28"/>
                <a:gd name="T1" fmla="*/ 14 h 22"/>
                <a:gd name="T2" fmla="*/ 27 w 28"/>
                <a:gd name="T3" fmla="*/ 10 h 22"/>
                <a:gd name="T4" fmla="*/ 28 w 28"/>
                <a:gd name="T5" fmla="*/ 6 h 22"/>
                <a:gd name="T6" fmla="*/ 28 w 28"/>
                <a:gd name="T7" fmla="*/ 2 h 22"/>
                <a:gd name="T8" fmla="*/ 27 w 28"/>
                <a:gd name="T9" fmla="*/ 2 h 22"/>
                <a:gd name="T10" fmla="*/ 25 w 28"/>
                <a:gd name="T11" fmla="*/ 2 h 22"/>
                <a:gd name="T12" fmla="*/ 21 w 28"/>
                <a:gd name="T13" fmla="*/ 1 h 22"/>
                <a:gd name="T14" fmla="*/ 18 w 28"/>
                <a:gd name="T15" fmla="*/ 0 h 22"/>
                <a:gd name="T16" fmla="*/ 16 w 28"/>
                <a:gd name="T17" fmla="*/ 1 h 22"/>
                <a:gd name="T18" fmla="*/ 14 w 28"/>
                <a:gd name="T19" fmla="*/ 1 h 22"/>
                <a:gd name="T20" fmla="*/ 12 w 28"/>
                <a:gd name="T21" fmla="*/ 1 h 22"/>
                <a:gd name="T22" fmla="*/ 14 w 28"/>
                <a:gd name="T23" fmla="*/ 3 h 22"/>
                <a:gd name="T24" fmla="*/ 16 w 28"/>
                <a:gd name="T25" fmla="*/ 3 h 22"/>
                <a:gd name="T26" fmla="*/ 16 w 28"/>
                <a:gd name="T27" fmla="*/ 4 h 22"/>
                <a:gd name="T28" fmla="*/ 18 w 28"/>
                <a:gd name="T29" fmla="*/ 5 h 22"/>
                <a:gd name="T30" fmla="*/ 18 w 28"/>
                <a:gd name="T31" fmla="*/ 7 h 22"/>
                <a:gd name="T32" fmla="*/ 17 w 28"/>
                <a:gd name="T33" fmla="*/ 9 h 22"/>
                <a:gd name="T34" fmla="*/ 17 w 28"/>
                <a:gd name="T35" fmla="*/ 10 h 22"/>
                <a:gd name="T36" fmla="*/ 19 w 28"/>
                <a:gd name="T37" fmla="*/ 13 h 22"/>
                <a:gd name="T38" fmla="*/ 18 w 28"/>
                <a:gd name="T39" fmla="*/ 15 h 22"/>
                <a:gd name="T40" fmla="*/ 16 w 28"/>
                <a:gd name="T41" fmla="*/ 17 h 22"/>
                <a:gd name="T42" fmla="*/ 12 w 28"/>
                <a:gd name="T43" fmla="*/ 16 h 22"/>
                <a:gd name="T44" fmla="*/ 8 w 28"/>
                <a:gd name="T45" fmla="*/ 15 h 22"/>
                <a:gd name="T46" fmla="*/ 7 w 28"/>
                <a:gd name="T47" fmla="*/ 15 h 22"/>
                <a:gd name="T48" fmla="*/ 5 w 28"/>
                <a:gd name="T49" fmla="*/ 16 h 22"/>
                <a:gd name="T50" fmla="*/ 3 w 28"/>
                <a:gd name="T51" fmla="*/ 15 h 22"/>
                <a:gd name="T52" fmla="*/ 2 w 28"/>
                <a:gd name="T53" fmla="*/ 15 h 22"/>
                <a:gd name="T54" fmla="*/ 0 w 28"/>
                <a:gd name="T55" fmla="*/ 17 h 22"/>
                <a:gd name="T56" fmla="*/ 2 w 28"/>
                <a:gd name="T57" fmla="*/ 18 h 22"/>
                <a:gd name="T58" fmla="*/ 4 w 28"/>
                <a:gd name="T59" fmla="*/ 20 h 22"/>
                <a:gd name="T60" fmla="*/ 4 w 28"/>
                <a:gd name="T61" fmla="*/ 20 h 22"/>
                <a:gd name="T62" fmla="*/ 5 w 28"/>
                <a:gd name="T63" fmla="*/ 20 h 22"/>
                <a:gd name="T64" fmla="*/ 5 w 28"/>
                <a:gd name="T65" fmla="*/ 20 h 22"/>
                <a:gd name="T66" fmla="*/ 7 w 28"/>
                <a:gd name="T67" fmla="*/ 18 h 22"/>
                <a:gd name="T68" fmla="*/ 10 w 28"/>
                <a:gd name="T69" fmla="*/ 18 h 22"/>
                <a:gd name="T70" fmla="*/ 12 w 28"/>
                <a:gd name="T71" fmla="*/ 18 h 22"/>
                <a:gd name="T72" fmla="*/ 13 w 28"/>
                <a:gd name="T73" fmla="*/ 18 h 22"/>
                <a:gd name="T74" fmla="*/ 15 w 28"/>
                <a:gd name="T75" fmla="*/ 19 h 22"/>
                <a:gd name="T76" fmla="*/ 18 w 28"/>
                <a:gd name="T77" fmla="*/ 19 h 22"/>
                <a:gd name="T78" fmla="*/ 23 w 28"/>
                <a:gd name="T79" fmla="*/ 19 h 22"/>
                <a:gd name="T80" fmla="*/ 23 w 28"/>
                <a:gd name="T81" fmla="*/ 20 h 22"/>
                <a:gd name="T82" fmla="*/ 25 w 28"/>
                <a:gd name="T83" fmla="*/ 21 h 22"/>
                <a:gd name="T84" fmla="*/ 26 w 28"/>
                <a:gd name="T85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8" h="22">
                  <a:moveTo>
                    <a:pt x="25" y="16"/>
                  </a:moveTo>
                  <a:cubicBezTo>
                    <a:pt x="24" y="15"/>
                    <a:pt x="25" y="14"/>
                    <a:pt x="27" y="14"/>
                  </a:cubicBezTo>
                  <a:cubicBezTo>
                    <a:pt x="28" y="13"/>
                    <a:pt x="27" y="12"/>
                    <a:pt x="27" y="11"/>
                  </a:cubicBezTo>
                  <a:cubicBezTo>
                    <a:pt x="26" y="10"/>
                    <a:pt x="26" y="10"/>
                    <a:pt x="27" y="10"/>
                  </a:cubicBezTo>
                  <a:cubicBezTo>
                    <a:pt x="28" y="9"/>
                    <a:pt x="28" y="8"/>
                    <a:pt x="28" y="8"/>
                  </a:cubicBezTo>
                  <a:cubicBezTo>
                    <a:pt x="27" y="7"/>
                    <a:pt x="28" y="7"/>
                    <a:pt x="28" y="6"/>
                  </a:cubicBezTo>
                  <a:cubicBezTo>
                    <a:pt x="28" y="5"/>
                    <a:pt x="27" y="4"/>
                    <a:pt x="28" y="3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7" y="2"/>
                    <a:pt x="28" y="2"/>
                    <a:pt x="27" y="2"/>
                  </a:cubicBezTo>
                  <a:cubicBezTo>
                    <a:pt x="27" y="2"/>
                    <a:pt x="27" y="2"/>
                    <a:pt x="26" y="2"/>
                  </a:cubicBezTo>
                  <a:cubicBezTo>
                    <a:pt x="26" y="2"/>
                    <a:pt x="25" y="2"/>
                    <a:pt x="25" y="2"/>
                  </a:cubicBezTo>
                  <a:cubicBezTo>
                    <a:pt x="24" y="2"/>
                    <a:pt x="23" y="1"/>
                    <a:pt x="23" y="1"/>
                  </a:cubicBezTo>
                  <a:cubicBezTo>
                    <a:pt x="22" y="1"/>
                    <a:pt x="22" y="1"/>
                    <a:pt x="21" y="1"/>
                  </a:cubicBezTo>
                  <a:cubicBezTo>
                    <a:pt x="21" y="0"/>
                    <a:pt x="20" y="0"/>
                    <a:pt x="19" y="0"/>
                  </a:cubicBezTo>
                  <a:cubicBezTo>
                    <a:pt x="19" y="0"/>
                    <a:pt x="19" y="0"/>
                    <a:pt x="18" y="0"/>
                  </a:cubicBezTo>
                  <a:cubicBezTo>
                    <a:pt x="18" y="0"/>
                    <a:pt x="18" y="0"/>
                    <a:pt x="17" y="1"/>
                  </a:cubicBezTo>
                  <a:cubicBezTo>
                    <a:pt x="17" y="1"/>
                    <a:pt x="16" y="1"/>
                    <a:pt x="16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4" y="1"/>
                    <a:pt x="14" y="1"/>
                  </a:cubicBezTo>
                  <a:cubicBezTo>
                    <a:pt x="13" y="1"/>
                    <a:pt x="13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1"/>
                    <a:pt x="11" y="2"/>
                    <a:pt x="11" y="2"/>
                  </a:cubicBezTo>
                  <a:cubicBezTo>
                    <a:pt x="11" y="3"/>
                    <a:pt x="13" y="3"/>
                    <a:pt x="14" y="3"/>
                  </a:cubicBezTo>
                  <a:cubicBezTo>
                    <a:pt x="15" y="2"/>
                    <a:pt x="15" y="2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7" y="4"/>
                    <a:pt x="17" y="4"/>
                    <a:pt x="18" y="5"/>
                  </a:cubicBezTo>
                  <a:cubicBezTo>
                    <a:pt x="18" y="5"/>
                    <a:pt x="18" y="5"/>
                    <a:pt x="18" y="6"/>
                  </a:cubicBezTo>
                  <a:cubicBezTo>
                    <a:pt x="17" y="6"/>
                    <a:pt x="17" y="6"/>
                    <a:pt x="18" y="7"/>
                  </a:cubicBezTo>
                  <a:cubicBezTo>
                    <a:pt x="18" y="7"/>
                    <a:pt x="18" y="7"/>
                    <a:pt x="18" y="8"/>
                  </a:cubicBezTo>
                  <a:cubicBezTo>
                    <a:pt x="17" y="8"/>
                    <a:pt x="17" y="9"/>
                    <a:pt x="17" y="9"/>
                  </a:cubicBezTo>
                  <a:cubicBezTo>
                    <a:pt x="17" y="9"/>
                    <a:pt x="17" y="9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1"/>
                    <a:pt x="18" y="11"/>
                    <a:pt x="18" y="11"/>
                  </a:cubicBezTo>
                  <a:cubicBezTo>
                    <a:pt x="18" y="12"/>
                    <a:pt x="19" y="12"/>
                    <a:pt x="19" y="13"/>
                  </a:cubicBezTo>
                  <a:cubicBezTo>
                    <a:pt x="19" y="13"/>
                    <a:pt x="19" y="14"/>
                    <a:pt x="19" y="14"/>
                  </a:cubicBezTo>
                  <a:cubicBezTo>
                    <a:pt x="19" y="14"/>
                    <a:pt x="18" y="15"/>
                    <a:pt x="18" y="15"/>
                  </a:cubicBezTo>
                  <a:cubicBezTo>
                    <a:pt x="16" y="15"/>
                    <a:pt x="17" y="16"/>
                    <a:pt x="17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5" y="17"/>
                    <a:pt x="15" y="16"/>
                    <a:pt x="15" y="16"/>
                  </a:cubicBezTo>
                  <a:cubicBezTo>
                    <a:pt x="14" y="16"/>
                    <a:pt x="13" y="16"/>
                    <a:pt x="12" y="16"/>
                  </a:cubicBezTo>
                  <a:cubicBezTo>
                    <a:pt x="11" y="16"/>
                    <a:pt x="10" y="16"/>
                    <a:pt x="10" y="16"/>
                  </a:cubicBezTo>
                  <a:cubicBezTo>
                    <a:pt x="9" y="16"/>
                    <a:pt x="9" y="16"/>
                    <a:pt x="8" y="15"/>
                  </a:cubicBezTo>
                  <a:cubicBezTo>
                    <a:pt x="8" y="15"/>
                    <a:pt x="8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6"/>
                    <a:pt x="5" y="16"/>
                    <a:pt x="5" y="16"/>
                  </a:cubicBezTo>
                  <a:cubicBezTo>
                    <a:pt x="4" y="16"/>
                    <a:pt x="4" y="15"/>
                    <a:pt x="4" y="15"/>
                  </a:cubicBezTo>
                  <a:cubicBezTo>
                    <a:pt x="4" y="15"/>
                    <a:pt x="3" y="15"/>
                    <a:pt x="3" y="15"/>
                  </a:cubicBezTo>
                  <a:cubicBezTo>
                    <a:pt x="3" y="15"/>
                    <a:pt x="3" y="14"/>
                    <a:pt x="3" y="14"/>
                  </a:cubicBezTo>
                  <a:cubicBezTo>
                    <a:pt x="2" y="14"/>
                    <a:pt x="2" y="14"/>
                    <a:pt x="2" y="15"/>
                  </a:cubicBezTo>
                  <a:cubicBezTo>
                    <a:pt x="1" y="15"/>
                    <a:pt x="1" y="15"/>
                    <a:pt x="0" y="16"/>
                  </a:cubicBezTo>
                  <a:cubicBezTo>
                    <a:pt x="0" y="16"/>
                    <a:pt x="0" y="17"/>
                    <a:pt x="0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2" y="17"/>
                    <a:pt x="2" y="18"/>
                    <a:pt x="2" y="18"/>
                  </a:cubicBezTo>
                  <a:cubicBezTo>
                    <a:pt x="2" y="18"/>
                    <a:pt x="3" y="19"/>
                    <a:pt x="3" y="19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1"/>
                    <a:pt x="4" y="21"/>
                    <a:pt x="5" y="21"/>
                  </a:cubicBezTo>
                  <a:cubicBezTo>
                    <a:pt x="5" y="21"/>
                    <a:pt x="5" y="21"/>
                    <a:pt x="5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19"/>
                    <a:pt x="6" y="19"/>
                    <a:pt x="6" y="19"/>
                  </a:cubicBezTo>
                  <a:cubicBezTo>
                    <a:pt x="6" y="19"/>
                    <a:pt x="7" y="18"/>
                    <a:pt x="7" y="18"/>
                  </a:cubicBezTo>
                  <a:cubicBezTo>
                    <a:pt x="8" y="18"/>
                    <a:pt x="8" y="18"/>
                    <a:pt x="9" y="18"/>
                  </a:cubicBezTo>
                  <a:cubicBezTo>
                    <a:pt x="9" y="17"/>
                    <a:pt x="10" y="17"/>
                    <a:pt x="10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1" y="18"/>
                    <a:pt x="12" y="18"/>
                    <a:pt x="12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8"/>
                    <a:pt x="13" y="18"/>
                    <a:pt x="13" y="18"/>
                  </a:cubicBezTo>
                  <a:cubicBezTo>
                    <a:pt x="13" y="18"/>
                    <a:pt x="14" y="18"/>
                    <a:pt x="14" y="19"/>
                  </a:cubicBezTo>
                  <a:cubicBezTo>
                    <a:pt x="14" y="19"/>
                    <a:pt x="14" y="19"/>
                    <a:pt x="15" y="19"/>
                  </a:cubicBezTo>
                  <a:cubicBezTo>
                    <a:pt x="15" y="19"/>
                    <a:pt x="16" y="19"/>
                    <a:pt x="16" y="19"/>
                  </a:cubicBezTo>
                  <a:cubicBezTo>
                    <a:pt x="17" y="19"/>
                    <a:pt x="17" y="19"/>
                    <a:pt x="18" y="19"/>
                  </a:cubicBezTo>
                  <a:cubicBezTo>
                    <a:pt x="19" y="19"/>
                    <a:pt x="19" y="18"/>
                    <a:pt x="20" y="18"/>
                  </a:cubicBezTo>
                  <a:cubicBezTo>
                    <a:pt x="21" y="19"/>
                    <a:pt x="22" y="19"/>
                    <a:pt x="23" y="19"/>
                  </a:cubicBezTo>
                  <a:cubicBezTo>
                    <a:pt x="23" y="19"/>
                    <a:pt x="23" y="19"/>
                    <a:pt x="23" y="20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3" y="20"/>
                    <a:pt x="24" y="21"/>
                    <a:pt x="24" y="21"/>
                  </a:cubicBezTo>
                  <a:cubicBezTo>
                    <a:pt x="24" y="21"/>
                    <a:pt x="24" y="21"/>
                    <a:pt x="25" y="21"/>
                  </a:cubicBezTo>
                  <a:cubicBezTo>
                    <a:pt x="25" y="21"/>
                    <a:pt x="25" y="22"/>
                    <a:pt x="25" y="22"/>
                  </a:cubicBezTo>
                  <a:cubicBezTo>
                    <a:pt x="26" y="20"/>
                    <a:pt x="26" y="19"/>
                    <a:pt x="26" y="18"/>
                  </a:cubicBezTo>
                  <a:cubicBezTo>
                    <a:pt x="26" y="18"/>
                    <a:pt x="26" y="17"/>
                    <a:pt x="25" y="1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400" name="Freeform 403"/>
            <p:cNvSpPr>
              <a:spLocks/>
            </p:cNvSpPr>
            <p:nvPr/>
          </p:nvSpPr>
          <p:spPr bwMode="auto">
            <a:xfrm>
              <a:off x="2060575" y="3800476"/>
              <a:ext cx="101600" cy="73025"/>
            </a:xfrm>
            <a:custGeom>
              <a:avLst/>
              <a:gdLst>
                <a:gd name="T0" fmla="*/ 33 w 35"/>
                <a:gd name="T1" fmla="*/ 13 h 25"/>
                <a:gd name="T2" fmla="*/ 32 w 35"/>
                <a:gd name="T3" fmla="*/ 11 h 25"/>
                <a:gd name="T4" fmla="*/ 29 w 35"/>
                <a:gd name="T5" fmla="*/ 10 h 25"/>
                <a:gd name="T6" fmla="*/ 27 w 35"/>
                <a:gd name="T7" fmla="*/ 9 h 25"/>
                <a:gd name="T8" fmla="*/ 25 w 35"/>
                <a:gd name="T9" fmla="*/ 8 h 25"/>
                <a:gd name="T10" fmla="*/ 24 w 35"/>
                <a:gd name="T11" fmla="*/ 10 h 25"/>
                <a:gd name="T12" fmla="*/ 23 w 35"/>
                <a:gd name="T13" fmla="*/ 8 h 25"/>
                <a:gd name="T14" fmla="*/ 22 w 35"/>
                <a:gd name="T15" fmla="*/ 6 h 25"/>
                <a:gd name="T16" fmla="*/ 20 w 35"/>
                <a:gd name="T17" fmla="*/ 3 h 25"/>
                <a:gd name="T18" fmla="*/ 18 w 35"/>
                <a:gd name="T19" fmla="*/ 2 h 25"/>
                <a:gd name="T20" fmla="*/ 16 w 35"/>
                <a:gd name="T21" fmla="*/ 1 h 25"/>
                <a:gd name="T22" fmla="*/ 13 w 35"/>
                <a:gd name="T23" fmla="*/ 0 h 25"/>
                <a:gd name="T24" fmla="*/ 9 w 35"/>
                <a:gd name="T25" fmla="*/ 1 h 25"/>
                <a:gd name="T26" fmla="*/ 6 w 35"/>
                <a:gd name="T27" fmla="*/ 0 h 25"/>
                <a:gd name="T28" fmla="*/ 4 w 35"/>
                <a:gd name="T29" fmla="*/ 1 h 25"/>
                <a:gd name="T30" fmla="*/ 4 w 35"/>
                <a:gd name="T31" fmla="*/ 3 h 25"/>
                <a:gd name="T32" fmla="*/ 4 w 35"/>
                <a:gd name="T33" fmla="*/ 8 h 25"/>
                <a:gd name="T34" fmla="*/ 3 w 35"/>
                <a:gd name="T35" fmla="*/ 11 h 25"/>
                <a:gd name="T36" fmla="*/ 1 w 35"/>
                <a:gd name="T37" fmla="*/ 16 h 25"/>
                <a:gd name="T38" fmla="*/ 1 w 35"/>
                <a:gd name="T39" fmla="*/ 22 h 25"/>
                <a:gd name="T40" fmla="*/ 2 w 35"/>
                <a:gd name="T41" fmla="*/ 24 h 25"/>
                <a:gd name="T42" fmla="*/ 4 w 35"/>
                <a:gd name="T43" fmla="*/ 23 h 25"/>
                <a:gd name="T44" fmla="*/ 6 w 35"/>
                <a:gd name="T45" fmla="*/ 22 h 25"/>
                <a:gd name="T46" fmla="*/ 8 w 35"/>
                <a:gd name="T47" fmla="*/ 21 h 25"/>
                <a:gd name="T48" fmla="*/ 8 w 35"/>
                <a:gd name="T49" fmla="*/ 19 h 25"/>
                <a:gd name="T50" fmla="*/ 9 w 35"/>
                <a:gd name="T51" fmla="*/ 18 h 25"/>
                <a:gd name="T52" fmla="*/ 11 w 35"/>
                <a:gd name="T53" fmla="*/ 17 h 25"/>
                <a:gd name="T54" fmla="*/ 13 w 35"/>
                <a:gd name="T55" fmla="*/ 17 h 25"/>
                <a:gd name="T56" fmla="*/ 13 w 35"/>
                <a:gd name="T57" fmla="*/ 18 h 25"/>
                <a:gd name="T58" fmla="*/ 15 w 35"/>
                <a:gd name="T59" fmla="*/ 18 h 25"/>
                <a:gd name="T60" fmla="*/ 19 w 35"/>
                <a:gd name="T61" fmla="*/ 16 h 25"/>
                <a:gd name="T62" fmla="*/ 20 w 35"/>
                <a:gd name="T63" fmla="*/ 16 h 25"/>
                <a:gd name="T64" fmla="*/ 23 w 35"/>
                <a:gd name="T65" fmla="*/ 16 h 25"/>
                <a:gd name="T66" fmla="*/ 28 w 35"/>
                <a:gd name="T67" fmla="*/ 16 h 25"/>
                <a:gd name="T68" fmla="*/ 30 w 35"/>
                <a:gd name="T69" fmla="*/ 18 h 25"/>
                <a:gd name="T70" fmla="*/ 32 w 35"/>
                <a:gd name="T71" fmla="*/ 19 h 25"/>
                <a:gd name="T72" fmla="*/ 32 w 35"/>
                <a:gd name="T73" fmla="*/ 19 h 25"/>
                <a:gd name="T74" fmla="*/ 32 w 35"/>
                <a:gd name="T75" fmla="*/ 17 h 25"/>
                <a:gd name="T76" fmla="*/ 34 w 35"/>
                <a:gd name="T77" fmla="*/ 16 h 25"/>
                <a:gd name="T78" fmla="*/ 35 w 35"/>
                <a:gd name="T79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5" h="25">
                  <a:moveTo>
                    <a:pt x="35" y="14"/>
                  </a:moveTo>
                  <a:cubicBezTo>
                    <a:pt x="34" y="13"/>
                    <a:pt x="34" y="13"/>
                    <a:pt x="33" y="13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33" y="11"/>
                    <a:pt x="32" y="11"/>
                    <a:pt x="32" y="11"/>
                  </a:cubicBezTo>
                  <a:cubicBezTo>
                    <a:pt x="32" y="11"/>
                    <a:pt x="31" y="10"/>
                    <a:pt x="30" y="10"/>
                  </a:cubicBezTo>
                  <a:cubicBezTo>
                    <a:pt x="30" y="10"/>
                    <a:pt x="29" y="10"/>
                    <a:pt x="29" y="10"/>
                  </a:cubicBezTo>
                  <a:cubicBezTo>
                    <a:pt x="28" y="10"/>
                    <a:pt x="26" y="11"/>
                    <a:pt x="26" y="9"/>
                  </a:cubicBezTo>
                  <a:cubicBezTo>
                    <a:pt x="26" y="9"/>
                    <a:pt x="27" y="9"/>
                    <a:pt x="27" y="9"/>
                  </a:cubicBezTo>
                  <a:cubicBezTo>
                    <a:pt x="27" y="9"/>
                    <a:pt x="27" y="8"/>
                    <a:pt x="27" y="8"/>
                  </a:cubicBezTo>
                  <a:cubicBezTo>
                    <a:pt x="26" y="7"/>
                    <a:pt x="26" y="8"/>
                    <a:pt x="25" y="8"/>
                  </a:cubicBezTo>
                  <a:cubicBezTo>
                    <a:pt x="25" y="8"/>
                    <a:pt x="26" y="9"/>
                    <a:pt x="25" y="9"/>
                  </a:cubicBezTo>
                  <a:cubicBezTo>
                    <a:pt x="25" y="10"/>
                    <a:pt x="25" y="10"/>
                    <a:pt x="24" y="10"/>
                  </a:cubicBezTo>
                  <a:cubicBezTo>
                    <a:pt x="24" y="10"/>
                    <a:pt x="23" y="10"/>
                    <a:pt x="23" y="9"/>
                  </a:cubicBezTo>
                  <a:cubicBezTo>
                    <a:pt x="23" y="9"/>
                    <a:pt x="23" y="8"/>
                    <a:pt x="23" y="8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2" y="7"/>
                    <a:pt x="22" y="6"/>
                    <a:pt x="22" y="6"/>
                  </a:cubicBezTo>
                  <a:cubicBezTo>
                    <a:pt x="22" y="5"/>
                    <a:pt x="23" y="3"/>
                    <a:pt x="22" y="3"/>
                  </a:cubicBezTo>
                  <a:cubicBezTo>
                    <a:pt x="21" y="2"/>
                    <a:pt x="21" y="3"/>
                    <a:pt x="20" y="3"/>
                  </a:cubicBezTo>
                  <a:cubicBezTo>
                    <a:pt x="20" y="4"/>
                    <a:pt x="19" y="3"/>
                    <a:pt x="19" y="3"/>
                  </a:cubicBezTo>
                  <a:cubicBezTo>
                    <a:pt x="19" y="3"/>
                    <a:pt x="18" y="2"/>
                    <a:pt x="18" y="2"/>
                  </a:cubicBezTo>
                  <a:cubicBezTo>
                    <a:pt x="18" y="1"/>
                    <a:pt x="18" y="1"/>
                    <a:pt x="17" y="1"/>
                  </a:cubicBezTo>
                  <a:cubicBezTo>
                    <a:pt x="17" y="1"/>
                    <a:pt x="16" y="1"/>
                    <a:pt x="16" y="1"/>
                  </a:cubicBezTo>
                  <a:cubicBezTo>
                    <a:pt x="15" y="1"/>
                    <a:pt x="15" y="1"/>
                    <a:pt x="14" y="1"/>
                  </a:cubicBezTo>
                  <a:cubicBezTo>
                    <a:pt x="14" y="1"/>
                    <a:pt x="14" y="0"/>
                    <a:pt x="13" y="0"/>
                  </a:cubicBezTo>
                  <a:cubicBezTo>
                    <a:pt x="12" y="0"/>
                    <a:pt x="12" y="0"/>
                    <a:pt x="11" y="0"/>
                  </a:cubicBezTo>
                  <a:cubicBezTo>
                    <a:pt x="10" y="0"/>
                    <a:pt x="10" y="0"/>
                    <a:pt x="9" y="1"/>
                  </a:cubicBezTo>
                  <a:cubicBezTo>
                    <a:pt x="9" y="1"/>
                    <a:pt x="8" y="1"/>
                    <a:pt x="8" y="1"/>
                  </a:cubicBezTo>
                  <a:cubicBezTo>
                    <a:pt x="7" y="0"/>
                    <a:pt x="7" y="0"/>
                    <a:pt x="6" y="0"/>
                  </a:cubicBezTo>
                  <a:cubicBezTo>
                    <a:pt x="6" y="0"/>
                    <a:pt x="5" y="0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2"/>
                  </a:cubicBezTo>
                  <a:cubicBezTo>
                    <a:pt x="4" y="2"/>
                    <a:pt x="4" y="2"/>
                    <a:pt x="4" y="3"/>
                  </a:cubicBezTo>
                  <a:cubicBezTo>
                    <a:pt x="3" y="4"/>
                    <a:pt x="4" y="5"/>
                    <a:pt x="4" y="6"/>
                  </a:cubicBezTo>
                  <a:cubicBezTo>
                    <a:pt x="4" y="7"/>
                    <a:pt x="3" y="7"/>
                    <a:pt x="4" y="8"/>
                  </a:cubicBezTo>
                  <a:cubicBezTo>
                    <a:pt x="4" y="8"/>
                    <a:pt x="4" y="9"/>
                    <a:pt x="3" y="10"/>
                  </a:cubicBezTo>
                  <a:cubicBezTo>
                    <a:pt x="2" y="10"/>
                    <a:pt x="2" y="10"/>
                    <a:pt x="3" y="11"/>
                  </a:cubicBezTo>
                  <a:cubicBezTo>
                    <a:pt x="3" y="12"/>
                    <a:pt x="4" y="13"/>
                    <a:pt x="3" y="14"/>
                  </a:cubicBezTo>
                  <a:cubicBezTo>
                    <a:pt x="1" y="14"/>
                    <a:pt x="0" y="15"/>
                    <a:pt x="1" y="16"/>
                  </a:cubicBezTo>
                  <a:cubicBezTo>
                    <a:pt x="2" y="17"/>
                    <a:pt x="2" y="18"/>
                    <a:pt x="2" y="18"/>
                  </a:cubicBezTo>
                  <a:cubicBezTo>
                    <a:pt x="2" y="19"/>
                    <a:pt x="2" y="20"/>
                    <a:pt x="1" y="22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2" y="23"/>
                    <a:pt x="2" y="23"/>
                    <a:pt x="2" y="24"/>
                  </a:cubicBezTo>
                  <a:cubicBezTo>
                    <a:pt x="2" y="24"/>
                    <a:pt x="2" y="25"/>
                    <a:pt x="3" y="25"/>
                  </a:cubicBezTo>
                  <a:cubicBezTo>
                    <a:pt x="3" y="25"/>
                    <a:pt x="4" y="24"/>
                    <a:pt x="4" y="23"/>
                  </a:cubicBezTo>
                  <a:cubicBezTo>
                    <a:pt x="4" y="23"/>
                    <a:pt x="4" y="23"/>
                    <a:pt x="5" y="22"/>
                  </a:cubicBezTo>
                  <a:cubicBezTo>
                    <a:pt x="5" y="22"/>
                    <a:pt x="6" y="23"/>
                    <a:pt x="6" y="22"/>
                  </a:cubicBezTo>
                  <a:cubicBezTo>
                    <a:pt x="7" y="22"/>
                    <a:pt x="7" y="22"/>
                    <a:pt x="7" y="21"/>
                  </a:cubicBezTo>
                  <a:cubicBezTo>
                    <a:pt x="7" y="21"/>
                    <a:pt x="7" y="21"/>
                    <a:pt x="8" y="21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19"/>
                    <a:pt x="8" y="19"/>
                  </a:cubicBezTo>
                  <a:cubicBezTo>
                    <a:pt x="8" y="19"/>
                    <a:pt x="8" y="18"/>
                    <a:pt x="9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8"/>
                    <a:pt x="10" y="18"/>
                    <a:pt x="10" y="18"/>
                  </a:cubicBezTo>
                  <a:cubicBezTo>
                    <a:pt x="10" y="17"/>
                    <a:pt x="11" y="17"/>
                    <a:pt x="11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7"/>
                    <a:pt x="12" y="17"/>
                    <a:pt x="13" y="17"/>
                  </a:cubicBezTo>
                  <a:cubicBezTo>
                    <a:pt x="13" y="17"/>
                    <a:pt x="13" y="17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9"/>
                    <a:pt x="14" y="18"/>
                    <a:pt x="14" y="18"/>
                  </a:cubicBezTo>
                  <a:cubicBezTo>
                    <a:pt x="14" y="18"/>
                    <a:pt x="15" y="18"/>
                    <a:pt x="15" y="18"/>
                  </a:cubicBezTo>
                  <a:cubicBezTo>
                    <a:pt x="16" y="18"/>
                    <a:pt x="17" y="17"/>
                    <a:pt x="18" y="17"/>
                  </a:cubicBezTo>
                  <a:cubicBezTo>
                    <a:pt x="18" y="16"/>
                    <a:pt x="19" y="16"/>
                    <a:pt x="19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1" y="16"/>
                    <a:pt x="22" y="16"/>
                    <a:pt x="23" y="16"/>
                  </a:cubicBezTo>
                  <a:cubicBezTo>
                    <a:pt x="24" y="16"/>
                    <a:pt x="25" y="16"/>
                    <a:pt x="26" y="16"/>
                  </a:cubicBezTo>
                  <a:cubicBezTo>
                    <a:pt x="27" y="16"/>
                    <a:pt x="27" y="16"/>
                    <a:pt x="28" y="16"/>
                  </a:cubicBezTo>
                  <a:cubicBezTo>
                    <a:pt x="28" y="16"/>
                    <a:pt x="28" y="16"/>
                    <a:pt x="29" y="17"/>
                  </a:cubicBezTo>
                  <a:cubicBezTo>
                    <a:pt x="29" y="17"/>
                    <a:pt x="30" y="17"/>
                    <a:pt x="30" y="18"/>
                  </a:cubicBezTo>
                  <a:cubicBezTo>
                    <a:pt x="30" y="18"/>
                    <a:pt x="31" y="19"/>
                    <a:pt x="31" y="19"/>
                  </a:cubicBezTo>
                  <a:cubicBezTo>
                    <a:pt x="32" y="20"/>
                    <a:pt x="32" y="20"/>
                    <a:pt x="32" y="19"/>
                  </a:cubicBezTo>
                  <a:cubicBezTo>
                    <a:pt x="32" y="19"/>
                    <a:pt x="33" y="19"/>
                    <a:pt x="33" y="19"/>
                  </a:cubicBezTo>
                  <a:cubicBezTo>
                    <a:pt x="33" y="19"/>
                    <a:pt x="32" y="19"/>
                    <a:pt x="32" y="19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32" y="18"/>
                    <a:pt x="32" y="18"/>
                    <a:pt x="32" y="17"/>
                  </a:cubicBezTo>
                  <a:cubicBezTo>
                    <a:pt x="32" y="17"/>
                    <a:pt x="33" y="17"/>
                    <a:pt x="33" y="17"/>
                  </a:cubicBezTo>
                  <a:cubicBezTo>
                    <a:pt x="34" y="17"/>
                    <a:pt x="34" y="16"/>
                    <a:pt x="34" y="16"/>
                  </a:cubicBezTo>
                  <a:cubicBezTo>
                    <a:pt x="34" y="15"/>
                    <a:pt x="35" y="15"/>
                    <a:pt x="35" y="15"/>
                  </a:cubicBezTo>
                  <a:cubicBezTo>
                    <a:pt x="35" y="15"/>
                    <a:pt x="35" y="14"/>
                    <a:pt x="35" y="1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401" name="Freeform 404"/>
            <p:cNvSpPr>
              <a:spLocks/>
            </p:cNvSpPr>
            <p:nvPr/>
          </p:nvSpPr>
          <p:spPr bwMode="auto">
            <a:xfrm>
              <a:off x="2190750" y="3846513"/>
              <a:ext cx="50800" cy="20638"/>
            </a:xfrm>
            <a:custGeom>
              <a:avLst/>
              <a:gdLst>
                <a:gd name="T0" fmla="*/ 2 w 17"/>
                <a:gd name="T1" fmla="*/ 0 h 7"/>
                <a:gd name="T2" fmla="*/ 0 w 17"/>
                <a:gd name="T3" fmla="*/ 2 h 7"/>
                <a:gd name="T4" fmla="*/ 0 w 17"/>
                <a:gd name="T5" fmla="*/ 3 h 7"/>
                <a:gd name="T6" fmla="*/ 0 w 17"/>
                <a:gd name="T7" fmla="*/ 4 h 7"/>
                <a:gd name="T8" fmla="*/ 0 w 17"/>
                <a:gd name="T9" fmla="*/ 5 h 7"/>
                <a:gd name="T10" fmla="*/ 1 w 17"/>
                <a:gd name="T11" fmla="*/ 6 h 7"/>
                <a:gd name="T12" fmla="*/ 2 w 17"/>
                <a:gd name="T13" fmla="*/ 6 h 7"/>
                <a:gd name="T14" fmla="*/ 2 w 17"/>
                <a:gd name="T15" fmla="*/ 6 h 7"/>
                <a:gd name="T16" fmla="*/ 3 w 17"/>
                <a:gd name="T17" fmla="*/ 6 h 7"/>
                <a:gd name="T18" fmla="*/ 5 w 17"/>
                <a:gd name="T19" fmla="*/ 6 h 7"/>
                <a:gd name="T20" fmla="*/ 8 w 17"/>
                <a:gd name="T21" fmla="*/ 6 h 7"/>
                <a:gd name="T22" fmla="*/ 11 w 17"/>
                <a:gd name="T23" fmla="*/ 6 h 7"/>
                <a:gd name="T24" fmla="*/ 13 w 17"/>
                <a:gd name="T25" fmla="*/ 6 h 7"/>
                <a:gd name="T26" fmla="*/ 13 w 17"/>
                <a:gd name="T27" fmla="*/ 5 h 7"/>
                <a:gd name="T28" fmla="*/ 14 w 17"/>
                <a:gd name="T29" fmla="*/ 5 h 7"/>
                <a:gd name="T30" fmla="*/ 14 w 17"/>
                <a:gd name="T31" fmla="*/ 4 h 7"/>
                <a:gd name="T32" fmla="*/ 15 w 17"/>
                <a:gd name="T33" fmla="*/ 4 h 7"/>
                <a:gd name="T34" fmla="*/ 15 w 17"/>
                <a:gd name="T35" fmla="*/ 3 h 7"/>
                <a:gd name="T36" fmla="*/ 16 w 17"/>
                <a:gd name="T37" fmla="*/ 3 h 7"/>
                <a:gd name="T38" fmla="*/ 17 w 17"/>
                <a:gd name="T39" fmla="*/ 2 h 7"/>
                <a:gd name="T40" fmla="*/ 16 w 17"/>
                <a:gd name="T41" fmla="*/ 1 h 7"/>
                <a:gd name="T42" fmla="*/ 15 w 17"/>
                <a:gd name="T43" fmla="*/ 1 h 7"/>
                <a:gd name="T44" fmla="*/ 14 w 17"/>
                <a:gd name="T45" fmla="*/ 1 h 7"/>
                <a:gd name="T46" fmla="*/ 14 w 17"/>
                <a:gd name="T47" fmla="*/ 1 h 7"/>
                <a:gd name="T48" fmla="*/ 13 w 17"/>
                <a:gd name="T49" fmla="*/ 1 h 7"/>
                <a:gd name="T50" fmla="*/ 12 w 17"/>
                <a:gd name="T51" fmla="*/ 0 h 7"/>
                <a:gd name="T52" fmla="*/ 9 w 17"/>
                <a:gd name="T53" fmla="*/ 0 h 7"/>
                <a:gd name="T54" fmla="*/ 7 w 17"/>
                <a:gd name="T55" fmla="*/ 0 h 7"/>
                <a:gd name="T56" fmla="*/ 6 w 17"/>
                <a:gd name="T57" fmla="*/ 0 h 7"/>
                <a:gd name="T58" fmla="*/ 5 w 17"/>
                <a:gd name="T59" fmla="*/ 0 h 7"/>
                <a:gd name="T60" fmla="*/ 5 w 17"/>
                <a:gd name="T61" fmla="*/ 0 h 7"/>
                <a:gd name="T62" fmla="*/ 2 w 17"/>
                <a:gd name="T6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" h="7">
                  <a:moveTo>
                    <a:pt x="2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1" y="3"/>
                    <a:pt x="1" y="3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6"/>
                    <a:pt x="1" y="6"/>
                    <a:pt x="1" y="6"/>
                  </a:cubicBezTo>
                  <a:cubicBezTo>
                    <a:pt x="1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3" y="6"/>
                    <a:pt x="3" y="6"/>
                  </a:cubicBezTo>
                  <a:cubicBezTo>
                    <a:pt x="4" y="6"/>
                    <a:pt x="5" y="6"/>
                    <a:pt x="5" y="6"/>
                  </a:cubicBezTo>
                  <a:cubicBezTo>
                    <a:pt x="6" y="6"/>
                    <a:pt x="7" y="6"/>
                    <a:pt x="8" y="6"/>
                  </a:cubicBezTo>
                  <a:cubicBezTo>
                    <a:pt x="9" y="6"/>
                    <a:pt x="10" y="7"/>
                    <a:pt x="11" y="6"/>
                  </a:cubicBezTo>
                  <a:cubicBezTo>
                    <a:pt x="12" y="6"/>
                    <a:pt x="12" y="6"/>
                    <a:pt x="13" y="6"/>
                  </a:cubicBezTo>
                  <a:cubicBezTo>
                    <a:pt x="13" y="6"/>
                    <a:pt x="13" y="6"/>
                    <a:pt x="13" y="5"/>
                  </a:cubicBezTo>
                  <a:cubicBezTo>
                    <a:pt x="13" y="5"/>
                    <a:pt x="14" y="5"/>
                    <a:pt x="14" y="5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5" y="4"/>
                    <a:pt x="15" y="4"/>
                  </a:cubicBezTo>
                  <a:cubicBezTo>
                    <a:pt x="15" y="4"/>
                    <a:pt x="15" y="3"/>
                    <a:pt x="15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2"/>
                    <a:pt x="17" y="2"/>
                    <a:pt x="17" y="2"/>
                  </a:cubicBezTo>
                  <a:cubicBezTo>
                    <a:pt x="17" y="1"/>
                    <a:pt x="16" y="1"/>
                    <a:pt x="16" y="1"/>
                  </a:cubicBezTo>
                  <a:cubicBezTo>
                    <a:pt x="16" y="1"/>
                    <a:pt x="16" y="1"/>
                    <a:pt x="15" y="1"/>
                  </a:cubicBezTo>
                  <a:cubicBezTo>
                    <a:pt x="15" y="1"/>
                    <a:pt x="15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1" y="0"/>
                    <a:pt x="10" y="0"/>
                    <a:pt x="9" y="0"/>
                  </a:cubicBezTo>
                  <a:cubicBezTo>
                    <a:pt x="8" y="0"/>
                    <a:pt x="8" y="0"/>
                    <a:pt x="7" y="0"/>
                  </a:cubicBezTo>
                  <a:cubicBezTo>
                    <a:pt x="7" y="0"/>
                    <a:pt x="7" y="0"/>
                    <a:pt x="6" y="0"/>
                  </a:cubicBezTo>
                  <a:cubicBezTo>
                    <a:pt x="6" y="0"/>
                    <a:pt x="6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402" name="Freeform 405"/>
            <p:cNvSpPr>
              <a:spLocks/>
            </p:cNvSpPr>
            <p:nvPr/>
          </p:nvSpPr>
          <p:spPr bwMode="auto">
            <a:xfrm>
              <a:off x="2328863" y="4044951"/>
              <a:ext cx="4763" cy="11113"/>
            </a:xfrm>
            <a:custGeom>
              <a:avLst/>
              <a:gdLst>
                <a:gd name="T0" fmla="*/ 0 w 2"/>
                <a:gd name="T1" fmla="*/ 3 h 4"/>
                <a:gd name="T2" fmla="*/ 0 w 2"/>
                <a:gd name="T3" fmla="*/ 4 h 4"/>
                <a:gd name="T4" fmla="*/ 0 w 2"/>
                <a:gd name="T5" fmla="*/ 4 h 4"/>
                <a:gd name="T6" fmla="*/ 2 w 2"/>
                <a:gd name="T7" fmla="*/ 4 h 4"/>
                <a:gd name="T8" fmla="*/ 2 w 2"/>
                <a:gd name="T9" fmla="*/ 3 h 4"/>
                <a:gd name="T10" fmla="*/ 2 w 2"/>
                <a:gd name="T11" fmla="*/ 2 h 4"/>
                <a:gd name="T12" fmla="*/ 2 w 2"/>
                <a:gd name="T13" fmla="*/ 2 h 4"/>
                <a:gd name="T14" fmla="*/ 2 w 2"/>
                <a:gd name="T15" fmla="*/ 1 h 4"/>
                <a:gd name="T16" fmla="*/ 1 w 2"/>
                <a:gd name="T17" fmla="*/ 1 h 4"/>
                <a:gd name="T18" fmla="*/ 0 w 2"/>
                <a:gd name="T1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4">
                  <a:moveTo>
                    <a:pt x="0" y="3"/>
                  </a:moveTo>
                  <a:cubicBezTo>
                    <a:pt x="0" y="3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2" y="4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1" y="1"/>
                    <a:pt x="1" y="1"/>
                  </a:cubicBez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403" name="Freeform 406"/>
            <p:cNvSpPr>
              <a:spLocks/>
            </p:cNvSpPr>
            <p:nvPr/>
          </p:nvSpPr>
          <p:spPr bwMode="auto">
            <a:xfrm>
              <a:off x="2346325" y="4013201"/>
              <a:ext cx="7938" cy="4763"/>
            </a:xfrm>
            <a:custGeom>
              <a:avLst/>
              <a:gdLst>
                <a:gd name="T0" fmla="*/ 1 w 3"/>
                <a:gd name="T1" fmla="*/ 2 h 2"/>
                <a:gd name="T2" fmla="*/ 1 w 3"/>
                <a:gd name="T3" fmla="*/ 0 h 2"/>
                <a:gd name="T4" fmla="*/ 0 w 3"/>
                <a:gd name="T5" fmla="*/ 0 h 2"/>
                <a:gd name="T6" fmla="*/ 1 w 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1" y="2"/>
                  </a:moveTo>
                  <a:cubicBezTo>
                    <a:pt x="2" y="2"/>
                    <a:pt x="3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0" y="2"/>
                    <a:pt x="1" y="2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404" name="Freeform 407"/>
            <p:cNvSpPr>
              <a:spLocks/>
            </p:cNvSpPr>
            <p:nvPr/>
          </p:nvSpPr>
          <p:spPr bwMode="auto">
            <a:xfrm>
              <a:off x="2351088" y="3986213"/>
              <a:ext cx="6350" cy="14288"/>
            </a:xfrm>
            <a:custGeom>
              <a:avLst/>
              <a:gdLst>
                <a:gd name="T0" fmla="*/ 2 w 2"/>
                <a:gd name="T1" fmla="*/ 0 h 5"/>
                <a:gd name="T2" fmla="*/ 1 w 2"/>
                <a:gd name="T3" fmla="*/ 1 h 5"/>
                <a:gd name="T4" fmla="*/ 1 w 2"/>
                <a:gd name="T5" fmla="*/ 1 h 5"/>
                <a:gd name="T6" fmla="*/ 1 w 2"/>
                <a:gd name="T7" fmla="*/ 1 h 5"/>
                <a:gd name="T8" fmla="*/ 1 w 2"/>
                <a:gd name="T9" fmla="*/ 2 h 5"/>
                <a:gd name="T10" fmla="*/ 1 w 2"/>
                <a:gd name="T11" fmla="*/ 3 h 5"/>
                <a:gd name="T12" fmla="*/ 1 w 2"/>
                <a:gd name="T13" fmla="*/ 4 h 5"/>
                <a:gd name="T14" fmla="*/ 1 w 2"/>
                <a:gd name="T15" fmla="*/ 5 h 5"/>
                <a:gd name="T16" fmla="*/ 2 w 2"/>
                <a:gd name="T17" fmla="*/ 4 h 5"/>
                <a:gd name="T18" fmla="*/ 2 w 2"/>
                <a:gd name="T19" fmla="*/ 3 h 5"/>
                <a:gd name="T20" fmla="*/ 2 w 2"/>
                <a:gd name="T21" fmla="*/ 2 h 5"/>
                <a:gd name="T22" fmla="*/ 2 w 2"/>
                <a:gd name="T2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2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1" y="3"/>
                    <a:pt x="0" y="4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5"/>
                    <a:pt x="2" y="4"/>
                    <a:pt x="2" y="4"/>
                  </a:cubicBezTo>
                  <a:cubicBezTo>
                    <a:pt x="2" y="4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405" name="Freeform 408"/>
            <p:cNvSpPr>
              <a:spLocks/>
            </p:cNvSpPr>
            <p:nvPr/>
          </p:nvSpPr>
          <p:spPr bwMode="auto">
            <a:xfrm>
              <a:off x="2389188" y="4016376"/>
              <a:ext cx="9525" cy="7938"/>
            </a:xfrm>
            <a:custGeom>
              <a:avLst/>
              <a:gdLst>
                <a:gd name="T0" fmla="*/ 1 w 3"/>
                <a:gd name="T1" fmla="*/ 1 h 3"/>
                <a:gd name="T2" fmla="*/ 1 w 3"/>
                <a:gd name="T3" fmla="*/ 3 h 3"/>
                <a:gd name="T4" fmla="*/ 1 w 3"/>
                <a:gd name="T5" fmla="*/ 3 h 3"/>
                <a:gd name="T6" fmla="*/ 2 w 3"/>
                <a:gd name="T7" fmla="*/ 3 h 3"/>
                <a:gd name="T8" fmla="*/ 3 w 3"/>
                <a:gd name="T9" fmla="*/ 2 h 3"/>
                <a:gd name="T10" fmla="*/ 2 w 3"/>
                <a:gd name="T11" fmla="*/ 0 h 3"/>
                <a:gd name="T12" fmla="*/ 1 w 3"/>
                <a:gd name="T13" fmla="*/ 0 h 3"/>
                <a:gd name="T14" fmla="*/ 1 w 3"/>
                <a:gd name="T1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3">
                  <a:moveTo>
                    <a:pt x="1" y="1"/>
                  </a:moveTo>
                  <a:cubicBezTo>
                    <a:pt x="1" y="2"/>
                    <a:pt x="1" y="2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2"/>
                    <a:pt x="3" y="2"/>
                  </a:cubicBezTo>
                  <a:cubicBezTo>
                    <a:pt x="3" y="1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406" name="Freeform 409"/>
            <p:cNvSpPr>
              <a:spLocks/>
            </p:cNvSpPr>
            <p:nvPr/>
          </p:nvSpPr>
          <p:spPr bwMode="auto">
            <a:xfrm>
              <a:off x="2351088" y="3960813"/>
              <a:ext cx="9525" cy="17463"/>
            </a:xfrm>
            <a:custGeom>
              <a:avLst/>
              <a:gdLst>
                <a:gd name="T0" fmla="*/ 1 w 3"/>
                <a:gd name="T1" fmla="*/ 5 h 6"/>
                <a:gd name="T2" fmla="*/ 2 w 3"/>
                <a:gd name="T3" fmla="*/ 5 h 6"/>
                <a:gd name="T4" fmla="*/ 3 w 3"/>
                <a:gd name="T5" fmla="*/ 6 h 6"/>
                <a:gd name="T6" fmla="*/ 3 w 3"/>
                <a:gd name="T7" fmla="*/ 5 h 6"/>
                <a:gd name="T8" fmla="*/ 2 w 3"/>
                <a:gd name="T9" fmla="*/ 3 h 6"/>
                <a:gd name="T10" fmla="*/ 2 w 3"/>
                <a:gd name="T11" fmla="*/ 2 h 6"/>
                <a:gd name="T12" fmla="*/ 1 w 3"/>
                <a:gd name="T13" fmla="*/ 1 h 6"/>
                <a:gd name="T14" fmla="*/ 0 w 3"/>
                <a:gd name="T15" fmla="*/ 1 h 6"/>
                <a:gd name="T16" fmla="*/ 0 w 3"/>
                <a:gd name="T17" fmla="*/ 3 h 6"/>
                <a:gd name="T18" fmla="*/ 1 w 3"/>
                <a:gd name="T1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6">
                  <a:moveTo>
                    <a:pt x="1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6"/>
                    <a:pt x="3" y="6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3" y="4"/>
                    <a:pt x="2" y="4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1"/>
                    <a:pt x="1" y="1"/>
                  </a:cubicBezTo>
                  <a:cubicBezTo>
                    <a:pt x="1" y="1"/>
                    <a:pt x="0" y="0"/>
                    <a:pt x="0" y="1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4"/>
                    <a:pt x="1" y="5"/>
                    <a:pt x="1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407" name="Freeform 410"/>
            <p:cNvSpPr>
              <a:spLocks/>
            </p:cNvSpPr>
            <p:nvPr/>
          </p:nvSpPr>
          <p:spPr bwMode="auto">
            <a:xfrm>
              <a:off x="2343150" y="3937001"/>
              <a:ext cx="7938" cy="17463"/>
            </a:xfrm>
            <a:custGeom>
              <a:avLst/>
              <a:gdLst>
                <a:gd name="T0" fmla="*/ 1 w 3"/>
                <a:gd name="T1" fmla="*/ 0 h 6"/>
                <a:gd name="T2" fmla="*/ 0 w 3"/>
                <a:gd name="T3" fmla="*/ 2 h 6"/>
                <a:gd name="T4" fmla="*/ 1 w 3"/>
                <a:gd name="T5" fmla="*/ 4 h 6"/>
                <a:gd name="T6" fmla="*/ 1 w 3"/>
                <a:gd name="T7" fmla="*/ 5 h 6"/>
                <a:gd name="T8" fmla="*/ 2 w 3"/>
                <a:gd name="T9" fmla="*/ 5 h 6"/>
                <a:gd name="T10" fmla="*/ 3 w 3"/>
                <a:gd name="T11" fmla="*/ 5 h 6"/>
                <a:gd name="T12" fmla="*/ 3 w 3"/>
                <a:gd name="T13" fmla="*/ 4 h 6"/>
                <a:gd name="T14" fmla="*/ 3 w 3"/>
                <a:gd name="T15" fmla="*/ 3 h 6"/>
                <a:gd name="T16" fmla="*/ 3 w 3"/>
                <a:gd name="T17" fmla="*/ 3 h 6"/>
                <a:gd name="T18" fmla="*/ 3 w 3"/>
                <a:gd name="T19" fmla="*/ 2 h 6"/>
                <a:gd name="T20" fmla="*/ 2 w 3"/>
                <a:gd name="T21" fmla="*/ 1 h 6"/>
                <a:gd name="T22" fmla="*/ 1 w 3"/>
                <a:gd name="T2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" h="6">
                  <a:moveTo>
                    <a:pt x="1" y="0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1" y="3"/>
                    <a:pt x="1" y="3"/>
                    <a:pt x="1" y="4"/>
                  </a:cubicBezTo>
                  <a:cubicBezTo>
                    <a:pt x="1" y="4"/>
                    <a:pt x="1" y="5"/>
                    <a:pt x="1" y="5"/>
                  </a:cubicBezTo>
                  <a:cubicBezTo>
                    <a:pt x="1" y="5"/>
                    <a:pt x="1" y="5"/>
                    <a:pt x="2" y="5"/>
                  </a:cubicBezTo>
                  <a:cubicBezTo>
                    <a:pt x="2" y="6"/>
                    <a:pt x="2" y="5"/>
                    <a:pt x="3" y="5"/>
                  </a:cubicBezTo>
                  <a:cubicBezTo>
                    <a:pt x="3" y="5"/>
                    <a:pt x="3" y="4"/>
                    <a:pt x="3" y="4"/>
                  </a:cubicBezTo>
                  <a:cubicBezTo>
                    <a:pt x="3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2" y="2"/>
                    <a:pt x="2" y="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408" name="Freeform 411"/>
            <p:cNvSpPr>
              <a:spLocks/>
            </p:cNvSpPr>
            <p:nvPr/>
          </p:nvSpPr>
          <p:spPr bwMode="auto">
            <a:xfrm>
              <a:off x="2336800" y="3913188"/>
              <a:ext cx="9525" cy="15875"/>
            </a:xfrm>
            <a:custGeom>
              <a:avLst/>
              <a:gdLst>
                <a:gd name="T0" fmla="*/ 1 w 3"/>
                <a:gd name="T1" fmla="*/ 1 h 5"/>
                <a:gd name="T2" fmla="*/ 1 w 3"/>
                <a:gd name="T3" fmla="*/ 1 h 5"/>
                <a:gd name="T4" fmla="*/ 0 w 3"/>
                <a:gd name="T5" fmla="*/ 1 h 5"/>
                <a:gd name="T6" fmla="*/ 0 w 3"/>
                <a:gd name="T7" fmla="*/ 2 h 5"/>
                <a:gd name="T8" fmla="*/ 1 w 3"/>
                <a:gd name="T9" fmla="*/ 3 h 5"/>
                <a:gd name="T10" fmla="*/ 1 w 3"/>
                <a:gd name="T11" fmla="*/ 4 h 5"/>
                <a:gd name="T12" fmla="*/ 3 w 3"/>
                <a:gd name="T13" fmla="*/ 4 h 5"/>
                <a:gd name="T14" fmla="*/ 3 w 3"/>
                <a:gd name="T15" fmla="*/ 3 h 5"/>
                <a:gd name="T16" fmla="*/ 3 w 3"/>
                <a:gd name="T17" fmla="*/ 2 h 5"/>
                <a:gd name="T18" fmla="*/ 3 w 3"/>
                <a:gd name="T19" fmla="*/ 2 h 5"/>
                <a:gd name="T20" fmla="*/ 1 w 3"/>
                <a:gd name="T2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" h="5">
                  <a:moveTo>
                    <a:pt x="1" y="1"/>
                  </a:moveTo>
                  <a:cubicBezTo>
                    <a:pt x="1" y="0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5"/>
                    <a:pt x="2" y="5"/>
                    <a:pt x="3" y="4"/>
                  </a:cubicBezTo>
                  <a:cubicBezTo>
                    <a:pt x="3" y="4"/>
                    <a:pt x="3" y="3"/>
                    <a:pt x="3" y="3"/>
                  </a:cubicBezTo>
                  <a:cubicBezTo>
                    <a:pt x="3" y="3"/>
                    <a:pt x="3" y="3"/>
                    <a:pt x="3" y="2"/>
                  </a:cubicBezTo>
                  <a:cubicBezTo>
                    <a:pt x="3" y="2"/>
                    <a:pt x="2" y="2"/>
                    <a:pt x="3" y="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409" name="Freeform 412"/>
            <p:cNvSpPr>
              <a:spLocks/>
            </p:cNvSpPr>
            <p:nvPr/>
          </p:nvSpPr>
          <p:spPr bwMode="auto">
            <a:xfrm>
              <a:off x="2346325" y="3911601"/>
              <a:ext cx="11113" cy="7938"/>
            </a:xfrm>
            <a:custGeom>
              <a:avLst/>
              <a:gdLst>
                <a:gd name="T0" fmla="*/ 3 w 4"/>
                <a:gd name="T1" fmla="*/ 2 h 3"/>
                <a:gd name="T2" fmla="*/ 3 w 4"/>
                <a:gd name="T3" fmla="*/ 2 h 3"/>
                <a:gd name="T4" fmla="*/ 2 w 4"/>
                <a:gd name="T5" fmla="*/ 3 h 3"/>
                <a:gd name="T6" fmla="*/ 0 w 4"/>
                <a:gd name="T7" fmla="*/ 2 h 3"/>
                <a:gd name="T8" fmla="*/ 1 w 4"/>
                <a:gd name="T9" fmla="*/ 0 h 3"/>
                <a:gd name="T10" fmla="*/ 2 w 4"/>
                <a:gd name="T11" fmla="*/ 1 h 3"/>
                <a:gd name="T12" fmla="*/ 3 w 4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4" y="3"/>
                    <a:pt x="3" y="3"/>
                    <a:pt x="2" y="3"/>
                  </a:cubicBezTo>
                  <a:cubicBezTo>
                    <a:pt x="1" y="3"/>
                    <a:pt x="1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2" y="1"/>
                    <a:pt x="2" y="1"/>
                    <a:pt x="3" y="2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410" name="Freeform 413"/>
            <p:cNvSpPr>
              <a:spLocks/>
            </p:cNvSpPr>
            <p:nvPr/>
          </p:nvSpPr>
          <p:spPr bwMode="auto">
            <a:xfrm>
              <a:off x="2347913" y="3925888"/>
              <a:ext cx="9525" cy="4763"/>
            </a:xfrm>
            <a:custGeom>
              <a:avLst/>
              <a:gdLst>
                <a:gd name="T0" fmla="*/ 1 w 3"/>
                <a:gd name="T1" fmla="*/ 2 h 2"/>
                <a:gd name="T2" fmla="*/ 3 w 3"/>
                <a:gd name="T3" fmla="*/ 1 h 2"/>
                <a:gd name="T4" fmla="*/ 2 w 3"/>
                <a:gd name="T5" fmla="*/ 0 h 2"/>
                <a:gd name="T6" fmla="*/ 1 w 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1" y="2"/>
                  </a:moveTo>
                  <a:cubicBezTo>
                    <a:pt x="2" y="2"/>
                    <a:pt x="3" y="1"/>
                    <a:pt x="3" y="1"/>
                  </a:cubicBezTo>
                  <a:cubicBezTo>
                    <a:pt x="3" y="1"/>
                    <a:pt x="2" y="0"/>
                    <a:pt x="2" y="0"/>
                  </a:cubicBezTo>
                  <a:cubicBezTo>
                    <a:pt x="1" y="0"/>
                    <a:pt x="0" y="2"/>
                    <a:pt x="1" y="2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411" name="Freeform 415"/>
            <p:cNvSpPr>
              <a:spLocks/>
            </p:cNvSpPr>
            <p:nvPr/>
          </p:nvSpPr>
          <p:spPr bwMode="auto">
            <a:xfrm>
              <a:off x="2336801" y="3887789"/>
              <a:ext cx="9525" cy="7938"/>
            </a:xfrm>
            <a:custGeom>
              <a:avLst/>
              <a:gdLst>
                <a:gd name="T0" fmla="*/ 1 w 3"/>
                <a:gd name="T1" fmla="*/ 2 h 3"/>
                <a:gd name="T2" fmla="*/ 2 w 3"/>
                <a:gd name="T3" fmla="*/ 2 h 3"/>
                <a:gd name="T4" fmla="*/ 2 w 3"/>
                <a:gd name="T5" fmla="*/ 1 h 3"/>
                <a:gd name="T6" fmla="*/ 1 w 3"/>
                <a:gd name="T7" fmla="*/ 0 h 3"/>
                <a:gd name="T8" fmla="*/ 1 w 3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1" y="2"/>
                  </a:moveTo>
                  <a:cubicBezTo>
                    <a:pt x="1" y="3"/>
                    <a:pt x="2" y="3"/>
                    <a:pt x="2" y="2"/>
                  </a:cubicBezTo>
                  <a:cubicBezTo>
                    <a:pt x="3" y="2"/>
                    <a:pt x="3" y="1"/>
                    <a:pt x="2" y="1"/>
                  </a:cubicBezTo>
                  <a:cubicBezTo>
                    <a:pt x="2" y="1"/>
                    <a:pt x="2" y="0"/>
                    <a:pt x="1" y="0"/>
                  </a:cubicBezTo>
                  <a:cubicBezTo>
                    <a:pt x="0" y="0"/>
                    <a:pt x="0" y="1"/>
                    <a:pt x="1" y="2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412" name="Freeform 416"/>
            <p:cNvSpPr>
              <a:spLocks/>
            </p:cNvSpPr>
            <p:nvPr/>
          </p:nvSpPr>
          <p:spPr bwMode="auto">
            <a:xfrm>
              <a:off x="2311401" y="3878264"/>
              <a:ext cx="14288" cy="14288"/>
            </a:xfrm>
            <a:custGeom>
              <a:avLst/>
              <a:gdLst>
                <a:gd name="T0" fmla="*/ 1 w 5"/>
                <a:gd name="T1" fmla="*/ 0 h 5"/>
                <a:gd name="T2" fmla="*/ 0 w 5"/>
                <a:gd name="T3" fmla="*/ 1 h 5"/>
                <a:gd name="T4" fmla="*/ 0 w 5"/>
                <a:gd name="T5" fmla="*/ 1 h 5"/>
                <a:gd name="T6" fmla="*/ 0 w 5"/>
                <a:gd name="T7" fmla="*/ 2 h 5"/>
                <a:gd name="T8" fmla="*/ 1 w 5"/>
                <a:gd name="T9" fmla="*/ 2 h 5"/>
                <a:gd name="T10" fmla="*/ 1 w 5"/>
                <a:gd name="T11" fmla="*/ 2 h 5"/>
                <a:gd name="T12" fmla="*/ 2 w 5"/>
                <a:gd name="T13" fmla="*/ 3 h 5"/>
                <a:gd name="T14" fmla="*/ 4 w 5"/>
                <a:gd name="T15" fmla="*/ 5 h 5"/>
                <a:gd name="T16" fmla="*/ 5 w 5"/>
                <a:gd name="T17" fmla="*/ 4 h 5"/>
                <a:gd name="T18" fmla="*/ 3 w 5"/>
                <a:gd name="T19" fmla="*/ 2 h 5"/>
                <a:gd name="T20" fmla="*/ 2 w 5"/>
                <a:gd name="T21" fmla="*/ 1 h 5"/>
                <a:gd name="T22" fmla="*/ 1 w 5"/>
                <a:gd name="T2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" h="5">
                  <a:moveTo>
                    <a:pt x="1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3" y="5"/>
                    <a:pt x="4" y="5"/>
                  </a:cubicBezTo>
                  <a:cubicBezTo>
                    <a:pt x="4" y="5"/>
                    <a:pt x="5" y="5"/>
                    <a:pt x="5" y="4"/>
                  </a:cubicBezTo>
                  <a:cubicBezTo>
                    <a:pt x="5" y="3"/>
                    <a:pt x="4" y="3"/>
                    <a:pt x="3" y="2"/>
                  </a:cubicBezTo>
                  <a:cubicBezTo>
                    <a:pt x="3" y="2"/>
                    <a:pt x="2" y="1"/>
                    <a:pt x="2" y="1"/>
                  </a:cubicBezTo>
                  <a:cubicBezTo>
                    <a:pt x="2" y="1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413" name="Freeform 417"/>
            <p:cNvSpPr>
              <a:spLocks/>
            </p:cNvSpPr>
            <p:nvPr/>
          </p:nvSpPr>
          <p:spPr bwMode="auto">
            <a:xfrm>
              <a:off x="2325688" y="3902076"/>
              <a:ext cx="4763" cy="3175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0 h 1"/>
                <a:gd name="T4" fmla="*/ 1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2" y="1"/>
                    <a:pt x="2" y="0"/>
                    <a:pt x="1" y="0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414" name="Freeform 418"/>
            <p:cNvSpPr>
              <a:spLocks/>
            </p:cNvSpPr>
            <p:nvPr/>
          </p:nvSpPr>
          <p:spPr bwMode="auto">
            <a:xfrm>
              <a:off x="2343151" y="3867151"/>
              <a:ext cx="4763" cy="11113"/>
            </a:xfrm>
            <a:custGeom>
              <a:avLst/>
              <a:gdLst>
                <a:gd name="T0" fmla="*/ 1 w 2"/>
                <a:gd name="T1" fmla="*/ 3 h 4"/>
                <a:gd name="T2" fmla="*/ 2 w 2"/>
                <a:gd name="T3" fmla="*/ 3 h 4"/>
                <a:gd name="T4" fmla="*/ 2 w 2"/>
                <a:gd name="T5" fmla="*/ 2 h 4"/>
                <a:gd name="T6" fmla="*/ 0 w 2"/>
                <a:gd name="T7" fmla="*/ 2 h 4"/>
                <a:gd name="T8" fmla="*/ 0 w 2"/>
                <a:gd name="T9" fmla="*/ 3 h 4"/>
                <a:gd name="T10" fmla="*/ 1 w 2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4">
                  <a:moveTo>
                    <a:pt x="1" y="3"/>
                  </a:moveTo>
                  <a:cubicBezTo>
                    <a:pt x="1" y="3"/>
                    <a:pt x="1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0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1" y="3"/>
                    <a:pt x="1" y="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415" name="Freeform 419"/>
            <p:cNvSpPr>
              <a:spLocks/>
            </p:cNvSpPr>
            <p:nvPr/>
          </p:nvSpPr>
          <p:spPr bwMode="auto">
            <a:xfrm>
              <a:off x="1474788" y="3860801"/>
              <a:ext cx="119063" cy="138113"/>
            </a:xfrm>
            <a:custGeom>
              <a:avLst/>
              <a:gdLst>
                <a:gd name="T0" fmla="*/ 23 w 41"/>
                <a:gd name="T1" fmla="*/ 44 h 47"/>
                <a:gd name="T2" fmla="*/ 24 w 41"/>
                <a:gd name="T3" fmla="*/ 42 h 47"/>
                <a:gd name="T4" fmla="*/ 25 w 41"/>
                <a:gd name="T5" fmla="*/ 41 h 47"/>
                <a:gd name="T6" fmla="*/ 26 w 41"/>
                <a:gd name="T7" fmla="*/ 39 h 47"/>
                <a:gd name="T8" fmla="*/ 29 w 41"/>
                <a:gd name="T9" fmla="*/ 39 h 47"/>
                <a:gd name="T10" fmla="*/ 30 w 41"/>
                <a:gd name="T11" fmla="*/ 37 h 47"/>
                <a:gd name="T12" fmla="*/ 31 w 41"/>
                <a:gd name="T13" fmla="*/ 36 h 47"/>
                <a:gd name="T14" fmla="*/ 30 w 41"/>
                <a:gd name="T15" fmla="*/ 33 h 47"/>
                <a:gd name="T16" fmla="*/ 34 w 41"/>
                <a:gd name="T17" fmla="*/ 31 h 47"/>
                <a:gd name="T18" fmla="*/ 41 w 41"/>
                <a:gd name="T19" fmla="*/ 24 h 47"/>
                <a:gd name="T20" fmla="*/ 41 w 41"/>
                <a:gd name="T21" fmla="*/ 24 h 47"/>
                <a:gd name="T22" fmla="*/ 38 w 41"/>
                <a:gd name="T23" fmla="*/ 23 h 47"/>
                <a:gd name="T24" fmla="*/ 37 w 41"/>
                <a:gd name="T25" fmla="*/ 23 h 47"/>
                <a:gd name="T26" fmla="*/ 37 w 41"/>
                <a:gd name="T27" fmla="*/ 24 h 47"/>
                <a:gd name="T28" fmla="*/ 35 w 41"/>
                <a:gd name="T29" fmla="*/ 23 h 47"/>
                <a:gd name="T30" fmla="*/ 35 w 41"/>
                <a:gd name="T31" fmla="*/ 23 h 47"/>
                <a:gd name="T32" fmla="*/ 31 w 41"/>
                <a:gd name="T33" fmla="*/ 23 h 47"/>
                <a:gd name="T34" fmla="*/ 35 w 41"/>
                <a:gd name="T35" fmla="*/ 0 h 47"/>
                <a:gd name="T36" fmla="*/ 34 w 41"/>
                <a:gd name="T37" fmla="*/ 1 h 47"/>
                <a:gd name="T38" fmla="*/ 17 w 41"/>
                <a:gd name="T39" fmla="*/ 1 h 47"/>
                <a:gd name="T40" fmla="*/ 16 w 41"/>
                <a:gd name="T41" fmla="*/ 8 h 47"/>
                <a:gd name="T42" fmla="*/ 11 w 41"/>
                <a:gd name="T43" fmla="*/ 8 h 47"/>
                <a:gd name="T44" fmla="*/ 17 w 41"/>
                <a:gd name="T45" fmla="*/ 13 h 47"/>
                <a:gd name="T46" fmla="*/ 19 w 41"/>
                <a:gd name="T47" fmla="*/ 16 h 47"/>
                <a:gd name="T48" fmla="*/ 21 w 41"/>
                <a:gd name="T49" fmla="*/ 17 h 47"/>
                <a:gd name="T50" fmla="*/ 20 w 41"/>
                <a:gd name="T51" fmla="*/ 19 h 47"/>
                <a:gd name="T52" fmla="*/ 20 w 41"/>
                <a:gd name="T53" fmla="*/ 21 h 47"/>
                <a:gd name="T54" fmla="*/ 7 w 41"/>
                <a:gd name="T55" fmla="*/ 21 h 47"/>
                <a:gd name="T56" fmla="*/ 1 w 41"/>
                <a:gd name="T57" fmla="*/ 30 h 47"/>
                <a:gd name="T58" fmla="*/ 3 w 41"/>
                <a:gd name="T59" fmla="*/ 32 h 47"/>
                <a:gd name="T60" fmla="*/ 1 w 41"/>
                <a:gd name="T61" fmla="*/ 34 h 47"/>
                <a:gd name="T62" fmla="*/ 1 w 41"/>
                <a:gd name="T63" fmla="*/ 37 h 47"/>
                <a:gd name="T64" fmla="*/ 0 w 41"/>
                <a:gd name="T65" fmla="*/ 38 h 47"/>
                <a:gd name="T66" fmla="*/ 8 w 41"/>
                <a:gd name="T67" fmla="*/ 45 h 47"/>
                <a:gd name="T68" fmla="*/ 15 w 41"/>
                <a:gd name="T69" fmla="*/ 45 h 47"/>
                <a:gd name="T70" fmla="*/ 20 w 41"/>
                <a:gd name="T71" fmla="*/ 47 h 47"/>
                <a:gd name="T72" fmla="*/ 20 w 41"/>
                <a:gd name="T73" fmla="*/ 45 h 47"/>
                <a:gd name="T74" fmla="*/ 23 w 41"/>
                <a:gd name="T75" fmla="*/ 4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1" h="47">
                  <a:moveTo>
                    <a:pt x="23" y="44"/>
                  </a:moveTo>
                  <a:cubicBezTo>
                    <a:pt x="23" y="43"/>
                    <a:pt x="23" y="43"/>
                    <a:pt x="24" y="42"/>
                  </a:cubicBezTo>
                  <a:cubicBezTo>
                    <a:pt x="24" y="42"/>
                    <a:pt x="25" y="42"/>
                    <a:pt x="25" y="41"/>
                  </a:cubicBezTo>
                  <a:cubicBezTo>
                    <a:pt x="25" y="40"/>
                    <a:pt x="26" y="39"/>
                    <a:pt x="26" y="39"/>
                  </a:cubicBezTo>
                  <a:cubicBezTo>
                    <a:pt x="27" y="39"/>
                    <a:pt x="28" y="39"/>
                    <a:pt x="29" y="39"/>
                  </a:cubicBezTo>
                  <a:cubicBezTo>
                    <a:pt x="29" y="38"/>
                    <a:pt x="29" y="38"/>
                    <a:pt x="30" y="37"/>
                  </a:cubicBezTo>
                  <a:cubicBezTo>
                    <a:pt x="30" y="37"/>
                    <a:pt x="31" y="37"/>
                    <a:pt x="31" y="36"/>
                  </a:cubicBezTo>
                  <a:cubicBezTo>
                    <a:pt x="30" y="35"/>
                    <a:pt x="30" y="33"/>
                    <a:pt x="30" y="33"/>
                  </a:cubicBezTo>
                  <a:cubicBezTo>
                    <a:pt x="30" y="33"/>
                    <a:pt x="33" y="33"/>
                    <a:pt x="34" y="31"/>
                  </a:cubicBezTo>
                  <a:cubicBezTo>
                    <a:pt x="35" y="30"/>
                    <a:pt x="39" y="26"/>
                    <a:pt x="41" y="24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41" y="24"/>
                    <a:pt x="40" y="24"/>
                    <a:pt x="38" y="23"/>
                  </a:cubicBezTo>
                  <a:cubicBezTo>
                    <a:pt x="37" y="23"/>
                    <a:pt x="38" y="23"/>
                    <a:pt x="37" y="23"/>
                  </a:cubicBezTo>
                  <a:cubicBezTo>
                    <a:pt x="37" y="22"/>
                    <a:pt x="37" y="24"/>
                    <a:pt x="37" y="24"/>
                  </a:cubicBezTo>
                  <a:cubicBezTo>
                    <a:pt x="36" y="25"/>
                    <a:pt x="36" y="24"/>
                    <a:pt x="35" y="23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4" y="0"/>
                    <a:pt x="34" y="1"/>
                    <a:pt x="34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6" y="12"/>
                    <a:pt x="17" y="13"/>
                  </a:cubicBezTo>
                  <a:cubicBezTo>
                    <a:pt x="18" y="14"/>
                    <a:pt x="18" y="15"/>
                    <a:pt x="19" y="16"/>
                  </a:cubicBezTo>
                  <a:cubicBezTo>
                    <a:pt x="20" y="17"/>
                    <a:pt x="20" y="17"/>
                    <a:pt x="21" y="17"/>
                  </a:cubicBezTo>
                  <a:cubicBezTo>
                    <a:pt x="21" y="18"/>
                    <a:pt x="21" y="18"/>
                    <a:pt x="20" y="19"/>
                  </a:cubicBezTo>
                  <a:cubicBezTo>
                    <a:pt x="19" y="19"/>
                    <a:pt x="20" y="21"/>
                    <a:pt x="20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3" y="32"/>
                    <a:pt x="3" y="32"/>
                  </a:cubicBezTo>
                  <a:cubicBezTo>
                    <a:pt x="3" y="33"/>
                    <a:pt x="1" y="34"/>
                    <a:pt x="1" y="34"/>
                  </a:cubicBezTo>
                  <a:cubicBezTo>
                    <a:pt x="1" y="34"/>
                    <a:pt x="1" y="36"/>
                    <a:pt x="1" y="37"/>
                  </a:cubicBezTo>
                  <a:cubicBezTo>
                    <a:pt x="0" y="37"/>
                    <a:pt x="0" y="37"/>
                    <a:pt x="0" y="38"/>
                  </a:cubicBezTo>
                  <a:cubicBezTo>
                    <a:pt x="2" y="40"/>
                    <a:pt x="7" y="44"/>
                    <a:pt x="8" y="45"/>
                  </a:cubicBezTo>
                  <a:cubicBezTo>
                    <a:pt x="10" y="46"/>
                    <a:pt x="11" y="45"/>
                    <a:pt x="15" y="45"/>
                  </a:cubicBezTo>
                  <a:cubicBezTo>
                    <a:pt x="17" y="45"/>
                    <a:pt x="18" y="46"/>
                    <a:pt x="20" y="47"/>
                  </a:cubicBezTo>
                  <a:cubicBezTo>
                    <a:pt x="20" y="46"/>
                    <a:pt x="20" y="45"/>
                    <a:pt x="20" y="45"/>
                  </a:cubicBezTo>
                  <a:cubicBezTo>
                    <a:pt x="21" y="45"/>
                    <a:pt x="22" y="44"/>
                    <a:pt x="23" y="4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416" name="Freeform 420"/>
            <p:cNvSpPr>
              <a:spLocks/>
            </p:cNvSpPr>
            <p:nvPr/>
          </p:nvSpPr>
          <p:spPr bwMode="auto">
            <a:xfrm>
              <a:off x="1565276" y="3840164"/>
              <a:ext cx="42863" cy="88900"/>
            </a:xfrm>
            <a:custGeom>
              <a:avLst/>
              <a:gdLst>
                <a:gd name="T0" fmla="*/ 4 w 15"/>
                <a:gd name="T1" fmla="*/ 30 h 30"/>
                <a:gd name="T2" fmla="*/ 4 w 15"/>
                <a:gd name="T3" fmla="*/ 29 h 30"/>
                <a:gd name="T4" fmla="*/ 6 w 15"/>
                <a:gd name="T5" fmla="*/ 27 h 30"/>
                <a:gd name="T6" fmla="*/ 8 w 15"/>
                <a:gd name="T7" fmla="*/ 24 h 30"/>
                <a:gd name="T8" fmla="*/ 9 w 15"/>
                <a:gd name="T9" fmla="*/ 22 h 30"/>
                <a:gd name="T10" fmla="*/ 11 w 15"/>
                <a:gd name="T11" fmla="*/ 21 h 30"/>
                <a:gd name="T12" fmla="*/ 12 w 15"/>
                <a:gd name="T13" fmla="*/ 19 h 30"/>
                <a:gd name="T14" fmla="*/ 12 w 15"/>
                <a:gd name="T15" fmla="*/ 17 h 30"/>
                <a:gd name="T16" fmla="*/ 11 w 15"/>
                <a:gd name="T17" fmla="*/ 15 h 30"/>
                <a:gd name="T18" fmla="*/ 12 w 15"/>
                <a:gd name="T19" fmla="*/ 12 h 30"/>
                <a:gd name="T20" fmla="*/ 13 w 15"/>
                <a:gd name="T21" fmla="*/ 10 h 30"/>
                <a:gd name="T22" fmla="*/ 13 w 15"/>
                <a:gd name="T23" fmla="*/ 8 h 30"/>
                <a:gd name="T24" fmla="*/ 15 w 15"/>
                <a:gd name="T25" fmla="*/ 5 h 30"/>
                <a:gd name="T26" fmla="*/ 14 w 15"/>
                <a:gd name="T27" fmla="*/ 3 h 30"/>
                <a:gd name="T28" fmla="*/ 14 w 15"/>
                <a:gd name="T29" fmla="*/ 1 h 30"/>
                <a:gd name="T30" fmla="*/ 11 w 15"/>
                <a:gd name="T31" fmla="*/ 1 h 30"/>
                <a:gd name="T32" fmla="*/ 10 w 15"/>
                <a:gd name="T33" fmla="*/ 4 h 30"/>
                <a:gd name="T34" fmla="*/ 6 w 15"/>
                <a:gd name="T35" fmla="*/ 8 h 30"/>
                <a:gd name="T36" fmla="*/ 5 w 15"/>
                <a:gd name="T37" fmla="*/ 7 h 30"/>
                <a:gd name="T38" fmla="*/ 4 w 15"/>
                <a:gd name="T39" fmla="*/ 7 h 30"/>
                <a:gd name="T40" fmla="*/ 0 w 15"/>
                <a:gd name="T41" fmla="*/ 30 h 30"/>
                <a:gd name="T42" fmla="*/ 4 w 15"/>
                <a:gd name="T4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" h="30">
                  <a:moveTo>
                    <a:pt x="4" y="30"/>
                  </a:moveTo>
                  <a:cubicBezTo>
                    <a:pt x="3" y="29"/>
                    <a:pt x="4" y="29"/>
                    <a:pt x="4" y="29"/>
                  </a:cubicBezTo>
                  <a:cubicBezTo>
                    <a:pt x="4" y="28"/>
                    <a:pt x="5" y="27"/>
                    <a:pt x="6" y="27"/>
                  </a:cubicBezTo>
                  <a:cubicBezTo>
                    <a:pt x="7" y="26"/>
                    <a:pt x="7" y="26"/>
                    <a:pt x="8" y="24"/>
                  </a:cubicBezTo>
                  <a:cubicBezTo>
                    <a:pt x="9" y="23"/>
                    <a:pt x="9" y="23"/>
                    <a:pt x="9" y="22"/>
                  </a:cubicBezTo>
                  <a:cubicBezTo>
                    <a:pt x="10" y="22"/>
                    <a:pt x="10" y="22"/>
                    <a:pt x="11" y="21"/>
                  </a:cubicBezTo>
                  <a:cubicBezTo>
                    <a:pt x="11" y="20"/>
                    <a:pt x="11" y="19"/>
                    <a:pt x="12" y="19"/>
                  </a:cubicBezTo>
                  <a:cubicBezTo>
                    <a:pt x="12" y="18"/>
                    <a:pt x="12" y="18"/>
                    <a:pt x="12" y="17"/>
                  </a:cubicBezTo>
                  <a:cubicBezTo>
                    <a:pt x="12" y="15"/>
                    <a:pt x="12" y="16"/>
                    <a:pt x="11" y="15"/>
                  </a:cubicBezTo>
                  <a:cubicBezTo>
                    <a:pt x="11" y="15"/>
                    <a:pt x="11" y="14"/>
                    <a:pt x="12" y="12"/>
                  </a:cubicBezTo>
                  <a:cubicBezTo>
                    <a:pt x="13" y="11"/>
                    <a:pt x="13" y="11"/>
                    <a:pt x="13" y="10"/>
                  </a:cubicBezTo>
                  <a:cubicBezTo>
                    <a:pt x="12" y="10"/>
                    <a:pt x="13" y="9"/>
                    <a:pt x="13" y="8"/>
                  </a:cubicBezTo>
                  <a:cubicBezTo>
                    <a:pt x="13" y="8"/>
                    <a:pt x="14" y="6"/>
                    <a:pt x="15" y="5"/>
                  </a:cubicBezTo>
                  <a:cubicBezTo>
                    <a:pt x="15" y="4"/>
                    <a:pt x="15" y="4"/>
                    <a:pt x="14" y="3"/>
                  </a:cubicBezTo>
                  <a:cubicBezTo>
                    <a:pt x="14" y="2"/>
                    <a:pt x="14" y="2"/>
                    <a:pt x="14" y="1"/>
                  </a:cubicBezTo>
                  <a:cubicBezTo>
                    <a:pt x="13" y="0"/>
                    <a:pt x="11" y="1"/>
                    <a:pt x="11" y="1"/>
                  </a:cubicBezTo>
                  <a:cubicBezTo>
                    <a:pt x="11" y="1"/>
                    <a:pt x="10" y="3"/>
                    <a:pt x="10" y="4"/>
                  </a:cubicBezTo>
                  <a:cubicBezTo>
                    <a:pt x="9" y="5"/>
                    <a:pt x="8" y="7"/>
                    <a:pt x="6" y="8"/>
                  </a:cubicBezTo>
                  <a:cubicBezTo>
                    <a:pt x="5" y="8"/>
                    <a:pt x="5" y="7"/>
                    <a:pt x="5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0" y="30"/>
                    <a:pt x="0" y="30"/>
                    <a:pt x="0" y="30"/>
                  </a:cubicBezTo>
                  <a:lnTo>
                    <a:pt x="4" y="3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417" name="Freeform 421"/>
            <p:cNvSpPr>
              <a:spLocks/>
            </p:cNvSpPr>
            <p:nvPr/>
          </p:nvSpPr>
          <p:spPr bwMode="auto">
            <a:xfrm>
              <a:off x="1550988" y="3922714"/>
              <a:ext cx="179388" cy="101600"/>
            </a:xfrm>
            <a:custGeom>
              <a:avLst/>
              <a:gdLst>
                <a:gd name="T0" fmla="*/ 22 w 62"/>
                <a:gd name="T1" fmla="*/ 34 h 35"/>
                <a:gd name="T2" fmla="*/ 24 w 62"/>
                <a:gd name="T3" fmla="*/ 32 h 35"/>
                <a:gd name="T4" fmla="*/ 26 w 62"/>
                <a:gd name="T5" fmla="*/ 31 h 35"/>
                <a:gd name="T6" fmla="*/ 27 w 62"/>
                <a:gd name="T7" fmla="*/ 28 h 35"/>
                <a:gd name="T8" fmla="*/ 28 w 62"/>
                <a:gd name="T9" fmla="*/ 25 h 35"/>
                <a:gd name="T10" fmla="*/ 31 w 62"/>
                <a:gd name="T11" fmla="*/ 25 h 35"/>
                <a:gd name="T12" fmla="*/ 33 w 62"/>
                <a:gd name="T13" fmla="*/ 23 h 35"/>
                <a:gd name="T14" fmla="*/ 36 w 62"/>
                <a:gd name="T15" fmla="*/ 24 h 35"/>
                <a:gd name="T16" fmla="*/ 39 w 62"/>
                <a:gd name="T17" fmla="*/ 22 h 35"/>
                <a:gd name="T18" fmla="*/ 41 w 62"/>
                <a:gd name="T19" fmla="*/ 20 h 35"/>
                <a:gd name="T20" fmla="*/ 43 w 62"/>
                <a:gd name="T21" fmla="*/ 19 h 35"/>
                <a:gd name="T22" fmla="*/ 44 w 62"/>
                <a:gd name="T23" fmla="*/ 16 h 35"/>
                <a:gd name="T24" fmla="*/ 47 w 62"/>
                <a:gd name="T25" fmla="*/ 14 h 35"/>
                <a:gd name="T26" fmla="*/ 49 w 62"/>
                <a:gd name="T27" fmla="*/ 16 h 35"/>
                <a:gd name="T28" fmla="*/ 53 w 62"/>
                <a:gd name="T29" fmla="*/ 15 h 35"/>
                <a:gd name="T30" fmla="*/ 56 w 62"/>
                <a:gd name="T31" fmla="*/ 14 h 35"/>
                <a:gd name="T32" fmla="*/ 59 w 62"/>
                <a:gd name="T33" fmla="*/ 12 h 35"/>
                <a:gd name="T34" fmla="*/ 62 w 62"/>
                <a:gd name="T35" fmla="*/ 12 h 35"/>
                <a:gd name="T36" fmla="*/ 61 w 62"/>
                <a:gd name="T37" fmla="*/ 10 h 35"/>
                <a:gd name="T38" fmla="*/ 60 w 62"/>
                <a:gd name="T39" fmla="*/ 7 h 35"/>
                <a:gd name="T40" fmla="*/ 57 w 62"/>
                <a:gd name="T41" fmla="*/ 6 h 35"/>
                <a:gd name="T42" fmla="*/ 53 w 62"/>
                <a:gd name="T43" fmla="*/ 3 h 35"/>
                <a:gd name="T44" fmla="*/ 49 w 62"/>
                <a:gd name="T45" fmla="*/ 2 h 35"/>
                <a:gd name="T46" fmla="*/ 46 w 62"/>
                <a:gd name="T47" fmla="*/ 1 h 35"/>
                <a:gd name="T48" fmla="*/ 44 w 62"/>
                <a:gd name="T49" fmla="*/ 2 h 35"/>
                <a:gd name="T50" fmla="*/ 40 w 62"/>
                <a:gd name="T51" fmla="*/ 1 h 35"/>
                <a:gd name="T52" fmla="*/ 37 w 62"/>
                <a:gd name="T53" fmla="*/ 1 h 35"/>
                <a:gd name="T54" fmla="*/ 37 w 62"/>
                <a:gd name="T55" fmla="*/ 2 h 35"/>
                <a:gd name="T56" fmla="*/ 35 w 62"/>
                <a:gd name="T57" fmla="*/ 2 h 35"/>
                <a:gd name="T58" fmla="*/ 33 w 62"/>
                <a:gd name="T59" fmla="*/ 4 h 35"/>
                <a:gd name="T60" fmla="*/ 31 w 62"/>
                <a:gd name="T61" fmla="*/ 3 h 35"/>
                <a:gd name="T62" fmla="*/ 29 w 62"/>
                <a:gd name="T63" fmla="*/ 4 h 35"/>
                <a:gd name="T64" fmla="*/ 26 w 62"/>
                <a:gd name="T65" fmla="*/ 3 h 35"/>
                <a:gd name="T66" fmla="*/ 23 w 62"/>
                <a:gd name="T67" fmla="*/ 3 h 35"/>
                <a:gd name="T68" fmla="*/ 22 w 62"/>
                <a:gd name="T69" fmla="*/ 2 h 35"/>
                <a:gd name="T70" fmla="*/ 19 w 62"/>
                <a:gd name="T71" fmla="*/ 2 h 35"/>
                <a:gd name="T72" fmla="*/ 17 w 62"/>
                <a:gd name="T73" fmla="*/ 3 h 35"/>
                <a:gd name="T74" fmla="*/ 15 w 62"/>
                <a:gd name="T75" fmla="*/ 3 h 35"/>
                <a:gd name="T76" fmla="*/ 8 w 62"/>
                <a:gd name="T77" fmla="*/ 10 h 35"/>
                <a:gd name="T78" fmla="*/ 4 w 62"/>
                <a:gd name="T79" fmla="*/ 12 h 35"/>
                <a:gd name="T80" fmla="*/ 5 w 62"/>
                <a:gd name="T81" fmla="*/ 15 h 35"/>
                <a:gd name="T82" fmla="*/ 4 w 62"/>
                <a:gd name="T83" fmla="*/ 16 h 35"/>
                <a:gd name="T84" fmla="*/ 3 w 62"/>
                <a:gd name="T85" fmla="*/ 18 h 35"/>
                <a:gd name="T86" fmla="*/ 0 w 62"/>
                <a:gd name="T87" fmla="*/ 18 h 35"/>
                <a:gd name="T88" fmla="*/ 0 w 62"/>
                <a:gd name="T89" fmla="*/ 18 h 35"/>
                <a:gd name="T90" fmla="*/ 1 w 62"/>
                <a:gd name="T91" fmla="*/ 19 h 35"/>
                <a:gd name="T92" fmla="*/ 4 w 62"/>
                <a:gd name="T93" fmla="*/ 19 h 35"/>
                <a:gd name="T94" fmla="*/ 6 w 62"/>
                <a:gd name="T95" fmla="*/ 21 h 35"/>
                <a:gd name="T96" fmla="*/ 8 w 62"/>
                <a:gd name="T97" fmla="*/ 22 h 35"/>
                <a:gd name="T98" fmla="*/ 10 w 62"/>
                <a:gd name="T99" fmla="*/ 24 h 35"/>
                <a:gd name="T100" fmla="*/ 12 w 62"/>
                <a:gd name="T101" fmla="*/ 23 h 35"/>
                <a:gd name="T102" fmla="*/ 15 w 62"/>
                <a:gd name="T103" fmla="*/ 24 h 35"/>
                <a:gd name="T104" fmla="*/ 17 w 62"/>
                <a:gd name="T105" fmla="*/ 25 h 35"/>
                <a:gd name="T106" fmla="*/ 17 w 62"/>
                <a:gd name="T107" fmla="*/ 25 h 35"/>
                <a:gd name="T108" fmla="*/ 17 w 62"/>
                <a:gd name="T109" fmla="*/ 28 h 35"/>
                <a:gd name="T110" fmla="*/ 17 w 62"/>
                <a:gd name="T111" fmla="*/ 30 h 35"/>
                <a:gd name="T112" fmla="*/ 19 w 62"/>
                <a:gd name="T113" fmla="*/ 30 h 35"/>
                <a:gd name="T114" fmla="*/ 19 w 62"/>
                <a:gd name="T115" fmla="*/ 31 h 35"/>
                <a:gd name="T116" fmla="*/ 20 w 62"/>
                <a:gd name="T117" fmla="*/ 33 h 35"/>
                <a:gd name="T118" fmla="*/ 20 w 62"/>
                <a:gd name="T119" fmla="*/ 34 h 35"/>
                <a:gd name="T120" fmla="*/ 22 w 62"/>
                <a:gd name="T121" fmla="*/ 3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2" h="35">
                  <a:moveTo>
                    <a:pt x="22" y="34"/>
                  </a:moveTo>
                  <a:cubicBezTo>
                    <a:pt x="23" y="34"/>
                    <a:pt x="24" y="33"/>
                    <a:pt x="24" y="32"/>
                  </a:cubicBezTo>
                  <a:cubicBezTo>
                    <a:pt x="24" y="32"/>
                    <a:pt x="25" y="31"/>
                    <a:pt x="26" y="31"/>
                  </a:cubicBezTo>
                  <a:cubicBezTo>
                    <a:pt x="27" y="30"/>
                    <a:pt x="27" y="29"/>
                    <a:pt x="27" y="28"/>
                  </a:cubicBezTo>
                  <a:cubicBezTo>
                    <a:pt x="27" y="27"/>
                    <a:pt x="27" y="25"/>
                    <a:pt x="28" y="25"/>
                  </a:cubicBezTo>
                  <a:cubicBezTo>
                    <a:pt x="30" y="26"/>
                    <a:pt x="30" y="26"/>
                    <a:pt x="31" y="25"/>
                  </a:cubicBezTo>
                  <a:cubicBezTo>
                    <a:pt x="31" y="25"/>
                    <a:pt x="33" y="22"/>
                    <a:pt x="33" y="23"/>
                  </a:cubicBezTo>
                  <a:cubicBezTo>
                    <a:pt x="34" y="24"/>
                    <a:pt x="35" y="25"/>
                    <a:pt x="36" y="24"/>
                  </a:cubicBezTo>
                  <a:cubicBezTo>
                    <a:pt x="37" y="23"/>
                    <a:pt x="38" y="22"/>
                    <a:pt x="39" y="22"/>
                  </a:cubicBezTo>
                  <a:cubicBezTo>
                    <a:pt x="41" y="22"/>
                    <a:pt x="41" y="20"/>
                    <a:pt x="41" y="20"/>
                  </a:cubicBezTo>
                  <a:cubicBezTo>
                    <a:pt x="42" y="19"/>
                    <a:pt x="43" y="20"/>
                    <a:pt x="43" y="19"/>
                  </a:cubicBezTo>
                  <a:cubicBezTo>
                    <a:pt x="43" y="19"/>
                    <a:pt x="43" y="16"/>
                    <a:pt x="44" y="16"/>
                  </a:cubicBezTo>
                  <a:cubicBezTo>
                    <a:pt x="45" y="16"/>
                    <a:pt x="47" y="14"/>
                    <a:pt x="47" y="14"/>
                  </a:cubicBezTo>
                  <a:cubicBezTo>
                    <a:pt x="47" y="14"/>
                    <a:pt x="48" y="15"/>
                    <a:pt x="49" y="16"/>
                  </a:cubicBezTo>
                  <a:cubicBezTo>
                    <a:pt x="49" y="16"/>
                    <a:pt x="52" y="16"/>
                    <a:pt x="53" y="15"/>
                  </a:cubicBezTo>
                  <a:cubicBezTo>
                    <a:pt x="54" y="15"/>
                    <a:pt x="54" y="14"/>
                    <a:pt x="56" y="14"/>
                  </a:cubicBezTo>
                  <a:cubicBezTo>
                    <a:pt x="57" y="14"/>
                    <a:pt x="57" y="13"/>
                    <a:pt x="59" y="12"/>
                  </a:cubicBezTo>
                  <a:cubicBezTo>
                    <a:pt x="60" y="12"/>
                    <a:pt x="61" y="12"/>
                    <a:pt x="62" y="12"/>
                  </a:cubicBezTo>
                  <a:cubicBezTo>
                    <a:pt x="62" y="11"/>
                    <a:pt x="61" y="10"/>
                    <a:pt x="61" y="10"/>
                  </a:cubicBezTo>
                  <a:cubicBezTo>
                    <a:pt x="60" y="9"/>
                    <a:pt x="60" y="8"/>
                    <a:pt x="60" y="7"/>
                  </a:cubicBezTo>
                  <a:cubicBezTo>
                    <a:pt x="59" y="7"/>
                    <a:pt x="57" y="6"/>
                    <a:pt x="57" y="6"/>
                  </a:cubicBezTo>
                  <a:cubicBezTo>
                    <a:pt x="56" y="5"/>
                    <a:pt x="55" y="4"/>
                    <a:pt x="53" y="3"/>
                  </a:cubicBezTo>
                  <a:cubicBezTo>
                    <a:pt x="51" y="2"/>
                    <a:pt x="51" y="3"/>
                    <a:pt x="49" y="2"/>
                  </a:cubicBezTo>
                  <a:cubicBezTo>
                    <a:pt x="48" y="2"/>
                    <a:pt x="48" y="2"/>
                    <a:pt x="46" y="1"/>
                  </a:cubicBezTo>
                  <a:cubicBezTo>
                    <a:pt x="45" y="1"/>
                    <a:pt x="45" y="2"/>
                    <a:pt x="44" y="2"/>
                  </a:cubicBezTo>
                  <a:cubicBezTo>
                    <a:pt x="43" y="2"/>
                    <a:pt x="40" y="2"/>
                    <a:pt x="40" y="1"/>
                  </a:cubicBezTo>
                  <a:cubicBezTo>
                    <a:pt x="39" y="1"/>
                    <a:pt x="38" y="0"/>
                    <a:pt x="37" y="1"/>
                  </a:cubicBezTo>
                  <a:cubicBezTo>
                    <a:pt x="36" y="1"/>
                    <a:pt x="37" y="1"/>
                    <a:pt x="37" y="2"/>
                  </a:cubicBezTo>
                  <a:cubicBezTo>
                    <a:pt x="37" y="2"/>
                    <a:pt x="36" y="2"/>
                    <a:pt x="35" y="2"/>
                  </a:cubicBezTo>
                  <a:cubicBezTo>
                    <a:pt x="34" y="3"/>
                    <a:pt x="34" y="3"/>
                    <a:pt x="33" y="4"/>
                  </a:cubicBezTo>
                  <a:cubicBezTo>
                    <a:pt x="32" y="4"/>
                    <a:pt x="32" y="3"/>
                    <a:pt x="31" y="3"/>
                  </a:cubicBezTo>
                  <a:cubicBezTo>
                    <a:pt x="30" y="3"/>
                    <a:pt x="30" y="3"/>
                    <a:pt x="29" y="4"/>
                  </a:cubicBezTo>
                  <a:cubicBezTo>
                    <a:pt x="28" y="4"/>
                    <a:pt x="27" y="3"/>
                    <a:pt x="26" y="3"/>
                  </a:cubicBezTo>
                  <a:cubicBezTo>
                    <a:pt x="25" y="3"/>
                    <a:pt x="24" y="2"/>
                    <a:pt x="23" y="3"/>
                  </a:cubicBezTo>
                  <a:cubicBezTo>
                    <a:pt x="21" y="4"/>
                    <a:pt x="22" y="3"/>
                    <a:pt x="22" y="2"/>
                  </a:cubicBezTo>
                  <a:cubicBezTo>
                    <a:pt x="21" y="2"/>
                    <a:pt x="20" y="2"/>
                    <a:pt x="19" y="2"/>
                  </a:cubicBezTo>
                  <a:cubicBezTo>
                    <a:pt x="17" y="2"/>
                    <a:pt x="17" y="3"/>
                    <a:pt x="17" y="3"/>
                  </a:cubicBezTo>
                  <a:cubicBezTo>
                    <a:pt x="16" y="4"/>
                    <a:pt x="16" y="4"/>
                    <a:pt x="15" y="3"/>
                  </a:cubicBezTo>
                  <a:cubicBezTo>
                    <a:pt x="13" y="5"/>
                    <a:pt x="9" y="9"/>
                    <a:pt x="8" y="10"/>
                  </a:cubicBezTo>
                  <a:cubicBezTo>
                    <a:pt x="7" y="12"/>
                    <a:pt x="4" y="12"/>
                    <a:pt x="4" y="12"/>
                  </a:cubicBezTo>
                  <a:cubicBezTo>
                    <a:pt x="4" y="12"/>
                    <a:pt x="4" y="14"/>
                    <a:pt x="5" y="15"/>
                  </a:cubicBezTo>
                  <a:cubicBezTo>
                    <a:pt x="5" y="16"/>
                    <a:pt x="4" y="16"/>
                    <a:pt x="4" y="16"/>
                  </a:cubicBezTo>
                  <a:cubicBezTo>
                    <a:pt x="3" y="17"/>
                    <a:pt x="3" y="17"/>
                    <a:pt x="3" y="18"/>
                  </a:cubicBezTo>
                  <a:cubicBezTo>
                    <a:pt x="2" y="18"/>
                    <a:pt x="1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9"/>
                    <a:pt x="0" y="19"/>
                    <a:pt x="1" y="19"/>
                  </a:cubicBezTo>
                  <a:cubicBezTo>
                    <a:pt x="2" y="19"/>
                    <a:pt x="3" y="19"/>
                    <a:pt x="4" y="19"/>
                  </a:cubicBezTo>
                  <a:cubicBezTo>
                    <a:pt x="5" y="19"/>
                    <a:pt x="5" y="20"/>
                    <a:pt x="6" y="21"/>
                  </a:cubicBezTo>
                  <a:cubicBezTo>
                    <a:pt x="7" y="22"/>
                    <a:pt x="7" y="22"/>
                    <a:pt x="8" y="22"/>
                  </a:cubicBezTo>
                  <a:cubicBezTo>
                    <a:pt x="9" y="22"/>
                    <a:pt x="9" y="23"/>
                    <a:pt x="10" y="24"/>
                  </a:cubicBezTo>
                  <a:cubicBezTo>
                    <a:pt x="11" y="25"/>
                    <a:pt x="12" y="24"/>
                    <a:pt x="12" y="23"/>
                  </a:cubicBezTo>
                  <a:cubicBezTo>
                    <a:pt x="13" y="23"/>
                    <a:pt x="14" y="23"/>
                    <a:pt x="15" y="24"/>
                  </a:cubicBezTo>
                  <a:cubicBezTo>
                    <a:pt x="15" y="24"/>
                    <a:pt x="15" y="24"/>
                    <a:pt x="17" y="25"/>
                  </a:cubicBezTo>
                  <a:cubicBezTo>
                    <a:pt x="19" y="25"/>
                    <a:pt x="17" y="25"/>
                    <a:pt x="17" y="25"/>
                  </a:cubicBezTo>
                  <a:cubicBezTo>
                    <a:pt x="17" y="26"/>
                    <a:pt x="16" y="27"/>
                    <a:pt x="17" y="28"/>
                  </a:cubicBezTo>
                  <a:cubicBezTo>
                    <a:pt x="17" y="29"/>
                    <a:pt x="17" y="30"/>
                    <a:pt x="17" y="30"/>
                  </a:cubicBezTo>
                  <a:cubicBezTo>
                    <a:pt x="18" y="30"/>
                    <a:pt x="18" y="30"/>
                    <a:pt x="19" y="30"/>
                  </a:cubicBezTo>
                  <a:cubicBezTo>
                    <a:pt x="20" y="30"/>
                    <a:pt x="20" y="31"/>
                    <a:pt x="19" y="31"/>
                  </a:cubicBezTo>
                  <a:cubicBezTo>
                    <a:pt x="19" y="32"/>
                    <a:pt x="19" y="32"/>
                    <a:pt x="20" y="33"/>
                  </a:cubicBezTo>
                  <a:cubicBezTo>
                    <a:pt x="21" y="33"/>
                    <a:pt x="21" y="34"/>
                    <a:pt x="20" y="34"/>
                  </a:cubicBezTo>
                  <a:cubicBezTo>
                    <a:pt x="21" y="34"/>
                    <a:pt x="21" y="35"/>
                    <a:pt x="22" y="3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418" name="Freeform 422"/>
            <p:cNvSpPr>
              <a:spLocks/>
            </p:cNvSpPr>
            <p:nvPr/>
          </p:nvSpPr>
          <p:spPr bwMode="auto">
            <a:xfrm>
              <a:off x="1533526" y="3975101"/>
              <a:ext cx="71438" cy="41275"/>
            </a:xfrm>
            <a:custGeom>
              <a:avLst/>
              <a:gdLst>
                <a:gd name="T0" fmla="*/ 23 w 25"/>
                <a:gd name="T1" fmla="*/ 7 h 14"/>
                <a:gd name="T2" fmla="*/ 23 w 25"/>
                <a:gd name="T3" fmla="*/ 7 h 14"/>
                <a:gd name="T4" fmla="*/ 21 w 25"/>
                <a:gd name="T5" fmla="*/ 6 h 14"/>
                <a:gd name="T6" fmla="*/ 18 w 25"/>
                <a:gd name="T7" fmla="*/ 5 h 14"/>
                <a:gd name="T8" fmla="*/ 16 w 25"/>
                <a:gd name="T9" fmla="*/ 6 h 14"/>
                <a:gd name="T10" fmla="*/ 14 w 25"/>
                <a:gd name="T11" fmla="*/ 4 h 14"/>
                <a:gd name="T12" fmla="*/ 12 w 25"/>
                <a:gd name="T13" fmla="*/ 3 h 14"/>
                <a:gd name="T14" fmla="*/ 10 w 25"/>
                <a:gd name="T15" fmla="*/ 1 h 14"/>
                <a:gd name="T16" fmla="*/ 7 w 25"/>
                <a:gd name="T17" fmla="*/ 1 h 14"/>
                <a:gd name="T18" fmla="*/ 6 w 25"/>
                <a:gd name="T19" fmla="*/ 0 h 14"/>
                <a:gd name="T20" fmla="*/ 5 w 25"/>
                <a:gd name="T21" fmla="*/ 2 h 14"/>
                <a:gd name="T22" fmla="*/ 4 w 25"/>
                <a:gd name="T23" fmla="*/ 3 h 14"/>
                <a:gd name="T24" fmla="*/ 3 w 25"/>
                <a:gd name="T25" fmla="*/ 5 h 14"/>
                <a:gd name="T26" fmla="*/ 0 w 25"/>
                <a:gd name="T27" fmla="*/ 6 h 14"/>
                <a:gd name="T28" fmla="*/ 0 w 25"/>
                <a:gd name="T29" fmla="*/ 8 h 14"/>
                <a:gd name="T30" fmla="*/ 1 w 25"/>
                <a:gd name="T31" fmla="*/ 8 h 14"/>
                <a:gd name="T32" fmla="*/ 5 w 25"/>
                <a:gd name="T33" fmla="*/ 10 h 14"/>
                <a:gd name="T34" fmla="*/ 13 w 25"/>
                <a:gd name="T35" fmla="*/ 13 h 14"/>
                <a:gd name="T36" fmla="*/ 21 w 25"/>
                <a:gd name="T37" fmla="*/ 14 h 14"/>
                <a:gd name="T38" fmla="*/ 22 w 25"/>
                <a:gd name="T39" fmla="*/ 12 h 14"/>
                <a:gd name="T40" fmla="*/ 23 w 25"/>
                <a:gd name="T41" fmla="*/ 12 h 14"/>
                <a:gd name="T42" fmla="*/ 23 w 25"/>
                <a:gd name="T43" fmla="*/ 12 h 14"/>
                <a:gd name="T44" fmla="*/ 23 w 25"/>
                <a:gd name="T45" fmla="*/ 10 h 14"/>
                <a:gd name="T46" fmla="*/ 23 w 25"/>
                <a:gd name="T47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5" h="14">
                  <a:moveTo>
                    <a:pt x="23" y="7"/>
                  </a:moveTo>
                  <a:cubicBezTo>
                    <a:pt x="23" y="7"/>
                    <a:pt x="25" y="7"/>
                    <a:pt x="23" y="7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0" y="5"/>
                    <a:pt x="19" y="5"/>
                    <a:pt x="18" y="5"/>
                  </a:cubicBezTo>
                  <a:cubicBezTo>
                    <a:pt x="18" y="6"/>
                    <a:pt x="17" y="7"/>
                    <a:pt x="16" y="6"/>
                  </a:cubicBezTo>
                  <a:cubicBezTo>
                    <a:pt x="15" y="5"/>
                    <a:pt x="15" y="4"/>
                    <a:pt x="14" y="4"/>
                  </a:cubicBezTo>
                  <a:cubicBezTo>
                    <a:pt x="13" y="4"/>
                    <a:pt x="13" y="4"/>
                    <a:pt x="12" y="3"/>
                  </a:cubicBezTo>
                  <a:cubicBezTo>
                    <a:pt x="11" y="2"/>
                    <a:pt x="11" y="1"/>
                    <a:pt x="10" y="1"/>
                  </a:cubicBezTo>
                  <a:cubicBezTo>
                    <a:pt x="9" y="1"/>
                    <a:pt x="8" y="1"/>
                    <a:pt x="7" y="1"/>
                  </a:cubicBezTo>
                  <a:cubicBezTo>
                    <a:pt x="6" y="1"/>
                    <a:pt x="6" y="1"/>
                    <a:pt x="6" y="0"/>
                  </a:cubicBezTo>
                  <a:cubicBezTo>
                    <a:pt x="5" y="1"/>
                    <a:pt x="5" y="1"/>
                    <a:pt x="5" y="2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3" y="4"/>
                    <a:pt x="3" y="4"/>
                    <a:pt x="3" y="5"/>
                  </a:cubicBezTo>
                  <a:cubicBezTo>
                    <a:pt x="2" y="5"/>
                    <a:pt x="1" y="6"/>
                    <a:pt x="0" y="6"/>
                  </a:cubicBezTo>
                  <a:cubicBezTo>
                    <a:pt x="0" y="6"/>
                    <a:pt x="0" y="7"/>
                    <a:pt x="0" y="8"/>
                  </a:cubicBezTo>
                  <a:cubicBezTo>
                    <a:pt x="0" y="8"/>
                    <a:pt x="0" y="8"/>
                    <a:pt x="1" y="8"/>
                  </a:cubicBezTo>
                  <a:cubicBezTo>
                    <a:pt x="3" y="10"/>
                    <a:pt x="3" y="11"/>
                    <a:pt x="5" y="10"/>
                  </a:cubicBezTo>
                  <a:cubicBezTo>
                    <a:pt x="7" y="10"/>
                    <a:pt x="12" y="13"/>
                    <a:pt x="13" y="13"/>
                  </a:cubicBezTo>
                  <a:cubicBezTo>
                    <a:pt x="15" y="14"/>
                    <a:pt x="18" y="14"/>
                    <a:pt x="21" y="14"/>
                  </a:cubicBezTo>
                  <a:cubicBezTo>
                    <a:pt x="23" y="14"/>
                    <a:pt x="22" y="13"/>
                    <a:pt x="22" y="12"/>
                  </a:cubicBezTo>
                  <a:cubicBezTo>
                    <a:pt x="22" y="11"/>
                    <a:pt x="23" y="12"/>
                    <a:pt x="23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3" y="11"/>
                    <a:pt x="23" y="10"/>
                  </a:cubicBezTo>
                  <a:cubicBezTo>
                    <a:pt x="22" y="9"/>
                    <a:pt x="23" y="8"/>
                    <a:pt x="23" y="7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419" name="Freeform 423"/>
            <p:cNvSpPr>
              <a:spLocks noEditPoints="1"/>
            </p:cNvSpPr>
            <p:nvPr/>
          </p:nvSpPr>
          <p:spPr bwMode="auto">
            <a:xfrm>
              <a:off x="1597026" y="3957639"/>
              <a:ext cx="136525" cy="136525"/>
            </a:xfrm>
            <a:custGeom>
              <a:avLst/>
              <a:gdLst>
                <a:gd name="T0" fmla="*/ 45 w 47"/>
                <a:gd name="T1" fmla="*/ 4 h 47"/>
                <a:gd name="T2" fmla="*/ 46 w 47"/>
                <a:gd name="T3" fmla="*/ 1 h 47"/>
                <a:gd name="T4" fmla="*/ 46 w 47"/>
                <a:gd name="T5" fmla="*/ 0 h 47"/>
                <a:gd name="T6" fmla="*/ 43 w 47"/>
                <a:gd name="T7" fmla="*/ 0 h 47"/>
                <a:gd name="T8" fmla="*/ 40 w 47"/>
                <a:gd name="T9" fmla="*/ 2 h 47"/>
                <a:gd name="T10" fmla="*/ 37 w 47"/>
                <a:gd name="T11" fmla="*/ 3 h 47"/>
                <a:gd name="T12" fmla="*/ 33 w 47"/>
                <a:gd name="T13" fmla="*/ 4 h 47"/>
                <a:gd name="T14" fmla="*/ 31 w 47"/>
                <a:gd name="T15" fmla="*/ 2 h 47"/>
                <a:gd name="T16" fmla="*/ 28 w 47"/>
                <a:gd name="T17" fmla="*/ 4 h 47"/>
                <a:gd name="T18" fmla="*/ 27 w 47"/>
                <a:gd name="T19" fmla="*/ 7 h 47"/>
                <a:gd name="T20" fmla="*/ 25 w 47"/>
                <a:gd name="T21" fmla="*/ 8 h 47"/>
                <a:gd name="T22" fmla="*/ 23 w 47"/>
                <a:gd name="T23" fmla="*/ 10 h 47"/>
                <a:gd name="T24" fmla="*/ 20 w 47"/>
                <a:gd name="T25" fmla="*/ 12 h 47"/>
                <a:gd name="T26" fmla="*/ 17 w 47"/>
                <a:gd name="T27" fmla="*/ 11 h 47"/>
                <a:gd name="T28" fmla="*/ 15 w 47"/>
                <a:gd name="T29" fmla="*/ 13 h 47"/>
                <a:gd name="T30" fmla="*/ 12 w 47"/>
                <a:gd name="T31" fmla="*/ 13 h 47"/>
                <a:gd name="T32" fmla="*/ 11 w 47"/>
                <a:gd name="T33" fmla="*/ 16 h 47"/>
                <a:gd name="T34" fmla="*/ 10 w 47"/>
                <a:gd name="T35" fmla="*/ 19 h 47"/>
                <a:gd name="T36" fmla="*/ 8 w 47"/>
                <a:gd name="T37" fmla="*/ 20 h 47"/>
                <a:gd name="T38" fmla="*/ 6 w 47"/>
                <a:gd name="T39" fmla="*/ 22 h 47"/>
                <a:gd name="T40" fmla="*/ 4 w 47"/>
                <a:gd name="T41" fmla="*/ 22 h 47"/>
                <a:gd name="T42" fmla="*/ 4 w 47"/>
                <a:gd name="T43" fmla="*/ 23 h 47"/>
                <a:gd name="T44" fmla="*/ 2 w 47"/>
                <a:gd name="T45" fmla="*/ 22 h 47"/>
                <a:gd name="T46" fmla="*/ 2 w 47"/>
                <a:gd name="T47" fmla="*/ 24 h 47"/>
                <a:gd name="T48" fmla="*/ 6 w 47"/>
                <a:gd name="T49" fmla="*/ 28 h 47"/>
                <a:gd name="T50" fmla="*/ 10 w 47"/>
                <a:gd name="T51" fmla="*/ 34 h 47"/>
                <a:gd name="T52" fmla="*/ 15 w 47"/>
                <a:gd name="T53" fmla="*/ 40 h 47"/>
                <a:gd name="T54" fmla="*/ 18 w 47"/>
                <a:gd name="T55" fmla="*/ 43 h 47"/>
                <a:gd name="T56" fmla="*/ 21 w 47"/>
                <a:gd name="T57" fmla="*/ 43 h 47"/>
                <a:gd name="T58" fmla="*/ 25 w 47"/>
                <a:gd name="T59" fmla="*/ 44 h 47"/>
                <a:gd name="T60" fmla="*/ 30 w 47"/>
                <a:gd name="T61" fmla="*/ 45 h 47"/>
                <a:gd name="T62" fmla="*/ 35 w 47"/>
                <a:gd name="T63" fmla="*/ 47 h 47"/>
                <a:gd name="T64" fmla="*/ 38 w 47"/>
                <a:gd name="T65" fmla="*/ 46 h 47"/>
                <a:gd name="T66" fmla="*/ 38 w 47"/>
                <a:gd name="T67" fmla="*/ 45 h 47"/>
                <a:gd name="T68" fmla="*/ 36 w 47"/>
                <a:gd name="T69" fmla="*/ 42 h 47"/>
                <a:gd name="T70" fmla="*/ 37 w 47"/>
                <a:gd name="T71" fmla="*/ 39 h 47"/>
                <a:gd name="T72" fmla="*/ 38 w 47"/>
                <a:gd name="T73" fmla="*/ 37 h 47"/>
                <a:gd name="T74" fmla="*/ 38 w 47"/>
                <a:gd name="T75" fmla="*/ 35 h 47"/>
                <a:gd name="T76" fmla="*/ 38 w 47"/>
                <a:gd name="T77" fmla="*/ 33 h 47"/>
                <a:gd name="T78" fmla="*/ 39 w 47"/>
                <a:gd name="T79" fmla="*/ 30 h 47"/>
                <a:gd name="T80" fmla="*/ 41 w 47"/>
                <a:gd name="T81" fmla="*/ 28 h 47"/>
                <a:gd name="T82" fmla="*/ 40 w 47"/>
                <a:gd name="T83" fmla="*/ 26 h 47"/>
                <a:gd name="T84" fmla="*/ 41 w 47"/>
                <a:gd name="T85" fmla="*/ 23 h 47"/>
                <a:gd name="T86" fmla="*/ 41 w 47"/>
                <a:gd name="T87" fmla="*/ 18 h 47"/>
                <a:gd name="T88" fmla="*/ 43 w 47"/>
                <a:gd name="T89" fmla="*/ 12 h 47"/>
                <a:gd name="T90" fmla="*/ 46 w 47"/>
                <a:gd name="T91" fmla="*/ 9 h 47"/>
                <a:gd name="T92" fmla="*/ 45 w 47"/>
                <a:gd name="T93" fmla="*/ 4 h 47"/>
                <a:gd name="T94" fmla="*/ 26 w 47"/>
                <a:gd name="T95" fmla="*/ 42 h 47"/>
                <a:gd name="T96" fmla="*/ 24 w 47"/>
                <a:gd name="T97" fmla="*/ 43 h 47"/>
                <a:gd name="T98" fmla="*/ 21 w 47"/>
                <a:gd name="T99" fmla="*/ 42 h 47"/>
                <a:gd name="T100" fmla="*/ 19 w 47"/>
                <a:gd name="T101" fmla="*/ 40 h 47"/>
                <a:gd name="T102" fmla="*/ 17 w 47"/>
                <a:gd name="T103" fmla="*/ 39 h 47"/>
                <a:gd name="T104" fmla="*/ 17 w 47"/>
                <a:gd name="T105" fmla="*/ 37 h 47"/>
                <a:gd name="T106" fmla="*/ 17 w 47"/>
                <a:gd name="T107" fmla="*/ 35 h 47"/>
                <a:gd name="T108" fmla="*/ 17 w 47"/>
                <a:gd name="T109" fmla="*/ 33 h 47"/>
                <a:gd name="T110" fmla="*/ 18 w 47"/>
                <a:gd name="T111" fmla="*/ 32 h 47"/>
                <a:gd name="T112" fmla="*/ 19 w 47"/>
                <a:gd name="T113" fmla="*/ 32 h 47"/>
                <a:gd name="T114" fmla="*/ 21 w 47"/>
                <a:gd name="T115" fmla="*/ 34 h 47"/>
                <a:gd name="T116" fmla="*/ 22 w 47"/>
                <a:gd name="T117" fmla="*/ 35 h 47"/>
                <a:gd name="T118" fmla="*/ 23 w 47"/>
                <a:gd name="T119" fmla="*/ 36 h 47"/>
                <a:gd name="T120" fmla="*/ 24 w 47"/>
                <a:gd name="T121" fmla="*/ 37 h 47"/>
                <a:gd name="T122" fmla="*/ 26 w 47"/>
                <a:gd name="T123" fmla="*/ 40 h 47"/>
                <a:gd name="T124" fmla="*/ 26 w 47"/>
                <a:gd name="T125" fmla="*/ 4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7" h="47">
                  <a:moveTo>
                    <a:pt x="45" y="4"/>
                  </a:moveTo>
                  <a:cubicBezTo>
                    <a:pt x="45" y="4"/>
                    <a:pt x="45" y="2"/>
                    <a:pt x="46" y="1"/>
                  </a:cubicBezTo>
                  <a:cubicBezTo>
                    <a:pt x="46" y="1"/>
                    <a:pt x="46" y="1"/>
                    <a:pt x="46" y="0"/>
                  </a:cubicBezTo>
                  <a:cubicBezTo>
                    <a:pt x="45" y="0"/>
                    <a:pt x="44" y="0"/>
                    <a:pt x="43" y="0"/>
                  </a:cubicBezTo>
                  <a:cubicBezTo>
                    <a:pt x="41" y="1"/>
                    <a:pt x="41" y="2"/>
                    <a:pt x="40" y="2"/>
                  </a:cubicBezTo>
                  <a:cubicBezTo>
                    <a:pt x="38" y="2"/>
                    <a:pt x="38" y="3"/>
                    <a:pt x="37" y="3"/>
                  </a:cubicBezTo>
                  <a:cubicBezTo>
                    <a:pt x="36" y="4"/>
                    <a:pt x="33" y="4"/>
                    <a:pt x="33" y="4"/>
                  </a:cubicBezTo>
                  <a:cubicBezTo>
                    <a:pt x="32" y="3"/>
                    <a:pt x="31" y="2"/>
                    <a:pt x="31" y="2"/>
                  </a:cubicBezTo>
                  <a:cubicBezTo>
                    <a:pt x="31" y="2"/>
                    <a:pt x="29" y="4"/>
                    <a:pt x="28" y="4"/>
                  </a:cubicBezTo>
                  <a:cubicBezTo>
                    <a:pt x="27" y="4"/>
                    <a:pt x="27" y="7"/>
                    <a:pt x="27" y="7"/>
                  </a:cubicBezTo>
                  <a:cubicBezTo>
                    <a:pt x="27" y="8"/>
                    <a:pt x="26" y="7"/>
                    <a:pt x="25" y="8"/>
                  </a:cubicBezTo>
                  <a:cubicBezTo>
                    <a:pt x="25" y="8"/>
                    <a:pt x="25" y="10"/>
                    <a:pt x="23" y="10"/>
                  </a:cubicBezTo>
                  <a:cubicBezTo>
                    <a:pt x="22" y="10"/>
                    <a:pt x="21" y="11"/>
                    <a:pt x="20" y="12"/>
                  </a:cubicBezTo>
                  <a:cubicBezTo>
                    <a:pt x="19" y="13"/>
                    <a:pt x="18" y="12"/>
                    <a:pt x="17" y="11"/>
                  </a:cubicBezTo>
                  <a:cubicBezTo>
                    <a:pt x="17" y="10"/>
                    <a:pt x="15" y="13"/>
                    <a:pt x="15" y="13"/>
                  </a:cubicBezTo>
                  <a:cubicBezTo>
                    <a:pt x="14" y="14"/>
                    <a:pt x="14" y="14"/>
                    <a:pt x="12" y="13"/>
                  </a:cubicBezTo>
                  <a:cubicBezTo>
                    <a:pt x="11" y="13"/>
                    <a:pt x="11" y="15"/>
                    <a:pt x="11" y="16"/>
                  </a:cubicBezTo>
                  <a:cubicBezTo>
                    <a:pt x="11" y="17"/>
                    <a:pt x="11" y="18"/>
                    <a:pt x="10" y="19"/>
                  </a:cubicBezTo>
                  <a:cubicBezTo>
                    <a:pt x="9" y="19"/>
                    <a:pt x="8" y="20"/>
                    <a:pt x="8" y="20"/>
                  </a:cubicBezTo>
                  <a:cubicBezTo>
                    <a:pt x="8" y="21"/>
                    <a:pt x="7" y="22"/>
                    <a:pt x="6" y="22"/>
                  </a:cubicBezTo>
                  <a:cubicBezTo>
                    <a:pt x="5" y="23"/>
                    <a:pt x="5" y="22"/>
                    <a:pt x="4" y="22"/>
                  </a:cubicBezTo>
                  <a:cubicBezTo>
                    <a:pt x="4" y="22"/>
                    <a:pt x="4" y="23"/>
                    <a:pt x="4" y="23"/>
                  </a:cubicBezTo>
                  <a:cubicBezTo>
                    <a:pt x="3" y="23"/>
                    <a:pt x="3" y="22"/>
                    <a:pt x="2" y="22"/>
                  </a:cubicBezTo>
                  <a:cubicBezTo>
                    <a:pt x="0" y="21"/>
                    <a:pt x="1" y="23"/>
                    <a:pt x="2" y="24"/>
                  </a:cubicBezTo>
                  <a:cubicBezTo>
                    <a:pt x="3" y="26"/>
                    <a:pt x="4" y="26"/>
                    <a:pt x="6" y="28"/>
                  </a:cubicBezTo>
                  <a:cubicBezTo>
                    <a:pt x="9" y="30"/>
                    <a:pt x="9" y="32"/>
                    <a:pt x="10" y="34"/>
                  </a:cubicBezTo>
                  <a:cubicBezTo>
                    <a:pt x="11" y="35"/>
                    <a:pt x="13" y="38"/>
                    <a:pt x="15" y="40"/>
                  </a:cubicBezTo>
                  <a:cubicBezTo>
                    <a:pt x="16" y="41"/>
                    <a:pt x="17" y="43"/>
                    <a:pt x="18" y="43"/>
                  </a:cubicBezTo>
                  <a:cubicBezTo>
                    <a:pt x="19" y="43"/>
                    <a:pt x="20" y="42"/>
                    <a:pt x="21" y="43"/>
                  </a:cubicBezTo>
                  <a:cubicBezTo>
                    <a:pt x="22" y="43"/>
                    <a:pt x="22" y="44"/>
                    <a:pt x="25" y="44"/>
                  </a:cubicBezTo>
                  <a:cubicBezTo>
                    <a:pt x="27" y="45"/>
                    <a:pt x="29" y="44"/>
                    <a:pt x="30" y="45"/>
                  </a:cubicBezTo>
                  <a:cubicBezTo>
                    <a:pt x="31" y="46"/>
                    <a:pt x="33" y="47"/>
                    <a:pt x="35" y="47"/>
                  </a:cubicBezTo>
                  <a:cubicBezTo>
                    <a:pt x="36" y="47"/>
                    <a:pt x="37" y="47"/>
                    <a:pt x="38" y="46"/>
                  </a:cubicBezTo>
                  <a:cubicBezTo>
                    <a:pt x="38" y="45"/>
                    <a:pt x="38" y="45"/>
                    <a:pt x="38" y="45"/>
                  </a:cubicBezTo>
                  <a:cubicBezTo>
                    <a:pt x="37" y="44"/>
                    <a:pt x="37" y="43"/>
                    <a:pt x="36" y="42"/>
                  </a:cubicBezTo>
                  <a:cubicBezTo>
                    <a:pt x="36" y="41"/>
                    <a:pt x="36" y="40"/>
                    <a:pt x="37" y="39"/>
                  </a:cubicBezTo>
                  <a:cubicBezTo>
                    <a:pt x="37" y="38"/>
                    <a:pt x="38" y="38"/>
                    <a:pt x="38" y="37"/>
                  </a:cubicBezTo>
                  <a:cubicBezTo>
                    <a:pt x="38" y="36"/>
                    <a:pt x="38" y="35"/>
                    <a:pt x="38" y="35"/>
                  </a:cubicBezTo>
                  <a:cubicBezTo>
                    <a:pt x="38" y="35"/>
                    <a:pt x="37" y="34"/>
                    <a:pt x="38" y="33"/>
                  </a:cubicBezTo>
                  <a:cubicBezTo>
                    <a:pt x="39" y="32"/>
                    <a:pt x="39" y="32"/>
                    <a:pt x="39" y="30"/>
                  </a:cubicBezTo>
                  <a:cubicBezTo>
                    <a:pt x="39" y="29"/>
                    <a:pt x="40" y="29"/>
                    <a:pt x="41" y="28"/>
                  </a:cubicBezTo>
                  <a:cubicBezTo>
                    <a:pt x="41" y="28"/>
                    <a:pt x="40" y="27"/>
                    <a:pt x="40" y="26"/>
                  </a:cubicBezTo>
                  <a:cubicBezTo>
                    <a:pt x="40" y="26"/>
                    <a:pt x="41" y="24"/>
                    <a:pt x="41" y="23"/>
                  </a:cubicBezTo>
                  <a:cubicBezTo>
                    <a:pt x="42" y="21"/>
                    <a:pt x="41" y="20"/>
                    <a:pt x="41" y="18"/>
                  </a:cubicBezTo>
                  <a:cubicBezTo>
                    <a:pt x="41" y="17"/>
                    <a:pt x="42" y="14"/>
                    <a:pt x="43" y="12"/>
                  </a:cubicBezTo>
                  <a:cubicBezTo>
                    <a:pt x="43" y="11"/>
                    <a:pt x="45" y="10"/>
                    <a:pt x="46" y="9"/>
                  </a:cubicBezTo>
                  <a:cubicBezTo>
                    <a:pt x="47" y="7"/>
                    <a:pt x="46" y="5"/>
                    <a:pt x="45" y="4"/>
                  </a:cubicBezTo>
                  <a:close/>
                  <a:moveTo>
                    <a:pt x="26" y="42"/>
                  </a:moveTo>
                  <a:cubicBezTo>
                    <a:pt x="26" y="43"/>
                    <a:pt x="25" y="43"/>
                    <a:pt x="24" y="43"/>
                  </a:cubicBezTo>
                  <a:cubicBezTo>
                    <a:pt x="23" y="43"/>
                    <a:pt x="22" y="42"/>
                    <a:pt x="21" y="42"/>
                  </a:cubicBezTo>
                  <a:cubicBezTo>
                    <a:pt x="20" y="42"/>
                    <a:pt x="19" y="41"/>
                    <a:pt x="19" y="40"/>
                  </a:cubicBezTo>
                  <a:cubicBezTo>
                    <a:pt x="18" y="40"/>
                    <a:pt x="17" y="39"/>
                    <a:pt x="17" y="39"/>
                  </a:cubicBezTo>
                  <a:cubicBezTo>
                    <a:pt x="17" y="38"/>
                    <a:pt x="17" y="37"/>
                    <a:pt x="17" y="37"/>
                  </a:cubicBezTo>
                  <a:cubicBezTo>
                    <a:pt x="17" y="36"/>
                    <a:pt x="17" y="36"/>
                    <a:pt x="17" y="35"/>
                  </a:cubicBezTo>
                  <a:cubicBezTo>
                    <a:pt x="17" y="34"/>
                    <a:pt x="17" y="34"/>
                    <a:pt x="17" y="33"/>
                  </a:cubicBezTo>
                  <a:cubicBezTo>
                    <a:pt x="17" y="33"/>
                    <a:pt x="17" y="32"/>
                    <a:pt x="18" y="32"/>
                  </a:cubicBezTo>
                  <a:cubicBezTo>
                    <a:pt x="18" y="31"/>
                    <a:pt x="19" y="32"/>
                    <a:pt x="19" y="32"/>
                  </a:cubicBezTo>
                  <a:cubicBezTo>
                    <a:pt x="20" y="33"/>
                    <a:pt x="20" y="33"/>
                    <a:pt x="21" y="34"/>
                  </a:cubicBezTo>
                  <a:cubicBezTo>
                    <a:pt x="22" y="34"/>
                    <a:pt x="22" y="34"/>
                    <a:pt x="22" y="35"/>
                  </a:cubicBezTo>
                  <a:cubicBezTo>
                    <a:pt x="23" y="35"/>
                    <a:pt x="23" y="35"/>
                    <a:pt x="23" y="36"/>
                  </a:cubicBezTo>
                  <a:cubicBezTo>
                    <a:pt x="24" y="36"/>
                    <a:pt x="24" y="37"/>
                    <a:pt x="24" y="37"/>
                  </a:cubicBezTo>
                  <a:cubicBezTo>
                    <a:pt x="25" y="38"/>
                    <a:pt x="26" y="39"/>
                    <a:pt x="26" y="40"/>
                  </a:cubicBezTo>
                  <a:cubicBezTo>
                    <a:pt x="26" y="41"/>
                    <a:pt x="26" y="42"/>
                    <a:pt x="26" y="42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420" name="Freeform 424"/>
            <p:cNvSpPr>
              <a:spLocks/>
            </p:cNvSpPr>
            <p:nvPr/>
          </p:nvSpPr>
          <p:spPr bwMode="auto">
            <a:xfrm>
              <a:off x="1643063" y="4079876"/>
              <a:ext cx="93663" cy="93663"/>
            </a:xfrm>
            <a:custGeom>
              <a:avLst/>
              <a:gdLst>
                <a:gd name="T0" fmla="*/ 28 w 32"/>
                <a:gd name="T1" fmla="*/ 28 h 32"/>
                <a:gd name="T2" fmla="*/ 29 w 32"/>
                <a:gd name="T3" fmla="*/ 27 h 32"/>
                <a:gd name="T4" fmla="*/ 29 w 32"/>
                <a:gd name="T5" fmla="*/ 25 h 32"/>
                <a:gd name="T6" fmla="*/ 28 w 32"/>
                <a:gd name="T7" fmla="*/ 23 h 32"/>
                <a:gd name="T8" fmla="*/ 29 w 32"/>
                <a:gd name="T9" fmla="*/ 20 h 32"/>
                <a:gd name="T10" fmla="*/ 31 w 32"/>
                <a:gd name="T11" fmla="*/ 19 h 32"/>
                <a:gd name="T12" fmla="*/ 32 w 32"/>
                <a:gd name="T13" fmla="*/ 18 h 32"/>
                <a:gd name="T14" fmla="*/ 30 w 32"/>
                <a:gd name="T15" fmla="*/ 17 h 32"/>
                <a:gd name="T16" fmla="*/ 27 w 32"/>
                <a:gd name="T17" fmla="*/ 14 h 32"/>
                <a:gd name="T18" fmla="*/ 25 w 32"/>
                <a:gd name="T19" fmla="*/ 9 h 32"/>
                <a:gd name="T20" fmla="*/ 22 w 32"/>
                <a:gd name="T21" fmla="*/ 4 h 32"/>
                <a:gd name="T22" fmla="*/ 22 w 32"/>
                <a:gd name="T23" fmla="*/ 4 h 32"/>
                <a:gd name="T24" fmla="*/ 19 w 32"/>
                <a:gd name="T25" fmla="*/ 5 h 32"/>
                <a:gd name="T26" fmla="*/ 14 w 32"/>
                <a:gd name="T27" fmla="*/ 3 h 32"/>
                <a:gd name="T28" fmla="*/ 9 w 32"/>
                <a:gd name="T29" fmla="*/ 2 h 32"/>
                <a:gd name="T30" fmla="*/ 5 w 32"/>
                <a:gd name="T31" fmla="*/ 1 h 32"/>
                <a:gd name="T32" fmla="*/ 2 w 32"/>
                <a:gd name="T33" fmla="*/ 1 h 32"/>
                <a:gd name="T34" fmla="*/ 2 w 32"/>
                <a:gd name="T35" fmla="*/ 3 h 32"/>
                <a:gd name="T36" fmla="*/ 0 w 32"/>
                <a:gd name="T37" fmla="*/ 3 h 32"/>
                <a:gd name="T38" fmla="*/ 1 w 32"/>
                <a:gd name="T39" fmla="*/ 5 h 32"/>
                <a:gd name="T40" fmla="*/ 2 w 32"/>
                <a:gd name="T41" fmla="*/ 6 h 32"/>
                <a:gd name="T42" fmla="*/ 1 w 32"/>
                <a:gd name="T43" fmla="*/ 8 h 32"/>
                <a:gd name="T44" fmla="*/ 1 w 32"/>
                <a:gd name="T45" fmla="*/ 12 h 32"/>
                <a:gd name="T46" fmla="*/ 3 w 32"/>
                <a:gd name="T47" fmla="*/ 14 h 32"/>
                <a:gd name="T48" fmla="*/ 5 w 32"/>
                <a:gd name="T49" fmla="*/ 16 h 32"/>
                <a:gd name="T50" fmla="*/ 7 w 32"/>
                <a:gd name="T51" fmla="*/ 18 h 32"/>
                <a:gd name="T52" fmla="*/ 9 w 32"/>
                <a:gd name="T53" fmla="*/ 16 h 32"/>
                <a:gd name="T54" fmla="*/ 8 w 32"/>
                <a:gd name="T55" fmla="*/ 14 h 32"/>
                <a:gd name="T56" fmla="*/ 6 w 32"/>
                <a:gd name="T57" fmla="*/ 12 h 32"/>
                <a:gd name="T58" fmla="*/ 8 w 32"/>
                <a:gd name="T59" fmla="*/ 12 h 32"/>
                <a:gd name="T60" fmla="*/ 11 w 32"/>
                <a:gd name="T61" fmla="*/ 15 h 32"/>
                <a:gd name="T62" fmla="*/ 11 w 32"/>
                <a:gd name="T63" fmla="*/ 18 h 32"/>
                <a:gd name="T64" fmla="*/ 14 w 32"/>
                <a:gd name="T65" fmla="*/ 19 h 32"/>
                <a:gd name="T66" fmla="*/ 19 w 32"/>
                <a:gd name="T67" fmla="*/ 23 h 32"/>
                <a:gd name="T68" fmla="*/ 21 w 32"/>
                <a:gd name="T69" fmla="*/ 27 h 32"/>
                <a:gd name="T70" fmla="*/ 20 w 32"/>
                <a:gd name="T71" fmla="*/ 29 h 32"/>
                <a:gd name="T72" fmla="*/ 22 w 32"/>
                <a:gd name="T73" fmla="*/ 31 h 32"/>
                <a:gd name="T74" fmla="*/ 24 w 32"/>
                <a:gd name="T75" fmla="*/ 30 h 32"/>
                <a:gd name="T76" fmla="*/ 23 w 32"/>
                <a:gd name="T77" fmla="*/ 28 h 32"/>
                <a:gd name="T78" fmla="*/ 23 w 32"/>
                <a:gd name="T79" fmla="*/ 28 h 32"/>
                <a:gd name="T80" fmla="*/ 25 w 32"/>
                <a:gd name="T81" fmla="*/ 30 h 32"/>
                <a:gd name="T82" fmla="*/ 26 w 32"/>
                <a:gd name="T83" fmla="*/ 32 h 32"/>
                <a:gd name="T84" fmla="*/ 28 w 32"/>
                <a:gd name="T85" fmla="*/ 31 h 32"/>
                <a:gd name="T86" fmla="*/ 28 w 32"/>
                <a:gd name="T87" fmla="*/ 2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2" h="32">
                  <a:moveTo>
                    <a:pt x="28" y="28"/>
                  </a:moveTo>
                  <a:cubicBezTo>
                    <a:pt x="28" y="28"/>
                    <a:pt x="28" y="27"/>
                    <a:pt x="29" y="27"/>
                  </a:cubicBezTo>
                  <a:cubicBezTo>
                    <a:pt x="29" y="27"/>
                    <a:pt x="30" y="26"/>
                    <a:pt x="29" y="25"/>
                  </a:cubicBezTo>
                  <a:cubicBezTo>
                    <a:pt x="29" y="24"/>
                    <a:pt x="28" y="24"/>
                    <a:pt x="28" y="23"/>
                  </a:cubicBezTo>
                  <a:cubicBezTo>
                    <a:pt x="28" y="23"/>
                    <a:pt x="28" y="21"/>
                    <a:pt x="29" y="20"/>
                  </a:cubicBezTo>
                  <a:cubicBezTo>
                    <a:pt x="29" y="19"/>
                    <a:pt x="30" y="19"/>
                    <a:pt x="31" y="19"/>
                  </a:cubicBezTo>
                  <a:cubicBezTo>
                    <a:pt x="31" y="19"/>
                    <a:pt x="32" y="19"/>
                    <a:pt x="32" y="18"/>
                  </a:cubicBezTo>
                  <a:cubicBezTo>
                    <a:pt x="31" y="18"/>
                    <a:pt x="31" y="17"/>
                    <a:pt x="30" y="17"/>
                  </a:cubicBezTo>
                  <a:cubicBezTo>
                    <a:pt x="29" y="15"/>
                    <a:pt x="28" y="15"/>
                    <a:pt x="27" y="14"/>
                  </a:cubicBezTo>
                  <a:cubicBezTo>
                    <a:pt x="26" y="13"/>
                    <a:pt x="25" y="11"/>
                    <a:pt x="25" y="9"/>
                  </a:cubicBezTo>
                  <a:cubicBezTo>
                    <a:pt x="24" y="7"/>
                    <a:pt x="22" y="6"/>
                    <a:pt x="22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1" y="5"/>
                    <a:pt x="20" y="5"/>
                    <a:pt x="19" y="5"/>
                  </a:cubicBezTo>
                  <a:cubicBezTo>
                    <a:pt x="17" y="5"/>
                    <a:pt x="15" y="4"/>
                    <a:pt x="14" y="3"/>
                  </a:cubicBezTo>
                  <a:cubicBezTo>
                    <a:pt x="13" y="2"/>
                    <a:pt x="11" y="3"/>
                    <a:pt x="9" y="2"/>
                  </a:cubicBezTo>
                  <a:cubicBezTo>
                    <a:pt x="6" y="2"/>
                    <a:pt x="6" y="1"/>
                    <a:pt x="5" y="1"/>
                  </a:cubicBezTo>
                  <a:cubicBezTo>
                    <a:pt x="4" y="0"/>
                    <a:pt x="3" y="1"/>
                    <a:pt x="2" y="1"/>
                  </a:cubicBezTo>
                  <a:cubicBezTo>
                    <a:pt x="2" y="2"/>
                    <a:pt x="2" y="3"/>
                    <a:pt x="2" y="3"/>
                  </a:cubicBezTo>
                  <a:cubicBezTo>
                    <a:pt x="2" y="4"/>
                    <a:pt x="1" y="3"/>
                    <a:pt x="0" y="3"/>
                  </a:cubicBezTo>
                  <a:cubicBezTo>
                    <a:pt x="0" y="3"/>
                    <a:pt x="0" y="4"/>
                    <a:pt x="1" y="5"/>
                  </a:cubicBezTo>
                  <a:cubicBezTo>
                    <a:pt x="2" y="5"/>
                    <a:pt x="2" y="5"/>
                    <a:pt x="2" y="6"/>
                  </a:cubicBezTo>
                  <a:cubicBezTo>
                    <a:pt x="2" y="7"/>
                    <a:pt x="2" y="7"/>
                    <a:pt x="1" y="8"/>
                  </a:cubicBezTo>
                  <a:cubicBezTo>
                    <a:pt x="0" y="9"/>
                    <a:pt x="1" y="11"/>
                    <a:pt x="1" y="12"/>
                  </a:cubicBezTo>
                  <a:cubicBezTo>
                    <a:pt x="1" y="13"/>
                    <a:pt x="2" y="14"/>
                    <a:pt x="3" y="14"/>
                  </a:cubicBezTo>
                  <a:cubicBezTo>
                    <a:pt x="4" y="15"/>
                    <a:pt x="5" y="16"/>
                    <a:pt x="5" y="16"/>
                  </a:cubicBezTo>
                  <a:cubicBezTo>
                    <a:pt x="6" y="17"/>
                    <a:pt x="6" y="18"/>
                    <a:pt x="7" y="18"/>
                  </a:cubicBezTo>
                  <a:cubicBezTo>
                    <a:pt x="7" y="18"/>
                    <a:pt x="8" y="17"/>
                    <a:pt x="9" y="16"/>
                  </a:cubicBezTo>
                  <a:cubicBezTo>
                    <a:pt x="10" y="16"/>
                    <a:pt x="10" y="15"/>
                    <a:pt x="8" y="14"/>
                  </a:cubicBezTo>
                  <a:cubicBezTo>
                    <a:pt x="7" y="13"/>
                    <a:pt x="7" y="13"/>
                    <a:pt x="6" y="12"/>
                  </a:cubicBezTo>
                  <a:cubicBezTo>
                    <a:pt x="6" y="11"/>
                    <a:pt x="7" y="11"/>
                    <a:pt x="8" y="12"/>
                  </a:cubicBezTo>
                  <a:cubicBezTo>
                    <a:pt x="9" y="13"/>
                    <a:pt x="10" y="14"/>
                    <a:pt x="11" y="15"/>
                  </a:cubicBezTo>
                  <a:cubicBezTo>
                    <a:pt x="12" y="16"/>
                    <a:pt x="11" y="17"/>
                    <a:pt x="11" y="18"/>
                  </a:cubicBezTo>
                  <a:cubicBezTo>
                    <a:pt x="11" y="19"/>
                    <a:pt x="12" y="18"/>
                    <a:pt x="14" y="19"/>
                  </a:cubicBezTo>
                  <a:cubicBezTo>
                    <a:pt x="16" y="20"/>
                    <a:pt x="17" y="20"/>
                    <a:pt x="19" y="23"/>
                  </a:cubicBezTo>
                  <a:cubicBezTo>
                    <a:pt x="22" y="25"/>
                    <a:pt x="21" y="26"/>
                    <a:pt x="21" y="27"/>
                  </a:cubicBezTo>
                  <a:cubicBezTo>
                    <a:pt x="20" y="28"/>
                    <a:pt x="19" y="28"/>
                    <a:pt x="20" y="29"/>
                  </a:cubicBezTo>
                  <a:cubicBezTo>
                    <a:pt x="20" y="30"/>
                    <a:pt x="21" y="30"/>
                    <a:pt x="22" y="31"/>
                  </a:cubicBezTo>
                  <a:cubicBezTo>
                    <a:pt x="23" y="32"/>
                    <a:pt x="23" y="31"/>
                    <a:pt x="24" y="30"/>
                  </a:cubicBezTo>
                  <a:cubicBezTo>
                    <a:pt x="25" y="30"/>
                    <a:pt x="24" y="29"/>
                    <a:pt x="23" y="28"/>
                  </a:cubicBezTo>
                  <a:cubicBezTo>
                    <a:pt x="22" y="27"/>
                    <a:pt x="23" y="27"/>
                    <a:pt x="23" y="28"/>
                  </a:cubicBezTo>
                  <a:cubicBezTo>
                    <a:pt x="24" y="28"/>
                    <a:pt x="25" y="29"/>
                    <a:pt x="25" y="30"/>
                  </a:cubicBezTo>
                  <a:cubicBezTo>
                    <a:pt x="26" y="30"/>
                    <a:pt x="26" y="32"/>
                    <a:pt x="26" y="32"/>
                  </a:cubicBezTo>
                  <a:cubicBezTo>
                    <a:pt x="27" y="32"/>
                    <a:pt x="28" y="31"/>
                    <a:pt x="28" y="31"/>
                  </a:cubicBezTo>
                  <a:cubicBezTo>
                    <a:pt x="29" y="31"/>
                    <a:pt x="28" y="29"/>
                    <a:pt x="28" y="2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421" name="Freeform 425"/>
            <p:cNvSpPr>
              <a:spLocks/>
            </p:cNvSpPr>
            <p:nvPr/>
          </p:nvSpPr>
          <p:spPr bwMode="auto">
            <a:xfrm>
              <a:off x="1719263" y="4132264"/>
              <a:ext cx="166688" cy="79375"/>
            </a:xfrm>
            <a:custGeom>
              <a:avLst/>
              <a:gdLst>
                <a:gd name="T0" fmla="*/ 52 w 57"/>
                <a:gd name="T1" fmla="*/ 21 h 27"/>
                <a:gd name="T2" fmla="*/ 55 w 57"/>
                <a:gd name="T3" fmla="*/ 21 h 27"/>
                <a:gd name="T4" fmla="*/ 56 w 57"/>
                <a:gd name="T5" fmla="*/ 15 h 27"/>
                <a:gd name="T6" fmla="*/ 55 w 57"/>
                <a:gd name="T7" fmla="*/ 11 h 27"/>
                <a:gd name="T8" fmla="*/ 50 w 57"/>
                <a:gd name="T9" fmla="*/ 5 h 27"/>
                <a:gd name="T10" fmla="*/ 44 w 57"/>
                <a:gd name="T11" fmla="*/ 2 h 27"/>
                <a:gd name="T12" fmla="*/ 38 w 57"/>
                <a:gd name="T13" fmla="*/ 0 h 27"/>
                <a:gd name="T14" fmla="*/ 33 w 57"/>
                <a:gd name="T15" fmla="*/ 2 h 27"/>
                <a:gd name="T16" fmla="*/ 27 w 57"/>
                <a:gd name="T17" fmla="*/ 5 h 27"/>
                <a:gd name="T18" fmla="*/ 21 w 57"/>
                <a:gd name="T19" fmla="*/ 8 h 27"/>
                <a:gd name="T20" fmla="*/ 17 w 57"/>
                <a:gd name="T21" fmla="*/ 9 h 27"/>
                <a:gd name="T22" fmla="*/ 13 w 57"/>
                <a:gd name="T23" fmla="*/ 7 h 27"/>
                <a:gd name="T24" fmla="*/ 12 w 57"/>
                <a:gd name="T25" fmla="*/ 7 h 27"/>
                <a:gd name="T26" fmla="*/ 9 w 57"/>
                <a:gd name="T27" fmla="*/ 5 h 27"/>
                <a:gd name="T28" fmla="*/ 8 w 57"/>
                <a:gd name="T29" fmla="*/ 1 h 27"/>
                <a:gd name="T30" fmla="*/ 5 w 57"/>
                <a:gd name="T31" fmla="*/ 1 h 27"/>
                <a:gd name="T32" fmla="*/ 2 w 57"/>
                <a:gd name="T33" fmla="*/ 5 h 27"/>
                <a:gd name="T34" fmla="*/ 3 w 57"/>
                <a:gd name="T35" fmla="*/ 9 h 27"/>
                <a:gd name="T36" fmla="*/ 2 w 57"/>
                <a:gd name="T37" fmla="*/ 13 h 27"/>
                <a:gd name="T38" fmla="*/ 0 w 57"/>
                <a:gd name="T39" fmla="*/ 15 h 27"/>
                <a:gd name="T40" fmla="*/ 2 w 57"/>
                <a:gd name="T41" fmla="*/ 18 h 27"/>
                <a:gd name="T42" fmla="*/ 7 w 57"/>
                <a:gd name="T43" fmla="*/ 14 h 27"/>
                <a:gd name="T44" fmla="*/ 6 w 57"/>
                <a:gd name="T45" fmla="*/ 16 h 27"/>
                <a:gd name="T46" fmla="*/ 12 w 57"/>
                <a:gd name="T47" fmla="*/ 16 h 27"/>
                <a:gd name="T48" fmla="*/ 14 w 57"/>
                <a:gd name="T49" fmla="*/ 18 h 27"/>
                <a:gd name="T50" fmla="*/ 15 w 57"/>
                <a:gd name="T51" fmla="*/ 21 h 27"/>
                <a:gd name="T52" fmla="*/ 17 w 57"/>
                <a:gd name="T53" fmla="*/ 21 h 27"/>
                <a:gd name="T54" fmla="*/ 18 w 57"/>
                <a:gd name="T55" fmla="*/ 23 h 27"/>
                <a:gd name="T56" fmla="*/ 20 w 57"/>
                <a:gd name="T57" fmla="*/ 21 h 27"/>
                <a:gd name="T58" fmla="*/ 23 w 57"/>
                <a:gd name="T59" fmla="*/ 26 h 27"/>
                <a:gd name="T60" fmla="*/ 28 w 57"/>
                <a:gd name="T61" fmla="*/ 24 h 27"/>
                <a:gd name="T62" fmla="*/ 25 w 57"/>
                <a:gd name="T63" fmla="*/ 17 h 27"/>
                <a:gd name="T64" fmla="*/ 27 w 57"/>
                <a:gd name="T65" fmla="*/ 14 h 27"/>
                <a:gd name="T66" fmla="*/ 32 w 57"/>
                <a:gd name="T67" fmla="*/ 10 h 27"/>
                <a:gd name="T68" fmla="*/ 37 w 57"/>
                <a:gd name="T69" fmla="*/ 7 h 27"/>
                <a:gd name="T70" fmla="*/ 39 w 57"/>
                <a:gd name="T71" fmla="*/ 4 h 27"/>
                <a:gd name="T72" fmla="*/ 40 w 57"/>
                <a:gd name="T73" fmla="*/ 7 h 27"/>
                <a:gd name="T74" fmla="*/ 46 w 57"/>
                <a:gd name="T75" fmla="*/ 14 h 27"/>
                <a:gd name="T76" fmla="*/ 48 w 57"/>
                <a:gd name="T77" fmla="*/ 12 h 27"/>
                <a:gd name="T78" fmla="*/ 51 w 57"/>
                <a:gd name="T79" fmla="*/ 15 h 27"/>
                <a:gd name="T80" fmla="*/ 51 w 57"/>
                <a:gd name="T81" fmla="*/ 16 h 27"/>
                <a:gd name="T82" fmla="*/ 47 w 57"/>
                <a:gd name="T83" fmla="*/ 15 h 27"/>
                <a:gd name="T84" fmla="*/ 45 w 57"/>
                <a:gd name="T85" fmla="*/ 17 h 27"/>
                <a:gd name="T86" fmla="*/ 48 w 57"/>
                <a:gd name="T87" fmla="*/ 24 h 27"/>
                <a:gd name="T88" fmla="*/ 50 w 57"/>
                <a:gd name="T8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7" h="27">
                  <a:moveTo>
                    <a:pt x="51" y="22"/>
                  </a:moveTo>
                  <a:cubicBezTo>
                    <a:pt x="51" y="21"/>
                    <a:pt x="51" y="20"/>
                    <a:pt x="52" y="21"/>
                  </a:cubicBezTo>
                  <a:cubicBezTo>
                    <a:pt x="53" y="22"/>
                    <a:pt x="54" y="23"/>
                    <a:pt x="54" y="22"/>
                  </a:cubicBezTo>
                  <a:cubicBezTo>
                    <a:pt x="55" y="22"/>
                    <a:pt x="55" y="22"/>
                    <a:pt x="55" y="21"/>
                  </a:cubicBezTo>
                  <a:cubicBezTo>
                    <a:pt x="55" y="19"/>
                    <a:pt x="56" y="20"/>
                    <a:pt x="56" y="19"/>
                  </a:cubicBezTo>
                  <a:cubicBezTo>
                    <a:pt x="57" y="18"/>
                    <a:pt x="56" y="15"/>
                    <a:pt x="56" y="15"/>
                  </a:cubicBezTo>
                  <a:cubicBezTo>
                    <a:pt x="56" y="15"/>
                    <a:pt x="55" y="13"/>
                    <a:pt x="54" y="13"/>
                  </a:cubicBezTo>
                  <a:cubicBezTo>
                    <a:pt x="54" y="13"/>
                    <a:pt x="55" y="12"/>
                    <a:pt x="55" y="11"/>
                  </a:cubicBezTo>
                  <a:cubicBezTo>
                    <a:pt x="54" y="11"/>
                    <a:pt x="54" y="9"/>
                    <a:pt x="53" y="8"/>
                  </a:cubicBezTo>
                  <a:cubicBezTo>
                    <a:pt x="53" y="8"/>
                    <a:pt x="52" y="6"/>
                    <a:pt x="50" y="5"/>
                  </a:cubicBezTo>
                  <a:cubicBezTo>
                    <a:pt x="49" y="3"/>
                    <a:pt x="48" y="4"/>
                    <a:pt x="47" y="3"/>
                  </a:cubicBezTo>
                  <a:cubicBezTo>
                    <a:pt x="46" y="3"/>
                    <a:pt x="46" y="2"/>
                    <a:pt x="44" y="2"/>
                  </a:cubicBezTo>
                  <a:cubicBezTo>
                    <a:pt x="42" y="2"/>
                    <a:pt x="41" y="2"/>
                    <a:pt x="40" y="1"/>
                  </a:cubicBezTo>
                  <a:cubicBezTo>
                    <a:pt x="39" y="1"/>
                    <a:pt x="39" y="0"/>
                    <a:pt x="38" y="0"/>
                  </a:cubicBezTo>
                  <a:cubicBezTo>
                    <a:pt x="38" y="0"/>
                    <a:pt x="37" y="0"/>
                    <a:pt x="35" y="0"/>
                  </a:cubicBezTo>
                  <a:cubicBezTo>
                    <a:pt x="34" y="0"/>
                    <a:pt x="33" y="1"/>
                    <a:pt x="33" y="2"/>
                  </a:cubicBezTo>
                  <a:cubicBezTo>
                    <a:pt x="32" y="3"/>
                    <a:pt x="31" y="4"/>
                    <a:pt x="30" y="4"/>
                  </a:cubicBezTo>
                  <a:cubicBezTo>
                    <a:pt x="29" y="4"/>
                    <a:pt x="27" y="5"/>
                    <a:pt x="27" y="5"/>
                  </a:cubicBezTo>
                  <a:cubicBezTo>
                    <a:pt x="27" y="5"/>
                    <a:pt x="27" y="5"/>
                    <a:pt x="25" y="6"/>
                  </a:cubicBezTo>
                  <a:cubicBezTo>
                    <a:pt x="22" y="8"/>
                    <a:pt x="23" y="8"/>
                    <a:pt x="21" y="8"/>
                  </a:cubicBezTo>
                  <a:cubicBezTo>
                    <a:pt x="20" y="8"/>
                    <a:pt x="19" y="8"/>
                    <a:pt x="18" y="9"/>
                  </a:cubicBezTo>
                  <a:cubicBezTo>
                    <a:pt x="17" y="10"/>
                    <a:pt x="17" y="9"/>
                    <a:pt x="17" y="9"/>
                  </a:cubicBezTo>
                  <a:cubicBezTo>
                    <a:pt x="16" y="9"/>
                    <a:pt x="16" y="8"/>
                    <a:pt x="16" y="8"/>
                  </a:cubicBezTo>
                  <a:cubicBezTo>
                    <a:pt x="15" y="8"/>
                    <a:pt x="14" y="7"/>
                    <a:pt x="13" y="7"/>
                  </a:cubicBezTo>
                  <a:cubicBezTo>
                    <a:pt x="13" y="6"/>
                    <a:pt x="12" y="5"/>
                    <a:pt x="12" y="5"/>
                  </a:cubicBezTo>
                  <a:cubicBezTo>
                    <a:pt x="12" y="5"/>
                    <a:pt x="12" y="6"/>
                    <a:pt x="12" y="7"/>
                  </a:cubicBezTo>
                  <a:cubicBezTo>
                    <a:pt x="12" y="8"/>
                    <a:pt x="11" y="7"/>
                    <a:pt x="10" y="8"/>
                  </a:cubicBezTo>
                  <a:cubicBezTo>
                    <a:pt x="10" y="8"/>
                    <a:pt x="8" y="6"/>
                    <a:pt x="9" y="5"/>
                  </a:cubicBezTo>
                  <a:cubicBezTo>
                    <a:pt x="10" y="4"/>
                    <a:pt x="9" y="4"/>
                    <a:pt x="10" y="3"/>
                  </a:cubicBezTo>
                  <a:cubicBezTo>
                    <a:pt x="10" y="2"/>
                    <a:pt x="8" y="2"/>
                    <a:pt x="8" y="1"/>
                  </a:cubicBezTo>
                  <a:cubicBezTo>
                    <a:pt x="7" y="1"/>
                    <a:pt x="7" y="1"/>
                    <a:pt x="6" y="0"/>
                  </a:cubicBezTo>
                  <a:cubicBezTo>
                    <a:pt x="6" y="1"/>
                    <a:pt x="5" y="1"/>
                    <a:pt x="5" y="1"/>
                  </a:cubicBezTo>
                  <a:cubicBezTo>
                    <a:pt x="4" y="1"/>
                    <a:pt x="3" y="1"/>
                    <a:pt x="3" y="2"/>
                  </a:cubicBezTo>
                  <a:cubicBezTo>
                    <a:pt x="2" y="3"/>
                    <a:pt x="2" y="5"/>
                    <a:pt x="2" y="5"/>
                  </a:cubicBezTo>
                  <a:cubicBezTo>
                    <a:pt x="2" y="6"/>
                    <a:pt x="3" y="6"/>
                    <a:pt x="3" y="7"/>
                  </a:cubicBezTo>
                  <a:cubicBezTo>
                    <a:pt x="4" y="8"/>
                    <a:pt x="3" y="9"/>
                    <a:pt x="3" y="9"/>
                  </a:cubicBezTo>
                  <a:cubicBezTo>
                    <a:pt x="2" y="9"/>
                    <a:pt x="2" y="10"/>
                    <a:pt x="2" y="10"/>
                  </a:cubicBezTo>
                  <a:cubicBezTo>
                    <a:pt x="2" y="11"/>
                    <a:pt x="3" y="13"/>
                    <a:pt x="2" y="13"/>
                  </a:cubicBezTo>
                  <a:cubicBezTo>
                    <a:pt x="2" y="13"/>
                    <a:pt x="1" y="14"/>
                    <a:pt x="0" y="14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1" y="15"/>
                    <a:pt x="1" y="16"/>
                  </a:cubicBezTo>
                  <a:cubicBezTo>
                    <a:pt x="1" y="16"/>
                    <a:pt x="1" y="17"/>
                    <a:pt x="2" y="18"/>
                  </a:cubicBezTo>
                  <a:cubicBezTo>
                    <a:pt x="3" y="18"/>
                    <a:pt x="2" y="16"/>
                    <a:pt x="2" y="15"/>
                  </a:cubicBezTo>
                  <a:cubicBezTo>
                    <a:pt x="2" y="14"/>
                    <a:pt x="5" y="14"/>
                    <a:pt x="7" y="14"/>
                  </a:cubicBezTo>
                  <a:cubicBezTo>
                    <a:pt x="9" y="14"/>
                    <a:pt x="8" y="14"/>
                    <a:pt x="8" y="15"/>
                  </a:cubicBezTo>
                  <a:cubicBezTo>
                    <a:pt x="7" y="16"/>
                    <a:pt x="7" y="15"/>
                    <a:pt x="6" y="16"/>
                  </a:cubicBezTo>
                  <a:cubicBezTo>
                    <a:pt x="6" y="17"/>
                    <a:pt x="7" y="16"/>
                    <a:pt x="9" y="15"/>
                  </a:cubicBezTo>
                  <a:cubicBezTo>
                    <a:pt x="10" y="15"/>
                    <a:pt x="11" y="16"/>
                    <a:pt x="12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9"/>
                    <a:pt x="13" y="18"/>
                    <a:pt x="14" y="18"/>
                  </a:cubicBezTo>
                  <a:cubicBezTo>
                    <a:pt x="15" y="19"/>
                    <a:pt x="14" y="20"/>
                    <a:pt x="14" y="21"/>
                  </a:cubicBezTo>
                  <a:cubicBezTo>
                    <a:pt x="13" y="22"/>
                    <a:pt x="14" y="21"/>
                    <a:pt x="15" y="21"/>
                  </a:cubicBezTo>
                  <a:cubicBezTo>
                    <a:pt x="15" y="20"/>
                    <a:pt x="16" y="21"/>
                    <a:pt x="16" y="21"/>
                  </a:cubicBezTo>
                  <a:cubicBezTo>
                    <a:pt x="17" y="22"/>
                    <a:pt x="17" y="21"/>
                    <a:pt x="17" y="21"/>
                  </a:cubicBezTo>
                  <a:cubicBezTo>
                    <a:pt x="18" y="20"/>
                    <a:pt x="18" y="21"/>
                    <a:pt x="18" y="21"/>
                  </a:cubicBezTo>
                  <a:cubicBezTo>
                    <a:pt x="18" y="22"/>
                    <a:pt x="17" y="22"/>
                    <a:pt x="18" y="23"/>
                  </a:cubicBezTo>
                  <a:cubicBezTo>
                    <a:pt x="19" y="23"/>
                    <a:pt x="19" y="22"/>
                    <a:pt x="19" y="21"/>
                  </a:cubicBezTo>
                  <a:cubicBezTo>
                    <a:pt x="19" y="20"/>
                    <a:pt x="19" y="20"/>
                    <a:pt x="20" y="21"/>
                  </a:cubicBezTo>
                  <a:cubicBezTo>
                    <a:pt x="21" y="21"/>
                    <a:pt x="21" y="24"/>
                    <a:pt x="21" y="26"/>
                  </a:cubicBezTo>
                  <a:cubicBezTo>
                    <a:pt x="21" y="27"/>
                    <a:pt x="21" y="27"/>
                    <a:pt x="23" y="26"/>
                  </a:cubicBezTo>
                  <a:cubicBezTo>
                    <a:pt x="24" y="26"/>
                    <a:pt x="24" y="26"/>
                    <a:pt x="25" y="25"/>
                  </a:cubicBezTo>
                  <a:cubicBezTo>
                    <a:pt x="26" y="24"/>
                    <a:pt x="27" y="24"/>
                    <a:pt x="28" y="24"/>
                  </a:cubicBezTo>
                  <a:cubicBezTo>
                    <a:pt x="29" y="24"/>
                    <a:pt x="29" y="24"/>
                    <a:pt x="29" y="22"/>
                  </a:cubicBezTo>
                  <a:cubicBezTo>
                    <a:pt x="30" y="21"/>
                    <a:pt x="26" y="18"/>
                    <a:pt x="25" y="17"/>
                  </a:cubicBezTo>
                  <a:cubicBezTo>
                    <a:pt x="25" y="16"/>
                    <a:pt x="25" y="15"/>
                    <a:pt x="25" y="15"/>
                  </a:cubicBezTo>
                  <a:cubicBezTo>
                    <a:pt x="25" y="14"/>
                    <a:pt x="26" y="14"/>
                    <a:pt x="27" y="14"/>
                  </a:cubicBezTo>
                  <a:cubicBezTo>
                    <a:pt x="28" y="14"/>
                    <a:pt x="29" y="14"/>
                    <a:pt x="31" y="13"/>
                  </a:cubicBezTo>
                  <a:cubicBezTo>
                    <a:pt x="32" y="12"/>
                    <a:pt x="32" y="11"/>
                    <a:pt x="32" y="10"/>
                  </a:cubicBezTo>
                  <a:cubicBezTo>
                    <a:pt x="33" y="8"/>
                    <a:pt x="33" y="8"/>
                    <a:pt x="33" y="7"/>
                  </a:cubicBezTo>
                  <a:cubicBezTo>
                    <a:pt x="34" y="7"/>
                    <a:pt x="36" y="7"/>
                    <a:pt x="37" y="7"/>
                  </a:cubicBezTo>
                  <a:cubicBezTo>
                    <a:pt x="39" y="7"/>
                    <a:pt x="38" y="7"/>
                    <a:pt x="38" y="6"/>
                  </a:cubicBezTo>
                  <a:cubicBezTo>
                    <a:pt x="39" y="5"/>
                    <a:pt x="39" y="5"/>
                    <a:pt x="39" y="4"/>
                  </a:cubicBezTo>
                  <a:cubicBezTo>
                    <a:pt x="40" y="4"/>
                    <a:pt x="40" y="5"/>
                    <a:pt x="39" y="5"/>
                  </a:cubicBezTo>
                  <a:cubicBezTo>
                    <a:pt x="39" y="6"/>
                    <a:pt x="39" y="6"/>
                    <a:pt x="40" y="7"/>
                  </a:cubicBezTo>
                  <a:cubicBezTo>
                    <a:pt x="42" y="8"/>
                    <a:pt x="43" y="10"/>
                    <a:pt x="44" y="11"/>
                  </a:cubicBezTo>
                  <a:cubicBezTo>
                    <a:pt x="45" y="12"/>
                    <a:pt x="45" y="13"/>
                    <a:pt x="46" y="14"/>
                  </a:cubicBezTo>
                  <a:cubicBezTo>
                    <a:pt x="46" y="14"/>
                    <a:pt x="46" y="13"/>
                    <a:pt x="46" y="13"/>
                  </a:cubicBezTo>
                  <a:cubicBezTo>
                    <a:pt x="47" y="12"/>
                    <a:pt x="47" y="12"/>
                    <a:pt x="48" y="12"/>
                  </a:cubicBezTo>
                  <a:cubicBezTo>
                    <a:pt x="49" y="12"/>
                    <a:pt x="49" y="13"/>
                    <a:pt x="49" y="14"/>
                  </a:cubicBezTo>
                  <a:cubicBezTo>
                    <a:pt x="49" y="14"/>
                    <a:pt x="50" y="15"/>
                    <a:pt x="51" y="15"/>
                  </a:cubicBezTo>
                  <a:cubicBezTo>
                    <a:pt x="51" y="16"/>
                    <a:pt x="52" y="16"/>
                    <a:pt x="52" y="16"/>
                  </a:cubicBezTo>
                  <a:cubicBezTo>
                    <a:pt x="52" y="17"/>
                    <a:pt x="51" y="16"/>
                    <a:pt x="51" y="16"/>
                  </a:cubicBezTo>
                  <a:cubicBezTo>
                    <a:pt x="50" y="15"/>
                    <a:pt x="49" y="15"/>
                    <a:pt x="49" y="14"/>
                  </a:cubicBezTo>
                  <a:cubicBezTo>
                    <a:pt x="48" y="13"/>
                    <a:pt x="48" y="14"/>
                    <a:pt x="47" y="15"/>
                  </a:cubicBezTo>
                  <a:cubicBezTo>
                    <a:pt x="47" y="15"/>
                    <a:pt x="47" y="16"/>
                    <a:pt x="47" y="16"/>
                  </a:cubicBezTo>
                  <a:cubicBezTo>
                    <a:pt x="47" y="17"/>
                    <a:pt x="46" y="17"/>
                    <a:pt x="45" y="17"/>
                  </a:cubicBezTo>
                  <a:cubicBezTo>
                    <a:pt x="44" y="17"/>
                    <a:pt x="45" y="19"/>
                    <a:pt x="46" y="20"/>
                  </a:cubicBezTo>
                  <a:cubicBezTo>
                    <a:pt x="46" y="22"/>
                    <a:pt x="47" y="23"/>
                    <a:pt x="48" y="24"/>
                  </a:cubicBezTo>
                  <a:cubicBezTo>
                    <a:pt x="48" y="24"/>
                    <a:pt x="49" y="25"/>
                    <a:pt x="50" y="26"/>
                  </a:cubicBezTo>
                  <a:cubicBezTo>
                    <a:pt x="50" y="26"/>
                    <a:pt x="50" y="25"/>
                    <a:pt x="50" y="24"/>
                  </a:cubicBezTo>
                  <a:cubicBezTo>
                    <a:pt x="51" y="23"/>
                    <a:pt x="51" y="23"/>
                    <a:pt x="51" y="22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422" name="Freeform 426"/>
            <p:cNvSpPr>
              <a:spLocks/>
            </p:cNvSpPr>
            <p:nvPr/>
          </p:nvSpPr>
          <p:spPr bwMode="auto">
            <a:xfrm>
              <a:off x="1827213" y="4038601"/>
              <a:ext cx="344488" cy="542925"/>
            </a:xfrm>
            <a:custGeom>
              <a:avLst/>
              <a:gdLst>
                <a:gd name="T0" fmla="*/ 10 w 118"/>
                <a:gd name="T1" fmla="*/ 127 h 186"/>
                <a:gd name="T2" fmla="*/ 14 w 118"/>
                <a:gd name="T3" fmla="*/ 129 h 186"/>
                <a:gd name="T4" fmla="*/ 20 w 118"/>
                <a:gd name="T5" fmla="*/ 134 h 186"/>
                <a:gd name="T6" fmla="*/ 27 w 118"/>
                <a:gd name="T7" fmla="*/ 133 h 186"/>
                <a:gd name="T8" fmla="*/ 30 w 118"/>
                <a:gd name="T9" fmla="*/ 136 h 186"/>
                <a:gd name="T10" fmla="*/ 37 w 118"/>
                <a:gd name="T11" fmla="*/ 139 h 186"/>
                <a:gd name="T12" fmla="*/ 43 w 118"/>
                <a:gd name="T13" fmla="*/ 142 h 186"/>
                <a:gd name="T14" fmla="*/ 48 w 118"/>
                <a:gd name="T15" fmla="*/ 149 h 186"/>
                <a:gd name="T16" fmla="*/ 54 w 118"/>
                <a:gd name="T17" fmla="*/ 154 h 186"/>
                <a:gd name="T18" fmla="*/ 58 w 118"/>
                <a:gd name="T19" fmla="*/ 162 h 186"/>
                <a:gd name="T20" fmla="*/ 65 w 118"/>
                <a:gd name="T21" fmla="*/ 165 h 186"/>
                <a:gd name="T22" fmla="*/ 74 w 118"/>
                <a:gd name="T23" fmla="*/ 164 h 186"/>
                <a:gd name="T24" fmla="*/ 82 w 118"/>
                <a:gd name="T25" fmla="*/ 164 h 186"/>
                <a:gd name="T26" fmla="*/ 83 w 118"/>
                <a:gd name="T27" fmla="*/ 177 h 186"/>
                <a:gd name="T28" fmla="*/ 94 w 118"/>
                <a:gd name="T29" fmla="*/ 155 h 186"/>
                <a:gd name="T30" fmla="*/ 87 w 118"/>
                <a:gd name="T31" fmla="*/ 141 h 186"/>
                <a:gd name="T32" fmla="*/ 90 w 118"/>
                <a:gd name="T33" fmla="*/ 130 h 186"/>
                <a:gd name="T34" fmla="*/ 93 w 118"/>
                <a:gd name="T35" fmla="*/ 128 h 186"/>
                <a:gd name="T36" fmla="*/ 89 w 118"/>
                <a:gd name="T37" fmla="*/ 119 h 186"/>
                <a:gd name="T38" fmla="*/ 100 w 118"/>
                <a:gd name="T39" fmla="*/ 119 h 186"/>
                <a:gd name="T40" fmla="*/ 107 w 118"/>
                <a:gd name="T41" fmla="*/ 118 h 186"/>
                <a:gd name="T42" fmla="*/ 114 w 118"/>
                <a:gd name="T43" fmla="*/ 118 h 186"/>
                <a:gd name="T44" fmla="*/ 116 w 118"/>
                <a:gd name="T45" fmla="*/ 125 h 186"/>
                <a:gd name="T46" fmla="*/ 116 w 118"/>
                <a:gd name="T47" fmla="*/ 117 h 186"/>
                <a:gd name="T48" fmla="*/ 111 w 118"/>
                <a:gd name="T49" fmla="*/ 103 h 186"/>
                <a:gd name="T50" fmla="*/ 110 w 118"/>
                <a:gd name="T51" fmla="*/ 84 h 186"/>
                <a:gd name="T52" fmla="*/ 113 w 118"/>
                <a:gd name="T53" fmla="*/ 77 h 186"/>
                <a:gd name="T54" fmla="*/ 111 w 118"/>
                <a:gd name="T55" fmla="*/ 70 h 186"/>
                <a:gd name="T56" fmla="*/ 102 w 118"/>
                <a:gd name="T57" fmla="*/ 71 h 186"/>
                <a:gd name="T58" fmla="*/ 83 w 118"/>
                <a:gd name="T59" fmla="*/ 60 h 186"/>
                <a:gd name="T60" fmla="*/ 72 w 118"/>
                <a:gd name="T61" fmla="*/ 63 h 186"/>
                <a:gd name="T62" fmla="*/ 68 w 118"/>
                <a:gd name="T63" fmla="*/ 58 h 186"/>
                <a:gd name="T64" fmla="*/ 67 w 118"/>
                <a:gd name="T65" fmla="*/ 46 h 186"/>
                <a:gd name="T66" fmla="*/ 59 w 118"/>
                <a:gd name="T67" fmla="*/ 35 h 186"/>
                <a:gd name="T68" fmla="*/ 68 w 118"/>
                <a:gd name="T69" fmla="*/ 15 h 186"/>
                <a:gd name="T70" fmla="*/ 79 w 118"/>
                <a:gd name="T71" fmla="*/ 7 h 186"/>
                <a:gd name="T72" fmla="*/ 76 w 118"/>
                <a:gd name="T73" fmla="*/ 1 h 186"/>
                <a:gd name="T74" fmla="*/ 69 w 118"/>
                <a:gd name="T75" fmla="*/ 8 h 186"/>
                <a:gd name="T76" fmla="*/ 53 w 118"/>
                <a:gd name="T77" fmla="*/ 12 h 186"/>
                <a:gd name="T78" fmla="*/ 48 w 118"/>
                <a:gd name="T79" fmla="*/ 18 h 186"/>
                <a:gd name="T80" fmla="*/ 38 w 118"/>
                <a:gd name="T81" fmla="*/ 21 h 186"/>
                <a:gd name="T82" fmla="*/ 37 w 118"/>
                <a:gd name="T83" fmla="*/ 33 h 186"/>
                <a:gd name="T84" fmla="*/ 23 w 118"/>
                <a:gd name="T85" fmla="*/ 44 h 186"/>
                <a:gd name="T86" fmla="*/ 22 w 118"/>
                <a:gd name="T87" fmla="*/ 46 h 186"/>
                <a:gd name="T88" fmla="*/ 19 w 118"/>
                <a:gd name="T89" fmla="*/ 47 h 186"/>
                <a:gd name="T90" fmla="*/ 14 w 118"/>
                <a:gd name="T91" fmla="*/ 54 h 186"/>
                <a:gd name="T92" fmla="*/ 16 w 118"/>
                <a:gd name="T93" fmla="*/ 63 h 186"/>
                <a:gd name="T94" fmla="*/ 18 w 118"/>
                <a:gd name="T95" fmla="*/ 74 h 186"/>
                <a:gd name="T96" fmla="*/ 17 w 118"/>
                <a:gd name="T97" fmla="*/ 89 h 186"/>
                <a:gd name="T98" fmla="*/ 17 w 118"/>
                <a:gd name="T99" fmla="*/ 95 h 186"/>
                <a:gd name="T100" fmla="*/ 15 w 118"/>
                <a:gd name="T101" fmla="*/ 103 h 186"/>
                <a:gd name="T102" fmla="*/ 5 w 118"/>
                <a:gd name="T103" fmla="*/ 111 h 186"/>
                <a:gd name="T104" fmla="*/ 1 w 118"/>
                <a:gd name="T105" fmla="*/ 123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8" h="186">
                  <a:moveTo>
                    <a:pt x="5" y="124"/>
                  </a:moveTo>
                  <a:cubicBezTo>
                    <a:pt x="5" y="124"/>
                    <a:pt x="5" y="124"/>
                    <a:pt x="6" y="124"/>
                  </a:cubicBezTo>
                  <a:cubicBezTo>
                    <a:pt x="6" y="124"/>
                    <a:pt x="7" y="124"/>
                    <a:pt x="7" y="125"/>
                  </a:cubicBezTo>
                  <a:cubicBezTo>
                    <a:pt x="8" y="125"/>
                    <a:pt x="8" y="125"/>
                    <a:pt x="8" y="126"/>
                  </a:cubicBezTo>
                  <a:cubicBezTo>
                    <a:pt x="9" y="126"/>
                    <a:pt x="9" y="127"/>
                    <a:pt x="10" y="127"/>
                  </a:cubicBezTo>
                  <a:cubicBezTo>
                    <a:pt x="10" y="127"/>
                    <a:pt x="10" y="127"/>
                    <a:pt x="10" y="127"/>
                  </a:cubicBezTo>
                  <a:cubicBezTo>
                    <a:pt x="10" y="127"/>
                    <a:pt x="11" y="127"/>
                    <a:pt x="11" y="127"/>
                  </a:cubicBezTo>
                  <a:cubicBezTo>
                    <a:pt x="12" y="127"/>
                    <a:pt x="12" y="128"/>
                    <a:pt x="12" y="128"/>
                  </a:cubicBezTo>
                  <a:cubicBezTo>
                    <a:pt x="13" y="129"/>
                    <a:pt x="13" y="129"/>
                    <a:pt x="13" y="129"/>
                  </a:cubicBezTo>
                  <a:cubicBezTo>
                    <a:pt x="14" y="129"/>
                    <a:pt x="14" y="129"/>
                    <a:pt x="14" y="129"/>
                  </a:cubicBezTo>
                  <a:cubicBezTo>
                    <a:pt x="14" y="129"/>
                    <a:pt x="15" y="130"/>
                    <a:pt x="15" y="130"/>
                  </a:cubicBezTo>
                  <a:cubicBezTo>
                    <a:pt x="16" y="131"/>
                    <a:pt x="16" y="131"/>
                    <a:pt x="16" y="132"/>
                  </a:cubicBezTo>
                  <a:cubicBezTo>
                    <a:pt x="16" y="132"/>
                    <a:pt x="16" y="133"/>
                    <a:pt x="17" y="133"/>
                  </a:cubicBezTo>
                  <a:cubicBezTo>
                    <a:pt x="17" y="134"/>
                    <a:pt x="17" y="134"/>
                    <a:pt x="18" y="134"/>
                  </a:cubicBezTo>
                  <a:cubicBezTo>
                    <a:pt x="19" y="134"/>
                    <a:pt x="19" y="134"/>
                    <a:pt x="20" y="134"/>
                  </a:cubicBezTo>
                  <a:cubicBezTo>
                    <a:pt x="21" y="134"/>
                    <a:pt x="21" y="134"/>
                    <a:pt x="22" y="135"/>
                  </a:cubicBezTo>
                  <a:cubicBezTo>
                    <a:pt x="23" y="135"/>
                    <a:pt x="23" y="135"/>
                    <a:pt x="24" y="135"/>
                  </a:cubicBezTo>
                  <a:cubicBezTo>
                    <a:pt x="24" y="135"/>
                    <a:pt x="24" y="134"/>
                    <a:pt x="25" y="134"/>
                  </a:cubicBezTo>
                  <a:cubicBezTo>
                    <a:pt x="25" y="134"/>
                    <a:pt x="25" y="134"/>
                    <a:pt x="26" y="134"/>
                  </a:cubicBezTo>
                  <a:cubicBezTo>
                    <a:pt x="26" y="134"/>
                    <a:pt x="26" y="133"/>
                    <a:pt x="27" y="133"/>
                  </a:cubicBezTo>
                  <a:cubicBezTo>
                    <a:pt x="27" y="133"/>
                    <a:pt x="27" y="133"/>
                    <a:pt x="28" y="133"/>
                  </a:cubicBezTo>
                  <a:cubicBezTo>
                    <a:pt x="28" y="134"/>
                    <a:pt x="28" y="134"/>
                    <a:pt x="29" y="135"/>
                  </a:cubicBezTo>
                  <a:cubicBezTo>
                    <a:pt x="29" y="135"/>
                    <a:pt x="29" y="135"/>
                    <a:pt x="29" y="135"/>
                  </a:cubicBezTo>
                  <a:cubicBezTo>
                    <a:pt x="29" y="135"/>
                    <a:pt x="29" y="136"/>
                    <a:pt x="30" y="136"/>
                  </a:cubicBezTo>
                  <a:cubicBezTo>
                    <a:pt x="30" y="136"/>
                    <a:pt x="30" y="136"/>
                    <a:pt x="30" y="136"/>
                  </a:cubicBezTo>
                  <a:cubicBezTo>
                    <a:pt x="31" y="137"/>
                    <a:pt x="31" y="137"/>
                    <a:pt x="32" y="137"/>
                  </a:cubicBezTo>
                  <a:cubicBezTo>
                    <a:pt x="32" y="138"/>
                    <a:pt x="32" y="138"/>
                    <a:pt x="32" y="138"/>
                  </a:cubicBezTo>
                  <a:cubicBezTo>
                    <a:pt x="33" y="139"/>
                    <a:pt x="34" y="138"/>
                    <a:pt x="34" y="139"/>
                  </a:cubicBezTo>
                  <a:cubicBezTo>
                    <a:pt x="35" y="139"/>
                    <a:pt x="35" y="139"/>
                    <a:pt x="36" y="139"/>
                  </a:cubicBezTo>
                  <a:cubicBezTo>
                    <a:pt x="36" y="139"/>
                    <a:pt x="37" y="139"/>
                    <a:pt x="37" y="139"/>
                  </a:cubicBezTo>
                  <a:cubicBezTo>
                    <a:pt x="37" y="139"/>
                    <a:pt x="38" y="139"/>
                    <a:pt x="38" y="139"/>
                  </a:cubicBezTo>
                  <a:cubicBezTo>
                    <a:pt x="38" y="139"/>
                    <a:pt x="38" y="139"/>
                    <a:pt x="39" y="139"/>
                  </a:cubicBezTo>
                  <a:cubicBezTo>
                    <a:pt x="39" y="140"/>
                    <a:pt x="39" y="140"/>
                    <a:pt x="40" y="140"/>
                  </a:cubicBezTo>
                  <a:cubicBezTo>
                    <a:pt x="40" y="140"/>
                    <a:pt x="40" y="141"/>
                    <a:pt x="41" y="141"/>
                  </a:cubicBezTo>
                  <a:cubicBezTo>
                    <a:pt x="41" y="141"/>
                    <a:pt x="42" y="142"/>
                    <a:pt x="43" y="142"/>
                  </a:cubicBezTo>
                  <a:cubicBezTo>
                    <a:pt x="44" y="143"/>
                    <a:pt x="44" y="144"/>
                    <a:pt x="45" y="144"/>
                  </a:cubicBezTo>
                  <a:cubicBezTo>
                    <a:pt x="45" y="145"/>
                    <a:pt x="46" y="146"/>
                    <a:pt x="46" y="147"/>
                  </a:cubicBezTo>
                  <a:cubicBezTo>
                    <a:pt x="46" y="147"/>
                    <a:pt x="46" y="147"/>
                    <a:pt x="47" y="148"/>
                  </a:cubicBezTo>
                  <a:cubicBezTo>
                    <a:pt x="47" y="148"/>
                    <a:pt x="47" y="148"/>
                    <a:pt x="47" y="148"/>
                  </a:cubicBezTo>
                  <a:cubicBezTo>
                    <a:pt x="48" y="149"/>
                    <a:pt x="48" y="149"/>
                    <a:pt x="48" y="149"/>
                  </a:cubicBezTo>
                  <a:cubicBezTo>
                    <a:pt x="49" y="149"/>
                    <a:pt x="49" y="150"/>
                    <a:pt x="49" y="150"/>
                  </a:cubicBezTo>
                  <a:cubicBezTo>
                    <a:pt x="50" y="150"/>
                    <a:pt x="50" y="151"/>
                    <a:pt x="50" y="151"/>
                  </a:cubicBezTo>
                  <a:cubicBezTo>
                    <a:pt x="51" y="151"/>
                    <a:pt x="51" y="151"/>
                    <a:pt x="51" y="152"/>
                  </a:cubicBezTo>
                  <a:cubicBezTo>
                    <a:pt x="52" y="152"/>
                    <a:pt x="52" y="152"/>
                    <a:pt x="53" y="153"/>
                  </a:cubicBezTo>
                  <a:cubicBezTo>
                    <a:pt x="53" y="153"/>
                    <a:pt x="53" y="154"/>
                    <a:pt x="54" y="154"/>
                  </a:cubicBezTo>
                  <a:cubicBezTo>
                    <a:pt x="53" y="155"/>
                    <a:pt x="53" y="155"/>
                    <a:pt x="53" y="155"/>
                  </a:cubicBezTo>
                  <a:cubicBezTo>
                    <a:pt x="53" y="156"/>
                    <a:pt x="54" y="156"/>
                    <a:pt x="54" y="157"/>
                  </a:cubicBezTo>
                  <a:cubicBezTo>
                    <a:pt x="55" y="157"/>
                    <a:pt x="55" y="157"/>
                    <a:pt x="55" y="157"/>
                  </a:cubicBezTo>
                  <a:cubicBezTo>
                    <a:pt x="56" y="157"/>
                    <a:pt x="56" y="157"/>
                    <a:pt x="57" y="158"/>
                  </a:cubicBezTo>
                  <a:cubicBezTo>
                    <a:pt x="58" y="158"/>
                    <a:pt x="58" y="160"/>
                    <a:pt x="58" y="162"/>
                  </a:cubicBezTo>
                  <a:cubicBezTo>
                    <a:pt x="58" y="163"/>
                    <a:pt x="58" y="164"/>
                    <a:pt x="58" y="165"/>
                  </a:cubicBezTo>
                  <a:cubicBezTo>
                    <a:pt x="59" y="165"/>
                    <a:pt x="60" y="165"/>
                    <a:pt x="60" y="165"/>
                  </a:cubicBezTo>
                  <a:cubicBezTo>
                    <a:pt x="61" y="164"/>
                    <a:pt x="61" y="164"/>
                    <a:pt x="62" y="164"/>
                  </a:cubicBezTo>
                  <a:cubicBezTo>
                    <a:pt x="62" y="164"/>
                    <a:pt x="62" y="165"/>
                    <a:pt x="62" y="165"/>
                  </a:cubicBezTo>
                  <a:cubicBezTo>
                    <a:pt x="63" y="165"/>
                    <a:pt x="64" y="165"/>
                    <a:pt x="65" y="165"/>
                  </a:cubicBezTo>
                  <a:cubicBezTo>
                    <a:pt x="66" y="165"/>
                    <a:pt x="66" y="164"/>
                    <a:pt x="67" y="164"/>
                  </a:cubicBezTo>
                  <a:cubicBezTo>
                    <a:pt x="68" y="164"/>
                    <a:pt x="68" y="164"/>
                    <a:pt x="69" y="164"/>
                  </a:cubicBezTo>
                  <a:cubicBezTo>
                    <a:pt x="69" y="163"/>
                    <a:pt x="69" y="163"/>
                    <a:pt x="70" y="163"/>
                  </a:cubicBezTo>
                  <a:cubicBezTo>
                    <a:pt x="71" y="162"/>
                    <a:pt x="71" y="163"/>
                    <a:pt x="72" y="163"/>
                  </a:cubicBezTo>
                  <a:cubicBezTo>
                    <a:pt x="72" y="164"/>
                    <a:pt x="73" y="164"/>
                    <a:pt x="74" y="164"/>
                  </a:cubicBezTo>
                  <a:cubicBezTo>
                    <a:pt x="75" y="165"/>
                    <a:pt x="76" y="163"/>
                    <a:pt x="77" y="163"/>
                  </a:cubicBezTo>
                  <a:cubicBezTo>
                    <a:pt x="78" y="163"/>
                    <a:pt x="78" y="163"/>
                    <a:pt x="78" y="163"/>
                  </a:cubicBezTo>
                  <a:cubicBezTo>
                    <a:pt x="79" y="163"/>
                    <a:pt x="79" y="163"/>
                    <a:pt x="79" y="163"/>
                  </a:cubicBezTo>
                  <a:cubicBezTo>
                    <a:pt x="80" y="163"/>
                    <a:pt x="80" y="163"/>
                    <a:pt x="81" y="163"/>
                  </a:cubicBezTo>
                  <a:cubicBezTo>
                    <a:pt x="81" y="163"/>
                    <a:pt x="82" y="164"/>
                    <a:pt x="82" y="164"/>
                  </a:cubicBezTo>
                  <a:cubicBezTo>
                    <a:pt x="83" y="164"/>
                    <a:pt x="83" y="165"/>
                    <a:pt x="84" y="165"/>
                  </a:cubicBezTo>
                  <a:cubicBezTo>
                    <a:pt x="84" y="165"/>
                    <a:pt x="85" y="166"/>
                    <a:pt x="85" y="166"/>
                  </a:cubicBezTo>
                  <a:cubicBezTo>
                    <a:pt x="86" y="166"/>
                    <a:pt x="86" y="166"/>
                    <a:pt x="86" y="166"/>
                  </a:cubicBezTo>
                  <a:cubicBezTo>
                    <a:pt x="87" y="166"/>
                    <a:pt x="87" y="167"/>
                    <a:pt x="88" y="167"/>
                  </a:cubicBezTo>
                  <a:cubicBezTo>
                    <a:pt x="89" y="169"/>
                    <a:pt x="84" y="176"/>
                    <a:pt x="83" y="177"/>
                  </a:cubicBezTo>
                  <a:cubicBezTo>
                    <a:pt x="83" y="178"/>
                    <a:pt x="83" y="180"/>
                    <a:pt x="84" y="181"/>
                  </a:cubicBezTo>
                  <a:cubicBezTo>
                    <a:pt x="85" y="182"/>
                    <a:pt x="85" y="181"/>
                    <a:pt x="86" y="181"/>
                  </a:cubicBezTo>
                  <a:cubicBezTo>
                    <a:pt x="88" y="181"/>
                    <a:pt x="88" y="183"/>
                    <a:pt x="88" y="184"/>
                  </a:cubicBezTo>
                  <a:cubicBezTo>
                    <a:pt x="88" y="186"/>
                    <a:pt x="90" y="186"/>
                    <a:pt x="90" y="186"/>
                  </a:cubicBezTo>
                  <a:cubicBezTo>
                    <a:pt x="94" y="155"/>
                    <a:pt x="94" y="155"/>
                    <a:pt x="94" y="155"/>
                  </a:cubicBezTo>
                  <a:cubicBezTo>
                    <a:pt x="94" y="154"/>
                    <a:pt x="94" y="154"/>
                    <a:pt x="94" y="153"/>
                  </a:cubicBezTo>
                  <a:cubicBezTo>
                    <a:pt x="94" y="152"/>
                    <a:pt x="94" y="151"/>
                    <a:pt x="94" y="151"/>
                  </a:cubicBezTo>
                  <a:cubicBezTo>
                    <a:pt x="93" y="150"/>
                    <a:pt x="93" y="149"/>
                    <a:pt x="92" y="147"/>
                  </a:cubicBezTo>
                  <a:cubicBezTo>
                    <a:pt x="92" y="146"/>
                    <a:pt x="91" y="144"/>
                    <a:pt x="90" y="143"/>
                  </a:cubicBezTo>
                  <a:cubicBezTo>
                    <a:pt x="89" y="142"/>
                    <a:pt x="88" y="142"/>
                    <a:pt x="87" y="141"/>
                  </a:cubicBezTo>
                  <a:cubicBezTo>
                    <a:pt x="87" y="139"/>
                    <a:pt x="87" y="137"/>
                    <a:pt x="87" y="135"/>
                  </a:cubicBezTo>
                  <a:cubicBezTo>
                    <a:pt x="87" y="134"/>
                    <a:pt x="87" y="134"/>
                    <a:pt x="87" y="133"/>
                  </a:cubicBezTo>
                  <a:cubicBezTo>
                    <a:pt x="88" y="132"/>
                    <a:pt x="87" y="132"/>
                    <a:pt x="88" y="132"/>
                  </a:cubicBezTo>
                  <a:cubicBezTo>
                    <a:pt x="88" y="132"/>
                    <a:pt x="89" y="132"/>
                    <a:pt x="89" y="132"/>
                  </a:cubicBezTo>
                  <a:cubicBezTo>
                    <a:pt x="90" y="131"/>
                    <a:pt x="89" y="131"/>
                    <a:pt x="90" y="130"/>
                  </a:cubicBezTo>
                  <a:cubicBezTo>
                    <a:pt x="90" y="130"/>
                    <a:pt x="91" y="130"/>
                    <a:pt x="91" y="130"/>
                  </a:cubicBezTo>
                  <a:cubicBezTo>
                    <a:pt x="92" y="130"/>
                    <a:pt x="92" y="131"/>
                    <a:pt x="93" y="131"/>
                  </a:cubicBezTo>
                  <a:cubicBezTo>
                    <a:pt x="93" y="131"/>
                    <a:pt x="94" y="131"/>
                    <a:pt x="94" y="131"/>
                  </a:cubicBezTo>
                  <a:cubicBezTo>
                    <a:pt x="95" y="131"/>
                    <a:pt x="95" y="130"/>
                    <a:pt x="95" y="129"/>
                  </a:cubicBezTo>
                  <a:cubicBezTo>
                    <a:pt x="95" y="128"/>
                    <a:pt x="94" y="128"/>
                    <a:pt x="93" y="128"/>
                  </a:cubicBezTo>
                  <a:cubicBezTo>
                    <a:pt x="93" y="127"/>
                    <a:pt x="92" y="126"/>
                    <a:pt x="91" y="126"/>
                  </a:cubicBezTo>
                  <a:cubicBezTo>
                    <a:pt x="91" y="126"/>
                    <a:pt x="90" y="125"/>
                    <a:pt x="89" y="125"/>
                  </a:cubicBezTo>
                  <a:cubicBezTo>
                    <a:pt x="89" y="125"/>
                    <a:pt x="88" y="124"/>
                    <a:pt x="88" y="123"/>
                  </a:cubicBezTo>
                  <a:cubicBezTo>
                    <a:pt x="88" y="122"/>
                    <a:pt x="88" y="121"/>
                    <a:pt x="88" y="121"/>
                  </a:cubicBezTo>
                  <a:cubicBezTo>
                    <a:pt x="88" y="120"/>
                    <a:pt x="89" y="120"/>
                    <a:pt x="89" y="119"/>
                  </a:cubicBezTo>
                  <a:cubicBezTo>
                    <a:pt x="89" y="119"/>
                    <a:pt x="90" y="119"/>
                    <a:pt x="90" y="119"/>
                  </a:cubicBezTo>
                  <a:cubicBezTo>
                    <a:pt x="91" y="119"/>
                    <a:pt x="91" y="119"/>
                    <a:pt x="91" y="119"/>
                  </a:cubicBezTo>
                  <a:cubicBezTo>
                    <a:pt x="92" y="120"/>
                    <a:pt x="93" y="120"/>
                    <a:pt x="94" y="120"/>
                  </a:cubicBezTo>
                  <a:cubicBezTo>
                    <a:pt x="95" y="120"/>
                    <a:pt x="96" y="119"/>
                    <a:pt x="96" y="119"/>
                  </a:cubicBezTo>
                  <a:cubicBezTo>
                    <a:pt x="98" y="119"/>
                    <a:pt x="98" y="119"/>
                    <a:pt x="100" y="119"/>
                  </a:cubicBezTo>
                  <a:cubicBezTo>
                    <a:pt x="101" y="120"/>
                    <a:pt x="102" y="119"/>
                    <a:pt x="104" y="119"/>
                  </a:cubicBezTo>
                  <a:cubicBezTo>
                    <a:pt x="104" y="119"/>
                    <a:pt x="105" y="119"/>
                    <a:pt x="105" y="119"/>
                  </a:cubicBezTo>
                  <a:cubicBezTo>
                    <a:pt x="106" y="118"/>
                    <a:pt x="105" y="117"/>
                    <a:pt x="105" y="117"/>
                  </a:cubicBezTo>
                  <a:cubicBezTo>
                    <a:pt x="106" y="116"/>
                    <a:pt x="106" y="116"/>
                    <a:pt x="107" y="116"/>
                  </a:cubicBezTo>
                  <a:cubicBezTo>
                    <a:pt x="108" y="117"/>
                    <a:pt x="107" y="117"/>
                    <a:pt x="107" y="118"/>
                  </a:cubicBezTo>
                  <a:cubicBezTo>
                    <a:pt x="108" y="118"/>
                    <a:pt x="108" y="119"/>
                    <a:pt x="108" y="118"/>
                  </a:cubicBezTo>
                  <a:cubicBezTo>
                    <a:pt x="109" y="118"/>
                    <a:pt x="109" y="117"/>
                    <a:pt x="110" y="117"/>
                  </a:cubicBezTo>
                  <a:cubicBezTo>
                    <a:pt x="110" y="116"/>
                    <a:pt x="111" y="115"/>
                    <a:pt x="112" y="115"/>
                  </a:cubicBezTo>
                  <a:cubicBezTo>
                    <a:pt x="113" y="116"/>
                    <a:pt x="113" y="116"/>
                    <a:pt x="113" y="117"/>
                  </a:cubicBezTo>
                  <a:cubicBezTo>
                    <a:pt x="114" y="117"/>
                    <a:pt x="114" y="117"/>
                    <a:pt x="114" y="118"/>
                  </a:cubicBezTo>
                  <a:cubicBezTo>
                    <a:pt x="114" y="118"/>
                    <a:pt x="114" y="118"/>
                    <a:pt x="114" y="118"/>
                  </a:cubicBezTo>
                  <a:cubicBezTo>
                    <a:pt x="115" y="119"/>
                    <a:pt x="115" y="120"/>
                    <a:pt x="115" y="120"/>
                  </a:cubicBezTo>
                  <a:cubicBezTo>
                    <a:pt x="115" y="121"/>
                    <a:pt x="115" y="122"/>
                    <a:pt x="116" y="122"/>
                  </a:cubicBezTo>
                  <a:cubicBezTo>
                    <a:pt x="116" y="123"/>
                    <a:pt x="116" y="122"/>
                    <a:pt x="116" y="123"/>
                  </a:cubicBezTo>
                  <a:cubicBezTo>
                    <a:pt x="117" y="124"/>
                    <a:pt x="116" y="124"/>
                    <a:pt x="116" y="125"/>
                  </a:cubicBezTo>
                  <a:cubicBezTo>
                    <a:pt x="116" y="125"/>
                    <a:pt x="117" y="126"/>
                    <a:pt x="117" y="126"/>
                  </a:cubicBezTo>
                  <a:cubicBezTo>
                    <a:pt x="118" y="126"/>
                    <a:pt x="118" y="126"/>
                    <a:pt x="118" y="125"/>
                  </a:cubicBezTo>
                  <a:cubicBezTo>
                    <a:pt x="118" y="124"/>
                    <a:pt x="118" y="123"/>
                    <a:pt x="117" y="123"/>
                  </a:cubicBezTo>
                  <a:cubicBezTo>
                    <a:pt x="117" y="121"/>
                    <a:pt x="117" y="120"/>
                    <a:pt x="117" y="119"/>
                  </a:cubicBezTo>
                  <a:cubicBezTo>
                    <a:pt x="116" y="118"/>
                    <a:pt x="116" y="118"/>
                    <a:pt x="116" y="117"/>
                  </a:cubicBezTo>
                  <a:cubicBezTo>
                    <a:pt x="116" y="115"/>
                    <a:pt x="115" y="114"/>
                    <a:pt x="115" y="113"/>
                  </a:cubicBezTo>
                  <a:cubicBezTo>
                    <a:pt x="115" y="112"/>
                    <a:pt x="114" y="111"/>
                    <a:pt x="113" y="110"/>
                  </a:cubicBezTo>
                  <a:cubicBezTo>
                    <a:pt x="112" y="109"/>
                    <a:pt x="111" y="107"/>
                    <a:pt x="109" y="107"/>
                  </a:cubicBezTo>
                  <a:cubicBezTo>
                    <a:pt x="108" y="106"/>
                    <a:pt x="109" y="106"/>
                    <a:pt x="110" y="105"/>
                  </a:cubicBezTo>
                  <a:cubicBezTo>
                    <a:pt x="110" y="105"/>
                    <a:pt x="110" y="104"/>
                    <a:pt x="111" y="103"/>
                  </a:cubicBezTo>
                  <a:cubicBezTo>
                    <a:pt x="112" y="102"/>
                    <a:pt x="114" y="102"/>
                    <a:pt x="114" y="100"/>
                  </a:cubicBezTo>
                  <a:cubicBezTo>
                    <a:pt x="114" y="99"/>
                    <a:pt x="113" y="98"/>
                    <a:pt x="112" y="97"/>
                  </a:cubicBezTo>
                  <a:cubicBezTo>
                    <a:pt x="111" y="96"/>
                    <a:pt x="111" y="94"/>
                    <a:pt x="111" y="93"/>
                  </a:cubicBezTo>
                  <a:cubicBezTo>
                    <a:pt x="111" y="92"/>
                    <a:pt x="110" y="90"/>
                    <a:pt x="110" y="89"/>
                  </a:cubicBezTo>
                  <a:cubicBezTo>
                    <a:pt x="110" y="87"/>
                    <a:pt x="110" y="86"/>
                    <a:pt x="110" y="84"/>
                  </a:cubicBezTo>
                  <a:cubicBezTo>
                    <a:pt x="110" y="84"/>
                    <a:pt x="110" y="84"/>
                    <a:pt x="110" y="83"/>
                  </a:cubicBezTo>
                  <a:cubicBezTo>
                    <a:pt x="110" y="83"/>
                    <a:pt x="110" y="82"/>
                    <a:pt x="110" y="82"/>
                  </a:cubicBezTo>
                  <a:cubicBezTo>
                    <a:pt x="110" y="81"/>
                    <a:pt x="110" y="81"/>
                    <a:pt x="111" y="80"/>
                  </a:cubicBezTo>
                  <a:cubicBezTo>
                    <a:pt x="111" y="80"/>
                    <a:pt x="112" y="79"/>
                    <a:pt x="113" y="79"/>
                  </a:cubicBezTo>
                  <a:cubicBezTo>
                    <a:pt x="113" y="79"/>
                    <a:pt x="112" y="77"/>
                    <a:pt x="113" y="77"/>
                  </a:cubicBezTo>
                  <a:cubicBezTo>
                    <a:pt x="113" y="77"/>
                    <a:pt x="113" y="76"/>
                    <a:pt x="113" y="76"/>
                  </a:cubicBezTo>
                  <a:cubicBezTo>
                    <a:pt x="113" y="75"/>
                    <a:pt x="113" y="75"/>
                    <a:pt x="113" y="75"/>
                  </a:cubicBezTo>
                  <a:cubicBezTo>
                    <a:pt x="113" y="74"/>
                    <a:pt x="113" y="74"/>
                    <a:pt x="113" y="73"/>
                  </a:cubicBezTo>
                  <a:cubicBezTo>
                    <a:pt x="113" y="72"/>
                    <a:pt x="113" y="71"/>
                    <a:pt x="113" y="70"/>
                  </a:cubicBezTo>
                  <a:cubicBezTo>
                    <a:pt x="112" y="70"/>
                    <a:pt x="111" y="70"/>
                    <a:pt x="111" y="70"/>
                  </a:cubicBezTo>
                  <a:cubicBezTo>
                    <a:pt x="110" y="70"/>
                    <a:pt x="110" y="70"/>
                    <a:pt x="110" y="70"/>
                  </a:cubicBezTo>
                  <a:cubicBezTo>
                    <a:pt x="109" y="70"/>
                    <a:pt x="109" y="70"/>
                    <a:pt x="109" y="70"/>
                  </a:cubicBezTo>
                  <a:cubicBezTo>
                    <a:pt x="108" y="70"/>
                    <a:pt x="107" y="70"/>
                    <a:pt x="105" y="70"/>
                  </a:cubicBezTo>
                  <a:cubicBezTo>
                    <a:pt x="105" y="70"/>
                    <a:pt x="104" y="70"/>
                    <a:pt x="104" y="71"/>
                  </a:cubicBezTo>
                  <a:cubicBezTo>
                    <a:pt x="103" y="71"/>
                    <a:pt x="103" y="71"/>
                    <a:pt x="102" y="71"/>
                  </a:cubicBezTo>
                  <a:cubicBezTo>
                    <a:pt x="101" y="71"/>
                    <a:pt x="101" y="71"/>
                    <a:pt x="100" y="70"/>
                  </a:cubicBezTo>
                  <a:cubicBezTo>
                    <a:pt x="98" y="69"/>
                    <a:pt x="96" y="70"/>
                    <a:pt x="94" y="68"/>
                  </a:cubicBezTo>
                  <a:cubicBezTo>
                    <a:pt x="93" y="67"/>
                    <a:pt x="93" y="67"/>
                    <a:pt x="92" y="66"/>
                  </a:cubicBezTo>
                  <a:cubicBezTo>
                    <a:pt x="91" y="65"/>
                    <a:pt x="90" y="64"/>
                    <a:pt x="90" y="63"/>
                  </a:cubicBezTo>
                  <a:cubicBezTo>
                    <a:pt x="88" y="62"/>
                    <a:pt x="86" y="61"/>
                    <a:pt x="83" y="60"/>
                  </a:cubicBezTo>
                  <a:cubicBezTo>
                    <a:pt x="82" y="60"/>
                    <a:pt x="81" y="60"/>
                    <a:pt x="80" y="61"/>
                  </a:cubicBezTo>
                  <a:cubicBezTo>
                    <a:pt x="79" y="62"/>
                    <a:pt x="78" y="62"/>
                    <a:pt x="77" y="61"/>
                  </a:cubicBezTo>
                  <a:cubicBezTo>
                    <a:pt x="76" y="61"/>
                    <a:pt x="76" y="60"/>
                    <a:pt x="75" y="60"/>
                  </a:cubicBezTo>
                  <a:cubicBezTo>
                    <a:pt x="75" y="60"/>
                    <a:pt x="74" y="60"/>
                    <a:pt x="73" y="60"/>
                  </a:cubicBezTo>
                  <a:cubicBezTo>
                    <a:pt x="72" y="60"/>
                    <a:pt x="72" y="62"/>
                    <a:pt x="72" y="63"/>
                  </a:cubicBezTo>
                  <a:cubicBezTo>
                    <a:pt x="71" y="62"/>
                    <a:pt x="71" y="62"/>
                    <a:pt x="71" y="62"/>
                  </a:cubicBezTo>
                  <a:cubicBezTo>
                    <a:pt x="71" y="62"/>
                    <a:pt x="71" y="61"/>
                    <a:pt x="70" y="61"/>
                  </a:cubicBezTo>
                  <a:cubicBezTo>
                    <a:pt x="70" y="60"/>
                    <a:pt x="70" y="60"/>
                    <a:pt x="70" y="60"/>
                  </a:cubicBezTo>
                  <a:cubicBezTo>
                    <a:pt x="70" y="60"/>
                    <a:pt x="70" y="59"/>
                    <a:pt x="69" y="59"/>
                  </a:cubicBezTo>
                  <a:cubicBezTo>
                    <a:pt x="69" y="58"/>
                    <a:pt x="69" y="58"/>
                    <a:pt x="68" y="58"/>
                  </a:cubicBezTo>
                  <a:cubicBezTo>
                    <a:pt x="67" y="57"/>
                    <a:pt x="68" y="57"/>
                    <a:pt x="67" y="57"/>
                  </a:cubicBezTo>
                  <a:cubicBezTo>
                    <a:pt x="67" y="56"/>
                    <a:pt x="66" y="55"/>
                    <a:pt x="65" y="54"/>
                  </a:cubicBezTo>
                  <a:cubicBezTo>
                    <a:pt x="65" y="54"/>
                    <a:pt x="65" y="52"/>
                    <a:pt x="65" y="52"/>
                  </a:cubicBezTo>
                  <a:cubicBezTo>
                    <a:pt x="65" y="51"/>
                    <a:pt x="67" y="51"/>
                    <a:pt x="67" y="51"/>
                  </a:cubicBezTo>
                  <a:cubicBezTo>
                    <a:pt x="66" y="49"/>
                    <a:pt x="67" y="47"/>
                    <a:pt x="67" y="46"/>
                  </a:cubicBezTo>
                  <a:cubicBezTo>
                    <a:pt x="66" y="44"/>
                    <a:pt x="65" y="43"/>
                    <a:pt x="64" y="42"/>
                  </a:cubicBezTo>
                  <a:cubicBezTo>
                    <a:pt x="64" y="41"/>
                    <a:pt x="63" y="40"/>
                    <a:pt x="63" y="39"/>
                  </a:cubicBezTo>
                  <a:cubicBezTo>
                    <a:pt x="63" y="39"/>
                    <a:pt x="63" y="38"/>
                    <a:pt x="62" y="37"/>
                  </a:cubicBezTo>
                  <a:cubicBezTo>
                    <a:pt x="61" y="36"/>
                    <a:pt x="60" y="37"/>
                    <a:pt x="58" y="36"/>
                  </a:cubicBezTo>
                  <a:cubicBezTo>
                    <a:pt x="58" y="36"/>
                    <a:pt x="59" y="35"/>
                    <a:pt x="59" y="35"/>
                  </a:cubicBezTo>
                  <a:cubicBezTo>
                    <a:pt x="60" y="34"/>
                    <a:pt x="60" y="34"/>
                    <a:pt x="61" y="33"/>
                  </a:cubicBezTo>
                  <a:cubicBezTo>
                    <a:pt x="62" y="32"/>
                    <a:pt x="62" y="30"/>
                    <a:pt x="62" y="29"/>
                  </a:cubicBezTo>
                  <a:cubicBezTo>
                    <a:pt x="62" y="26"/>
                    <a:pt x="63" y="23"/>
                    <a:pt x="65" y="21"/>
                  </a:cubicBezTo>
                  <a:cubicBezTo>
                    <a:pt x="66" y="20"/>
                    <a:pt x="66" y="19"/>
                    <a:pt x="66" y="17"/>
                  </a:cubicBezTo>
                  <a:cubicBezTo>
                    <a:pt x="66" y="16"/>
                    <a:pt x="67" y="16"/>
                    <a:pt x="68" y="15"/>
                  </a:cubicBezTo>
                  <a:cubicBezTo>
                    <a:pt x="69" y="14"/>
                    <a:pt x="71" y="13"/>
                    <a:pt x="71" y="13"/>
                  </a:cubicBezTo>
                  <a:cubicBezTo>
                    <a:pt x="72" y="12"/>
                    <a:pt x="72" y="11"/>
                    <a:pt x="73" y="10"/>
                  </a:cubicBezTo>
                  <a:cubicBezTo>
                    <a:pt x="73" y="10"/>
                    <a:pt x="73" y="10"/>
                    <a:pt x="73" y="10"/>
                  </a:cubicBezTo>
                  <a:cubicBezTo>
                    <a:pt x="73" y="9"/>
                    <a:pt x="75" y="9"/>
                    <a:pt x="77" y="8"/>
                  </a:cubicBezTo>
                  <a:cubicBezTo>
                    <a:pt x="79" y="8"/>
                    <a:pt x="78" y="8"/>
                    <a:pt x="79" y="7"/>
                  </a:cubicBezTo>
                  <a:cubicBezTo>
                    <a:pt x="80" y="6"/>
                    <a:pt x="80" y="6"/>
                    <a:pt x="81" y="5"/>
                  </a:cubicBezTo>
                  <a:cubicBezTo>
                    <a:pt x="82" y="5"/>
                    <a:pt x="82" y="4"/>
                    <a:pt x="82" y="3"/>
                  </a:cubicBezTo>
                  <a:cubicBezTo>
                    <a:pt x="82" y="2"/>
                    <a:pt x="81" y="2"/>
                    <a:pt x="81" y="1"/>
                  </a:cubicBezTo>
                  <a:cubicBezTo>
                    <a:pt x="80" y="0"/>
                    <a:pt x="79" y="1"/>
                    <a:pt x="79" y="0"/>
                  </a:cubicBezTo>
                  <a:cubicBezTo>
                    <a:pt x="78" y="0"/>
                    <a:pt x="77" y="0"/>
                    <a:pt x="76" y="1"/>
                  </a:cubicBezTo>
                  <a:cubicBezTo>
                    <a:pt x="75" y="1"/>
                    <a:pt x="75" y="1"/>
                    <a:pt x="74" y="2"/>
                  </a:cubicBezTo>
                  <a:cubicBezTo>
                    <a:pt x="74" y="4"/>
                    <a:pt x="74" y="3"/>
                    <a:pt x="74" y="3"/>
                  </a:cubicBezTo>
                  <a:cubicBezTo>
                    <a:pt x="74" y="3"/>
                    <a:pt x="73" y="3"/>
                    <a:pt x="73" y="3"/>
                  </a:cubicBezTo>
                  <a:cubicBezTo>
                    <a:pt x="72" y="3"/>
                    <a:pt x="72" y="4"/>
                    <a:pt x="72" y="5"/>
                  </a:cubicBezTo>
                  <a:cubicBezTo>
                    <a:pt x="71" y="6"/>
                    <a:pt x="70" y="7"/>
                    <a:pt x="69" y="8"/>
                  </a:cubicBezTo>
                  <a:cubicBezTo>
                    <a:pt x="69" y="8"/>
                    <a:pt x="67" y="8"/>
                    <a:pt x="66" y="8"/>
                  </a:cubicBezTo>
                  <a:cubicBezTo>
                    <a:pt x="65" y="9"/>
                    <a:pt x="64" y="10"/>
                    <a:pt x="62" y="11"/>
                  </a:cubicBezTo>
                  <a:cubicBezTo>
                    <a:pt x="61" y="13"/>
                    <a:pt x="60" y="13"/>
                    <a:pt x="58" y="13"/>
                  </a:cubicBezTo>
                  <a:cubicBezTo>
                    <a:pt x="57" y="13"/>
                    <a:pt x="56" y="13"/>
                    <a:pt x="55" y="13"/>
                  </a:cubicBezTo>
                  <a:cubicBezTo>
                    <a:pt x="54" y="13"/>
                    <a:pt x="54" y="13"/>
                    <a:pt x="53" y="12"/>
                  </a:cubicBezTo>
                  <a:cubicBezTo>
                    <a:pt x="53" y="12"/>
                    <a:pt x="52" y="12"/>
                    <a:pt x="52" y="13"/>
                  </a:cubicBezTo>
                  <a:cubicBezTo>
                    <a:pt x="51" y="13"/>
                    <a:pt x="51" y="15"/>
                    <a:pt x="51" y="16"/>
                  </a:cubicBezTo>
                  <a:cubicBezTo>
                    <a:pt x="51" y="17"/>
                    <a:pt x="50" y="17"/>
                    <a:pt x="50" y="17"/>
                  </a:cubicBezTo>
                  <a:cubicBezTo>
                    <a:pt x="50" y="18"/>
                    <a:pt x="50" y="19"/>
                    <a:pt x="48" y="19"/>
                  </a:cubicBezTo>
                  <a:cubicBezTo>
                    <a:pt x="47" y="20"/>
                    <a:pt x="48" y="19"/>
                    <a:pt x="48" y="18"/>
                  </a:cubicBezTo>
                  <a:cubicBezTo>
                    <a:pt x="48" y="18"/>
                    <a:pt x="48" y="17"/>
                    <a:pt x="47" y="16"/>
                  </a:cubicBezTo>
                  <a:cubicBezTo>
                    <a:pt x="46" y="16"/>
                    <a:pt x="46" y="16"/>
                    <a:pt x="45" y="16"/>
                  </a:cubicBezTo>
                  <a:cubicBezTo>
                    <a:pt x="45" y="16"/>
                    <a:pt x="44" y="16"/>
                    <a:pt x="43" y="17"/>
                  </a:cubicBezTo>
                  <a:cubicBezTo>
                    <a:pt x="42" y="18"/>
                    <a:pt x="40" y="19"/>
                    <a:pt x="40" y="19"/>
                  </a:cubicBezTo>
                  <a:cubicBezTo>
                    <a:pt x="39" y="20"/>
                    <a:pt x="38" y="21"/>
                    <a:pt x="38" y="21"/>
                  </a:cubicBezTo>
                  <a:cubicBezTo>
                    <a:pt x="37" y="22"/>
                    <a:pt x="37" y="23"/>
                    <a:pt x="37" y="24"/>
                  </a:cubicBezTo>
                  <a:cubicBezTo>
                    <a:pt x="37" y="25"/>
                    <a:pt x="37" y="25"/>
                    <a:pt x="37" y="26"/>
                  </a:cubicBezTo>
                  <a:cubicBezTo>
                    <a:pt x="38" y="27"/>
                    <a:pt x="37" y="27"/>
                    <a:pt x="37" y="28"/>
                  </a:cubicBezTo>
                  <a:cubicBezTo>
                    <a:pt x="36" y="30"/>
                    <a:pt x="36" y="31"/>
                    <a:pt x="36" y="31"/>
                  </a:cubicBezTo>
                  <a:cubicBezTo>
                    <a:pt x="37" y="32"/>
                    <a:pt x="37" y="32"/>
                    <a:pt x="37" y="33"/>
                  </a:cubicBezTo>
                  <a:cubicBezTo>
                    <a:pt x="37" y="33"/>
                    <a:pt x="36" y="34"/>
                    <a:pt x="35" y="35"/>
                  </a:cubicBezTo>
                  <a:cubicBezTo>
                    <a:pt x="34" y="35"/>
                    <a:pt x="33" y="35"/>
                    <a:pt x="32" y="35"/>
                  </a:cubicBezTo>
                  <a:cubicBezTo>
                    <a:pt x="31" y="36"/>
                    <a:pt x="30" y="38"/>
                    <a:pt x="29" y="39"/>
                  </a:cubicBezTo>
                  <a:cubicBezTo>
                    <a:pt x="28" y="40"/>
                    <a:pt x="26" y="42"/>
                    <a:pt x="25" y="42"/>
                  </a:cubicBezTo>
                  <a:cubicBezTo>
                    <a:pt x="24" y="43"/>
                    <a:pt x="23" y="43"/>
                    <a:pt x="23" y="44"/>
                  </a:cubicBezTo>
                  <a:cubicBezTo>
                    <a:pt x="23" y="44"/>
                    <a:pt x="24" y="44"/>
                    <a:pt x="24" y="45"/>
                  </a:cubicBezTo>
                  <a:cubicBezTo>
                    <a:pt x="24" y="45"/>
                    <a:pt x="25" y="50"/>
                    <a:pt x="24" y="51"/>
                  </a:cubicBezTo>
                  <a:cubicBezTo>
                    <a:pt x="24" y="52"/>
                    <a:pt x="23" y="50"/>
                    <a:pt x="23" y="50"/>
                  </a:cubicBezTo>
                  <a:cubicBezTo>
                    <a:pt x="24" y="49"/>
                    <a:pt x="23" y="49"/>
                    <a:pt x="23" y="48"/>
                  </a:cubicBezTo>
                  <a:cubicBezTo>
                    <a:pt x="23" y="48"/>
                    <a:pt x="22" y="46"/>
                    <a:pt x="22" y="46"/>
                  </a:cubicBezTo>
                  <a:cubicBezTo>
                    <a:pt x="22" y="46"/>
                    <a:pt x="20" y="45"/>
                    <a:pt x="20" y="44"/>
                  </a:cubicBezTo>
                  <a:cubicBezTo>
                    <a:pt x="19" y="43"/>
                    <a:pt x="18" y="43"/>
                    <a:pt x="18" y="43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18" y="44"/>
                    <a:pt x="17" y="45"/>
                    <a:pt x="17" y="45"/>
                  </a:cubicBezTo>
                  <a:cubicBezTo>
                    <a:pt x="18" y="45"/>
                    <a:pt x="19" y="47"/>
                    <a:pt x="19" y="47"/>
                  </a:cubicBezTo>
                  <a:cubicBezTo>
                    <a:pt x="19" y="47"/>
                    <a:pt x="20" y="50"/>
                    <a:pt x="19" y="51"/>
                  </a:cubicBezTo>
                  <a:cubicBezTo>
                    <a:pt x="19" y="52"/>
                    <a:pt x="18" y="51"/>
                    <a:pt x="18" y="53"/>
                  </a:cubicBezTo>
                  <a:cubicBezTo>
                    <a:pt x="18" y="54"/>
                    <a:pt x="18" y="54"/>
                    <a:pt x="17" y="54"/>
                  </a:cubicBezTo>
                  <a:cubicBezTo>
                    <a:pt x="17" y="55"/>
                    <a:pt x="16" y="54"/>
                    <a:pt x="15" y="53"/>
                  </a:cubicBezTo>
                  <a:cubicBezTo>
                    <a:pt x="14" y="52"/>
                    <a:pt x="14" y="53"/>
                    <a:pt x="14" y="54"/>
                  </a:cubicBezTo>
                  <a:cubicBezTo>
                    <a:pt x="14" y="55"/>
                    <a:pt x="14" y="55"/>
                    <a:pt x="13" y="56"/>
                  </a:cubicBezTo>
                  <a:cubicBezTo>
                    <a:pt x="13" y="57"/>
                    <a:pt x="13" y="58"/>
                    <a:pt x="13" y="58"/>
                  </a:cubicBezTo>
                  <a:cubicBezTo>
                    <a:pt x="13" y="59"/>
                    <a:pt x="14" y="59"/>
                    <a:pt x="14" y="60"/>
                  </a:cubicBezTo>
                  <a:cubicBezTo>
                    <a:pt x="15" y="61"/>
                    <a:pt x="14" y="61"/>
                    <a:pt x="15" y="62"/>
                  </a:cubicBezTo>
                  <a:cubicBezTo>
                    <a:pt x="15" y="63"/>
                    <a:pt x="15" y="63"/>
                    <a:pt x="16" y="63"/>
                  </a:cubicBezTo>
                  <a:cubicBezTo>
                    <a:pt x="16" y="64"/>
                    <a:pt x="16" y="64"/>
                    <a:pt x="16" y="64"/>
                  </a:cubicBezTo>
                  <a:cubicBezTo>
                    <a:pt x="17" y="65"/>
                    <a:pt x="17" y="64"/>
                    <a:pt x="18" y="65"/>
                  </a:cubicBezTo>
                  <a:cubicBezTo>
                    <a:pt x="19" y="66"/>
                    <a:pt x="18" y="67"/>
                    <a:pt x="17" y="68"/>
                  </a:cubicBezTo>
                  <a:cubicBezTo>
                    <a:pt x="17" y="69"/>
                    <a:pt x="17" y="69"/>
                    <a:pt x="17" y="71"/>
                  </a:cubicBezTo>
                  <a:cubicBezTo>
                    <a:pt x="17" y="72"/>
                    <a:pt x="18" y="72"/>
                    <a:pt x="18" y="74"/>
                  </a:cubicBezTo>
                  <a:cubicBezTo>
                    <a:pt x="19" y="75"/>
                    <a:pt x="18" y="75"/>
                    <a:pt x="17" y="76"/>
                  </a:cubicBezTo>
                  <a:cubicBezTo>
                    <a:pt x="16" y="77"/>
                    <a:pt x="16" y="77"/>
                    <a:pt x="15" y="77"/>
                  </a:cubicBezTo>
                  <a:cubicBezTo>
                    <a:pt x="15" y="78"/>
                    <a:pt x="16" y="77"/>
                    <a:pt x="17" y="78"/>
                  </a:cubicBezTo>
                  <a:cubicBezTo>
                    <a:pt x="18" y="79"/>
                    <a:pt x="17" y="81"/>
                    <a:pt x="18" y="84"/>
                  </a:cubicBezTo>
                  <a:cubicBezTo>
                    <a:pt x="18" y="86"/>
                    <a:pt x="17" y="88"/>
                    <a:pt x="17" y="89"/>
                  </a:cubicBezTo>
                  <a:cubicBezTo>
                    <a:pt x="17" y="90"/>
                    <a:pt x="17" y="90"/>
                    <a:pt x="18" y="91"/>
                  </a:cubicBezTo>
                  <a:cubicBezTo>
                    <a:pt x="19" y="92"/>
                    <a:pt x="17" y="92"/>
                    <a:pt x="16" y="92"/>
                  </a:cubicBezTo>
                  <a:cubicBezTo>
                    <a:pt x="15" y="93"/>
                    <a:pt x="16" y="94"/>
                    <a:pt x="17" y="94"/>
                  </a:cubicBezTo>
                  <a:cubicBezTo>
                    <a:pt x="18" y="95"/>
                    <a:pt x="18" y="93"/>
                    <a:pt x="18" y="93"/>
                  </a:cubicBezTo>
                  <a:cubicBezTo>
                    <a:pt x="19" y="93"/>
                    <a:pt x="18" y="94"/>
                    <a:pt x="17" y="95"/>
                  </a:cubicBezTo>
                  <a:cubicBezTo>
                    <a:pt x="17" y="95"/>
                    <a:pt x="18" y="96"/>
                    <a:pt x="19" y="95"/>
                  </a:cubicBezTo>
                  <a:cubicBezTo>
                    <a:pt x="20" y="95"/>
                    <a:pt x="19" y="96"/>
                    <a:pt x="19" y="97"/>
                  </a:cubicBezTo>
                  <a:cubicBezTo>
                    <a:pt x="19" y="98"/>
                    <a:pt x="18" y="98"/>
                    <a:pt x="18" y="99"/>
                  </a:cubicBezTo>
                  <a:cubicBezTo>
                    <a:pt x="18" y="100"/>
                    <a:pt x="17" y="101"/>
                    <a:pt x="16" y="102"/>
                  </a:cubicBezTo>
                  <a:cubicBezTo>
                    <a:pt x="16" y="103"/>
                    <a:pt x="16" y="103"/>
                    <a:pt x="15" y="103"/>
                  </a:cubicBezTo>
                  <a:cubicBezTo>
                    <a:pt x="15" y="104"/>
                    <a:pt x="15" y="105"/>
                    <a:pt x="15" y="105"/>
                  </a:cubicBezTo>
                  <a:cubicBezTo>
                    <a:pt x="14" y="106"/>
                    <a:pt x="14" y="106"/>
                    <a:pt x="13" y="107"/>
                  </a:cubicBezTo>
                  <a:cubicBezTo>
                    <a:pt x="12" y="108"/>
                    <a:pt x="13" y="109"/>
                    <a:pt x="12" y="110"/>
                  </a:cubicBezTo>
                  <a:cubicBezTo>
                    <a:pt x="11" y="111"/>
                    <a:pt x="10" y="110"/>
                    <a:pt x="9" y="110"/>
                  </a:cubicBezTo>
                  <a:cubicBezTo>
                    <a:pt x="8" y="110"/>
                    <a:pt x="7" y="111"/>
                    <a:pt x="5" y="111"/>
                  </a:cubicBezTo>
                  <a:cubicBezTo>
                    <a:pt x="3" y="111"/>
                    <a:pt x="4" y="113"/>
                    <a:pt x="4" y="116"/>
                  </a:cubicBezTo>
                  <a:cubicBezTo>
                    <a:pt x="4" y="118"/>
                    <a:pt x="5" y="118"/>
                    <a:pt x="4" y="118"/>
                  </a:cubicBezTo>
                  <a:cubicBezTo>
                    <a:pt x="3" y="119"/>
                    <a:pt x="2" y="118"/>
                    <a:pt x="1" y="118"/>
                  </a:cubicBezTo>
                  <a:cubicBezTo>
                    <a:pt x="0" y="119"/>
                    <a:pt x="1" y="121"/>
                    <a:pt x="1" y="121"/>
                  </a:cubicBezTo>
                  <a:cubicBezTo>
                    <a:pt x="1" y="121"/>
                    <a:pt x="1" y="122"/>
                    <a:pt x="1" y="123"/>
                  </a:cubicBezTo>
                  <a:cubicBezTo>
                    <a:pt x="2" y="123"/>
                    <a:pt x="3" y="123"/>
                    <a:pt x="4" y="124"/>
                  </a:cubicBezTo>
                  <a:cubicBezTo>
                    <a:pt x="4" y="124"/>
                    <a:pt x="4" y="124"/>
                    <a:pt x="5" y="12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423" name="Freeform 427"/>
            <p:cNvSpPr>
              <a:spLocks/>
            </p:cNvSpPr>
            <p:nvPr/>
          </p:nvSpPr>
          <p:spPr bwMode="auto">
            <a:xfrm>
              <a:off x="1995488" y="4044951"/>
              <a:ext cx="385763" cy="379413"/>
            </a:xfrm>
            <a:custGeom>
              <a:avLst/>
              <a:gdLst>
                <a:gd name="T0" fmla="*/ 74 w 132"/>
                <a:gd name="T1" fmla="*/ 130 h 130"/>
                <a:gd name="T2" fmla="*/ 82 w 132"/>
                <a:gd name="T3" fmla="*/ 121 h 130"/>
                <a:gd name="T4" fmla="*/ 87 w 132"/>
                <a:gd name="T5" fmla="*/ 120 h 130"/>
                <a:gd name="T6" fmla="*/ 90 w 132"/>
                <a:gd name="T7" fmla="*/ 114 h 130"/>
                <a:gd name="T8" fmla="*/ 88 w 132"/>
                <a:gd name="T9" fmla="*/ 108 h 130"/>
                <a:gd name="T10" fmla="*/ 86 w 132"/>
                <a:gd name="T11" fmla="*/ 93 h 130"/>
                <a:gd name="T12" fmla="*/ 84 w 132"/>
                <a:gd name="T13" fmla="*/ 91 h 130"/>
                <a:gd name="T14" fmla="*/ 92 w 132"/>
                <a:gd name="T15" fmla="*/ 93 h 130"/>
                <a:gd name="T16" fmla="*/ 99 w 132"/>
                <a:gd name="T17" fmla="*/ 97 h 130"/>
                <a:gd name="T18" fmla="*/ 107 w 132"/>
                <a:gd name="T19" fmla="*/ 91 h 130"/>
                <a:gd name="T20" fmla="*/ 117 w 132"/>
                <a:gd name="T21" fmla="*/ 87 h 130"/>
                <a:gd name="T22" fmla="*/ 122 w 132"/>
                <a:gd name="T23" fmla="*/ 82 h 130"/>
                <a:gd name="T24" fmla="*/ 115 w 132"/>
                <a:gd name="T25" fmla="*/ 71 h 130"/>
                <a:gd name="T26" fmla="*/ 117 w 132"/>
                <a:gd name="T27" fmla="*/ 66 h 130"/>
                <a:gd name="T28" fmla="*/ 122 w 132"/>
                <a:gd name="T29" fmla="*/ 60 h 130"/>
                <a:gd name="T30" fmla="*/ 122 w 132"/>
                <a:gd name="T31" fmla="*/ 54 h 130"/>
                <a:gd name="T32" fmla="*/ 127 w 132"/>
                <a:gd name="T33" fmla="*/ 47 h 130"/>
                <a:gd name="T34" fmla="*/ 127 w 132"/>
                <a:gd name="T35" fmla="*/ 41 h 130"/>
                <a:gd name="T36" fmla="*/ 114 w 132"/>
                <a:gd name="T37" fmla="*/ 42 h 130"/>
                <a:gd name="T38" fmla="*/ 120 w 132"/>
                <a:gd name="T39" fmla="*/ 35 h 130"/>
                <a:gd name="T40" fmla="*/ 116 w 132"/>
                <a:gd name="T41" fmla="*/ 27 h 130"/>
                <a:gd name="T42" fmla="*/ 112 w 132"/>
                <a:gd name="T43" fmla="*/ 27 h 130"/>
                <a:gd name="T44" fmla="*/ 109 w 132"/>
                <a:gd name="T45" fmla="*/ 28 h 130"/>
                <a:gd name="T46" fmla="*/ 106 w 132"/>
                <a:gd name="T47" fmla="*/ 25 h 130"/>
                <a:gd name="T48" fmla="*/ 101 w 132"/>
                <a:gd name="T49" fmla="*/ 24 h 130"/>
                <a:gd name="T50" fmla="*/ 102 w 132"/>
                <a:gd name="T51" fmla="*/ 22 h 130"/>
                <a:gd name="T52" fmla="*/ 107 w 132"/>
                <a:gd name="T53" fmla="*/ 20 h 130"/>
                <a:gd name="T54" fmla="*/ 107 w 132"/>
                <a:gd name="T55" fmla="*/ 18 h 130"/>
                <a:gd name="T56" fmla="*/ 93 w 132"/>
                <a:gd name="T57" fmla="*/ 19 h 130"/>
                <a:gd name="T58" fmla="*/ 91 w 132"/>
                <a:gd name="T59" fmla="*/ 21 h 130"/>
                <a:gd name="T60" fmla="*/ 81 w 132"/>
                <a:gd name="T61" fmla="*/ 25 h 130"/>
                <a:gd name="T62" fmla="*/ 64 w 132"/>
                <a:gd name="T63" fmla="*/ 19 h 130"/>
                <a:gd name="T64" fmla="*/ 48 w 132"/>
                <a:gd name="T65" fmla="*/ 12 h 130"/>
                <a:gd name="T66" fmla="*/ 36 w 132"/>
                <a:gd name="T67" fmla="*/ 6 h 130"/>
                <a:gd name="T68" fmla="*/ 34 w 132"/>
                <a:gd name="T69" fmla="*/ 7 h 130"/>
                <a:gd name="T70" fmla="*/ 32 w 132"/>
                <a:gd name="T71" fmla="*/ 6 h 130"/>
                <a:gd name="T72" fmla="*/ 22 w 132"/>
                <a:gd name="T73" fmla="*/ 14 h 130"/>
                <a:gd name="T74" fmla="*/ 22 w 132"/>
                <a:gd name="T75" fmla="*/ 27 h 130"/>
                <a:gd name="T76" fmla="*/ 16 w 132"/>
                <a:gd name="T77" fmla="*/ 33 h 130"/>
                <a:gd name="T78" fmla="*/ 18 w 132"/>
                <a:gd name="T79" fmla="*/ 19 h 130"/>
                <a:gd name="T80" fmla="*/ 13 w 132"/>
                <a:gd name="T81" fmla="*/ 11 h 130"/>
                <a:gd name="T82" fmla="*/ 3 w 132"/>
                <a:gd name="T83" fmla="*/ 31 h 130"/>
                <a:gd name="T84" fmla="*/ 6 w 132"/>
                <a:gd name="T85" fmla="*/ 40 h 130"/>
                <a:gd name="T86" fmla="*/ 9 w 132"/>
                <a:gd name="T87" fmla="*/ 55 h 130"/>
                <a:gd name="T88" fmla="*/ 13 w 132"/>
                <a:gd name="T89" fmla="*/ 60 h 130"/>
                <a:gd name="T90" fmla="*/ 22 w 132"/>
                <a:gd name="T91" fmla="*/ 59 h 130"/>
                <a:gd name="T92" fmla="*/ 42 w 132"/>
                <a:gd name="T93" fmla="*/ 68 h 130"/>
                <a:gd name="T94" fmla="*/ 52 w 132"/>
                <a:gd name="T95" fmla="*/ 68 h 130"/>
                <a:gd name="T96" fmla="*/ 55 w 132"/>
                <a:gd name="T97" fmla="*/ 74 h 130"/>
                <a:gd name="T98" fmla="*/ 52 w 132"/>
                <a:gd name="T99" fmla="*/ 81 h 130"/>
                <a:gd name="T100" fmla="*/ 56 w 132"/>
                <a:gd name="T101" fmla="*/ 98 h 130"/>
                <a:gd name="T102" fmla="*/ 57 w 132"/>
                <a:gd name="T103" fmla="*/ 111 h 130"/>
                <a:gd name="T104" fmla="*/ 60 w 132"/>
                <a:gd name="T105" fmla="*/ 124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" h="130">
                  <a:moveTo>
                    <a:pt x="63" y="126"/>
                  </a:moveTo>
                  <a:cubicBezTo>
                    <a:pt x="64" y="126"/>
                    <a:pt x="64" y="127"/>
                    <a:pt x="65" y="127"/>
                  </a:cubicBezTo>
                  <a:cubicBezTo>
                    <a:pt x="65" y="128"/>
                    <a:pt x="66" y="128"/>
                    <a:pt x="67" y="128"/>
                  </a:cubicBezTo>
                  <a:cubicBezTo>
                    <a:pt x="69" y="128"/>
                    <a:pt x="71" y="125"/>
                    <a:pt x="73" y="126"/>
                  </a:cubicBezTo>
                  <a:cubicBezTo>
                    <a:pt x="75" y="126"/>
                    <a:pt x="74" y="128"/>
                    <a:pt x="74" y="130"/>
                  </a:cubicBezTo>
                  <a:cubicBezTo>
                    <a:pt x="75" y="130"/>
                    <a:pt x="76" y="129"/>
                    <a:pt x="77" y="127"/>
                  </a:cubicBezTo>
                  <a:cubicBezTo>
                    <a:pt x="77" y="127"/>
                    <a:pt x="77" y="126"/>
                    <a:pt x="78" y="126"/>
                  </a:cubicBezTo>
                  <a:cubicBezTo>
                    <a:pt x="78" y="125"/>
                    <a:pt x="78" y="125"/>
                    <a:pt x="78" y="124"/>
                  </a:cubicBezTo>
                  <a:cubicBezTo>
                    <a:pt x="79" y="123"/>
                    <a:pt x="80" y="122"/>
                    <a:pt x="82" y="121"/>
                  </a:cubicBezTo>
                  <a:cubicBezTo>
                    <a:pt x="82" y="121"/>
                    <a:pt x="82" y="121"/>
                    <a:pt x="82" y="121"/>
                  </a:cubicBezTo>
                  <a:cubicBezTo>
                    <a:pt x="82" y="121"/>
                    <a:pt x="82" y="121"/>
                    <a:pt x="82" y="120"/>
                  </a:cubicBezTo>
                  <a:cubicBezTo>
                    <a:pt x="83" y="120"/>
                    <a:pt x="83" y="120"/>
                    <a:pt x="83" y="120"/>
                  </a:cubicBezTo>
                  <a:cubicBezTo>
                    <a:pt x="84" y="119"/>
                    <a:pt x="85" y="119"/>
                    <a:pt x="85" y="119"/>
                  </a:cubicBezTo>
                  <a:cubicBezTo>
                    <a:pt x="86" y="120"/>
                    <a:pt x="85" y="120"/>
                    <a:pt x="86" y="121"/>
                  </a:cubicBezTo>
                  <a:cubicBezTo>
                    <a:pt x="86" y="121"/>
                    <a:pt x="87" y="121"/>
                    <a:pt x="87" y="120"/>
                  </a:cubicBezTo>
                  <a:cubicBezTo>
                    <a:pt x="88" y="119"/>
                    <a:pt x="88" y="119"/>
                    <a:pt x="89" y="118"/>
                  </a:cubicBezTo>
                  <a:cubicBezTo>
                    <a:pt x="89" y="117"/>
                    <a:pt x="88" y="117"/>
                    <a:pt x="88" y="116"/>
                  </a:cubicBezTo>
                  <a:cubicBezTo>
                    <a:pt x="88" y="116"/>
                    <a:pt x="88" y="115"/>
                    <a:pt x="89" y="115"/>
                  </a:cubicBezTo>
                  <a:cubicBezTo>
                    <a:pt x="89" y="115"/>
                    <a:pt x="89" y="115"/>
                    <a:pt x="90" y="115"/>
                  </a:cubicBezTo>
                  <a:cubicBezTo>
                    <a:pt x="90" y="115"/>
                    <a:pt x="90" y="115"/>
                    <a:pt x="90" y="114"/>
                  </a:cubicBezTo>
                  <a:cubicBezTo>
                    <a:pt x="91" y="114"/>
                    <a:pt x="91" y="114"/>
                    <a:pt x="91" y="114"/>
                  </a:cubicBezTo>
                  <a:cubicBezTo>
                    <a:pt x="93" y="113"/>
                    <a:pt x="95" y="112"/>
                    <a:pt x="94" y="110"/>
                  </a:cubicBezTo>
                  <a:cubicBezTo>
                    <a:pt x="93" y="110"/>
                    <a:pt x="93" y="110"/>
                    <a:pt x="92" y="110"/>
                  </a:cubicBezTo>
                  <a:cubicBezTo>
                    <a:pt x="92" y="109"/>
                    <a:pt x="91" y="109"/>
                    <a:pt x="91" y="109"/>
                  </a:cubicBezTo>
                  <a:cubicBezTo>
                    <a:pt x="89" y="109"/>
                    <a:pt x="89" y="109"/>
                    <a:pt x="88" y="108"/>
                  </a:cubicBezTo>
                  <a:cubicBezTo>
                    <a:pt x="88" y="107"/>
                    <a:pt x="89" y="106"/>
                    <a:pt x="89" y="105"/>
                  </a:cubicBezTo>
                  <a:cubicBezTo>
                    <a:pt x="89" y="104"/>
                    <a:pt x="89" y="103"/>
                    <a:pt x="89" y="103"/>
                  </a:cubicBezTo>
                  <a:cubicBezTo>
                    <a:pt x="89" y="101"/>
                    <a:pt x="88" y="101"/>
                    <a:pt x="87" y="100"/>
                  </a:cubicBezTo>
                  <a:cubicBezTo>
                    <a:pt x="86" y="99"/>
                    <a:pt x="87" y="98"/>
                    <a:pt x="87" y="97"/>
                  </a:cubicBezTo>
                  <a:cubicBezTo>
                    <a:pt x="87" y="95"/>
                    <a:pt x="87" y="94"/>
                    <a:pt x="86" y="93"/>
                  </a:cubicBezTo>
                  <a:cubicBezTo>
                    <a:pt x="86" y="93"/>
                    <a:pt x="86" y="93"/>
                    <a:pt x="85" y="93"/>
                  </a:cubicBezTo>
                  <a:cubicBezTo>
                    <a:pt x="85" y="93"/>
                    <a:pt x="85" y="93"/>
                    <a:pt x="85" y="93"/>
                  </a:cubicBezTo>
                  <a:cubicBezTo>
                    <a:pt x="84" y="92"/>
                    <a:pt x="84" y="92"/>
                    <a:pt x="83" y="92"/>
                  </a:cubicBezTo>
                  <a:cubicBezTo>
                    <a:pt x="82" y="90"/>
                    <a:pt x="81" y="90"/>
                    <a:pt x="82" y="88"/>
                  </a:cubicBezTo>
                  <a:cubicBezTo>
                    <a:pt x="83" y="88"/>
                    <a:pt x="83" y="90"/>
                    <a:pt x="84" y="91"/>
                  </a:cubicBezTo>
                  <a:cubicBezTo>
                    <a:pt x="84" y="91"/>
                    <a:pt x="85" y="91"/>
                    <a:pt x="85" y="91"/>
                  </a:cubicBezTo>
                  <a:cubicBezTo>
                    <a:pt x="85" y="91"/>
                    <a:pt x="86" y="91"/>
                    <a:pt x="86" y="91"/>
                  </a:cubicBezTo>
                  <a:cubicBezTo>
                    <a:pt x="87" y="91"/>
                    <a:pt x="87" y="91"/>
                    <a:pt x="87" y="91"/>
                  </a:cubicBezTo>
                  <a:cubicBezTo>
                    <a:pt x="88" y="92"/>
                    <a:pt x="88" y="93"/>
                    <a:pt x="90" y="93"/>
                  </a:cubicBezTo>
                  <a:cubicBezTo>
                    <a:pt x="91" y="93"/>
                    <a:pt x="91" y="92"/>
                    <a:pt x="92" y="93"/>
                  </a:cubicBezTo>
                  <a:cubicBezTo>
                    <a:pt x="93" y="93"/>
                    <a:pt x="92" y="94"/>
                    <a:pt x="93" y="94"/>
                  </a:cubicBezTo>
                  <a:cubicBezTo>
                    <a:pt x="93" y="94"/>
                    <a:pt x="93" y="93"/>
                    <a:pt x="94" y="93"/>
                  </a:cubicBezTo>
                  <a:cubicBezTo>
                    <a:pt x="94" y="93"/>
                    <a:pt x="94" y="93"/>
                    <a:pt x="95" y="93"/>
                  </a:cubicBezTo>
                  <a:cubicBezTo>
                    <a:pt x="96" y="93"/>
                    <a:pt x="96" y="93"/>
                    <a:pt x="97" y="94"/>
                  </a:cubicBezTo>
                  <a:cubicBezTo>
                    <a:pt x="97" y="95"/>
                    <a:pt x="98" y="96"/>
                    <a:pt x="99" y="97"/>
                  </a:cubicBezTo>
                  <a:cubicBezTo>
                    <a:pt x="99" y="97"/>
                    <a:pt x="100" y="98"/>
                    <a:pt x="101" y="98"/>
                  </a:cubicBezTo>
                  <a:cubicBezTo>
                    <a:pt x="102" y="97"/>
                    <a:pt x="102" y="95"/>
                    <a:pt x="101" y="94"/>
                  </a:cubicBezTo>
                  <a:cubicBezTo>
                    <a:pt x="101" y="93"/>
                    <a:pt x="100" y="92"/>
                    <a:pt x="101" y="92"/>
                  </a:cubicBezTo>
                  <a:cubicBezTo>
                    <a:pt x="102" y="91"/>
                    <a:pt x="103" y="91"/>
                    <a:pt x="104" y="91"/>
                  </a:cubicBezTo>
                  <a:cubicBezTo>
                    <a:pt x="105" y="90"/>
                    <a:pt x="106" y="91"/>
                    <a:pt x="107" y="91"/>
                  </a:cubicBezTo>
                  <a:cubicBezTo>
                    <a:pt x="109" y="91"/>
                    <a:pt x="110" y="90"/>
                    <a:pt x="111" y="89"/>
                  </a:cubicBezTo>
                  <a:cubicBezTo>
                    <a:pt x="112" y="88"/>
                    <a:pt x="112" y="88"/>
                    <a:pt x="113" y="88"/>
                  </a:cubicBezTo>
                  <a:cubicBezTo>
                    <a:pt x="113" y="87"/>
                    <a:pt x="113" y="87"/>
                    <a:pt x="113" y="87"/>
                  </a:cubicBezTo>
                  <a:cubicBezTo>
                    <a:pt x="114" y="87"/>
                    <a:pt x="115" y="87"/>
                    <a:pt x="115" y="87"/>
                  </a:cubicBezTo>
                  <a:cubicBezTo>
                    <a:pt x="116" y="87"/>
                    <a:pt x="116" y="87"/>
                    <a:pt x="117" y="87"/>
                  </a:cubicBezTo>
                  <a:cubicBezTo>
                    <a:pt x="117" y="87"/>
                    <a:pt x="117" y="87"/>
                    <a:pt x="118" y="87"/>
                  </a:cubicBezTo>
                  <a:cubicBezTo>
                    <a:pt x="118" y="87"/>
                    <a:pt x="118" y="86"/>
                    <a:pt x="119" y="86"/>
                  </a:cubicBezTo>
                  <a:cubicBezTo>
                    <a:pt x="119" y="85"/>
                    <a:pt x="120" y="85"/>
                    <a:pt x="120" y="84"/>
                  </a:cubicBezTo>
                  <a:cubicBezTo>
                    <a:pt x="120" y="84"/>
                    <a:pt x="120" y="83"/>
                    <a:pt x="121" y="83"/>
                  </a:cubicBezTo>
                  <a:cubicBezTo>
                    <a:pt x="121" y="83"/>
                    <a:pt x="121" y="83"/>
                    <a:pt x="122" y="82"/>
                  </a:cubicBezTo>
                  <a:cubicBezTo>
                    <a:pt x="123" y="82"/>
                    <a:pt x="122" y="81"/>
                    <a:pt x="122" y="80"/>
                  </a:cubicBezTo>
                  <a:cubicBezTo>
                    <a:pt x="121" y="80"/>
                    <a:pt x="121" y="79"/>
                    <a:pt x="120" y="78"/>
                  </a:cubicBezTo>
                  <a:cubicBezTo>
                    <a:pt x="120" y="77"/>
                    <a:pt x="119" y="77"/>
                    <a:pt x="118" y="76"/>
                  </a:cubicBezTo>
                  <a:cubicBezTo>
                    <a:pt x="118" y="75"/>
                    <a:pt x="117" y="74"/>
                    <a:pt x="116" y="74"/>
                  </a:cubicBezTo>
                  <a:cubicBezTo>
                    <a:pt x="116" y="73"/>
                    <a:pt x="116" y="72"/>
                    <a:pt x="115" y="71"/>
                  </a:cubicBezTo>
                  <a:cubicBezTo>
                    <a:pt x="115" y="71"/>
                    <a:pt x="115" y="70"/>
                    <a:pt x="115" y="69"/>
                  </a:cubicBezTo>
                  <a:cubicBezTo>
                    <a:pt x="115" y="69"/>
                    <a:pt x="116" y="69"/>
                    <a:pt x="116" y="69"/>
                  </a:cubicBezTo>
                  <a:cubicBezTo>
                    <a:pt x="116" y="69"/>
                    <a:pt x="116" y="68"/>
                    <a:pt x="116" y="68"/>
                  </a:cubicBezTo>
                  <a:cubicBezTo>
                    <a:pt x="117" y="68"/>
                    <a:pt x="117" y="68"/>
                    <a:pt x="117" y="68"/>
                  </a:cubicBezTo>
                  <a:cubicBezTo>
                    <a:pt x="117" y="67"/>
                    <a:pt x="117" y="66"/>
                    <a:pt x="117" y="66"/>
                  </a:cubicBezTo>
                  <a:cubicBezTo>
                    <a:pt x="117" y="65"/>
                    <a:pt x="116" y="64"/>
                    <a:pt x="116" y="64"/>
                  </a:cubicBezTo>
                  <a:cubicBezTo>
                    <a:pt x="116" y="63"/>
                    <a:pt x="117" y="62"/>
                    <a:pt x="117" y="62"/>
                  </a:cubicBezTo>
                  <a:cubicBezTo>
                    <a:pt x="118" y="61"/>
                    <a:pt x="118" y="61"/>
                    <a:pt x="119" y="61"/>
                  </a:cubicBezTo>
                  <a:cubicBezTo>
                    <a:pt x="120" y="61"/>
                    <a:pt x="120" y="61"/>
                    <a:pt x="121" y="61"/>
                  </a:cubicBezTo>
                  <a:cubicBezTo>
                    <a:pt x="121" y="60"/>
                    <a:pt x="121" y="60"/>
                    <a:pt x="122" y="60"/>
                  </a:cubicBezTo>
                  <a:cubicBezTo>
                    <a:pt x="122" y="60"/>
                    <a:pt x="123" y="59"/>
                    <a:pt x="124" y="58"/>
                  </a:cubicBezTo>
                  <a:cubicBezTo>
                    <a:pt x="124" y="58"/>
                    <a:pt x="125" y="57"/>
                    <a:pt x="124" y="57"/>
                  </a:cubicBezTo>
                  <a:cubicBezTo>
                    <a:pt x="124" y="56"/>
                    <a:pt x="123" y="56"/>
                    <a:pt x="122" y="56"/>
                  </a:cubicBezTo>
                  <a:cubicBezTo>
                    <a:pt x="122" y="56"/>
                    <a:pt x="122" y="55"/>
                    <a:pt x="122" y="55"/>
                  </a:cubicBezTo>
                  <a:cubicBezTo>
                    <a:pt x="122" y="54"/>
                    <a:pt x="122" y="54"/>
                    <a:pt x="122" y="54"/>
                  </a:cubicBezTo>
                  <a:cubicBezTo>
                    <a:pt x="122" y="53"/>
                    <a:pt x="121" y="53"/>
                    <a:pt x="122" y="52"/>
                  </a:cubicBezTo>
                  <a:cubicBezTo>
                    <a:pt x="122" y="51"/>
                    <a:pt x="123" y="50"/>
                    <a:pt x="123" y="50"/>
                  </a:cubicBezTo>
                  <a:cubicBezTo>
                    <a:pt x="124" y="50"/>
                    <a:pt x="124" y="50"/>
                    <a:pt x="125" y="50"/>
                  </a:cubicBezTo>
                  <a:cubicBezTo>
                    <a:pt x="125" y="49"/>
                    <a:pt x="125" y="49"/>
                    <a:pt x="126" y="49"/>
                  </a:cubicBezTo>
                  <a:cubicBezTo>
                    <a:pt x="126" y="48"/>
                    <a:pt x="127" y="48"/>
                    <a:pt x="127" y="47"/>
                  </a:cubicBezTo>
                  <a:cubicBezTo>
                    <a:pt x="128" y="46"/>
                    <a:pt x="129" y="46"/>
                    <a:pt x="130" y="45"/>
                  </a:cubicBezTo>
                  <a:cubicBezTo>
                    <a:pt x="131" y="45"/>
                    <a:pt x="132" y="44"/>
                    <a:pt x="132" y="44"/>
                  </a:cubicBezTo>
                  <a:cubicBezTo>
                    <a:pt x="132" y="44"/>
                    <a:pt x="132" y="43"/>
                    <a:pt x="132" y="43"/>
                  </a:cubicBezTo>
                  <a:cubicBezTo>
                    <a:pt x="131" y="43"/>
                    <a:pt x="130" y="42"/>
                    <a:pt x="129" y="42"/>
                  </a:cubicBezTo>
                  <a:cubicBezTo>
                    <a:pt x="128" y="41"/>
                    <a:pt x="128" y="41"/>
                    <a:pt x="127" y="41"/>
                  </a:cubicBezTo>
                  <a:cubicBezTo>
                    <a:pt x="125" y="41"/>
                    <a:pt x="125" y="42"/>
                    <a:pt x="125" y="42"/>
                  </a:cubicBezTo>
                  <a:cubicBezTo>
                    <a:pt x="125" y="42"/>
                    <a:pt x="124" y="41"/>
                    <a:pt x="123" y="41"/>
                  </a:cubicBezTo>
                  <a:cubicBezTo>
                    <a:pt x="122" y="41"/>
                    <a:pt x="121" y="42"/>
                    <a:pt x="121" y="42"/>
                  </a:cubicBezTo>
                  <a:cubicBezTo>
                    <a:pt x="120" y="43"/>
                    <a:pt x="118" y="43"/>
                    <a:pt x="117" y="43"/>
                  </a:cubicBezTo>
                  <a:cubicBezTo>
                    <a:pt x="117" y="43"/>
                    <a:pt x="115" y="42"/>
                    <a:pt x="114" y="42"/>
                  </a:cubicBezTo>
                  <a:cubicBezTo>
                    <a:pt x="113" y="41"/>
                    <a:pt x="113" y="41"/>
                    <a:pt x="114" y="41"/>
                  </a:cubicBezTo>
                  <a:cubicBezTo>
                    <a:pt x="114" y="41"/>
                    <a:pt x="116" y="42"/>
                    <a:pt x="116" y="42"/>
                  </a:cubicBezTo>
                  <a:cubicBezTo>
                    <a:pt x="117" y="41"/>
                    <a:pt x="117" y="41"/>
                    <a:pt x="118" y="41"/>
                  </a:cubicBezTo>
                  <a:cubicBezTo>
                    <a:pt x="119" y="40"/>
                    <a:pt x="119" y="39"/>
                    <a:pt x="119" y="38"/>
                  </a:cubicBezTo>
                  <a:cubicBezTo>
                    <a:pt x="119" y="36"/>
                    <a:pt x="120" y="36"/>
                    <a:pt x="120" y="35"/>
                  </a:cubicBezTo>
                  <a:cubicBezTo>
                    <a:pt x="120" y="34"/>
                    <a:pt x="122" y="33"/>
                    <a:pt x="122" y="33"/>
                  </a:cubicBezTo>
                  <a:cubicBezTo>
                    <a:pt x="122" y="33"/>
                    <a:pt x="122" y="32"/>
                    <a:pt x="122" y="32"/>
                  </a:cubicBezTo>
                  <a:cubicBezTo>
                    <a:pt x="121" y="32"/>
                    <a:pt x="120" y="31"/>
                    <a:pt x="119" y="30"/>
                  </a:cubicBezTo>
                  <a:cubicBezTo>
                    <a:pt x="117" y="30"/>
                    <a:pt x="117" y="29"/>
                    <a:pt x="117" y="28"/>
                  </a:cubicBezTo>
                  <a:cubicBezTo>
                    <a:pt x="116" y="28"/>
                    <a:pt x="116" y="28"/>
                    <a:pt x="116" y="27"/>
                  </a:cubicBezTo>
                  <a:cubicBezTo>
                    <a:pt x="115" y="27"/>
                    <a:pt x="115" y="27"/>
                    <a:pt x="114" y="28"/>
                  </a:cubicBezTo>
                  <a:cubicBezTo>
                    <a:pt x="114" y="28"/>
                    <a:pt x="114" y="27"/>
                    <a:pt x="114" y="27"/>
                  </a:cubicBezTo>
                  <a:cubicBezTo>
                    <a:pt x="113" y="27"/>
                    <a:pt x="113" y="28"/>
                    <a:pt x="113" y="29"/>
                  </a:cubicBezTo>
                  <a:cubicBezTo>
                    <a:pt x="113" y="30"/>
                    <a:pt x="113" y="29"/>
                    <a:pt x="112" y="29"/>
                  </a:cubicBezTo>
                  <a:cubicBezTo>
                    <a:pt x="112" y="29"/>
                    <a:pt x="112" y="28"/>
                    <a:pt x="112" y="27"/>
                  </a:cubicBezTo>
                  <a:cubicBezTo>
                    <a:pt x="112" y="27"/>
                    <a:pt x="112" y="27"/>
                    <a:pt x="111" y="27"/>
                  </a:cubicBezTo>
                  <a:cubicBezTo>
                    <a:pt x="111" y="26"/>
                    <a:pt x="111" y="26"/>
                    <a:pt x="110" y="26"/>
                  </a:cubicBezTo>
                  <a:cubicBezTo>
                    <a:pt x="110" y="26"/>
                    <a:pt x="110" y="26"/>
                    <a:pt x="110" y="27"/>
                  </a:cubicBezTo>
                  <a:cubicBezTo>
                    <a:pt x="110" y="28"/>
                    <a:pt x="110" y="28"/>
                    <a:pt x="110" y="29"/>
                  </a:cubicBezTo>
                  <a:cubicBezTo>
                    <a:pt x="110" y="30"/>
                    <a:pt x="109" y="29"/>
                    <a:pt x="109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8" y="28"/>
                    <a:pt x="109" y="28"/>
                    <a:pt x="108" y="29"/>
                  </a:cubicBezTo>
                  <a:cubicBezTo>
                    <a:pt x="108" y="29"/>
                    <a:pt x="108" y="28"/>
                    <a:pt x="108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6" y="26"/>
                    <a:pt x="106" y="25"/>
                    <a:pt x="106" y="25"/>
                  </a:cubicBezTo>
                  <a:cubicBezTo>
                    <a:pt x="106" y="24"/>
                    <a:pt x="106" y="24"/>
                    <a:pt x="106" y="24"/>
                  </a:cubicBezTo>
                  <a:cubicBezTo>
                    <a:pt x="105" y="23"/>
                    <a:pt x="105" y="24"/>
                    <a:pt x="105" y="25"/>
                  </a:cubicBezTo>
                  <a:cubicBezTo>
                    <a:pt x="105" y="25"/>
                    <a:pt x="104" y="25"/>
                    <a:pt x="103" y="25"/>
                  </a:cubicBezTo>
                  <a:cubicBezTo>
                    <a:pt x="103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4"/>
                  </a:cubicBezTo>
                  <a:cubicBezTo>
                    <a:pt x="101" y="24"/>
                    <a:pt x="102" y="24"/>
                    <a:pt x="103" y="24"/>
                  </a:cubicBezTo>
                  <a:cubicBezTo>
                    <a:pt x="104" y="24"/>
                    <a:pt x="104" y="24"/>
                    <a:pt x="105" y="23"/>
                  </a:cubicBezTo>
                  <a:cubicBezTo>
                    <a:pt x="105" y="23"/>
                    <a:pt x="105" y="23"/>
                    <a:pt x="104" y="22"/>
                  </a:cubicBezTo>
                  <a:cubicBezTo>
                    <a:pt x="104" y="22"/>
                    <a:pt x="104" y="22"/>
                    <a:pt x="103" y="21"/>
                  </a:cubicBezTo>
                  <a:cubicBezTo>
                    <a:pt x="103" y="21"/>
                    <a:pt x="103" y="22"/>
                    <a:pt x="102" y="22"/>
                  </a:cubicBezTo>
                  <a:cubicBezTo>
                    <a:pt x="101" y="23"/>
                    <a:pt x="102" y="22"/>
                    <a:pt x="102" y="21"/>
                  </a:cubicBezTo>
                  <a:cubicBezTo>
                    <a:pt x="102" y="20"/>
                    <a:pt x="102" y="20"/>
                    <a:pt x="102" y="20"/>
                  </a:cubicBezTo>
                  <a:cubicBezTo>
                    <a:pt x="102" y="20"/>
                    <a:pt x="103" y="20"/>
                    <a:pt x="103" y="19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6" y="19"/>
                    <a:pt x="107" y="20"/>
                    <a:pt x="107" y="20"/>
                  </a:cubicBezTo>
                  <a:cubicBezTo>
                    <a:pt x="108" y="20"/>
                    <a:pt x="108" y="19"/>
                    <a:pt x="109" y="19"/>
                  </a:cubicBezTo>
                  <a:cubicBezTo>
                    <a:pt x="109" y="19"/>
                    <a:pt x="110" y="19"/>
                    <a:pt x="111" y="19"/>
                  </a:cubicBezTo>
                  <a:cubicBezTo>
                    <a:pt x="112" y="19"/>
                    <a:pt x="112" y="19"/>
                    <a:pt x="112" y="18"/>
                  </a:cubicBezTo>
                  <a:cubicBezTo>
                    <a:pt x="112" y="18"/>
                    <a:pt x="111" y="18"/>
                    <a:pt x="110" y="18"/>
                  </a:cubicBezTo>
                  <a:cubicBezTo>
                    <a:pt x="109" y="18"/>
                    <a:pt x="108" y="18"/>
                    <a:pt x="107" y="18"/>
                  </a:cubicBezTo>
                  <a:cubicBezTo>
                    <a:pt x="106" y="18"/>
                    <a:pt x="106" y="17"/>
                    <a:pt x="105" y="17"/>
                  </a:cubicBezTo>
                  <a:cubicBezTo>
                    <a:pt x="105" y="17"/>
                    <a:pt x="104" y="17"/>
                    <a:pt x="103" y="18"/>
                  </a:cubicBezTo>
                  <a:cubicBezTo>
                    <a:pt x="101" y="18"/>
                    <a:pt x="101" y="18"/>
                    <a:pt x="100" y="18"/>
                  </a:cubicBezTo>
                  <a:cubicBezTo>
                    <a:pt x="99" y="18"/>
                    <a:pt x="99" y="18"/>
                    <a:pt x="97" y="18"/>
                  </a:cubicBezTo>
                  <a:cubicBezTo>
                    <a:pt x="95" y="19"/>
                    <a:pt x="94" y="19"/>
                    <a:pt x="93" y="19"/>
                  </a:cubicBezTo>
                  <a:cubicBezTo>
                    <a:pt x="92" y="19"/>
                    <a:pt x="91" y="18"/>
                    <a:pt x="90" y="18"/>
                  </a:cubicBezTo>
                  <a:cubicBezTo>
                    <a:pt x="89" y="18"/>
                    <a:pt x="90" y="19"/>
                    <a:pt x="91" y="19"/>
                  </a:cubicBezTo>
                  <a:cubicBezTo>
                    <a:pt x="92" y="19"/>
                    <a:pt x="92" y="19"/>
                    <a:pt x="93" y="20"/>
                  </a:cubicBezTo>
                  <a:cubicBezTo>
                    <a:pt x="94" y="20"/>
                    <a:pt x="94" y="20"/>
                    <a:pt x="93" y="20"/>
                  </a:cubicBezTo>
                  <a:cubicBezTo>
                    <a:pt x="93" y="21"/>
                    <a:pt x="92" y="21"/>
                    <a:pt x="91" y="21"/>
                  </a:cubicBezTo>
                  <a:cubicBezTo>
                    <a:pt x="90" y="21"/>
                    <a:pt x="90" y="21"/>
                    <a:pt x="89" y="21"/>
                  </a:cubicBezTo>
                  <a:cubicBezTo>
                    <a:pt x="88" y="22"/>
                    <a:pt x="88" y="22"/>
                    <a:pt x="87" y="22"/>
                  </a:cubicBezTo>
                  <a:cubicBezTo>
                    <a:pt x="86" y="22"/>
                    <a:pt x="86" y="23"/>
                    <a:pt x="85" y="24"/>
                  </a:cubicBezTo>
                  <a:cubicBezTo>
                    <a:pt x="84" y="24"/>
                    <a:pt x="84" y="24"/>
                    <a:pt x="83" y="24"/>
                  </a:cubicBezTo>
                  <a:cubicBezTo>
                    <a:pt x="83" y="24"/>
                    <a:pt x="82" y="25"/>
                    <a:pt x="81" y="25"/>
                  </a:cubicBezTo>
                  <a:cubicBezTo>
                    <a:pt x="80" y="25"/>
                    <a:pt x="80" y="24"/>
                    <a:pt x="79" y="24"/>
                  </a:cubicBezTo>
                  <a:cubicBezTo>
                    <a:pt x="79" y="24"/>
                    <a:pt x="76" y="23"/>
                    <a:pt x="75" y="23"/>
                  </a:cubicBezTo>
                  <a:cubicBezTo>
                    <a:pt x="74" y="22"/>
                    <a:pt x="72" y="21"/>
                    <a:pt x="72" y="20"/>
                  </a:cubicBezTo>
                  <a:cubicBezTo>
                    <a:pt x="72" y="20"/>
                    <a:pt x="71" y="19"/>
                    <a:pt x="70" y="19"/>
                  </a:cubicBezTo>
                  <a:cubicBezTo>
                    <a:pt x="69" y="19"/>
                    <a:pt x="66" y="18"/>
                    <a:pt x="64" y="19"/>
                  </a:cubicBezTo>
                  <a:cubicBezTo>
                    <a:pt x="62" y="19"/>
                    <a:pt x="60" y="20"/>
                    <a:pt x="58" y="20"/>
                  </a:cubicBezTo>
                  <a:cubicBezTo>
                    <a:pt x="56" y="20"/>
                    <a:pt x="54" y="20"/>
                    <a:pt x="52" y="20"/>
                  </a:cubicBezTo>
                  <a:cubicBezTo>
                    <a:pt x="51" y="19"/>
                    <a:pt x="51" y="19"/>
                    <a:pt x="50" y="18"/>
                  </a:cubicBezTo>
                  <a:cubicBezTo>
                    <a:pt x="50" y="17"/>
                    <a:pt x="50" y="16"/>
                    <a:pt x="50" y="15"/>
                  </a:cubicBezTo>
                  <a:cubicBezTo>
                    <a:pt x="50" y="13"/>
                    <a:pt x="49" y="13"/>
                    <a:pt x="48" y="12"/>
                  </a:cubicBezTo>
                  <a:cubicBezTo>
                    <a:pt x="47" y="10"/>
                    <a:pt x="46" y="10"/>
                    <a:pt x="45" y="9"/>
                  </a:cubicBezTo>
                  <a:cubicBezTo>
                    <a:pt x="44" y="9"/>
                    <a:pt x="43" y="9"/>
                    <a:pt x="42" y="9"/>
                  </a:cubicBezTo>
                  <a:cubicBezTo>
                    <a:pt x="41" y="8"/>
                    <a:pt x="40" y="9"/>
                    <a:pt x="39" y="9"/>
                  </a:cubicBezTo>
                  <a:cubicBezTo>
                    <a:pt x="38" y="9"/>
                    <a:pt x="37" y="9"/>
                    <a:pt x="37" y="8"/>
                  </a:cubicBezTo>
                  <a:cubicBezTo>
                    <a:pt x="36" y="8"/>
                    <a:pt x="36" y="7"/>
                    <a:pt x="36" y="6"/>
                  </a:cubicBezTo>
                  <a:cubicBezTo>
                    <a:pt x="36" y="5"/>
                    <a:pt x="36" y="7"/>
                    <a:pt x="36" y="7"/>
                  </a:cubicBezTo>
                  <a:cubicBezTo>
                    <a:pt x="36" y="7"/>
                    <a:pt x="36" y="8"/>
                    <a:pt x="36" y="8"/>
                  </a:cubicBezTo>
                  <a:cubicBezTo>
                    <a:pt x="36" y="9"/>
                    <a:pt x="35" y="9"/>
                    <a:pt x="34" y="9"/>
                  </a:cubicBezTo>
                  <a:cubicBezTo>
                    <a:pt x="33" y="9"/>
                    <a:pt x="33" y="8"/>
                    <a:pt x="33" y="8"/>
                  </a:cubicBezTo>
                  <a:cubicBezTo>
                    <a:pt x="33" y="8"/>
                    <a:pt x="34" y="7"/>
                    <a:pt x="34" y="7"/>
                  </a:cubicBezTo>
                  <a:cubicBezTo>
                    <a:pt x="35" y="6"/>
                    <a:pt x="36" y="6"/>
                    <a:pt x="36" y="5"/>
                  </a:cubicBezTo>
                  <a:cubicBezTo>
                    <a:pt x="37" y="5"/>
                    <a:pt x="36" y="5"/>
                    <a:pt x="36" y="3"/>
                  </a:cubicBezTo>
                  <a:cubicBezTo>
                    <a:pt x="37" y="2"/>
                    <a:pt x="36" y="1"/>
                    <a:pt x="35" y="1"/>
                  </a:cubicBezTo>
                  <a:cubicBezTo>
                    <a:pt x="35" y="0"/>
                    <a:pt x="33" y="1"/>
                    <a:pt x="32" y="2"/>
                  </a:cubicBezTo>
                  <a:cubicBezTo>
                    <a:pt x="32" y="4"/>
                    <a:pt x="31" y="5"/>
                    <a:pt x="32" y="6"/>
                  </a:cubicBezTo>
                  <a:cubicBezTo>
                    <a:pt x="33" y="7"/>
                    <a:pt x="33" y="7"/>
                    <a:pt x="33" y="9"/>
                  </a:cubicBezTo>
                  <a:cubicBezTo>
                    <a:pt x="33" y="10"/>
                    <a:pt x="32" y="9"/>
                    <a:pt x="32" y="10"/>
                  </a:cubicBezTo>
                  <a:cubicBezTo>
                    <a:pt x="31" y="10"/>
                    <a:pt x="28" y="11"/>
                    <a:pt x="27" y="12"/>
                  </a:cubicBezTo>
                  <a:cubicBezTo>
                    <a:pt x="26" y="12"/>
                    <a:pt x="25" y="13"/>
                    <a:pt x="24" y="13"/>
                  </a:cubicBezTo>
                  <a:cubicBezTo>
                    <a:pt x="23" y="14"/>
                    <a:pt x="23" y="13"/>
                    <a:pt x="22" y="14"/>
                  </a:cubicBezTo>
                  <a:cubicBezTo>
                    <a:pt x="21" y="14"/>
                    <a:pt x="21" y="15"/>
                    <a:pt x="21" y="15"/>
                  </a:cubicBezTo>
                  <a:cubicBezTo>
                    <a:pt x="21" y="16"/>
                    <a:pt x="20" y="16"/>
                    <a:pt x="19" y="17"/>
                  </a:cubicBezTo>
                  <a:cubicBezTo>
                    <a:pt x="18" y="17"/>
                    <a:pt x="19" y="18"/>
                    <a:pt x="19" y="19"/>
                  </a:cubicBezTo>
                  <a:cubicBezTo>
                    <a:pt x="19" y="19"/>
                    <a:pt x="19" y="21"/>
                    <a:pt x="19" y="22"/>
                  </a:cubicBezTo>
                  <a:cubicBezTo>
                    <a:pt x="20" y="24"/>
                    <a:pt x="21" y="25"/>
                    <a:pt x="22" y="27"/>
                  </a:cubicBezTo>
                  <a:cubicBezTo>
                    <a:pt x="23" y="30"/>
                    <a:pt x="22" y="30"/>
                    <a:pt x="22" y="31"/>
                  </a:cubicBezTo>
                  <a:cubicBezTo>
                    <a:pt x="22" y="33"/>
                    <a:pt x="21" y="34"/>
                    <a:pt x="19" y="35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6"/>
                    <a:pt x="16" y="35"/>
                    <a:pt x="16" y="34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4" y="32"/>
                    <a:pt x="14" y="31"/>
                  </a:cubicBezTo>
                  <a:cubicBezTo>
                    <a:pt x="14" y="30"/>
                    <a:pt x="13" y="30"/>
                    <a:pt x="13" y="29"/>
                  </a:cubicBezTo>
                  <a:cubicBezTo>
                    <a:pt x="13" y="29"/>
                    <a:pt x="13" y="27"/>
                    <a:pt x="13" y="26"/>
                  </a:cubicBezTo>
                  <a:cubicBezTo>
                    <a:pt x="13" y="25"/>
                    <a:pt x="15" y="23"/>
                    <a:pt x="17" y="21"/>
                  </a:cubicBezTo>
                  <a:cubicBezTo>
                    <a:pt x="19" y="19"/>
                    <a:pt x="17" y="19"/>
                    <a:pt x="18" y="19"/>
                  </a:cubicBezTo>
                  <a:cubicBezTo>
                    <a:pt x="18" y="18"/>
                    <a:pt x="18" y="17"/>
                    <a:pt x="18" y="16"/>
                  </a:cubicBezTo>
                  <a:cubicBezTo>
                    <a:pt x="18" y="14"/>
                    <a:pt x="17" y="14"/>
                    <a:pt x="17" y="13"/>
                  </a:cubicBezTo>
                  <a:cubicBezTo>
                    <a:pt x="16" y="12"/>
                    <a:pt x="15" y="11"/>
                    <a:pt x="15" y="10"/>
                  </a:cubicBezTo>
                  <a:cubicBezTo>
                    <a:pt x="15" y="9"/>
                    <a:pt x="15" y="9"/>
                    <a:pt x="15" y="8"/>
                  </a:cubicBezTo>
                  <a:cubicBezTo>
                    <a:pt x="14" y="9"/>
                    <a:pt x="14" y="10"/>
                    <a:pt x="13" y="11"/>
                  </a:cubicBezTo>
                  <a:cubicBezTo>
                    <a:pt x="13" y="11"/>
                    <a:pt x="11" y="12"/>
                    <a:pt x="10" y="13"/>
                  </a:cubicBezTo>
                  <a:cubicBezTo>
                    <a:pt x="9" y="14"/>
                    <a:pt x="8" y="14"/>
                    <a:pt x="8" y="15"/>
                  </a:cubicBezTo>
                  <a:cubicBezTo>
                    <a:pt x="8" y="17"/>
                    <a:pt x="8" y="18"/>
                    <a:pt x="7" y="19"/>
                  </a:cubicBezTo>
                  <a:cubicBezTo>
                    <a:pt x="5" y="21"/>
                    <a:pt x="4" y="24"/>
                    <a:pt x="4" y="27"/>
                  </a:cubicBezTo>
                  <a:cubicBezTo>
                    <a:pt x="4" y="28"/>
                    <a:pt x="4" y="30"/>
                    <a:pt x="3" y="31"/>
                  </a:cubicBezTo>
                  <a:cubicBezTo>
                    <a:pt x="2" y="32"/>
                    <a:pt x="2" y="32"/>
                    <a:pt x="1" y="33"/>
                  </a:cubicBezTo>
                  <a:cubicBezTo>
                    <a:pt x="1" y="33"/>
                    <a:pt x="0" y="34"/>
                    <a:pt x="0" y="34"/>
                  </a:cubicBezTo>
                  <a:cubicBezTo>
                    <a:pt x="2" y="35"/>
                    <a:pt x="3" y="34"/>
                    <a:pt x="4" y="35"/>
                  </a:cubicBezTo>
                  <a:cubicBezTo>
                    <a:pt x="5" y="36"/>
                    <a:pt x="5" y="37"/>
                    <a:pt x="5" y="37"/>
                  </a:cubicBezTo>
                  <a:cubicBezTo>
                    <a:pt x="5" y="38"/>
                    <a:pt x="6" y="39"/>
                    <a:pt x="6" y="40"/>
                  </a:cubicBezTo>
                  <a:cubicBezTo>
                    <a:pt x="7" y="41"/>
                    <a:pt x="8" y="42"/>
                    <a:pt x="9" y="44"/>
                  </a:cubicBezTo>
                  <a:cubicBezTo>
                    <a:pt x="9" y="45"/>
                    <a:pt x="8" y="47"/>
                    <a:pt x="9" y="49"/>
                  </a:cubicBezTo>
                  <a:cubicBezTo>
                    <a:pt x="9" y="49"/>
                    <a:pt x="7" y="49"/>
                    <a:pt x="7" y="50"/>
                  </a:cubicBezTo>
                  <a:cubicBezTo>
                    <a:pt x="7" y="50"/>
                    <a:pt x="7" y="52"/>
                    <a:pt x="7" y="52"/>
                  </a:cubicBezTo>
                  <a:cubicBezTo>
                    <a:pt x="8" y="53"/>
                    <a:pt x="9" y="54"/>
                    <a:pt x="9" y="55"/>
                  </a:cubicBezTo>
                  <a:cubicBezTo>
                    <a:pt x="10" y="55"/>
                    <a:pt x="9" y="55"/>
                    <a:pt x="10" y="56"/>
                  </a:cubicBezTo>
                  <a:cubicBezTo>
                    <a:pt x="11" y="56"/>
                    <a:pt x="11" y="56"/>
                    <a:pt x="11" y="57"/>
                  </a:cubicBezTo>
                  <a:cubicBezTo>
                    <a:pt x="12" y="57"/>
                    <a:pt x="12" y="58"/>
                    <a:pt x="12" y="58"/>
                  </a:cubicBezTo>
                  <a:cubicBezTo>
                    <a:pt x="12" y="58"/>
                    <a:pt x="12" y="58"/>
                    <a:pt x="12" y="59"/>
                  </a:cubicBezTo>
                  <a:cubicBezTo>
                    <a:pt x="13" y="59"/>
                    <a:pt x="13" y="60"/>
                    <a:pt x="13" y="60"/>
                  </a:cubicBezTo>
                  <a:cubicBezTo>
                    <a:pt x="13" y="60"/>
                    <a:pt x="13" y="60"/>
                    <a:pt x="14" y="61"/>
                  </a:cubicBezTo>
                  <a:cubicBezTo>
                    <a:pt x="14" y="60"/>
                    <a:pt x="14" y="58"/>
                    <a:pt x="15" y="58"/>
                  </a:cubicBezTo>
                  <a:cubicBezTo>
                    <a:pt x="16" y="58"/>
                    <a:pt x="17" y="58"/>
                    <a:pt x="17" y="58"/>
                  </a:cubicBezTo>
                  <a:cubicBezTo>
                    <a:pt x="18" y="58"/>
                    <a:pt x="18" y="59"/>
                    <a:pt x="19" y="59"/>
                  </a:cubicBezTo>
                  <a:cubicBezTo>
                    <a:pt x="20" y="60"/>
                    <a:pt x="21" y="60"/>
                    <a:pt x="22" y="59"/>
                  </a:cubicBezTo>
                  <a:cubicBezTo>
                    <a:pt x="23" y="58"/>
                    <a:pt x="24" y="58"/>
                    <a:pt x="25" y="58"/>
                  </a:cubicBezTo>
                  <a:cubicBezTo>
                    <a:pt x="28" y="59"/>
                    <a:pt x="30" y="60"/>
                    <a:pt x="32" y="61"/>
                  </a:cubicBezTo>
                  <a:cubicBezTo>
                    <a:pt x="32" y="62"/>
                    <a:pt x="33" y="63"/>
                    <a:pt x="34" y="64"/>
                  </a:cubicBezTo>
                  <a:cubicBezTo>
                    <a:pt x="35" y="65"/>
                    <a:pt x="35" y="65"/>
                    <a:pt x="36" y="66"/>
                  </a:cubicBezTo>
                  <a:cubicBezTo>
                    <a:pt x="38" y="68"/>
                    <a:pt x="40" y="67"/>
                    <a:pt x="42" y="68"/>
                  </a:cubicBezTo>
                  <a:cubicBezTo>
                    <a:pt x="43" y="69"/>
                    <a:pt x="43" y="69"/>
                    <a:pt x="44" y="69"/>
                  </a:cubicBezTo>
                  <a:cubicBezTo>
                    <a:pt x="45" y="69"/>
                    <a:pt x="45" y="69"/>
                    <a:pt x="46" y="69"/>
                  </a:cubicBezTo>
                  <a:cubicBezTo>
                    <a:pt x="46" y="68"/>
                    <a:pt x="47" y="68"/>
                    <a:pt x="47" y="68"/>
                  </a:cubicBezTo>
                  <a:cubicBezTo>
                    <a:pt x="49" y="68"/>
                    <a:pt x="50" y="68"/>
                    <a:pt x="51" y="68"/>
                  </a:cubicBezTo>
                  <a:cubicBezTo>
                    <a:pt x="51" y="68"/>
                    <a:pt x="51" y="68"/>
                    <a:pt x="52" y="68"/>
                  </a:cubicBezTo>
                  <a:cubicBezTo>
                    <a:pt x="52" y="68"/>
                    <a:pt x="52" y="68"/>
                    <a:pt x="53" y="68"/>
                  </a:cubicBezTo>
                  <a:cubicBezTo>
                    <a:pt x="53" y="68"/>
                    <a:pt x="54" y="68"/>
                    <a:pt x="55" y="68"/>
                  </a:cubicBezTo>
                  <a:cubicBezTo>
                    <a:pt x="55" y="69"/>
                    <a:pt x="55" y="70"/>
                    <a:pt x="55" y="71"/>
                  </a:cubicBezTo>
                  <a:cubicBezTo>
                    <a:pt x="55" y="72"/>
                    <a:pt x="55" y="72"/>
                    <a:pt x="55" y="73"/>
                  </a:cubicBezTo>
                  <a:cubicBezTo>
                    <a:pt x="55" y="73"/>
                    <a:pt x="55" y="73"/>
                    <a:pt x="55" y="74"/>
                  </a:cubicBezTo>
                  <a:cubicBezTo>
                    <a:pt x="55" y="74"/>
                    <a:pt x="55" y="75"/>
                    <a:pt x="55" y="75"/>
                  </a:cubicBezTo>
                  <a:cubicBezTo>
                    <a:pt x="54" y="75"/>
                    <a:pt x="55" y="77"/>
                    <a:pt x="55" y="77"/>
                  </a:cubicBezTo>
                  <a:cubicBezTo>
                    <a:pt x="54" y="77"/>
                    <a:pt x="53" y="78"/>
                    <a:pt x="53" y="78"/>
                  </a:cubicBezTo>
                  <a:cubicBezTo>
                    <a:pt x="52" y="79"/>
                    <a:pt x="52" y="79"/>
                    <a:pt x="52" y="80"/>
                  </a:cubicBezTo>
                  <a:cubicBezTo>
                    <a:pt x="52" y="80"/>
                    <a:pt x="52" y="81"/>
                    <a:pt x="52" y="81"/>
                  </a:cubicBezTo>
                  <a:cubicBezTo>
                    <a:pt x="52" y="82"/>
                    <a:pt x="52" y="82"/>
                    <a:pt x="52" y="82"/>
                  </a:cubicBezTo>
                  <a:cubicBezTo>
                    <a:pt x="52" y="84"/>
                    <a:pt x="52" y="85"/>
                    <a:pt x="52" y="87"/>
                  </a:cubicBezTo>
                  <a:cubicBezTo>
                    <a:pt x="52" y="88"/>
                    <a:pt x="53" y="90"/>
                    <a:pt x="53" y="91"/>
                  </a:cubicBezTo>
                  <a:cubicBezTo>
                    <a:pt x="53" y="92"/>
                    <a:pt x="53" y="94"/>
                    <a:pt x="54" y="95"/>
                  </a:cubicBezTo>
                  <a:cubicBezTo>
                    <a:pt x="55" y="96"/>
                    <a:pt x="56" y="97"/>
                    <a:pt x="56" y="98"/>
                  </a:cubicBezTo>
                  <a:cubicBezTo>
                    <a:pt x="56" y="100"/>
                    <a:pt x="54" y="100"/>
                    <a:pt x="53" y="101"/>
                  </a:cubicBezTo>
                  <a:cubicBezTo>
                    <a:pt x="52" y="102"/>
                    <a:pt x="52" y="103"/>
                    <a:pt x="52" y="103"/>
                  </a:cubicBezTo>
                  <a:cubicBezTo>
                    <a:pt x="51" y="104"/>
                    <a:pt x="50" y="104"/>
                    <a:pt x="51" y="105"/>
                  </a:cubicBezTo>
                  <a:cubicBezTo>
                    <a:pt x="53" y="105"/>
                    <a:pt x="54" y="107"/>
                    <a:pt x="55" y="108"/>
                  </a:cubicBezTo>
                  <a:cubicBezTo>
                    <a:pt x="56" y="109"/>
                    <a:pt x="57" y="110"/>
                    <a:pt x="57" y="111"/>
                  </a:cubicBezTo>
                  <a:cubicBezTo>
                    <a:pt x="57" y="112"/>
                    <a:pt x="58" y="113"/>
                    <a:pt x="58" y="115"/>
                  </a:cubicBezTo>
                  <a:cubicBezTo>
                    <a:pt x="58" y="116"/>
                    <a:pt x="58" y="116"/>
                    <a:pt x="59" y="117"/>
                  </a:cubicBezTo>
                  <a:cubicBezTo>
                    <a:pt x="59" y="118"/>
                    <a:pt x="59" y="119"/>
                    <a:pt x="59" y="121"/>
                  </a:cubicBezTo>
                  <a:cubicBezTo>
                    <a:pt x="60" y="121"/>
                    <a:pt x="60" y="122"/>
                    <a:pt x="60" y="123"/>
                  </a:cubicBezTo>
                  <a:cubicBezTo>
                    <a:pt x="60" y="124"/>
                    <a:pt x="60" y="124"/>
                    <a:pt x="60" y="124"/>
                  </a:cubicBezTo>
                  <a:cubicBezTo>
                    <a:pt x="60" y="124"/>
                    <a:pt x="61" y="124"/>
                    <a:pt x="61" y="124"/>
                  </a:cubicBezTo>
                  <a:cubicBezTo>
                    <a:pt x="62" y="125"/>
                    <a:pt x="62" y="125"/>
                    <a:pt x="63" y="12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424" name="Freeform 428"/>
            <p:cNvSpPr>
              <a:spLocks/>
            </p:cNvSpPr>
            <p:nvPr/>
          </p:nvSpPr>
          <p:spPr bwMode="auto">
            <a:xfrm>
              <a:off x="2330451" y="4173539"/>
              <a:ext cx="134938" cy="233363"/>
            </a:xfrm>
            <a:custGeom>
              <a:avLst/>
              <a:gdLst>
                <a:gd name="T0" fmla="*/ 41 w 46"/>
                <a:gd name="T1" fmla="*/ 64 h 80"/>
                <a:gd name="T2" fmla="*/ 39 w 46"/>
                <a:gd name="T3" fmla="*/ 57 h 80"/>
                <a:gd name="T4" fmla="*/ 36 w 46"/>
                <a:gd name="T5" fmla="*/ 53 h 80"/>
                <a:gd name="T6" fmla="*/ 33 w 46"/>
                <a:gd name="T7" fmla="*/ 48 h 80"/>
                <a:gd name="T8" fmla="*/ 36 w 46"/>
                <a:gd name="T9" fmla="*/ 43 h 80"/>
                <a:gd name="T10" fmla="*/ 37 w 46"/>
                <a:gd name="T11" fmla="*/ 37 h 80"/>
                <a:gd name="T12" fmla="*/ 40 w 46"/>
                <a:gd name="T13" fmla="*/ 33 h 80"/>
                <a:gd name="T14" fmla="*/ 40 w 46"/>
                <a:gd name="T15" fmla="*/ 31 h 80"/>
                <a:gd name="T16" fmla="*/ 41 w 46"/>
                <a:gd name="T17" fmla="*/ 29 h 80"/>
                <a:gd name="T18" fmla="*/ 42 w 46"/>
                <a:gd name="T19" fmla="*/ 26 h 80"/>
                <a:gd name="T20" fmla="*/ 41 w 46"/>
                <a:gd name="T21" fmla="*/ 24 h 80"/>
                <a:gd name="T22" fmla="*/ 38 w 46"/>
                <a:gd name="T23" fmla="*/ 23 h 80"/>
                <a:gd name="T24" fmla="*/ 35 w 46"/>
                <a:gd name="T25" fmla="*/ 19 h 80"/>
                <a:gd name="T26" fmla="*/ 31 w 46"/>
                <a:gd name="T27" fmla="*/ 16 h 80"/>
                <a:gd name="T28" fmla="*/ 28 w 46"/>
                <a:gd name="T29" fmla="*/ 19 h 80"/>
                <a:gd name="T30" fmla="*/ 27 w 46"/>
                <a:gd name="T31" fmla="*/ 21 h 80"/>
                <a:gd name="T32" fmla="*/ 28 w 46"/>
                <a:gd name="T33" fmla="*/ 17 h 80"/>
                <a:gd name="T34" fmla="*/ 28 w 46"/>
                <a:gd name="T35" fmla="*/ 9 h 80"/>
                <a:gd name="T36" fmla="*/ 17 w 46"/>
                <a:gd name="T37" fmla="*/ 0 h 80"/>
                <a:gd name="T38" fmla="*/ 12 w 46"/>
                <a:gd name="T39" fmla="*/ 3 h 80"/>
                <a:gd name="T40" fmla="*/ 10 w 46"/>
                <a:gd name="T41" fmla="*/ 6 h 80"/>
                <a:gd name="T42" fmla="*/ 7 w 46"/>
                <a:gd name="T43" fmla="*/ 8 h 80"/>
                <a:gd name="T44" fmla="*/ 7 w 46"/>
                <a:gd name="T45" fmla="*/ 11 h 80"/>
                <a:gd name="T46" fmla="*/ 9 w 46"/>
                <a:gd name="T47" fmla="*/ 13 h 80"/>
                <a:gd name="T48" fmla="*/ 7 w 46"/>
                <a:gd name="T49" fmla="*/ 16 h 80"/>
                <a:gd name="T50" fmla="*/ 4 w 46"/>
                <a:gd name="T51" fmla="*/ 17 h 80"/>
                <a:gd name="T52" fmla="*/ 1 w 46"/>
                <a:gd name="T53" fmla="*/ 20 h 80"/>
                <a:gd name="T54" fmla="*/ 2 w 46"/>
                <a:gd name="T55" fmla="*/ 24 h 80"/>
                <a:gd name="T56" fmla="*/ 1 w 46"/>
                <a:gd name="T57" fmla="*/ 25 h 80"/>
                <a:gd name="T58" fmla="*/ 0 w 46"/>
                <a:gd name="T59" fmla="*/ 27 h 80"/>
                <a:gd name="T60" fmla="*/ 3 w 46"/>
                <a:gd name="T61" fmla="*/ 32 h 80"/>
                <a:gd name="T62" fmla="*/ 6 w 46"/>
                <a:gd name="T63" fmla="*/ 35 h 80"/>
                <a:gd name="T64" fmla="*/ 12 w 46"/>
                <a:gd name="T65" fmla="*/ 34 h 80"/>
                <a:gd name="T66" fmla="*/ 13 w 46"/>
                <a:gd name="T67" fmla="*/ 39 h 80"/>
                <a:gd name="T68" fmla="*/ 10 w 46"/>
                <a:gd name="T69" fmla="*/ 42 h 80"/>
                <a:gd name="T70" fmla="*/ 16 w 46"/>
                <a:gd name="T71" fmla="*/ 47 h 80"/>
                <a:gd name="T72" fmla="*/ 16 w 46"/>
                <a:gd name="T73" fmla="*/ 52 h 80"/>
                <a:gd name="T74" fmla="*/ 14 w 46"/>
                <a:gd name="T75" fmla="*/ 55 h 80"/>
                <a:gd name="T76" fmla="*/ 14 w 46"/>
                <a:gd name="T77" fmla="*/ 58 h 80"/>
                <a:gd name="T78" fmla="*/ 13 w 46"/>
                <a:gd name="T79" fmla="*/ 62 h 80"/>
                <a:gd name="T80" fmla="*/ 14 w 46"/>
                <a:gd name="T81" fmla="*/ 67 h 80"/>
                <a:gd name="T82" fmla="*/ 16 w 46"/>
                <a:gd name="T83" fmla="*/ 74 h 80"/>
                <a:gd name="T84" fmla="*/ 19 w 46"/>
                <a:gd name="T85" fmla="*/ 77 h 80"/>
                <a:gd name="T86" fmla="*/ 23 w 46"/>
                <a:gd name="T87" fmla="*/ 79 h 80"/>
                <a:gd name="T88" fmla="*/ 25 w 46"/>
                <a:gd name="T89" fmla="*/ 78 h 80"/>
                <a:gd name="T90" fmla="*/ 28 w 46"/>
                <a:gd name="T91" fmla="*/ 79 h 80"/>
                <a:gd name="T92" fmla="*/ 29 w 46"/>
                <a:gd name="T93" fmla="*/ 76 h 80"/>
                <a:gd name="T94" fmla="*/ 30 w 46"/>
                <a:gd name="T95" fmla="*/ 73 h 80"/>
                <a:gd name="T96" fmla="*/ 34 w 46"/>
                <a:gd name="T97" fmla="*/ 75 h 80"/>
                <a:gd name="T98" fmla="*/ 36 w 46"/>
                <a:gd name="T99" fmla="*/ 74 h 80"/>
                <a:gd name="T100" fmla="*/ 40 w 46"/>
                <a:gd name="T101" fmla="*/ 72 h 80"/>
                <a:gd name="T102" fmla="*/ 40 w 46"/>
                <a:gd name="T103" fmla="*/ 71 h 80"/>
                <a:gd name="T104" fmla="*/ 42 w 46"/>
                <a:gd name="T105" fmla="*/ 70 h 80"/>
                <a:gd name="T106" fmla="*/ 46 w 46"/>
                <a:gd name="T107" fmla="*/ 72 h 80"/>
                <a:gd name="T108" fmla="*/ 44 w 46"/>
                <a:gd name="T109" fmla="*/ 6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6" h="80">
                  <a:moveTo>
                    <a:pt x="44" y="67"/>
                  </a:moveTo>
                  <a:cubicBezTo>
                    <a:pt x="43" y="66"/>
                    <a:pt x="42" y="65"/>
                    <a:pt x="41" y="64"/>
                  </a:cubicBezTo>
                  <a:cubicBezTo>
                    <a:pt x="41" y="63"/>
                    <a:pt x="40" y="62"/>
                    <a:pt x="40" y="60"/>
                  </a:cubicBezTo>
                  <a:cubicBezTo>
                    <a:pt x="40" y="59"/>
                    <a:pt x="40" y="58"/>
                    <a:pt x="39" y="57"/>
                  </a:cubicBezTo>
                  <a:cubicBezTo>
                    <a:pt x="38" y="56"/>
                    <a:pt x="37" y="57"/>
                    <a:pt x="36" y="55"/>
                  </a:cubicBezTo>
                  <a:cubicBezTo>
                    <a:pt x="36" y="54"/>
                    <a:pt x="36" y="54"/>
                    <a:pt x="36" y="53"/>
                  </a:cubicBezTo>
                  <a:cubicBezTo>
                    <a:pt x="35" y="52"/>
                    <a:pt x="33" y="51"/>
                    <a:pt x="33" y="50"/>
                  </a:cubicBezTo>
                  <a:cubicBezTo>
                    <a:pt x="33" y="49"/>
                    <a:pt x="33" y="49"/>
                    <a:pt x="33" y="48"/>
                  </a:cubicBezTo>
                  <a:cubicBezTo>
                    <a:pt x="33" y="47"/>
                    <a:pt x="33" y="48"/>
                    <a:pt x="34" y="47"/>
                  </a:cubicBezTo>
                  <a:cubicBezTo>
                    <a:pt x="36" y="47"/>
                    <a:pt x="36" y="45"/>
                    <a:pt x="36" y="43"/>
                  </a:cubicBezTo>
                  <a:cubicBezTo>
                    <a:pt x="35" y="42"/>
                    <a:pt x="34" y="40"/>
                    <a:pt x="35" y="39"/>
                  </a:cubicBezTo>
                  <a:cubicBezTo>
                    <a:pt x="35" y="38"/>
                    <a:pt x="36" y="38"/>
                    <a:pt x="37" y="37"/>
                  </a:cubicBezTo>
                  <a:cubicBezTo>
                    <a:pt x="38" y="37"/>
                    <a:pt x="39" y="37"/>
                    <a:pt x="40" y="36"/>
                  </a:cubicBezTo>
                  <a:cubicBezTo>
                    <a:pt x="40" y="35"/>
                    <a:pt x="40" y="34"/>
                    <a:pt x="40" y="33"/>
                  </a:cubicBezTo>
                  <a:cubicBezTo>
                    <a:pt x="39" y="32"/>
                    <a:pt x="40" y="32"/>
                    <a:pt x="40" y="31"/>
                  </a:cubicBezTo>
                  <a:cubicBezTo>
                    <a:pt x="40" y="31"/>
                    <a:pt x="40" y="31"/>
                    <a:pt x="40" y="31"/>
                  </a:cubicBezTo>
                  <a:cubicBezTo>
                    <a:pt x="40" y="30"/>
                    <a:pt x="40" y="30"/>
                    <a:pt x="40" y="29"/>
                  </a:cubicBezTo>
                  <a:cubicBezTo>
                    <a:pt x="40" y="29"/>
                    <a:pt x="40" y="29"/>
                    <a:pt x="41" y="29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2" y="27"/>
                    <a:pt x="42" y="27"/>
                    <a:pt x="42" y="26"/>
                  </a:cubicBezTo>
                  <a:cubicBezTo>
                    <a:pt x="42" y="26"/>
                    <a:pt x="42" y="26"/>
                    <a:pt x="42" y="25"/>
                  </a:cubicBezTo>
                  <a:cubicBezTo>
                    <a:pt x="42" y="25"/>
                    <a:pt x="41" y="25"/>
                    <a:pt x="41" y="24"/>
                  </a:cubicBezTo>
                  <a:cubicBezTo>
                    <a:pt x="41" y="24"/>
                    <a:pt x="40" y="23"/>
                    <a:pt x="40" y="23"/>
                  </a:cubicBezTo>
                  <a:cubicBezTo>
                    <a:pt x="39" y="23"/>
                    <a:pt x="38" y="23"/>
                    <a:pt x="38" y="23"/>
                  </a:cubicBezTo>
                  <a:cubicBezTo>
                    <a:pt x="38" y="22"/>
                    <a:pt x="38" y="22"/>
                    <a:pt x="37" y="21"/>
                  </a:cubicBezTo>
                  <a:cubicBezTo>
                    <a:pt x="37" y="21"/>
                    <a:pt x="36" y="21"/>
                    <a:pt x="35" y="19"/>
                  </a:cubicBezTo>
                  <a:cubicBezTo>
                    <a:pt x="34" y="18"/>
                    <a:pt x="34" y="18"/>
                    <a:pt x="33" y="17"/>
                  </a:cubicBezTo>
                  <a:cubicBezTo>
                    <a:pt x="32" y="17"/>
                    <a:pt x="31" y="16"/>
                    <a:pt x="31" y="16"/>
                  </a:cubicBezTo>
                  <a:cubicBezTo>
                    <a:pt x="30" y="16"/>
                    <a:pt x="29" y="16"/>
                    <a:pt x="29" y="17"/>
                  </a:cubicBezTo>
                  <a:cubicBezTo>
                    <a:pt x="29" y="18"/>
                    <a:pt x="28" y="18"/>
                    <a:pt x="28" y="19"/>
                  </a:cubicBezTo>
                  <a:cubicBezTo>
                    <a:pt x="28" y="20"/>
                    <a:pt x="27" y="21"/>
                    <a:pt x="27" y="22"/>
                  </a:cubicBezTo>
                  <a:cubicBezTo>
                    <a:pt x="27" y="23"/>
                    <a:pt x="26" y="22"/>
                    <a:pt x="27" y="21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8" y="19"/>
                    <a:pt x="27" y="18"/>
                    <a:pt x="28" y="17"/>
                  </a:cubicBezTo>
                  <a:cubicBezTo>
                    <a:pt x="29" y="16"/>
                    <a:pt x="29" y="15"/>
                    <a:pt x="29" y="13"/>
                  </a:cubicBezTo>
                  <a:cubicBezTo>
                    <a:pt x="30" y="11"/>
                    <a:pt x="28" y="10"/>
                    <a:pt x="28" y="9"/>
                  </a:cubicBezTo>
                  <a:cubicBezTo>
                    <a:pt x="27" y="7"/>
                    <a:pt x="24" y="5"/>
                    <a:pt x="23" y="4"/>
                  </a:cubicBezTo>
                  <a:cubicBezTo>
                    <a:pt x="22" y="3"/>
                    <a:pt x="18" y="0"/>
                    <a:pt x="17" y="0"/>
                  </a:cubicBezTo>
                  <a:cubicBezTo>
                    <a:pt x="17" y="0"/>
                    <a:pt x="16" y="1"/>
                    <a:pt x="15" y="1"/>
                  </a:cubicBezTo>
                  <a:cubicBezTo>
                    <a:pt x="14" y="2"/>
                    <a:pt x="13" y="2"/>
                    <a:pt x="12" y="3"/>
                  </a:cubicBezTo>
                  <a:cubicBezTo>
                    <a:pt x="12" y="4"/>
                    <a:pt x="11" y="4"/>
                    <a:pt x="11" y="5"/>
                  </a:cubicBezTo>
                  <a:cubicBezTo>
                    <a:pt x="10" y="5"/>
                    <a:pt x="10" y="5"/>
                    <a:pt x="10" y="6"/>
                  </a:cubicBezTo>
                  <a:cubicBezTo>
                    <a:pt x="9" y="6"/>
                    <a:pt x="9" y="6"/>
                    <a:pt x="8" y="6"/>
                  </a:cubicBezTo>
                  <a:cubicBezTo>
                    <a:pt x="8" y="6"/>
                    <a:pt x="7" y="7"/>
                    <a:pt x="7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7" y="10"/>
                    <a:pt x="7" y="10"/>
                    <a:pt x="7" y="11"/>
                  </a:cubicBezTo>
                  <a:cubicBezTo>
                    <a:pt x="7" y="11"/>
                    <a:pt x="7" y="12"/>
                    <a:pt x="7" y="12"/>
                  </a:cubicBezTo>
                  <a:cubicBezTo>
                    <a:pt x="8" y="12"/>
                    <a:pt x="9" y="12"/>
                    <a:pt x="9" y="13"/>
                  </a:cubicBezTo>
                  <a:cubicBezTo>
                    <a:pt x="10" y="13"/>
                    <a:pt x="9" y="14"/>
                    <a:pt x="9" y="14"/>
                  </a:cubicBezTo>
                  <a:cubicBezTo>
                    <a:pt x="8" y="15"/>
                    <a:pt x="7" y="16"/>
                    <a:pt x="7" y="16"/>
                  </a:cubicBezTo>
                  <a:cubicBezTo>
                    <a:pt x="6" y="16"/>
                    <a:pt x="6" y="16"/>
                    <a:pt x="6" y="17"/>
                  </a:cubicBezTo>
                  <a:cubicBezTo>
                    <a:pt x="5" y="17"/>
                    <a:pt x="5" y="17"/>
                    <a:pt x="4" y="17"/>
                  </a:cubicBezTo>
                  <a:cubicBezTo>
                    <a:pt x="3" y="17"/>
                    <a:pt x="3" y="17"/>
                    <a:pt x="2" y="18"/>
                  </a:cubicBezTo>
                  <a:cubicBezTo>
                    <a:pt x="2" y="18"/>
                    <a:pt x="1" y="19"/>
                    <a:pt x="1" y="20"/>
                  </a:cubicBezTo>
                  <a:cubicBezTo>
                    <a:pt x="1" y="20"/>
                    <a:pt x="2" y="21"/>
                    <a:pt x="2" y="22"/>
                  </a:cubicBezTo>
                  <a:cubicBezTo>
                    <a:pt x="2" y="22"/>
                    <a:pt x="2" y="23"/>
                    <a:pt x="2" y="24"/>
                  </a:cubicBezTo>
                  <a:cubicBezTo>
                    <a:pt x="2" y="24"/>
                    <a:pt x="2" y="24"/>
                    <a:pt x="1" y="24"/>
                  </a:cubicBezTo>
                  <a:cubicBezTo>
                    <a:pt x="1" y="24"/>
                    <a:pt x="1" y="25"/>
                    <a:pt x="1" y="25"/>
                  </a:cubicBezTo>
                  <a:cubicBezTo>
                    <a:pt x="1" y="25"/>
                    <a:pt x="0" y="25"/>
                    <a:pt x="0" y="25"/>
                  </a:cubicBezTo>
                  <a:cubicBezTo>
                    <a:pt x="0" y="26"/>
                    <a:pt x="0" y="27"/>
                    <a:pt x="0" y="27"/>
                  </a:cubicBezTo>
                  <a:cubicBezTo>
                    <a:pt x="1" y="28"/>
                    <a:pt x="1" y="29"/>
                    <a:pt x="1" y="30"/>
                  </a:cubicBezTo>
                  <a:cubicBezTo>
                    <a:pt x="2" y="30"/>
                    <a:pt x="3" y="31"/>
                    <a:pt x="3" y="32"/>
                  </a:cubicBezTo>
                  <a:cubicBezTo>
                    <a:pt x="4" y="33"/>
                    <a:pt x="5" y="33"/>
                    <a:pt x="5" y="34"/>
                  </a:cubicBezTo>
                  <a:cubicBezTo>
                    <a:pt x="6" y="34"/>
                    <a:pt x="6" y="35"/>
                    <a:pt x="6" y="35"/>
                  </a:cubicBezTo>
                  <a:cubicBezTo>
                    <a:pt x="7" y="35"/>
                    <a:pt x="8" y="35"/>
                    <a:pt x="9" y="35"/>
                  </a:cubicBezTo>
                  <a:cubicBezTo>
                    <a:pt x="10" y="35"/>
                    <a:pt x="10" y="34"/>
                    <a:pt x="12" y="34"/>
                  </a:cubicBezTo>
                  <a:cubicBezTo>
                    <a:pt x="13" y="35"/>
                    <a:pt x="13" y="36"/>
                    <a:pt x="13" y="37"/>
                  </a:cubicBezTo>
                  <a:cubicBezTo>
                    <a:pt x="14" y="38"/>
                    <a:pt x="13" y="38"/>
                    <a:pt x="13" y="39"/>
                  </a:cubicBezTo>
                  <a:cubicBezTo>
                    <a:pt x="12" y="40"/>
                    <a:pt x="12" y="42"/>
                    <a:pt x="11" y="42"/>
                  </a:cubicBezTo>
                  <a:cubicBezTo>
                    <a:pt x="11" y="42"/>
                    <a:pt x="11" y="42"/>
                    <a:pt x="10" y="42"/>
                  </a:cubicBezTo>
                  <a:cubicBezTo>
                    <a:pt x="11" y="44"/>
                    <a:pt x="14" y="42"/>
                    <a:pt x="15" y="44"/>
                  </a:cubicBezTo>
                  <a:cubicBezTo>
                    <a:pt x="16" y="44"/>
                    <a:pt x="15" y="46"/>
                    <a:pt x="16" y="47"/>
                  </a:cubicBezTo>
                  <a:cubicBezTo>
                    <a:pt x="16" y="48"/>
                    <a:pt x="16" y="49"/>
                    <a:pt x="16" y="49"/>
                  </a:cubicBezTo>
                  <a:cubicBezTo>
                    <a:pt x="15" y="50"/>
                    <a:pt x="17" y="51"/>
                    <a:pt x="16" y="52"/>
                  </a:cubicBezTo>
                  <a:cubicBezTo>
                    <a:pt x="16" y="53"/>
                    <a:pt x="15" y="53"/>
                    <a:pt x="15" y="54"/>
                  </a:cubicBezTo>
                  <a:cubicBezTo>
                    <a:pt x="15" y="54"/>
                    <a:pt x="14" y="54"/>
                    <a:pt x="14" y="55"/>
                  </a:cubicBezTo>
                  <a:cubicBezTo>
                    <a:pt x="14" y="55"/>
                    <a:pt x="14" y="56"/>
                    <a:pt x="14" y="56"/>
                  </a:cubicBezTo>
                  <a:cubicBezTo>
                    <a:pt x="14" y="57"/>
                    <a:pt x="14" y="57"/>
                    <a:pt x="14" y="58"/>
                  </a:cubicBezTo>
                  <a:cubicBezTo>
                    <a:pt x="14" y="58"/>
                    <a:pt x="13" y="59"/>
                    <a:pt x="13" y="59"/>
                  </a:cubicBezTo>
                  <a:cubicBezTo>
                    <a:pt x="13" y="60"/>
                    <a:pt x="13" y="61"/>
                    <a:pt x="13" y="62"/>
                  </a:cubicBezTo>
                  <a:cubicBezTo>
                    <a:pt x="13" y="63"/>
                    <a:pt x="13" y="65"/>
                    <a:pt x="13" y="66"/>
                  </a:cubicBezTo>
                  <a:cubicBezTo>
                    <a:pt x="13" y="67"/>
                    <a:pt x="14" y="67"/>
                    <a:pt x="14" y="67"/>
                  </a:cubicBezTo>
                  <a:cubicBezTo>
                    <a:pt x="14" y="68"/>
                    <a:pt x="15" y="68"/>
                    <a:pt x="15" y="68"/>
                  </a:cubicBezTo>
                  <a:cubicBezTo>
                    <a:pt x="16" y="70"/>
                    <a:pt x="15" y="72"/>
                    <a:pt x="16" y="74"/>
                  </a:cubicBezTo>
                  <a:cubicBezTo>
                    <a:pt x="17" y="74"/>
                    <a:pt x="17" y="75"/>
                    <a:pt x="17" y="75"/>
                  </a:cubicBezTo>
                  <a:cubicBezTo>
                    <a:pt x="18" y="76"/>
                    <a:pt x="18" y="76"/>
                    <a:pt x="19" y="77"/>
                  </a:cubicBezTo>
                  <a:cubicBezTo>
                    <a:pt x="20" y="78"/>
                    <a:pt x="21" y="79"/>
                    <a:pt x="22" y="79"/>
                  </a:cubicBezTo>
                  <a:cubicBezTo>
                    <a:pt x="22" y="79"/>
                    <a:pt x="23" y="79"/>
                    <a:pt x="23" y="79"/>
                  </a:cubicBezTo>
                  <a:cubicBezTo>
                    <a:pt x="23" y="79"/>
                    <a:pt x="23" y="79"/>
                    <a:pt x="23" y="78"/>
                  </a:cubicBezTo>
                  <a:cubicBezTo>
                    <a:pt x="24" y="78"/>
                    <a:pt x="24" y="78"/>
                    <a:pt x="25" y="78"/>
                  </a:cubicBezTo>
                  <a:cubicBezTo>
                    <a:pt x="25" y="78"/>
                    <a:pt x="26" y="78"/>
                    <a:pt x="27" y="79"/>
                  </a:cubicBezTo>
                  <a:cubicBezTo>
                    <a:pt x="27" y="79"/>
                    <a:pt x="28" y="79"/>
                    <a:pt x="28" y="79"/>
                  </a:cubicBezTo>
                  <a:cubicBezTo>
                    <a:pt x="29" y="80"/>
                    <a:pt x="30" y="78"/>
                    <a:pt x="30" y="77"/>
                  </a:cubicBezTo>
                  <a:cubicBezTo>
                    <a:pt x="30" y="77"/>
                    <a:pt x="29" y="76"/>
                    <a:pt x="29" y="76"/>
                  </a:cubicBezTo>
                  <a:cubicBezTo>
                    <a:pt x="29" y="75"/>
                    <a:pt x="29" y="75"/>
                    <a:pt x="29" y="74"/>
                  </a:cubicBezTo>
                  <a:cubicBezTo>
                    <a:pt x="30" y="74"/>
                    <a:pt x="30" y="73"/>
                    <a:pt x="30" y="73"/>
                  </a:cubicBezTo>
                  <a:cubicBezTo>
                    <a:pt x="31" y="74"/>
                    <a:pt x="32" y="74"/>
                    <a:pt x="33" y="74"/>
                  </a:cubicBezTo>
                  <a:cubicBezTo>
                    <a:pt x="33" y="74"/>
                    <a:pt x="34" y="74"/>
                    <a:pt x="34" y="75"/>
                  </a:cubicBezTo>
                  <a:cubicBezTo>
                    <a:pt x="35" y="75"/>
                    <a:pt x="35" y="75"/>
                    <a:pt x="35" y="75"/>
                  </a:cubicBezTo>
                  <a:cubicBezTo>
                    <a:pt x="35" y="74"/>
                    <a:pt x="36" y="74"/>
                    <a:pt x="36" y="74"/>
                  </a:cubicBezTo>
                  <a:cubicBezTo>
                    <a:pt x="37" y="74"/>
                    <a:pt x="37" y="74"/>
                    <a:pt x="38" y="74"/>
                  </a:cubicBezTo>
                  <a:cubicBezTo>
                    <a:pt x="39" y="74"/>
                    <a:pt x="39" y="73"/>
                    <a:pt x="40" y="72"/>
                  </a:cubicBezTo>
                  <a:cubicBezTo>
                    <a:pt x="40" y="72"/>
                    <a:pt x="40" y="72"/>
                    <a:pt x="40" y="72"/>
                  </a:cubicBezTo>
                  <a:cubicBezTo>
                    <a:pt x="40" y="72"/>
                    <a:pt x="40" y="71"/>
                    <a:pt x="40" y="71"/>
                  </a:cubicBezTo>
                  <a:cubicBezTo>
                    <a:pt x="40" y="71"/>
                    <a:pt x="41" y="70"/>
                    <a:pt x="40" y="69"/>
                  </a:cubicBezTo>
                  <a:cubicBezTo>
                    <a:pt x="41" y="69"/>
                    <a:pt x="41" y="70"/>
                    <a:pt x="42" y="70"/>
                  </a:cubicBezTo>
                  <a:cubicBezTo>
                    <a:pt x="43" y="71"/>
                    <a:pt x="43" y="71"/>
                    <a:pt x="44" y="71"/>
                  </a:cubicBezTo>
                  <a:cubicBezTo>
                    <a:pt x="44" y="71"/>
                    <a:pt x="45" y="72"/>
                    <a:pt x="46" y="72"/>
                  </a:cubicBezTo>
                  <a:cubicBezTo>
                    <a:pt x="46" y="71"/>
                    <a:pt x="46" y="71"/>
                    <a:pt x="45" y="70"/>
                  </a:cubicBezTo>
                  <a:cubicBezTo>
                    <a:pt x="45" y="69"/>
                    <a:pt x="45" y="68"/>
                    <a:pt x="44" y="67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425" name="Freeform 429"/>
            <p:cNvSpPr>
              <a:spLocks/>
            </p:cNvSpPr>
            <p:nvPr/>
          </p:nvSpPr>
          <p:spPr bwMode="auto">
            <a:xfrm>
              <a:off x="2427288" y="4246564"/>
              <a:ext cx="115888" cy="139700"/>
            </a:xfrm>
            <a:custGeom>
              <a:avLst/>
              <a:gdLst>
                <a:gd name="T0" fmla="*/ 37 w 40"/>
                <a:gd name="T1" fmla="*/ 36 h 48"/>
                <a:gd name="T2" fmla="*/ 38 w 40"/>
                <a:gd name="T3" fmla="*/ 31 h 48"/>
                <a:gd name="T4" fmla="*/ 38 w 40"/>
                <a:gd name="T5" fmla="*/ 25 h 48"/>
                <a:gd name="T6" fmla="*/ 33 w 40"/>
                <a:gd name="T7" fmla="*/ 16 h 48"/>
                <a:gd name="T8" fmla="*/ 36 w 40"/>
                <a:gd name="T9" fmla="*/ 10 h 48"/>
                <a:gd name="T10" fmla="*/ 38 w 40"/>
                <a:gd name="T11" fmla="*/ 7 h 48"/>
                <a:gd name="T12" fmla="*/ 40 w 40"/>
                <a:gd name="T13" fmla="*/ 4 h 48"/>
                <a:gd name="T14" fmla="*/ 35 w 40"/>
                <a:gd name="T15" fmla="*/ 2 h 48"/>
                <a:gd name="T16" fmla="*/ 29 w 40"/>
                <a:gd name="T17" fmla="*/ 1 h 48"/>
                <a:gd name="T18" fmla="*/ 25 w 40"/>
                <a:gd name="T19" fmla="*/ 1 h 48"/>
                <a:gd name="T20" fmla="*/ 20 w 40"/>
                <a:gd name="T21" fmla="*/ 4 h 48"/>
                <a:gd name="T22" fmla="*/ 11 w 40"/>
                <a:gd name="T23" fmla="*/ 1 h 48"/>
                <a:gd name="T24" fmla="*/ 9 w 40"/>
                <a:gd name="T25" fmla="*/ 0 h 48"/>
                <a:gd name="T26" fmla="*/ 8 w 40"/>
                <a:gd name="T27" fmla="*/ 3 h 48"/>
                <a:gd name="T28" fmla="*/ 7 w 40"/>
                <a:gd name="T29" fmla="*/ 4 h 48"/>
                <a:gd name="T30" fmla="*/ 7 w 40"/>
                <a:gd name="T31" fmla="*/ 6 h 48"/>
                <a:gd name="T32" fmla="*/ 7 w 40"/>
                <a:gd name="T33" fmla="*/ 11 h 48"/>
                <a:gd name="T34" fmla="*/ 2 w 40"/>
                <a:gd name="T35" fmla="*/ 14 h 48"/>
                <a:gd name="T36" fmla="*/ 1 w 40"/>
                <a:gd name="T37" fmla="*/ 22 h 48"/>
                <a:gd name="T38" fmla="*/ 0 w 40"/>
                <a:gd name="T39" fmla="*/ 25 h 48"/>
                <a:gd name="T40" fmla="*/ 3 w 40"/>
                <a:gd name="T41" fmla="*/ 30 h 48"/>
                <a:gd name="T42" fmla="*/ 7 w 40"/>
                <a:gd name="T43" fmla="*/ 35 h 48"/>
                <a:gd name="T44" fmla="*/ 11 w 40"/>
                <a:gd name="T45" fmla="*/ 42 h 48"/>
                <a:gd name="T46" fmla="*/ 13 w 40"/>
                <a:gd name="T47" fmla="*/ 47 h 48"/>
                <a:gd name="T48" fmla="*/ 15 w 40"/>
                <a:gd name="T49" fmla="*/ 47 h 48"/>
                <a:gd name="T50" fmla="*/ 18 w 40"/>
                <a:gd name="T51" fmla="*/ 47 h 48"/>
                <a:gd name="T52" fmla="*/ 18 w 40"/>
                <a:gd name="T53" fmla="*/ 43 h 48"/>
                <a:gd name="T54" fmla="*/ 18 w 40"/>
                <a:gd name="T55" fmla="*/ 40 h 48"/>
                <a:gd name="T56" fmla="*/ 21 w 40"/>
                <a:gd name="T57" fmla="*/ 39 h 48"/>
                <a:gd name="T58" fmla="*/ 24 w 40"/>
                <a:gd name="T59" fmla="*/ 41 h 48"/>
                <a:gd name="T60" fmla="*/ 31 w 40"/>
                <a:gd name="T61" fmla="*/ 42 h 48"/>
                <a:gd name="T62" fmla="*/ 34 w 40"/>
                <a:gd name="T63" fmla="*/ 4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0" h="48">
                  <a:moveTo>
                    <a:pt x="36" y="40"/>
                  </a:moveTo>
                  <a:cubicBezTo>
                    <a:pt x="37" y="39"/>
                    <a:pt x="37" y="38"/>
                    <a:pt x="37" y="36"/>
                  </a:cubicBezTo>
                  <a:cubicBezTo>
                    <a:pt x="37" y="36"/>
                    <a:pt x="36" y="35"/>
                    <a:pt x="36" y="34"/>
                  </a:cubicBezTo>
                  <a:cubicBezTo>
                    <a:pt x="36" y="33"/>
                    <a:pt x="37" y="32"/>
                    <a:pt x="38" y="31"/>
                  </a:cubicBezTo>
                  <a:cubicBezTo>
                    <a:pt x="39" y="31"/>
                    <a:pt x="40" y="31"/>
                    <a:pt x="40" y="29"/>
                  </a:cubicBezTo>
                  <a:cubicBezTo>
                    <a:pt x="40" y="28"/>
                    <a:pt x="39" y="26"/>
                    <a:pt x="38" y="25"/>
                  </a:cubicBezTo>
                  <a:cubicBezTo>
                    <a:pt x="36" y="24"/>
                    <a:pt x="35" y="23"/>
                    <a:pt x="35" y="21"/>
                  </a:cubicBezTo>
                  <a:cubicBezTo>
                    <a:pt x="34" y="19"/>
                    <a:pt x="33" y="18"/>
                    <a:pt x="33" y="16"/>
                  </a:cubicBezTo>
                  <a:cubicBezTo>
                    <a:pt x="33" y="15"/>
                    <a:pt x="34" y="13"/>
                    <a:pt x="34" y="12"/>
                  </a:cubicBezTo>
                  <a:cubicBezTo>
                    <a:pt x="35" y="11"/>
                    <a:pt x="36" y="11"/>
                    <a:pt x="36" y="10"/>
                  </a:cubicBezTo>
                  <a:cubicBezTo>
                    <a:pt x="37" y="10"/>
                    <a:pt x="37" y="9"/>
                    <a:pt x="38" y="9"/>
                  </a:cubicBezTo>
                  <a:cubicBezTo>
                    <a:pt x="38" y="8"/>
                    <a:pt x="38" y="8"/>
                    <a:pt x="38" y="7"/>
                  </a:cubicBezTo>
                  <a:cubicBezTo>
                    <a:pt x="39" y="6"/>
                    <a:pt x="39" y="5"/>
                    <a:pt x="4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3"/>
                    <a:pt x="40" y="3"/>
                    <a:pt x="39" y="3"/>
                  </a:cubicBezTo>
                  <a:cubicBezTo>
                    <a:pt x="38" y="3"/>
                    <a:pt x="36" y="2"/>
                    <a:pt x="35" y="2"/>
                  </a:cubicBezTo>
                  <a:cubicBezTo>
                    <a:pt x="35" y="2"/>
                    <a:pt x="32" y="2"/>
                    <a:pt x="31" y="1"/>
                  </a:cubicBezTo>
                  <a:cubicBezTo>
                    <a:pt x="31" y="0"/>
                    <a:pt x="29" y="1"/>
                    <a:pt x="29" y="1"/>
                  </a:cubicBezTo>
                  <a:cubicBezTo>
                    <a:pt x="28" y="1"/>
                    <a:pt x="27" y="2"/>
                    <a:pt x="27" y="2"/>
                  </a:cubicBezTo>
                  <a:cubicBezTo>
                    <a:pt x="26" y="2"/>
                    <a:pt x="25" y="1"/>
                    <a:pt x="25" y="1"/>
                  </a:cubicBezTo>
                  <a:cubicBezTo>
                    <a:pt x="24" y="1"/>
                    <a:pt x="22" y="1"/>
                    <a:pt x="22" y="1"/>
                  </a:cubicBezTo>
                  <a:cubicBezTo>
                    <a:pt x="21" y="2"/>
                    <a:pt x="21" y="3"/>
                    <a:pt x="20" y="4"/>
                  </a:cubicBezTo>
                  <a:cubicBezTo>
                    <a:pt x="19" y="4"/>
                    <a:pt x="17" y="2"/>
                    <a:pt x="14" y="2"/>
                  </a:cubicBezTo>
                  <a:cubicBezTo>
                    <a:pt x="12" y="1"/>
                    <a:pt x="12" y="1"/>
                    <a:pt x="11" y="1"/>
                  </a:cubicBezTo>
                  <a:cubicBezTo>
                    <a:pt x="10" y="2"/>
                    <a:pt x="9" y="1"/>
                    <a:pt x="9" y="1"/>
                  </a:cubicBezTo>
                  <a:cubicBezTo>
                    <a:pt x="9" y="1"/>
                    <a:pt x="9" y="1"/>
                    <a:pt x="9" y="0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2"/>
                    <a:pt x="9" y="2"/>
                    <a:pt x="8" y="3"/>
                  </a:cubicBezTo>
                  <a:cubicBezTo>
                    <a:pt x="8" y="3"/>
                    <a:pt x="8" y="3"/>
                    <a:pt x="8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5"/>
                    <a:pt x="7" y="5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7"/>
                    <a:pt x="6" y="7"/>
                    <a:pt x="7" y="8"/>
                  </a:cubicBezTo>
                  <a:cubicBezTo>
                    <a:pt x="7" y="9"/>
                    <a:pt x="7" y="10"/>
                    <a:pt x="7" y="11"/>
                  </a:cubicBezTo>
                  <a:cubicBezTo>
                    <a:pt x="6" y="12"/>
                    <a:pt x="5" y="12"/>
                    <a:pt x="4" y="12"/>
                  </a:cubicBezTo>
                  <a:cubicBezTo>
                    <a:pt x="3" y="13"/>
                    <a:pt x="2" y="13"/>
                    <a:pt x="2" y="14"/>
                  </a:cubicBezTo>
                  <a:cubicBezTo>
                    <a:pt x="1" y="15"/>
                    <a:pt x="2" y="17"/>
                    <a:pt x="3" y="18"/>
                  </a:cubicBezTo>
                  <a:cubicBezTo>
                    <a:pt x="3" y="20"/>
                    <a:pt x="3" y="22"/>
                    <a:pt x="1" y="22"/>
                  </a:cubicBezTo>
                  <a:cubicBezTo>
                    <a:pt x="0" y="23"/>
                    <a:pt x="0" y="22"/>
                    <a:pt x="0" y="23"/>
                  </a:cubicBezTo>
                  <a:cubicBezTo>
                    <a:pt x="0" y="24"/>
                    <a:pt x="0" y="24"/>
                    <a:pt x="0" y="25"/>
                  </a:cubicBezTo>
                  <a:cubicBezTo>
                    <a:pt x="0" y="26"/>
                    <a:pt x="2" y="27"/>
                    <a:pt x="3" y="28"/>
                  </a:cubicBezTo>
                  <a:cubicBezTo>
                    <a:pt x="3" y="29"/>
                    <a:pt x="3" y="29"/>
                    <a:pt x="3" y="30"/>
                  </a:cubicBezTo>
                  <a:cubicBezTo>
                    <a:pt x="4" y="32"/>
                    <a:pt x="5" y="31"/>
                    <a:pt x="6" y="32"/>
                  </a:cubicBezTo>
                  <a:cubicBezTo>
                    <a:pt x="7" y="33"/>
                    <a:pt x="7" y="34"/>
                    <a:pt x="7" y="35"/>
                  </a:cubicBezTo>
                  <a:cubicBezTo>
                    <a:pt x="7" y="37"/>
                    <a:pt x="8" y="38"/>
                    <a:pt x="8" y="39"/>
                  </a:cubicBezTo>
                  <a:cubicBezTo>
                    <a:pt x="9" y="40"/>
                    <a:pt x="10" y="41"/>
                    <a:pt x="11" y="42"/>
                  </a:cubicBezTo>
                  <a:cubicBezTo>
                    <a:pt x="12" y="43"/>
                    <a:pt x="12" y="44"/>
                    <a:pt x="12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3" y="47"/>
                    <a:pt x="13" y="47"/>
                    <a:pt x="14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7"/>
                    <a:pt x="15" y="47"/>
                    <a:pt x="16" y="47"/>
                  </a:cubicBezTo>
                  <a:cubicBezTo>
                    <a:pt x="16" y="47"/>
                    <a:pt x="18" y="48"/>
                    <a:pt x="18" y="47"/>
                  </a:cubicBezTo>
                  <a:cubicBezTo>
                    <a:pt x="19" y="47"/>
                    <a:pt x="19" y="46"/>
                    <a:pt x="19" y="45"/>
                  </a:cubicBezTo>
                  <a:cubicBezTo>
                    <a:pt x="19" y="44"/>
                    <a:pt x="18" y="44"/>
                    <a:pt x="18" y="43"/>
                  </a:cubicBezTo>
                  <a:cubicBezTo>
                    <a:pt x="17" y="42"/>
                    <a:pt x="17" y="41"/>
                    <a:pt x="16" y="40"/>
                  </a:cubicBezTo>
                  <a:cubicBezTo>
                    <a:pt x="17" y="40"/>
                    <a:pt x="17" y="40"/>
                    <a:pt x="18" y="40"/>
                  </a:cubicBezTo>
                  <a:cubicBezTo>
                    <a:pt x="18" y="40"/>
                    <a:pt x="19" y="40"/>
                    <a:pt x="19" y="40"/>
                  </a:cubicBezTo>
                  <a:cubicBezTo>
                    <a:pt x="20" y="40"/>
                    <a:pt x="20" y="39"/>
                    <a:pt x="21" y="39"/>
                  </a:cubicBezTo>
                  <a:cubicBezTo>
                    <a:pt x="21" y="39"/>
                    <a:pt x="21" y="40"/>
                    <a:pt x="22" y="40"/>
                  </a:cubicBezTo>
                  <a:cubicBezTo>
                    <a:pt x="22" y="41"/>
                    <a:pt x="23" y="41"/>
                    <a:pt x="24" y="41"/>
                  </a:cubicBezTo>
                  <a:cubicBezTo>
                    <a:pt x="26" y="41"/>
                    <a:pt x="27" y="39"/>
                    <a:pt x="28" y="40"/>
                  </a:cubicBezTo>
                  <a:cubicBezTo>
                    <a:pt x="30" y="40"/>
                    <a:pt x="30" y="41"/>
                    <a:pt x="31" y="42"/>
                  </a:cubicBezTo>
                  <a:cubicBezTo>
                    <a:pt x="31" y="43"/>
                    <a:pt x="32" y="43"/>
                    <a:pt x="33" y="43"/>
                  </a:cubicBezTo>
                  <a:cubicBezTo>
                    <a:pt x="33" y="43"/>
                    <a:pt x="33" y="42"/>
                    <a:pt x="34" y="42"/>
                  </a:cubicBezTo>
                  <a:cubicBezTo>
                    <a:pt x="34" y="41"/>
                    <a:pt x="35" y="41"/>
                    <a:pt x="36" y="4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426" name="Freeform 430"/>
            <p:cNvSpPr>
              <a:spLocks/>
            </p:cNvSpPr>
            <p:nvPr/>
          </p:nvSpPr>
          <p:spPr bwMode="auto">
            <a:xfrm>
              <a:off x="2524126" y="4257676"/>
              <a:ext cx="80963" cy="115888"/>
            </a:xfrm>
            <a:custGeom>
              <a:avLst/>
              <a:gdLst>
                <a:gd name="T0" fmla="*/ 28 w 28"/>
                <a:gd name="T1" fmla="*/ 13 h 40"/>
                <a:gd name="T2" fmla="*/ 25 w 28"/>
                <a:gd name="T3" fmla="*/ 12 h 40"/>
                <a:gd name="T4" fmla="*/ 18 w 28"/>
                <a:gd name="T5" fmla="*/ 5 h 40"/>
                <a:gd name="T6" fmla="*/ 15 w 28"/>
                <a:gd name="T7" fmla="*/ 3 h 40"/>
                <a:gd name="T8" fmla="*/ 10 w 28"/>
                <a:gd name="T9" fmla="*/ 1 h 40"/>
                <a:gd name="T10" fmla="*/ 7 w 28"/>
                <a:gd name="T11" fmla="*/ 0 h 40"/>
                <a:gd name="T12" fmla="*/ 7 w 28"/>
                <a:gd name="T13" fmla="*/ 0 h 40"/>
                <a:gd name="T14" fmla="*/ 5 w 28"/>
                <a:gd name="T15" fmla="*/ 3 h 40"/>
                <a:gd name="T16" fmla="*/ 5 w 28"/>
                <a:gd name="T17" fmla="*/ 5 h 40"/>
                <a:gd name="T18" fmla="*/ 3 w 28"/>
                <a:gd name="T19" fmla="*/ 6 h 40"/>
                <a:gd name="T20" fmla="*/ 1 w 28"/>
                <a:gd name="T21" fmla="*/ 8 h 40"/>
                <a:gd name="T22" fmla="*/ 0 w 28"/>
                <a:gd name="T23" fmla="*/ 12 h 40"/>
                <a:gd name="T24" fmla="*/ 2 w 28"/>
                <a:gd name="T25" fmla="*/ 17 h 40"/>
                <a:gd name="T26" fmla="*/ 5 w 28"/>
                <a:gd name="T27" fmla="*/ 21 h 40"/>
                <a:gd name="T28" fmla="*/ 7 w 28"/>
                <a:gd name="T29" fmla="*/ 25 h 40"/>
                <a:gd name="T30" fmla="*/ 5 w 28"/>
                <a:gd name="T31" fmla="*/ 27 h 40"/>
                <a:gd name="T32" fmla="*/ 3 w 28"/>
                <a:gd name="T33" fmla="*/ 30 h 40"/>
                <a:gd name="T34" fmla="*/ 4 w 28"/>
                <a:gd name="T35" fmla="*/ 32 h 40"/>
                <a:gd name="T36" fmla="*/ 3 w 28"/>
                <a:gd name="T37" fmla="*/ 36 h 40"/>
                <a:gd name="T38" fmla="*/ 1 w 28"/>
                <a:gd name="T39" fmla="*/ 38 h 40"/>
                <a:gd name="T40" fmla="*/ 0 w 28"/>
                <a:gd name="T41" fmla="*/ 39 h 40"/>
                <a:gd name="T42" fmla="*/ 0 w 28"/>
                <a:gd name="T43" fmla="*/ 39 h 40"/>
                <a:gd name="T44" fmla="*/ 3 w 28"/>
                <a:gd name="T45" fmla="*/ 39 h 40"/>
                <a:gd name="T46" fmla="*/ 5 w 28"/>
                <a:gd name="T47" fmla="*/ 39 h 40"/>
                <a:gd name="T48" fmla="*/ 6 w 28"/>
                <a:gd name="T49" fmla="*/ 39 h 40"/>
                <a:gd name="T50" fmla="*/ 8 w 28"/>
                <a:gd name="T51" fmla="*/ 37 h 40"/>
                <a:gd name="T52" fmla="*/ 11 w 28"/>
                <a:gd name="T53" fmla="*/ 38 h 40"/>
                <a:gd name="T54" fmla="*/ 14 w 28"/>
                <a:gd name="T55" fmla="*/ 39 h 40"/>
                <a:gd name="T56" fmla="*/ 15 w 28"/>
                <a:gd name="T57" fmla="*/ 38 h 40"/>
                <a:gd name="T58" fmla="*/ 17 w 28"/>
                <a:gd name="T59" fmla="*/ 38 h 40"/>
                <a:gd name="T60" fmla="*/ 19 w 28"/>
                <a:gd name="T61" fmla="*/ 36 h 40"/>
                <a:gd name="T62" fmla="*/ 21 w 28"/>
                <a:gd name="T63" fmla="*/ 33 h 40"/>
                <a:gd name="T64" fmla="*/ 22 w 28"/>
                <a:gd name="T65" fmla="*/ 31 h 40"/>
                <a:gd name="T66" fmla="*/ 23 w 28"/>
                <a:gd name="T67" fmla="*/ 27 h 40"/>
                <a:gd name="T68" fmla="*/ 24 w 28"/>
                <a:gd name="T69" fmla="*/ 21 h 40"/>
                <a:gd name="T70" fmla="*/ 26 w 28"/>
                <a:gd name="T71" fmla="*/ 20 h 40"/>
                <a:gd name="T72" fmla="*/ 28 w 28"/>
                <a:gd name="T73" fmla="*/ 17 h 40"/>
                <a:gd name="T74" fmla="*/ 28 w 28"/>
                <a:gd name="T75" fmla="*/ 14 h 40"/>
                <a:gd name="T76" fmla="*/ 28 w 28"/>
                <a:gd name="T77" fmla="*/ 14 h 40"/>
                <a:gd name="T78" fmla="*/ 28 w 28"/>
                <a:gd name="T79" fmla="*/ 1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8" h="40">
                  <a:moveTo>
                    <a:pt x="28" y="13"/>
                  </a:moveTo>
                  <a:cubicBezTo>
                    <a:pt x="27" y="12"/>
                    <a:pt x="26" y="13"/>
                    <a:pt x="25" y="12"/>
                  </a:cubicBezTo>
                  <a:cubicBezTo>
                    <a:pt x="23" y="11"/>
                    <a:pt x="19" y="6"/>
                    <a:pt x="18" y="5"/>
                  </a:cubicBezTo>
                  <a:cubicBezTo>
                    <a:pt x="18" y="4"/>
                    <a:pt x="16" y="3"/>
                    <a:pt x="15" y="3"/>
                  </a:cubicBezTo>
                  <a:cubicBezTo>
                    <a:pt x="14" y="3"/>
                    <a:pt x="13" y="2"/>
                    <a:pt x="10" y="1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1"/>
                    <a:pt x="6" y="2"/>
                    <a:pt x="5" y="3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4" y="5"/>
                    <a:pt x="4" y="6"/>
                    <a:pt x="3" y="6"/>
                  </a:cubicBezTo>
                  <a:cubicBezTo>
                    <a:pt x="3" y="7"/>
                    <a:pt x="2" y="7"/>
                    <a:pt x="1" y="8"/>
                  </a:cubicBezTo>
                  <a:cubicBezTo>
                    <a:pt x="1" y="9"/>
                    <a:pt x="0" y="11"/>
                    <a:pt x="0" y="12"/>
                  </a:cubicBezTo>
                  <a:cubicBezTo>
                    <a:pt x="0" y="14"/>
                    <a:pt x="1" y="15"/>
                    <a:pt x="2" y="17"/>
                  </a:cubicBezTo>
                  <a:cubicBezTo>
                    <a:pt x="2" y="19"/>
                    <a:pt x="3" y="20"/>
                    <a:pt x="5" y="21"/>
                  </a:cubicBezTo>
                  <a:cubicBezTo>
                    <a:pt x="6" y="22"/>
                    <a:pt x="7" y="24"/>
                    <a:pt x="7" y="25"/>
                  </a:cubicBezTo>
                  <a:cubicBezTo>
                    <a:pt x="7" y="27"/>
                    <a:pt x="6" y="27"/>
                    <a:pt x="5" y="27"/>
                  </a:cubicBezTo>
                  <a:cubicBezTo>
                    <a:pt x="4" y="28"/>
                    <a:pt x="3" y="29"/>
                    <a:pt x="3" y="30"/>
                  </a:cubicBezTo>
                  <a:cubicBezTo>
                    <a:pt x="3" y="31"/>
                    <a:pt x="4" y="32"/>
                    <a:pt x="4" y="32"/>
                  </a:cubicBezTo>
                  <a:cubicBezTo>
                    <a:pt x="4" y="34"/>
                    <a:pt x="4" y="35"/>
                    <a:pt x="3" y="36"/>
                  </a:cubicBezTo>
                  <a:cubicBezTo>
                    <a:pt x="2" y="37"/>
                    <a:pt x="1" y="37"/>
                    <a:pt x="1" y="38"/>
                  </a:cubicBez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2" y="40"/>
                    <a:pt x="2" y="39"/>
                    <a:pt x="3" y="39"/>
                  </a:cubicBezTo>
                  <a:cubicBezTo>
                    <a:pt x="4" y="39"/>
                    <a:pt x="4" y="39"/>
                    <a:pt x="5" y="39"/>
                  </a:cubicBezTo>
                  <a:cubicBezTo>
                    <a:pt x="5" y="39"/>
                    <a:pt x="6" y="40"/>
                    <a:pt x="6" y="39"/>
                  </a:cubicBezTo>
                  <a:cubicBezTo>
                    <a:pt x="7" y="39"/>
                    <a:pt x="6" y="37"/>
                    <a:pt x="8" y="37"/>
                  </a:cubicBezTo>
                  <a:cubicBezTo>
                    <a:pt x="10" y="37"/>
                    <a:pt x="10" y="38"/>
                    <a:pt x="11" y="38"/>
                  </a:cubicBezTo>
                  <a:cubicBezTo>
                    <a:pt x="12" y="39"/>
                    <a:pt x="13" y="39"/>
                    <a:pt x="14" y="39"/>
                  </a:cubicBezTo>
                  <a:cubicBezTo>
                    <a:pt x="14" y="38"/>
                    <a:pt x="14" y="38"/>
                    <a:pt x="15" y="38"/>
                  </a:cubicBezTo>
                  <a:cubicBezTo>
                    <a:pt x="15" y="38"/>
                    <a:pt x="16" y="38"/>
                    <a:pt x="17" y="38"/>
                  </a:cubicBezTo>
                  <a:cubicBezTo>
                    <a:pt x="18" y="38"/>
                    <a:pt x="19" y="37"/>
                    <a:pt x="19" y="36"/>
                  </a:cubicBezTo>
                  <a:cubicBezTo>
                    <a:pt x="20" y="35"/>
                    <a:pt x="20" y="34"/>
                    <a:pt x="21" y="33"/>
                  </a:cubicBezTo>
                  <a:cubicBezTo>
                    <a:pt x="22" y="32"/>
                    <a:pt x="22" y="32"/>
                    <a:pt x="22" y="31"/>
                  </a:cubicBezTo>
                  <a:cubicBezTo>
                    <a:pt x="22" y="29"/>
                    <a:pt x="22" y="28"/>
                    <a:pt x="23" y="27"/>
                  </a:cubicBezTo>
                  <a:cubicBezTo>
                    <a:pt x="23" y="25"/>
                    <a:pt x="23" y="23"/>
                    <a:pt x="24" y="21"/>
                  </a:cubicBezTo>
                  <a:cubicBezTo>
                    <a:pt x="25" y="20"/>
                    <a:pt x="25" y="20"/>
                    <a:pt x="26" y="20"/>
                  </a:cubicBezTo>
                  <a:cubicBezTo>
                    <a:pt x="27" y="19"/>
                    <a:pt x="28" y="18"/>
                    <a:pt x="28" y="17"/>
                  </a:cubicBezTo>
                  <a:cubicBezTo>
                    <a:pt x="28" y="16"/>
                    <a:pt x="28" y="15"/>
                    <a:pt x="28" y="1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14"/>
                    <a:pt x="28" y="14"/>
                    <a:pt x="28" y="1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427" name="Freeform 431"/>
            <p:cNvSpPr>
              <a:spLocks/>
            </p:cNvSpPr>
            <p:nvPr/>
          </p:nvSpPr>
          <p:spPr bwMode="auto">
            <a:xfrm>
              <a:off x="2595563" y="4459289"/>
              <a:ext cx="23813" cy="31750"/>
            </a:xfrm>
            <a:custGeom>
              <a:avLst/>
              <a:gdLst>
                <a:gd name="T0" fmla="*/ 0 w 8"/>
                <a:gd name="T1" fmla="*/ 9 h 11"/>
                <a:gd name="T2" fmla="*/ 0 w 8"/>
                <a:gd name="T3" fmla="*/ 10 h 11"/>
                <a:gd name="T4" fmla="*/ 0 w 8"/>
                <a:gd name="T5" fmla="*/ 10 h 11"/>
                <a:gd name="T6" fmla="*/ 1 w 8"/>
                <a:gd name="T7" fmla="*/ 11 h 11"/>
                <a:gd name="T8" fmla="*/ 1 w 8"/>
                <a:gd name="T9" fmla="*/ 11 h 11"/>
                <a:gd name="T10" fmla="*/ 2 w 8"/>
                <a:gd name="T11" fmla="*/ 10 h 11"/>
                <a:gd name="T12" fmla="*/ 2 w 8"/>
                <a:gd name="T13" fmla="*/ 10 h 11"/>
                <a:gd name="T14" fmla="*/ 3 w 8"/>
                <a:gd name="T15" fmla="*/ 9 h 11"/>
                <a:gd name="T16" fmla="*/ 3 w 8"/>
                <a:gd name="T17" fmla="*/ 9 h 11"/>
                <a:gd name="T18" fmla="*/ 4 w 8"/>
                <a:gd name="T19" fmla="*/ 8 h 11"/>
                <a:gd name="T20" fmla="*/ 5 w 8"/>
                <a:gd name="T21" fmla="*/ 8 h 11"/>
                <a:gd name="T22" fmla="*/ 6 w 8"/>
                <a:gd name="T23" fmla="*/ 7 h 11"/>
                <a:gd name="T24" fmla="*/ 6 w 8"/>
                <a:gd name="T25" fmla="*/ 7 h 11"/>
                <a:gd name="T26" fmla="*/ 6 w 8"/>
                <a:gd name="T27" fmla="*/ 7 h 11"/>
                <a:gd name="T28" fmla="*/ 7 w 8"/>
                <a:gd name="T29" fmla="*/ 6 h 11"/>
                <a:gd name="T30" fmla="*/ 7 w 8"/>
                <a:gd name="T31" fmla="*/ 5 h 11"/>
                <a:gd name="T32" fmla="*/ 7 w 8"/>
                <a:gd name="T33" fmla="*/ 4 h 11"/>
                <a:gd name="T34" fmla="*/ 8 w 8"/>
                <a:gd name="T35" fmla="*/ 2 h 11"/>
                <a:gd name="T36" fmla="*/ 8 w 8"/>
                <a:gd name="T37" fmla="*/ 1 h 11"/>
                <a:gd name="T38" fmla="*/ 7 w 8"/>
                <a:gd name="T39" fmla="*/ 0 h 11"/>
                <a:gd name="T40" fmla="*/ 6 w 8"/>
                <a:gd name="T41" fmla="*/ 0 h 11"/>
                <a:gd name="T42" fmla="*/ 5 w 8"/>
                <a:gd name="T43" fmla="*/ 0 h 11"/>
                <a:gd name="T44" fmla="*/ 5 w 8"/>
                <a:gd name="T45" fmla="*/ 1 h 11"/>
                <a:gd name="T46" fmla="*/ 5 w 8"/>
                <a:gd name="T47" fmla="*/ 1 h 11"/>
                <a:gd name="T48" fmla="*/ 4 w 8"/>
                <a:gd name="T49" fmla="*/ 1 h 11"/>
                <a:gd name="T50" fmla="*/ 4 w 8"/>
                <a:gd name="T51" fmla="*/ 1 h 11"/>
                <a:gd name="T52" fmla="*/ 4 w 8"/>
                <a:gd name="T53" fmla="*/ 2 h 11"/>
                <a:gd name="T54" fmla="*/ 4 w 8"/>
                <a:gd name="T55" fmla="*/ 2 h 11"/>
                <a:gd name="T56" fmla="*/ 3 w 8"/>
                <a:gd name="T57" fmla="*/ 2 h 11"/>
                <a:gd name="T58" fmla="*/ 3 w 8"/>
                <a:gd name="T59" fmla="*/ 3 h 11"/>
                <a:gd name="T60" fmla="*/ 3 w 8"/>
                <a:gd name="T61" fmla="*/ 3 h 11"/>
                <a:gd name="T62" fmla="*/ 3 w 8"/>
                <a:gd name="T63" fmla="*/ 3 h 11"/>
                <a:gd name="T64" fmla="*/ 3 w 8"/>
                <a:gd name="T65" fmla="*/ 3 h 11"/>
                <a:gd name="T66" fmla="*/ 3 w 8"/>
                <a:gd name="T67" fmla="*/ 4 h 11"/>
                <a:gd name="T68" fmla="*/ 3 w 8"/>
                <a:gd name="T69" fmla="*/ 4 h 11"/>
                <a:gd name="T70" fmla="*/ 3 w 8"/>
                <a:gd name="T71" fmla="*/ 5 h 11"/>
                <a:gd name="T72" fmla="*/ 3 w 8"/>
                <a:gd name="T73" fmla="*/ 6 h 11"/>
                <a:gd name="T74" fmla="*/ 3 w 8"/>
                <a:gd name="T75" fmla="*/ 6 h 11"/>
                <a:gd name="T76" fmla="*/ 3 w 8"/>
                <a:gd name="T77" fmla="*/ 7 h 11"/>
                <a:gd name="T78" fmla="*/ 2 w 8"/>
                <a:gd name="T79" fmla="*/ 7 h 11"/>
                <a:gd name="T80" fmla="*/ 2 w 8"/>
                <a:gd name="T81" fmla="*/ 7 h 11"/>
                <a:gd name="T82" fmla="*/ 2 w 8"/>
                <a:gd name="T83" fmla="*/ 8 h 11"/>
                <a:gd name="T84" fmla="*/ 1 w 8"/>
                <a:gd name="T85" fmla="*/ 8 h 11"/>
                <a:gd name="T86" fmla="*/ 1 w 8"/>
                <a:gd name="T87" fmla="*/ 9 h 11"/>
                <a:gd name="T88" fmla="*/ 0 w 8"/>
                <a:gd name="T8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" h="11">
                  <a:moveTo>
                    <a:pt x="0" y="9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2" y="11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10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9"/>
                    <a:pt x="4" y="9"/>
                    <a:pt x="4" y="8"/>
                  </a:cubicBezTo>
                  <a:cubicBezTo>
                    <a:pt x="4" y="8"/>
                    <a:pt x="5" y="8"/>
                    <a:pt x="5" y="8"/>
                  </a:cubicBezTo>
                  <a:cubicBezTo>
                    <a:pt x="5" y="8"/>
                    <a:pt x="5" y="8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7" y="6"/>
                    <a:pt x="7" y="6"/>
                  </a:cubicBezTo>
                  <a:cubicBezTo>
                    <a:pt x="7" y="6"/>
                    <a:pt x="7" y="6"/>
                    <a:pt x="7" y="5"/>
                  </a:cubicBezTo>
                  <a:cubicBezTo>
                    <a:pt x="7" y="5"/>
                    <a:pt x="7" y="5"/>
                    <a:pt x="7" y="4"/>
                  </a:cubicBezTo>
                  <a:cubicBezTo>
                    <a:pt x="7" y="4"/>
                    <a:pt x="7" y="3"/>
                    <a:pt x="8" y="2"/>
                  </a:cubicBezTo>
                  <a:cubicBezTo>
                    <a:pt x="8" y="2"/>
                    <a:pt x="8" y="2"/>
                    <a:pt x="8" y="1"/>
                  </a:cubicBezTo>
                  <a:cubicBezTo>
                    <a:pt x="8" y="1"/>
                    <a:pt x="8" y="1"/>
                    <a:pt x="7" y="0"/>
                  </a:cubicBezTo>
                  <a:cubicBezTo>
                    <a:pt x="7" y="0"/>
                    <a:pt x="7" y="0"/>
                    <a:pt x="6" y="0"/>
                  </a:cubicBezTo>
                  <a:cubicBezTo>
                    <a:pt x="6" y="0"/>
                    <a:pt x="6" y="0"/>
                    <a:pt x="5" y="0"/>
                  </a:cubicBezTo>
                  <a:cubicBezTo>
                    <a:pt x="5" y="0"/>
                    <a:pt x="5" y="0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5"/>
                  </a:cubicBezTo>
                  <a:cubicBezTo>
                    <a:pt x="3" y="5"/>
                    <a:pt x="3" y="5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7"/>
                    <a:pt x="3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1" y="8"/>
                    <a:pt x="1" y="8"/>
                  </a:cubicBezTo>
                  <a:cubicBezTo>
                    <a:pt x="1" y="8"/>
                    <a:pt x="1" y="8"/>
                    <a:pt x="1" y="9"/>
                  </a:cubicBezTo>
                  <a:lnTo>
                    <a:pt x="0" y="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428" name="Freeform 432"/>
            <p:cNvSpPr>
              <a:spLocks/>
            </p:cNvSpPr>
            <p:nvPr/>
          </p:nvSpPr>
          <p:spPr bwMode="auto">
            <a:xfrm>
              <a:off x="2619376" y="4460876"/>
              <a:ext cx="9525" cy="12700"/>
            </a:xfrm>
            <a:custGeom>
              <a:avLst/>
              <a:gdLst>
                <a:gd name="T0" fmla="*/ 1 w 3"/>
                <a:gd name="T1" fmla="*/ 1 h 4"/>
                <a:gd name="T2" fmla="*/ 2 w 3"/>
                <a:gd name="T3" fmla="*/ 0 h 4"/>
                <a:gd name="T4" fmla="*/ 3 w 3"/>
                <a:gd name="T5" fmla="*/ 0 h 4"/>
                <a:gd name="T6" fmla="*/ 2 w 3"/>
                <a:gd name="T7" fmla="*/ 1 h 4"/>
                <a:gd name="T8" fmla="*/ 2 w 3"/>
                <a:gd name="T9" fmla="*/ 2 h 4"/>
                <a:gd name="T10" fmla="*/ 1 w 3"/>
                <a:gd name="T11" fmla="*/ 2 h 4"/>
                <a:gd name="T12" fmla="*/ 1 w 3"/>
                <a:gd name="T13" fmla="*/ 3 h 4"/>
                <a:gd name="T14" fmla="*/ 1 w 3"/>
                <a:gd name="T15" fmla="*/ 4 h 4"/>
                <a:gd name="T16" fmla="*/ 0 w 3"/>
                <a:gd name="T17" fmla="*/ 3 h 4"/>
                <a:gd name="T18" fmla="*/ 0 w 3"/>
                <a:gd name="T19" fmla="*/ 2 h 4"/>
                <a:gd name="T20" fmla="*/ 1 w 3"/>
                <a:gd name="T2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" h="4">
                  <a:moveTo>
                    <a:pt x="1" y="1"/>
                  </a:moveTo>
                  <a:cubicBezTo>
                    <a:pt x="1" y="1"/>
                    <a:pt x="2" y="0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3" y="1"/>
                    <a:pt x="3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1" y="3"/>
                    <a:pt x="1" y="4"/>
                    <a:pt x="1" y="4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0" y="2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429" name="Freeform 433"/>
            <p:cNvSpPr>
              <a:spLocks/>
            </p:cNvSpPr>
            <p:nvPr/>
          </p:nvSpPr>
          <p:spPr bwMode="auto">
            <a:xfrm>
              <a:off x="2614613" y="4446589"/>
              <a:ext cx="4763" cy="9525"/>
            </a:xfrm>
            <a:custGeom>
              <a:avLst/>
              <a:gdLst>
                <a:gd name="T0" fmla="*/ 2 w 2"/>
                <a:gd name="T1" fmla="*/ 1 h 3"/>
                <a:gd name="T2" fmla="*/ 2 w 2"/>
                <a:gd name="T3" fmla="*/ 1 h 3"/>
                <a:gd name="T4" fmla="*/ 2 w 2"/>
                <a:gd name="T5" fmla="*/ 0 h 3"/>
                <a:gd name="T6" fmla="*/ 1 w 2"/>
                <a:gd name="T7" fmla="*/ 0 h 3"/>
                <a:gd name="T8" fmla="*/ 0 w 2"/>
                <a:gd name="T9" fmla="*/ 1 h 3"/>
                <a:gd name="T10" fmla="*/ 1 w 2"/>
                <a:gd name="T11" fmla="*/ 2 h 3"/>
                <a:gd name="T12" fmla="*/ 2 w 2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3"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1" y="3"/>
                    <a:pt x="2" y="1"/>
                    <a:pt x="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430" name="Freeform 434"/>
            <p:cNvSpPr>
              <a:spLocks/>
            </p:cNvSpPr>
            <p:nvPr/>
          </p:nvSpPr>
          <p:spPr bwMode="auto">
            <a:xfrm>
              <a:off x="2622551" y="4441826"/>
              <a:ext cx="11113" cy="11113"/>
            </a:xfrm>
            <a:custGeom>
              <a:avLst/>
              <a:gdLst>
                <a:gd name="T0" fmla="*/ 0 w 4"/>
                <a:gd name="T1" fmla="*/ 3 h 4"/>
                <a:gd name="T2" fmla="*/ 0 w 4"/>
                <a:gd name="T3" fmla="*/ 2 h 4"/>
                <a:gd name="T4" fmla="*/ 1 w 4"/>
                <a:gd name="T5" fmla="*/ 2 h 4"/>
                <a:gd name="T6" fmla="*/ 1 w 4"/>
                <a:gd name="T7" fmla="*/ 1 h 4"/>
                <a:gd name="T8" fmla="*/ 2 w 4"/>
                <a:gd name="T9" fmla="*/ 1 h 4"/>
                <a:gd name="T10" fmla="*/ 3 w 4"/>
                <a:gd name="T11" fmla="*/ 0 h 4"/>
                <a:gd name="T12" fmla="*/ 4 w 4"/>
                <a:gd name="T13" fmla="*/ 0 h 4"/>
                <a:gd name="T14" fmla="*/ 4 w 4"/>
                <a:gd name="T15" fmla="*/ 1 h 4"/>
                <a:gd name="T16" fmla="*/ 4 w 4"/>
                <a:gd name="T17" fmla="*/ 1 h 4"/>
                <a:gd name="T18" fmla="*/ 4 w 4"/>
                <a:gd name="T19" fmla="*/ 2 h 4"/>
                <a:gd name="T20" fmla="*/ 4 w 4"/>
                <a:gd name="T21" fmla="*/ 2 h 4"/>
                <a:gd name="T22" fmla="*/ 3 w 4"/>
                <a:gd name="T23" fmla="*/ 3 h 4"/>
                <a:gd name="T24" fmla="*/ 3 w 4"/>
                <a:gd name="T25" fmla="*/ 3 h 4"/>
                <a:gd name="T26" fmla="*/ 2 w 4"/>
                <a:gd name="T27" fmla="*/ 4 h 4"/>
                <a:gd name="T28" fmla="*/ 1 w 4"/>
                <a:gd name="T29" fmla="*/ 4 h 4"/>
                <a:gd name="T30" fmla="*/ 1 w 4"/>
                <a:gd name="T31" fmla="*/ 4 h 4"/>
                <a:gd name="T32" fmla="*/ 0 w 4"/>
                <a:gd name="T33" fmla="*/ 4 h 4"/>
                <a:gd name="T34" fmla="*/ 0 w 4"/>
                <a:gd name="T3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cubicBezTo>
                    <a:pt x="0" y="3"/>
                    <a:pt x="0" y="3"/>
                    <a:pt x="0" y="2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1" y="1"/>
                    <a:pt x="2" y="1"/>
                    <a:pt x="2" y="1"/>
                  </a:cubicBezTo>
                  <a:cubicBezTo>
                    <a:pt x="2" y="1"/>
                    <a:pt x="3" y="1"/>
                    <a:pt x="3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2" y="4"/>
                    <a:pt x="2" y="4"/>
                  </a:cubicBezTo>
                  <a:cubicBezTo>
                    <a:pt x="2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0" y="4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431" name="Freeform 435"/>
            <p:cNvSpPr>
              <a:spLocks/>
            </p:cNvSpPr>
            <p:nvPr/>
          </p:nvSpPr>
          <p:spPr bwMode="auto">
            <a:xfrm>
              <a:off x="2633663" y="4435476"/>
              <a:ext cx="3175" cy="7938"/>
            </a:xfrm>
            <a:custGeom>
              <a:avLst/>
              <a:gdLst>
                <a:gd name="T0" fmla="*/ 0 w 1"/>
                <a:gd name="T1" fmla="*/ 1 h 3"/>
                <a:gd name="T2" fmla="*/ 0 w 1"/>
                <a:gd name="T3" fmla="*/ 0 h 3"/>
                <a:gd name="T4" fmla="*/ 1 w 1"/>
                <a:gd name="T5" fmla="*/ 0 h 3"/>
                <a:gd name="T6" fmla="*/ 1 w 1"/>
                <a:gd name="T7" fmla="*/ 1 h 3"/>
                <a:gd name="T8" fmla="*/ 1 w 1"/>
                <a:gd name="T9" fmla="*/ 2 h 3"/>
                <a:gd name="T10" fmla="*/ 1 w 1"/>
                <a:gd name="T11" fmla="*/ 3 h 3"/>
                <a:gd name="T12" fmla="*/ 1 w 1"/>
                <a:gd name="T13" fmla="*/ 3 h 3"/>
                <a:gd name="T14" fmla="*/ 0 w 1"/>
                <a:gd name="T15" fmla="*/ 3 h 3"/>
                <a:gd name="T16" fmla="*/ 0 w 1"/>
                <a:gd name="T17" fmla="*/ 3 h 3"/>
                <a:gd name="T18" fmla="*/ 0 w 1"/>
                <a:gd name="T19" fmla="*/ 2 h 3"/>
                <a:gd name="T20" fmla="*/ 0 w 1"/>
                <a:gd name="T2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" h="3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432" name="Freeform 436"/>
            <p:cNvSpPr>
              <a:spLocks/>
            </p:cNvSpPr>
            <p:nvPr/>
          </p:nvSpPr>
          <p:spPr bwMode="auto">
            <a:xfrm>
              <a:off x="2636838" y="4429126"/>
              <a:ext cx="6350" cy="9525"/>
            </a:xfrm>
            <a:custGeom>
              <a:avLst/>
              <a:gdLst>
                <a:gd name="T0" fmla="*/ 1 w 2"/>
                <a:gd name="T1" fmla="*/ 1 h 3"/>
                <a:gd name="T2" fmla="*/ 1 w 2"/>
                <a:gd name="T3" fmla="*/ 0 h 3"/>
                <a:gd name="T4" fmla="*/ 1 w 2"/>
                <a:gd name="T5" fmla="*/ 0 h 3"/>
                <a:gd name="T6" fmla="*/ 2 w 2"/>
                <a:gd name="T7" fmla="*/ 1 h 3"/>
                <a:gd name="T8" fmla="*/ 2 w 2"/>
                <a:gd name="T9" fmla="*/ 2 h 3"/>
                <a:gd name="T10" fmla="*/ 2 w 2"/>
                <a:gd name="T11" fmla="*/ 2 h 3"/>
                <a:gd name="T12" fmla="*/ 1 w 2"/>
                <a:gd name="T13" fmla="*/ 2 h 3"/>
                <a:gd name="T14" fmla="*/ 0 w 2"/>
                <a:gd name="T15" fmla="*/ 2 h 3"/>
                <a:gd name="T16" fmla="*/ 0 w 2"/>
                <a:gd name="T17" fmla="*/ 2 h 3"/>
                <a:gd name="T18" fmla="*/ 1 w 2"/>
                <a:gd name="T1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3">
                  <a:moveTo>
                    <a:pt x="1" y="1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2" y="1"/>
                    <a:pt x="2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433" name="Freeform 437"/>
            <p:cNvSpPr>
              <a:spLocks/>
            </p:cNvSpPr>
            <p:nvPr/>
          </p:nvSpPr>
          <p:spPr bwMode="auto">
            <a:xfrm>
              <a:off x="2643188" y="4424364"/>
              <a:ext cx="7938" cy="7938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0 h 3"/>
                <a:gd name="T4" fmla="*/ 1 w 3"/>
                <a:gd name="T5" fmla="*/ 0 h 3"/>
                <a:gd name="T6" fmla="*/ 1 w 3"/>
                <a:gd name="T7" fmla="*/ 0 h 3"/>
                <a:gd name="T8" fmla="*/ 2 w 3"/>
                <a:gd name="T9" fmla="*/ 0 h 3"/>
                <a:gd name="T10" fmla="*/ 3 w 3"/>
                <a:gd name="T11" fmla="*/ 0 h 3"/>
                <a:gd name="T12" fmla="*/ 3 w 3"/>
                <a:gd name="T13" fmla="*/ 1 h 3"/>
                <a:gd name="T14" fmla="*/ 2 w 3"/>
                <a:gd name="T15" fmla="*/ 1 h 3"/>
                <a:gd name="T16" fmla="*/ 2 w 3"/>
                <a:gd name="T17" fmla="*/ 1 h 3"/>
                <a:gd name="T18" fmla="*/ 2 w 3"/>
                <a:gd name="T19" fmla="*/ 2 h 3"/>
                <a:gd name="T20" fmla="*/ 1 w 3"/>
                <a:gd name="T21" fmla="*/ 2 h 3"/>
                <a:gd name="T22" fmla="*/ 1 w 3"/>
                <a:gd name="T23" fmla="*/ 3 h 3"/>
                <a:gd name="T24" fmla="*/ 0 w 3"/>
                <a:gd name="T25" fmla="*/ 3 h 3"/>
                <a:gd name="T26" fmla="*/ 0 w 3"/>
                <a:gd name="T27" fmla="*/ 2 h 3"/>
                <a:gd name="T28" fmla="*/ 1 w 3"/>
                <a:gd name="T2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3" y="0"/>
                    <a:pt x="3" y="0"/>
                    <a:pt x="3" y="1"/>
                  </a:cubicBezTo>
                  <a:cubicBezTo>
                    <a:pt x="3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1" y="2"/>
                    <a:pt x="1" y="2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434" name="Freeform 438"/>
            <p:cNvSpPr>
              <a:spLocks/>
            </p:cNvSpPr>
            <p:nvPr/>
          </p:nvSpPr>
          <p:spPr bwMode="auto">
            <a:xfrm>
              <a:off x="2646363" y="4411664"/>
              <a:ext cx="4763" cy="9525"/>
            </a:xfrm>
            <a:custGeom>
              <a:avLst/>
              <a:gdLst>
                <a:gd name="T0" fmla="*/ 2 w 2"/>
                <a:gd name="T1" fmla="*/ 0 h 3"/>
                <a:gd name="T2" fmla="*/ 1 w 2"/>
                <a:gd name="T3" fmla="*/ 1 h 3"/>
                <a:gd name="T4" fmla="*/ 0 w 2"/>
                <a:gd name="T5" fmla="*/ 2 h 3"/>
                <a:gd name="T6" fmla="*/ 0 w 2"/>
                <a:gd name="T7" fmla="*/ 2 h 3"/>
                <a:gd name="T8" fmla="*/ 0 w 2"/>
                <a:gd name="T9" fmla="*/ 2 h 3"/>
                <a:gd name="T10" fmla="*/ 1 w 2"/>
                <a:gd name="T11" fmla="*/ 2 h 3"/>
                <a:gd name="T12" fmla="*/ 1 w 2"/>
                <a:gd name="T13" fmla="*/ 2 h 3"/>
                <a:gd name="T14" fmla="*/ 1 w 2"/>
                <a:gd name="T15" fmla="*/ 2 h 3"/>
                <a:gd name="T16" fmla="*/ 1 w 2"/>
                <a:gd name="T17" fmla="*/ 2 h 3"/>
                <a:gd name="T18" fmla="*/ 2 w 2"/>
                <a:gd name="T19" fmla="*/ 2 h 3"/>
                <a:gd name="T20" fmla="*/ 2 w 2"/>
                <a:gd name="T21" fmla="*/ 2 h 3"/>
                <a:gd name="T22" fmla="*/ 2 w 2"/>
                <a:gd name="T23" fmla="*/ 1 h 3"/>
                <a:gd name="T24" fmla="*/ 2 w 2"/>
                <a:gd name="T2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cubicBezTo>
                    <a:pt x="1" y="0"/>
                    <a:pt x="1" y="1"/>
                    <a:pt x="1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3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0"/>
                    <a:pt x="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435" name="Freeform 439"/>
            <p:cNvSpPr>
              <a:spLocks/>
            </p:cNvSpPr>
            <p:nvPr/>
          </p:nvSpPr>
          <p:spPr bwMode="auto">
            <a:xfrm>
              <a:off x="2657476" y="4438651"/>
              <a:ext cx="11113" cy="7938"/>
            </a:xfrm>
            <a:custGeom>
              <a:avLst/>
              <a:gdLst>
                <a:gd name="T0" fmla="*/ 0 w 4"/>
                <a:gd name="T1" fmla="*/ 3 h 3"/>
                <a:gd name="T2" fmla="*/ 1 w 4"/>
                <a:gd name="T3" fmla="*/ 3 h 3"/>
                <a:gd name="T4" fmla="*/ 2 w 4"/>
                <a:gd name="T5" fmla="*/ 3 h 3"/>
                <a:gd name="T6" fmla="*/ 2 w 4"/>
                <a:gd name="T7" fmla="*/ 3 h 3"/>
                <a:gd name="T8" fmla="*/ 3 w 4"/>
                <a:gd name="T9" fmla="*/ 3 h 3"/>
                <a:gd name="T10" fmla="*/ 3 w 4"/>
                <a:gd name="T11" fmla="*/ 2 h 3"/>
                <a:gd name="T12" fmla="*/ 4 w 4"/>
                <a:gd name="T13" fmla="*/ 2 h 3"/>
                <a:gd name="T14" fmla="*/ 4 w 4"/>
                <a:gd name="T15" fmla="*/ 1 h 3"/>
                <a:gd name="T16" fmla="*/ 3 w 4"/>
                <a:gd name="T17" fmla="*/ 0 h 3"/>
                <a:gd name="T18" fmla="*/ 2 w 4"/>
                <a:gd name="T19" fmla="*/ 1 h 3"/>
                <a:gd name="T20" fmla="*/ 0 w 4"/>
                <a:gd name="T21" fmla="*/ 2 h 3"/>
                <a:gd name="T22" fmla="*/ 0 w 4"/>
                <a:gd name="T2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" h="3">
                  <a:moveTo>
                    <a:pt x="0" y="3"/>
                  </a:moveTo>
                  <a:cubicBezTo>
                    <a:pt x="0" y="3"/>
                    <a:pt x="1" y="3"/>
                    <a:pt x="1" y="3"/>
                  </a:cubicBezTo>
                  <a:cubicBezTo>
                    <a:pt x="1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3" y="3"/>
                    <a:pt x="3" y="2"/>
                    <a:pt x="3" y="2"/>
                  </a:cubicBezTo>
                  <a:cubicBezTo>
                    <a:pt x="3" y="2"/>
                    <a:pt x="4" y="2"/>
                    <a:pt x="4" y="2"/>
                  </a:cubicBezTo>
                  <a:cubicBezTo>
                    <a:pt x="4" y="2"/>
                    <a:pt x="4" y="2"/>
                    <a:pt x="4" y="1"/>
                  </a:cubicBezTo>
                  <a:cubicBezTo>
                    <a:pt x="4" y="1"/>
                    <a:pt x="4" y="1"/>
                    <a:pt x="3" y="0"/>
                  </a:cubicBezTo>
                  <a:cubicBezTo>
                    <a:pt x="3" y="0"/>
                    <a:pt x="2" y="0"/>
                    <a:pt x="2" y="1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0" y="2"/>
                    <a:pt x="0" y="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436" name="Freeform 440"/>
            <p:cNvSpPr>
              <a:spLocks/>
            </p:cNvSpPr>
            <p:nvPr/>
          </p:nvSpPr>
          <p:spPr bwMode="auto">
            <a:xfrm>
              <a:off x="2640013" y="4432301"/>
              <a:ext cx="23813" cy="11113"/>
            </a:xfrm>
            <a:custGeom>
              <a:avLst/>
              <a:gdLst>
                <a:gd name="T0" fmla="*/ 4 w 8"/>
                <a:gd name="T1" fmla="*/ 1 h 4"/>
                <a:gd name="T2" fmla="*/ 2 w 8"/>
                <a:gd name="T3" fmla="*/ 1 h 4"/>
                <a:gd name="T4" fmla="*/ 1 w 8"/>
                <a:gd name="T5" fmla="*/ 1 h 4"/>
                <a:gd name="T6" fmla="*/ 0 w 8"/>
                <a:gd name="T7" fmla="*/ 2 h 4"/>
                <a:gd name="T8" fmla="*/ 0 w 8"/>
                <a:gd name="T9" fmla="*/ 2 h 4"/>
                <a:gd name="T10" fmla="*/ 1 w 8"/>
                <a:gd name="T11" fmla="*/ 3 h 4"/>
                <a:gd name="T12" fmla="*/ 2 w 8"/>
                <a:gd name="T13" fmla="*/ 3 h 4"/>
                <a:gd name="T14" fmla="*/ 3 w 8"/>
                <a:gd name="T15" fmla="*/ 3 h 4"/>
                <a:gd name="T16" fmla="*/ 3 w 8"/>
                <a:gd name="T17" fmla="*/ 3 h 4"/>
                <a:gd name="T18" fmla="*/ 4 w 8"/>
                <a:gd name="T19" fmla="*/ 4 h 4"/>
                <a:gd name="T20" fmla="*/ 5 w 8"/>
                <a:gd name="T21" fmla="*/ 3 h 4"/>
                <a:gd name="T22" fmla="*/ 6 w 8"/>
                <a:gd name="T23" fmla="*/ 2 h 4"/>
                <a:gd name="T24" fmla="*/ 7 w 8"/>
                <a:gd name="T25" fmla="*/ 1 h 4"/>
                <a:gd name="T26" fmla="*/ 7 w 8"/>
                <a:gd name="T27" fmla="*/ 0 h 4"/>
                <a:gd name="T28" fmla="*/ 6 w 8"/>
                <a:gd name="T29" fmla="*/ 0 h 4"/>
                <a:gd name="T30" fmla="*/ 5 w 8"/>
                <a:gd name="T31" fmla="*/ 0 h 4"/>
                <a:gd name="T32" fmla="*/ 4 w 8"/>
                <a:gd name="T33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" h="4">
                  <a:moveTo>
                    <a:pt x="4" y="1"/>
                  </a:moveTo>
                  <a:cubicBezTo>
                    <a:pt x="3" y="1"/>
                    <a:pt x="3" y="1"/>
                    <a:pt x="2" y="1"/>
                  </a:cubicBezTo>
                  <a:cubicBezTo>
                    <a:pt x="2" y="1"/>
                    <a:pt x="2" y="1"/>
                    <a:pt x="1" y="1"/>
                  </a:cubicBezTo>
                  <a:cubicBezTo>
                    <a:pt x="1" y="1"/>
                    <a:pt x="1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1" y="3"/>
                    <a:pt x="1" y="3"/>
                    <a:pt x="2" y="3"/>
                  </a:cubicBezTo>
                  <a:cubicBezTo>
                    <a:pt x="2" y="3"/>
                    <a:pt x="2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4" y="4"/>
                    <a:pt x="4" y="4"/>
                  </a:cubicBezTo>
                  <a:cubicBezTo>
                    <a:pt x="4" y="4"/>
                    <a:pt x="5" y="3"/>
                    <a:pt x="5" y="3"/>
                  </a:cubicBezTo>
                  <a:cubicBezTo>
                    <a:pt x="5" y="3"/>
                    <a:pt x="5" y="3"/>
                    <a:pt x="6" y="2"/>
                  </a:cubicBezTo>
                  <a:cubicBezTo>
                    <a:pt x="6" y="2"/>
                    <a:pt x="7" y="2"/>
                    <a:pt x="7" y="1"/>
                  </a:cubicBezTo>
                  <a:cubicBezTo>
                    <a:pt x="8" y="1"/>
                    <a:pt x="7" y="1"/>
                    <a:pt x="7" y="0"/>
                  </a:cubicBezTo>
                  <a:cubicBezTo>
                    <a:pt x="7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1"/>
                    <a:pt x="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437" name="Freeform 441"/>
            <p:cNvSpPr>
              <a:spLocks/>
            </p:cNvSpPr>
            <p:nvPr/>
          </p:nvSpPr>
          <p:spPr bwMode="auto">
            <a:xfrm>
              <a:off x="2628901" y="4446589"/>
              <a:ext cx="69850" cy="55563"/>
            </a:xfrm>
            <a:custGeom>
              <a:avLst/>
              <a:gdLst>
                <a:gd name="T0" fmla="*/ 1 w 24"/>
                <a:gd name="T1" fmla="*/ 5 h 19"/>
                <a:gd name="T2" fmla="*/ 2 w 24"/>
                <a:gd name="T3" fmla="*/ 6 h 19"/>
                <a:gd name="T4" fmla="*/ 2 w 24"/>
                <a:gd name="T5" fmla="*/ 6 h 19"/>
                <a:gd name="T6" fmla="*/ 1 w 24"/>
                <a:gd name="T7" fmla="*/ 5 h 19"/>
                <a:gd name="T8" fmla="*/ 1 w 24"/>
                <a:gd name="T9" fmla="*/ 7 h 19"/>
                <a:gd name="T10" fmla="*/ 1 w 24"/>
                <a:gd name="T11" fmla="*/ 8 h 19"/>
                <a:gd name="T12" fmla="*/ 1 w 24"/>
                <a:gd name="T13" fmla="*/ 9 h 19"/>
                <a:gd name="T14" fmla="*/ 1 w 24"/>
                <a:gd name="T15" fmla="*/ 11 h 19"/>
                <a:gd name="T16" fmla="*/ 2 w 24"/>
                <a:gd name="T17" fmla="*/ 11 h 19"/>
                <a:gd name="T18" fmla="*/ 2 w 24"/>
                <a:gd name="T19" fmla="*/ 11 h 19"/>
                <a:gd name="T20" fmla="*/ 3 w 24"/>
                <a:gd name="T21" fmla="*/ 11 h 19"/>
                <a:gd name="T22" fmla="*/ 2 w 24"/>
                <a:gd name="T23" fmla="*/ 11 h 19"/>
                <a:gd name="T24" fmla="*/ 1 w 24"/>
                <a:gd name="T25" fmla="*/ 12 h 19"/>
                <a:gd name="T26" fmla="*/ 1 w 24"/>
                <a:gd name="T27" fmla="*/ 13 h 19"/>
                <a:gd name="T28" fmla="*/ 1 w 24"/>
                <a:gd name="T29" fmla="*/ 15 h 19"/>
                <a:gd name="T30" fmla="*/ 2 w 24"/>
                <a:gd name="T31" fmla="*/ 16 h 19"/>
                <a:gd name="T32" fmla="*/ 3 w 24"/>
                <a:gd name="T33" fmla="*/ 18 h 19"/>
                <a:gd name="T34" fmla="*/ 4 w 24"/>
                <a:gd name="T35" fmla="*/ 18 h 19"/>
                <a:gd name="T36" fmla="*/ 5 w 24"/>
                <a:gd name="T37" fmla="*/ 19 h 19"/>
                <a:gd name="T38" fmla="*/ 6 w 24"/>
                <a:gd name="T39" fmla="*/ 18 h 19"/>
                <a:gd name="T40" fmla="*/ 8 w 24"/>
                <a:gd name="T41" fmla="*/ 18 h 19"/>
                <a:gd name="T42" fmla="*/ 9 w 24"/>
                <a:gd name="T43" fmla="*/ 18 h 19"/>
                <a:gd name="T44" fmla="*/ 11 w 24"/>
                <a:gd name="T45" fmla="*/ 18 h 19"/>
                <a:gd name="T46" fmla="*/ 11 w 24"/>
                <a:gd name="T47" fmla="*/ 17 h 19"/>
                <a:gd name="T48" fmla="*/ 11 w 24"/>
                <a:gd name="T49" fmla="*/ 18 h 19"/>
                <a:gd name="T50" fmla="*/ 12 w 24"/>
                <a:gd name="T51" fmla="*/ 18 h 19"/>
                <a:gd name="T52" fmla="*/ 13 w 24"/>
                <a:gd name="T53" fmla="*/ 18 h 19"/>
                <a:gd name="T54" fmla="*/ 13 w 24"/>
                <a:gd name="T55" fmla="*/ 16 h 19"/>
                <a:gd name="T56" fmla="*/ 14 w 24"/>
                <a:gd name="T57" fmla="*/ 17 h 19"/>
                <a:gd name="T58" fmla="*/ 16 w 24"/>
                <a:gd name="T59" fmla="*/ 17 h 19"/>
                <a:gd name="T60" fmla="*/ 17 w 24"/>
                <a:gd name="T61" fmla="*/ 16 h 19"/>
                <a:gd name="T62" fmla="*/ 19 w 24"/>
                <a:gd name="T63" fmla="*/ 15 h 19"/>
                <a:gd name="T64" fmla="*/ 20 w 24"/>
                <a:gd name="T65" fmla="*/ 13 h 19"/>
                <a:gd name="T66" fmla="*/ 21 w 24"/>
                <a:gd name="T67" fmla="*/ 11 h 19"/>
                <a:gd name="T68" fmla="*/ 21 w 24"/>
                <a:gd name="T69" fmla="*/ 8 h 19"/>
                <a:gd name="T70" fmla="*/ 22 w 24"/>
                <a:gd name="T71" fmla="*/ 7 h 19"/>
                <a:gd name="T72" fmla="*/ 23 w 24"/>
                <a:gd name="T73" fmla="*/ 5 h 19"/>
                <a:gd name="T74" fmla="*/ 23 w 24"/>
                <a:gd name="T75" fmla="*/ 3 h 19"/>
                <a:gd name="T76" fmla="*/ 24 w 24"/>
                <a:gd name="T77" fmla="*/ 2 h 19"/>
                <a:gd name="T78" fmla="*/ 23 w 24"/>
                <a:gd name="T79" fmla="*/ 1 h 19"/>
                <a:gd name="T80" fmla="*/ 21 w 24"/>
                <a:gd name="T81" fmla="*/ 1 h 19"/>
                <a:gd name="T82" fmla="*/ 20 w 24"/>
                <a:gd name="T83" fmla="*/ 1 h 19"/>
                <a:gd name="T84" fmla="*/ 19 w 24"/>
                <a:gd name="T85" fmla="*/ 1 h 19"/>
                <a:gd name="T86" fmla="*/ 18 w 24"/>
                <a:gd name="T87" fmla="*/ 0 h 19"/>
                <a:gd name="T88" fmla="*/ 17 w 24"/>
                <a:gd name="T89" fmla="*/ 0 h 19"/>
                <a:gd name="T90" fmla="*/ 13 w 24"/>
                <a:gd name="T91" fmla="*/ 1 h 19"/>
                <a:gd name="T92" fmla="*/ 10 w 24"/>
                <a:gd name="T93" fmla="*/ 1 h 19"/>
                <a:gd name="T94" fmla="*/ 8 w 24"/>
                <a:gd name="T95" fmla="*/ 0 h 19"/>
                <a:gd name="T96" fmla="*/ 5 w 24"/>
                <a:gd name="T97" fmla="*/ 0 h 19"/>
                <a:gd name="T98" fmla="*/ 2 w 24"/>
                <a:gd name="T99" fmla="*/ 1 h 19"/>
                <a:gd name="T100" fmla="*/ 1 w 24"/>
                <a:gd name="T101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4" h="19">
                  <a:moveTo>
                    <a:pt x="1" y="4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2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1" y="6"/>
                  </a:cubicBezTo>
                  <a:cubicBezTo>
                    <a:pt x="1" y="6"/>
                    <a:pt x="1" y="5"/>
                    <a:pt x="1" y="5"/>
                  </a:cubicBezTo>
                  <a:cubicBezTo>
                    <a:pt x="0" y="6"/>
                    <a:pt x="1" y="6"/>
                    <a:pt x="1" y="6"/>
                  </a:cubicBezTo>
                  <a:cubicBezTo>
                    <a:pt x="1" y="6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9"/>
                    <a:pt x="1" y="9"/>
                  </a:cubicBezTo>
                  <a:cubicBezTo>
                    <a:pt x="1" y="9"/>
                    <a:pt x="1" y="9"/>
                    <a:pt x="1" y="10"/>
                  </a:cubicBezTo>
                  <a:cubicBezTo>
                    <a:pt x="1" y="10"/>
                    <a:pt x="1" y="10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3" y="11"/>
                    <a:pt x="3" y="10"/>
                    <a:pt x="3" y="10"/>
                  </a:cubicBezTo>
                  <a:cubicBezTo>
                    <a:pt x="3" y="10"/>
                    <a:pt x="3" y="11"/>
                    <a:pt x="3" y="11"/>
                  </a:cubicBezTo>
                  <a:cubicBezTo>
                    <a:pt x="3" y="11"/>
                    <a:pt x="3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2" y="15"/>
                    <a:pt x="2" y="16"/>
                    <a:pt x="2" y="16"/>
                  </a:cubicBezTo>
                  <a:cubicBezTo>
                    <a:pt x="2" y="17"/>
                    <a:pt x="2" y="17"/>
                    <a:pt x="2" y="18"/>
                  </a:cubicBezTo>
                  <a:cubicBezTo>
                    <a:pt x="2" y="18"/>
                    <a:pt x="3" y="18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8"/>
                    <a:pt x="4" y="18"/>
                    <a:pt x="4" y="18"/>
                  </a:cubicBezTo>
                  <a:cubicBezTo>
                    <a:pt x="4" y="18"/>
                    <a:pt x="4" y="18"/>
                    <a:pt x="4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8"/>
                    <a:pt x="7" y="18"/>
                  </a:cubicBezTo>
                  <a:cubicBezTo>
                    <a:pt x="7" y="18"/>
                    <a:pt x="8" y="18"/>
                    <a:pt x="8" y="18"/>
                  </a:cubicBezTo>
                  <a:cubicBezTo>
                    <a:pt x="8" y="18"/>
                    <a:pt x="8" y="18"/>
                    <a:pt x="9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8"/>
                    <a:pt x="10" y="18"/>
                    <a:pt x="10" y="18"/>
                  </a:cubicBezTo>
                  <a:cubicBezTo>
                    <a:pt x="10" y="18"/>
                    <a:pt x="10" y="19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1" y="18"/>
                    <a:pt x="11" y="17"/>
                    <a:pt x="11" y="17"/>
                  </a:cubicBezTo>
                  <a:cubicBezTo>
                    <a:pt x="11" y="17"/>
                    <a:pt x="10" y="17"/>
                    <a:pt x="11" y="17"/>
                  </a:cubicBezTo>
                  <a:cubicBezTo>
                    <a:pt x="11" y="17"/>
                    <a:pt x="11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1" y="18"/>
                    <a:pt x="12" y="18"/>
                    <a:pt x="12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8"/>
                    <a:pt x="13" y="18"/>
                    <a:pt x="13" y="18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3" y="15"/>
                    <a:pt x="13" y="16"/>
                  </a:cubicBezTo>
                  <a:cubicBezTo>
                    <a:pt x="14" y="16"/>
                    <a:pt x="14" y="16"/>
                    <a:pt x="14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5" y="17"/>
                    <a:pt x="15" y="17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7" y="17"/>
                    <a:pt x="17" y="17"/>
                  </a:cubicBezTo>
                  <a:cubicBezTo>
                    <a:pt x="17" y="16"/>
                    <a:pt x="17" y="17"/>
                    <a:pt x="17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15"/>
                    <a:pt x="19" y="15"/>
                    <a:pt x="19" y="15"/>
                  </a:cubicBezTo>
                  <a:cubicBezTo>
                    <a:pt x="19" y="15"/>
                    <a:pt x="19" y="14"/>
                    <a:pt x="20" y="14"/>
                  </a:cubicBezTo>
                  <a:cubicBezTo>
                    <a:pt x="20" y="14"/>
                    <a:pt x="20" y="13"/>
                    <a:pt x="20" y="13"/>
                  </a:cubicBezTo>
                  <a:cubicBezTo>
                    <a:pt x="20" y="12"/>
                    <a:pt x="20" y="12"/>
                    <a:pt x="20" y="11"/>
                  </a:cubicBezTo>
                  <a:cubicBezTo>
                    <a:pt x="20" y="11"/>
                    <a:pt x="21" y="11"/>
                    <a:pt x="21" y="11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1" y="9"/>
                    <a:pt x="21" y="9"/>
                    <a:pt x="21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3" y="7"/>
                    <a:pt x="22" y="6"/>
                    <a:pt x="23" y="6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3" y="4"/>
                    <a:pt x="23" y="3"/>
                    <a:pt x="23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3"/>
                    <a:pt x="24" y="3"/>
                    <a:pt x="24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23" y="1"/>
                    <a:pt x="23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1"/>
                    <a:pt x="19" y="1"/>
                    <a:pt x="19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5" y="0"/>
                    <a:pt x="14" y="1"/>
                    <a:pt x="13" y="1"/>
                  </a:cubicBezTo>
                  <a:cubicBezTo>
                    <a:pt x="12" y="1"/>
                    <a:pt x="11" y="2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1"/>
                    <a:pt x="9" y="1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7" y="0"/>
                  </a:cubicBezTo>
                  <a:cubicBezTo>
                    <a:pt x="6" y="0"/>
                    <a:pt x="6" y="0"/>
                    <a:pt x="5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3"/>
                    <a:pt x="1" y="3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438" name="Freeform 442"/>
            <p:cNvSpPr>
              <a:spLocks noEditPoints="1"/>
            </p:cNvSpPr>
            <p:nvPr/>
          </p:nvSpPr>
          <p:spPr bwMode="auto">
            <a:xfrm>
              <a:off x="1976438" y="4271964"/>
              <a:ext cx="1112838" cy="1255713"/>
            </a:xfrm>
            <a:custGeom>
              <a:avLst/>
              <a:gdLst>
                <a:gd name="T0" fmla="*/ 354 w 382"/>
                <a:gd name="T1" fmla="*/ 110 h 431"/>
                <a:gd name="T2" fmla="*/ 301 w 382"/>
                <a:gd name="T3" fmla="*/ 86 h 431"/>
                <a:gd name="T4" fmla="*/ 291 w 382"/>
                <a:gd name="T5" fmla="*/ 89 h 431"/>
                <a:gd name="T6" fmla="*/ 284 w 382"/>
                <a:gd name="T7" fmla="*/ 92 h 431"/>
                <a:gd name="T8" fmla="*/ 287 w 382"/>
                <a:gd name="T9" fmla="*/ 85 h 431"/>
                <a:gd name="T10" fmla="*/ 284 w 382"/>
                <a:gd name="T11" fmla="*/ 84 h 431"/>
                <a:gd name="T12" fmla="*/ 281 w 382"/>
                <a:gd name="T13" fmla="*/ 76 h 431"/>
                <a:gd name="T14" fmla="*/ 277 w 382"/>
                <a:gd name="T15" fmla="*/ 74 h 431"/>
                <a:gd name="T16" fmla="*/ 270 w 382"/>
                <a:gd name="T17" fmla="*/ 71 h 431"/>
                <a:gd name="T18" fmla="*/ 263 w 382"/>
                <a:gd name="T19" fmla="*/ 68 h 431"/>
                <a:gd name="T20" fmla="*/ 253 w 382"/>
                <a:gd name="T21" fmla="*/ 66 h 431"/>
                <a:gd name="T22" fmla="*/ 239 w 382"/>
                <a:gd name="T23" fmla="*/ 79 h 431"/>
                <a:gd name="T24" fmla="*/ 225 w 382"/>
                <a:gd name="T25" fmla="*/ 75 h 431"/>
                <a:gd name="T26" fmla="*/ 209 w 382"/>
                <a:gd name="T27" fmla="*/ 74 h 431"/>
                <a:gd name="T28" fmla="*/ 230 w 382"/>
                <a:gd name="T29" fmla="*/ 49 h 431"/>
                <a:gd name="T30" fmla="*/ 222 w 382"/>
                <a:gd name="T31" fmla="*/ 15 h 431"/>
                <a:gd name="T32" fmla="*/ 199 w 382"/>
                <a:gd name="T33" fmla="*/ 33 h 431"/>
                <a:gd name="T34" fmla="*/ 173 w 382"/>
                <a:gd name="T35" fmla="*/ 34 h 431"/>
                <a:gd name="T36" fmla="*/ 157 w 382"/>
                <a:gd name="T37" fmla="*/ 41 h 431"/>
                <a:gd name="T38" fmla="*/ 139 w 382"/>
                <a:gd name="T39" fmla="*/ 41 h 431"/>
                <a:gd name="T40" fmla="*/ 137 w 382"/>
                <a:gd name="T41" fmla="*/ 10 h 431"/>
                <a:gd name="T42" fmla="*/ 124 w 382"/>
                <a:gd name="T43" fmla="*/ 9 h 431"/>
                <a:gd name="T44" fmla="*/ 100 w 382"/>
                <a:gd name="T45" fmla="*/ 16 h 431"/>
                <a:gd name="T46" fmla="*/ 96 w 382"/>
                <a:gd name="T47" fmla="*/ 25 h 431"/>
                <a:gd name="T48" fmla="*/ 92 w 382"/>
                <a:gd name="T49" fmla="*/ 41 h 431"/>
                <a:gd name="T50" fmla="*/ 67 w 382"/>
                <a:gd name="T51" fmla="*/ 46 h 431"/>
                <a:gd name="T52" fmla="*/ 54 w 382"/>
                <a:gd name="T53" fmla="*/ 37 h 431"/>
                <a:gd name="T54" fmla="*/ 44 w 382"/>
                <a:gd name="T55" fmla="*/ 49 h 431"/>
                <a:gd name="T56" fmla="*/ 43 w 382"/>
                <a:gd name="T57" fmla="*/ 75 h 431"/>
                <a:gd name="T58" fmla="*/ 8 w 382"/>
                <a:gd name="T59" fmla="*/ 124 h 431"/>
                <a:gd name="T60" fmla="*/ 5 w 382"/>
                <a:gd name="T61" fmla="*/ 152 h 431"/>
                <a:gd name="T62" fmla="*/ 32 w 382"/>
                <a:gd name="T63" fmla="*/ 165 h 431"/>
                <a:gd name="T64" fmla="*/ 49 w 382"/>
                <a:gd name="T65" fmla="*/ 179 h 431"/>
                <a:gd name="T66" fmla="*/ 72 w 382"/>
                <a:gd name="T67" fmla="*/ 168 h 431"/>
                <a:gd name="T68" fmla="*/ 87 w 382"/>
                <a:gd name="T69" fmla="*/ 182 h 431"/>
                <a:gd name="T70" fmla="*/ 123 w 382"/>
                <a:gd name="T71" fmla="*/ 208 h 431"/>
                <a:gd name="T72" fmla="*/ 139 w 382"/>
                <a:gd name="T73" fmla="*/ 229 h 431"/>
                <a:gd name="T74" fmla="*/ 164 w 382"/>
                <a:gd name="T75" fmla="*/ 253 h 431"/>
                <a:gd name="T76" fmla="*/ 170 w 382"/>
                <a:gd name="T77" fmla="*/ 292 h 431"/>
                <a:gd name="T78" fmla="*/ 205 w 382"/>
                <a:gd name="T79" fmla="*/ 329 h 431"/>
                <a:gd name="T80" fmla="*/ 216 w 382"/>
                <a:gd name="T81" fmla="*/ 349 h 431"/>
                <a:gd name="T82" fmla="*/ 192 w 382"/>
                <a:gd name="T83" fmla="*/ 383 h 431"/>
                <a:gd name="T84" fmla="*/ 191 w 382"/>
                <a:gd name="T85" fmla="*/ 392 h 431"/>
                <a:gd name="T86" fmla="*/ 210 w 382"/>
                <a:gd name="T87" fmla="*/ 404 h 431"/>
                <a:gd name="T88" fmla="*/ 234 w 382"/>
                <a:gd name="T89" fmla="*/ 420 h 431"/>
                <a:gd name="T90" fmla="*/ 258 w 382"/>
                <a:gd name="T91" fmla="*/ 383 h 431"/>
                <a:gd name="T92" fmla="*/ 264 w 382"/>
                <a:gd name="T93" fmla="*/ 354 h 431"/>
                <a:gd name="T94" fmla="*/ 262 w 382"/>
                <a:gd name="T95" fmla="*/ 339 h 431"/>
                <a:gd name="T96" fmla="*/ 289 w 382"/>
                <a:gd name="T97" fmla="*/ 321 h 431"/>
                <a:gd name="T98" fmla="*/ 301 w 382"/>
                <a:gd name="T99" fmla="*/ 313 h 431"/>
                <a:gd name="T100" fmla="*/ 323 w 382"/>
                <a:gd name="T101" fmla="*/ 312 h 431"/>
                <a:gd name="T102" fmla="*/ 341 w 382"/>
                <a:gd name="T103" fmla="*/ 267 h 431"/>
                <a:gd name="T104" fmla="*/ 344 w 382"/>
                <a:gd name="T105" fmla="*/ 205 h 431"/>
                <a:gd name="T106" fmla="*/ 358 w 382"/>
                <a:gd name="T107" fmla="*/ 186 h 431"/>
                <a:gd name="T108" fmla="*/ 370 w 382"/>
                <a:gd name="T109" fmla="*/ 170 h 431"/>
                <a:gd name="T110" fmla="*/ 250 w 382"/>
                <a:gd name="T111" fmla="*/ 400 h 431"/>
                <a:gd name="T112" fmla="*/ 246 w 382"/>
                <a:gd name="T113" fmla="*/ 408 h 431"/>
                <a:gd name="T114" fmla="*/ 242 w 382"/>
                <a:gd name="T115" fmla="*/ 405 h 431"/>
                <a:gd name="T116" fmla="*/ 245 w 382"/>
                <a:gd name="T117" fmla="*/ 394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82" h="431">
                  <a:moveTo>
                    <a:pt x="381" y="145"/>
                  </a:moveTo>
                  <a:cubicBezTo>
                    <a:pt x="381" y="144"/>
                    <a:pt x="382" y="139"/>
                    <a:pt x="382" y="138"/>
                  </a:cubicBezTo>
                  <a:cubicBezTo>
                    <a:pt x="382" y="136"/>
                    <a:pt x="381" y="136"/>
                    <a:pt x="381" y="134"/>
                  </a:cubicBezTo>
                  <a:cubicBezTo>
                    <a:pt x="380" y="132"/>
                    <a:pt x="379" y="129"/>
                    <a:pt x="379" y="128"/>
                  </a:cubicBezTo>
                  <a:cubicBezTo>
                    <a:pt x="379" y="127"/>
                    <a:pt x="379" y="127"/>
                    <a:pt x="379" y="126"/>
                  </a:cubicBezTo>
                  <a:cubicBezTo>
                    <a:pt x="379" y="125"/>
                    <a:pt x="378" y="124"/>
                    <a:pt x="378" y="123"/>
                  </a:cubicBezTo>
                  <a:cubicBezTo>
                    <a:pt x="378" y="122"/>
                    <a:pt x="378" y="122"/>
                    <a:pt x="378" y="122"/>
                  </a:cubicBezTo>
                  <a:cubicBezTo>
                    <a:pt x="377" y="121"/>
                    <a:pt x="376" y="119"/>
                    <a:pt x="375" y="117"/>
                  </a:cubicBezTo>
                  <a:cubicBezTo>
                    <a:pt x="375" y="115"/>
                    <a:pt x="371" y="115"/>
                    <a:pt x="370" y="115"/>
                  </a:cubicBezTo>
                  <a:cubicBezTo>
                    <a:pt x="368" y="115"/>
                    <a:pt x="367" y="115"/>
                    <a:pt x="365" y="115"/>
                  </a:cubicBezTo>
                  <a:cubicBezTo>
                    <a:pt x="363" y="116"/>
                    <a:pt x="363" y="115"/>
                    <a:pt x="362" y="114"/>
                  </a:cubicBezTo>
                  <a:cubicBezTo>
                    <a:pt x="361" y="113"/>
                    <a:pt x="359" y="113"/>
                    <a:pt x="359" y="113"/>
                  </a:cubicBezTo>
                  <a:cubicBezTo>
                    <a:pt x="358" y="113"/>
                    <a:pt x="357" y="112"/>
                    <a:pt x="357" y="111"/>
                  </a:cubicBezTo>
                  <a:cubicBezTo>
                    <a:pt x="356" y="111"/>
                    <a:pt x="355" y="110"/>
                    <a:pt x="354" y="110"/>
                  </a:cubicBezTo>
                  <a:cubicBezTo>
                    <a:pt x="353" y="109"/>
                    <a:pt x="353" y="108"/>
                    <a:pt x="352" y="107"/>
                  </a:cubicBezTo>
                  <a:cubicBezTo>
                    <a:pt x="351" y="107"/>
                    <a:pt x="347" y="103"/>
                    <a:pt x="346" y="102"/>
                  </a:cubicBezTo>
                  <a:cubicBezTo>
                    <a:pt x="344" y="100"/>
                    <a:pt x="342" y="98"/>
                    <a:pt x="342" y="97"/>
                  </a:cubicBezTo>
                  <a:cubicBezTo>
                    <a:pt x="342" y="97"/>
                    <a:pt x="340" y="96"/>
                    <a:pt x="339" y="95"/>
                  </a:cubicBezTo>
                  <a:cubicBezTo>
                    <a:pt x="338" y="95"/>
                    <a:pt x="333" y="92"/>
                    <a:pt x="332" y="91"/>
                  </a:cubicBezTo>
                  <a:cubicBezTo>
                    <a:pt x="331" y="90"/>
                    <a:pt x="329" y="90"/>
                    <a:pt x="327" y="89"/>
                  </a:cubicBezTo>
                  <a:cubicBezTo>
                    <a:pt x="325" y="89"/>
                    <a:pt x="324" y="90"/>
                    <a:pt x="322" y="90"/>
                  </a:cubicBezTo>
                  <a:cubicBezTo>
                    <a:pt x="320" y="90"/>
                    <a:pt x="319" y="90"/>
                    <a:pt x="319" y="91"/>
                  </a:cubicBezTo>
                  <a:cubicBezTo>
                    <a:pt x="319" y="92"/>
                    <a:pt x="318" y="92"/>
                    <a:pt x="318" y="91"/>
                  </a:cubicBezTo>
                  <a:cubicBezTo>
                    <a:pt x="317" y="91"/>
                    <a:pt x="316" y="91"/>
                    <a:pt x="314" y="91"/>
                  </a:cubicBezTo>
                  <a:cubicBezTo>
                    <a:pt x="313" y="90"/>
                    <a:pt x="313" y="89"/>
                    <a:pt x="312" y="89"/>
                  </a:cubicBezTo>
                  <a:cubicBezTo>
                    <a:pt x="311" y="89"/>
                    <a:pt x="311" y="90"/>
                    <a:pt x="309" y="89"/>
                  </a:cubicBezTo>
                  <a:cubicBezTo>
                    <a:pt x="307" y="89"/>
                    <a:pt x="306" y="89"/>
                    <a:pt x="304" y="87"/>
                  </a:cubicBezTo>
                  <a:cubicBezTo>
                    <a:pt x="302" y="86"/>
                    <a:pt x="301" y="86"/>
                    <a:pt x="301" y="86"/>
                  </a:cubicBezTo>
                  <a:cubicBezTo>
                    <a:pt x="301" y="86"/>
                    <a:pt x="300" y="86"/>
                    <a:pt x="300" y="86"/>
                  </a:cubicBezTo>
                  <a:cubicBezTo>
                    <a:pt x="300" y="86"/>
                    <a:pt x="299" y="85"/>
                    <a:pt x="299" y="85"/>
                  </a:cubicBezTo>
                  <a:cubicBezTo>
                    <a:pt x="299" y="85"/>
                    <a:pt x="298" y="85"/>
                    <a:pt x="298" y="85"/>
                  </a:cubicBezTo>
                  <a:cubicBezTo>
                    <a:pt x="298" y="85"/>
                    <a:pt x="297" y="85"/>
                    <a:pt x="297" y="85"/>
                  </a:cubicBezTo>
                  <a:cubicBezTo>
                    <a:pt x="297" y="85"/>
                    <a:pt x="296" y="86"/>
                    <a:pt x="296" y="86"/>
                  </a:cubicBezTo>
                  <a:cubicBezTo>
                    <a:pt x="296" y="86"/>
                    <a:pt x="296" y="86"/>
                    <a:pt x="296" y="87"/>
                  </a:cubicBezTo>
                  <a:cubicBezTo>
                    <a:pt x="296" y="87"/>
                    <a:pt x="296" y="87"/>
                    <a:pt x="295" y="87"/>
                  </a:cubicBezTo>
                  <a:cubicBezTo>
                    <a:pt x="295" y="87"/>
                    <a:pt x="295" y="87"/>
                    <a:pt x="295" y="87"/>
                  </a:cubicBezTo>
                  <a:cubicBezTo>
                    <a:pt x="295" y="87"/>
                    <a:pt x="295" y="87"/>
                    <a:pt x="294" y="87"/>
                  </a:cubicBezTo>
                  <a:cubicBezTo>
                    <a:pt x="294" y="87"/>
                    <a:pt x="293" y="87"/>
                    <a:pt x="293" y="87"/>
                  </a:cubicBezTo>
                  <a:cubicBezTo>
                    <a:pt x="293" y="87"/>
                    <a:pt x="292" y="87"/>
                    <a:pt x="292" y="87"/>
                  </a:cubicBezTo>
                  <a:cubicBezTo>
                    <a:pt x="292" y="88"/>
                    <a:pt x="292" y="88"/>
                    <a:pt x="292" y="88"/>
                  </a:cubicBezTo>
                  <a:cubicBezTo>
                    <a:pt x="292" y="88"/>
                    <a:pt x="292" y="88"/>
                    <a:pt x="292" y="88"/>
                  </a:cubicBezTo>
                  <a:cubicBezTo>
                    <a:pt x="291" y="88"/>
                    <a:pt x="291" y="88"/>
                    <a:pt x="291" y="89"/>
                  </a:cubicBezTo>
                  <a:cubicBezTo>
                    <a:pt x="291" y="89"/>
                    <a:pt x="291" y="89"/>
                    <a:pt x="290" y="90"/>
                  </a:cubicBezTo>
                  <a:cubicBezTo>
                    <a:pt x="290" y="90"/>
                    <a:pt x="290" y="89"/>
                    <a:pt x="289" y="89"/>
                  </a:cubicBezTo>
                  <a:cubicBezTo>
                    <a:pt x="289" y="89"/>
                    <a:pt x="289" y="89"/>
                    <a:pt x="289" y="89"/>
                  </a:cubicBezTo>
                  <a:cubicBezTo>
                    <a:pt x="288" y="90"/>
                    <a:pt x="288" y="90"/>
                    <a:pt x="288" y="90"/>
                  </a:cubicBezTo>
                  <a:cubicBezTo>
                    <a:pt x="288" y="90"/>
                    <a:pt x="288" y="90"/>
                    <a:pt x="287" y="91"/>
                  </a:cubicBezTo>
                  <a:cubicBezTo>
                    <a:pt x="287" y="91"/>
                    <a:pt x="287" y="91"/>
                    <a:pt x="287" y="91"/>
                  </a:cubicBezTo>
                  <a:cubicBezTo>
                    <a:pt x="287" y="91"/>
                    <a:pt x="286" y="91"/>
                    <a:pt x="286" y="92"/>
                  </a:cubicBezTo>
                  <a:cubicBezTo>
                    <a:pt x="286" y="92"/>
                    <a:pt x="286" y="92"/>
                    <a:pt x="285" y="93"/>
                  </a:cubicBezTo>
                  <a:cubicBezTo>
                    <a:pt x="285" y="93"/>
                    <a:pt x="285" y="94"/>
                    <a:pt x="285" y="94"/>
                  </a:cubicBezTo>
                  <a:cubicBezTo>
                    <a:pt x="285" y="95"/>
                    <a:pt x="284" y="95"/>
                    <a:pt x="284" y="95"/>
                  </a:cubicBezTo>
                  <a:cubicBezTo>
                    <a:pt x="284" y="95"/>
                    <a:pt x="283" y="95"/>
                    <a:pt x="283" y="95"/>
                  </a:cubicBezTo>
                  <a:cubicBezTo>
                    <a:pt x="283" y="95"/>
                    <a:pt x="283" y="94"/>
                    <a:pt x="283" y="94"/>
                  </a:cubicBezTo>
                  <a:cubicBezTo>
                    <a:pt x="284" y="94"/>
                    <a:pt x="284" y="94"/>
                    <a:pt x="284" y="93"/>
                  </a:cubicBezTo>
                  <a:cubicBezTo>
                    <a:pt x="284" y="93"/>
                    <a:pt x="284" y="92"/>
                    <a:pt x="284" y="92"/>
                  </a:cubicBezTo>
                  <a:cubicBezTo>
                    <a:pt x="284" y="92"/>
                    <a:pt x="284" y="92"/>
                    <a:pt x="284" y="92"/>
                  </a:cubicBezTo>
                  <a:cubicBezTo>
                    <a:pt x="284" y="92"/>
                    <a:pt x="284" y="91"/>
                    <a:pt x="284" y="91"/>
                  </a:cubicBezTo>
                  <a:cubicBezTo>
                    <a:pt x="284" y="91"/>
                    <a:pt x="284" y="91"/>
                    <a:pt x="284" y="91"/>
                  </a:cubicBezTo>
                  <a:cubicBezTo>
                    <a:pt x="285" y="91"/>
                    <a:pt x="285" y="91"/>
                    <a:pt x="285" y="90"/>
                  </a:cubicBezTo>
                  <a:cubicBezTo>
                    <a:pt x="285" y="90"/>
                    <a:pt x="285" y="90"/>
                    <a:pt x="285" y="90"/>
                  </a:cubicBezTo>
                  <a:cubicBezTo>
                    <a:pt x="286" y="90"/>
                    <a:pt x="286" y="90"/>
                    <a:pt x="285" y="89"/>
                  </a:cubicBezTo>
                  <a:cubicBezTo>
                    <a:pt x="285" y="89"/>
                    <a:pt x="285" y="89"/>
                    <a:pt x="285" y="89"/>
                  </a:cubicBezTo>
                  <a:cubicBezTo>
                    <a:pt x="284" y="89"/>
                    <a:pt x="284" y="88"/>
                    <a:pt x="284" y="88"/>
                  </a:cubicBezTo>
                  <a:cubicBezTo>
                    <a:pt x="284" y="88"/>
                    <a:pt x="285" y="88"/>
                    <a:pt x="285" y="87"/>
                  </a:cubicBezTo>
                  <a:cubicBezTo>
                    <a:pt x="285" y="87"/>
                    <a:pt x="286" y="87"/>
                    <a:pt x="286" y="87"/>
                  </a:cubicBezTo>
                  <a:cubicBezTo>
                    <a:pt x="286" y="87"/>
                    <a:pt x="286" y="87"/>
                    <a:pt x="287" y="86"/>
                  </a:cubicBezTo>
                  <a:cubicBezTo>
                    <a:pt x="287" y="86"/>
                    <a:pt x="287" y="86"/>
                    <a:pt x="287" y="86"/>
                  </a:cubicBezTo>
                  <a:cubicBezTo>
                    <a:pt x="287" y="86"/>
                    <a:pt x="287" y="86"/>
                    <a:pt x="287" y="85"/>
                  </a:cubicBezTo>
                  <a:cubicBezTo>
                    <a:pt x="287" y="85"/>
                    <a:pt x="287" y="85"/>
                    <a:pt x="287" y="85"/>
                  </a:cubicBezTo>
                  <a:cubicBezTo>
                    <a:pt x="287" y="85"/>
                    <a:pt x="287" y="85"/>
                    <a:pt x="287" y="85"/>
                  </a:cubicBezTo>
                  <a:cubicBezTo>
                    <a:pt x="287" y="84"/>
                    <a:pt x="287" y="84"/>
                    <a:pt x="287" y="84"/>
                  </a:cubicBezTo>
                  <a:cubicBezTo>
                    <a:pt x="287" y="83"/>
                    <a:pt x="287" y="83"/>
                    <a:pt x="286" y="83"/>
                  </a:cubicBezTo>
                  <a:cubicBezTo>
                    <a:pt x="286" y="83"/>
                    <a:pt x="286" y="83"/>
                    <a:pt x="285" y="83"/>
                  </a:cubicBezTo>
                  <a:cubicBezTo>
                    <a:pt x="285" y="83"/>
                    <a:pt x="285" y="83"/>
                    <a:pt x="285" y="84"/>
                  </a:cubicBezTo>
                  <a:cubicBezTo>
                    <a:pt x="285" y="84"/>
                    <a:pt x="285" y="84"/>
                    <a:pt x="285" y="84"/>
                  </a:cubicBezTo>
                  <a:cubicBezTo>
                    <a:pt x="285" y="84"/>
                    <a:pt x="285" y="84"/>
                    <a:pt x="285" y="85"/>
                  </a:cubicBezTo>
                  <a:cubicBezTo>
                    <a:pt x="285" y="85"/>
                    <a:pt x="285" y="86"/>
                    <a:pt x="284" y="86"/>
                  </a:cubicBezTo>
                  <a:cubicBezTo>
                    <a:pt x="284" y="86"/>
                    <a:pt x="284" y="85"/>
                    <a:pt x="284" y="85"/>
                  </a:cubicBezTo>
                  <a:cubicBezTo>
                    <a:pt x="284" y="85"/>
                    <a:pt x="284" y="86"/>
                    <a:pt x="284" y="86"/>
                  </a:cubicBezTo>
                  <a:cubicBezTo>
                    <a:pt x="283" y="86"/>
                    <a:pt x="283" y="86"/>
                    <a:pt x="283" y="86"/>
                  </a:cubicBezTo>
                  <a:cubicBezTo>
                    <a:pt x="283" y="86"/>
                    <a:pt x="283" y="85"/>
                    <a:pt x="284" y="85"/>
                  </a:cubicBezTo>
                  <a:cubicBezTo>
                    <a:pt x="284" y="85"/>
                    <a:pt x="284" y="85"/>
                    <a:pt x="284" y="85"/>
                  </a:cubicBezTo>
                  <a:cubicBezTo>
                    <a:pt x="284" y="85"/>
                    <a:pt x="284" y="85"/>
                    <a:pt x="284" y="84"/>
                  </a:cubicBezTo>
                  <a:cubicBezTo>
                    <a:pt x="284" y="84"/>
                    <a:pt x="284" y="84"/>
                    <a:pt x="284" y="84"/>
                  </a:cubicBezTo>
                  <a:cubicBezTo>
                    <a:pt x="284" y="84"/>
                    <a:pt x="284" y="84"/>
                    <a:pt x="285" y="84"/>
                  </a:cubicBezTo>
                  <a:cubicBezTo>
                    <a:pt x="285" y="83"/>
                    <a:pt x="285" y="83"/>
                    <a:pt x="285" y="82"/>
                  </a:cubicBezTo>
                  <a:cubicBezTo>
                    <a:pt x="285" y="82"/>
                    <a:pt x="285" y="82"/>
                    <a:pt x="285" y="82"/>
                  </a:cubicBezTo>
                  <a:cubicBezTo>
                    <a:pt x="285" y="81"/>
                    <a:pt x="285" y="81"/>
                    <a:pt x="285" y="81"/>
                  </a:cubicBezTo>
                  <a:cubicBezTo>
                    <a:pt x="285" y="81"/>
                    <a:pt x="285" y="81"/>
                    <a:pt x="285" y="80"/>
                  </a:cubicBezTo>
                  <a:cubicBezTo>
                    <a:pt x="285" y="80"/>
                    <a:pt x="286" y="79"/>
                    <a:pt x="285" y="79"/>
                  </a:cubicBezTo>
                  <a:cubicBezTo>
                    <a:pt x="285" y="78"/>
                    <a:pt x="284" y="79"/>
                    <a:pt x="283" y="78"/>
                  </a:cubicBezTo>
                  <a:cubicBezTo>
                    <a:pt x="283" y="78"/>
                    <a:pt x="283" y="78"/>
                    <a:pt x="283" y="77"/>
                  </a:cubicBezTo>
                  <a:cubicBezTo>
                    <a:pt x="283" y="77"/>
                    <a:pt x="283" y="77"/>
                    <a:pt x="283" y="77"/>
                  </a:cubicBezTo>
                  <a:cubicBezTo>
                    <a:pt x="283" y="77"/>
                    <a:pt x="282" y="76"/>
                    <a:pt x="282" y="76"/>
                  </a:cubicBezTo>
                  <a:cubicBezTo>
                    <a:pt x="282" y="76"/>
                    <a:pt x="282" y="76"/>
                    <a:pt x="282" y="76"/>
                  </a:cubicBezTo>
                  <a:cubicBezTo>
                    <a:pt x="282" y="76"/>
                    <a:pt x="282" y="76"/>
                    <a:pt x="282" y="76"/>
                  </a:cubicBezTo>
                  <a:cubicBezTo>
                    <a:pt x="282" y="76"/>
                    <a:pt x="281" y="76"/>
                    <a:pt x="281" y="76"/>
                  </a:cubicBezTo>
                  <a:cubicBezTo>
                    <a:pt x="281" y="76"/>
                    <a:pt x="281" y="76"/>
                    <a:pt x="281" y="76"/>
                  </a:cubicBezTo>
                  <a:cubicBezTo>
                    <a:pt x="281" y="75"/>
                    <a:pt x="281" y="75"/>
                    <a:pt x="281" y="75"/>
                  </a:cubicBezTo>
                  <a:cubicBezTo>
                    <a:pt x="281" y="74"/>
                    <a:pt x="280" y="74"/>
                    <a:pt x="280" y="74"/>
                  </a:cubicBezTo>
                  <a:cubicBezTo>
                    <a:pt x="280" y="74"/>
                    <a:pt x="279" y="75"/>
                    <a:pt x="279" y="75"/>
                  </a:cubicBezTo>
                  <a:cubicBezTo>
                    <a:pt x="279" y="75"/>
                    <a:pt x="279" y="75"/>
                    <a:pt x="279" y="76"/>
                  </a:cubicBezTo>
                  <a:cubicBezTo>
                    <a:pt x="279" y="76"/>
                    <a:pt x="279" y="78"/>
                    <a:pt x="278" y="78"/>
                  </a:cubicBezTo>
                  <a:cubicBezTo>
                    <a:pt x="278" y="78"/>
                    <a:pt x="277" y="78"/>
                    <a:pt x="277" y="78"/>
                  </a:cubicBezTo>
                  <a:cubicBezTo>
                    <a:pt x="277" y="77"/>
                    <a:pt x="278" y="77"/>
                    <a:pt x="278" y="77"/>
                  </a:cubicBezTo>
                  <a:cubicBezTo>
                    <a:pt x="278" y="77"/>
                    <a:pt x="278" y="77"/>
                    <a:pt x="278" y="77"/>
                  </a:cubicBezTo>
                  <a:cubicBezTo>
                    <a:pt x="278" y="76"/>
                    <a:pt x="278" y="76"/>
                    <a:pt x="277" y="76"/>
                  </a:cubicBezTo>
                  <a:cubicBezTo>
                    <a:pt x="277" y="76"/>
                    <a:pt x="277" y="76"/>
                    <a:pt x="277" y="76"/>
                  </a:cubicBezTo>
                  <a:cubicBezTo>
                    <a:pt x="277" y="76"/>
                    <a:pt x="277" y="76"/>
                    <a:pt x="277" y="76"/>
                  </a:cubicBezTo>
                  <a:cubicBezTo>
                    <a:pt x="276" y="75"/>
                    <a:pt x="276" y="75"/>
                    <a:pt x="277" y="75"/>
                  </a:cubicBezTo>
                  <a:cubicBezTo>
                    <a:pt x="277" y="75"/>
                    <a:pt x="277" y="75"/>
                    <a:pt x="277" y="74"/>
                  </a:cubicBezTo>
                  <a:cubicBezTo>
                    <a:pt x="277" y="74"/>
                    <a:pt x="277" y="73"/>
                    <a:pt x="276" y="73"/>
                  </a:cubicBezTo>
                  <a:cubicBezTo>
                    <a:pt x="276" y="73"/>
                    <a:pt x="277" y="75"/>
                    <a:pt x="276" y="74"/>
                  </a:cubicBezTo>
                  <a:cubicBezTo>
                    <a:pt x="276" y="74"/>
                    <a:pt x="275" y="74"/>
                    <a:pt x="275" y="74"/>
                  </a:cubicBezTo>
                  <a:cubicBezTo>
                    <a:pt x="275" y="74"/>
                    <a:pt x="275" y="74"/>
                    <a:pt x="275" y="73"/>
                  </a:cubicBezTo>
                  <a:cubicBezTo>
                    <a:pt x="275" y="73"/>
                    <a:pt x="275" y="73"/>
                    <a:pt x="275" y="73"/>
                  </a:cubicBezTo>
                  <a:cubicBezTo>
                    <a:pt x="274" y="73"/>
                    <a:pt x="275" y="72"/>
                    <a:pt x="274" y="72"/>
                  </a:cubicBezTo>
                  <a:cubicBezTo>
                    <a:pt x="274" y="72"/>
                    <a:pt x="274" y="71"/>
                    <a:pt x="274" y="71"/>
                  </a:cubicBezTo>
                  <a:cubicBezTo>
                    <a:pt x="274" y="71"/>
                    <a:pt x="274" y="72"/>
                    <a:pt x="274" y="72"/>
                  </a:cubicBezTo>
                  <a:cubicBezTo>
                    <a:pt x="274" y="72"/>
                    <a:pt x="274" y="73"/>
                    <a:pt x="274" y="73"/>
                  </a:cubicBezTo>
                  <a:cubicBezTo>
                    <a:pt x="273" y="73"/>
                    <a:pt x="273" y="73"/>
                    <a:pt x="273" y="73"/>
                  </a:cubicBezTo>
                  <a:cubicBezTo>
                    <a:pt x="273" y="72"/>
                    <a:pt x="272" y="72"/>
                    <a:pt x="272" y="72"/>
                  </a:cubicBezTo>
                  <a:cubicBezTo>
                    <a:pt x="272" y="72"/>
                    <a:pt x="271" y="72"/>
                    <a:pt x="271" y="72"/>
                  </a:cubicBezTo>
                  <a:cubicBezTo>
                    <a:pt x="271" y="71"/>
                    <a:pt x="271" y="71"/>
                    <a:pt x="271" y="71"/>
                  </a:cubicBezTo>
                  <a:cubicBezTo>
                    <a:pt x="271" y="71"/>
                    <a:pt x="270" y="71"/>
                    <a:pt x="270" y="71"/>
                  </a:cubicBezTo>
                  <a:cubicBezTo>
                    <a:pt x="270" y="71"/>
                    <a:pt x="269" y="71"/>
                    <a:pt x="269" y="71"/>
                  </a:cubicBezTo>
                  <a:cubicBezTo>
                    <a:pt x="269" y="71"/>
                    <a:pt x="269" y="70"/>
                    <a:pt x="269" y="70"/>
                  </a:cubicBezTo>
                  <a:cubicBezTo>
                    <a:pt x="269" y="70"/>
                    <a:pt x="270" y="70"/>
                    <a:pt x="270" y="69"/>
                  </a:cubicBezTo>
                  <a:cubicBezTo>
                    <a:pt x="270" y="69"/>
                    <a:pt x="270" y="69"/>
                    <a:pt x="270" y="69"/>
                  </a:cubicBezTo>
                  <a:cubicBezTo>
                    <a:pt x="269" y="69"/>
                    <a:pt x="269" y="69"/>
                    <a:pt x="269" y="69"/>
                  </a:cubicBezTo>
                  <a:cubicBezTo>
                    <a:pt x="268" y="69"/>
                    <a:pt x="269" y="70"/>
                    <a:pt x="268" y="70"/>
                  </a:cubicBezTo>
                  <a:cubicBezTo>
                    <a:pt x="268" y="70"/>
                    <a:pt x="267" y="70"/>
                    <a:pt x="267" y="70"/>
                  </a:cubicBezTo>
                  <a:cubicBezTo>
                    <a:pt x="267" y="70"/>
                    <a:pt x="266" y="70"/>
                    <a:pt x="266" y="70"/>
                  </a:cubicBezTo>
                  <a:cubicBezTo>
                    <a:pt x="266" y="70"/>
                    <a:pt x="266" y="69"/>
                    <a:pt x="265" y="69"/>
                  </a:cubicBezTo>
                  <a:cubicBezTo>
                    <a:pt x="265" y="69"/>
                    <a:pt x="265" y="69"/>
                    <a:pt x="265" y="70"/>
                  </a:cubicBezTo>
                  <a:cubicBezTo>
                    <a:pt x="265" y="70"/>
                    <a:pt x="265" y="70"/>
                    <a:pt x="265" y="69"/>
                  </a:cubicBezTo>
                  <a:cubicBezTo>
                    <a:pt x="264" y="69"/>
                    <a:pt x="264" y="69"/>
                    <a:pt x="264" y="69"/>
                  </a:cubicBezTo>
                  <a:cubicBezTo>
                    <a:pt x="264" y="68"/>
                    <a:pt x="264" y="69"/>
                    <a:pt x="264" y="68"/>
                  </a:cubicBezTo>
                  <a:cubicBezTo>
                    <a:pt x="263" y="68"/>
                    <a:pt x="263" y="68"/>
                    <a:pt x="263" y="68"/>
                  </a:cubicBezTo>
                  <a:cubicBezTo>
                    <a:pt x="263" y="67"/>
                    <a:pt x="263" y="67"/>
                    <a:pt x="263" y="67"/>
                  </a:cubicBezTo>
                  <a:cubicBezTo>
                    <a:pt x="263" y="67"/>
                    <a:pt x="263" y="67"/>
                    <a:pt x="263" y="68"/>
                  </a:cubicBezTo>
                  <a:cubicBezTo>
                    <a:pt x="263" y="67"/>
                    <a:pt x="263" y="67"/>
                    <a:pt x="263" y="67"/>
                  </a:cubicBezTo>
                  <a:cubicBezTo>
                    <a:pt x="262" y="67"/>
                    <a:pt x="262" y="69"/>
                    <a:pt x="262" y="69"/>
                  </a:cubicBezTo>
                  <a:cubicBezTo>
                    <a:pt x="261" y="69"/>
                    <a:pt x="261" y="68"/>
                    <a:pt x="261" y="68"/>
                  </a:cubicBezTo>
                  <a:cubicBezTo>
                    <a:pt x="261" y="67"/>
                    <a:pt x="261" y="67"/>
                    <a:pt x="261" y="67"/>
                  </a:cubicBezTo>
                  <a:cubicBezTo>
                    <a:pt x="261" y="67"/>
                    <a:pt x="261" y="66"/>
                    <a:pt x="261" y="66"/>
                  </a:cubicBezTo>
                  <a:cubicBezTo>
                    <a:pt x="261" y="66"/>
                    <a:pt x="261" y="66"/>
                    <a:pt x="260" y="67"/>
                  </a:cubicBezTo>
                  <a:cubicBezTo>
                    <a:pt x="260" y="67"/>
                    <a:pt x="260" y="67"/>
                    <a:pt x="260" y="67"/>
                  </a:cubicBezTo>
                  <a:cubicBezTo>
                    <a:pt x="260" y="66"/>
                    <a:pt x="259" y="66"/>
                    <a:pt x="259" y="65"/>
                  </a:cubicBezTo>
                  <a:cubicBezTo>
                    <a:pt x="258" y="65"/>
                    <a:pt x="258" y="66"/>
                    <a:pt x="258" y="67"/>
                  </a:cubicBezTo>
                  <a:cubicBezTo>
                    <a:pt x="257" y="67"/>
                    <a:pt x="257" y="66"/>
                    <a:pt x="256" y="66"/>
                  </a:cubicBezTo>
                  <a:cubicBezTo>
                    <a:pt x="256" y="65"/>
                    <a:pt x="255" y="66"/>
                    <a:pt x="255" y="66"/>
                  </a:cubicBezTo>
                  <a:cubicBezTo>
                    <a:pt x="254" y="66"/>
                    <a:pt x="254" y="66"/>
                    <a:pt x="253" y="66"/>
                  </a:cubicBezTo>
                  <a:cubicBezTo>
                    <a:pt x="253" y="67"/>
                    <a:pt x="252" y="67"/>
                    <a:pt x="252" y="66"/>
                  </a:cubicBezTo>
                  <a:cubicBezTo>
                    <a:pt x="252" y="66"/>
                    <a:pt x="251" y="66"/>
                    <a:pt x="251" y="67"/>
                  </a:cubicBezTo>
                  <a:cubicBezTo>
                    <a:pt x="250" y="67"/>
                    <a:pt x="250" y="68"/>
                    <a:pt x="249" y="69"/>
                  </a:cubicBezTo>
                  <a:cubicBezTo>
                    <a:pt x="249" y="70"/>
                    <a:pt x="249" y="70"/>
                    <a:pt x="249" y="71"/>
                  </a:cubicBezTo>
                  <a:cubicBezTo>
                    <a:pt x="249" y="72"/>
                    <a:pt x="248" y="72"/>
                    <a:pt x="247" y="73"/>
                  </a:cubicBezTo>
                  <a:cubicBezTo>
                    <a:pt x="246" y="75"/>
                    <a:pt x="246" y="74"/>
                    <a:pt x="245" y="75"/>
                  </a:cubicBezTo>
                  <a:cubicBezTo>
                    <a:pt x="245" y="75"/>
                    <a:pt x="244" y="77"/>
                    <a:pt x="243" y="78"/>
                  </a:cubicBezTo>
                  <a:cubicBezTo>
                    <a:pt x="243" y="79"/>
                    <a:pt x="242" y="79"/>
                    <a:pt x="241" y="79"/>
                  </a:cubicBezTo>
                  <a:cubicBezTo>
                    <a:pt x="240" y="79"/>
                    <a:pt x="240" y="80"/>
                    <a:pt x="240" y="80"/>
                  </a:cubicBezTo>
                  <a:cubicBezTo>
                    <a:pt x="239" y="81"/>
                    <a:pt x="239" y="82"/>
                    <a:pt x="238" y="84"/>
                  </a:cubicBezTo>
                  <a:cubicBezTo>
                    <a:pt x="237" y="87"/>
                    <a:pt x="238" y="86"/>
                    <a:pt x="237" y="87"/>
                  </a:cubicBezTo>
                  <a:cubicBezTo>
                    <a:pt x="237" y="88"/>
                    <a:pt x="237" y="85"/>
                    <a:pt x="237" y="84"/>
                  </a:cubicBezTo>
                  <a:cubicBezTo>
                    <a:pt x="237" y="83"/>
                    <a:pt x="238" y="81"/>
                    <a:pt x="238" y="80"/>
                  </a:cubicBezTo>
                  <a:cubicBezTo>
                    <a:pt x="238" y="80"/>
                    <a:pt x="239" y="80"/>
                    <a:pt x="239" y="79"/>
                  </a:cubicBezTo>
                  <a:cubicBezTo>
                    <a:pt x="239" y="79"/>
                    <a:pt x="239" y="79"/>
                    <a:pt x="239" y="78"/>
                  </a:cubicBezTo>
                  <a:cubicBezTo>
                    <a:pt x="238" y="78"/>
                    <a:pt x="238" y="78"/>
                    <a:pt x="238" y="79"/>
                  </a:cubicBezTo>
                  <a:cubicBezTo>
                    <a:pt x="237" y="79"/>
                    <a:pt x="237" y="79"/>
                    <a:pt x="236" y="79"/>
                  </a:cubicBezTo>
                  <a:cubicBezTo>
                    <a:pt x="235" y="79"/>
                    <a:pt x="235" y="79"/>
                    <a:pt x="235" y="80"/>
                  </a:cubicBezTo>
                  <a:cubicBezTo>
                    <a:pt x="234" y="80"/>
                    <a:pt x="234" y="81"/>
                    <a:pt x="234" y="81"/>
                  </a:cubicBezTo>
                  <a:cubicBezTo>
                    <a:pt x="234" y="80"/>
                    <a:pt x="234" y="80"/>
                    <a:pt x="234" y="79"/>
                  </a:cubicBezTo>
                  <a:cubicBezTo>
                    <a:pt x="234" y="79"/>
                    <a:pt x="233" y="79"/>
                    <a:pt x="233" y="79"/>
                  </a:cubicBezTo>
                  <a:cubicBezTo>
                    <a:pt x="232" y="79"/>
                    <a:pt x="231" y="79"/>
                    <a:pt x="231" y="79"/>
                  </a:cubicBezTo>
                  <a:cubicBezTo>
                    <a:pt x="230" y="79"/>
                    <a:pt x="229" y="80"/>
                    <a:pt x="229" y="80"/>
                  </a:cubicBezTo>
                  <a:cubicBezTo>
                    <a:pt x="228" y="79"/>
                    <a:pt x="228" y="79"/>
                    <a:pt x="228" y="79"/>
                  </a:cubicBezTo>
                  <a:cubicBezTo>
                    <a:pt x="227" y="78"/>
                    <a:pt x="227" y="78"/>
                    <a:pt x="226" y="79"/>
                  </a:cubicBezTo>
                  <a:cubicBezTo>
                    <a:pt x="226" y="79"/>
                    <a:pt x="226" y="79"/>
                    <a:pt x="226" y="78"/>
                  </a:cubicBezTo>
                  <a:cubicBezTo>
                    <a:pt x="226" y="78"/>
                    <a:pt x="226" y="78"/>
                    <a:pt x="226" y="77"/>
                  </a:cubicBezTo>
                  <a:cubicBezTo>
                    <a:pt x="226" y="76"/>
                    <a:pt x="225" y="76"/>
                    <a:pt x="225" y="75"/>
                  </a:cubicBezTo>
                  <a:cubicBezTo>
                    <a:pt x="225" y="75"/>
                    <a:pt x="225" y="73"/>
                    <a:pt x="225" y="73"/>
                  </a:cubicBezTo>
                  <a:cubicBezTo>
                    <a:pt x="225" y="72"/>
                    <a:pt x="225" y="71"/>
                    <a:pt x="224" y="71"/>
                  </a:cubicBezTo>
                  <a:cubicBezTo>
                    <a:pt x="224" y="70"/>
                    <a:pt x="224" y="70"/>
                    <a:pt x="225" y="69"/>
                  </a:cubicBezTo>
                  <a:cubicBezTo>
                    <a:pt x="225" y="68"/>
                    <a:pt x="224" y="68"/>
                    <a:pt x="224" y="69"/>
                  </a:cubicBezTo>
                  <a:cubicBezTo>
                    <a:pt x="223" y="69"/>
                    <a:pt x="223" y="70"/>
                    <a:pt x="222" y="71"/>
                  </a:cubicBezTo>
                  <a:cubicBezTo>
                    <a:pt x="221" y="71"/>
                    <a:pt x="219" y="73"/>
                    <a:pt x="218" y="73"/>
                  </a:cubicBezTo>
                  <a:cubicBezTo>
                    <a:pt x="217" y="74"/>
                    <a:pt x="215" y="75"/>
                    <a:pt x="214" y="76"/>
                  </a:cubicBezTo>
                  <a:cubicBezTo>
                    <a:pt x="212" y="76"/>
                    <a:pt x="211" y="77"/>
                    <a:pt x="211" y="77"/>
                  </a:cubicBezTo>
                  <a:cubicBezTo>
                    <a:pt x="210" y="78"/>
                    <a:pt x="210" y="78"/>
                    <a:pt x="211" y="77"/>
                  </a:cubicBezTo>
                  <a:cubicBezTo>
                    <a:pt x="211" y="76"/>
                    <a:pt x="210" y="76"/>
                    <a:pt x="210" y="76"/>
                  </a:cubicBezTo>
                  <a:cubicBezTo>
                    <a:pt x="210" y="75"/>
                    <a:pt x="209" y="76"/>
                    <a:pt x="209" y="75"/>
                  </a:cubicBezTo>
                  <a:cubicBezTo>
                    <a:pt x="208" y="75"/>
                    <a:pt x="208" y="76"/>
                    <a:pt x="207" y="76"/>
                  </a:cubicBezTo>
                  <a:cubicBezTo>
                    <a:pt x="207" y="76"/>
                    <a:pt x="206" y="76"/>
                    <a:pt x="206" y="76"/>
                  </a:cubicBezTo>
                  <a:cubicBezTo>
                    <a:pt x="206" y="76"/>
                    <a:pt x="207" y="75"/>
                    <a:pt x="209" y="74"/>
                  </a:cubicBezTo>
                  <a:cubicBezTo>
                    <a:pt x="210" y="74"/>
                    <a:pt x="210" y="74"/>
                    <a:pt x="211" y="74"/>
                  </a:cubicBezTo>
                  <a:cubicBezTo>
                    <a:pt x="212" y="74"/>
                    <a:pt x="212" y="74"/>
                    <a:pt x="213" y="74"/>
                  </a:cubicBezTo>
                  <a:cubicBezTo>
                    <a:pt x="213" y="73"/>
                    <a:pt x="213" y="72"/>
                    <a:pt x="213" y="72"/>
                  </a:cubicBezTo>
                  <a:cubicBezTo>
                    <a:pt x="213" y="72"/>
                    <a:pt x="214" y="71"/>
                    <a:pt x="215" y="71"/>
                  </a:cubicBezTo>
                  <a:cubicBezTo>
                    <a:pt x="216" y="70"/>
                    <a:pt x="215" y="69"/>
                    <a:pt x="215" y="68"/>
                  </a:cubicBezTo>
                  <a:cubicBezTo>
                    <a:pt x="215" y="68"/>
                    <a:pt x="215" y="67"/>
                    <a:pt x="216" y="66"/>
                  </a:cubicBezTo>
                  <a:cubicBezTo>
                    <a:pt x="217" y="65"/>
                    <a:pt x="217" y="65"/>
                    <a:pt x="218" y="64"/>
                  </a:cubicBezTo>
                  <a:cubicBezTo>
                    <a:pt x="219" y="62"/>
                    <a:pt x="218" y="62"/>
                    <a:pt x="219" y="61"/>
                  </a:cubicBezTo>
                  <a:cubicBezTo>
                    <a:pt x="220" y="60"/>
                    <a:pt x="220" y="60"/>
                    <a:pt x="221" y="59"/>
                  </a:cubicBezTo>
                  <a:cubicBezTo>
                    <a:pt x="222" y="58"/>
                    <a:pt x="222" y="58"/>
                    <a:pt x="222" y="57"/>
                  </a:cubicBezTo>
                  <a:cubicBezTo>
                    <a:pt x="223" y="57"/>
                    <a:pt x="224" y="57"/>
                    <a:pt x="225" y="56"/>
                  </a:cubicBezTo>
                  <a:cubicBezTo>
                    <a:pt x="226" y="56"/>
                    <a:pt x="226" y="55"/>
                    <a:pt x="226" y="54"/>
                  </a:cubicBezTo>
                  <a:cubicBezTo>
                    <a:pt x="227" y="54"/>
                    <a:pt x="228" y="52"/>
                    <a:pt x="228" y="51"/>
                  </a:cubicBezTo>
                  <a:cubicBezTo>
                    <a:pt x="229" y="51"/>
                    <a:pt x="230" y="50"/>
                    <a:pt x="230" y="49"/>
                  </a:cubicBezTo>
                  <a:cubicBezTo>
                    <a:pt x="231" y="48"/>
                    <a:pt x="231" y="47"/>
                    <a:pt x="232" y="47"/>
                  </a:cubicBezTo>
                  <a:cubicBezTo>
                    <a:pt x="233" y="46"/>
                    <a:pt x="233" y="46"/>
                    <a:pt x="233" y="45"/>
                  </a:cubicBezTo>
                  <a:cubicBezTo>
                    <a:pt x="233" y="45"/>
                    <a:pt x="232" y="45"/>
                    <a:pt x="232" y="45"/>
                  </a:cubicBezTo>
                  <a:cubicBezTo>
                    <a:pt x="231" y="45"/>
                    <a:pt x="231" y="45"/>
                    <a:pt x="232" y="45"/>
                  </a:cubicBezTo>
                  <a:cubicBezTo>
                    <a:pt x="232" y="44"/>
                    <a:pt x="233" y="44"/>
                    <a:pt x="233" y="43"/>
                  </a:cubicBezTo>
                  <a:cubicBezTo>
                    <a:pt x="233" y="42"/>
                    <a:pt x="233" y="41"/>
                    <a:pt x="233" y="40"/>
                  </a:cubicBezTo>
                  <a:cubicBezTo>
                    <a:pt x="232" y="39"/>
                    <a:pt x="232" y="38"/>
                    <a:pt x="231" y="38"/>
                  </a:cubicBezTo>
                  <a:cubicBezTo>
                    <a:pt x="229" y="38"/>
                    <a:pt x="228" y="39"/>
                    <a:pt x="228" y="38"/>
                  </a:cubicBezTo>
                  <a:cubicBezTo>
                    <a:pt x="227" y="37"/>
                    <a:pt x="227" y="36"/>
                    <a:pt x="226" y="36"/>
                  </a:cubicBezTo>
                  <a:cubicBezTo>
                    <a:pt x="226" y="35"/>
                    <a:pt x="226" y="35"/>
                    <a:pt x="225" y="36"/>
                  </a:cubicBezTo>
                  <a:cubicBezTo>
                    <a:pt x="224" y="36"/>
                    <a:pt x="225" y="35"/>
                    <a:pt x="226" y="35"/>
                  </a:cubicBezTo>
                  <a:cubicBezTo>
                    <a:pt x="226" y="34"/>
                    <a:pt x="225" y="33"/>
                    <a:pt x="224" y="32"/>
                  </a:cubicBezTo>
                  <a:cubicBezTo>
                    <a:pt x="223" y="30"/>
                    <a:pt x="222" y="24"/>
                    <a:pt x="222" y="22"/>
                  </a:cubicBezTo>
                  <a:cubicBezTo>
                    <a:pt x="222" y="20"/>
                    <a:pt x="222" y="16"/>
                    <a:pt x="222" y="15"/>
                  </a:cubicBezTo>
                  <a:cubicBezTo>
                    <a:pt x="221" y="14"/>
                    <a:pt x="220" y="13"/>
                    <a:pt x="219" y="12"/>
                  </a:cubicBezTo>
                  <a:cubicBezTo>
                    <a:pt x="218" y="11"/>
                    <a:pt x="217" y="10"/>
                    <a:pt x="216" y="9"/>
                  </a:cubicBezTo>
                  <a:cubicBezTo>
                    <a:pt x="216" y="9"/>
                    <a:pt x="216" y="9"/>
                    <a:pt x="216" y="9"/>
                  </a:cubicBezTo>
                  <a:cubicBezTo>
                    <a:pt x="216" y="10"/>
                    <a:pt x="216" y="11"/>
                    <a:pt x="216" y="12"/>
                  </a:cubicBezTo>
                  <a:cubicBezTo>
                    <a:pt x="216" y="13"/>
                    <a:pt x="215" y="14"/>
                    <a:pt x="214" y="15"/>
                  </a:cubicBezTo>
                  <a:cubicBezTo>
                    <a:pt x="213" y="15"/>
                    <a:pt x="213" y="15"/>
                    <a:pt x="212" y="16"/>
                  </a:cubicBezTo>
                  <a:cubicBezTo>
                    <a:pt x="211" y="18"/>
                    <a:pt x="211" y="20"/>
                    <a:pt x="211" y="22"/>
                  </a:cubicBezTo>
                  <a:cubicBezTo>
                    <a:pt x="210" y="23"/>
                    <a:pt x="210" y="24"/>
                    <a:pt x="210" y="26"/>
                  </a:cubicBezTo>
                  <a:cubicBezTo>
                    <a:pt x="210" y="27"/>
                    <a:pt x="210" y="27"/>
                    <a:pt x="209" y="28"/>
                  </a:cubicBezTo>
                  <a:cubicBezTo>
                    <a:pt x="208" y="29"/>
                    <a:pt x="208" y="30"/>
                    <a:pt x="207" y="31"/>
                  </a:cubicBezTo>
                  <a:cubicBezTo>
                    <a:pt x="207" y="32"/>
                    <a:pt x="206" y="33"/>
                    <a:pt x="205" y="33"/>
                  </a:cubicBezTo>
                  <a:cubicBezTo>
                    <a:pt x="204" y="33"/>
                    <a:pt x="203" y="33"/>
                    <a:pt x="203" y="33"/>
                  </a:cubicBezTo>
                  <a:cubicBezTo>
                    <a:pt x="202" y="33"/>
                    <a:pt x="202" y="33"/>
                    <a:pt x="202" y="34"/>
                  </a:cubicBezTo>
                  <a:cubicBezTo>
                    <a:pt x="201" y="34"/>
                    <a:pt x="200" y="34"/>
                    <a:pt x="199" y="33"/>
                  </a:cubicBezTo>
                  <a:cubicBezTo>
                    <a:pt x="198" y="33"/>
                    <a:pt x="198" y="32"/>
                    <a:pt x="196" y="32"/>
                  </a:cubicBezTo>
                  <a:cubicBezTo>
                    <a:pt x="194" y="32"/>
                    <a:pt x="195" y="34"/>
                    <a:pt x="194" y="34"/>
                  </a:cubicBezTo>
                  <a:cubicBezTo>
                    <a:pt x="194" y="35"/>
                    <a:pt x="193" y="34"/>
                    <a:pt x="193" y="34"/>
                  </a:cubicBezTo>
                  <a:cubicBezTo>
                    <a:pt x="192" y="34"/>
                    <a:pt x="192" y="34"/>
                    <a:pt x="191" y="34"/>
                  </a:cubicBezTo>
                  <a:cubicBezTo>
                    <a:pt x="190" y="34"/>
                    <a:pt x="190" y="35"/>
                    <a:pt x="188" y="34"/>
                  </a:cubicBezTo>
                  <a:cubicBezTo>
                    <a:pt x="187" y="34"/>
                    <a:pt x="186" y="34"/>
                    <a:pt x="186" y="33"/>
                  </a:cubicBezTo>
                  <a:cubicBezTo>
                    <a:pt x="185" y="32"/>
                    <a:pt x="185" y="31"/>
                    <a:pt x="183" y="31"/>
                  </a:cubicBezTo>
                  <a:cubicBezTo>
                    <a:pt x="182" y="30"/>
                    <a:pt x="181" y="32"/>
                    <a:pt x="179" y="32"/>
                  </a:cubicBezTo>
                  <a:cubicBezTo>
                    <a:pt x="178" y="32"/>
                    <a:pt x="177" y="32"/>
                    <a:pt x="177" y="31"/>
                  </a:cubicBezTo>
                  <a:cubicBezTo>
                    <a:pt x="176" y="31"/>
                    <a:pt x="176" y="30"/>
                    <a:pt x="176" y="30"/>
                  </a:cubicBezTo>
                  <a:cubicBezTo>
                    <a:pt x="175" y="30"/>
                    <a:pt x="175" y="31"/>
                    <a:pt x="174" y="31"/>
                  </a:cubicBezTo>
                  <a:cubicBezTo>
                    <a:pt x="174" y="31"/>
                    <a:pt x="173" y="31"/>
                    <a:pt x="173" y="31"/>
                  </a:cubicBezTo>
                  <a:cubicBezTo>
                    <a:pt x="172" y="31"/>
                    <a:pt x="172" y="31"/>
                    <a:pt x="171" y="31"/>
                  </a:cubicBezTo>
                  <a:cubicBezTo>
                    <a:pt x="172" y="32"/>
                    <a:pt x="172" y="33"/>
                    <a:pt x="173" y="34"/>
                  </a:cubicBezTo>
                  <a:cubicBezTo>
                    <a:pt x="173" y="35"/>
                    <a:pt x="174" y="35"/>
                    <a:pt x="174" y="36"/>
                  </a:cubicBezTo>
                  <a:cubicBezTo>
                    <a:pt x="174" y="37"/>
                    <a:pt x="174" y="38"/>
                    <a:pt x="173" y="38"/>
                  </a:cubicBezTo>
                  <a:cubicBezTo>
                    <a:pt x="173" y="39"/>
                    <a:pt x="171" y="38"/>
                    <a:pt x="171" y="38"/>
                  </a:cubicBezTo>
                  <a:cubicBezTo>
                    <a:pt x="170" y="38"/>
                    <a:pt x="170" y="38"/>
                    <a:pt x="170" y="38"/>
                  </a:cubicBezTo>
                  <a:cubicBezTo>
                    <a:pt x="169" y="38"/>
                    <a:pt x="169" y="38"/>
                    <a:pt x="169" y="38"/>
                  </a:cubicBezTo>
                  <a:cubicBezTo>
                    <a:pt x="168" y="38"/>
                    <a:pt x="167" y="38"/>
                    <a:pt x="166" y="37"/>
                  </a:cubicBezTo>
                  <a:cubicBezTo>
                    <a:pt x="165" y="37"/>
                    <a:pt x="165" y="37"/>
                    <a:pt x="164" y="36"/>
                  </a:cubicBezTo>
                  <a:cubicBezTo>
                    <a:pt x="163" y="36"/>
                    <a:pt x="163" y="35"/>
                    <a:pt x="162" y="35"/>
                  </a:cubicBezTo>
                  <a:cubicBezTo>
                    <a:pt x="163" y="36"/>
                    <a:pt x="162" y="37"/>
                    <a:pt x="162" y="37"/>
                  </a:cubicBezTo>
                  <a:cubicBezTo>
                    <a:pt x="162" y="37"/>
                    <a:pt x="162" y="38"/>
                    <a:pt x="162" y="38"/>
                  </a:cubicBezTo>
                  <a:cubicBezTo>
                    <a:pt x="162" y="38"/>
                    <a:pt x="162" y="38"/>
                    <a:pt x="162" y="38"/>
                  </a:cubicBezTo>
                  <a:cubicBezTo>
                    <a:pt x="161" y="39"/>
                    <a:pt x="161" y="40"/>
                    <a:pt x="160" y="40"/>
                  </a:cubicBezTo>
                  <a:cubicBezTo>
                    <a:pt x="159" y="40"/>
                    <a:pt x="159" y="40"/>
                    <a:pt x="158" y="40"/>
                  </a:cubicBezTo>
                  <a:cubicBezTo>
                    <a:pt x="158" y="40"/>
                    <a:pt x="157" y="40"/>
                    <a:pt x="157" y="41"/>
                  </a:cubicBezTo>
                  <a:cubicBezTo>
                    <a:pt x="157" y="41"/>
                    <a:pt x="157" y="41"/>
                    <a:pt x="156" y="41"/>
                  </a:cubicBezTo>
                  <a:cubicBezTo>
                    <a:pt x="156" y="40"/>
                    <a:pt x="155" y="40"/>
                    <a:pt x="155" y="40"/>
                  </a:cubicBezTo>
                  <a:cubicBezTo>
                    <a:pt x="154" y="40"/>
                    <a:pt x="153" y="40"/>
                    <a:pt x="152" y="39"/>
                  </a:cubicBezTo>
                  <a:cubicBezTo>
                    <a:pt x="152" y="39"/>
                    <a:pt x="152" y="40"/>
                    <a:pt x="151" y="40"/>
                  </a:cubicBezTo>
                  <a:cubicBezTo>
                    <a:pt x="151" y="41"/>
                    <a:pt x="151" y="41"/>
                    <a:pt x="151" y="42"/>
                  </a:cubicBezTo>
                  <a:cubicBezTo>
                    <a:pt x="151" y="42"/>
                    <a:pt x="152" y="43"/>
                    <a:pt x="152" y="43"/>
                  </a:cubicBezTo>
                  <a:cubicBezTo>
                    <a:pt x="152" y="44"/>
                    <a:pt x="151" y="46"/>
                    <a:pt x="150" y="45"/>
                  </a:cubicBezTo>
                  <a:cubicBezTo>
                    <a:pt x="150" y="45"/>
                    <a:pt x="149" y="45"/>
                    <a:pt x="149" y="45"/>
                  </a:cubicBezTo>
                  <a:cubicBezTo>
                    <a:pt x="148" y="44"/>
                    <a:pt x="147" y="44"/>
                    <a:pt x="147" y="44"/>
                  </a:cubicBezTo>
                  <a:cubicBezTo>
                    <a:pt x="146" y="44"/>
                    <a:pt x="146" y="44"/>
                    <a:pt x="145" y="44"/>
                  </a:cubicBezTo>
                  <a:cubicBezTo>
                    <a:pt x="145" y="45"/>
                    <a:pt x="145" y="45"/>
                    <a:pt x="145" y="45"/>
                  </a:cubicBezTo>
                  <a:cubicBezTo>
                    <a:pt x="145" y="45"/>
                    <a:pt x="144" y="45"/>
                    <a:pt x="144" y="45"/>
                  </a:cubicBezTo>
                  <a:cubicBezTo>
                    <a:pt x="143" y="45"/>
                    <a:pt x="142" y="44"/>
                    <a:pt x="141" y="43"/>
                  </a:cubicBezTo>
                  <a:cubicBezTo>
                    <a:pt x="140" y="42"/>
                    <a:pt x="140" y="42"/>
                    <a:pt x="139" y="41"/>
                  </a:cubicBezTo>
                  <a:cubicBezTo>
                    <a:pt x="139" y="41"/>
                    <a:pt x="139" y="40"/>
                    <a:pt x="138" y="40"/>
                  </a:cubicBezTo>
                  <a:cubicBezTo>
                    <a:pt x="137" y="38"/>
                    <a:pt x="138" y="36"/>
                    <a:pt x="137" y="34"/>
                  </a:cubicBezTo>
                  <a:cubicBezTo>
                    <a:pt x="137" y="34"/>
                    <a:pt x="136" y="34"/>
                    <a:pt x="136" y="33"/>
                  </a:cubicBezTo>
                  <a:cubicBezTo>
                    <a:pt x="136" y="33"/>
                    <a:pt x="135" y="33"/>
                    <a:pt x="135" y="32"/>
                  </a:cubicBezTo>
                  <a:cubicBezTo>
                    <a:pt x="135" y="31"/>
                    <a:pt x="135" y="29"/>
                    <a:pt x="135" y="28"/>
                  </a:cubicBezTo>
                  <a:cubicBezTo>
                    <a:pt x="135" y="27"/>
                    <a:pt x="135" y="26"/>
                    <a:pt x="135" y="25"/>
                  </a:cubicBezTo>
                  <a:cubicBezTo>
                    <a:pt x="135" y="25"/>
                    <a:pt x="136" y="24"/>
                    <a:pt x="136" y="24"/>
                  </a:cubicBezTo>
                  <a:cubicBezTo>
                    <a:pt x="136" y="23"/>
                    <a:pt x="136" y="23"/>
                    <a:pt x="136" y="22"/>
                  </a:cubicBezTo>
                  <a:cubicBezTo>
                    <a:pt x="136" y="22"/>
                    <a:pt x="136" y="21"/>
                    <a:pt x="136" y="21"/>
                  </a:cubicBezTo>
                  <a:cubicBezTo>
                    <a:pt x="136" y="20"/>
                    <a:pt x="137" y="20"/>
                    <a:pt x="137" y="20"/>
                  </a:cubicBezTo>
                  <a:cubicBezTo>
                    <a:pt x="137" y="19"/>
                    <a:pt x="138" y="19"/>
                    <a:pt x="138" y="18"/>
                  </a:cubicBezTo>
                  <a:cubicBezTo>
                    <a:pt x="139" y="17"/>
                    <a:pt x="137" y="16"/>
                    <a:pt x="138" y="15"/>
                  </a:cubicBezTo>
                  <a:cubicBezTo>
                    <a:pt x="138" y="15"/>
                    <a:pt x="138" y="14"/>
                    <a:pt x="138" y="13"/>
                  </a:cubicBezTo>
                  <a:cubicBezTo>
                    <a:pt x="137" y="12"/>
                    <a:pt x="138" y="10"/>
                    <a:pt x="137" y="10"/>
                  </a:cubicBezTo>
                  <a:cubicBezTo>
                    <a:pt x="136" y="8"/>
                    <a:pt x="133" y="10"/>
                    <a:pt x="132" y="8"/>
                  </a:cubicBezTo>
                  <a:cubicBezTo>
                    <a:pt x="133" y="8"/>
                    <a:pt x="133" y="8"/>
                    <a:pt x="133" y="8"/>
                  </a:cubicBezTo>
                  <a:cubicBezTo>
                    <a:pt x="134" y="8"/>
                    <a:pt x="134" y="6"/>
                    <a:pt x="135" y="5"/>
                  </a:cubicBezTo>
                  <a:cubicBezTo>
                    <a:pt x="135" y="4"/>
                    <a:pt x="136" y="4"/>
                    <a:pt x="135" y="3"/>
                  </a:cubicBezTo>
                  <a:cubicBezTo>
                    <a:pt x="135" y="2"/>
                    <a:pt x="135" y="1"/>
                    <a:pt x="134" y="0"/>
                  </a:cubicBezTo>
                  <a:cubicBezTo>
                    <a:pt x="132" y="0"/>
                    <a:pt x="132" y="1"/>
                    <a:pt x="131" y="1"/>
                  </a:cubicBezTo>
                  <a:cubicBezTo>
                    <a:pt x="130" y="1"/>
                    <a:pt x="129" y="1"/>
                    <a:pt x="128" y="1"/>
                  </a:cubicBezTo>
                  <a:cubicBezTo>
                    <a:pt x="128" y="2"/>
                    <a:pt x="129" y="2"/>
                    <a:pt x="129" y="2"/>
                  </a:cubicBezTo>
                  <a:cubicBezTo>
                    <a:pt x="129" y="3"/>
                    <a:pt x="130" y="4"/>
                    <a:pt x="129" y="4"/>
                  </a:cubicBezTo>
                  <a:cubicBezTo>
                    <a:pt x="128" y="5"/>
                    <a:pt x="128" y="5"/>
                    <a:pt x="128" y="5"/>
                  </a:cubicBezTo>
                  <a:cubicBezTo>
                    <a:pt x="127" y="5"/>
                    <a:pt x="127" y="6"/>
                    <a:pt x="127" y="6"/>
                  </a:cubicBezTo>
                  <a:cubicBezTo>
                    <a:pt x="127" y="7"/>
                    <a:pt x="126" y="7"/>
                    <a:pt x="126" y="8"/>
                  </a:cubicBezTo>
                  <a:cubicBezTo>
                    <a:pt x="125" y="8"/>
                    <a:pt x="125" y="9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3" y="9"/>
                    <a:pt x="123" y="9"/>
                    <a:pt x="122" y="9"/>
                  </a:cubicBezTo>
                  <a:cubicBezTo>
                    <a:pt x="122" y="9"/>
                    <a:pt x="121" y="9"/>
                    <a:pt x="120" y="9"/>
                  </a:cubicBezTo>
                  <a:cubicBezTo>
                    <a:pt x="120" y="9"/>
                    <a:pt x="120" y="9"/>
                    <a:pt x="120" y="10"/>
                  </a:cubicBezTo>
                  <a:cubicBezTo>
                    <a:pt x="119" y="10"/>
                    <a:pt x="119" y="10"/>
                    <a:pt x="118" y="11"/>
                  </a:cubicBezTo>
                  <a:cubicBezTo>
                    <a:pt x="117" y="12"/>
                    <a:pt x="116" y="13"/>
                    <a:pt x="114" y="13"/>
                  </a:cubicBezTo>
                  <a:cubicBezTo>
                    <a:pt x="113" y="13"/>
                    <a:pt x="112" y="12"/>
                    <a:pt x="111" y="13"/>
                  </a:cubicBezTo>
                  <a:cubicBezTo>
                    <a:pt x="110" y="13"/>
                    <a:pt x="109" y="13"/>
                    <a:pt x="108" y="14"/>
                  </a:cubicBezTo>
                  <a:cubicBezTo>
                    <a:pt x="107" y="14"/>
                    <a:pt x="108" y="15"/>
                    <a:pt x="108" y="16"/>
                  </a:cubicBezTo>
                  <a:cubicBezTo>
                    <a:pt x="109" y="17"/>
                    <a:pt x="109" y="19"/>
                    <a:pt x="108" y="20"/>
                  </a:cubicBezTo>
                  <a:cubicBezTo>
                    <a:pt x="107" y="20"/>
                    <a:pt x="106" y="19"/>
                    <a:pt x="106" y="19"/>
                  </a:cubicBezTo>
                  <a:cubicBezTo>
                    <a:pt x="105" y="18"/>
                    <a:pt x="104" y="17"/>
                    <a:pt x="104" y="16"/>
                  </a:cubicBezTo>
                  <a:cubicBezTo>
                    <a:pt x="103" y="15"/>
                    <a:pt x="103" y="15"/>
                    <a:pt x="102" y="15"/>
                  </a:cubicBezTo>
                  <a:cubicBezTo>
                    <a:pt x="101" y="15"/>
                    <a:pt x="101" y="15"/>
                    <a:pt x="101" y="15"/>
                  </a:cubicBezTo>
                  <a:cubicBezTo>
                    <a:pt x="100" y="15"/>
                    <a:pt x="100" y="16"/>
                    <a:pt x="100" y="16"/>
                  </a:cubicBezTo>
                  <a:cubicBezTo>
                    <a:pt x="99" y="16"/>
                    <a:pt x="100" y="15"/>
                    <a:pt x="99" y="15"/>
                  </a:cubicBezTo>
                  <a:cubicBezTo>
                    <a:pt x="98" y="14"/>
                    <a:pt x="98" y="15"/>
                    <a:pt x="97" y="15"/>
                  </a:cubicBezTo>
                  <a:cubicBezTo>
                    <a:pt x="95" y="15"/>
                    <a:pt x="95" y="14"/>
                    <a:pt x="94" y="13"/>
                  </a:cubicBezTo>
                  <a:cubicBezTo>
                    <a:pt x="94" y="13"/>
                    <a:pt x="94" y="13"/>
                    <a:pt x="93" y="13"/>
                  </a:cubicBezTo>
                  <a:cubicBezTo>
                    <a:pt x="93" y="13"/>
                    <a:pt x="92" y="13"/>
                    <a:pt x="92" y="13"/>
                  </a:cubicBezTo>
                  <a:cubicBezTo>
                    <a:pt x="92" y="13"/>
                    <a:pt x="91" y="13"/>
                    <a:pt x="91" y="13"/>
                  </a:cubicBezTo>
                  <a:cubicBezTo>
                    <a:pt x="90" y="12"/>
                    <a:pt x="90" y="10"/>
                    <a:pt x="89" y="10"/>
                  </a:cubicBezTo>
                  <a:cubicBezTo>
                    <a:pt x="88" y="12"/>
                    <a:pt x="89" y="12"/>
                    <a:pt x="90" y="14"/>
                  </a:cubicBezTo>
                  <a:cubicBezTo>
                    <a:pt x="91" y="14"/>
                    <a:pt x="91" y="14"/>
                    <a:pt x="92" y="15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93" y="15"/>
                    <a:pt x="93" y="15"/>
                    <a:pt x="93" y="15"/>
                  </a:cubicBezTo>
                  <a:cubicBezTo>
                    <a:pt x="94" y="16"/>
                    <a:pt x="94" y="17"/>
                    <a:pt x="94" y="19"/>
                  </a:cubicBezTo>
                  <a:cubicBezTo>
                    <a:pt x="94" y="20"/>
                    <a:pt x="93" y="21"/>
                    <a:pt x="94" y="22"/>
                  </a:cubicBezTo>
                  <a:cubicBezTo>
                    <a:pt x="95" y="23"/>
                    <a:pt x="96" y="23"/>
                    <a:pt x="96" y="25"/>
                  </a:cubicBezTo>
                  <a:cubicBezTo>
                    <a:pt x="96" y="25"/>
                    <a:pt x="96" y="26"/>
                    <a:pt x="96" y="27"/>
                  </a:cubicBezTo>
                  <a:cubicBezTo>
                    <a:pt x="96" y="28"/>
                    <a:pt x="95" y="29"/>
                    <a:pt x="95" y="30"/>
                  </a:cubicBezTo>
                  <a:cubicBezTo>
                    <a:pt x="96" y="31"/>
                    <a:pt x="96" y="31"/>
                    <a:pt x="98" y="31"/>
                  </a:cubicBezTo>
                  <a:cubicBezTo>
                    <a:pt x="98" y="31"/>
                    <a:pt x="99" y="31"/>
                    <a:pt x="99" y="32"/>
                  </a:cubicBezTo>
                  <a:cubicBezTo>
                    <a:pt x="100" y="32"/>
                    <a:pt x="100" y="32"/>
                    <a:pt x="101" y="32"/>
                  </a:cubicBezTo>
                  <a:cubicBezTo>
                    <a:pt x="102" y="34"/>
                    <a:pt x="100" y="35"/>
                    <a:pt x="98" y="36"/>
                  </a:cubicBezTo>
                  <a:cubicBezTo>
                    <a:pt x="98" y="36"/>
                    <a:pt x="98" y="36"/>
                    <a:pt x="97" y="36"/>
                  </a:cubicBezTo>
                  <a:cubicBezTo>
                    <a:pt x="97" y="37"/>
                    <a:pt x="97" y="37"/>
                    <a:pt x="97" y="37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5" y="37"/>
                    <a:pt x="95" y="38"/>
                    <a:pt x="95" y="38"/>
                  </a:cubicBezTo>
                  <a:cubicBezTo>
                    <a:pt x="95" y="39"/>
                    <a:pt x="96" y="39"/>
                    <a:pt x="96" y="40"/>
                  </a:cubicBezTo>
                  <a:cubicBezTo>
                    <a:pt x="95" y="41"/>
                    <a:pt x="95" y="41"/>
                    <a:pt x="94" y="42"/>
                  </a:cubicBezTo>
                  <a:cubicBezTo>
                    <a:pt x="94" y="43"/>
                    <a:pt x="93" y="43"/>
                    <a:pt x="93" y="43"/>
                  </a:cubicBezTo>
                  <a:cubicBezTo>
                    <a:pt x="92" y="42"/>
                    <a:pt x="93" y="42"/>
                    <a:pt x="92" y="41"/>
                  </a:cubicBezTo>
                  <a:cubicBezTo>
                    <a:pt x="92" y="41"/>
                    <a:pt x="91" y="41"/>
                    <a:pt x="90" y="42"/>
                  </a:cubicBezTo>
                  <a:cubicBezTo>
                    <a:pt x="90" y="42"/>
                    <a:pt x="90" y="42"/>
                    <a:pt x="89" y="42"/>
                  </a:cubicBezTo>
                  <a:cubicBezTo>
                    <a:pt x="89" y="43"/>
                    <a:pt x="89" y="43"/>
                    <a:pt x="89" y="43"/>
                  </a:cubicBezTo>
                  <a:cubicBezTo>
                    <a:pt x="89" y="43"/>
                    <a:pt x="89" y="43"/>
                    <a:pt x="89" y="43"/>
                  </a:cubicBezTo>
                  <a:cubicBezTo>
                    <a:pt x="87" y="44"/>
                    <a:pt x="86" y="45"/>
                    <a:pt x="85" y="46"/>
                  </a:cubicBezTo>
                  <a:cubicBezTo>
                    <a:pt x="85" y="47"/>
                    <a:pt x="85" y="47"/>
                    <a:pt x="85" y="48"/>
                  </a:cubicBezTo>
                  <a:cubicBezTo>
                    <a:pt x="84" y="48"/>
                    <a:pt x="84" y="49"/>
                    <a:pt x="84" y="49"/>
                  </a:cubicBezTo>
                  <a:cubicBezTo>
                    <a:pt x="83" y="51"/>
                    <a:pt x="82" y="52"/>
                    <a:pt x="81" y="52"/>
                  </a:cubicBezTo>
                  <a:cubicBezTo>
                    <a:pt x="81" y="50"/>
                    <a:pt x="82" y="48"/>
                    <a:pt x="80" y="48"/>
                  </a:cubicBezTo>
                  <a:cubicBezTo>
                    <a:pt x="78" y="47"/>
                    <a:pt x="76" y="50"/>
                    <a:pt x="74" y="50"/>
                  </a:cubicBezTo>
                  <a:cubicBezTo>
                    <a:pt x="73" y="50"/>
                    <a:pt x="72" y="50"/>
                    <a:pt x="72" y="49"/>
                  </a:cubicBezTo>
                  <a:cubicBezTo>
                    <a:pt x="71" y="49"/>
                    <a:pt x="71" y="48"/>
                    <a:pt x="70" y="48"/>
                  </a:cubicBezTo>
                  <a:cubicBezTo>
                    <a:pt x="69" y="47"/>
                    <a:pt x="69" y="47"/>
                    <a:pt x="68" y="46"/>
                  </a:cubicBezTo>
                  <a:cubicBezTo>
                    <a:pt x="68" y="46"/>
                    <a:pt x="67" y="46"/>
                    <a:pt x="67" y="46"/>
                  </a:cubicBezTo>
                  <a:cubicBezTo>
                    <a:pt x="67" y="46"/>
                    <a:pt x="67" y="46"/>
                    <a:pt x="66" y="46"/>
                  </a:cubicBezTo>
                  <a:cubicBezTo>
                    <a:pt x="66" y="46"/>
                    <a:pt x="65" y="45"/>
                    <a:pt x="65" y="45"/>
                  </a:cubicBezTo>
                  <a:cubicBezTo>
                    <a:pt x="65" y="44"/>
                    <a:pt x="66" y="44"/>
                    <a:pt x="65" y="43"/>
                  </a:cubicBezTo>
                  <a:cubicBezTo>
                    <a:pt x="65" y="42"/>
                    <a:pt x="65" y="43"/>
                    <a:pt x="65" y="42"/>
                  </a:cubicBezTo>
                  <a:cubicBezTo>
                    <a:pt x="64" y="42"/>
                    <a:pt x="64" y="41"/>
                    <a:pt x="64" y="40"/>
                  </a:cubicBezTo>
                  <a:cubicBezTo>
                    <a:pt x="64" y="40"/>
                    <a:pt x="64" y="39"/>
                    <a:pt x="63" y="38"/>
                  </a:cubicBezTo>
                  <a:cubicBezTo>
                    <a:pt x="63" y="38"/>
                    <a:pt x="63" y="38"/>
                    <a:pt x="63" y="38"/>
                  </a:cubicBezTo>
                  <a:cubicBezTo>
                    <a:pt x="63" y="37"/>
                    <a:pt x="63" y="37"/>
                    <a:pt x="62" y="37"/>
                  </a:cubicBezTo>
                  <a:cubicBezTo>
                    <a:pt x="62" y="36"/>
                    <a:pt x="62" y="36"/>
                    <a:pt x="61" y="35"/>
                  </a:cubicBezTo>
                  <a:cubicBezTo>
                    <a:pt x="60" y="35"/>
                    <a:pt x="59" y="36"/>
                    <a:pt x="59" y="37"/>
                  </a:cubicBezTo>
                  <a:cubicBezTo>
                    <a:pt x="58" y="37"/>
                    <a:pt x="58" y="38"/>
                    <a:pt x="57" y="38"/>
                  </a:cubicBezTo>
                  <a:cubicBezTo>
                    <a:pt x="57" y="39"/>
                    <a:pt x="57" y="38"/>
                    <a:pt x="56" y="38"/>
                  </a:cubicBezTo>
                  <a:cubicBezTo>
                    <a:pt x="56" y="37"/>
                    <a:pt x="57" y="37"/>
                    <a:pt x="56" y="36"/>
                  </a:cubicBezTo>
                  <a:cubicBezTo>
                    <a:pt x="55" y="36"/>
                    <a:pt x="55" y="36"/>
                    <a:pt x="54" y="37"/>
                  </a:cubicBezTo>
                  <a:cubicBezTo>
                    <a:pt x="54" y="37"/>
                    <a:pt x="55" y="38"/>
                    <a:pt x="54" y="39"/>
                  </a:cubicBezTo>
                  <a:cubicBezTo>
                    <a:pt x="54" y="39"/>
                    <a:pt x="53" y="39"/>
                    <a:pt x="53" y="39"/>
                  </a:cubicBezTo>
                  <a:cubicBezTo>
                    <a:pt x="51" y="39"/>
                    <a:pt x="50" y="40"/>
                    <a:pt x="49" y="39"/>
                  </a:cubicBezTo>
                  <a:cubicBezTo>
                    <a:pt x="47" y="39"/>
                    <a:pt x="47" y="39"/>
                    <a:pt x="45" y="39"/>
                  </a:cubicBezTo>
                  <a:cubicBezTo>
                    <a:pt x="45" y="39"/>
                    <a:pt x="44" y="40"/>
                    <a:pt x="43" y="40"/>
                  </a:cubicBezTo>
                  <a:cubicBezTo>
                    <a:pt x="42" y="40"/>
                    <a:pt x="41" y="40"/>
                    <a:pt x="40" y="39"/>
                  </a:cubicBezTo>
                  <a:cubicBezTo>
                    <a:pt x="40" y="39"/>
                    <a:pt x="40" y="39"/>
                    <a:pt x="39" y="39"/>
                  </a:cubicBezTo>
                  <a:cubicBezTo>
                    <a:pt x="39" y="39"/>
                    <a:pt x="38" y="39"/>
                    <a:pt x="38" y="39"/>
                  </a:cubicBezTo>
                  <a:cubicBezTo>
                    <a:pt x="38" y="40"/>
                    <a:pt x="37" y="40"/>
                    <a:pt x="37" y="41"/>
                  </a:cubicBezTo>
                  <a:cubicBezTo>
                    <a:pt x="37" y="41"/>
                    <a:pt x="37" y="42"/>
                    <a:pt x="37" y="43"/>
                  </a:cubicBezTo>
                  <a:cubicBezTo>
                    <a:pt x="37" y="44"/>
                    <a:pt x="38" y="45"/>
                    <a:pt x="38" y="45"/>
                  </a:cubicBezTo>
                  <a:cubicBezTo>
                    <a:pt x="39" y="45"/>
                    <a:pt x="40" y="46"/>
                    <a:pt x="40" y="46"/>
                  </a:cubicBezTo>
                  <a:cubicBezTo>
                    <a:pt x="41" y="46"/>
                    <a:pt x="42" y="47"/>
                    <a:pt x="42" y="48"/>
                  </a:cubicBezTo>
                  <a:cubicBezTo>
                    <a:pt x="43" y="48"/>
                    <a:pt x="44" y="48"/>
                    <a:pt x="44" y="49"/>
                  </a:cubicBezTo>
                  <a:cubicBezTo>
                    <a:pt x="44" y="50"/>
                    <a:pt x="44" y="51"/>
                    <a:pt x="43" y="51"/>
                  </a:cubicBezTo>
                  <a:cubicBezTo>
                    <a:pt x="43" y="51"/>
                    <a:pt x="42" y="51"/>
                    <a:pt x="42" y="51"/>
                  </a:cubicBezTo>
                  <a:cubicBezTo>
                    <a:pt x="41" y="51"/>
                    <a:pt x="41" y="50"/>
                    <a:pt x="40" y="50"/>
                  </a:cubicBezTo>
                  <a:cubicBezTo>
                    <a:pt x="40" y="50"/>
                    <a:pt x="39" y="50"/>
                    <a:pt x="39" y="50"/>
                  </a:cubicBezTo>
                  <a:cubicBezTo>
                    <a:pt x="38" y="51"/>
                    <a:pt x="39" y="51"/>
                    <a:pt x="38" y="52"/>
                  </a:cubicBezTo>
                  <a:cubicBezTo>
                    <a:pt x="38" y="52"/>
                    <a:pt x="37" y="52"/>
                    <a:pt x="37" y="52"/>
                  </a:cubicBezTo>
                  <a:cubicBezTo>
                    <a:pt x="36" y="52"/>
                    <a:pt x="37" y="52"/>
                    <a:pt x="36" y="53"/>
                  </a:cubicBezTo>
                  <a:cubicBezTo>
                    <a:pt x="36" y="54"/>
                    <a:pt x="36" y="54"/>
                    <a:pt x="36" y="55"/>
                  </a:cubicBezTo>
                  <a:cubicBezTo>
                    <a:pt x="36" y="57"/>
                    <a:pt x="36" y="59"/>
                    <a:pt x="36" y="61"/>
                  </a:cubicBezTo>
                  <a:cubicBezTo>
                    <a:pt x="37" y="62"/>
                    <a:pt x="38" y="62"/>
                    <a:pt x="39" y="63"/>
                  </a:cubicBezTo>
                  <a:cubicBezTo>
                    <a:pt x="40" y="64"/>
                    <a:pt x="41" y="66"/>
                    <a:pt x="41" y="67"/>
                  </a:cubicBezTo>
                  <a:cubicBezTo>
                    <a:pt x="42" y="69"/>
                    <a:pt x="42" y="70"/>
                    <a:pt x="43" y="71"/>
                  </a:cubicBezTo>
                  <a:cubicBezTo>
                    <a:pt x="43" y="71"/>
                    <a:pt x="43" y="72"/>
                    <a:pt x="43" y="73"/>
                  </a:cubicBezTo>
                  <a:cubicBezTo>
                    <a:pt x="43" y="74"/>
                    <a:pt x="43" y="74"/>
                    <a:pt x="43" y="75"/>
                  </a:cubicBezTo>
                  <a:cubicBezTo>
                    <a:pt x="39" y="106"/>
                    <a:pt x="39" y="106"/>
                    <a:pt x="39" y="106"/>
                  </a:cubicBezTo>
                  <a:cubicBezTo>
                    <a:pt x="39" y="106"/>
                    <a:pt x="38" y="106"/>
                    <a:pt x="38" y="105"/>
                  </a:cubicBezTo>
                  <a:cubicBezTo>
                    <a:pt x="37" y="105"/>
                    <a:pt x="37" y="105"/>
                    <a:pt x="36" y="105"/>
                  </a:cubicBezTo>
                  <a:cubicBezTo>
                    <a:pt x="36" y="106"/>
                    <a:pt x="35" y="106"/>
                    <a:pt x="35" y="106"/>
                  </a:cubicBezTo>
                  <a:cubicBezTo>
                    <a:pt x="34" y="106"/>
                    <a:pt x="34" y="105"/>
                    <a:pt x="33" y="104"/>
                  </a:cubicBezTo>
                  <a:cubicBezTo>
                    <a:pt x="33" y="104"/>
                    <a:pt x="31" y="103"/>
                    <a:pt x="30" y="103"/>
                  </a:cubicBezTo>
                  <a:cubicBezTo>
                    <a:pt x="30" y="103"/>
                    <a:pt x="29" y="104"/>
                    <a:pt x="29" y="104"/>
                  </a:cubicBezTo>
                  <a:cubicBezTo>
                    <a:pt x="28" y="105"/>
                    <a:pt x="29" y="106"/>
                    <a:pt x="28" y="106"/>
                  </a:cubicBezTo>
                  <a:cubicBezTo>
                    <a:pt x="27" y="109"/>
                    <a:pt x="23" y="108"/>
                    <a:pt x="22" y="108"/>
                  </a:cubicBezTo>
                  <a:cubicBezTo>
                    <a:pt x="20" y="109"/>
                    <a:pt x="20" y="110"/>
                    <a:pt x="18" y="110"/>
                  </a:cubicBezTo>
                  <a:cubicBezTo>
                    <a:pt x="17" y="110"/>
                    <a:pt x="16" y="111"/>
                    <a:pt x="14" y="112"/>
                  </a:cubicBezTo>
                  <a:cubicBezTo>
                    <a:pt x="13" y="113"/>
                    <a:pt x="10" y="115"/>
                    <a:pt x="10" y="117"/>
                  </a:cubicBezTo>
                  <a:cubicBezTo>
                    <a:pt x="9" y="118"/>
                    <a:pt x="10" y="119"/>
                    <a:pt x="10" y="120"/>
                  </a:cubicBezTo>
                  <a:cubicBezTo>
                    <a:pt x="10" y="121"/>
                    <a:pt x="9" y="123"/>
                    <a:pt x="8" y="124"/>
                  </a:cubicBezTo>
                  <a:cubicBezTo>
                    <a:pt x="7" y="124"/>
                    <a:pt x="7" y="124"/>
                    <a:pt x="7" y="125"/>
                  </a:cubicBezTo>
                  <a:cubicBezTo>
                    <a:pt x="7" y="125"/>
                    <a:pt x="7" y="126"/>
                    <a:pt x="7" y="126"/>
                  </a:cubicBezTo>
                  <a:cubicBezTo>
                    <a:pt x="8" y="127"/>
                    <a:pt x="8" y="128"/>
                    <a:pt x="8" y="129"/>
                  </a:cubicBezTo>
                  <a:cubicBezTo>
                    <a:pt x="7" y="130"/>
                    <a:pt x="6" y="131"/>
                    <a:pt x="5" y="131"/>
                  </a:cubicBezTo>
                  <a:cubicBezTo>
                    <a:pt x="4" y="132"/>
                    <a:pt x="2" y="132"/>
                    <a:pt x="2" y="133"/>
                  </a:cubicBezTo>
                  <a:cubicBezTo>
                    <a:pt x="1" y="134"/>
                    <a:pt x="1" y="134"/>
                    <a:pt x="1" y="134"/>
                  </a:cubicBezTo>
                  <a:cubicBezTo>
                    <a:pt x="1" y="135"/>
                    <a:pt x="1" y="135"/>
                    <a:pt x="1" y="136"/>
                  </a:cubicBezTo>
                  <a:cubicBezTo>
                    <a:pt x="1" y="137"/>
                    <a:pt x="1" y="137"/>
                    <a:pt x="2" y="138"/>
                  </a:cubicBezTo>
                  <a:cubicBezTo>
                    <a:pt x="3" y="139"/>
                    <a:pt x="3" y="140"/>
                    <a:pt x="3" y="140"/>
                  </a:cubicBezTo>
                  <a:cubicBezTo>
                    <a:pt x="2" y="142"/>
                    <a:pt x="0" y="141"/>
                    <a:pt x="0" y="143"/>
                  </a:cubicBezTo>
                  <a:cubicBezTo>
                    <a:pt x="0" y="143"/>
                    <a:pt x="1" y="144"/>
                    <a:pt x="1" y="144"/>
                  </a:cubicBezTo>
                  <a:cubicBezTo>
                    <a:pt x="2" y="145"/>
                    <a:pt x="2" y="146"/>
                    <a:pt x="3" y="146"/>
                  </a:cubicBezTo>
                  <a:cubicBezTo>
                    <a:pt x="3" y="147"/>
                    <a:pt x="4" y="148"/>
                    <a:pt x="4" y="149"/>
                  </a:cubicBezTo>
                  <a:cubicBezTo>
                    <a:pt x="4" y="150"/>
                    <a:pt x="4" y="151"/>
                    <a:pt x="5" y="152"/>
                  </a:cubicBezTo>
                  <a:cubicBezTo>
                    <a:pt x="6" y="154"/>
                    <a:pt x="7" y="153"/>
                    <a:pt x="8" y="154"/>
                  </a:cubicBezTo>
                  <a:cubicBezTo>
                    <a:pt x="8" y="154"/>
                    <a:pt x="8" y="155"/>
                    <a:pt x="8" y="155"/>
                  </a:cubicBezTo>
                  <a:cubicBezTo>
                    <a:pt x="8" y="156"/>
                    <a:pt x="10" y="158"/>
                    <a:pt x="10" y="159"/>
                  </a:cubicBezTo>
                  <a:cubicBezTo>
                    <a:pt x="10" y="160"/>
                    <a:pt x="9" y="160"/>
                    <a:pt x="9" y="161"/>
                  </a:cubicBezTo>
                  <a:cubicBezTo>
                    <a:pt x="9" y="162"/>
                    <a:pt x="9" y="163"/>
                    <a:pt x="9" y="163"/>
                  </a:cubicBezTo>
                  <a:cubicBezTo>
                    <a:pt x="11" y="164"/>
                    <a:pt x="13" y="164"/>
                    <a:pt x="15" y="164"/>
                  </a:cubicBezTo>
                  <a:cubicBezTo>
                    <a:pt x="16" y="164"/>
                    <a:pt x="17" y="164"/>
                    <a:pt x="18" y="164"/>
                  </a:cubicBezTo>
                  <a:cubicBezTo>
                    <a:pt x="19" y="165"/>
                    <a:pt x="19" y="166"/>
                    <a:pt x="19" y="166"/>
                  </a:cubicBezTo>
                  <a:cubicBezTo>
                    <a:pt x="20" y="167"/>
                    <a:pt x="20" y="167"/>
                    <a:pt x="20" y="167"/>
                  </a:cubicBezTo>
                  <a:cubicBezTo>
                    <a:pt x="21" y="168"/>
                    <a:pt x="21" y="168"/>
                    <a:pt x="21" y="169"/>
                  </a:cubicBezTo>
                  <a:cubicBezTo>
                    <a:pt x="22" y="170"/>
                    <a:pt x="23" y="170"/>
                    <a:pt x="24" y="170"/>
                  </a:cubicBezTo>
                  <a:cubicBezTo>
                    <a:pt x="26" y="170"/>
                    <a:pt x="28" y="170"/>
                    <a:pt x="29" y="170"/>
                  </a:cubicBezTo>
                  <a:cubicBezTo>
                    <a:pt x="30" y="170"/>
                    <a:pt x="31" y="168"/>
                    <a:pt x="31" y="167"/>
                  </a:cubicBezTo>
                  <a:cubicBezTo>
                    <a:pt x="32" y="166"/>
                    <a:pt x="32" y="165"/>
                    <a:pt x="32" y="165"/>
                  </a:cubicBezTo>
                  <a:cubicBezTo>
                    <a:pt x="33" y="164"/>
                    <a:pt x="33" y="163"/>
                    <a:pt x="33" y="163"/>
                  </a:cubicBezTo>
                  <a:cubicBezTo>
                    <a:pt x="35" y="162"/>
                    <a:pt x="35" y="165"/>
                    <a:pt x="35" y="165"/>
                  </a:cubicBezTo>
                  <a:cubicBezTo>
                    <a:pt x="35" y="166"/>
                    <a:pt x="34" y="166"/>
                    <a:pt x="34" y="167"/>
                  </a:cubicBezTo>
                  <a:cubicBezTo>
                    <a:pt x="34" y="167"/>
                    <a:pt x="35" y="167"/>
                    <a:pt x="35" y="168"/>
                  </a:cubicBezTo>
                  <a:cubicBezTo>
                    <a:pt x="35" y="169"/>
                    <a:pt x="35" y="170"/>
                    <a:pt x="35" y="171"/>
                  </a:cubicBezTo>
                  <a:cubicBezTo>
                    <a:pt x="35" y="174"/>
                    <a:pt x="35" y="176"/>
                    <a:pt x="36" y="179"/>
                  </a:cubicBezTo>
                  <a:cubicBezTo>
                    <a:pt x="36" y="180"/>
                    <a:pt x="36" y="181"/>
                    <a:pt x="38" y="181"/>
                  </a:cubicBezTo>
                  <a:cubicBezTo>
                    <a:pt x="39" y="181"/>
                    <a:pt x="39" y="181"/>
                    <a:pt x="40" y="181"/>
                  </a:cubicBezTo>
                  <a:cubicBezTo>
                    <a:pt x="41" y="181"/>
                    <a:pt x="42" y="181"/>
                    <a:pt x="42" y="180"/>
                  </a:cubicBezTo>
                  <a:cubicBezTo>
                    <a:pt x="43" y="180"/>
                    <a:pt x="43" y="180"/>
                    <a:pt x="43" y="180"/>
                  </a:cubicBezTo>
                  <a:cubicBezTo>
                    <a:pt x="43" y="180"/>
                    <a:pt x="43" y="180"/>
                    <a:pt x="43" y="180"/>
                  </a:cubicBezTo>
                  <a:cubicBezTo>
                    <a:pt x="43" y="180"/>
                    <a:pt x="44" y="180"/>
                    <a:pt x="44" y="180"/>
                  </a:cubicBezTo>
                  <a:cubicBezTo>
                    <a:pt x="44" y="180"/>
                    <a:pt x="45" y="180"/>
                    <a:pt x="46" y="180"/>
                  </a:cubicBezTo>
                  <a:cubicBezTo>
                    <a:pt x="47" y="179"/>
                    <a:pt x="48" y="180"/>
                    <a:pt x="49" y="179"/>
                  </a:cubicBezTo>
                  <a:cubicBezTo>
                    <a:pt x="49" y="179"/>
                    <a:pt x="50" y="179"/>
                    <a:pt x="50" y="179"/>
                  </a:cubicBezTo>
                  <a:cubicBezTo>
                    <a:pt x="51" y="179"/>
                    <a:pt x="51" y="179"/>
                    <a:pt x="52" y="179"/>
                  </a:cubicBezTo>
                  <a:cubicBezTo>
                    <a:pt x="52" y="180"/>
                    <a:pt x="53" y="181"/>
                    <a:pt x="53" y="182"/>
                  </a:cubicBezTo>
                  <a:cubicBezTo>
                    <a:pt x="54" y="182"/>
                    <a:pt x="55" y="180"/>
                    <a:pt x="55" y="179"/>
                  </a:cubicBezTo>
                  <a:cubicBezTo>
                    <a:pt x="56" y="178"/>
                    <a:pt x="57" y="178"/>
                    <a:pt x="58" y="177"/>
                  </a:cubicBezTo>
                  <a:cubicBezTo>
                    <a:pt x="59" y="176"/>
                    <a:pt x="59" y="175"/>
                    <a:pt x="61" y="176"/>
                  </a:cubicBezTo>
                  <a:cubicBezTo>
                    <a:pt x="61" y="176"/>
                    <a:pt x="63" y="177"/>
                    <a:pt x="63" y="177"/>
                  </a:cubicBezTo>
                  <a:cubicBezTo>
                    <a:pt x="64" y="177"/>
                    <a:pt x="65" y="174"/>
                    <a:pt x="65" y="174"/>
                  </a:cubicBezTo>
                  <a:cubicBezTo>
                    <a:pt x="66" y="173"/>
                    <a:pt x="66" y="174"/>
                    <a:pt x="66" y="174"/>
                  </a:cubicBezTo>
                  <a:cubicBezTo>
                    <a:pt x="66" y="173"/>
                    <a:pt x="66" y="173"/>
                    <a:pt x="67" y="173"/>
                  </a:cubicBezTo>
                  <a:cubicBezTo>
                    <a:pt x="67" y="173"/>
                    <a:pt x="68" y="173"/>
                    <a:pt x="68" y="172"/>
                  </a:cubicBezTo>
                  <a:cubicBezTo>
                    <a:pt x="69" y="172"/>
                    <a:pt x="69" y="171"/>
                    <a:pt x="69" y="171"/>
                  </a:cubicBezTo>
                  <a:cubicBezTo>
                    <a:pt x="70" y="170"/>
                    <a:pt x="70" y="170"/>
                    <a:pt x="71" y="169"/>
                  </a:cubicBezTo>
                  <a:cubicBezTo>
                    <a:pt x="72" y="169"/>
                    <a:pt x="71" y="169"/>
                    <a:pt x="72" y="168"/>
                  </a:cubicBezTo>
                  <a:cubicBezTo>
                    <a:pt x="73" y="168"/>
                    <a:pt x="74" y="168"/>
                    <a:pt x="74" y="168"/>
                  </a:cubicBezTo>
                  <a:cubicBezTo>
                    <a:pt x="74" y="168"/>
                    <a:pt x="74" y="167"/>
                    <a:pt x="75" y="167"/>
                  </a:cubicBezTo>
                  <a:cubicBezTo>
                    <a:pt x="75" y="167"/>
                    <a:pt x="75" y="167"/>
                    <a:pt x="76" y="167"/>
                  </a:cubicBezTo>
                  <a:cubicBezTo>
                    <a:pt x="76" y="167"/>
                    <a:pt x="77" y="166"/>
                    <a:pt x="77" y="166"/>
                  </a:cubicBezTo>
                  <a:cubicBezTo>
                    <a:pt x="78" y="166"/>
                    <a:pt x="80" y="166"/>
                    <a:pt x="80" y="166"/>
                  </a:cubicBezTo>
                  <a:cubicBezTo>
                    <a:pt x="82" y="167"/>
                    <a:pt x="81" y="168"/>
                    <a:pt x="83" y="166"/>
                  </a:cubicBezTo>
                  <a:cubicBezTo>
                    <a:pt x="84" y="165"/>
                    <a:pt x="85" y="166"/>
                    <a:pt x="85" y="167"/>
                  </a:cubicBezTo>
                  <a:cubicBezTo>
                    <a:pt x="85" y="167"/>
                    <a:pt x="86" y="167"/>
                    <a:pt x="86" y="168"/>
                  </a:cubicBezTo>
                  <a:cubicBezTo>
                    <a:pt x="86" y="168"/>
                    <a:pt x="86" y="169"/>
                    <a:pt x="86" y="170"/>
                  </a:cubicBezTo>
                  <a:cubicBezTo>
                    <a:pt x="86" y="170"/>
                    <a:pt x="87" y="171"/>
                    <a:pt x="87" y="172"/>
                  </a:cubicBezTo>
                  <a:cubicBezTo>
                    <a:pt x="87" y="172"/>
                    <a:pt x="87" y="173"/>
                    <a:pt x="86" y="174"/>
                  </a:cubicBezTo>
                  <a:cubicBezTo>
                    <a:pt x="86" y="174"/>
                    <a:pt x="85" y="175"/>
                    <a:pt x="85" y="175"/>
                  </a:cubicBezTo>
                  <a:cubicBezTo>
                    <a:pt x="85" y="176"/>
                    <a:pt x="85" y="177"/>
                    <a:pt x="86" y="178"/>
                  </a:cubicBezTo>
                  <a:cubicBezTo>
                    <a:pt x="87" y="179"/>
                    <a:pt x="87" y="180"/>
                    <a:pt x="87" y="182"/>
                  </a:cubicBezTo>
                  <a:cubicBezTo>
                    <a:pt x="87" y="183"/>
                    <a:pt x="87" y="183"/>
                    <a:pt x="87" y="184"/>
                  </a:cubicBezTo>
                  <a:cubicBezTo>
                    <a:pt x="88" y="185"/>
                    <a:pt x="88" y="185"/>
                    <a:pt x="89" y="186"/>
                  </a:cubicBezTo>
                  <a:cubicBezTo>
                    <a:pt x="89" y="187"/>
                    <a:pt x="90" y="188"/>
                    <a:pt x="90" y="189"/>
                  </a:cubicBezTo>
                  <a:cubicBezTo>
                    <a:pt x="90" y="190"/>
                    <a:pt x="90" y="191"/>
                    <a:pt x="91" y="192"/>
                  </a:cubicBezTo>
                  <a:cubicBezTo>
                    <a:pt x="92" y="193"/>
                    <a:pt x="93" y="193"/>
                    <a:pt x="94" y="194"/>
                  </a:cubicBezTo>
                  <a:cubicBezTo>
                    <a:pt x="95" y="194"/>
                    <a:pt x="96" y="195"/>
                    <a:pt x="97" y="196"/>
                  </a:cubicBezTo>
                  <a:cubicBezTo>
                    <a:pt x="98" y="197"/>
                    <a:pt x="98" y="197"/>
                    <a:pt x="99" y="197"/>
                  </a:cubicBezTo>
                  <a:cubicBezTo>
                    <a:pt x="99" y="198"/>
                    <a:pt x="101" y="197"/>
                    <a:pt x="101" y="197"/>
                  </a:cubicBezTo>
                  <a:cubicBezTo>
                    <a:pt x="103" y="197"/>
                    <a:pt x="105" y="198"/>
                    <a:pt x="106" y="199"/>
                  </a:cubicBezTo>
                  <a:cubicBezTo>
                    <a:pt x="107" y="199"/>
                    <a:pt x="109" y="200"/>
                    <a:pt x="110" y="199"/>
                  </a:cubicBezTo>
                  <a:cubicBezTo>
                    <a:pt x="112" y="200"/>
                    <a:pt x="112" y="203"/>
                    <a:pt x="114" y="203"/>
                  </a:cubicBezTo>
                  <a:cubicBezTo>
                    <a:pt x="116" y="204"/>
                    <a:pt x="118" y="204"/>
                    <a:pt x="119" y="205"/>
                  </a:cubicBezTo>
                  <a:cubicBezTo>
                    <a:pt x="120" y="205"/>
                    <a:pt x="121" y="204"/>
                    <a:pt x="121" y="205"/>
                  </a:cubicBezTo>
                  <a:cubicBezTo>
                    <a:pt x="122" y="206"/>
                    <a:pt x="122" y="207"/>
                    <a:pt x="123" y="208"/>
                  </a:cubicBezTo>
                  <a:cubicBezTo>
                    <a:pt x="124" y="208"/>
                    <a:pt x="125" y="208"/>
                    <a:pt x="126" y="208"/>
                  </a:cubicBezTo>
                  <a:cubicBezTo>
                    <a:pt x="127" y="208"/>
                    <a:pt x="129" y="207"/>
                    <a:pt x="129" y="209"/>
                  </a:cubicBezTo>
                  <a:cubicBezTo>
                    <a:pt x="130" y="209"/>
                    <a:pt x="131" y="208"/>
                    <a:pt x="132" y="209"/>
                  </a:cubicBezTo>
                  <a:cubicBezTo>
                    <a:pt x="133" y="209"/>
                    <a:pt x="134" y="210"/>
                    <a:pt x="135" y="210"/>
                  </a:cubicBezTo>
                  <a:cubicBezTo>
                    <a:pt x="136" y="210"/>
                    <a:pt x="136" y="211"/>
                    <a:pt x="137" y="212"/>
                  </a:cubicBezTo>
                  <a:cubicBezTo>
                    <a:pt x="137" y="212"/>
                    <a:pt x="138" y="213"/>
                    <a:pt x="138" y="214"/>
                  </a:cubicBezTo>
                  <a:cubicBezTo>
                    <a:pt x="138" y="215"/>
                    <a:pt x="137" y="215"/>
                    <a:pt x="137" y="216"/>
                  </a:cubicBezTo>
                  <a:cubicBezTo>
                    <a:pt x="137" y="216"/>
                    <a:pt x="137" y="217"/>
                    <a:pt x="137" y="217"/>
                  </a:cubicBezTo>
                  <a:cubicBezTo>
                    <a:pt x="138" y="217"/>
                    <a:pt x="138" y="217"/>
                    <a:pt x="139" y="218"/>
                  </a:cubicBezTo>
                  <a:cubicBezTo>
                    <a:pt x="139" y="218"/>
                    <a:pt x="139" y="219"/>
                    <a:pt x="139" y="220"/>
                  </a:cubicBezTo>
                  <a:cubicBezTo>
                    <a:pt x="139" y="220"/>
                    <a:pt x="140" y="220"/>
                    <a:pt x="140" y="221"/>
                  </a:cubicBezTo>
                  <a:cubicBezTo>
                    <a:pt x="140" y="222"/>
                    <a:pt x="140" y="223"/>
                    <a:pt x="140" y="223"/>
                  </a:cubicBezTo>
                  <a:cubicBezTo>
                    <a:pt x="140" y="224"/>
                    <a:pt x="139" y="226"/>
                    <a:pt x="138" y="225"/>
                  </a:cubicBezTo>
                  <a:cubicBezTo>
                    <a:pt x="137" y="227"/>
                    <a:pt x="139" y="228"/>
                    <a:pt x="139" y="229"/>
                  </a:cubicBezTo>
                  <a:cubicBezTo>
                    <a:pt x="140" y="230"/>
                    <a:pt x="140" y="231"/>
                    <a:pt x="140" y="233"/>
                  </a:cubicBezTo>
                  <a:cubicBezTo>
                    <a:pt x="140" y="233"/>
                    <a:pt x="140" y="233"/>
                    <a:pt x="141" y="233"/>
                  </a:cubicBezTo>
                  <a:cubicBezTo>
                    <a:pt x="140" y="234"/>
                    <a:pt x="141" y="237"/>
                    <a:pt x="142" y="238"/>
                  </a:cubicBezTo>
                  <a:cubicBezTo>
                    <a:pt x="143" y="238"/>
                    <a:pt x="144" y="238"/>
                    <a:pt x="144" y="238"/>
                  </a:cubicBezTo>
                  <a:cubicBezTo>
                    <a:pt x="145" y="238"/>
                    <a:pt x="145" y="238"/>
                    <a:pt x="146" y="238"/>
                  </a:cubicBezTo>
                  <a:cubicBezTo>
                    <a:pt x="146" y="238"/>
                    <a:pt x="146" y="239"/>
                    <a:pt x="147" y="239"/>
                  </a:cubicBezTo>
                  <a:cubicBezTo>
                    <a:pt x="147" y="239"/>
                    <a:pt x="147" y="239"/>
                    <a:pt x="148" y="239"/>
                  </a:cubicBezTo>
                  <a:cubicBezTo>
                    <a:pt x="149" y="240"/>
                    <a:pt x="150" y="239"/>
                    <a:pt x="152" y="239"/>
                  </a:cubicBezTo>
                  <a:cubicBezTo>
                    <a:pt x="154" y="239"/>
                    <a:pt x="160" y="238"/>
                    <a:pt x="160" y="239"/>
                  </a:cubicBezTo>
                  <a:cubicBezTo>
                    <a:pt x="160" y="240"/>
                    <a:pt x="158" y="243"/>
                    <a:pt x="159" y="246"/>
                  </a:cubicBezTo>
                  <a:cubicBezTo>
                    <a:pt x="160" y="246"/>
                    <a:pt x="159" y="246"/>
                    <a:pt x="159" y="246"/>
                  </a:cubicBezTo>
                  <a:cubicBezTo>
                    <a:pt x="159" y="247"/>
                    <a:pt x="159" y="248"/>
                    <a:pt x="159" y="248"/>
                  </a:cubicBezTo>
                  <a:cubicBezTo>
                    <a:pt x="159" y="250"/>
                    <a:pt x="161" y="250"/>
                    <a:pt x="162" y="251"/>
                  </a:cubicBezTo>
                  <a:cubicBezTo>
                    <a:pt x="162" y="252"/>
                    <a:pt x="163" y="252"/>
                    <a:pt x="164" y="253"/>
                  </a:cubicBezTo>
                  <a:cubicBezTo>
                    <a:pt x="164" y="253"/>
                    <a:pt x="165" y="253"/>
                    <a:pt x="165" y="254"/>
                  </a:cubicBezTo>
                  <a:cubicBezTo>
                    <a:pt x="167" y="254"/>
                    <a:pt x="168" y="256"/>
                    <a:pt x="168" y="258"/>
                  </a:cubicBezTo>
                  <a:cubicBezTo>
                    <a:pt x="168" y="259"/>
                    <a:pt x="168" y="260"/>
                    <a:pt x="168" y="261"/>
                  </a:cubicBezTo>
                  <a:cubicBezTo>
                    <a:pt x="168" y="261"/>
                    <a:pt x="169" y="262"/>
                    <a:pt x="169" y="263"/>
                  </a:cubicBezTo>
                  <a:cubicBezTo>
                    <a:pt x="170" y="265"/>
                    <a:pt x="168" y="265"/>
                    <a:pt x="167" y="267"/>
                  </a:cubicBezTo>
                  <a:cubicBezTo>
                    <a:pt x="166" y="268"/>
                    <a:pt x="166" y="271"/>
                    <a:pt x="166" y="272"/>
                  </a:cubicBezTo>
                  <a:cubicBezTo>
                    <a:pt x="166" y="274"/>
                    <a:pt x="166" y="274"/>
                    <a:pt x="166" y="275"/>
                  </a:cubicBezTo>
                  <a:cubicBezTo>
                    <a:pt x="165" y="276"/>
                    <a:pt x="165" y="276"/>
                    <a:pt x="165" y="277"/>
                  </a:cubicBezTo>
                  <a:cubicBezTo>
                    <a:pt x="165" y="277"/>
                    <a:pt x="165" y="277"/>
                    <a:pt x="165" y="277"/>
                  </a:cubicBezTo>
                  <a:cubicBezTo>
                    <a:pt x="165" y="278"/>
                    <a:pt x="165" y="279"/>
                    <a:pt x="165" y="280"/>
                  </a:cubicBezTo>
                  <a:cubicBezTo>
                    <a:pt x="166" y="281"/>
                    <a:pt x="166" y="281"/>
                    <a:pt x="167" y="282"/>
                  </a:cubicBezTo>
                  <a:cubicBezTo>
                    <a:pt x="167" y="283"/>
                    <a:pt x="167" y="285"/>
                    <a:pt x="168" y="286"/>
                  </a:cubicBezTo>
                  <a:cubicBezTo>
                    <a:pt x="168" y="287"/>
                    <a:pt x="168" y="288"/>
                    <a:pt x="169" y="289"/>
                  </a:cubicBezTo>
                  <a:cubicBezTo>
                    <a:pt x="170" y="290"/>
                    <a:pt x="170" y="291"/>
                    <a:pt x="170" y="292"/>
                  </a:cubicBezTo>
                  <a:cubicBezTo>
                    <a:pt x="170" y="295"/>
                    <a:pt x="170" y="298"/>
                    <a:pt x="170" y="300"/>
                  </a:cubicBezTo>
                  <a:cubicBezTo>
                    <a:pt x="170" y="301"/>
                    <a:pt x="170" y="303"/>
                    <a:pt x="170" y="304"/>
                  </a:cubicBezTo>
                  <a:cubicBezTo>
                    <a:pt x="170" y="305"/>
                    <a:pt x="173" y="305"/>
                    <a:pt x="174" y="305"/>
                  </a:cubicBezTo>
                  <a:cubicBezTo>
                    <a:pt x="175" y="305"/>
                    <a:pt x="177" y="305"/>
                    <a:pt x="178" y="305"/>
                  </a:cubicBezTo>
                  <a:cubicBezTo>
                    <a:pt x="180" y="305"/>
                    <a:pt x="182" y="305"/>
                    <a:pt x="183" y="305"/>
                  </a:cubicBezTo>
                  <a:cubicBezTo>
                    <a:pt x="186" y="305"/>
                    <a:pt x="188" y="306"/>
                    <a:pt x="191" y="307"/>
                  </a:cubicBezTo>
                  <a:cubicBezTo>
                    <a:pt x="191" y="307"/>
                    <a:pt x="192" y="307"/>
                    <a:pt x="192" y="307"/>
                  </a:cubicBezTo>
                  <a:cubicBezTo>
                    <a:pt x="193" y="308"/>
                    <a:pt x="193" y="309"/>
                    <a:pt x="193" y="310"/>
                  </a:cubicBezTo>
                  <a:cubicBezTo>
                    <a:pt x="193" y="313"/>
                    <a:pt x="193" y="315"/>
                    <a:pt x="193" y="318"/>
                  </a:cubicBezTo>
                  <a:cubicBezTo>
                    <a:pt x="194" y="319"/>
                    <a:pt x="194" y="321"/>
                    <a:pt x="195" y="322"/>
                  </a:cubicBezTo>
                  <a:cubicBezTo>
                    <a:pt x="196" y="324"/>
                    <a:pt x="199" y="323"/>
                    <a:pt x="200" y="323"/>
                  </a:cubicBezTo>
                  <a:cubicBezTo>
                    <a:pt x="201" y="323"/>
                    <a:pt x="204" y="322"/>
                    <a:pt x="205" y="323"/>
                  </a:cubicBezTo>
                  <a:cubicBezTo>
                    <a:pt x="206" y="324"/>
                    <a:pt x="207" y="326"/>
                    <a:pt x="206" y="327"/>
                  </a:cubicBezTo>
                  <a:cubicBezTo>
                    <a:pt x="206" y="328"/>
                    <a:pt x="205" y="328"/>
                    <a:pt x="205" y="329"/>
                  </a:cubicBezTo>
                  <a:cubicBezTo>
                    <a:pt x="205" y="330"/>
                    <a:pt x="206" y="331"/>
                    <a:pt x="207" y="332"/>
                  </a:cubicBezTo>
                  <a:cubicBezTo>
                    <a:pt x="208" y="333"/>
                    <a:pt x="208" y="335"/>
                    <a:pt x="208" y="336"/>
                  </a:cubicBezTo>
                  <a:cubicBezTo>
                    <a:pt x="208" y="337"/>
                    <a:pt x="207" y="338"/>
                    <a:pt x="207" y="339"/>
                  </a:cubicBezTo>
                  <a:cubicBezTo>
                    <a:pt x="207" y="340"/>
                    <a:pt x="208" y="341"/>
                    <a:pt x="207" y="342"/>
                  </a:cubicBezTo>
                  <a:cubicBezTo>
                    <a:pt x="207" y="342"/>
                    <a:pt x="207" y="342"/>
                    <a:pt x="207" y="342"/>
                  </a:cubicBezTo>
                  <a:cubicBezTo>
                    <a:pt x="207" y="343"/>
                    <a:pt x="207" y="343"/>
                    <a:pt x="207" y="344"/>
                  </a:cubicBezTo>
                  <a:cubicBezTo>
                    <a:pt x="207" y="344"/>
                    <a:pt x="207" y="344"/>
                    <a:pt x="207" y="344"/>
                  </a:cubicBezTo>
                  <a:cubicBezTo>
                    <a:pt x="208" y="343"/>
                    <a:pt x="208" y="342"/>
                    <a:pt x="209" y="342"/>
                  </a:cubicBezTo>
                  <a:cubicBezTo>
                    <a:pt x="209" y="342"/>
                    <a:pt x="209" y="341"/>
                    <a:pt x="210" y="341"/>
                  </a:cubicBezTo>
                  <a:cubicBezTo>
                    <a:pt x="210" y="341"/>
                    <a:pt x="210" y="341"/>
                    <a:pt x="211" y="340"/>
                  </a:cubicBezTo>
                  <a:cubicBezTo>
                    <a:pt x="211" y="340"/>
                    <a:pt x="212" y="340"/>
                    <a:pt x="212" y="340"/>
                  </a:cubicBezTo>
                  <a:cubicBezTo>
                    <a:pt x="213" y="341"/>
                    <a:pt x="213" y="343"/>
                    <a:pt x="213" y="344"/>
                  </a:cubicBezTo>
                  <a:cubicBezTo>
                    <a:pt x="214" y="345"/>
                    <a:pt x="214" y="347"/>
                    <a:pt x="214" y="347"/>
                  </a:cubicBezTo>
                  <a:cubicBezTo>
                    <a:pt x="215" y="348"/>
                    <a:pt x="216" y="348"/>
                    <a:pt x="216" y="349"/>
                  </a:cubicBezTo>
                  <a:cubicBezTo>
                    <a:pt x="217" y="351"/>
                    <a:pt x="216" y="353"/>
                    <a:pt x="216" y="354"/>
                  </a:cubicBezTo>
                  <a:cubicBezTo>
                    <a:pt x="216" y="355"/>
                    <a:pt x="216" y="355"/>
                    <a:pt x="216" y="356"/>
                  </a:cubicBezTo>
                  <a:cubicBezTo>
                    <a:pt x="216" y="356"/>
                    <a:pt x="215" y="358"/>
                    <a:pt x="215" y="358"/>
                  </a:cubicBezTo>
                  <a:cubicBezTo>
                    <a:pt x="214" y="359"/>
                    <a:pt x="213" y="359"/>
                    <a:pt x="213" y="359"/>
                  </a:cubicBezTo>
                  <a:cubicBezTo>
                    <a:pt x="212" y="360"/>
                    <a:pt x="212" y="360"/>
                    <a:pt x="211" y="360"/>
                  </a:cubicBezTo>
                  <a:cubicBezTo>
                    <a:pt x="210" y="361"/>
                    <a:pt x="209" y="362"/>
                    <a:pt x="208" y="363"/>
                  </a:cubicBezTo>
                  <a:cubicBezTo>
                    <a:pt x="207" y="363"/>
                    <a:pt x="207" y="364"/>
                    <a:pt x="206" y="365"/>
                  </a:cubicBezTo>
                  <a:cubicBezTo>
                    <a:pt x="205" y="365"/>
                    <a:pt x="205" y="365"/>
                    <a:pt x="204" y="366"/>
                  </a:cubicBezTo>
                  <a:cubicBezTo>
                    <a:pt x="204" y="366"/>
                    <a:pt x="203" y="367"/>
                    <a:pt x="203" y="367"/>
                  </a:cubicBezTo>
                  <a:cubicBezTo>
                    <a:pt x="203" y="368"/>
                    <a:pt x="203" y="368"/>
                    <a:pt x="202" y="369"/>
                  </a:cubicBezTo>
                  <a:cubicBezTo>
                    <a:pt x="201" y="372"/>
                    <a:pt x="198" y="373"/>
                    <a:pt x="196" y="375"/>
                  </a:cubicBezTo>
                  <a:cubicBezTo>
                    <a:pt x="195" y="376"/>
                    <a:pt x="196" y="376"/>
                    <a:pt x="195" y="377"/>
                  </a:cubicBezTo>
                  <a:cubicBezTo>
                    <a:pt x="195" y="377"/>
                    <a:pt x="195" y="378"/>
                    <a:pt x="195" y="379"/>
                  </a:cubicBezTo>
                  <a:cubicBezTo>
                    <a:pt x="194" y="380"/>
                    <a:pt x="193" y="381"/>
                    <a:pt x="192" y="383"/>
                  </a:cubicBezTo>
                  <a:cubicBezTo>
                    <a:pt x="191" y="384"/>
                    <a:pt x="191" y="385"/>
                    <a:pt x="190" y="386"/>
                  </a:cubicBezTo>
                  <a:cubicBezTo>
                    <a:pt x="190" y="386"/>
                    <a:pt x="189" y="387"/>
                    <a:pt x="189" y="387"/>
                  </a:cubicBezTo>
                  <a:cubicBezTo>
                    <a:pt x="189" y="388"/>
                    <a:pt x="189" y="388"/>
                    <a:pt x="188" y="389"/>
                  </a:cubicBezTo>
                  <a:cubicBezTo>
                    <a:pt x="188" y="390"/>
                    <a:pt x="187" y="391"/>
                    <a:pt x="186" y="392"/>
                  </a:cubicBezTo>
                  <a:cubicBezTo>
                    <a:pt x="185" y="393"/>
                    <a:pt x="184" y="393"/>
                    <a:pt x="184" y="394"/>
                  </a:cubicBezTo>
                  <a:cubicBezTo>
                    <a:pt x="184" y="394"/>
                    <a:pt x="183" y="395"/>
                    <a:pt x="183" y="396"/>
                  </a:cubicBezTo>
                  <a:cubicBezTo>
                    <a:pt x="183" y="396"/>
                    <a:pt x="184" y="396"/>
                    <a:pt x="184" y="396"/>
                  </a:cubicBezTo>
                  <a:cubicBezTo>
                    <a:pt x="184" y="395"/>
                    <a:pt x="184" y="395"/>
                    <a:pt x="184" y="395"/>
                  </a:cubicBezTo>
                  <a:cubicBezTo>
                    <a:pt x="185" y="394"/>
                    <a:pt x="185" y="394"/>
                    <a:pt x="186" y="394"/>
                  </a:cubicBezTo>
                  <a:cubicBezTo>
                    <a:pt x="186" y="394"/>
                    <a:pt x="186" y="394"/>
                    <a:pt x="187" y="394"/>
                  </a:cubicBezTo>
                  <a:cubicBezTo>
                    <a:pt x="188" y="393"/>
                    <a:pt x="189" y="394"/>
                    <a:pt x="189" y="394"/>
                  </a:cubicBezTo>
                  <a:cubicBezTo>
                    <a:pt x="190" y="393"/>
                    <a:pt x="190" y="393"/>
                    <a:pt x="190" y="393"/>
                  </a:cubicBezTo>
                  <a:cubicBezTo>
                    <a:pt x="190" y="393"/>
                    <a:pt x="191" y="393"/>
                    <a:pt x="191" y="393"/>
                  </a:cubicBezTo>
                  <a:cubicBezTo>
                    <a:pt x="191" y="392"/>
                    <a:pt x="191" y="392"/>
                    <a:pt x="191" y="392"/>
                  </a:cubicBezTo>
                  <a:cubicBezTo>
                    <a:pt x="192" y="391"/>
                    <a:pt x="193" y="392"/>
                    <a:pt x="194" y="393"/>
                  </a:cubicBezTo>
                  <a:cubicBezTo>
                    <a:pt x="194" y="393"/>
                    <a:pt x="195" y="393"/>
                    <a:pt x="195" y="393"/>
                  </a:cubicBezTo>
                  <a:cubicBezTo>
                    <a:pt x="196" y="394"/>
                    <a:pt x="197" y="394"/>
                    <a:pt x="197" y="395"/>
                  </a:cubicBezTo>
                  <a:cubicBezTo>
                    <a:pt x="198" y="395"/>
                    <a:pt x="199" y="395"/>
                    <a:pt x="199" y="395"/>
                  </a:cubicBezTo>
                  <a:cubicBezTo>
                    <a:pt x="199" y="395"/>
                    <a:pt x="200" y="396"/>
                    <a:pt x="200" y="396"/>
                  </a:cubicBezTo>
                  <a:cubicBezTo>
                    <a:pt x="200" y="396"/>
                    <a:pt x="200" y="396"/>
                    <a:pt x="200" y="396"/>
                  </a:cubicBezTo>
                  <a:cubicBezTo>
                    <a:pt x="201" y="397"/>
                    <a:pt x="201" y="398"/>
                    <a:pt x="202" y="399"/>
                  </a:cubicBezTo>
                  <a:cubicBezTo>
                    <a:pt x="203" y="399"/>
                    <a:pt x="203" y="400"/>
                    <a:pt x="203" y="401"/>
                  </a:cubicBezTo>
                  <a:cubicBezTo>
                    <a:pt x="203" y="401"/>
                    <a:pt x="203" y="403"/>
                    <a:pt x="204" y="403"/>
                  </a:cubicBezTo>
                  <a:cubicBezTo>
                    <a:pt x="204" y="403"/>
                    <a:pt x="204" y="402"/>
                    <a:pt x="204" y="402"/>
                  </a:cubicBezTo>
                  <a:cubicBezTo>
                    <a:pt x="204" y="401"/>
                    <a:pt x="205" y="401"/>
                    <a:pt x="205" y="401"/>
                  </a:cubicBezTo>
                  <a:cubicBezTo>
                    <a:pt x="206" y="400"/>
                    <a:pt x="207" y="400"/>
                    <a:pt x="208" y="400"/>
                  </a:cubicBezTo>
                  <a:cubicBezTo>
                    <a:pt x="208" y="401"/>
                    <a:pt x="208" y="402"/>
                    <a:pt x="209" y="403"/>
                  </a:cubicBezTo>
                  <a:cubicBezTo>
                    <a:pt x="210" y="403"/>
                    <a:pt x="210" y="403"/>
                    <a:pt x="210" y="404"/>
                  </a:cubicBezTo>
                  <a:cubicBezTo>
                    <a:pt x="210" y="404"/>
                    <a:pt x="211" y="405"/>
                    <a:pt x="211" y="405"/>
                  </a:cubicBezTo>
                  <a:cubicBezTo>
                    <a:pt x="211" y="405"/>
                    <a:pt x="211" y="406"/>
                    <a:pt x="212" y="406"/>
                  </a:cubicBezTo>
                  <a:cubicBezTo>
                    <a:pt x="212" y="406"/>
                    <a:pt x="213" y="405"/>
                    <a:pt x="213" y="405"/>
                  </a:cubicBezTo>
                  <a:cubicBezTo>
                    <a:pt x="214" y="405"/>
                    <a:pt x="214" y="406"/>
                    <a:pt x="215" y="406"/>
                  </a:cubicBezTo>
                  <a:cubicBezTo>
                    <a:pt x="215" y="407"/>
                    <a:pt x="216" y="407"/>
                    <a:pt x="217" y="407"/>
                  </a:cubicBezTo>
                  <a:cubicBezTo>
                    <a:pt x="217" y="407"/>
                    <a:pt x="218" y="407"/>
                    <a:pt x="218" y="408"/>
                  </a:cubicBezTo>
                  <a:cubicBezTo>
                    <a:pt x="218" y="409"/>
                    <a:pt x="219" y="410"/>
                    <a:pt x="220" y="411"/>
                  </a:cubicBezTo>
                  <a:cubicBezTo>
                    <a:pt x="221" y="412"/>
                    <a:pt x="222" y="412"/>
                    <a:pt x="223" y="412"/>
                  </a:cubicBezTo>
                  <a:cubicBezTo>
                    <a:pt x="224" y="412"/>
                    <a:pt x="225" y="413"/>
                    <a:pt x="226" y="413"/>
                  </a:cubicBezTo>
                  <a:cubicBezTo>
                    <a:pt x="226" y="413"/>
                    <a:pt x="226" y="414"/>
                    <a:pt x="226" y="414"/>
                  </a:cubicBezTo>
                  <a:cubicBezTo>
                    <a:pt x="227" y="415"/>
                    <a:pt x="227" y="415"/>
                    <a:pt x="227" y="416"/>
                  </a:cubicBezTo>
                  <a:cubicBezTo>
                    <a:pt x="228" y="416"/>
                    <a:pt x="228" y="417"/>
                    <a:pt x="228" y="418"/>
                  </a:cubicBezTo>
                  <a:cubicBezTo>
                    <a:pt x="229" y="419"/>
                    <a:pt x="230" y="419"/>
                    <a:pt x="231" y="420"/>
                  </a:cubicBezTo>
                  <a:cubicBezTo>
                    <a:pt x="232" y="420"/>
                    <a:pt x="233" y="419"/>
                    <a:pt x="234" y="420"/>
                  </a:cubicBezTo>
                  <a:cubicBezTo>
                    <a:pt x="234" y="421"/>
                    <a:pt x="233" y="422"/>
                    <a:pt x="233" y="423"/>
                  </a:cubicBezTo>
                  <a:cubicBezTo>
                    <a:pt x="232" y="423"/>
                    <a:pt x="232" y="423"/>
                    <a:pt x="232" y="423"/>
                  </a:cubicBezTo>
                  <a:cubicBezTo>
                    <a:pt x="231" y="424"/>
                    <a:pt x="231" y="424"/>
                    <a:pt x="231" y="425"/>
                  </a:cubicBezTo>
                  <a:cubicBezTo>
                    <a:pt x="230" y="426"/>
                    <a:pt x="230" y="426"/>
                    <a:pt x="230" y="427"/>
                  </a:cubicBezTo>
                  <a:cubicBezTo>
                    <a:pt x="230" y="428"/>
                    <a:pt x="230" y="428"/>
                    <a:pt x="231" y="429"/>
                  </a:cubicBezTo>
                  <a:cubicBezTo>
                    <a:pt x="232" y="429"/>
                    <a:pt x="231" y="429"/>
                    <a:pt x="232" y="430"/>
                  </a:cubicBezTo>
                  <a:cubicBezTo>
                    <a:pt x="232" y="431"/>
                    <a:pt x="233" y="431"/>
                    <a:pt x="233" y="431"/>
                  </a:cubicBezTo>
                  <a:cubicBezTo>
                    <a:pt x="234" y="431"/>
                    <a:pt x="234" y="430"/>
                    <a:pt x="235" y="429"/>
                  </a:cubicBezTo>
                  <a:cubicBezTo>
                    <a:pt x="237" y="428"/>
                    <a:pt x="239" y="425"/>
                    <a:pt x="240" y="422"/>
                  </a:cubicBezTo>
                  <a:cubicBezTo>
                    <a:pt x="241" y="420"/>
                    <a:pt x="240" y="418"/>
                    <a:pt x="240" y="416"/>
                  </a:cubicBezTo>
                  <a:cubicBezTo>
                    <a:pt x="241" y="415"/>
                    <a:pt x="243" y="412"/>
                    <a:pt x="245" y="411"/>
                  </a:cubicBezTo>
                  <a:cubicBezTo>
                    <a:pt x="247" y="409"/>
                    <a:pt x="251" y="406"/>
                    <a:pt x="253" y="401"/>
                  </a:cubicBezTo>
                  <a:cubicBezTo>
                    <a:pt x="256" y="396"/>
                    <a:pt x="255" y="394"/>
                    <a:pt x="255" y="393"/>
                  </a:cubicBezTo>
                  <a:cubicBezTo>
                    <a:pt x="256" y="391"/>
                    <a:pt x="256" y="386"/>
                    <a:pt x="258" y="383"/>
                  </a:cubicBezTo>
                  <a:cubicBezTo>
                    <a:pt x="259" y="381"/>
                    <a:pt x="262" y="377"/>
                    <a:pt x="263" y="376"/>
                  </a:cubicBezTo>
                  <a:cubicBezTo>
                    <a:pt x="264" y="376"/>
                    <a:pt x="265" y="375"/>
                    <a:pt x="266" y="375"/>
                  </a:cubicBezTo>
                  <a:cubicBezTo>
                    <a:pt x="267" y="374"/>
                    <a:pt x="266" y="374"/>
                    <a:pt x="265" y="373"/>
                  </a:cubicBezTo>
                  <a:cubicBezTo>
                    <a:pt x="265" y="373"/>
                    <a:pt x="265" y="372"/>
                    <a:pt x="265" y="372"/>
                  </a:cubicBezTo>
                  <a:cubicBezTo>
                    <a:pt x="266" y="372"/>
                    <a:pt x="265" y="373"/>
                    <a:pt x="266" y="373"/>
                  </a:cubicBezTo>
                  <a:cubicBezTo>
                    <a:pt x="267" y="372"/>
                    <a:pt x="267" y="369"/>
                    <a:pt x="267" y="368"/>
                  </a:cubicBezTo>
                  <a:cubicBezTo>
                    <a:pt x="267" y="367"/>
                    <a:pt x="267" y="366"/>
                    <a:pt x="267" y="366"/>
                  </a:cubicBezTo>
                  <a:cubicBezTo>
                    <a:pt x="267" y="365"/>
                    <a:pt x="267" y="364"/>
                    <a:pt x="267" y="364"/>
                  </a:cubicBezTo>
                  <a:cubicBezTo>
                    <a:pt x="268" y="363"/>
                    <a:pt x="267" y="362"/>
                    <a:pt x="267" y="362"/>
                  </a:cubicBezTo>
                  <a:cubicBezTo>
                    <a:pt x="267" y="362"/>
                    <a:pt x="267" y="361"/>
                    <a:pt x="267" y="360"/>
                  </a:cubicBezTo>
                  <a:cubicBezTo>
                    <a:pt x="266" y="359"/>
                    <a:pt x="266" y="359"/>
                    <a:pt x="266" y="359"/>
                  </a:cubicBezTo>
                  <a:cubicBezTo>
                    <a:pt x="266" y="358"/>
                    <a:pt x="266" y="358"/>
                    <a:pt x="265" y="357"/>
                  </a:cubicBezTo>
                  <a:cubicBezTo>
                    <a:pt x="265" y="356"/>
                    <a:pt x="265" y="356"/>
                    <a:pt x="265" y="355"/>
                  </a:cubicBezTo>
                  <a:cubicBezTo>
                    <a:pt x="265" y="354"/>
                    <a:pt x="265" y="354"/>
                    <a:pt x="264" y="354"/>
                  </a:cubicBezTo>
                  <a:cubicBezTo>
                    <a:pt x="264" y="354"/>
                    <a:pt x="264" y="352"/>
                    <a:pt x="264" y="352"/>
                  </a:cubicBezTo>
                  <a:cubicBezTo>
                    <a:pt x="264" y="351"/>
                    <a:pt x="263" y="351"/>
                    <a:pt x="263" y="350"/>
                  </a:cubicBezTo>
                  <a:cubicBezTo>
                    <a:pt x="263" y="350"/>
                    <a:pt x="263" y="349"/>
                    <a:pt x="263" y="349"/>
                  </a:cubicBezTo>
                  <a:cubicBezTo>
                    <a:pt x="263" y="349"/>
                    <a:pt x="263" y="349"/>
                    <a:pt x="264" y="350"/>
                  </a:cubicBezTo>
                  <a:cubicBezTo>
                    <a:pt x="265" y="351"/>
                    <a:pt x="265" y="350"/>
                    <a:pt x="265" y="349"/>
                  </a:cubicBezTo>
                  <a:cubicBezTo>
                    <a:pt x="266" y="348"/>
                    <a:pt x="265" y="348"/>
                    <a:pt x="264" y="347"/>
                  </a:cubicBezTo>
                  <a:cubicBezTo>
                    <a:pt x="264" y="347"/>
                    <a:pt x="264" y="345"/>
                    <a:pt x="264" y="345"/>
                  </a:cubicBezTo>
                  <a:cubicBezTo>
                    <a:pt x="263" y="345"/>
                    <a:pt x="263" y="345"/>
                    <a:pt x="262" y="345"/>
                  </a:cubicBezTo>
                  <a:cubicBezTo>
                    <a:pt x="262" y="345"/>
                    <a:pt x="262" y="345"/>
                    <a:pt x="262" y="345"/>
                  </a:cubicBezTo>
                  <a:cubicBezTo>
                    <a:pt x="262" y="344"/>
                    <a:pt x="263" y="344"/>
                    <a:pt x="264" y="344"/>
                  </a:cubicBezTo>
                  <a:cubicBezTo>
                    <a:pt x="265" y="343"/>
                    <a:pt x="265" y="343"/>
                    <a:pt x="265" y="342"/>
                  </a:cubicBezTo>
                  <a:cubicBezTo>
                    <a:pt x="265" y="341"/>
                    <a:pt x="265" y="341"/>
                    <a:pt x="264" y="341"/>
                  </a:cubicBezTo>
                  <a:cubicBezTo>
                    <a:pt x="264" y="341"/>
                    <a:pt x="262" y="340"/>
                    <a:pt x="262" y="340"/>
                  </a:cubicBezTo>
                  <a:cubicBezTo>
                    <a:pt x="261" y="340"/>
                    <a:pt x="262" y="339"/>
                    <a:pt x="262" y="339"/>
                  </a:cubicBezTo>
                  <a:cubicBezTo>
                    <a:pt x="262" y="339"/>
                    <a:pt x="263" y="339"/>
                    <a:pt x="264" y="340"/>
                  </a:cubicBezTo>
                  <a:cubicBezTo>
                    <a:pt x="265" y="341"/>
                    <a:pt x="265" y="340"/>
                    <a:pt x="264" y="339"/>
                  </a:cubicBezTo>
                  <a:cubicBezTo>
                    <a:pt x="264" y="339"/>
                    <a:pt x="265" y="338"/>
                    <a:pt x="265" y="338"/>
                  </a:cubicBezTo>
                  <a:cubicBezTo>
                    <a:pt x="266" y="339"/>
                    <a:pt x="266" y="340"/>
                    <a:pt x="266" y="341"/>
                  </a:cubicBezTo>
                  <a:cubicBezTo>
                    <a:pt x="266" y="342"/>
                    <a:pt x="267" y="341"/>
                    <a:pt x="267" y="340"/>
                  </a:cubicBezTo>
                  <a:cubicBezTo>
                    <a:pt x="267" y="339"/>
                    <a:pt x="268" y="338"/>
                    <a:pt x="269" y="337"/>
                  </a:cubicBezTo>
                  <a:cubicBezTo>
                    <a:pt x="270" y="336"/>
                    <a:pt x="269" y="336"/>
                    <a:pt x="268" y="336"/>
                  </a:cubicBezTo>
                  <a:cubicBezTo>
                    <a:pt x="268" y="336"/>
                    <a:pt x="269" y="335"/>
                    <a:pt x="270" y="334"/>
                  </a:cubicBezTo>
                  <a:cubicBezTo>
                    <a:pt x="271" y="333"/>
                    <a:pt x="271" y="332"/>
                    <a:pt x="274" y="331"/>
                  </a:cubicBezTo>
                  <a:cubicBezTo>
                    <a:pt x="276" y="330"/>
                    <a:pt x="277" y="328"/>
                    <a:pt x="278" y="327"/>
                  </a:cubicBezTo>
                  <a:cubicBezTo>
                    <a:pt x="278" y="326"/>
                    <a:pt x="279" y="326"/>
                    <a:pt x="281" y="325"/>
                  </a:cubicBezTo>
                  <a:cubicBezTo>
                    <a:pt x="282" y="324"/>
                    <a:pt x="282" y="324"/>
                    <a:pt x="283" y="323"/>
                  </a:cubicBezTo>
                  <a:cubicBezTo>
                    <a:pt x="284" y="323"/>
                    <a:pt x="284" y="322"/>
                    <a:pt x="286" y="322"/>
                  </a:cubicBezTo>
                  <a:cubicBezTo>
                    <a:pt x="287" y="321"/>
                    <a:pt x="288" y="321"/>
                    <a:pt x="289" y="321"/>
                  </a:cubicBezTo>
                  <a:cubicBezTo>
                    <a:pt x="289" y="321"/>
                    <a:pt x="290" y="321"/>
                    <a:pt x="291" y="322"/>
                  </a:cubicBezTo>
                  <a:cubicBezTo>
                    <a:pt x="292" y="322"/>
                    <a:pt x="291" y="322"/>
                    <a:pt x="291" y="323"/>
                  </a:cubicBezTo>
                  <a:cubicBezTo>
                    <a:pt x="291" y="323"/>
                    <a:pt x="291" y="323"/>
                    <a:pt x="291" y="323"/>
                  </a:cubicBezTo>
                  <a:cubicBezTo>
                    <a:pt x="292" y="323"/>
                    <a:pt x="292" y="323"/>
                    <a:pt x="293" y="324"/>
                  </a:cubicBezTo>
                  <a:cubicBezTo>
                    <a:pt x="294" y="324"/>
                    <a:pt x="293" y="324"/>
                    <a:pt x="293" y="323"/>
                  </a:cubicBezTo>
                  <a:cubicBezTo>
                    <a:pt x="293" y="322"/>
                    <a:pt x="293" y="322"/>
                    <a:pt x="293" y="322"/>
                  </a:cubicBezTo>
                  <a:cubicBezTo>
                    <a:pt x="292" y="321"/>
                    <a:pt x="292" y="321"/>
                    <a:pt x="292" y="320"/>
                  </a:cubicBezTo>
                  <a:cubicBezTo>
                    <a:pt x="291" y="320"/>
                    <a:pt x="292" y="320"/>
                    <a:pt x="294" y="318"/>
                  </a:cubicBezTo>
                  <a:cubicBezTo>
                    <a:pt x="295" y="317"/>
                    <a:pt x="295" y="317"/>
                    <a:pt x="296" y="316"/>
                  </a:cubicBezTo>
                  <a:cubicBezTo>
                    <a:pt x="297" y="316"/>
                    <a:pt x="297" y="316"/>
                    <a:pt x="298" y="316"/>
                  </a:cubicBezTo>
                  <a:cubicBezTo>
                    <a:pt x="300" y="316"/>
                    <a:pt x="299" y="315"/>
                    <a:pt x="298" y="315"/>
                  </a:cubicBezTo>
                  <a:cubicBezTo>
                    <a:pt x="298" y="315"/>
                    <a:pt x="298" y="315"/>
                    <a:pt x="298" y="314"/>
                  </a:cubicBezTo>
                  <a:cubicBezTo>
                    <a:pt x="298" y="313"/>
                    <a:pt x="299" y="313"/>
                    <a:pt x="299" y="313"/>
                  </a:cubicBezTo>
                  <a:cubicBezTo>
                    <a:pt x="300" y="312"/>
                    <a:pt x="301" y="313"/>
                    <a:pt x="301" y="313"/>
                  </a:cubicBezTo>
                  <a:cubicBezTo>
                    <a:pt x="301" y="313"/>
                    <a:pt x="301" y="314"/>
                    <a:pt x="300" y="315"/>
                  </a:cubicBezTo>
                  <a:cubicBezTo>
                    <a:pt x="300" y="315"/>
                    <a:pt x="301" y="315"/>
                    <a:pt x="302" y="315"/>
                  </a:cubicBezTo>
                  <a:cubicBezTo>
                    <a:pt x="302" y="314"/>
                    <a:pt x="302" y="314"/>
                    <a:pt x="302" y="314"/>
                  </a:cubicBezTo>
                  <a:cubicBezTo>
                    <a:pt x="302" y="313"/>
                    <a:pt x="303" y="313"/>
                    <a:pt x="303" y="312"/>
                  </a:cubicBezTo>
                  <a:cubicBezTo>
                    <a:pt x="303" y="312"/>
                    <a:pt x="305" y="312"/>
                    <a:pt x="305" y="312"/>
                  </a:cubicBezTo>
                  <a:cubicBezTo>
                    <a:pt x="306" y="312"/>
                    <a:pt x="307" y="313"/>
                    <a:pt x="308" y="313"/>
                  </a:cubicBezTo>
                  <a:cubicBezTo>
                    <a:pt x="309" y="314"/>
                    <a:pt x="309" y="313"/>
                    <a:pt x="309" y="312"/>
                  </a:cubicBezTo>
                  <a:cubicBezTo>
                    <a:pt x="309" y="312"/>
                    <a:pt x="310" y="311"/>
                    <a:pt x="310" y="311"/>
                  </a:cubicBezTo>
                  <a:cubicBezTo>
                    <a:pt x="310" y="310"/>
                    <a:pt x="311" y="310"/>
                    <a:pt x="312" y="309"/>
                  </a:cubicBezTo>
                  <a:cubicBezTo>
                    <a:pt x="313" y="309"/>
                    <a:pt x="313" y="310"/>
                    <a:pt x="313" y="310"/>
                  </a:cubicBezTo>
                  <a:cubicBezTo>
                    <a:pt x="312" y="311"/>
                    <a:pt x="312" y="311"/>
                    <a:pt x="313" y="312"/>
                  </a:cubicBezTo>
                  <a:cubicBezTo>
                    <a:pt x="313" y="312"/>
                    <a:pt x="313" y="313"/>
                    <a:pt x="315" y="313"/>
                  </a:cubicBezTo>
                  <a:cubicBezTo>
                    <a:pt x="317" y="312"/>
                    <a:pt x="320" y="313"/>
                    <a:pt x="321" y="313"/>
                  </a:cubicBezTo>
                  <a:cubicBezTo>
                    <a:pt x="322" y="313"/>
                    <a:pt x="322" y="312"/>
                    <a:pt x="323" y="312"/>
                  </a:cubicBezTo>
                  <a:cubicBezTo>
                    <a:pt x="323" y="312"/>
                    <a:pt x="323" y="312"/>
                    <a:pt x="323" y="311"/>
                  </a:cubicBezTo>
                  <a:cubicBezTo>
                    <a:pt x="324" y="311"/>
                    <a:pt x="324" y="311"/>
                    <a:pt x="324" y="310"/>
                  </a:cubicBezTo>
                  <a:cubicBezTo>
                    <a:pt x="323" y="309"/>
                    <a:pt x="323" y="310"/>
                    <a:pt x="323" y="308"/>
                  </a:cubicBezTo>
                  <a:cubicBezTo>
                    <a:pt x="323" y="306"/>
                    <a:pt x="324" y="307"/>
                    <a:pt x="325" y="306"/>
                  </a:cubicBezTo>
                  <a:cubicBezTo>
                    <a:pt x="326" y="305"/>
                    <a:pt x="327" y="304"/>
                    <a:pt x="327" y="304"/>
                  </a:cubicBezTo>
                  <a:cubicBezTo>
                    <a:pt x="328" y="304"/>
                    <a:pt x="330" y="303"/>
                    <a:pt x="331" y="302"/>
                  </a:cubicBezTo>
                  <a:cubicBezTo>
                    <a:pt x="333" y="302"/>
                    <a:pt x="332" y="301"/>
                    <a:pt x="331" y="300"/>
                  </a:cubicBezTo>
                  <a:cubicBezTo>
                    <a:pt x="331" y="299"/>
                    <a:pt x="331" y="298"/>
                    <a:pt x="331" y="297"/>
                  </a:cubicBezTo>
                  <a:cubicBezTo>
                    <a:pt x="331" y="295"/>
                    <a:pt x="331" y="293"/>
                    <a:pt x="332" y="292"/>
                  </a:cubicBezTo>
                  <a:cubicBezTo>
                    <a:pt x="333" y="291"/>
                    <a:pt x="333" y="291"/>
                    <a:pt x="332" y="290"/>
                  </a:cubicBezTo>
                  <a:cubicBezTo>
                    <a:pt x="332" y="289"/>
                    <a:pt x="334" y="289"/>
                    <a:pt x="335" y="287"/>
                  </a:cubicBezTo>
                  <a:cubicBezTo>
                    <a:pt x="337" y="286"/>
                    <a:pt x="338" y="282"/>
                    <a:pt x="338" y="281"/>
                  </a:cubicBezTo>
                  <a:cubicBezTo>
                    <a:pt x="338" y="280"/>
                    <a:pt x="339" y="279"/>
                    <a:pt x="341" y="276"/>
                  </a:cubicBezTo>
                  <a:cubicBezTo>
                    <a:pt x="343" y="274"/>
                    <a:pt x="341" y="270"/>
                    <a:pt x="341" y="267"/>
                  </a:cubicBezTo>
                  <a:cubicBezTo>
                    <a:pt x="340" y="265"/>
                    <a:pt x="342" y="259"/>
                    <a:pt x="343" y="258"/>
                  </a:cubicBezTo>
                  <a:cubicBezTo>
                    <a:pt x="343" y="256"/>
                    <a:pt x="345" y="255"/>
                    <a:pt x="346" y="255"/>
                  </a:cubicBezTo>
                  <a:cubicBezTo>
                    <a:pt x="346" y="254"/>
                    <a:pt x="345" y="252"/>
                    <a:pt x="345" y="250"/>
                  </a:cubicBezTo>
                  <a:cubicBezTo>
                    <a:pt x="345" y="249"/>
                    <a:pt x="345" y="246"/>
                    <a:pt x="345" y="243"/>
                  </a:cubicBezTo>
                  <a:cubicBezTo>
                    <a:pt x="346" y="239"/>
                    <a:pt x="347" y="236"/>
                    <a:pt x="347" y="234"/>
                  </a:cubicBezTo>
                  <a:cubicBezTo>
                    <a:pt x="347" y="232"/>
                    <a:pt x="347" y="232"/>
                    <a:pt x="346" y="230"/>
                  </a:cubicBezTo>
                  <a:cubicBezTo>
                    <a:pt x="345" y="228"/>
                    <a:pt x="344" y="222"/>
                    <a:pt x="344" y="219"/>
                  </a:cubicBezTo>
                  <a:cubicBezTo>
                    <a:pt x="343" y="216"/>
                    <a:pt x="344" y="216"/>
                    <a:pt x="344" y="215"/>
                  </a:cubicBezTo>
                  <a:cubicBezTo>
                    <a:pt x="344" y="215"/>
                    <a:pt x="344" y="214"/>
                    <a:pt x="344" y="213"/>
                  </a:cubicBezTo>
                  <a:cubicBezTo>
                    <a:pt x="344" y="213"/>
                    <a:pt x="344" y="212"/>
                    <a:pt x="344" y="212"/>
                  </a:cubicBezTo>
                  <a:cubicBezTo>
                    <a:pt x="344" y="211"/>
                    <a:pt x="344" y="210"/>
                    <a:pt x="344" y="210"/>
                  </a:cubicBezTo>
                  <a:cubicBezTo>
                    <a:pt x="344" y="210"/>
                    <a:pt x="344" y="209"/>
                    <a:pt x="343" y="209"/>
                  </a:cubicBezTo>
                  <a:cubicBezTo>
                    <a:pt x="343" y="208"/>
                    <a:pt x="343" y="207"/>
                    <a:pt x="343" y="207"/>
                  </a:cubicBezTo>
                  <a:cubicBezTo>
                    <a:pt x="343" y="207"/>
                    <a:pt x="344" y="206"/>
                    <a:pt x="344" y="205"/>
                  </a:cubicBezTo>
                  <a:cubicBezTo>
                    <a:pt x="345" y="204"/>
                    <a:pt x="345" y="205"/>
                    <a:pt x="345" y="204"/>
                  </a:cubicBezTo>
                  <a:cubicBezTo>
                    <a:pt x="345" y="203"/>
                    <a:pt x="347" y="202"/>
                    <a:pt x="346" y="202"/>
                  </a:cubicBezTo>
                  <a:cubicBezTo>
                    <a:pt x="346" y="201"/>
                    <a:pt x="345" y="200"/>
                    <a:pt x="344" y="199"/>
                  </a:cubicBezTo>
                  <a:cubicBezTo>
                    <a:pt x="344" y="199"/>
                    <a:pt x="345" y="199"/>
                    <a:pt x="345" y="199"/>
                  </a:cubicBezTo>
                  <a:cubicBezTo>
                    <a:pt x="345" y="199"/>
                    <a:pt x="345" y="200"/>
                    <a:pt x="346" y="200"/>
                  </a:cubicBezTo>
                  <a:cubicBezTo>
                    <a:pt x="346" y="201"/>
                    <a:pt x="346" y="200"/>
                    <a:pt x="346" y="200"/>
                  </a:cubicBezTo>
                  <a:cubicBezTo>
                    <a:pt x="346" y="199"/>
                    <a:pt x="346" y="199"/>
                    <a:pt x="347" y="198"/>
                  </a:cubicBezTo>
                  <a:cubicBezTo>
                    <a:pt x="347" y="197"/>
                    <a:pt x="348" y="199"/>
                    <a:pt x="349" y="200"/>
                  </a:cubicBezTo>
                  <a:cubicBezTo>
                    <a:pt x="349" y="201"/>
                    <a:pt x="348" y="202"/>
                    <a:pt x="349" y="203"/>
                  </a:cubicBezTo>
                  <a:cubicBezTo>
                    <a:pt x="349" y="203"/>
                    <a:pt x="350" y="202"/>
                    <a:pt x="351" y="200"/>
                  </a:cubicBezTo>
                  <a:cubicBezTo>
                    <a:pt x="352" y="199"/>
                    <a:pt x="353" y="197"/>
                    <a:pt x="355" y="194"/>
                  </a:cubicBezTo>
                  <a:cubicBezTo>
                    <a:pt x="357" y="191"/>
                    <a:pt x="358" y="188"/>
                    <a:pt x="358" y="187"/>
                  </a:cubicBezTo>
                  <a:cubicBezTo>
                    <a:pt x="358" y="186"/>
                    <a:pt x="357" y="186"/>
                    <a:pt x="357" y="186"/>
                  </a:cubicBezTo>
                  <a:cubicBezTo>
                    <a:pt x="357" y="185"/>
                    <a:pt x="358" y="185"/>
                    <a:pt x="358" y="186"/>
                  </a:cubicBezTo>
                  <a:cubicBezTo>
                    <a:pt x="358" y="186"/>
                    <a:pt x="358" y="186"/>
                    <a:pt x="359" y="185"/>
                  </a:cubicBezTo>
                  <a:cubicBezTo>
                    <a:pt x="359" y="185"/>
                    <a:pt x="359" y="184"/>
                    <a:pt x="360" y="184"/>
                  </a:cubicBezTo>
                  <a:cubicBezTo>
                    <a:pt x="360" y="183"/>
                    <a:pt x="360" y="183"/>
                    <a:pt x="360" y="182"/>
                  </a:cubicBezTo>
                  <a:cubicBezTo>
                    <a:pt x="360" y="181"/>
                    <a:pt x="359" y="181"/>
                    <a:pt x="359" y="181"/>
                  </a:cubicBezTo>
                  <a:cubicBezTo>
                    <a:pt x="359" y="180"/>
                    <a:pt x="360" y="182"/>
                    <a:pt x="360" y="182"/>
                  </a:cubicBezTo>
                  <a:cubicBezTo>
                    <a:pt x="360" y="182"/>
                    <a:pt x="361" y="181"/>
                    <a:pt x="361" y="181"/>
                  </a:cubicBezTo>
                  <a:cubicBezTo>
                    <a:pt x="362" y="180"/>
                    <a:pt x="362" y="180"/>
                    <a:pt x="361" y="179"/>
                  </a:cubicBezTo>
                  <a:cubicBezTo>
                    <a:pt x="361" y="179"/>
                    <a:pt x="361" y="178"/>
                    <a:pt x="361" y="178"/>
                  </a:cubicBezTo>
                  <a:cubicBezTo>
                    <a:pt x="360" y="178"/>
                    <a:pt x="361" y="177"/>
                    <a:pt x="361" y="178"/>
                  </a:cubicBezTo>
                  <a:cubicBezTo>
                    <a:pt x="362" y="178"/>
                    <a:pt x="361" y="178"/>
                    <a:pt x="362" y="179"/>
                  </a:cubicBezTo>
                  <a:cubicBezTo>
                    <a:pt x="363" y="179"/>
                    <a:pt x="364" y="177"/>
                    <a:pt x="364" y="177"/>
                  </a:cubicBezTo>
                  <a:cubicBezTo>
                    <a:pt x="364" y="177"/>
                    <a:pt x="365" y="177"/>
                    <a:pt x="366" y="176"/>
                  </a:cubicBezTo>
                  <a:cubicBezTo>
                    <a:pt x="367" y="175"/>
                    <a:pt x="367" y="175"/>
                    <a:pt x="368" y="174"/>
                  </a:cubicBezTo>
                  <a:cubicBezTo>
                    <a:pt x="369" y="173"/>
                    <a:pt x="369" y="171"/>
                    <a:pt x="370" y="170"/>
                  </a:cubicBezTo>
                  <a:cubicBezTo>
                    <a:pt x="371" y="169"/>
                    <a:pt x="372" y="169"/>
                    <a:pt x="374" y="166"/>
                  </a:cubicBezTo>
                  <a:cubicBezTo>
                    <a:pt x="375" y="163"/>
                    <a:pt x="377" y="162"/>
                    <a:pt x="378" y="161"/>
                  </a:cubicBezTo>
                  <a:cubicBezTo>
                    <a:pt x="378" y="160"/>
                    <a:pt x="380" y="156"/>
                    <a:pt x="380" y="154"/>
                  </a:cubicBezTo>
                  <a:cubicBezTo>
                    <a:pt x="381" y="152"/>
                    <a:pt x="381" y="150"/>
                    <a:pt x="381" y="149"/>
                  </a:cubicBezTo>
                  <a:cubicBezTo>
                    <a:pt x="382" y="148"/>
                    <a:pt x="382" y="147"/>
                    <a:pt x="381" y="147"/>
                  </a:cubicBezTo>
                  <a:cubicBezTo>
                    <a:pt x="381" y="146"/>
                    <a:pt x="381" y="145"/>
                    <a:pt x="381" y="145"/>
                  </a:cubicBezTo>
                  <a:close/>
                  <a:moveTo>
                    <a:pt x="253" y="395"/>
                  </a:moveTo>
                  <a:cubicBezTo>
                    <a:pt x="253" y="395"/>
                    <a:pt x="252" y="395"/>
                    <a:pt x="252" y="395"/>
                  </a:cubicBezTo>
                  <a:cubicBezTo>
                    <a:pt x="252" y="395"/>
                    <a:pt x="251" y="396"/>
                    <a:pt x="251" y="396"/>
                  </a:cubicBezTo>
                  <a:cubicBezTo>
                    <a:pt x="252" y="396"/>
                    <a:pt x="252" y="396"/>
                    <a:pt x="252" y="396"/>
                  </a:cubicBezTo>
                  <a:cubicBezTo>
                    <a:pt x="252" y="397"/>
                    <a:pt x="252" y="397"/>
                    <a:pt x="252" y="397"/>
                  </a:cubicBezTo>
                  <a:cubicBezTo>
                    <a:pt x="252" y="397"/>
                    <a:pt x="252" y="398"/>
                    <a:pt x="252" y="398"/>
                  </a:cubicBezTo>
                  <a:cubicBezTo>
                    <a:pt x="252" y="398"/>
                    <a:pt x="252" y="399"/>
                    <a:pt x="252" y="399"/>
                  </a:cubicBezTo>
                  <a:cubicBezTo>
                    <a:pt x="251" y="399"/>
                    <a:pt x="251" y="399"/>
                    <a:pt x="250" y="400"/>
                  </a:cubicBezTo>
                  <a:cubicBezTo>
                    <a:pt x="250" y="400"/>
                    <a:pt x="250" y="400"/>
                    <a:pt x="250" y="401"/>
                  </a:cubicBezTo>
                  <a:cubicBezTo>
                    <a:pt x="249" y="401"/>
                    <a:pt x="249" y="401"/>
                    <a:pt x="250" y="401"/>
                  </a:cubicBezTo>
                  <a:cubicBezTo>
                    <a:pt x="250" y="401"/>
                    <a:pt x="250" y="402"/>
                    <a:pt x="249" y="402"/>
                  </a:cubicBezTo>
                  <a:cubicBezTo>
                    <a:pt x="249" y="402"/>
                    <a:pt x="249" y="402"/>
                    <a:pt x="249" y="402"/>
                  </a:cubicBezTo>
                  <a:cubicBezTo>
                    <a:pt x="249" y="402"/>
                    <a:pt x="249" y="401"/>
                    <a:pt x="249" y="401"/>
                  </a:cubicBezTo>
                  <a:cubicBezTo>
                    <a:pt x="249" y="401"/>
                    <a:pt x="248" y="402"/>
                    <a:pt x="248" y="402"/>
                  </a:cubicBezTo>
                  <a:cubicBezTo>
                    <a:pt x="248" y="402"/>
                    <a:pt x="248" y="402"/>
                    <a:pt x="248" y="402"/>
                  </a:cubicBezTo>
                  <a:cubicBezTo>
                    <a:pt x="248" y="403"/>
                    <a:pt x="248" y="403"/>
                    <a:pt x="248" y="403"/>
                  </a:cubicBezTo>
                  <a:cubicBezTo>
                    <a:pt x="248" y="403"/>
                    <a:pt x="248" y="404"/>
                    <a:pt x="248" y="405"/>
                  </a:cubicBezTo>
                  <a:cubicBezTo>
                    <a:pt x="248" y="405"/>
                    <a:pt x="249" y="405"/>
                    <a:pt x="248" y="406"/>
                  </a:cubicBezTo>
                  <a:cubicBezTo>
                    <a:pt x="248" y="406"/>
                    <a:pt x="248" y="406"/>
                    <a:pt x="248" y="406"/>
                  </a:cubicBezTo>
                  <a:cubicBezTo>
                    <a:pt x="248" y="406"/>
                    <a:pt x="247" y="407"/>
                    <a:pt x="247" y="407"/>
                  </a:cubicBezTo>
                  <a:cubicBezTo>
                    <a:pt x="247" y="407"/>
                    <a:pt x="247" y="407"/>
                    <a:pt x="246" y="407"/>
                  </a:cubicBezTo>
                  <a:cubicBezTo>
                    <a:pt x="246" y="407"/>
                    <a:pt x="246" y="408"/>
                    <a:pt x="246" y="408"/>
                  </a:cubicBezTo>
                  <a:cubicBezTo>
                    <a:pt x="246" y="408"/>
                    <a:pt x="245" y="408"/>
                    <a:pt x="245" y="409"/>
                  </a:cubicBezTo>
                  <a:cubicBezTo>
                    <a:pt x="245" y="409"/>
                    <a:pt x="245" y="409"/>
                    <a:pt x="245" y="409"/>
                  </a:cubicBezTo>
                  <a:cubicBezTo>
                    <a:pt x="245" y="410"/>
                    <a:pt x="245" y="410"/>
                    <a:pt x="244" y="410"/>
                  </a:cubicBezTo>
                  <a:cubicBezTo>
                    <a:pt x="244" y="410"/>
                    <a:pt x="244" y="411"/>
                    <a:pt x="243" y="411"/>
                  </a:cubicBezTo>
                  <a:cubicBezTo>
                    <a:pt x="243" y="411"/>
                    <a:pt x="243" y="412"/>
                    <a:pt x="243" y="412"/>
                  </a:cubicBezTo>
                  <a:cubicBezTo>
                    <a:pt x="242" y="412"/>
                    <a:pt x="242" y="413"/>
                    <a:pt x="242" y="413"/>
                  </a:cubicBezTo>
                  <a:cubicBezTo>
                    <a:pt x="241" y="413"/>
                    <a:pt x="241" y="413"/>
                    <a:pt x="241" y="413"/>
                  </a:cubicBezTo>
                  <a:cubicBezTo>
                    <a:pt x="241" y="413"/>
                    <a:pt x="241" y="413"/>
                    <a:pt x="240" y="413"/>
                  </a:cubicBezTo>
                  <a:cubicBezTo>
                    <a:pt x="239" y="413"/>
                    <a:pt x="240" y="411"/>
                    <a:pt x="240" y="411"/>
                  </a:cubicBezTo>
                  <a:cubicBezTo>
                    <a:pt x="240" y="410"/>
                    <a:pt x="241" y="410"/>
                    <a:pt x="241" y="409"/>
                  </a:cubicBezTo>
                  <a:cubicBezTo>
                    <a:pt x="241" y="409"/>
                    <a:pt x="241" y="408"/>
                    <a:pt x="241" y="408"/>
                  </a:cubicBezTo>
                  <a:cubicBezTo>
                    <a:pt x="241" y="407"/>
                    <a:pt x="240" y="406"/>
                    <a:pt x="241" y="406"/>
                  </a:cubicBezTo>
                  <a:cubicBezTo>
                    <a:pt x="241" y="405"/>
                    <a:pt x="241" y="405"/>
                    <a:pt x="242" y="405"/>
                  </a:cubicBezTo>
                  <a:cubicBezTo>
                    <a:pt x="242" y="405"/>
                    <a:pt x="242" y="405"/>
                    <a:pt x="242" y="405"/>
                  </a:cubicBezTo>
                  <a:cubicBezTo>
                    <a:pt x="242" y="405"/>
                    <a:pt x="242" y="405"/>
                    <a:pt x="243" y="405"/>
                  </a:cubicBezTo>
                  <a:cubicBezTo>
                    <a:pt x="243" y="405"/>
                    <a:pt x="243" y="405"/>
                    <a:pt x="243" y="405"/>
                  </a:cubicBezTo>
                  <a:cubicBezTo>
                    <a:pt x="244" y="404"/>
                    <a:pt x="244" y="404"/>
                    <a:pt x="244" y="403"/>
                  </a:cubicBezTo>
                  <a:cubicBezTo>
                    <a:pt x="245" y="403"/>
                    <a:pt x="244" y="403"/>
                    <a:pt x="244" y="402"/>
                  </a:cubicBezTo>
                  <a:cubicBezTo>
                    <a:pt x="244" y="402"/>
                    <a:pt x="243" y="401"/>
                    <a:pt x="244" y="401"/>
                  </a:cubicBezTo>
                  <a:cubicBezTo>
                    <a:pt x="244" y="400"/>
                    <a:pt x="245" y="400"/>
                    <a:pt x="245" y="400"/>
                  </a:cubicBezTo>
                  <a:cubicBezTo>
                    <a:pt x="245" y="399"/>
                    <a:pt x="246" y="398"/>
                    <a:pt x="246" y="398"/>
                  </a:cubicBezTo>
                  <a:cubicBezTo>
                    <a:pt x="246" y="398"/>
                    <a:pt x="245" y="397"/>
                    <a:pt x="245" y="397"/>
                  </a:cubicBezTo>
                  <a:cubicBezTo>
                    <a:pt x="245" y="397"/>
                    <a:pt x="245" y="397"/>
                    <a:pt x="245" y="396"/>
                  </a:cubicBezTo>
                  <a:cubicBezTo>
                    <a:pt x="245" y="396"/>
                    <a:pt x="246" y="396"/>
                    <a:pt x="246" y="396"/>
                  </a:cubicBezTo>
                  <a:cubicBezTo>
                    <a:pt x="246" y="396"/>
                    <a:pt x="246" y="396"/>
                    <a:pt x="246" y="395"/>
                  </a:cubicBezTo>
                  <a:cubicBezTo>
                    <a:pt x="246" y="395"/>
                    <a:pt x="246" y="395"/>
                    <a:pt x="246" y="395"/>
                  </a:cubicBezTo>
                  <a:cubicBezTo>
                    <a:pt x="246" y="395"/>
                    <a:pt x="246" y="395"/>
                    <a:pt x="246" y="395"/>
                  </a:cubicBezTo>
                  <a:cubicBezTo>
                    <a:pt x="246" y="395"/>
                    <a:pt x="245" y="394"/>
                    <a:pt x="245" y="394"/>
                  </a:cubicBezTo>
                  <a:cubicBezTo>
                    <a:pt x="245" y="394"/>
                    <a:pt x="245" y="394"/>
                    <a:pt x="245" y="393"/>
                  </a:cubicBezTo>
                  <a:cubicBezTo>
                    <a:pt x="245" y="393"/>
                    <a:pt x="245" y="392"/>
                    <a:pt x="246" y="392"/>
                  </a:cubicBezTo>
                  <a:cubicBezTo>
                    <a:pt x="246" y="392"/>
                    <a:pt x="246" y="393"/>
                    <a:pt x="247" y="393"/>
                  </a:cubicBezTo>
                  <a:cubicBezTo>
                    <a:pt x="247" y="393"/>
                    <a:pt x="247" y="393"/>
                    <a:pt x="248" y="393"/>
                  </a:cubicBezTo>
                  <a:cubicBezTo>
                    <a:pt x="248" y="394"/>
                    <a:pt x="248" y="394"/>
                    <a:pt x="248" y="394"/>
                  </a:cubicBezTo>
                  <a:cubicBezTo>
                    <a:pt x="248" y="394"/>
                    <a:pt x="248" y="395"/>
                    <a:pt x="248" y="395"/>
                  </a:cubicBezTo>
                  <a:cubicBezTo>
                    <a:pt x="248" y="395"/>
                    <a:pt x="249" y="395"/>
                    <a:pt x="249" y="395"/>
                  </a:cubicBezTo>
                  <a:cubicBezTo>
                    <a:pt x="249" y="394"/>
                    <a:pt x="249" y="394"/>
                    <a:pt x="249" y="394"/>
                  </a:cubicBezTo>
                  <a:cubicBezTo>
                    <a:pt x="250" y="393"/>
                    <a:pt x="250" y="393"/>
                    <a:pt x="250" y="393"/>
                  </a:cubicBezTo>
                  <a:cubicBezTo>
                    <a:pt x="251" y="393"/>
                    <a:pt x="251" y="393"/>
                    <a:pt x="252" y="393"/>
                  </a:cubicBezTo>
                  <a:cubicBezTo>
                    <a:pt x="253" y="393"/>
                    <a:pt x="253" y="393"/>
                    <a:pt x="253" y="393"/>
                  </a:cubicBezTo>
                  <a:cubicBezTo>
                    <a:pt x="253" y="394"/>
                    <a:pt x="253" y="394"/>
                    <a:pt x="253" y="394"/>
                  </a:cubicBezTo>
                  <a:cubicBezTo>
                    <a:pt x="253" y="394"/>
                    <a:pt x="253" y="394"/>
                    <a:pt x="253" y="39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439" name="Freeform 443"/>
            <p:cNvSpPr>
              <a:spLocks/>
            </p:cNvSpPr>
            <p:nvPr/>
          </p:nvSpPr>
          <p:spPr bwMode="auto">
            <a:xfrm>
              <a:off x="1771651" y="4397376"/>
              <a:ext cx="163513" cy="206375"/>
            </a:xfrm>
            <a:custGeom>
              <a:avLst/>
              <a:gdLst>
                <a:gd name="T0" fmla="*/ 7 w 56"/>
                <a:gd name="T1" fmla="*/ 59 h 71"/>
                <a:gd name="T2" fmla="*/ 6 w 56"/>
                <a:gd name="T3" fmla="*/ 60 h 71"/>
                <a:gd name="T4" fmla="*/ 5 w 56"/>
                <a:gd name="T5" fmla="*/ 64 h 71"/>
                <a:gd name="T6" fmla="*/ 13 w 56"/>
                <a:gd name="T7" fmla="*/ 63 h 71"/>
                <a:gd name="T8" fmla="*/ 15 w 56"/>
                <a:gd name="T9" fmla="*/ 67 h 71"/>
                <a:gd name="T10" fmla="*/ 20 w 56"/>
                <a:gd name="T11" fmla="*/ 70 h 71"/>
                <a:gd name="T12" fmla="*/ 23 w 56"/>
                <a:gd name="T13" fmla="*/ 66 h 71"/>
                <a:gd name="T14" fmla="*/ 23 w 56"/>
                <a:gd name="T15" fmla="*/ 62 h 71"/>
                <a:gd name="T16" fmla="*/ 24 w 56"/>
                <a:gd name="T17" fmla="*/ 58 h 71"/>
                <a:gd name="T18" fmla="*/ 26 w 56"/>
                <a:gd name="T19" fmla="*/ 54 h 71"/>
                <a:gd name="T20" fmla="*/ 27 w 56"/>
                <a:gd name="T21" fmla="*/ 51 h 71"/>
                <a:gd name="T22" fmla="*/ 33 w 56"/>
                <a:gd name="T23" fmla="*/ 47 h 71"/>
                <a:gd name="T24" fmla="*/ 40 w 56"/>
                <a:gd name="T25" fmla="*/ 44 h 71"/>
                <a:gd name="T26" fmla="*/ 45 w 56"/>
                <a:gd name="T27" fmla="*/ 41 h 71"/>
                <a:gd name="T28" fmla="*/ 48 w 56"/>
                <a:gd name="T29" fmla="*/ 37 h 71"/>
                <a:gd name="T30" fmla="*/ 51 w 56"/>
                <a:gd name="T31" fmla="*/ 33 h 71"/>
                <a:gd name="T32" fmla="*/ 52 w 56"/>
                <a:gd name="T33" fmla="*/ 28 h 71"/>
                <a:gd name="T34" fmla="*/ 55 w 56"/>
                <a:gd name="T35" fmla="*/ 25 h 71"/>
                <a:gd name="T36" fmla="*/ 52 w 56"/>
                <a:gd name="T37" fmla="*/ 18 h 71"/>
                <a:gd name="T38" fmla="*/ 55 w 56"/>
                <a:gd name="T39" fmla="*/ 16 h 71"/>
                <a:gd name="T40" fmla="*/ 53 w 56"/>
                <a:gd name="T41" fmla="*/ 16 h 71"/>
                <a:gd name="T42" fmla="*/ 49 w 56"/>
                <a:gd name="T43" fmla="*/ 13 h 71"/>
                <a:gd name="T44" fmla="*/ 48 w 56"/>
                <a:gd name="T45" fmla="*/ 12 h 71"/>
                <a:gd name="T46" fmla="*/ 45 w 56"/>
                <a:gd name="T47" fmla="*/ 11 h 71"/>
                <a:gd name="T48" fmla="*/ 41 w 56"/>
                <a:gd name="T49" fmla="*/ 12 h 71"/>
                <a:gd name="T50" fmla="*/ 36 w 56"/>
                <a:gd name="T51" fmla="*/ 10 h 71"/>
                <a:gd name="T52" fmla="*/ 33 w 56"/>
                <a:gd name="T53" fmla="*/ 6 h 71"/>
                <a:gd name="T54" fmla="*/ 30 w 56"/>
                <a:gd name="T55" fmla="*/ 4 h 71"/>
                <a:gd name="T56" fmla="*/ 27 w 56"/>
                <a:gd name="T57" fmla="*/ 3 h 71"/>
                <a:gd name="T58" fmla="*/ 24 w 56"/>
                <a:gd name="T59" fmla="*/ 1 h 71"/>
                <a:gd name="T60" fmla="*/ 20 w 56"/>
                <a:gd name="T61" fmla="*/ 0 h 71"/>
                <a:gd name="T62" fmla="*/ 12 w 56"/>
                <a:gd name="T63" fmla="*/ 5 h 71"/>
                <a:gd name="T64" fmla="*/ 9 w 56"/>
                <a:gd name="T65" fmla="*/ 12 h 71"/>
                <a:gd name="T66" fmla="*/ 6 w 56"/>
                <a:gd name="T67" fmla="*/ 21 h 71"/>
                <a:gd name="T68" fmla="*/ 5 w 56"/>
                <a:gd name="T69" fmla="*/ 24 h 71"/>
                <a:gd name="T70" fmla="*/ 2 w 56"/>
                <a:gd name="T71" fmla="*/ 30 h 71"/>
                <a:gd name="T72" fmla="*/ 2 w 56"/>
                <a:gd name="T73" fmla="*/ 38 h 71"/>
                <a:gd name="T74" fmla="*/ 0 w 56"/>
                <a:gd name="T75" fmla="*/ 40 h 71"/>
                <a:gd name="T76" fmla="*/ 5 w 56"/>
                <a:gd name="T77" fmla="*/ 44 h 71"/>
                <a:gd name="T78" fmla="*/ 7 w 56"/>
                <a:gd name="T79" fmla="*/ 45 h 71"/>
                <a:gd name="T80" fmla="*/ 9 w 56"/>
                <a:gd name="T81" fmla="*/ 43 h 71"/>
                <a:gd name="T82" fmla="*/ 11 w 56"/>
                <a:gd name="T83" fmla="*/ 43 h 71"/>
                <a:gd name="T84" fmla="*/ 12 w 56"/>
                <a:gd name="T85" fmla="*/ 36 h 71"/>
                <a:gd name="T86" fmla="*/ 12 w 56"/>
                <a:gd name="T87" fmla="*/ 41 h 71"/>
                <a:gd name="T88" fmla="*/ 9 w 56"/>
                <a:gd name="T89" fmla="*/ 51 h 71"/>
                <a:gd name="T90" fmla="*/ 8 w 56"/>
                <a:gd name="T91" fmla="*/ 5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6" h="71">
                  <a:moveTo>
                    <a:pt x="8" y="55"/>
                  </a:moveTo>
                  <a:cubicBezTo>
                    <a:pt x="8" y="55"/>
                    <a:pt x="8" y="56"/>
                    <a:pt x="8" y="56"/>
                  </a:cubicBezTo>
                  <a:cubicBezTo>
                    <a:pt x="8" y="57"/>
                    <a:pt x="8" y="59"/>
                    <a:pt x="7" y="59"/>
                  </a:cubicBezTo>
                  <a:cubicBezTo>
                    <a:pt x="7" y="59"/>
                    <a:pt x="6" y="59"/>
                    <a:pt x="6" y="59"/>
                  </a:cubicBezTo>
                  <a:cubicBezTo>
                    <a:pt x="6" y="59"/>
                    <a:pt x="6" y="59"/>
                    <a:pt x="5" y="59"/>
                  </a:cubicBezTo>
                  <a:cubicBezTo>
                    <a:pt x="5" y="60"/>
                    <a:pt x="6" y="60"/>
                    <a:pt x="6" y="60"/>
                  </a:cubicBezTo>
                  <a:cubicBezTo>
                    <a:pt x="6" y="61"/>
                    <a:pt x="7" y="61"/>
                    <a:pt x="6" y="61"/>
                  </a:cubicBezTo>
                  <a:cubicBezTo>
                    <a:pt x="6" y="61"/>
                    <a:pt x="6" y="61"/>
                    <a:pt x="6" y="61"/>
                  </a:cubicBezTo>
                  <a:cubicBezTo>
                    <a:pt x="5" y="62"/>
                    <a:pt x="5" y="63"/>
                    <a:pt x="5" y="64"/>
                  </a:cubicBezTo>
                  <a:cubicBezTo>
                    <a:pt x="6" y="64"/>
                    <a:pt x="7" y="63"/>
                    <a:pt x="8" y="63"/>
                  </a:cubicBezTo>
                  <a:cubicBezTo>
                    <a:pt x="9" y="62"/>
                    <a:pt x="10" y="64"/>
                    <a:pt x="11" y="64"/>
                  </a:cubicBezTo>
                  <a:cubicBezTo>
                    <a:pt x="11" y="64"/>
                    <a:pt x="12" y="64"/>
                    <a:pt x="13" y="63"/>
                  </a:cubicBezTo>
                  <a:cubicBezTo>
                    <a:pt x="13" y="63"/>
                    <a:pt x="14" y="64"/>
                    <a:pt x="14" y="64"/>
                  </a:cubicBezTo>
                  <a:cubicBezTo>
                    <a:pt x="15" y="65"/>
                    <a:pt x="15" y="65"/>
                    <a:pt x="15" y="66"/>
                  </a:cubicBezTo>
                  <a:cubicBezTo>
                    <a:pt x="15" y="66"/>
                    <a:pt x="15" y="67"/>
                    <a:pt x="15" y="67"/>
                  </a:cubicBezTo>
                  <a:cubicBezTo>
                    <a:pt x="16" y="68"/>
                    <a:pt x="17" y="69"/>
                    <a:pt x="17" y="69"/>
                  </a:cubicBezTo>
                  <a:cubicBezTo>
                    <a:pt x="18" y="70"/>
                    <a:pt x="18" y="71"/>
                    <a:pt x="19" y="70"/>
                  </a:cubicBezTo>
                  <a:cubicBezTo>
                    <a:pt x="19" y="70"/>
                    <a:pt x="20" y="70"/>
                    <a:pt x="20" y="70"/>
                  </a:cubicBezTo>
                  <a:cubicBezTo>
                    <a:pt x="20" y="69"/>
                    <a:pt x="20" y="69"/>
                    <a:pt x="21" y="69"/>
                  </a:cubicBezTo>
                  <a:cubicBezTo>
                    <a:pt x="21" y="68"/>
                    <a:pt x="21" y="68"/>
                    <a:pt x="22" y="68"/>
                  </a:cubicBezTo>
                  <a:cubicBezTo>
                    <a:pt x="22" y="67"/>
                    <a:pt x="23" y="67"/>
                    <a:pt x="23" y="66"/>
                  </a:cubicBezTo>
                  <a:cubicBezTo>
                    <a:pt x="23" y="66"/>
                    <a:pt x="23" y="66"/>
                    <a:pt x="23" y="65"/>
                  </a:cubicBezTo>
                  <a:cubicBezTo>
                    <a:pt x="23" y="65"/>
                    <a:pt x="22" y="64"/>
                    <a:pt x="22" y="64"/>
                  </a:cubicBezTo>
                  <a:cubicBezTo>
                    <a:pt x="22" y="62"/>
                    <a:pt x="22" y="62"/>
                    <a:pt x="23" y="62"/>
                  </a:cubicBezTo>
                  <a:cubicBezTo>
                    <a:pt x="23" y="61"/>
                    <a:pt x="24" y="61"/>
                    <a:pt x="24" y="60"/>
                  </a:cubicBezTo>
                  <a:cubicBezTo>
                    <a:pt x="24" y="60"/>
                    <a:pt x="24" y="59"/>
                    <a:pt x="24" y="59"/>
                  </a:cubicBezTo>
                  <a:cubicBezTo>
                    <a:pt x="24" y="59"/>
                    <a:pt x="24" y="58"/>
                    <a:pt x="24" y="58"/>
                  </a:cubicBezTo>
                  <a:cubicBezTo>
                    <a:pt x="24" y="58"/>
                    <a:pt x="24" y="57"/>
                    <a:pt x="24" y="57"/>
                  </a:cubicBezTo>
                  <a:cubicBezTo>
                    <a:pt x="24" y="56"/>
                    <a:pt x="24" y="56"/>
                    <a:pt x="25" y="56"/>
                  </a:cubicBezTo>
                  <a:cubicBezTo>
                    <a:pt x="25" y="55"/>
                    <a:pt x="25" y="55"/>
                    <a:pt x="26" y="54"/>
                  </a:cubicBezTo>
                  <a:cubicBezTo>
                    <a:pt x="26" y="54"/>
                    <a:pt x="27" y="54"/>
                    <a:pt x="27" y="54"/>
                  </a:cubicBezTo>
                  <a:cubicBezTo>
                    <a:pt x="27" y="54"/>
                    <a:pt x="27" y="54"/>
                    <a:pt x="27" y="53"/>
                  </a:cubicBezTo>
                  <a:cubicBezTo>
                    <a:pt x="27" y="52"/>
                    <a:pt x="27" y="51"/>
                    <a:pt x="27" y="51"/>
                  </a:cubicBezTo>
                  <a:cubicBezTo>
                    <a:pt x="28" y="51"/>
                    <a:pt x="28" y="50"/>
                    <a:pt x="28" y="50"/>
                  </a:cubicBezTo>
                  <a:cubicBezTo>
                    <a:pt x="29" y="50"/>
                    <a:pt x="30" y="49"/>
                    <a:pt x="30" y="49"/>
                  </a:cubicBezTo>
                  <a:cubicBezTo>
                    <a:pt x="31" y="48"/>
                    <a:pt x="32" y="47"/>
                    <a:pt x="33" y="47"/>
                  </a:cubicBezTo>
                  <a:cubicBezTo>
                    <a:pt x="34" y="46"/>
                    <a:pt x="35" y="46"/>
                    <a:pt x="35" y="46"/>
                  </a:cubicBezTo>
                  <a:cubicBezTo>
                    <a:pt x="36" y="46"/>
                    <a:pt x="37" y="45"/>
                    <a:pt x="37" y="45"/>
                  </a:cubicBezTo>
                  <a:cubicBezTo>
                    <a:pt x="38" y="44"/>
                    <a:pt x="39" y="44"/>
                    <a:pt x="40" y="44"/>
                  </a:cubicBezTo>
                  <a:cubicBezTo>
                    <a:pt x="41" y="44"/>
                    <a:pt x="41" y="43"/>
                    <a:pt x="42" y="43"/>
                  </a:cubicBezTo>
                  <a:cubicBezTo>
                    <a:pt x="42" y="43"/>
                    <a:pt x="43" y="42"/>
                    <a:pt x="43" y="42"/>
                  </a:cubicBezTo>
                  <a:cubicBezTo>
                    <a:pt x="44" y="42"/>
                    <a:pt x="44" y="41"/>
                    <a:pt x="45" y="41"/>
                  </a:cubicBezTo>
                  <a:cubicBezTo>
                    <a:pt x="45" y="41"/>
                    <a:pt x="46" y="40"/>
                    <a:pt x="46" y="40"/>
                  </a:cubicBezTo>
                  <a:cubicBezTo>
                    <a:pt x="47" y="39"/>
                    <a:pt x="47" y="39"/>
                    <a:pt x="47" y="38"/>
                  </a:cubicBezTo>
                  <a:cubicBezTo>
                    <a:pt x="48" y="38"/>
                    <a:pt x="48" y="38"/>
                    <a:pt x="48" y="37"/>
                  </a:cubicBezTo>
                  <a:cubicBezTo>
                    <a:pt x="49" y="37"/>
                    <a:pt x="49" y="36"/>
                    <a:pt x="49" y="36"/>
                  </a:cubicBezTo>
                  <a:cubicBezTo>
                    <a:pt x="50" y="35"/>
                    <a:pt x="50" y="35"/>
                    <a:pt x="50" y="34"/>
                  </a:cubicBezTo>
                  <a:cubicBezTo>
                    <a:pt x="51" y="34"/>
                    <a:pt x="51" y="33"/>
                    <a:pt x="51" y="33"/>
                  </a:cubicBezTo>
                  <a:cubicBezTo>
                    <a:pt x="51" y="32"/>
                    <a:pt x="51" y="32"/>
                    <a:pt x="52" y="31"/>
                  </a:cubicBezTo>
                  <a:cubicBezTo>
                    <a:pt x="52" y="31"/>
                    <a:pt x="52" y="30"/>
                    <a:pt x="52" y="30"/>
                  </a:cubicBezTo>
                  <a:cubicBezTo>
                    <a:pt x="52" y="29"/>
                    <a:pt x="52" y="29"/>
                    <a:pt x="52" y="28"/>
                  </a:cubicBezTo>
                  <a:cubicBezTo>
                    <a:pt x="53" y="27"/>
                    <a:pt x="54" y="27"/>
                    <a:pt x="54" y="27"/>
                  </a:cubicBezTo>
                  <a:cubicBezTo>
                    <a:pt x="55" y="27"/>
                    <a:pt x="56" y="26"/>
                    <a:pt x="56" y="26"/>
                  </a:cubicBezTo>
                  <a:cubicBezTo>
                    <a:pt x="56" y="25"/>
                    <a:pt x="55" y="25"/>
                    <a:pt x="55" y="25"/>
                  </a:cubicBezTo>
                  <a:cubicBezTo>
                    <a:pt x="54" y="24"/>
                    <a:pt x="55" y="24"/>
                    <a:pt x="55" y="23"/>
                  </a:cubicBezTo>
                  <a:cubicBezTo>
                    <a:pt x="55" y="22"/>
                    <a:pt x="55" y="21"/>
                    <a:pt x="54" y="20"/>
                  </a:cubicBezTo>
                  <a:cubicBezTo>
                    <a:pt x="53" y="20"/>
                    <a:pt x="52" y="19"/>
                    <a:pt x="52" y="18"/>
                  </a:cubicBezTo>
                  <a:cubicBezTo>
                    <a:pt x="53" y="18"/>
                    <a:pt x="53" y="18"/>
                    <a:pt x="54" y="17"/>
                  </a:cubicBezTo>
                  <a:cubicBezTo>
                    <a:pt x="54" y="17"/>
                    <a:pt x="55" y="17"/>
                    <a:pt x="55" y="17"/>
                  </a:cubicBezTo>
                  <a:cubicBezTo>
                    <a:pt x="55" y="17"/>
                    <a:pt x="55" y="16"/>
                    <a:pt x="55" y="16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4" y="16"/>
                    <a:pt x="54" y="16"/>
                    <a:pt x="53" y="16"/>
                  </a:cubicBezTo>
                  <a:cubicBezTo>
                    <a:pt x="53" y="15"/>
                    <a:pt x="52" y="16"/>
                    <a:pt x="51" y="15"/>
                  </a:cubicBezTo>
                  <a:cubicBezTo>
                    <a:pt x="51" y="15"/>
                    <a:pt x="51" y="15"/>
                    <a:pt x="51" y="14"/>
                  </a:cubicBezTo>
                  <a:cubicBezTo>
                    <a:pt x="50" y="14"/>
                    <a:pt x="50" y="14"/>
                    <a:pt x="49" y="13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48" y="13"/>
                    <a:pt x="48" y="12"/>
                    <a:pt x="48" y="12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7" y="11"/>
                    <a:pt x="47" y="11"/>
                    <a:pt x="47" y="10"/>
                  </a:cubicBezTo>
                  <a:cubicBezTo>
                    <a:pt x="46" y="10"/>
                    <a:pt x="46" y="10"/>
                    <a:pt x="46" y="10"/>
                  </a:cubicBezTo>
                  <a:cubicBezTo>
                    <a:pt x="45" y="10"/>
                    <a:pt x="45" y="11"/>
                    <a:pt x="45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3" y="11"/>
                    <a:pt x="43" y="12"/>
                    <a:pt x="43" y="12"/>
                  </a:cubicBezTo>
                  <a:cubicBezTo>
                    <a:pt x="42" y="12"/>
                    <a:pt x="42" y="12"/>
                    <a:pt x="41" y="12"/>
                  </a:cubicBezTo>
                  <a:cubicBezTo>
                    <a:pt x="40" y="11"/>
                    <a:pt x="40" y="11"/>
                    <a:pt x="39" y="11"/>
                  </a:cubicBezTo>
                  <a:cubicBezTo>
                    <a:pt x="38" y="11"/>
                    <a:pt x="38" y="11"/>
                    <a:pt x="37" y="11"/>
                  </a:cubicBezTo>
                  <a:cubicBezTo>
                    <a:pt x="36" y="11"/>
                    <a:pt x="36" y="11"/>
                    <a:pt x="36" y="10"/>
                  </a:cubicBezTo>
                  <a:cubicBezTo>
                    <a:pt x="35" y="10"/>
                    <a:pt x="35" y="9"/>
                    <a:pt x="35" y="9"/>
                  </a:cubicBezTo>
                  <a:cubicBezTo>
                    <a:pt x="35" y="8"/>
                    <a:pt x="35" y="8"/>
                    <a:pt x="34" y="7"/>
                  </a:cubicBezTo>
                  <a:cubicBezTo>
                    <a:pt x="34" y="7"/>
                    <a:pt x="33" y="6"/>
                    <a:pt x="33" y="6"/>
                  </a:cubicBezTo>
                  <a:cubicBezTo>
                    <a:pt x="33" y="6"/>
                    <a:pt x="33" y="6"/>
                    <a:pt x="32" y="6"/>
                  </a:cubicBezTo>
                  <a:cubicBezTo>
                    <a:pt x="32" y="6"/>
                    <a:pt x="32" y="6"/>
                    <a:pt x="31" y="5"/>
                  </a:cubicBezTo>
                  <a:cubicBezTo>
                    <a:pt x="31" y="5"/>
                    <a:pt x="31" y="4"/>
                    <a:pt x="30" y="4"/>
                  </a:cubicBezTo>
                  <a:cubicBezTo>
                    <a:pt x="30" y="4"/>
                    <a:pt x="29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8" y="4"/>
                    <a:pt x="28" y="3"/>
                    <a:pt x="27" y="3"/>
                  </a:cubicBezTo>
                  <a:cubicBezTo>
                    <a:pt x="27" y="2"/>
                    <a:pt x="27" y="2"/>
                    <a:pt x="26" y="2"/>
                  </a:cubicBezTo>
                  <a:cubicBezTo>
                    <a:pt x="26" y="1"/>
                    <a:pt x="25" y="1"/>
                    <a:pt x="25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2" y="0"/>
                    <a:pt x="21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1"/>
                    <a:pt x="19" y="1"/>
                    <a:pt x="18" y="2"/>
                  </a:cubicBezTo>
                  <a:cubicBezTo>
                    <a:pt x="18" y="2"/>
                    <a:pt x="16" y="3"/>
                    <a:pt x="14" y="3"/>
                  </a:cubicBezTo>
                  <a:cubicBezTo>
                    <a:pt x="13" y="4"/>
                    <a:pt x="12" y="5"/>
                    <a:pt x="12" y="5"/>
                  </a:cubicBezTo>
                  <a:cubicBezTo>
                    <a:pt x="11" y="6"/>
                    <a:pt x="10" y="6"/>
                    <a:pt x="9" y="6"/>
                  </a:cubicBezTo>
                  <a:cubicBezTo>
                    <a:pt x="9" y="6"/>
                    <a:pt x="9" y="7"/>
                    <a:pt x="9" y="8"/>
                  </a:cubicBezTo>
                  <a:cubicBezTo>
                    <a:pt x="9" y="9"/>
                    <a:pt x="9" y="11"/>
                    <a:pt x="9" y="12"/>
                  </a:cubicBezTo>
                  <a:cubicBezTo>
                    <a:pt x="9" y="13"/>
                    <a:pt x="9" y="14"/>
                    <a:pt x="8" y="16"/>
                  </a:cubicBezTo>
                  <a:cubicBezTo>
                    <a:pt x="7" y="17"/>
                    <a:pt x="6" y="18"/>
                    <a:pt x="5" y="18"/>
                  </a:cubicBezTo>
                  <a:cubicBezTo>
                    <a:pt x="4" y="19"/>
                    <a:pt x="5" y="20"/>
                    <a:pt x="6" y="21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3"/>
                    <a:pt x="5" y="22"/>
                    <a:pt x="5" y="22"/>
                  </a:cubicBezTo>
                  <a:cubicBezTo>
                    <a:pt x="5" y="23"/>
                    <a:pt x="5" y="24"/>
                    <a:pt x="5" y="24"/>
                  </a:cubicBezTo>
                  <a:cubicBezTo>
                    <a:pt x="4" y="24"/>
                    <a:pt x="4" y="25"/>
                    <a:pt x="2" y="25"/>
                  </a:cubicBezTo>
                  <a:cubicBezTo>
                    <a:pt x="0" y="26"/>
                    <a:pt x="1" y="27"/>
                    <a:pt x="1" y="27"/>
                  </a:cubicBezTo>
                  <a:cubicBezTo>
                    <a:pt x="1" y="28"/>
                    <a:pt x="2" y="29"/>
                    <a:pt x="2" y="30"/>
                  </a:cubicBezTo>
                  <a:cubicBezTo>
                    <a:pt x="2" y="31"/>
                    <a:pt x="2" y="32"/>
                    <a:pt x="2" y="33"/>
                  </a:cubicBezTo>
                  <a:cubicBezTo>
                    <a:pt x="2" y="35"/>
                    <a:pt x="2" y="34"/>
                    <a:pt x="3" y="35"/>
                  </a:cubicBezTo>
                  <a:cubicBezTo>
                    <a:pt x="3" y="36"/>
                    <a:pt x="2" y="37"/>
                    <a:pt x="2" y="38"/>
                  </a:cubicBezTo>
                  <a:cubicBezTo>
                    <a:pt x="2" y="39"/>
                    <a:pt x="2" y="39"/>
                    <a:pt x="1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40"/>
                    <a:pt x="0" y="40"/>
                  </a:cubicBezTo>
                  <a:cubicBezTo>
                    <a:pt x="0" y="40"/>
                    <a:pt x="0" y="40"/>
                    <a:pt x="1" y="41"/>
                  </a:cubicBezTo>
                  <a:cubicBezTo>
                    <a:pt x="2" y="41"/>
                    <a:pt x="2" y="41"/>
                    <a:pt x="3" y="42"/>
                  </a:cubicBezTo>
                  <a:cubicBezTo>
                    <a:pt x="4" y="42"/>
                    <a:pt x="4" y="43"/>
                    <a:pt x="5" y="44"/>
                  </a:cubicBezTo>
                  <a:cubicBezTo>
                    <a:pt x="5" y="45"/>
                    <a:pt x="5" y="44"/>
                    <a:pt x="5" y="44"/>
                  </a:cubicBezTo>
                  <a:cubicBezTo>
                    <a:pt x="6" y="44"/>
                    <a:pt x="5" y="43"/>
                    <a:pt x="6" y="43"/>
                  </a:cubicBezTo>
                  <a:cubicBezTo>
                    <a:pt x="6" y="42"/>
                    <a:pt x="6" y="44"/>
                    <a:pt x="7" y="45"/>
                  </a:cubicBezTo>
                  <a:cubicBezTo>
                    <a:pt x="7" y="45"/>
                    <a:pt x="7" y="44"/>
                    <a:pt x="8" y="44"/>
                  </a:cubicBezTo>
                  <a:cubicBezTo>
                    <a:pt x="8" y="43"/>
                    <a:pt x="8" y="43"/>
                    <a:pt x="9" y="42"/>
                  </a:cubicBezTo>
                  <a:cubicBezTo>
                    <a:pt x="9" y="42"/>
                    <a:pt x="9" y="43"/>
                    <a:pt x="9" y="43"/>
                  </a:cubicBezTo>
                  <a:cubicBezTo>
                    <a:pt x="9" y="44"/>
                    <a:pt x="10" y="44"/>
                    <a:pt x="10" y="44"/>
                  </a:cubicBezTo>
                  <a:cubicBezTo>
                    <a:pt x="10" y="44"/>
                    <a:pt x="10" y="43"/>
                    <a:pt x="10" y="43"/>
                  </a:cubicBezTo>
                  <a:cubicBezTo>
                    <a:pt x="10" y="42"/>
                    <a:pt x="11" y="43"/>
                    <a:pt x="11" y="43"/>
                  </a:cubicBezTo>
                  <a:cubicBezTo>
                    <a:pt x="11" y="43"/>
                    <a:pt x="11" y="42"/>
                    <a:pt x="10" y="41"/>
                  </a:cubicBezTo>
                  <a:cubicBezTo>
                    <a:pt x="10" y="41"/>
                    <a:pt x="10" y="40"/>
                    <a:pt x="11" y="39"/>
                  </a:cubicBezTo>
                  <a:cubicBezTo>
                    <a:pt x="11" y="37"/>
                    <a:pt x="11" y="38"/>
                    <a:pt x="12" y="36"/>
                  </a:cubicBezTo>
                  <a:cubicBezTo>
                    <a:pt x="13" y="35"/>
                    <a:pt x="12" y="37"/>
                    <a:pt x="12" y="38"/>
                  </a:cubicBezTo>
                  <a:cubicBezTo>
                    <a:pt x="12" y="38"/>
                    <a:pt x="12" y="38"/>
                    <a:pt x="11" y="39"/>
                  </a:cubicBezTo>
                  <a:cubicBezTo>
                    <a:pt x="11" y="40"/>
                    <a:pt x="11" y="41"/>
                    <a:pt x="12" y="41"/>
                  </a:cubicBezTo>
                  <a:cubicBezTo>
                    <a:pt x="12" y="42"/>
                    <a:pt x="13" y="42"/>
                    <a:pt x="13" y="43"/>
                  </a:cubicBezTo>
                  <a:cubicBezTo>
                    <a:pt x="13" y="44"/>
                    <a:pt x="12" y="47"/>
                    <a:pt x="11" y="48"/>
                  </a:cubicBezTo>
                  <a:cubicBezTo>
                    <a:pt x="11" y="50"/>
                    <a:pt x="10" y="50"/>
                    <a:pt x="9" y="51"/>
                  </a:cubicBezTo>
                  <a:cubicBezTo>
                    <a:pt x="9" y="52"/>
                    <a:pt x="8" y="52"/>
                    <a:pt x="7" y="53"/>
                  </a:cubicBezTo>
                  <a:cubicBezTo>
                    <a:pt x="7" y="53"/>
                    <a:pt x="8" y="53"/>
                    <a:pt x="8" y="53"/>
                  </a:cubicBezTo>
                  <a:cubicBezTo>
                    <a:pt x="8" y="54"/>
                    <a:pt x="8" y="54"/>
                    <a:pt x="8" y="5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440" name="Freeform 444"/>
            <p:cNvSpPr>
              <a:spLocks/>
            </p:cNvSpPr>
            <p:nvPr/>
          </p:nvSpPr>
          <p:spPr bwMode="auto">
            <a:xfrm>
              <a:off x="1763713" y="4443414"/>
              <a:ext cx="374650" cy="592138"/>
            </a:xfrm>
            <a:custGeom>
              <a:avLst/>
              <a:gdLst>
                <a:gd name="T0" fmla="*/ 124 w 129"/>
                <a:gd name="T1" fmla="*/ 195 h 203"/>
                <a:gd name="T2" fmla="*/ 128 w 129"/>
                <a:gd name="T3" fmla="*/ 186 h 203"/>
                <a:gd name="T4" fmla="*/ 126 w 129"/>
                <a:gd name="T5" fmla="*/ 175 h 203"/>
                <a:gd name="T6" fmla="*/ 126 w 129"/>
                <a:gd name="T7" fmla="*/ 165 h 203"/>
                <a:gd name="T8" fmla="*/ 126 w 129"/>
                <a:gd name="T9" fmla="*/ 153 h 203"/>
                <a:gd name="T10" fmla="*/ 127 w 129"/>
                <a:gd name="T11" fmla="*/ 146 h 203"/>
                <a:gd name="T12" fmla="*/ 127 w 129"/>
                <a:gd name="T13" fmla="*/ 135 h 203"/>
                <a:gd name="T14" fmla="*/ 118 w 129"/>
                <a:gd name="T15" fmla="*/ 122 h 203"/>
                <a:gd name="T16" fmla="*/ 113 w 129"/>
                <a:gd name="T17" fmla="*/ 122 h 203"/>
                <a:gd name="T18" fmla="*/ 108 w 129"/>
                <a:gd name="T19" fmla="*/ 109 h 203"/>
                <a:gd name="T20" fmla="*/ 105 w 129"/>
                <a:gd name="T21" fmla="*/ 106 h 203"/>
                <a:gd name="T22" fmla="*/ 94 w 129"/>
                <a:gd name="T23" fmla="*/ 110 h 203"/>
                <a:gd name="T24" fmla="*/ 88 w 129"/>
                <a:gd name="T25" fmla="*/ 105 h 203"/>
                <a:gd name="T26" fmla="*/ 81 w 129"/>
                <a:gd name="T27" fmla="*/ 96 h 203"/>
                <a:gd name="T28" fmla="*/ 76 w 129"/>
                <a:gd name="T29" fmla="*/ 87 h 203"/>
                <a:gd name="T30" fmla="*/ 75 w 129"/>
                <a:gd name="T31" fmla="*/ 79 h 203"/>
                <a:gd name="T32" fmla="*/ 78 w 129"/>
                <a:gd name="T33" fmla="*/ 72 h 203"/>
                <a:gd name="T34" fmla="*/ 81 w 129"/>
                <a:gd name="T35" fmla="*/ 65 h 203"/>
                <a:gd name="T36" fmla="*/ 91 w 129"/>
                <a:gd name="T37" fmla="*/ 51 h 203"/>
                <a:gd name="T38" fmla="*/ 103 w 129"/>
                <a:gd name="T39" fmla="*/ 44 h 203"/>
                <a:gd name="T40" fmla="*/ 111 w 129"/>
                <a:gd name="T41" fmla="*/ 46 h 203"/>
                <a:gd name="T42" fmla="*/ 105 w 129"/>
                <a:gd name="T43" fmla="*/ 38 h 203"/>
                <a:gd name="T44" fmla="*/ 106 w 129"/>
                <a:gd name="T45" fmla="*/ 26 h 203"/>
                <a:gd name="T46" fmla="*/ 100 w 129"/>
                <a:gd name="T47" fmla="*/ 24 h 203"/>
                <a:gd name="T48" fmla="*/ 92 w 129"/>
                <a:gd name="T49" fmla="*/ 24 h 203"/>
                <a:gd name="T50" fmla="*/ 84 w 129"/>
                <a:gd name="T51" fmla="*/ 26 h 203"/>
                <a:gd name="T52" fmla="*/ 80 w 129"/>
                <a:gd name="T53" fmla="*/ 23 h 203"/>
                <a:gd name="T54" fmla="*/ 75 w 129"/>
                <a:gd name="T55" fmla="*/ 16 h 203"/>
                <a:gd name="T56" fmla="*/ 72 w 129"/>
                <a:gd name="T57" fmla="*/ 12 h 203"/>
                <a:gd name="T58" fmla="*/ 69 w 129"/>
                <a:gd name="T59" fmla="*/ 9 h 203"/>
                <a:gd name="T60" fmla="*/ 63 w 129"/>
                <a:gd name="T61" fmla="*/ 2 h 203"/>
                <a:gd name="T62" fmla="*/ 59 w 129"/>
                <a:gd name="T63" fmla="*/ 0 h 203"/>
                <a:gd name="T64" fmla="*/ 57 w 129"/>
                <a:gd name="T65" fmla="*/ 1 h 203"/>
                <a:gd name="T66" fmla="*/ 58 w 129"/>
                <a:gd name="T67" fmla="*/ 9 h 203"/>
                <a:gd name="T68" fmla="*/ 55 w 129"/>
                <a:gd name="T69" fmla="*/ 14 h 203"/>
                <a:gd name="T70" fmla="*/ 52 w 129"/>
                <a:gd name="T71" fmla="*/ 20 h 203"/>
                <a:gd name="T72" fmla="*/ 48 w 129"/>
                <a:gd name="T73" fmla="*/ 25 h 203"/>
                <a:gd name="T74" fmla="*/ 40 w 129"/>
                <a:gd name="T75" fmla="*/ 29 h 203"/>
                <a:gd name="T76" fmla="*/ 31 w 129"/>
                <a:gd name="T77" fmla="*/ 34 h 203"/>
                <a:gd name="T78" fmla="*/ 29 w 129"/>
                <a:gd name="T79" fmla="*/ 38 h 203"/>
                <a:gd name="T80" fmla="*/ 27 w 129"/>
                <a:gd name="T81" fmla="*/ 43 h 203"/>
                <a:gd name="T82" fmla="*/ 26 w 129"/>
                <a:gd name="T83" fmla="*/ 49 h 203"/>
                <a:gd name="T84" fmla="*/ 23 w 129"/>
                <a:gd name="T85" fmla="*/ 54 h 203"/>
                <a:gd name="T86" fmla="*/ 18 w 129"/>
                <a:gd name="T87" fmla="*/ 50 h 203"/>
                <a:gd name="T88" fmla="*/ 11 w 129"/>
                <a:gd name="T89" fmla="*/ 47 h 203"/>
                <a:gd name="T90" fmla="*/ 9 w 129"/>
                <a:gd name="T91" fmla="*/ 44 h 203"/>
                <a:gd name="T92" fmla="*/ 11 w 129"/>
                <a:gd name="T93" fmla="*/ 40 h 203"/>
                <a:gd name="T94" fmla="*/ 8 w 129"/>
                <a:gd name="T95" fmla="*/ 39 h 203"/>
                <a:gd name="T96" fmla="*/ 3 w 129"/>
                <a:gd name="T97" fmla="*/ 54 h 203"/>
                <a:gd name="T98" fmla="*/ 5 w 129"/>
                <a:gd name="T99" fmla="*/ 64 h 203"/>
                <a:gd name="T100" fmla="*/ 16 w 129"/>
                <a:gd name="T101" fmla="*/ 75 h 203"/>
                <a:gd name="T102" fmla="*/ 29 w 129"/>
                <a:gd name="T103" fmla="*/ 97 h 203"/>
                <a:gd name="T104" fmla="*/ 39 w 129"/>
                <a:gd name="T105" fmla="*/ 118 h 203"/>
                <a:gd name="T106" fmla="*/ 49 w 129"/>
                <a:gd name="T107" fmla="*/ 135 h 203"/>
                <a:gd name="T108" fmla="*/ 57 w 129"/>
                <a:gd name="T109" fmla="*/ 150 h 203"/>
                <a:gd name="T110" fmla="*/ 60 w 129"/>
                <a:gd name="T111" fmla="*/ 159 h 203"/>
                <a:gd name="T112" fmla="*/ 75 w 129"/>
                <a:gd name="T113" fmla="*/ 173 h 203"/>
                <a:gd name="T114" fmla="*/ 97 w 129"/>
                <a:gd name="T115" fmla="*/ 184 h 203"/>
                <a:gd name="T116" fmla="*/ 112 w 129"/>
                <a:gd name="T117" fmla="*/ 197 h 203"/>
                <a:gd name="T118" fmla="*/ 123 w 129"/>
                <a:gd name="T119" fmla="*/ 201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9" h="203">
                  <a:moveTo>
                    <a:pt x="123" y="201"/>
                  </a:moveTo>
                  <a:cubicBezTo>
                    <a:pt x="123" y="201"/>
                    <a:pt x="123" y="201"/>
                    <a:pt x="123" y="200"/>
                  </a:cubicBezTo>
                  <a:cubicBezTo>
                    <a:pt x="123" y="200"/>
                    <a:pt x="123" y="199"/>
                    <a:pt x="123" y="198"/>
                  </a:cubicBezTo>
                  <a:cubicBezTo>
                    <a:pt x="122" y="197"/>
                    <a:pt x="122" y="195"/>
                    <a:pt x="124" y="195"/>
                  </a:cubicBezTo>
                  <a:cubicBezTo>
                    <a:pt x="125" y="195"/>
                    <a:pt x="125" y="195"/>
                    <a:pt x="126" y="194"/>
                  </a:cubicBezTo>
                  <a:cubicBezTo>
                    <a:pt x="126" y="193"/>
                    <a:pt x="125" y="193"/>
                    <a:pt x="125" y="192"/>
                  </a:cubicBezTo>
                  <a:cubicBezTo>
                    <a:pt x="125" y="192"/>
                    <a:pt x="125" y="190"/>
                    <a:pt x="125" y="189"/>
                  </a:cubicBezTo>
                  <a:cubicBezTo>
                    <a:pt x="126" y="188"/>
                    <a:pt x="128" y="188"/>
                    <a:pt x="128" y="186"/>
                  </a:cubicBezTo>
                  <a:cubicBezTo>
                    <a:pt x="129" y="185"/>
                    <a:pt x="128" y="184"/>
                    <a:pt x="127" y="183"/>
                  </a:cubicBezTo>
                  <a:cubicBezTo>
                    <a:pt x="128" y="183"/>
                    <a:pt x="128" y="182"/>
                    <a:pt x="129" y="181"/>
                  </a:cubicBezTo>
                  <a:cubicBezTo>
                    <a:pt x="129" y="180"/>
                    <a:pt x="129" y="179"/>
                    <a:pt x="128" y="178"/>
                  </a:cubicBezTo>
                  <a:cubicBezTo>
                    <a:pt x="128" y="178"/>
                    <a:pt x="127" y="176"/>
                    <a:pt x="126" y="175"/>
                  </a:cubicBezTo>
                  <a:cubicBezTo>
                    <a:pt x="126" y="175"/>
                    <a:pt x="126" y="174"/>
                    <a:pt x="126" y="174"/>
                  </a:cubicBezTo>
                  <a:cubicBezTo>
                    <a:pt x="125" y="173"/>
                    <a:pt x="124" y="171"/>
                    <a:pt x="125" y="170"/>
                  </a:cubicBezTo>
                  <a:cubicBezTo>
                    <a:pt x="125" y="169"/>
                    <a:pt x="127" y="169"/>
                    <a:pt x="127" y="168"/>
                  </a:cubicBezTo>
                  <a:cubicBezTo>
                    <a:pt x="127" y="167"/>
                    <a:pt x="126" y="166"/>
                    <a:pt x="126" y="165"/>
                  </a:cubicBezTo>
                  <a:cubicBezTo>
                    <a:pt x="125" y="163"/>
                    <a:pt x="125" y="161"/>
                    <a:pt x="126" y="159"/>
                  </a:cubicBezTo>
                  <a:cubicBezTo>
                    <a:pt x="127" y="158"/>
                    <a:pt x="127" y="158"/>
                    <a:pt x="128" y="156"/>
                  </a:cubicBezTo>
                  <a:cubicBezTo>
                    <a:pt x="128" y="156"/>
                    <a:pt x="128" y="155"/>
                    <a:pt x="127" y="155"/>
                  </a:cubicBezTo>
                  <a:cubicBezTo>
                    <a:pt x="127" y="154"/>
                    <a:pt x="126" y="154"/>
                    <a:pt x="126" y="153"/>
                  </a:cubicBezTo>
                  <a:cubicBezTo>
                    <a:pt x="125" y="152"/>
                    <a:pt x="125" y="151"/>
                    <a:pt x="125" y="150"/>
                  </a:cubicBezTo>
                  <a:cubicBezTo>
                    <a:pt x="125" y="149"/>
                    <a:pt x="126" y="149"/>
                    <a:pt x="126" y="149"/>
                  </a:cubicBezTo>
                  <a:cubicBezTo>
                    <a:pt x="126" y="148"/>
                    <a:pt x="126" y="148"/>
                    <a:pt x="126" y="148"/>
                  </a:cubicBezTo>
                  <a:cubicBezTo>
                    <a:pt x="126" y="147"/>
                    <a:pt x="127" y="147"/>
                    <a:pt x="127" y="146"/>
                  </a:cubicBezTo>
                  <a:cubicBezTo>
                    <a:pt x="127" y="144"/>
                    <a:pt x="125" y="142"/>
                    <a:pt x="126" y="140"/>
                  </a:cubicBezTo>
                  <a:cubicBezTo>
                    <a:pt x="127" y="140"/>
                    <a:pt x="128" y="139"/>
                    <a:pt x="128" y="139"/>
                  </a:cubicBezTo>
                  <a:cubicBezTo>
                    <a:pt x="128" y="138"/>
                    <a:pt x="128" y="138"/>
                    <a:pt x="128" y="137"/>
                  </a:cubicBezTo>
                  <a:cubicBezTo>
                    <a:pt x="127" y="136"/>
                    <a:pt x="127" y="136"/>
                    <a:pt x="127" y="135"/>
                  </a:cubicBezTo>
                  <a:cubicBezTo>
                    <a:pt x="126" y="134"/>
                    <a:pt x="125" y="133"/>
                    <a:pt x="125" y="132"/>
                  </a:cubicBezTo>
                  <a:cubicBezTo>
                    <a:pt x="125" y="131"/>
                    <a:pt x="125" y="130"/>
                    <a:pt x="124" y="129"/>
                  </a:cubicBezTo>
                  <a:cubicBezTo>
                    <a:pt x="123" y="127"/>
                    <a:pt x="121" y="125"/>
                    <a:pt x="120" y="124"/>
                  </a:cubicBezTo>
                  <a:cubicBezTo>
                    <a:pt x="119" y="123"/>
                    <a:pt x="118" y="122"/>
                    <a:pt x="118" y="122"/>
                  </a:cubicBezTo>
                  <a:cubicBezTo>
                    <a:pt x="117" y="122"/>
                    <a:pt x="117" y="121"/>
                    <a:pt x="116" y="121"/>
                  </a:cubicBezTo>
                  <a:cubicBezTo>
                    <a:pt x="116" y="121"/>
                    <a:pt x="116" y="121"/>
                    <a:pt x="116" y="121"/>
                  </a:cubicBezTo>
                  <a:cubicBezTo>
                    <a:pt x="116" y="121"/>
                    <a:pt x="116" y="121"/>
                    <a:pt x="115" y="121"/>
                  </a:cubicBezTo>
                  <a:cubicBezTo>
                    <a:pt x="115" y="122"/>
                    <a:pt x="114" y="122"/>
                    <a:pt x="113" y="122"/>
                  </a:cubicBezTo>
                  <a:cubicBezTo>
                    <a:pt x="112" y="122"/>
                    <a:pt x="112" y="122"/>
                    <a:pt x="111" y="122"/>
                  </a:cubicBezTo>
                  <a:cubicBezTo>
                    <a:pt x="109" y="122"/>
                    <a:pt x="109" y="121"/>
                    <a:pt x="109" y="120"/>
                  </a:cubicBezTo>
                  <a:cubicBezTo>
                    <a:pt x="108" y="117"/>
                    <a:pt x="108" y="115"/>
                    <a:pt x="108" y="112"/>
                  </a:cubicBezTo>
                  <a:cubicBezTo>
                    <a:pt x="108" y="111"/>
                    <a:pt x="108" y="110"/>
                    <a:pt x="108" y="109"/>
                  </a:cubicBezTo>
                  <a:cubicBezTo>
                    <a:pt x="108" y="108"/>
                    <a:pt x="107" y="108"/>
                    <a:pt x="107" y="108"/>
                  </a:cubicBezTo>
                  <a:cubicBezTo>
                    <a:pt x="107" y="107"/>
                    <a:pt x="108" y="107"/>
                    <a:pt x="108" y="106"/>
                  </a:cubicBezTo>
                  <a:cubicBezTo>
                    <a:pt x="108" y="106"/>
                    <a:pt x="108" y="103"/>
                    <a:pt x="106" y="104"/>
                  </a:cubicBezTo>
                  <a:cubicBezTo>
                    <a:pt x="106" y="104"/>
                    <a:pt x="106" y="105"/>
                    <a:pt x="105" y="106"/>
                  </a:cubicBezTo>
                  <a:cubicBezTo>
                    <a:pt x="105" y="106"/>
                    <a:pt x="105" y="107"/>
                    <a:pt x="104" y="108"/>
                  </a:cubicBezTo>
                  <a:cubicBezTo>
                    <a:pt x="104" y="109"/>
                    <a:pt x="103" y="111"/>
                    <a:pt x="102" y="111"/>
                  </a:cubicBezTo>
                  <a:cubicBezTo>
                    <a:pt x="101" y="111"/>
                    <a:pt x="99" y="111"/>
                    <a:pt x="97" y="111"/>
                  </a:cubicBezTo>
                  <a:cubicBezTo>
                    <a:pt x="96" y="111"/>
                    <a:pt x="95" y="111"/>
                    <a:pt x="94" y="110"/>
                  </a:cubicBezTo>
                  <a:cubicBezTo>
                    <a:pt x="94" y="109"/>
                    <a:pt x="94" y="109"/>
                    <a:pt x="93" y="108"/>
                  </a:cubicBezTo>
                  <a:cubicBezTo>
                    <a:pt x="93" y="108"/>
                    <a:pt x="93" y="108"/>
                    <a:pt x="92" y="107"/>
                  </a:cubicBezTo>
                  <a:cubicBezTo>
                    <a:pt x="92" y="107"/>
                    <a:pt x="92" y="106"/>
                    <a:pt x="91" y="105"/>
                  </a:cubicBezTo>
                  <a:cubicBezTo>
                    <a:pt x="90" y="105"/>
                    <a:pt x="89" y="105"/>
                    <a:pt x="88" y="105"/>
                  </a:cubicBezTo>
                  <a:cubicBezTo>
                    <a:pt x="86" y="105"/>
                    <a:pt x="84" y="105"/>
                    <a:pt x="82" y="104"/>
                  </a:cubicBezTo>
                  <a:cubicBezTo>
                    <a:pt x="82" y="104"/>
                    <a:pt x="82" y="103"/>
                    <a:pt x="82" y="102"/>
                  </a:cubicBezTo>
                  <a:cubicBezTo>
                    <a:pt x="82" y="101"/>
                    <a:pt x="83" y="101"/>
                    <a:pt x="83" y="100"/>
                  </a:cubicBezTo>
                  <a:cubicBezTo>
                    <a:pt x="83" y="99"/>
                    <a:pt x="81" y="97"/>
                    <a:pt x="81" y="96"/>
                  </a:cubicBezTo>
                  <a:cubicBezTo>
                    <a:pt x="81" y="96"/>
                    <a:pt x="81" y="95"/>
                    <a:pt x="81" y="95"/>
                  </a:cubicBezTo>
                  <a:cubicBezTo>
                    <a:pt x="80" y="94"/>
                    <a:pt x="79" y="95"/>
                    <a:pt x="78" y="93"/>
                  </a:cubicBezTo>
                  <a:cubicBezTo>
                    <a:pt x="77" y="92"/>
                    <a:pt x="77" y="91"/>
                    <a:pt x="77" y="90"/>
                  </a:cubicBezTo>
                  <a:cubicBezTo>
                    <a:pt x="77" y="89"/>
                    <a:pt x="76" y="88"/>
                    <a:pt x="76" y="87"/>
                  </a:cubicBezTo>
                  <a:cubicBezTo>
                    <a:pt x="75" y="87"/>
                    <a:pt x="75" y="86"/>
                    <a:pt x="74" y="85"/>
                  </a:cubicBezTo>
                  <a:cubicBezTo>
                    <a:pt x="74" y="85"/>
                    <a:pt x="73" y="84"/>
                    <a:pt x="73" y="84"/>
                  </a:cubicBezTo>
                  <a:cubicBezTo>
                    <a:pt x="73" y="82"/>
                    <a:pt x="75" y="83"/>
                    <a:pt x="76" y="81"/>
                  </a:cubicBezTo>
                  <a:cubicBezTo>
                    <a:pt x="76" y="81"/>
                    <a:pt x="76" y="80"/>
                    <a:pt x="75" y="79"/>
                  </a:cubicBezTo>
                  <a:cubicBezTo>
                    <a:pt x="74" y="78"/>
                    <a:pt x="74" y="78"/>
                    <a:pt x="74" y="77"/>
                  </a:cubicBezTo>
                  <a:cubicBezTo>
                    <a:pt x="74" y="76"/>
                    <a:pt x="74" y="76"/>
                    <a:pt x="74" y="75"/>
                  </a:cubicBezTo>
                  <a:cubicBezTo>
                    <a:pt x="74" y="75"/>
                    <a:pt x="74" y="75"/>
                    <a:pt x="75" y="74"/>
                  </a:cubicBezTo>
                  <a:cubicBezTo>
                    <a:pt x="75" y="73"/>
                    <a:pt x="77" y="73"/>
                    <a:pt x="78" y="72"/>
                  </a:cubicBezTo>
                  <a:cubicBezTo>
                    <a:pt x="79" y="72"/>
                    <a:pt x="80" y="71"/>
                    <a:pt x="81" y="70"/>
                  </a:cubicBezTo>
                  <a:cubicBezTo>
                    <a:pt x="81" y="69"/>
                    <a:pt x="81" y="68"/>
                    <a:pt x="80" y="67"/>
                  </a:cubicBezTo>
                  <a:cubicBezTo>
                    <a:pt x="80" y="67"/>
                    <a:pt x="80" y="66"/>
                    <a:pt x="80" y="66"/>
                  </a:cubicBezTo>
                  <a:cubicBezTo>
                    <a:pt x="80" y="65"/>
                    <a:pt x="80" y="65"/>
                    <a:pt x="81" y="65"/>
                  </a:cubicBezTo>
                  <a:cubicBezTo>
                    <a:pt x="82" y="64"/>
                    <a:pt x="83" y="62"/>
                    <a:pt x="83" y="61"/>
                  </a:cubicBezTo>
                  <a:cubicBezTo>
                    <a:pt x="83" y="60"/>
                    <a:pt x="82" y="59"/>
                    <a:pt x="83" y="58"/>
                  </a:cubicBezTo>
                  <a:cubicBezTo>
                    <a:pt x="83" y="56"/>
                    <a:pt x="86" y="54"/>
                    <a:pt x="87" y="53"/>
                  </a:cubicBezTo>
                  <a:cubicBezTo>
                    <a:pt x="89" y="52"/>
                    <a:pt x="90" y="51"/>
                    <a:pt x="91" y="51"/>
                  </a:cubicBezTo>
                  <a:cubicBezTo>
                    <a:pt x="93" y="51"/>
                    <a:pt x="93" y="50"/>
                    <a:pt x="95" y="49"/>
                  </a:cubicBezTo>
                  <a:cubicBezTo>
                    <a:pt x="96" y="49"/>
                    <a:pt x="100" y="50"/>
                    <a:pt x="101" y="47"/>
                  </a:cubicBezTo>
                  <a:cubicBezTo>
                    <a:pt x="102" y="47"/>
                    <a:pt x="101" y="46"/>
                    <a:pt x="102" y="45"/>
                  </a:cubicBezTo>
                  <a:cubicBezTo>
                    <a:pt x="102" y="45"/>
                    <a:pt x="103" y="44"/>
                    <a:pt x="103" y="44"/>
                  </a:cubicBezTo>
                  <a:cubicBezTo>
                    <a:pt x="104" y="44"/>
                    <a:pt x="106" y="45"/>
                    <a:pt x="106" y="45"/>
                  </a:cubicBezTo>
                  <a:cubicBezTo>
                    <a:pt x="107" y="46"/>
                    <a:pt x="107" y="47"/>
                    <a:pt x="108" y="47"/>
                  </a:cubicBezTo>
                  <a:cubicBezTo>
                    <a:pt x="108" y="47"/>
                    <a:pt x="109" y="47"/>
                    <a:pt x="109" y="46"/>
                  </a:cubicBezTo>
                  <a:cubicBezTo>
                    <a:pt x="110" y="46"/>
                    <a:pt x="110" y="46"/>
                    <a:pt x="111" y="46"/>
                  </a:cubicBezTo>
                  <a:cubicBezTo>
                    <a:pt x="111" y="45"/>
                    <a:pt x="110" y="45"/>
                    <a:pt x="110" y="45"/>
                  </a:cubicBezTo>
                  <a:cubicBezTo>
                    <a:pt x="110" y="44"/>
                    <a:pt x="110" y="42"/>
                    <a:pt x="108" y="42"/>
                  </a:cubicBezTo>
                  <a:cubicBezTo>
                    <a:pt x="107" y="42"/>
                    <a:pt x="107" y="43"/>
                    <a:pt x="106" y="42"/>
                  </a:cubicBezTo>
                  <a:cubicBezTo>
                    <a:pt x="105" y="41"/>
                    <a:pt x="105" y="39"/>
                    <a:pt x="105" y="38"/>
                  </a:cubicBezTo>
                  <a:cubicBezTo>
                    <a:pt x="106" y="37"/>
                    <a:pt x="111" y="30"/>
                    <a:pt x="110" y="28"/>
                  </a:cubicBezTo>
                  <a:cubicBezTo>
                    <a:pt x="109" y="28"/>
                    <a:pt x="109" y="27"/>
                    <a:pt x="108" y="27"/>
                  </a:cubicBezTo>
                  <a:cubicBezTo>
                    <a:pt x="108" y="27"/>
                    <a:pt x="108" y="27"/>
                    <a:pt x="107" y="27"/>
                  </a:cubicBezTo>
                  <a:cubicBezTo>
                    <a:pt x="107" y="27"/>
                    <a:pt x="106" y="26"/>
                    <a:pt x="106" y="26"/>
                  </a:cubicBezTo>
                  <a:cubicBezTo>
                    <a:pt x="105" y="26"/>
                    <a:pt x="105" y="25"/>
                    <a:pt x="104" y="25"/>
                  </a:cubicBezTo>
                  <a:cubicBezTo>
                    <a:pt x="104" y="25"/>
                    <a:pt x="103" y="24"/>
                    <a:pt x="103" y="24"/>
                  </a:cubicBezTo>
                  <a:cubicBezTo>
                    <a:pt x="102" y="24"/>
                    <a:pt x="102" y="24"/>
                    <a:pt x="101" y="24"/>
                  </a:cubicBezTo>
                  <a:cubicBezTo>
                    <a:pt x="101" y="24"/>
                    <a:pt x="101" y="24"/>
                    <a:pt x="100" y="24"/>
                  </a:cubicBezTo>
                  <a:cubicBezTo>
                    <a:pt x="100" y="24"/>
                    <a:pt x="100" y="24"/>
                    <a:pt x="99" y="24"/>
                  </a:cubicBezTo>
                  <a:cubicBezTo>
                    <a:pt x="98" y="24"/>
                    <a:pt x="97" y="26"/>
                    <a:pt x="96" y="25"/>
                  </a:cubicBezTo>
                  <a:cubicBezTo>
                    <a:pt x="95" y="25"/>
                    <a:pt x="94" y="25"/>
                    <a:pt x="94" y="24"/>
                  </a:cubicBezTo>
                  <a:cubicBezTo>
                    <a:pt x="93" y="24"/>
                    <a:pt x="93" y="23"/>
                    <a:pt x="92" y="24"/>
                  </a:cubicBezTo>
                  <a:cubicBezTo>
                    <a:pt x="91" y="24"/>
                    <a:pt x="91" y="24"/>
                    <a:pt x="91" y="25"/>
                  </a:cubicBezTo>
                  <a:cubicBezTo>
                    <a:pt x="90" y="25"/>
                    <a:pt x="90" y="25"/>
                    <a:pt x="89" y="25"/>
                  </a:cubicBezTo>
                  <a:cubicBezTo>
                    <a:pt x="88" y="25"/>
                    <a:pt x="88" y="26"/>
                    <a:pt x="87" y="26"/>
                  </a:cubicBezTo>
                  <a:cubicBezTo>
                    <a:pt x="86" y="26"/>
                    <a:pt x="85" y="26"/>
                    <a:pt x="84" y="26"/>
                  </a:cubicBezTo>
                  <a:cubicBezTo>
                    <a:pt x="84" y="26"/>
                    <a:pt x="84" y="25"/>
                    <a:pt x="84" y="25"/>
                  </a:cubicBezTo>
                  <a:cubicBezTo>
                    <a:pt x="83" y="25"/>
                    <a:pt x="83" y="25"/>
                    <a:pt x="82" y="26"/>
                  </a:cubicBezTo>
                  <a:cubicBezTo>
                    <a:pt x="82" y="26"/>
                    <a:pt x="81" y="26"/>
                    <a:pt x="80" y="26"/>
                  </a:cubicBezTo>
                  <a:cubicBezTo>
                    <a:pt x="80" y="25"/>
                    <a:pt x="80" y="24"/>
                    <a:pt x="80" y="23"/>
                  </a:cubicBezTo>
                  <a:cubicBezTo>
                    <a:pt x="80" y="21"/>
                    <a:pt x="80" y="19"/>
                    <a:pt x="79" y="19"/>
                  </a:cubicBezTo>
                  <a:cubicBezTo>
                    <a:pt x="78" y="18"/>
                    <a:pt x="78" y="18"/>
                    <a:pt x="77" y="18"/>
                  </a:cubicBezTo>
                  <a:cubicBezTo>
                    <a:pt x="77" y="18"/>
                    <a:pt x="77" y="18"/>
                    <a:pt x="76" y="18"/>
                  </a:cubicBezTo>
                  <a:cubicBezTo>
                    <a:pt x="76" y="17"/>
                    <a:pt x="75" y="17"/>
                    <a:pt x="75" y="16"/>
                  </a:cubicBezTo>
                  <a:cubicBezTo>
                    <a:pt x="75" y="16"/>
                    <a:pt x="75" y="16"/>
                    <a:pt x="76" y="15"/>
                  </a:cubicBezTo>
                  <a:cubicBezTo>
                    <a:pt x="75" y="15"/>
                    <a:pt x="75" y="14"/>
                    <a:pt x="75" y="14"/>
                  </a:cubicBezTo>
                  <a:cubicBezTo>
                    <a:pt x="74" y="13"/>
                    <a:pt x="74" y="13"/>
                    <a:pt x="73" y="13"/>
                  </a:cubicBezTo>
                  <a:cubicBezTo>
                    <a:pt x="73" y="12"/>
                    <a:pt x="73" y="12"/>
                    <a:pt x="72" y="12"/>
                  </a:cubicBezTo>
                  <a:cubicBezTo>
                    <a:pt x="72" y="12"/>
                    <a:pt x="72" y="11"/>
                    <a:pt x="71" y="11"/>
                  </a:cubicBezTo>
                  <a:cubicBezTo>
                    <a:pt x="71" y="11"/>
                    <a:pt x="71" y="10"/>
                    <a:pt x="70" y="10"/>
                  </a:cubicBezTo>
                  <a:cubicBezTo>
                    <a:pt x="70" y="10"/>
                    <a:pt x="70" y="10"/>
                    <a:pt x="69" y="9"/>
                  </a:cubicBezTo>
                  <a:cubicBezTo>
                    <a:pt x="69" y="9"/>
                    <a:pt x="69" y="9"/>
                    <a:pt x="69" y="9"/>
                  </a:cubicBezTo>
                  <a:cubicBezTo>
                    <a:pt x="68" y="8"/>
                    <a:pt x="68" y="8"/>
                    <a:pt x="68" y="8"/>
                  </a:cubicBezTo>
                  <a:cubicBezTo>
                    <a:pt x="68" y="7"/>
                    <a:pt x="67" y="6"/>
                    <a:pt x="67" y="5"/>
                  </a:cubicBezTo>
                  <a:cubicBezTo>
                    <a:pt x="66" y="5"/>
                    <a:pt x="66" y="4"/>
                    <a:pt x="65" y="3"/>
                  </a:cubicBezTo>
                  <a:cubicBezTo>
                    <a:pt x="64" y="3"/>
                    <a:pt x="63" y="2"/>
                    <a:pt x="63" y="2"/>
                  </a:cubicBezTo>
                  <a:cubicBezTo>
                    <a:pt x="62" y="2"/>
                    <a:pt x="62" y="1"/>
                    <a:pt x="62" y="1"/>
                  </a:cubicBezTo>
                  <a:cubicBezTo>
                    <a:pt x="61" y="1"/>
                    <a:pt x="61" y="1"/>
                    <a:pt x="61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0" y="0"/>
                    <a:pt x="59" y="0"/>
                    <a:pt x="59" y="0"/>
                  </a:cubicBezTo>
                  <a:cubicBezTo>
                    <a:pt x="59" y="0"/>
                    <a:pt x="59" y="0"/>
                    <a:pt x="5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8" y="0"/>
                    <a:pt x="58" y="1"/>
                    <a:pt x="58" y="1"/>
                  </a:cubicBezTo>
                  <a:cubicBezTo>
                    <a:pt x="58" y="1"/>
                    <a:pt x="57" y="1"/>
                    <a:pt x="57" y="1"/>
                  </a:cubicBezTo>
                  <a:cubicBezTo>
                    <a:pt x="56" y="2"/>
                    <a:pt x="56" y="2"/>
                    <a:pt x="55" y="2"/>
                  </a:cubicBezTo>
                  <a:cubicBezTo>
                    <a:pt x="55" y="3"/>
                    <a:pt x="56" y="4"/>
                    <a:pt x="57" y="4"/>
                  </a:cubicBezTo>
                  <a:cubicBezTo>
                    <a:pt x="58" y="5"/>
                    <a:pt x="58" y="6"/>
                    <a:pt x="58" y="7"/>
                  </a:cubicBezTo>
                  <a:cubicBezTo>
                    <a:pt x="58" y="8"/>
                    <a:pt x="57" y="8"/>
                    <a:pt x="58" y="9"/>
                  </a:cubicBezTo>
                  <a:cubicBezTo>
                    <a:pt x="58" y="9"/>
                    <a:pt x="59" y="9"/>
                    <a:pt x="59" y="10"/>
                  </a:cubicBezTo>
                  <a:cubicBezTo>
                    <a:pt x="59" y="10"/>
                    <a:pt x="58" y="11"/>
                    <a:pt x="57" y="11"/>
                  </a:cubicBezTo>
                  <a:cubicBezTo>
                    <a:pt x="57" y="11"/>
                    <a:pt x="56" y="11"/>
                    <a:pt x="55" y="12"/>
                  </a:cubicBezTo>
                  <a:cubicBezTo>
                    <a:pt x="55" y="13"/>
                    <a:pt x="55" y="13"/>
                    <a:pt x="55" y="14"/>
                  </a:cubicBezTo>
                  <a:cubicBezTo>
                    <a:pt x="55" y="14"/>
                    <a:pt x="55" y="15"/>
                    <a:pt x="55" y="15"/>
                  </a:cubicBezTo>
                  <a:cubicBezTo>
                    <a:pt x="54" y="16"/>
                    <a:pt x="54" y="16"/>
                    <a:pt x="54" y="17"/>
                  </a:cubicBezTo>
                  <a:cubicBezTo>
                    <a:pt x="54" y="17"/>
                    <a:pt x="54" y="18"/>
                    <a:pt x="53" y="18"/>
                  </a:cubicBezTo>
                  <a:cubicBezTo>
                    <a:pt x="53" y="19"/>
                    <a:pt x="53" y="19"/>
                    <a:pt x="52" y="20"/>
                  </a:cubicBezTo>
                  <a:cubicBezTo>
                    <a:pt x="52" y="20"/>
                    <a:pt x="52" y="21"/>
                    <a:pt x="51" y="21"/>
                  </a:cubicBezTo>
                  <a:cubicBezTo>
                    <a:pt x="51" y="22"/>
                    <a:pt x="51" y="22"/>
                    <a:pt x="50" y="22"/>
                  </a:cubicBezTo>
                  <a:cubicBezTo>
                    <a:pt x="50" y="23"/>
                    <a:pt x="50" y="23"/>
                    <a:pt x="49" y="24"/>
                  </a:cubicBezTo>
                  <a:cubicBezTo>
                    <a:pt x="49" y="24"/>
                    <a:pt x="48" y="25"/>
                    <a:pt x="48" y="25"/>
                  </a:cubicBezTo>
                  <a:cubicBezTo>
                    <a:pt x="47" y="25"/>
                    <a:pt x="47" y="26"/>
                    <a:pt x="46" y="26"/>
                  </a:cubicBezTo>
                  <a:cubicBezTo>
                    <a:pt x="46" y="26"/>
                    <a:pt x="45" y="27"/>
                    <a:pt x="45" y="27"/>
                  </a:cubicBezTo>
                  <a:cubicBezTo>
                    <a:pt x="44" y="27"/>
                    <a:pt x="44" y="28"/>
                    <a:pt x="43" y="28"/>
                  </a:cubicBezTo>
                  <a:cubicBezTo>
                    <a:pt x="42" y="28"/>
                    <a:pt x="41" y="28"/>
                    <a:pt x="40" y="29"/>
                  </a:cubicBezTo>
                  <a:cubicBezTo>
                    <a:pt x="40" y="29"/>
                    <a:pt x="39" y="30"/>
                    <a:pt x="38" y="30"/>
                  </a:cubicBezTo>
                  <a:cubicBezTo>
                    <a:pt x="38" y="30"/>
                    <a:pt x="37" y="30"/>
                    <a:pt x="36" y="31"/>
                  </a:cubicBezTo>
                  <a:cubicBezTo>
                    <a:pt x="35" y="31"/>
                    <a:pt x="34" y="32"/>
                    <a:pt x="33" y="33"/>
                  </a:cubicBezTo>
                  <a:cubicBezTo>
                    <a:pt x="33" y="33"/>
                    <a:pt x="32" y="34"/>
                    <a:pt x="31" y="34"/>
                  </a:cubicBezTo>
                  <a:cubicBezTo>
                    <a:pt x="31" y="34"/>
                    <a:pt x="31" y="35"/>
                    <a:pt x="30" y="35"/>
                  </a:cubicBezTo>
                  <a:cubicBezTo>
                    <a:pt x="30" y="35"/>
                    <a:pt x="30" y="36"/>
                    <a:pt x="30" y="37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0" y="38"/>
                    <a:pt x="29" y="38"/>
                    <a:pt x="29" y="38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7" y="40"/>
                    <a:pt x="27" y="41"/>
                  </a:cubicBezTo>
                  <a:cubicBezTo>
                    <a:pt x="27" y="41"/>
                    <a:pt x="27" y="42"/>
                    <a:pt x="27" y="42"/>
                  </a:cubicBezTo>
                  <a:cubicBezTo>
                    <a:pt x="27" y="42"/>
                    <a:pt x="27" y="43"/>
                    <a:pt x="27" y="43"/>
                  </a:cubicBezTo>
                  <a:cubicBezTo>
                    <a:pt x="27" y="43"/>
                    <a:pt x="27" y="44"/>
                    <a:pt x="27" y="44"/>
                  </a:cubicBezTo>
                  <a:cubicBezTo>
                    <a:pt x="27" y="45"/>
                    <a:pt x="26" y="45"/>
                    <a:pt x="26" y="46"/>
                  </a:cubicBezTo>
                  <a:cubicBezTo>
                    <a:pt x="25" y="46"/>
                    <a:pt x="25" y="46"/>
                    <a:pt x="25" y="48"/>
                  </a:cubicBezTo>
                  <a:cubicBezTo>
                    <a:pt x="25" y="48"/>
                    <a:pt x="26" y="49"/>
                    <a:pt x="26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1"/>
                    <a:pt x="25" y="51"/>
                    <a:pt x="25" y="52"/>
                  </a:cubicBezTo>
                  <a:cubicBezTo>
                    <a:pt x="24" y="52"/>
                    <a:pt x="24" y="52"/>
                    <a:pt x="24" y="53"/>
                  </a:cubicBezTo>
                  <a:cubicBezTo>
                    <a:pt x="23" y="53"/>
                    <a:pt x="23" y="53"/>
                    <a:pt x="23" y="54"/>
                  </a:cubicBezTo>
                  <a:cubicBezTo>
                    <a:pt x="23" y="54"/>
                    <a:pt x="22" y="54"/>
                    <a:pt x="22" y="54"/>
                  </a:cubicBezTo>
                  <a:cubicBezTo>
                    <a:pt x="21" y="55"/>
                    <a:pt x="21" y="54"/>
                    <a:pt x="20" y="53"/>
                  </a:cubicBezTo>
                  <a:cubicBezTo>
                    <a:pt x="20" y="53"/>
                    <a:pt x="19" y="52"/>
                    <a:pt x="18" y="51"/>
                  </a:cubicBezTo>
                  <a:cubicBezTo>
                    <a:pt x="18" y="51"/>
                    <a:pt x="18" y="50"/>
                    <a:pt x="18" y="50"/>
                  </a:cubicBezTo>
                  <a:cubicBezTo>
                    <a:pt x="18" y="49"/>
                    <a:pt x="18" y="49"/>
                    <a:pt x="17" y="48"/>
                  </a:cubicBezTo>
                  <a:cubicBezTo>
                    <a:pt x="17" y="48"/>
                    <a:pt x="16" y="47"/>
                    <a:pt x="16" y="47"/>
                  </a:cubicBezTo>
                  <a:cubicBezTo>
                    <a:pt x="15" y="48"/>
                    <a:pt x="14" y="48"/>
                    <a:pt x="14" y="48"/>
                  </a:cubicBezTo>
                  <a:cubicBezTo>
                    <a:pt x="13" y="48"/>
                    <a:pt x="12" y="46"/>
                    <a:pt x="11" y="47"/>
                  </a:cubicBezTo>
                  <a:cubicBezTo>
                    <a:pt x="10" y="47"/>
                    <a:pt x="9" y="48"/>
                    <a:pt x="8" y="48"/>
                  </a:cubicBezTo>
                  <a:cubicBezTo>
                    <a:pt x="8" y="47"/>
                    <a:pt x="8" y="46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10" y="45"/>
                    <a:pt x="9" y="45"/>
                    <a:pt x="9" y="44"/>
                  </a:cubicBezTo>
                  <a:cubicBezTo>
                    <a:pt x="9" y="44"/>
                    <a:pt x="8" y="44"/>
                    <a:pt x="8" y="43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9" y="43"/>
                    <a:pt x="10" y="43"/>
                    <a:pt x="10" y="43"/>
                  </a:cubicBezTo>
                  <a:cubicBezTo>
                    <a:pt x="11" y="43"/>
                    <a:pt x="11" y="41"/>
                    <a:pt x="11" y="40"/>
                  </a:cubicBezTo>
                  <a:cubicBezTo>
                    <a:pt x="11" y="40"/>
                    <a:pt x="11" y="39"/>
                    <a:pt x="11" y="39"/>
                  </a:cubicBezTo>
                  <a:cubicBezTo>
                    <a:pt x="11" y="38"/>
                    <a:pt x="11" y="38"/>
                    <a:pt x="11" y="37"/>
                  </a:cubicBezTo>
                  <a:cubicBezTo>
                    <a:pt x="11" y="37"/>
                    <a:pt x="10" y="37"/>
                    <a:pt x="10" y="37"/>
                  </a:cubicBezTo>
                  <a:cubicBezTo>
                    <a:pt x="10" y="38"/>
                    <a:pt x="9" y="38"/>
                    <a:pt x="8" y="39"/>
                  </a:cubicBezTo>
                  <a:cubicBezTo>
                    <a:pt x="7" y="40"/>
                    <a:pt x="5" y="41"/>
                    <a:pt x="4" y="43"/>
                  </a:cubicBezTo>
                  <a:cubicBezTo>
                    <a:pt x="3" y="45"/>
                    <a:pt x="2" y="46"/>
                    <a:pt x="1" y="47"/>
                  </a:cubicBezTo>
                  <a:cubicBezTo>
                    <a:pt x="0" y="48"/>
                    <a:pt x="0" y="49"/>
                    <a:pt x="1" y="51"/>
                  </a:cubicBezTo>
                  <a:cubicBezTo>
                    <a:pt x="1" y="53"/>
                    <a:pt x="3" y="53"/>
                    <a:pt x="3" y="54"/>
                  </a:cubicBezTo>
                  <a:cubicBezTo>
                    <a:pt x="4" y="55"/>
                    <a:pt x="3" y="55"/>
                    <a:pt x="3" y="56"/>
                  </a:cubicBezTo>
                  <a:cubicBezTo>
                    <a:pt x="2" y="56"/>
                    <a:pt x="2" y="57"/>
                    <a:pt x="3" y="58"/>
                  </a:cubicBezTo>
                  <a:cubicBezTo>
                    <a:pt x="5" y="59"/>
                    <a:pt x="6" y="61"/>
                    <a:pt x="6" y="61"/>
                  </a:cubicBezTo>
                  <a:cubicBezTo>
                    <a:pt x="6" y="63"/>
                    <a:pt x="7" y="64"/>
                    <a:pt x="5" y="64"/>
                  </a:cubicBezTo>
                  <a:cubicBezTo>
                    <a:pt x="4" y="63"/>
                    <a:pt x="4" y="64"/>
                    <a:pt x="3" y="64"/>
                  </a:cubicBezTo>
                  <a:cubicBezTo>
                    <a:pt x="2" y="65"/>
                    <a:pt x="4" y="67"/>
                    <a:pt x="5" y="68"/>
                  </a:cubicBezTo>
                  <a:cubicBezTo>
                    <a:pt x="6" y="68"/>
                    <a:pt x="9" y="70"/>
                    <a:pt x="11" y="71"/>
                  </a:cubicBezTo>
                  <a:cubicBezTo>
                    <a:pt x="13" y="73"/>
                    <a:pt x="14" y="74"/>
                    <a:pt x="16" y="75"/>
                  </a:cubicBezTo>
                  <a:cubicBezTo>
                    <a:pt x="18" y="77"/>
                    <a:pt x="20" y="81"/>
                    <a:pt x="22" y="86"/>
                  </a:cubicBezTo>
                  <a:cubicBezTo>
                    <a:pt x="24" y="90"/>
                    <a:pt x="24" y="88"/>
                    <a:pt x="25" y="89"/>
                  </a:cubicBezTo>
                  <a:cubicBezTo>
                    <a:pt x="27" y="91"/>
                    <a:pt x="27" y="92"/>
                    <a:pt x="27" y="93"/>
                  </a:cubicBezTo>
                  <a:cubicBezTo>
                    <a:pt x="28" y="94"/>
                    <a:pt x="28" y="95"/>
                    <a:pt x="29" y="97"/>
                  </a:cubicBezTo>
                  <a:cubicBezTo>
                    <a:pt x="29" y="98"/>
                    <a:pt x="30" y="100"/>
                    <a:pt x="31" y="102"/>
                  </a:cubicBezTo>
                  <a:cubicBezTo>
                    <a:pt x="32" y="104"/>
                    <a:pt x="33" y="106"/>
                    <a:pt x="34" y="108"/>
                  </a:cubicBezTo>
                  <a:cubicBezTo>
                    <a:pt x="35" y="110"/>
                    <a:pt x="34" y="110"/>
                    <a:pt x="35" y="112"/>
                  </a:cubicBezTo>
                  <a:cubicBezTo>
                    <a:pt x="36" y="114"/>
                    <a:pt x="37" y="116"/>
                    <a:pt x="39" y="118"/>
                  </a:cubicBezTo>
                  <a:cubicBezTo>
                    <a:pt x="41" y="120"/>
                    <a:pt x="40" y="121"/>
                    <a:pt x="40" y="123"/>
                  </a:cubicBezTo>
                  <a:cubicBezTo>
                    <a:pt x="41" y="124"/>
                    <a:pt x="41" y="124"/>
                    <a:pt x="44" y="126"/>
                  </a:cubicBezTo>
                  <a:cubicBezTo>
                    <a:pt x="47" y="127"/>
                    <a:pt x="47" y="131"/>
                    <a:pt x="47" y="133"/>
                  </a:cubicBezTo>
                  <a:cubicBezTo>
                    <a:pt x="48" y="135"/>
                    <a:pt x="48" y="134"/>
                    <a:pt x="49" y="135"/>
                  </a:cubicBezTo>
                  <a:cubicBezTo>
                    <a:pt x="50" y="136"/>
                    <a:pt x="50" y="137"/>
                    <a:pt x="51" y="138"/>
                  </a:cubicBezTo>
                  <a:cubicBezTo>
                    <a:pt x="52" y="140"/>
                    <a:pt x="52" y="140"/>
                    <a:pt x="53" y="142"/>
                  </a:cubicBezTo>
                  <a:cubicBezTo>
                    <a:pt x="54" y="143"/>
                    <a:pt x="55" y="144"/>
                    <a:pt x="56" y="145"/>
                  </a:cubicBezTo>
                  <a:cubicBezTo>
                    <a:pt x="57" y="147"/>
                    <a:pt x="57" y="149"/>
                    <a:pt x="57" y="150"/>
                  </a:cubicBezTo>
                  <a:cubicBezTo>
                    <a:pt x="56" y="152"/>
                    <a:pt x="56" y="151"/>
                    <a:pt x="56" y="152"/>
                  </a:cubicBezTo>
                  <a:cubicBezTo>
                    <a:pt x="55" y="153"/>
                    <a:pt x="56" y="153"/>
                    <a:pt x="57" y="154"/>
                  </a:cubicBezTo>
                  <a:cubicBezTo>
                    <a:pt x="57" y="154"/>
                    <a:pt x="57" y="156"/>
                    <a:pt x="58" y="157"/>
                  </a:cubicBezTo>
                  <a:cubicBezTo>
                    <a:pt x="58" y="157"/>
                    <a:pt x="59" y="158"/>
                    <a:pt x="60" y="159"/>
                  </a:cubicBezTo>
                  <a:cubicBezTo>
                    <a:pt x="61" y="160"/>
                    <a:pt x="62" y="162"/>
                    <a:pt x="63" y="163"/>
                  </a:cubicBezTo>
                  <a:cubicBezTo>
                    <a:pt x="64" y="164"/>
                    <a:pt x="65" y="164"/>
                    <a:pt x="66" y="166"/>
                  </a:cubicBezTo>
                  <a:cubicBezTo>
                    <a:pt x="67" y="167"/>
                    <a:pt x="68" y="169"/>
                    <a:pt x="69" y="170"/>
                  </a:cubicBezTo>
                  <a:cubicBezTo>
                    <a:pt x="70" y="171"/>
                    <a:pt x="72" y="171"/>
                    <a:pt x="75" y="173"/>
                  </a:cubicBezTo>
                  <a:cubicBezTo>
                    <a:pt x="78" y="174"/>
                    <a:pt x="79" y="175"/>
                    <a:pt x="81" y="177"/>
                  </a:cubicBezTo>
                  <a:cubicBezTo>
                    <a:pt x="83" y="178"/>
                    <a:pt x="85" y="179"/>
                    <a:pt x="87" y="180"/>
                  </a:cubicBezTo>
                  <a:cubicBezTo>
                    <a:pt x="90" y="181"/>
                    <a:pt x="92" y="182"/>
                    <a:pt x="94" y="183"/>
                  </a:cubicBezTo>
                  <a:cubicBezTo>
                    <a:pt x="95" y="183"/>
                    <a:pt x="95" y="183"/>
                    <a:pt x="97" y="184"/>
                  </a:cubicBezTo>
                  <a:cubicBezTo>
                    <a:pt x="99" y="185"/>
                    <a:pt x="101" y="188"/>
                    <a:pt x="103" y="189"/>
                  </a:cubicBezTo>
                  <a:cubicBezTo>
                    <a:pt x="104" y="190"/>
                    <a:pt x="105" y="190"/>
                    <a:pt x="107" y="191"/>
                  </a:cubicBezTo>
                  <a:cubicBezTo>
                    <a:pt x="108" y="192"/>
                    <a:pt x="108" y="195"/>
                    <a:pt x="109" y="195"/>
                  </a:cubicBezTo>
                  <a:cubicBezTo>
                    <a:pt x="110" y="196"/>
                    <a:pt x="111" y="196"/>
                    <a:pt x="112" y="197"/>
                  </a:cubicBezTo>
                  <a:cubicBezTo>
                    <a:pt x="112" y="197"/>
                    <a:pt x="113" y="199"/>
                    <a:pt x="117" y="201"/>
                  </a:cubicBezTo>
                  <a:cubicBezTo>
                    <a:pt x="118" y="202"/>
                    <a:pt x="118" y="202"/>
                    <a:pt x="119" y="203"/>
                  </a:cubicBezTo>
                  <a:cubicBezTo>
                    <a:pt x="120" y="202"/>
                    <a:pt x="121" y="203"/>
                    <a:pt x="122" y="202"/>
                  </a:cubicBezTo>
                  <a:cubicBezTo>
                    <a:pt x="122" y="202"/>
                    <a:pt x="123" y="201"/>
                    <a:pt x="123" y="20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441" name="Freeform 445"/>
            <p:cNvSpPr>
              <a:spLocks/>
            </p:cNvSpPr>
            <p:nvPr/>
          </p:nvSpPr>
          <p:spPr bwMode="auto">
            <a:xfrm>
              <a:off x="2100263" y="4752976"/>
              <a:ext cx="371475" cy="434975"/>
            </a:xfrm>
            <a:custGeom>
              <a:avLst/>
              <a:gdLst>
                <a:gd name="T0" fmla="*/ 15 w 127"/>
                <a:gd name="T1" fmla="*/ 94 h 149"/>
                <a:gd name="T2" fmla="*/ 22 w 127"/>
                <a:gd name="T3" fmla="*/ 110 h 149"/>
                <a:gd name="T4" fmla="*/ 22 w 127"/>
                <a:gd name="T5" fmla="*/ 119 h 149"/>
                <a:gd name="T6" fmla="*/ 30 w 127"/>
                <a:gd name="T7" fmla="*/ 134 h 149"/>
                <a:gd name="T8" fmla="*/ 41 w 127"/>
                <a:gd name="T9" fmla="*/ 144 h 149"/>
                <a:gd name="T10" fmla="*/ 47 w 127"/>
                <a:gd name="T11" fmla="*/ 134 h 149"/>
                <a:gd name="T12" fmla="*/ 64 w 127"/>
                <a:gd name="T13" fmla="*/ 141 h 149"/>
                <a:gd name="T14" fmla="*/ 70 w 127"/>
                <a:gd name="T15" fmla="*/ 137 h 149"/>
                <a:gd name="T16" fmla="*/ 84 w 127"/>
                <a:gd name="T17" fmla="*/ 121 h 149"/>
                <a:gd name="T18" fmla="*/ 114 w 127"/>
                <a:gd name="T19" fmla="*/ 107 h 149"/>
                <a:gd name="T20" fmla="*/ 123 w 127"/>
                <a:gd name="T21" fmla="*/ 107 h 149"/>
                <a:gd name="T22" fmla="*/ 125 w 127"/>
                <a:gd name="T23" fmla="*/ 96 h 149"/>
                <a:gd name="T24" fmla="*/ 121 w 127"/>
                <a:gd name="T25" fmla="*/ 88 h 149"/>
                <a:gd name="T26" fmla="*/ 116 w 127"/>
                <a:gd name="T27" fmla="*/ 81 h 149"/>
                <a:gd name="T28" fmla="*/ 109 w 127"/>
                <a:gd name="T29" fmla="*/ 74 h 149"/>
                <a:gd name="T30" fmla="*/ 103 w 127"/>
                <a:gd name="T31" fmla="*/ 73 h 149"/>
                <a:gd name="T32" fmla="*/ 98 w 127"/>
                <a:gd name="T33" fmla="*/ 68 h 149"/>
                <a:gd name="T34" fmla="*/ 95 w 127"/>
                <a:gd name="T35" fmla="*/ 60 h 149"/>
                <a:gd name="T36" fmla="*/ 96 w 127"/>
                <a:gd name="T37" fmla="*/ 55 h 149"/>
                <a:gd name="T38" fmla="*/ 94 w 127"/>
                <a:gd name="T39" fmla="*/ 51 h 149"/>
                <a:gd name="T40" fmla="*/ 92 w 127"/>
                <a:gd name="T41" fmla="*/ 45 h 149"/>
                <a:gd name="T42" fmla="*/ 83 w 127"/>
                <a:gd name="T43" fmla="*/ 43 h 149"/>
                <a:gd name="T44" fmla="*/ 76 w 127"/>
                <a:gd name="T45" fmla="*/ 40 h 149"/>
                <a:gd name="T46" fmla="*/ 63 w 127"/>
                <a:gd name="T47" fmla="*/ 34 h 149"/>
                <a:gd name="T48" fmla="*/ 54 w 127"/>
                <a:gd name="T49" fmla="*/ 31 h 149"/>
                <a:gd name="T50" fmla="*/ 47 w 127"/>
                <a:gd name="T51" fmla="*/ 24 h 149"/>
                <a:gd name="T52" fmla="*/ 44 w 127"/>
                <a:gd name="T53" fmla="*/ 17 h 149"/>
                <a:gd name="T54" fmla="*/ 43 w 127"/>
                <a:gd name="T55" fmla="*/ 9 h 149"/>
                <a:gd name="T56" fmla="*/ 43 w 127"/>
                <a:gd name="T57" fmla="*/ 3 h 149"/>
                <a:gd name="T58" fmla="*/ 37 w 127"/>
                <a:gd name="T59" fmla="*/ 1 h 149"/>
                <a:gd name="T60" fmla="*/ 32 w 127"/>
                <a:gd name="T61" fmla="*/ 2 h 149"/>
                <a:gd name="T62" fmla="*/ 28 w 127"/>
                <a:gd name="T63" fmla="*/ 4 h 149"/>
                <a:gd name="T64" fmla="*/ 24 w 127"/>
                <a:gd name="T65" fmla="*/ 8 h 149"/>
                <a:gd name="T66" fmla="*/ 20 w 127"/>
                <a:gd name="T67" fmla="*/ 12 h 149"/>
                <a:gd name="T68" fmla="*/ 12 w 127"/>
                <a:gd name="T69" fmla="*/ 14 h 149"/>
                <a:gd name="T70" fmla="*/ 7 w 127"/>
                <a:gd name="T71" fmla="*/ 14 h 149"/>
                <a:gd name="T72" fmla="*/ 1 w 127"/>
                <a:gd name="T73" fmla="*/ 15 h 149"/>
                <a:gd name="T74" fmla="*/ 2 w 127"/>
                <a:gd name="T75" fmla="*/ 16 h 149"/>
                <a:gd name="T76" fmla="*/ 9 w 127"/>
                <a:gd name="T77" fmla="*/ 26 h 149"/>
                <a:gd name="T78" fmla="*/ 12 w 127"/>
                <a:gd name="T79" fmla="*/ 33 h 149"/>
                <a:gd name="T80" fmla="*/ 10 w 127"/>
                <a:gd name="T81" fmla="*/ 42 h 149"/>
                <a:gd name="T82" fmla="*/ 10 w 127"/>
                <a:gd name="T83" fmla="*/ 47 h 149"/>
                <a:gd name="T84" fmla="*/ 10 w 127"/>
                <a:gd name="T85" fmla="*/ 53 h 149"/>
                <a:gd name="T86" fmla="*/ 9 w 127"/>
                <a:gd name="T87" fmla="*/ 64 h 149"/>
                <a:gd name="T88" fmla="*/ 12 w 127"/>
                <a:gd name="T89" fmla="*/ 72 h 149"/>
                <a:gd name="T90" fmla="*/ 12 w 127"/>
                <a:gd name="T91" fmla="*/ 80 h 149"/>
                <a:gd name="T92" fmla="*/ 9 w 127"/>
                <a:gd name="T93" fmla="*/ 87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27" h="149">
                  <a:moveTo>
                    <a:pt x="12" y="89"/>
                  </a:moveTo>
                  <a:cubicBezTo>
                    <a:pt x="13" y="90"/>
                    <a:pt x="15" y="92"/>
                    <a:pt x="15" y="92"/>
                  </a:cubicBezTo>
                  <a:cubicBezTo>
                    <a:pt x="15" y="94"/>
                    <a:pt x="15" y="94"/>
                    <a:pt x="15" y="94"/>
                  </a:cubicBezTo>
                  <a:cubicBezTo>
                    <a:pt x="18" y="103"/>
                    <a:pt x="18" y="103"/>
                    <a:pt x="18" y="103"/>
                  </a:cubicBezTo>
                  <a:cubicBezTo>
                    <a:pt x="18" y="103"/>
                    <a:pt x="23" y="107"/>
                    <a:pt x="23" y="108"/>
                  </a:cubicBezTo>
                  <a:cubicBezTo>
                    <a:pt x="24" y="109"/>
                    <a:pt x="22" y="109"/>
                    <a:pt x="22" y="110"/>
                  </a:cubicBezTo>
                  <a:cubicBezTo>
                    <a:pt x="21" y="111"/>
                    <a:pt x="23" y="112"/>
                    <a:pt x="23" y="113"/>
                  </a:cubicBezTo>
                  <a:cubicBezTo>
                    <a:pt x="24" y="114"/>
                    <a:pt x="22" y="115"/>
                    <a:pt x="22" y="115"/>
                  </a:cubicBezTo>
                  <a:cubicBezTo>
                    <a:pt x="21" y="115"/>
                    <a:pt x="21" y="117"/>
                    <a:pt x="22" y="119"/>
                  </a:cubicBezTo>
                  <a:cubicBezTo>
                    <a:pt x="23" y="120"/>
                    <a:pt x="24" y="123"/>
                    <a:pt x="24" y="123"/>
                  </a:cubicBezTo>
                  <a:cubicBezTo>
                    <a:pt x="24" y="123"/>
                    <a:pt x="24" y="125"/>
                    <a:pt x="25" y="126"/>
                  </a:cubicBezTo>
                  <a:cubicBezTo>
                    <a:pt x="26" y="127"/>
                    <a:pt x="29" y="132"/>
                    <a:pt x="30" y="134"/>
                  </a:cubicBezTo>
                  <a:cubicBezTo>
                    <a:pt x="31" y="136"/>
                    <a:pt x="32" y="143"/>
                    <a:pt x="33" y="146"/>
                  </a:cubicBezTo>
                  <a:cubicBezTo>
                    <a:pt x="34" y="149"/>
                    <a:pt x="37" y="147"/>
                    <a:pt x="39" y="146"/>
                  </a:cubicBezTo>
                  <a:cubicBezTo>
                    <a:pt x="40" y="146"/>
                    <a:pt x="39" y="145"/>
                    <a:pt x="41" y="144"/>
                  </a:cubicBezTo>
                  <a:cubicBezTo>
                    <a:pt x="42" y="142"/>
                    <a:pt x="42" y="141"/>
                    <a:pt x="43" y="140"/>
                  </a:cubicBezTo>
                  <a:cubicBezTo>
                    <a:pt x="44" y="139"/>
                    <a:pt x="46" y="138"/>
                    <a:pt x="47" y="138"/>
                  </a:cubicBezTo>
                  <a:cubicBezTo>
                    <a:pt x="48" y="137"/>
                    <a:pt x="47" y="134"/>
                    <a:pt x="47" y="134"/>
                  </a:cubicBezTo>
                  <a:cubicBezTo>
                    <a:pt x="47" y="134"/>
                    <a:pt x="50" y="135"/>
                    <a:pt x="52" y="137"/>
                  </a:cubicBezTo>
                  <a:cubicBezTo>
                    <a:pt x="53" y="139"/>
                    <a:pt x="57" y="138"/>
                    <a:pt x="61" y="138"/>
                  </a:cubicBezTo>
                  <a:cubicBezTo>
                    <a:pt x="64" y="139"/>
                    <a:pt x="64" y="139"/>
                    <a:pt x="64" y="141"/>
                  </a:cubicBezTo>
                  <a:cubicBezTo>
                    <a:pt x="64" y="142"/>
                    <a:pt x="68" y="147"/>
                    <a:pt x="68" y="147"/>
                  </a:cubicBezTo>
                  <a:cubicBezTo>
                    <a:pt x="68" y="147"/>
                    <a:pt x="66" y="144"/>
                    <a:pt x="68" y="142"/>
                  </a:cubicBezTo>
                  <a:cubicBezTo>
                    <a:pt x="70" y="140"/>
                    <a:pt x="70" y="137"/>
                    <a:pt x="70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4" y="121"/>
                    <a:pt x="84" y="121"/>
                    <a:pt x="84" y="121"/>
                  </a:cubicBezTo>
                  <a:cubicBezTo>
                    <a:pt x="88" y="110"/>
                    <a:pt x="88" y="110"/>
                    <a:pt x="88" y="110"/>
                  </a:cubicBezTo>
                  <a:cubicBezTo>
                    <a:pt x="103" y="107"/>
                    <a:pt x="103" y="107"/>
                    <a:pt x="103" y="107"/>
                  </a:cubicBezTo>
                  <a:cubicBezTo>
                    <a:pt x="114" y="107"/>
                    <a:pt x="114" y="107"/>
                    <a:pt x="114" y="107"/>
                  </a:cubicBezTo>
                  <a:cubicBezTo>
                    <a:pt x="122" y="112"/>
                    <a:pt x="122" y="112"/>
                    <a:pt x="122" y="112"/>
                  </a:cubicBezTo>
                  <a:cubicBezTo>
                    <a:pt x="122" y="111"/>
                    <a:pt x="122" y="111"/>
                    <a:pt x="123" y="110"/>
                  </a:cubicBezTo>
                  <a:cubicBezTo>
                    <a:pt x="123" y="109"/>
                    <a:pt x="123" y="109"/>
                    <a:pt x="123" y="107"/>
                  </a:cubicBezTo>
                  <a:cubicBezTo>
                    <a:pt x="123" y="106"/>
                    <a:pt x="123" y="103"/>
                    <a:pt x="124" y="102"/>
                  </a:cubicBezTo>
                  <a:cubicBezTo>
                    <a:pt x="125" y="100"/>
                    <a:pt x="127" y="100"/>
                    <a:pt x="126" y="98"/>
                  </a:cubicBezTo>
                  <a:cubicBezTo>
                    <a:pt x="126" y="97"/>
                    <a:pt x="125" y="96"/>
                    <a:pt x="125" y="96"/>
                  </a:cubicBezTo>
                  <a:cubicBezTo>
                    <a:pt x="125" y="95"/>
                    <a:pt x="125" y="94"/>
                    <a:pt x="125" y="93"/>
                  </a:cubicBezTo>
                  <a:cubicBezTo>
                    <a:pt x="125" y="91"/>
                    <a:pt x="124" y="89"/>
                    <a:pt x="122" y="89"/>
                  </a:cubicBezTo>
                  <a:cubicBezTo>
                    <a:pt x="122" y="88"/>
                    <a:pt x="121" y="88"/>
                    <a:pt x="121" y="88"/>
                  </a:cubicBezTo>
                  <a:cubicBezTo>
                    <a:pt x="120" y="87"/>
                    <a:pt x="119" y="87"/>
                    <a:pt x="119" y="86"/>
                  </a:cubicBezTo>
                  <a:cubicBezTo>
                    <a:pt x="118" y="85"/>
                    <a:pt x="116" y="85"/>
                    <a:pt x="116" y="83"/>
                  </a:cubicBezTo>
                  <a:cubicBezTo>
                    <a:pt x="116" y="83"/>
                    <a:pt x="116" y="82"/>
                    <a:pt x="116" y="81"/>
                  </a:cubicBezTo>
                  <a:cubicBezTo>
                    <a:pt x="116" y="81"/>
                    <a:pt x="117" y="81"/>
                    <a:pt x="116" y="81"/>
                  </a:cubicBezTo>
                  <a:cubicBezTo>
                    <a:pt x="115" y="78"/>
                    <a:pt x="117" y="75"/>
                    <a:pt x="117" y="74"/>
                  </a:cubicBezTo>
                  <a:cubicBezTo>
                    <a:pt x="117" y="73"/>
                    <a:pt x="111" y="74"/>
                    <a:pt x="109" y="74"/>
                  </a:cubicBezTo>
                  <a:cubicBezTo>
                    <a:pt x="107" y="74"/>
                    <a:pt x="106" y="75"/>
                    <a:pt x="105" y="74"/>
                  </a:cubicBezTo>
                  <a:cubicBezTo>
                    <a:pt x="104" y="74"/>
                    <a:pt x="104" y="74"/>
                    <a:pt x="104" y="74"/>
                  </a:cubicBezTo>
                  <a:cubicBezTo>
                    <a:pt x="103" y="74"/>
                    <a:pt x="103" y="73"/>
                    <a:pt x="103" y="73"/>
                  </a:cubicBezTo>
                  <a:cubicBezTo>
                    <a:pt x="102" y="73"/>
                    <a:pt x="102" y="73"/>
                    <a:pt x="101" y="73"/>
                  </a:cubicBezTo>
                  <a:cubicBezTo>
                    <a:pt x="101" y="73"/>
                    <a:pt x="100" y="73"/>
                    <a:pt x="99" y="73"/>
                  </a:cubicBezTo>
                  <a:cubicBezTo>
                    <a:pt x="98" y="72"/>
                    <a:pt x="97" y="69"/>
                    <a:pt x="98" y="68"/>
                  </a:cubicBezTo>
                  <a:cubicBezTo>
                    <a:pt x="97" y="68"/>
                    <a:pt x="97" y="68"/>
                    <a:pt x="97" y="68"/>
                  </a:cubicBezTo>
                  <a:cubicBezTo>
                    <a:pt x="97" y="66"/>
                    <a:pt x="97" y="65"/>
                    <a:pt x="96" y="64"/>
                  </a:cubicBezTo>
                  <a:cubicBezTo>
                    <a:pt x="96" y="63"/>
                    <a:pt x="94" y="62"/>
                    <a:pt x="95" y="60"/>
                  </a:cubicBezTo>
                  <a:cubicBezTo>
                    <a:pt x="96" y="61"/>
                    <a:pt x="97" y="59"/>
                    <a:pt x="97" y="58"/>
                  </a:cubicBezTo>
                  <a:cubicBezTo>
                    <a:pt x="97" y="58"/>
                    <a:pt x="97" y="57"/>
                    <a:pt x="97" y="56"/>
                  </a:cubicBezTo>
                  <a:cubicBezTo>
                    <a:pt x="97" y="55"/>
                    <a:pt x="96" y="55"/>
                    <a:pt x="96" y="55"/>
                  </a:cubicBezTo>
                  <a:cubicBezTo>
                    <a:pt x="96" y="54"/>
                    <a:pt x="96" y="53"/>
                    <a:pt x="96" y="53"/>
                  </a:cubicBezTo>
                  <a:cubicBezTo>
                    <a:pt x="95" y="52"/>
                    <a:pt x="95" y="52"/>
                    <a:pt x="94" y="52"/>
                  </a:cubicBezTo>
                  <a:cubicBezTo>
                    <a:pt x="94" y="52"/>
                    <a:pt x="94" y="51"/>
                    <a:pt x="94" y="51"/>
                  </a:cubicBezTo>
                  <a:cubicBezTo>
                    <a:pt x="94" y="50"/>
                    <a:pt x="95" y="50"/>
                    <a:pt x="95" y="49"/>
                  </a:cubicBezTo>
                  <a:cubicBezTo>
                    <a:pt x="95" y="48"/>
                    <a:pt x="94" y="47"/>
                    <a:pt x="94" y="47"/>
                  </a:cubicBezTo>
                  <a:cubicBezTo>
                    <a:pt x="93" y="46"/>
                    <a:pt x="93" y="45"/>
                    <a:pt x="92" y="45"/>
                  </a:cubicBezTo>
                  <a:cubicBezTo>
                    <a:pt x="91" y="45"/>
                    <a:pt x="90" y="44"/>
                    <a:pt x="89" y="44"/>
                  </a:cubicBezTo>
                  <a:cubicBezTo>
                    <a:pt x="88" y="43"/>
                    <a:pt x="87" y="44"/>
                    <a:pt x="86" y="44"/>
                  </a:cubicBezTo>
                  <a:cubicBezTo>
                    <a:pt x="86" y="42"/>
                    <a:pt x="84" y="43"/>
                    <a:pt x="83" y="43"/>
                  </a:cubicBezTo>
                  <a:cubicBezTo>
                    <a:pt x="82" y="43"/>
                    <a:pt x="81" y="43"/>
                    <a:pt x="80" y="43"/>
                  </a:cubicBezTo>
                  <a:cubicBezTo>
                    <a:pt x="79" y="42"/>
                    <a:pt x="79" y="41"/>
                    <a:pt x="78" y="40"/>
                  </a:cubicBezTo>
                  <a:cubicBezTo>
                    <a:pt x="78" y="39"/>
                    <a:pt x="77" y="40"/>
                    <a:pt x="76" y="40"/>
                  </a:cubicBezTo>
                  <a:cubicBezTo>
                    <a:pt x="75" y="39"/>
                    <a:pt x="73" y="39"/>
                    <a:pt x="71" y="38"/>
                  </a:cubicBezTo>
                  <a:cubicBezTo>
                    <a:pt x="69" y="38"/>
                    <a:pt x="69" y="35"/>
                    <a:pt x="67" y="34"/>
                  </a:cubicBezTo>
                  <a:cubicBezTo>
                    <a:pt x="66" y="35"/>
                    <a:pt x="64" y="34"/>
                    <a:pt x="63" y="34"/>
                  </a:cubicBezTo>
                  <a:cubicBezTo>
                    <a:pt x="62" y="33"/>
                    <a:pt x="60" y="32"/>
                    <a:pt x="58" y="32"/>
                  </a:cubicBezTo>
                  <a:cubicBezTo>
                    <a:pt x="58" y="32"/>
                    <a:pt x="56" y="33"/>
                    <a:pt x="56" y="32"/>
                  </a:cubicBezTo>
                  <a:cubicBezTo>
                    <a:pt x="55" y="32"/>
                    <a:pt x="55" y="32"/>
                    <a:pt x="54" y="31"/>
                  </a:cubicBezTo>
                  <a:cubicBezTo>
                    <a:pt x="53" y="30"/>
                    <a:pt x="52" y="29"/>
                    <a:pt x="51" y="29"/>
                  </a:cubicBezTo>
                  <a:cubicBezTo>
                    <a:pt x="50" y="28"/>
                    <a:pt x="49" y="28"/>
                    <a:pt x="48" y="27"/>
                  </a:cubicBezTo>
                  <a:cubicBezTo>
                    <a:pt x="47" y="26"/>
                    <a:pt x="47" y="25"/>
                    <a:pt x="47" y="24"/>
                  </a:cubicBezTo>
                  <a:cubicBezTo>
                    <a:pt x="47" y="23"/>
                    <a:pt x="46" y="22"/>
                    <a:pt x="46" y="21"/>
                  </a:cubicBezTo>
                  <a:cubicBezTo>
                    <a:pt x="45" y="20"/>
                    <a:pt x="45" y="20"/>
                    <a:pt x="44" y="19"/>
                  </a:cubicBezTo>
                  <a:cubicBezTo>
                    <a:pt x="44" y="18"/>
                    <a:pt x="44" y="18"/>
                    <a:pt x="44" y="17"/>
                  </a:cubicBezTo>
                  <a:cubicBezTo>
                    <a:pt x="44" y="15"/>
                    <a:pt x="44" y="14"/>
                    <a:pt x="43" y="13"/>
                  </a:cubicBezTo>
                  <a:cubicBezTo>
                    <a:pt x="42" y="12"/>
                    <a:pt x="42" y="11"/>
                    <a:pt x="42" y="10"/>
                  </a:cubicBezTo>
                  <a:cubicBezTo>
                    <a:pt x="42" y="10"/>
                    <a:pt x="43" y="9"/>
                    <a:pt x="43" y="9"/>
                  </a:cubicBezTo>
                  <a:cubicBezTo>
                    <a:pt x="44" y="8"/>
                    <a:pt x="44" y="7"/>
                    <a:pt x="44" y="7"/>
                  </a:cubicBezTo>
                  <a:cubicBezTo>
                    <a:pt x="44" y="6"/>
                    <a:pt x="43" y="5"/>
                    <a:pt x="43" y="5"/>
                  </a:cubicBezTo>
                  <a:cubicBezTo>
                    <a:pt x="43" y="4"/>
                    <a:pt x="43" y="3"/>
                    <a:pt x="43" y="3"/>
                  </a:cubicBezTo>
                  <a:cubicBezTo>
                    <a:pt x="43" y="2"/>
                    <a:pt x="42" y="2"/>
                    <a:pt x="42" y="2"/>
                  </a:cubicBezTo>
                  <a:cubicBezTo>
                    <a:pt x="42" y="1"/>
                    <a:pt x="41" y="0"/>
                    <a:pt x="40" y="1"/>
                  </a:cubicBezTo>
                  <a:cubicBezTo>
                    <a:pt x="38" y="3"/>
                    <a:pt x="39" y="2"/>
                    <a:pt x="37" y="1"/>
                  </a:cubicBezTo>
                  <a:cubicBezTo>
                    <a:pt x="37" y="1"/>
                    <a:pt x="35" y="1"/>
                    <a:pt x="34" y="1"/>
                  </a:cubicBezTo>
                  <a:cubicBezTo>
                    <a:pt x="34" y="1"/>
                    <a:pt x="33" y="2"/>
                    <a:pt x="33" y="2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1" y="2"/>
                    <a:pt x="31" y="3"/>
                    <a:pt x="31" y="3"/>
                  </a:cubicBezTo>
                  <a:cubicBezTo>
                    <a:pt x="31" y="3"/>
                    <a:pt x="30" y="3"/>
                    <a:pt x="29" y="3"/>
                  </a:cubicBezTo>
                  <a:cubicBezTo>
                    <a:pt x="28" y="4"/>
                    <a:pt x="29" y="4"/>
                    <a:pt x="28" y="4"/>
                  </a:cubicBezTo>
                  <a:cubicBezTo>
                    <a:pt x="27" y="5"/>
                    <a:pt x="27" y="5"/>
                    <a:pt x="26" y="6"/>
                  </a:cubicBezTo>
                  <a:cubicBezTo>
                    <a:pt x="26" y="6"/>
                    <a:pt x="26" y="7"/>
                    <a:pt x="25" y="7"/>
                  </a:cubicBezTo>
                  <a:cubicBezTo>
                    <a:pt x="25" y="8"/>
                    <a:pt x="24" y="8"/>
                    <a:pt x="24" y="8"/>
                  </a:cubicBezTo>
                  <a:cubicBezTo>
                    <a:pt x="23" y="8"/>
                    <a:pt x="23" y="8"/>
                    <a:pt x="23" y="9"/>
                  </a:cubicBezTo>
                  <a:cubicBezTo>
                    <a:pt x="23" y="9"/>
                    <a:pt x="23" y="8"/>
                    <a:pt x="22" y="9"/>
                  </a:cubicBezTo>
                  <a:cubicBezTo>
                    <a:pt x="22" y="9"/>
                    <a:pt x="21" y="12"/>
                    <a:pt x="20" y="12"/>
                  </a:cubicBezTo>
                  <a:cubicBezTo>
                    <a:pt x="20" y="12"/>
                    <a:pt x="18" y="11"/>
                    <a:pt x="18" y="11"/>
                  </a:cubicBezTo>
                  <a:cubicBezTo>
                    <a:pt x="16" y="10"/>
                    <a:pt x="16" y="11"/>
                    <a:pt x="15" y="12"/>
                  </a:cubicBezTo>
                  <a:cubicBezTo>
                    <a:pt x="14" y="13"/>
                    <a:pt x="13" y="13"/>
                    <a:pt x="12" y="14"/>
                  </a:cubicBezTo>
                  <a:cubicBezTo>
                    <a:pt x="12" y="15"/>
                    <a:pt x="11" y="17"/>
                    <a:pt x="10" y="17"/>
                  </a:cubicBezTo>
                  <a:cubicBezTo>
                    <a:pt x="10" y="16"/>
                    <a:pt x="9" y="15"/>
                    <a:pt x="9" y="14"/>
                  </a:cubicBezTo>
                  <a:cubicBezTo>
                    <a:pt x="8" y="14"/>
                    <a:pt x="8" y="14"/>
                    <a:pt x="7" y="14"/>
                  </a:cubicBezTo>
                  <a:cubicBezTo>
                    <a:pt x="7" y="14"/>
                    <a:pt x="6" y="14"/>
                    <a:pt x="6" y="14"/>
                  </a:cubicBezTo>
                  <a:cubicBezTo>
                    <a:pt x="5" y="15"/>
                    <a:pt x="4" y="14"/>
                    <a:pt x="3" y="15"/>
                  </a:cubicBezTo>
                  <a:cubicBezTo>
                    <a:pt x="2" y="15"/>
                    <a:pt x="1" y="15"/>
                    <a:pt x="1" y="15"/>
                  </a:cubicBezTo>
                  <a:cubicBezTo>
                    <a:pt x="1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" y="15"/>
                    <a:pt x="1" y="16"/>
                    <a:pt x="2" y="16"/>
                  </a:cubicBezTo>
                  <a:cubicBezTo>
                    <a:pt x="2" y="16"/>
                    <a:pt x="3" y="17"/>
                    <a:pt x="4" y="18"/>
                  </a:cubicBezTo>
                  <a:cubicBezTo>
                    <a:pt x="5" y="19"/>
                    <a:pt x="7" y="21"/>
                    <a:pt x="8" y="23"/>
                  </a:cubicBezTo>
                  <a:cubicBezTo>
                    <a:pt x="9" y="24"/>
                    <a:pt x="9" y="25"/>
                    <a:pt x="9" y="26"/>
                  </a:cubicBezTo>
                  <a:cubicBezTo>
                    <a:pt x="9" y="27"/>
                    <a:pt x="10" y="28"/>
                    <a:pt x="11" y="29"/>
                  </a:cubicBezTo>
                  <a:cubicBezTo>
                    <a:pt x="11" y="30"/>
                    <a:pt x="11" y="30"/>
                    <a:pt x="12" y="31"/>
                  </a:cubicBezTo>
                  <a:cubicBezTo>
                    <a:pt x="12" y="32"/>
                    <a:pt x="12" y="32"/>
                    <a:pt x="12" y="33"/>
                  </a:cubicBezTo>
                  <a:cubicBezTo>
                    <a:pt x="12" y="33"/>
                    <a:pt x="11" y="34"/>
                    <a:pt x="10" y="34"/>
                  </a:cubicBezTo>
                  <a:cubicBezTo>
                    <a:pt x="9" y="36"/>
                    <a:pt x="11" y="38"/>
                    <a:pt x="11" y="40"/>
                  </a:cubicBezTo>
                  <a:cubicBezTo>
                    <a:pt x="11" y="41"/>
                    <a:pt x="10" y="41"/>
                    <a:pt x="10" y="42"/>
                  </a:cubicBezTo>
                  <a:cubicBezTo>
                    <a:pt x="10" y="42"/>
                    <a:pt x="10" y="42"/>
                    <a:pt x="10" y="43"/>
                  </a:cubicBezTo>
                  <a:cubicBezTo>
                    <a:pt x="10" y="43"/>
                    <a:pt x="9" y="43"/>
                    <a:pt x="9" y="44"/>
                  </a:cubicBezTo>
                  <a:cubicBezTo>
                    <a:pt x="9" y="45"/>
                    <a:pt x="9" y="46"/>
                    <a:pt x="10" y="47"/>
                  </a:cubicBezTo>
                  <a:cubicBezTo>
                    <a:pt x="10" y="48"/>
                    <a:pt x="11" y="48"/>
                    <a:pt x="11" y="49"/>
                  </a:cubicBezTo>
                  <a:cubicBezTo>
                    <a:pt x="12" y="49"/>
                    <a:pt x="12" y="50"/>
                    <a:pt x="12" y="50"/>
                  </a:cubicBezTo>
                  <a:cubicBezTo>
                    <a:pt x="11" y="52"/>
                    <a:pt x="11" y="52"/>
                    <a:pt x="10" y="53"/>
                  </a:cubicBezTo>
                  <a:cubicBezTo>
                    <a:pt x="9" y="55"/>
                    <a:pt x="9" y="57"/>
                    <a:pt x="10" y="59"/>
                  </a:cubicBezTo>
                  <a:cubicBezTo>
                    <a:pt x="10" y="60"/>
                    <a:pt x="11" y="61"/>
                    <a:pt x="11" y="62"/>
                  </a:cubicBezTo>
                  <a:cubicBezTo>
                    <a:pt x="11" y="63"/>
                    <a:pt x="9" y="63"/>
                    <a:pt x="9" y="64"/>
                  </a:cubicBezTo>
                  <a:cubicBezTo>
                    <a:pt x="8" y="65"/>
                    <a:pt x="9" y="67"/>
                    <a:pt x="10" y="68"/>
                  </a:cubicBezTo>
                  <a:cubicBezTo>
                    <a:pt x="10" y="68"/>
                    <a:pt x="10" y="69"/>
                    <a:pt x="10" y="69"/>
                  </a:cubicBezTo>
                  <a:cubicBezTo>
                    <a:pt x="11" y="70"/>
                    <a:pt x="12" y="72"/>
                    <a:pt x="12" y="72"/>
                  </a:cubicBezTo>
                  <a:cubicBezTo>
                    <a:pt x="13" y="73"/>
                    <a:pt x="13" y="74"/>
                    <a:pt x="13" y="75"/>
                  </a:cubicBezTo>
                  <a:cubicBezTo>
                    <a:pt x="12" y="76"/>
                    <a:pt x="12" y="77"/>
                    <a:pt x="11" y="77"/>
                  </a:cubicBezTo>
                  <a:cubicBezTo>
                    <a:pt x="12" y="78"/>
                    <a:pt x="13" y="79"/>
                    <a:pt x="12" y="80"/>
                  </a:cubicBezTo>
                  <a:cubicBezTo>
                    <a:pt x="12" y="82"/>
                    <a:pt x="10" y="82"/>
                    <a:pt x="9" y="83"/>
                  </a:cubicBezTo>
                  <a:cubicBezTo>
                    <a:pt x="9" y="84"/>
                    <a:pt x="9" y="86"/>
                    <a:pt x="9" y="86"/>
                  </a:cubicBezTo>
                  <a:cubicBezTo>
                    <a:pt x="9" y="86"/>
                    <a:pt x="9" y="87"/>
                    <a:pt x="9" y="87"/>
                  </a:cubicBezTo>
                  <a:cubicBezTo>
                    <a:pt x="11" y="88"/>
                    <a:pt x="12" y="89"/>
                    <a:pt x="12" y="8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442" name="Freeform 446"/>
            <p:cNvSpPr>
              <a:spLocks/>
            </p:cNvSpPr>
            <p:nvPr/>
          </p:nvSpPr>
          <p:spPr bwMode="auto">
            <a:xfrm>
              <a:off x="2339976" y="5064126"/>
              <a:ext cx="241300" cy="271463"/>
            </a:xfrm>
            <a:custGeom>
              <a:avLst/>
              <a:gdLst>
                <a:gd name="T0" fmla="*/ 82 w 83"/>
                <a:gd name="T1" fmla="*/ 70 h 93"/>
                <a:gd name="T2" fmla="*/ 83 w 83"/>
                <a:gd name="T3" fmla="*/ 64 h 93"/>
                <a:gd name="T4" fmla="*/ 80 w 83"/>
                <a:gd name="T5" fmla="*/ 57 h 93"/>
                <a:gd name="T6" fmla="*/ 80 w 83"/>
                <a:gd name="T7" fmla="*/ 51 h 93"/>
                <a:gd name="T8" fmla="*/ 70 w 83"/>
                <a:gd name="T9" fmla="*/ 50 h 93"/>
                <a:gd name="T10" fmla="*/ 68 w 83"/>
                <a:gd name="T11" fmla="*/ 38 h 93"/>
                <a:gd name="T12" fmla="*/ 66 w 83"/>
                <a:gd name="T13" fmla="*/ 35 h 93"/>
                <a:gd name="T14" fmla="*/ 53 w 83"/>
                <a:gd name="T15" fmla="*/ 33 h 93"/>
                <a:gd name="T16" fmla="*/ 45 w 83"/>
                <a:gd name="T17" fmla="*/ 32 h 93"/>
                <a:gd name="T18" fmla="*/ 45 w 83"/>
                <a:gd name="T19" fmla="*/ 20 h 93"/>
                <a:gd name="T20" fmla="*/ 43 w 83"/>
                <a:gd name="T21" fmla="*/ 14 h 93"/>
                <a:gd name="T22" fmla="*/ 40 w 83"/>
                <a:gd name="T23" fmla="*/ 8 h 93"/>
                <a:gd name="T24" fmla="*/ 32 w 83"/>
                <a:gd name="T25" fmla="*/ 0 h 93"/>
                <a:gd name="T26" fmla="*/ 6 w 83"/>
                <a:gd name="T27" fmla="*/ 3 h 93"/>
                <a:gd name="T28" fmla="*/ 0 w 83"/>
                <a:gd name="T29" fmla="*/ 31 h 93"/>
                <a:gd name="T30" fmla="*/ 2 w 83"/>
                <a:gd name="T31" fmla="*/ 34 h 93"/>
                <a:gd name="T32" fmla="*/ 9 w 83"/>
                <a:gd name="T33" fmla="*/ 42 h 93"/>
                <a:gd name="T34" fmla="*/ 14 w 83"/>
                <a:gd name="T35" fmla="*/ 48 h 93"/>
                <a:gd name="T36" fmla="*/ 17 w 83"/>
                <a:gd name="T37" fmla="*/ 50 h 93"/>
                <a:gd name="T38" fmla="*/ 26 w 83"/>
                <a:gd name="T39" fmla="*/ 53 h 93"/>
                <a:gd name="T40" fmla="*/ 33 w 83"/>
                <a:gd name="T41" fmla="*/ 57 h 93"/>
                <a:gd name="T42" fmla="*/ 49 w 83"/>
                <a:gd name="T43" fmla="*/ 64 h 93"/>
                <a:gd name="T44" fmla="*/ 51 w 83"/>
                <a:gd name="T45" fmla="*/ 71 h 93"/>
                <a:gd name="T46" fmla="*/ 50 w 83"/>
                <a:gd name="T47" fmla="*/ 77 h 93"/>
                <a:gd name="T48" fmla="*/ 48 w 83"/>
                <a:gd name="T49" fmla="*/ 80 h 93"/>
                <a:gd name="T50" fmla="*/ 46 w 83"/>
                <a:gd name="T51" fmla="*/ 88 h 93"/>
                <a:gd name="T52" fmla="*/ 51 w 83"/>
                <a:gd name="T53" fmla="*/ 89 h 93"/>
                <a:gd name="T54" fmla="*/ 64 w 83"/>
                <a:gd name="T55" fmla="*/ 91 h 93"/>
                <a:gd name="T56" fmla="*/ 65 w 83"/>
                <a:gd name="T57" fmla="*/ 91 h 93"/>
                <a:gd name="T58" fmla="*/ 68 w 83"/>
                <a:gd name="T59" fmla="*/ 93 h 93"/>
                <a:gd name="T60" fmla="*/ 70 w 83"/>
                <a:gd name="T61" fmla="*/ 90 h 93"/>
                <a:gd name="T62" fmla="*/ 73 w 83"/>
                <a:gd name="T63" fmla="*/ 90 h 93"/>
                <a:gd name="T64" fmla="*/ 77 w 83"/>
                <a:gd name="T65" fmla="*/ 87 h 93"/>
                <a:gd name="T66" fmla="*/ 79 w 83"/>
                <a:gd name="T67" fmla="*/ 85 h 93"/>
                <a:gd name="T68" fmla="*/ 81 w 83"/>
                <a:gd name="T69" fmla="*/ 82 h 93"/>
                <a:gd name="T70" fmla="*/ 82 w 83"/>
                <a:gd name="T71" fmla="*/ 73 h 93"/>
                <a:gd name="T72" fmla="*/ 82 w 83"/>
                <a:gd name="T73" fmla="*/ 7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3" h="93">
                  <a:moveTo>
                    <a:pt x="82" y="70"/>
                  </a:moveTo>
                  <a:cubicBezTo>
                    <a:pt x="82" y="70"/>
                    <a:pt x="82" y="70"/>
                    <a:pt x="82" y="70"/>
                  </a:cubicBezTo>
                  <a:cubicBezTo>
                    <a:pt x="83" y="69"/>
                    <a:pt x="82" y="68"/>
                    <a:pt x="82" y="67"/>
                  </a:cubicBezTo>
                  <a:cubicBezTo>
                    <a:pt x="82" y="66"/>
                    <a:pt x="83" y="65"/>
                    <a:pt x="83" y="64"/>
                  </a:cubicBezTo>
                  <a:cubicBezTo>
                    <a:pt x="83" y="63"/>
                    <a:pt x="83" y="61"/>
                    <a:pt x="82" y="60"/>
                  </a:cubicBezTo>
                  <a:cubicBezTo>
                    <a:pt x="81" y="59"/>
                    <a:pt x="80" y="58"/>
                    <a:pt x="80" y="57"/>
                  </a:cubicBezTo>
                  <a:cubicBezTo>
                    <a:pt x="80" y="56"/>
                    <a:pt x="81" y="56"/>
                    <a:pt x="81" y="55"/>
                  </a:cubicBezTo>
                  <a:cubicBezTo>
                    <a:pt x="82" y="54"/>
                    <a:pt x="81" y="52"/>
                    <a:pt x="80" y="51"/>
                  </a:cubicBezTo>
                  <a:cubicBezTo>
                    <a:pt x="79" y="50"/>
                    <a:pt x="76" y="51"/>
                    <a:pt x="75" y="51"/>
                  </a:cubicBezTo>
                  <a:cubicBezTo>
                    <a:pt x="74" y="51"/>
                    <a:pt x="71" y="52"/>
                    <a:pt x="70" y="50"/>
                  </a:cubicBezTo>
                  <a:cubicBezTo>
                    <a:pt x="69" y="49"/>
                    <a:pt x="69" y="47"/>
                    <a:pt x="68" y="46"/>
                  </a:cubicBezTo>
                  <a:cubicBezTo>
                    <a:pt x="68" y="43"/>
                    <a:pt x="68" y="41"/>
                    <a:pt x="68" y="38"/>
                  </a:cubicBezTo>
                  <a:cubicBezTo>
                    <a:pt x="68" y="37"/>
                    <a:pt x="68" y="36"/>
                    <a:pt x="67" y="35"/>
                  </a:cubicBezTo>
                  <a:cubicBezTo>
                    <a:pt x="67" y="35"/>
                    <a:pt x="66" y="35"/>
                    <a:pt x="66" y="35"/>
                  </a:cubicBezTo>
                  <a:cubicBezTo>
                    <a:pt x="63" y="34"/>
                    <a:pt x="61" y="33"/>
                    <a:pt x="58" y="33"/>
                  </a:cubicBezTo>
                  <a:cubicBezTo>
                    <a:pt x="57" y="33"/>
                    <a:pt x="55" y="33"/>
                    <a:pt x="53" y="33"/>
                  </a:cubicBezTo>
                  <a:cubicBezTo>
                    <a:pt x="52" y="33"/>
                    <a:pt x="50" y="33"/>
                    <a:pt x="49" y="33"/>
                  </a:cubicBezTo>
                  <a:cubicBezTo>
                    <a:pt x="48" y="33"/>
                    <a:pt x="45" y="33"/>
                    <a:pt x="45" y="32"/>
                  </a:cubicBezTo>
                  <a:cubicBezTo>
                    <a:pt x="45" y="31"/>
                    <a:pt x="45" y="29"/>
                    <a:pt x="45" y="28"/>
                  </a:cubicBezTo>
                  <a:cubicBezTo>
                    <a:pt x="45" y="26"/>
                    <a:pt x="45" y="23"/>
                    <a:pt x="45" y="20"/>
                  </a:cubicBezTo>
                  <a:cubicBezTo>
                    <a:pt x="45" y="19"/>
                    <a:pt x="45" y="18"/>
                    <a:pt x="44" y="17"/>
                  </a:cubicBezTo>
                  <a:cubicBezTo>
                    <a:pt x="43" y="16"/>
                    <a:pt x="43" y="15"/>
                    <a:pt x="43" y="14"/>
                  </a:cubicBezTo>
                  <a:cubicBezTo>
                    <a:pt x="42" y="13"/>
                    <a:pt x="42" y="11"/>
                    <a:pt x="42" y="10"/>
                  </a:cubicBezTo>
                  <a:cubicBezTo>
                    <a:pt x="41" y="9"/>
                    <a:pt x="41" y="9"/>
                    <a:pt x="40" y="8"/>
                  </a:cubicBezTo>
                  <a:cubicBezTo>
                    <a:pt x="40" y="7"/>
                    <a:pt x="40" y="6"/>
                    <a:pt x="40" y="5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" y="32"/>
                    <a:pt x="1" y="33"/>
                    <a:pt x="2" y="34"/>
                  </a:cubicBezTo>
                  <a:cubicBezTo>
                    <a:pt x="4" y="36"/>
                    <a:pt x="5" y="38"/>
                    <a:pt x="7" y="40"/>
                  </a:cubicBezTo>
                  <a:cubicBezTo>
                    <a:pt x="7" y="41"/>
                    <a:pt x="8" y="41"/>
                    <a:pt x="9" y="42"/>
                  </a:cubicBezTo>
                  <a:cubicBezTo>
                    <a:pt x="10" y="43"/>
                    <a:pt x="11" y="44"/>
                    <a:pt x="11" y="45"/>
                  </a:cubicBezTo>
                  <a:cubicBezTo>
                    <a:pt x="12" y="46"/>
                    <a:pt x="13" y="47"/>
                    <a:pt x="14" y="48"/>
                  </a:cubicBezTo>
                  <a:cubicBezTo>
                    <a:pt x="14" y="48"/>
                    <a:pt x="15" y="48"/>
                    <a:pt x="16" y="49"/>
                  </a:cubicBezTo>
                  <a:cubicBezTo>
                    <a:pt x="16" y="49"/>
                    <a:pt x="17" y="50"/>
                    <a:pt x="17" y="50"/>
                  </a:cubicBezTo>
                  <a:cubicBezTo>
                    <a:pt x="18" y="51"/>
                    <a:pt x="19" y="51"/>
                    <a:pt x="21" y="52"/>
                  </a:cubicBezTo>
                  <a:cubicBezTo>
                    <a:pt x="23" y="52"/>
                    <a:pt x="24" y="53"/>
                    <a:pt x="26" y="53"/>
                  </a:cubicBezTo>
                  <a:cubicBezTo>
                    <a:pt x="28" y="54"/>
                    <a:pt x="29" y="55"/>
                    <a:pt x="30" y="55"/>
                  </a:cubicBezTo>
                  <a:cubicBezTo>
                    <a:pt x="31" y="56"/>
                    <a:pt x="32" y="56"/>
                    <a:pt x="33" y="57"/>
                  </a:cubicBezTo>
                  <a:cubicBezTo>
                    <a:pt x="36" y="59"/>
                    <a:pt x="40" y="59"/>
                    <a:pt x="43" y="61"/>
                  </a:cubicBezTo>
                  <a:cubicBezTo>
                    <a:pt x="45" y="62"/>
                    <a:pt x="47" y="63"/>
                    <a:pt x="49" y="64"/>
                  </a:cubicBezTo>
                  <a:cubicBezTo>
                    <a:pt x="50" y="64"/>
                    <a:pt x="52" y="66"/>
                    <a:pt x="52" y="67"/>
                  </a:cubicBezTo>
                  <a:cubicBezTo>
                    <a:pt x="52" y="69"/>
                    <a:pt x="52" y="70"/>
                    <a:pt x="51" y="71"/>
                  </a:cubicBezTo>
                  <a:cubicBezTo>
                    <a:pt x="51" y="72"/>
                    <a:pt x="49" y="74"/>
                    <a:pt x="49" y="75"/>
                  </a:cubicBezTo>
                  <a:cubicBezTo>
                    <a:pt x="50" y="76"/>
                    <a:pt x="50" y="76"/>
                    <a:pt x="50" y="77"/>
                  </a:cubicBezTo>
                  <a:cubicBezTo>
                    <a:pt x="49" y="78"/>
                    <a:pt x="48" y="78"/>
                    <a:pt x="48" y="78"/>
                  </a:cubicBezTo>
                  <a:cubicBezTo>
                    <a:pt x="48" y="79"/>
                    <a:pt x="48" y="80"/>
                    <a:pt x="48" y="80"/>
                  </a:cubicBezTo>
                  <a:cubicBezTo>
                    <a:pt x="48" y="81"/>
                    <a:pt x="48" y="83"/>
                    <a:pt x="48" y="84"/>
                  </a:cubicBezTo>
                  <a:cubicBezTo>
                    <a:pt x="48" y="85"/>
                    <a:pt x="47" y="86"/>
                    <a:pt x="46" y="88"/>
                  </a:cubicBezTo>
                  <a:cubicBezTo>
                    <a:pt x="46" y="89"/>
                    <a:pt x="45" y="89"/>
                    <a:pt x="47" y="89"/>
                  </a:cubicBezTo>
                  <a:cubicBezTo>
                    <a:pt x="49" y="90"/>
                    <a:pt x="50" y="89"/>
                    <a:pt x="51" y="89"/>
                  </a:cubicBezTo>
                  <a:cubicBezTo>
                    <a:pt x="54" y="89"/>
                    <a:pt x="57" y="90"/>
                    <a:pt x="60" y="91"/>
                  </a:cubicBezTo>
                  <a:cubicBezTo>
                    <a:pt x="62" y="91"/>
                    <a:pt x="63" y="91"/>
                    <a:pt x="64" y="91"/>
                  </a:cubicBezTo>
                  <a:cubicBezTo>
                    <a:pt x="64" y="91"/>
                    <a:pt x="64" y="90"/>
                    <a:pt x="65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6" y="91"/>
                    <a:pt x="66" y="92"/>
                    <a:pt x="67" y="92"/>
                  </a:cubicBezTo>
                  <a:cubicBezTo>
                    <a:pt x="67" y="92"/>
                    <a:pt x="67" y="92"/>
                    <a:pt x="68" y="93"/>
                  </a:cubicBezTo>
                  <a:cubicBezTo>
                    <a:pt x="69" y="93"/>
                    <a:pt x="69" y="92"/>
                    <a:pt x="69" y="91"/>
                  </a:cubicBezTo>
                  <a:cubicBezTo>
                    <a:pt x="70" y="91"/>
                    <a:pt x="70" y="90"/>
                    <a:pt x="70" y="90"/>
                  </a:cubicBezTo>
                  <a:cubicBezTo>
                    <a:pt x="71" y="90"/>
                    <a:pt x="71" y="89"/>
                    <a:pt x="72" y="89"/>
                  </a:cubicBezTo>
                  <a:cubicBezTo>
                    <a:pt x="72" y="89"/>
                    <a:pt x="73" y="90"/>
                    <a:pt x="73" y="90"/>
                  </a:cubicBezTo>
                  <a:cubicBezTo>
                    <a:pt x="74" y="90"/>
                    <a:pt x="75" y="90"/>
                    <a:pt x="76" y="89"/>
                  </a:cubicBezTo>
                  <a:cubicBezTo>
                    <a:pt x="76" y="88"/>
                    <a:pt x="76" y="87"/>
                    <a:pt x="77" y="87"/>
                  </a:cubicBezTo>
                  <a:cubicBezTo>
                    <a:pt x="77" y="87"/>
                    <a:pt x="77" y="86"/>
                    <a:pt x="77" y="86"/>
                  </a:cubicBezTo>
                  <a:cubicBezTo>
                    <a:pt x="78" y="85"/>
                    <a:pt x="79" y="85"/>
                    <a:pt x="79" y="85"/>
                  </a:cubicBezTo>
                  <a:cubicBezTo>
                    <a:pt x="79" y="85"/>
                    <a:pt x="80" y="84"/>
                    <a:pt x="80" y="83"/>
                  </a:cubicBezTo>
                  <a:cubicBezTo>
                    <a:pt x="80" y="83"/>
                    <a:pt x="81" y="83"/>
                    <a:pt x="81" y="82"/>
                  </a:cubicBezTo>
                  <a:cubicBezTo>
                    <a:pt x="82" y="80"/>
                    <a:pt x="82" y="79"/>
                    <a:pt x="82" y="77"/>
                  </a:cubicBezTo>
                  <a:cubicBezTo>
                    <a:pt x="82" y="76"/>
                    <a:pt x="82" y="75"/>
                    <a:pt x="82" y="73"/>
                  </a:cubicBezTo>
                  <a:cubicBezTo>
                    <a:pt x="82" y="73"/>
                    <a:pt x="82" y="72"/>
                    <a:pt x="82" y="72"/>
                  </a:cubicBezTo>
                  <a:cubicBezTo>
                    <a:pt x="82" y="72"/>
                    <a:pt x="82" y="72"/>
                    <a:pt x="82" y="72"/>
                  </a:cubicBezTo>
                  <a:cubicBezTo>
                    <a:pt x="82" y="71"/>
                    <a:pt x="82" y="71"/>
                    <a:pt x="82" y="7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443" name="Freeform 447"/>
            <p:cNvSpPr>
              <a:spLocks/>
            </p:cNvSpPr>
            <p:nvPr/>
          </p:nvSpPr>
          <p:spPr bwMode="auto">
            <a:xfrm>
              <a:off x="2508251" y="5411789"/>
              <a:ext cx="149225" cy="160338"/>
            </a:xfrm>
            <a:custGeom>
              <a:avLst/>
              <a:gdLst>
                <a:gd name="T0" fmla="*/ 48 w 51"/>
                <a:gd name="T1" fmla="*/ 38 h 55"/>
                <a:gd name="T2" fmla="*/ 48 w 51"/>
                <a:gd name="T3" fmla="*/ 34 h 55"/>
                <a:gd name="T4" fmla="*/ 50 w 51"/>
                <a:gd name="T5" fmla="*/ 32 h 55"/>
                <a:gd name="T6" fmla="*/ 48 w 51"/>
                <a:gd name="T7" fmla="*/ 29 h 55"/>
                <a:gd name="T8" fmla="*/ 44 w 51"/>
                <a:gd name="T9" fmla="*/ 25 h 55"/>
                <a:gd name="T10" fmla="*/ 43 w 51"/>
                <a:gd name="T11" fmla="*/ 22 h 55"/>
                <a:gd name="T12" fmla="*/ 37 w 51"/>
                <a:gd name="T13" fmla="*/ 20 h 55"/>
                <a:gd name="T14" fmla="*/ 34 w 51"/>
                <a:gd name="T15" fmla="*/ 16 h 55"/>
                <a:gd name="T16" fmla="*/ 30 w 51"/>
                <a:gd name="T17" fmla="*/ 14 h 55"/>
                <a:gd name="T18" fmla="*/ 28 w 51"/>
                <a:gd name="T19" fmla="*/ 14 h 55"/>
                <a:gd name="T20" fmla="*/ 26 w 51"/>
                <a:gd name="T21" fmla="*/ 12 h 55"/>
                <a:gd name="T22" fmla="*/ 22 w 51"/>
                <a:gd name="T23" fmla="*/ 10 h 55"/>
                <a:gd name="T24" fmla="*/ 21 w 51"/>
                <a:gd name="T25" fmla="*/ 12 h 55"/>
                <a:gd name="T26" fmla="*/ 19 w 51"/>
                <a:gd name="T27" fmla="*/ 8 h 55"/>
                <a:gd name="T28" fmla="*/ 17 w 51"/>
                <a:gd name="T29" fmla="*/ 5 h 55"/>
                <a:gd name="T30" fmla="*/ 14 w 51"/>
                <a:gd name="T31" fmla="*/ 4 h 55"/>
                <a:gd name="T32" fmla="*/ 11 w 51"/>
                <a:gd name="T33" fmla="*/ 2 h 55"/>
                <a:gd name="T34" fmla="*/ 8 w 51"/>
                <a:gd name="T35" fmla="*/ 2 h 55"/>
                <a:gd name="T36" fmla="*/ 6 w 51"/>
                <a:gd name="T37" fmla="*/ 3 h 55"/>
                <a:gd name="T38" fmla="*/ 3 w 51"/>
                <a:gd name="T39" fmla="*/ 3 h 55"/>
                <a:gd name="T40" fmla="*/ 1 w 51"/>
                <a:gd name="T41" fmla="*/ 5 h 55"/>
                <a:gd name="T42" fmla="*/ 2 w 51"/>
                <a:gd name="T43" fmla="*/ 6 h 55"/>
                <a:gd name="T44" fmla="*/ 1 w 51"/>
                <a:gd name="T45" fmla="*/ 11 h 55"/>
                <a:gd name="T46" fmla="*/ 2 w 51"/>
                <a:gd name="T47" fmla="*/ 18 h 55"/>
                <a:gd name="T48" fmla="*/ 3 w 51"/>
                <a:gd name="T49" fmla="*/ 25 h 55"/>
                <a:gd name="T50" fmla="*/ 4 w 51"/>
                <a:gd name="T51" fmla="*/ 30 h 55"/>
                <a:gd name="T52" fmla="*/ 3 w 51"/>
                <a:gd name="T53" fmla="*/ 33 h 55"/>
                <a:gd name="T54" fmla="*/ 2 w 51"/>
                <a:gd name="T55" fmla="*/ 37 h 55"/>
                <a:gd name="T56" fmla="*/ 5 w 51"/>
                <a:gd name="T57" fmla="*/ 45 h 55"/>
                <a:gd name="T58" fmla="*/ 7 w 51"/>
                <a:gd name="T59" fmla="*/ 46 h 55"/>
                <a:gd name="T60" fmla="*/ 14 w 51"/>
                <a:gd name="T61" fmla="*/ 49 h 55"/>
                <a:gd name="T62" fmla="*/ 21 w 51"/>
                <a:gd name="T63" fmla="*/ 51 h 55"/>
                <a:gd name="T64" fmla="*/ 30 w 51"/>
                <a:gd name="T65" fmla="*/ 53 h 55"/>
                <a:gd name="T66" fmla="*/ 35 w 51"/>
                <a:gd name="T67" fmla="*/ 54 h 55"/>
                <a:gd name="T68" fmla="*/ 38 w 51"/>
                <a:gd name="T69" fmla="*/ 55 h 55"/>
                <a:gd name="T70" fmla="*/ 44 w 51"/>
                <a:gd name="T71" fmla="*/ 52 h 55"/>
                <a:gd name="T72" fmla="*/ 45 w 51"/>
                <a:gd name="T73" fmla="*/ 51 h 55"/>
                <a:gd name="T74" fmla="*/ 48 w 51"/>
                <a:gd name="T75" fmla="*/ 47 h 55"/>
                <a:gd name="T76" fmla="*/ 50 w 51"/>
                <a:gd name="T77" fmla="*/ 41 h 55"/>
                <a:gd name="T78" fmla="*/ 49 w 51"/>
                <a:gd name="T79" fmla="*/ 39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1" h="55">
                  <a:moveTo>
                    <a:pt x="49" y="39"/>
                  </a:moveTo>
                  <a:cubicBezTo>
                    <a:pt x="48" y="38"/>
                    <a:pt x="49" y="38"/>
                    <a:pt x="48" y="38"/>
                  </a:cubicBezTo>
                  <a:cubicBezTo>
                    <a:pt x="47" y="37"/>
                    <a:pt x="47" y="37"/>
                    <a:pt x="47" y="36"/>
                  </a:cubicBezTo>
                  <a:cubicBezTo>
                    <a:pt x="47" y="35"/>
                    <a:pt x="47" y="35"/>
                    <a:pt x="48" y="34"/>
                  </a:cubicBezTo>
                  <a:cubicBezTo>
                    <a:pt x="48" y="33"/>
                    <a:pt x="48" y="33"/>
                    <a:pt x="49" y="32"/>
                  </a:cubicBezTo>
                  <a:cubicBezTo>
                    <a:pt x="49" y="32"/>
                    <a:pt x="49" y="32"/>
                    <a:pt x="50" y="32"/>
                  </a:cubicBezTo>
                  <a:cubicBezTo>
                    <a:pt x="50" y="31"/>
                    <a:pt x="51" y="30"/>
                    <a:pt x="51" y="29"/>
                  </a:cubicBezTo>
                  <a:cubicBezTo>
                    <a:pt x="50" y="28"/>
                    <a:pt x="49" y="29"/>
                    <a:pt x="48" y="29"/>
                  </a:cubicBezTo>
                  <a:cubicBezTo>
                    <a:pt x="47" y="28"/>
                    <a:pt x="46" y="28"/>
                    <a:pt x="45" y="27"/>
                  </a:cubicBezTo>
                  <a:cubicBezTo>
                    <a:pt x="45" y="26"/>
                    <a:pt x="45" y="25"/>
                    <a:pt x="44" y="25"/>
                  </a:cubicBezTo>
                  <a:cubicBezTo>
                    <a:pt x="44" y="24"/>
                    <a:pt x="44" y="24"/>
                    <a:pt x="43" y="23"/>
                  </a:cubicBezTo>
                  <a:cubicBezTo>
                    <a:pt x="43" y="23"/>
                    <a:pt x="43" y="22"/>
                    <a:pt x="43" y="22"/>
                  </a:cubicBezTo>
                  <a:cubicBezTo>
                    <a:pt x="42" y="22"/>
                    <a:pt x="41" y="21"/>
                    <a:pt x="40" y="21"/>
                  </a:cubicBezTo>
                  <a:cubicBezTo>
                    <a:pt x="39" y="21"/>
                    <a:pt x="38" y="21"/>
                    <a:pt x="37" y="20"/>
                  </a:cubicBezTo>
                  <a:cubicBezTo>
                    <a:pt x="36" y="19"/>
                    <a:pt x="35" y="18"/>
                    <a:pt x="35" y="17"/>
                  </a:cubicBezTo>
                  <a:cubicBezTo>
                    <a:pt x="35" y="16"/>
                    <a:pt x="34" y="16"/>
                    <a:pt x="34" y="16"/>
                  </a:cubicBezTo>
                  <a:cubicBezTo>
                    <a:pt x="33" y="16"/>
                    <a:pt x="32" y="16"/>
                    <a:pt x="32" y="15"/>
                  </a:cubicBezTo>
                  <a:cubicBezTo>
                    <a:pt x="31" y="15"/>
                    <a:pt x="31" y="14"/>
                    <a:pt x="30" y="14"/>
                  </a:cubicBezTo>
                  <a:cubicBezTo>
                    <a:pt x="30" y="14"/>
                    <a:pt x="29" y="15"/>
                    <a:pt x="29" y="15"/>
                  </a:cubicBezTo>
                  <a:cubicBezTo>
                    <a:pt x="28" y="15"/>
                    <a:pt x="28" y="14"/>
                    <a:pt x="28" y="14"/>
                  </a:cubicBezTo>
                  <a:cubicBezTo>
                    <a:pt x="28" y="14"/>
                    <a:pt x="27" y="13"/>
                    <a:pt x="27" y="13"/>
                  </a:cubicBezTo>
                  <a:cubicBezTo>
                    <a:pt x="27" y="12"/>
                    <a:pt x="27" y="12"/>
                    <a:pt x="26" y="12"/>
                  </a:cubicBezTo>
                  <a:cubicBezTo>
                    <a:pt x="25" y="11"/>
                    <a:pt x="25" y="10"/>
                    <a:pt x="25" y="9"/>
                  </a:cubicBezTo>
                  <a:cubicBezTo>
                    <a:pt x="24" y="9"/>
                    <a:pt x="23" y="9"/>
                    <a:pt x="22" y="10"/>
                  </a:cubicBezTo>
                  <a:cubicBezTo>
                    <a:pt x="22" y="10"/>
                    <a:pt x="21" y="10"/>
                    <a:pt x="21" y="11"/>
                  </a:cubicBezTo>
                  <a:cubicBezTo>
                    <a:pt x="21" y="11"/>
                    <a:pt x="21" y="12"/>
                    <a:pt x="21" y="12"/>
                  </a:cubicBezTo>
                  <a:cubicBezTo>
                    <a:pt x="20" y="12"/>
                    <a:pt x="20" y="10"/>
                    <a:pt x="20" y="10"/>
                  </a:cubicBezTo>
                  <a:cubicBezTo>
                    <a:pt x="20" y="9"/>
                    <a:pt x="20" y="8"/>
                    <a:pt x="19" y="8"/>
                  </a:cubicBezTo>
                  <a:cubicBezTo>
                    <a:pt x="18" y="7"/>
                    <a:pt x="18" y="6"/>
                    <a:pt x="17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6" y="4"/>
                    <a:pt x="16" y="4"/>
                  </a:cubicBezTo>
                  <a:cubicBezTo>
                    <a:pt x="16" y="4"/>
                    <a:pt x="15" y="4"/>
                    <a:pt x="14" y="4"/>
                  </a:cubicBezTo>
                  <a:cubicBezTo>
                    <a:pt x="14" y="3"/>
                    <a:pt x="13" y="3"/>
                    <a:pt x="12" y="2"/>
                  </a:cubicBezTo>
                  <a:cubicBezTo>
                    <a:pt x="12" y="2"/>
                    <a:pt x="11" y="2"/>
                    <a:pt x="11" y="2"/>
                  </a:cubicBezTo>
                  <a:cubicBezTo>
                    <a:pt x="10" y="1"/>
                    <a:pt x="9" y="0"/>
                    <a:pt x="8" y="1"/>
                  </a:cubicBezTo>
                  <a:cubicBezTo>
                    <a:pt x="8" y="1"/>
                    <a:pt x="8" y="1"/>
                    <a:pt x="8" y="2"/>
                  </a:cubicBezTo>
                  <a:cubicBezTo>
                    <a:pt x="8" y="2"/>
                    <a:pt x="7" y="2"/>
                    <a:pt x="7" y="2"/>
                  </a:cubicBezTo>
                  <a:cubicBezTo>
                    <a:pt x="7" y="2"/>
                    <a:pt x="7" y="2"/>
                    <a:pt x="6" y="3"/>
                  </a:cubicBezTo>
                  <a:cubicBezTo>
                    <a:pt x="6" y="3"/>
                    <a:pt x="5" y="2"/>
                    <a:pt x="4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2" y="3"/>
                    <a:pt x="1" y="4"/>
                  </a:cubicBezTo>
                  <a:cubicBezTo>
                    <a:pt x="1" y="4"/>
                    <a:pt x="1" y="4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6"/>
                    <a:pt x="1" y="6"/>
                    <a:pt x="2" y="6"/>
                  </a:cubicBezTo>
                  <a:cubicBezTo>
                    <a:pt x="2" y="7"/>
                    <a:pt x="2" y="7"/>
                    <a:pt x="2" y="8"/>
                  </a:cubicBezTo>
                  <a:cubicBezTo>
                    <a:pt x="2" y="9"/>
                    <a:pt x="1" y="10"/>
                    <a:pt x="1" y="11"/>
                  </a:cubicBezTo>
                  <a:cubicBezTo>
                    <a:pt x="0" y="13"/>
                    <a:pt x="1" y="13"/>
                    <a:pt x="2" y="14"/>
                  </a:cubicBezTo>
                  <a:cubicBezTo>
                    <a:pt x="2" y="16"/>
                    <a:pt x="2" y="17"/>
                    <a:pt x="2" y="18"/>
                  </a:cubicBezTo>
                  <a:cubicBezTo>
                    <a:pt x="2" y="19"/>
                    <a:pt x="2" y="20"/>
                    <a:pt x="2" y="21"/>
                  </a:cubicBezTo>
                  <a:cubicBezTo>
                    <a:pt x="2" y="23"/>
                    <a:pt x="3" y="23"/>
                    <a:pt x="3" y="25"/>
                  </a:cubicBezTo>
                  <a:cubicBezTo>
                    <a:pt x="3" y="26"/>
                    <a:pt x="3" y="27"/>
                    <a:pt x="3" y="28"/>
                  </a:cubicBezTo>
                  <a:cubicBezTo>
                    <a:pt x="3" y="29"/>
                    <a:pt x="3" y="29"/>
                    <a:pt x="4" y="30"/>
                  </a:cubicBezTo>
                  <a:cubicBezTo>
                    <a:pt x="4" y="31"/>
                    <a:pt x="4" y="32"/>
                    <a:pt x="4" y="32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2" y="33"/>
                    <a:pt x="2" y="34"/>
                    <a:pt x="2" y="34"/>
                  </a:cubicBezTo>
                  <a:cubicBezTo>
                    <a:pt x="2" y="35"/>
                    <a:pt x="1" y="36"/>
                    <a:pt x="2" y="37"/>
                  </a:cubicBezTo>
                  <a:cubicBezTo>
                    <a:pt x="2" y="39"/>
                    <a:pt x="3" y="40"/>
                    <a:pt x="3" y="41"/>
                  </a:cubicBezTo>
                  <a:cubicBezTo>
                    <a:pt x="4" y="43"/>
                    <a:pt x="4" y="44"/>
                    <a:pt x="5" y="45"/>
                  </a:cubicBezTo>
                  <a:cubicBezTo>
                    <a:pt x="5" y="46"/>
                    <a:pt x="5" y="46"/>
                    <a:pt x="5" y="47"/>
                  </a:cubicBezTo>
                  <a:cubicBezTo>
                    <a:pt x="6" y="46"/>
                    <a:pt x="7" y="46"/>
                    <a:pt x="7" y="46"/>
                  </a:cubicBezTo>
                  <a:cubicBezTo>
                    <a:pt x="9" y="46"/>
                    <a:pt x="9" y="47"/>
                    <a:pt x="10" y="49"/>
                  </a:cubicBezTo>
                  <a:cubicBezTo>
                    <a:pt x="12" y="51"/>
                    <a:pt x="11" y="49"/>
                    <a:pt x="14" y="49"/>
                  </a:cubicBezTo>
                  <a:cubicBezTo>
                    <a:pt x="16" y="49"/>
                    <a:pt x="16" y="49"/>
                    <a:pt x="18" y="49"/>
                  </a:cubicBezTo>
                  <a:cubicBezTo>
                    <a:pt x="19" y="49"/>
                    <a:pt x="20" y="51"/>
                    <a:pt x="21" y="51"/>
                  </a:cubicBezTo>
                  <a:cubicBezTo>
                    <a:pt x="22" y="52"/>
                    <a:pt x="23" y="52"/>
                    <a:pt x="25" y="53"/>
                  </a:cubicBezTo>
                  <a:cubicBezTo>
                    <a:pt x="26" y="54"/>
                    <a:pt x="29" y="53"/>
                    <a:pt x="30" y="53"/>
                  </a:cubicBezTo>
                  <a:cubicBezTo>
                    <a:pt x="31" y="53"/>
                    <a:pt x="32" y="53"/>
                    <a:pt x="33" y="53"/>
                  </a:cubicBezTo>
                  <a:cubicBezTo>
                    <a:pt x="34" y="52"/>
                    <a:pt x="34" y="53"/>
                    <a:pt x="35" y="54"/>
                  </a:cubicBezTo>
                  <a:cubicBezTo>
                    <a:pt x="37" y="55"/>
                    <a:pt x="36" y="54"/>
                    <a:pt x="37" y="54"/>
                  </a:cubicBezTo>
                  <a:cubicBezTo>
                    <a:pt x="38" y="54"/>
                    <a:pt x="37" y="54"/>
                    <a:pt x="38" y="55"/>
                  </a:cubicBezTo>
                  <a:cubicBezTo>
                    <a:pt x="39" y="55"/>
                    <a:pt x="41" y="53"/>
                    <a:pt x="42" y="52"/>
                  </a:cubicBezTo>
                  <a:cubicBezTo>
                    <a:pt x="43" y="52"/>
                    <a:pt x="43" y="52"/>
                    <a:pt x="44" y="52"/>
                  </a:cubicBezTo>
                  <a:cubicBezTo>
                    <a:pt x="45" y="51"/>
                    <a:pt x="43" y="50"/>
                    <a:pt x="44" y="50"/>
                  </a:cubicBezTo>
                  <a:cubicBezTo>
                    <a:pt x="45" y="50"/>
                    <a:pt x="44" y="52"/>
                    <a:pt x="45" y="51"/>
                  </a:cubicBezTo>
                  <a:cubicBezTo>
                    <a:pt x="46" y="50"/>
                    <a:pt x="47" y="49"/>
                    <a:pt x="48" y="49"/>
                  </a:cubicBezTo>
                  <a:cubicBezTo>
                    <a:pt x="48" y="49"/>
                    <a:pt x="48" y="48"/>
                    <a:pt x="48" y="47"/>
                  </a:cubicBezTo>
                  <a:cubicBezTo>
                    <a:pt x="48" y="46"/>
                    <a:pt x="49" y="46"/>
                    <a:pt x="49" y="45"/>
                  </a:cubicBezTo>
                  <a:cubicBezTo>
                    <a:pt x="50" y="43"/>
                    <a:pt x="49" y="42"/>
                    <a:pt x="50" y="41"/>
                  </a:cubicBezTo>
                  <a:cubicBezTo>
                    <a:pt x="50" y="41"/>
                    <a:pt x="50" y="40"/>
                    <a:pt x="50" y="40"/>
                  </a:cubicBezTo>
                  <a:cubicBezTo>
                    <a:pt x="50" y="40"/>
                    <a:pt x="49" y="40"/>
                    <a:pt x="49" y="3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444" name="Freeform 448"/>
            <p:cNvSpPr>
              <a:spLocks/>
            </p:cNvSpPr>
            <p:nvPr/>
          </p:nvSpPr>
          <p:spPr bwMode="auto">
            <a:xfrm>
              <a:off x="3852863" y="2678114"/>
              <a:ext cx="112713" cy="119063"/>
            </a:xfrm>
            <a:custGeom>
              <a:avLst/>
              <a:gdLst>
                <a:gd name="T0" fmla="*/ 35 w 39"/>
                <a:gd name="T1" fmla="*/ 14 h 41"/>
                <a:gd name="T2" fmla="*/ 31 w 39"/>
                <a:gd name="T3" fmla="*/ 11 h 41"/>
                <a:gd name="T4" fmla="*/ 26 w 39"/>
                <a:gd name="T5" fmla="*/ 13 h 41"/>
                <a:gd name="T6" fmla="*/ 23 w 39"/>
                <a:gd name="T7" fmla="*/ 11 h 41"/>
                <a:gd name="T8" fmla="*/ 26 w 39"/>
                <a:gd name="T9" fmla="*/ 8 h 41"/>
                <a:gd name="T10" fmla="*/ 29 w 39"/>
                <a:gd name="T11" fmla="*/ 4 h 41"/>
                <a:gd name="T12" fmla="*/ 33 w 39"/>
                <a:gd name="T13" fmla="*/ 3 h 41"/>
                <a:gd name="T14" fmla="*/ 32 w 39"/>
                <a:gd name="T15" fmla="*/ 1 h 41"/>
                <a:gd name="T16" fmla="*/ 29 w 39"/>
                <a:gd name="T17" fmla="*/ 1 h 41"/>
                <a:gd name="T18" fmla="*/ 27 w 39"/>
                <a:gd name="T19" fmla="*/ 1 h 41"/>
                <a:gd name="T20" fmla="*/ 26 w 39"/>
                <a:gd name="T21" fmla="*/ 1 h 41"/>
                <a:gd name="T22" fmla="*/ 22 w 39"/>
                <a:gd name="T23" fmla="*/ 4 h 41"/>
                <a:gd name="T24" fmla="*/ 19 w 39"/>
                <a:gd name="T25" fmla="*/ 6 h 41"/>
                <a:gd name="T26" fmla="*/ 17 w 39"/>
                <a:gd name="T27" fmla="*/ 8 h 41"/>
                <a:gd name="T28" fmla="*/ 19 w 39"/>
                <a:gd name="T29" fmla="*/ 10 h 41"/>
                <a:gd name="T30" fmla="*/ 15 w 39"/>
                <a:gd name="T31" fmla="*/ 11 h 41"/>
                <a:gd name="T32" fmla="*/ 12 w 39"/>
                <a:gd name="T33" fmla="*/ 12 h 41"/>
                <a:gd name="T34" fmla="*/ 10 w 39"/>
                <a:gd name="T35" fmla="*/ 11 h 41"/>
                <a:gd name="T36" fmla="*/ 8 w 39"/>
                <a:gd name="T37" fmla="*/ 11 h 41"/>
                <a:gd name="T38" fmla="*/ 6 w 39"/>
                <a:gd name="T39" fmla="*/ 12 h 41"/>
                <a:gd name="T40" fmla="*/ 5 w 39"/>
                <a:gd name="T41" fmla="*/ 14 h 41"/>
                <a:gd name="T42" fmla="*/ 6 w 39"/>
                <a:gd name="T43" fmla="*/ 15 h 41"/>
                <a:gd name="T44" fmla="*/ 7 w 39"/>
                <a:gd name="T45" fmla="*/ 15 h 41"/>
                <a:gd name="T46" fmla="*/ 7 w 39"/>
                <a:gd name="T47" fmla="*/ 17 h 41"/>
                <a:gd name="T48" fmla="*/ 4 w 39"/>
                <a:gd name="T49" fmla="*/ 20 h 41"/>
                <a:gd name="T50" fmla="*/ 6 w 39"/>
                <a:gd name="T51" fmla="*/ 21 h 41"/>
                <a:gd name="T52" fmla="*/ 8 w 39"/>
                <a:gd name="T53" fmla="*/ 21 h 41"/>
                <a:gd name="T54" fmla="*/ 12 w 39"/>
                <a:gd name="T55" fmla="*/ 22 h 41"/>
                <a:gd name="T56" fmla="*/ 12 w 39"/>
                <a:gd name="T57" fmla="*/ 23 h 41"/>
                <a:gd name="T58" fmla="*/ 9 w 39"/>
                <a:gd name="T59" fmla="*/ 25 h 41"/>
                <a:gd name="T60" fmla="*/ 8 w 39"/>
                <a:gd name="T61" fmla="*/ 27 h 41"/>
                <a:gd name="T62" fmla="*/ 12 w 39"/>
                <a:gd name="T63" fmla="*/ 28 h 41"/>
                <a:gd name="T64" fmla="*/ 9 w 39"/>
                <a:gd name="T65" fmla="*/ 29 h 41"/>
                <a:gd name="T66" fmla="*/ 7 w 39"/>
                <a:gd name="T67" fmla="*/ 30 h 41"/>
                <a:gd name="T68" fmla="*/ 5 w 39"/>
                <a:gd name="T69" fmla="*/ 32 h 41"/>
                <a:gd name="T70" fmla="*/ 3 w 39"/>
                <a:gd name="T71" fmla="*/ 32 h 41"/>
                <a:gd name="T72" fmla="*/ 1 w 39"/>
                <a:gd name="T73" fmla="*/ 34 h 41"/>
                <a:gd name="T74" fmla="*/ 4 w 39"/>
                <a:gd name="T75" fmla="*/ 33 h 41"/>
                <a:gd name="T76" fmla="*/ 3 w 39"/>
                <a:gd name="T77" fmla="*/ 35 h 41"/>
                <a:gd name="T78" fmla="*/ 0 w 39"/>
                <a:gd name="T79" fmla="*/ 37 h 41"/>
                <a:gd name="T80" fmla="*/ 2 w 39"/>
                <a:gd name="T81" fmla="*/ 38 h 41"/>
                <a:gd name="T82" fmla="*/ 4 w 39"/>
                <a:gd name="T83" fmla="*/ 39 h 41"/>
                <a:gd name="T84" fmla="*/ 5 w 39"/>
                <a:gd name="T85" fmla="*/ 39 h 41"/>
                <a:gd name="T86" fmla="*/ 5 w 39"/>
                <a:gd name="T87" fmla="*/ 40 h 41"/>
                <a:gd name="T88" fmla="*/ 6 w 39"/>
                <a:gd name="T89" fmla="*/ 41 h 41"/>
                <a:gd name="T90" fmla="*/ 14 w 39"/>
                <a:gd name="T91" fmla="*/ 39 h 41"/>
                <a:gd name="T92" fmla="*/ 17 w 39"/>
                <a:gd name="T93" fmla="*/ 37 h 41"/>
                <a:gd name="T94" fmla="*/ 20 w 39"/>
                <a:gd name="T95" fmla="*/ 36 h 41"/>
                <a:gd name="T96" fmla="*/ 26 w 39"/>
                <a:gd name="T97" fmla="*/ 34 h 41"/>
                <a:gd name="T98" fmla="*/ 30 w 39"/>
                <a:gd name="T99" fmla="*/ 34 h 41"/>
                <a:gd name="T100" fmla="*/ 33 w 39"/>
                <a:gd name="T101" fmla="*/ 34 h 41"/>
                <a:gd name="T102" fmla="*/ 35 w 39"/>
                <a:gd name="T103" fmla="*/ 31 h 41"/>
                <a:gd name="T104" fmla="*/ 36 w 39"/>
                <a:gd name="T105" fmla="*/ 28 h 41"/>
                <a:gd name="T106" fmla="*/ 38 w 39"/>
                <a:gd name="T107" fmla="*/ 24 h 41"/>
                <a:gd name="T108" fmla="*/ 38 w 39"/>
                <a:gd name="T109" fmla="*/ 20 h 41"/>
                <a:gd name="T110" fmla="*/ 36 w 39"/>
                <a:gd name="T111" fmla="*/ 15 h 41"/>
                <a:gd name="T112" fmla="*/ 39 w 39"/>
                <a:gd name="T113" fmla="*/ 14 h 41"/>
                <a:gd name="T114" fmla="*/ 36 w 39"/>
                <a:gd name="T115" fmla="*/ 1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9" h="41">
                  <a:moveTo>
                    <a:pt x="36" y="13"/>
                  </a:moveTo>
                  <a:cubicBezTo>
                    <a:pt x="36" y="13"/>
                    <a:pt x="35" y="14"/>
                    <a:pt x="35" y="14"/>
                  </a:cubicBezTo>
                  <a:cubicBezTo>
                    <a:pt x="34" y="13"/>
                    <a:pt x="33" y="12"/>
                    <a:pt x="32" y="12"/>
                  </a:cubicBezTo>
                  <a:cubicBezTo>
                    <a:pt x="32" y="11"/>
                    <a:pt x="32" y="11"/>
                    <a:pt x="31" y="11"/>
                  </a:cubicBezTo>
                  <a:cubicBezTo>
                    <a:pt x="31" y="11"/>
                    <a:pt x="30" y="12"/>
                    <a:pt x="30" y="13"/>
                  </a:cubicBezTo>
                  <a:cubicBezTo>
                    <a:pt x="30" y="14"/>
                    <a:pt x="28" y="14"/>
                    <a:pt x="26" y="13"/>
                  </a:cubicBezTo>
                  <a:cubicBezTo>
                    <a:pt x="24" y="13"/>
                    <a:pt x="25" y="12"/>
                    <a:pt x="25" y="12"/>
                  </a:cubicBezTo>
                  <a:cubicBezTo>
                    <a:pt x="24" y="11"/>
                    <a:pt x="23" y="11"/>
                    <a:pt x="23" y="11"/>
                  </a:cubicBezTo>
                  <a:cubicBezTo>
                    <a:pt x="23" y="10"/>
                    <a:pt x="24" y="9"/>
                    <a:pt x="24" y="9"/>
                  </a:cubicBezTo>
                  <a:cubicBezTo>
                    <a:pt x="25" y="9"/>
                    <a:pt x="25" y="8"/>
                    <a:pt x="26" y="8"/>
                  </a:cubicBezTo>
                  <a:cubicBezTo>
                    <a:pt x="27" y="7"/>
                    <a:pt x="27" y="7"/>
                    <a:pt x="27" y="6"/>
                  </a:cubicBezTo>
                  <a:cubicBezTo>
                    <a:pt x="28" y="5"/>
                    <a:pt x="28" y="4"/>
                    <a:pt x="29" y="4"/>
                  </a:cubicBezTo>
                  <a:cubicBezTo>
                    <a:pt x="29" y="3"/>
                    <a:pt x="30" y="3"/>
                    <a:pt x="31" y="3"/>
                  </a:cubicBezTo>
                  <a:cubicBezTo>
                    <a:pt x="31" y="3"/>
                    <a:pt x="32" y="3"/>
                    <a:pt x="33" y="3"/>
                  </a:cubicBezTo>
                  <a:cubicBezTo>
                    <a:pt x="33" y="2"/>
                    <a:pt x="33" y="2"/>
                    <a:pt x="34" y="2"/>
                  </a:cubicBezTo>
                  <a:cubicBezTo>
                    <a:pt x="33" y="1"/>
                    <a:pt x="32" y="2"/>
                    <a:pt x="32" y="1"/>
                  </a:cubicBezTo>
                  <a:cubicBezTo>
                    <a:pt x="32" y="0"/>
                    <a:pt x="31" y="0"/>
                    <a:pt x="30" y="0"/>
                  </a:cubicBezTo>
                  <a:cubicBezTo>
                    <a:pt x="30" y="0"/>
                    <a:pt x="29" y="1"/>
                    <a:pt x="29" y="1"/>
                  </a:cubicBezTo>
                  <a:cubicBezTo>
                    <a:pt x="28" y="1"/>
                    <a:pt x="28" y="1"/>
                    <a:pt x="27" y="1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6" y="2"/>
                    <a:pt x="27" y="2"/>
                    <a:pt x="26" y="2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5" y="0"/>
                    <a:pt x="24" y="1"/>
                    <a:pt x="23" y="2"/>
                  </a:cubicBezTo>
                  <a:cubicBezTo>
                    <a:pt x="23" y="3"/>
                    <a:pt x="23" y="3"/>
                    <a:pt x="22" y="4"/>
                  </a:cubicBezTo>
                  <a:cubicBezTo>
                    <a:pt x="22" y="4"/>
                    <a:pt x="21" y="4"/>
                    <a:pt x="21" y="4"/>
                  </a:cubicBezTo>
                  <a:cubicBezTo>
                    <a:pt x="20" y="4"/>
                    <a:pt x="20" y="5"/>
                    <a:pt x="19" y="6"/>
                  </a:cubicBezTo>
                  <a:cubicBezTo>
                    <a:pt x="19" y="6"/>
                    <a:pt x="18" y="6"/>
                    <a:pt x="18" y="7"/>
                  </a:cubicBezTo>
                  <a:cubicBezTo>
                    <a:pt x="17" y="7"/>
                    <a:pt x="17" y="8"/>
                    <a:pt x="17" y="8"/>
                  </a:cubicBezTo>
                  <a:cubicBezTo>
                    <a:pt x="18" y="8"/>
                    <a:pt x="21" y="7"/>
                    <a:pt x="21" y="9"/>
                  </a:cubicBezTo>
                  <a:cubicBezTo>
                    <a:pt x="21" y="10"/>
                    <a:pt x="20" y="10"/>
                    <a:pt x="19" y="10"/>
                  </a:cubicBezTo>
                  <a:cubicBezTo>
                    <a:pt x="18" y="10"/>
                    <a:pt x="18" y="10"/>
                    <a:pt x="18" y="11"/>
                  </a:cubicBezTo>
                  <a:cubicBezTo>
                    <a:pt x="17" y="12"/>
                    <a:pt x="16" y="11"/>
                    <a:pt x="15" y="11"/>
                  </a:cubicBezTo>
                  <a:cubicBezTo>
                    <a:pt x="14" y="11"/>
                    <a:pt x="14" y="11"/>
                    <a:pt x="14" y="12"/>
                  </a:cubicBezTo>
                  <a:cubicBezTo>
                    <a:pt x="13" y="12"/>
                    <a:pt x="13" y="13"/>
                    <a:pt x="12" y="12"/>
                  </a:cubicBezTo>
                  <a:cubicBezTo>
                    <a:pt x="12" y="12"/>
                    <a:pt x="12" y="12"/>
                    <a:pt x="12" y="11"/>
                  </a:cubicBezTo>
                  <a:cubicBezTo>
                    <a:pt x="12" y="11"/>
                    <a:pt x="11" y="11"/>
                    <a:pt x="10" y="11"/>
                  </a:cubicBezTo>
                  <a:cubicBezTo>
                    <a:pt x="10" y="11"/>
                    <a:pt x="9" y="11"/>
                    <a:pt x="9" y="11"/>
                  </a:cubicBezTo>
                  <a:cubicBezTo>
                    <a:pt x="9" y="11"/>
                    <a:pt x="9" y="11"/>
                    <a:pt x="8" y="11"/>
                  </a:cubicBezTo>
                  <a:cubicBezTo>
                    <a:pt x="8" y="11"/>
                    <a:pt x="8" y="12"/>
                    <a:pt x="7" y="12"/>
                  </a:cubicBezTo>
                  <a:cubicBezTo>
                    <a:pt x="6" y="12"/>
                    <a:pt x="6" y="11"/>
                    <a:pt x="6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3"/>
                    <a:pt x="5" y="13"/>
                    <a:pt x="5" y="14"/>
                  </a:cubicBezTo>
                  <a:cubicBezTo>
                    <a:pt x="4" y="14"/>
                    <a:pt x="4" y="14"/>
                    <a:pt x="5" y="14"/>
                  </a:cubicBezTo>
                  <a:cubicBezTo>
                    <a:pt x="5" y="15"/>
                    <a:pt x="5" y="14"/>
                    <a:pt x="6" y="15"/>
                  </a:cubicBezTo>
                  <a:cubicBezTo>
                    <a:pt x="5" y="15"/>
                    <a:pt x="5" y="16"/>
                    <a:pt x="6" y="16"/>
                  </a:cubicBezTo>
                  <a:cubicBezTo>
                    <a:pt x="6" y="16"/>
                    <a:pt x="6" y="15"/>
                    <a:pt x="7" y="15"/>
                  </a:cubicBezTo>
                  <a:cubicBezTo>
                    <a:pt x="8" y="15"/>
                    <a:pt x="8" y="16"/>
                    <a:pt x="8" y="16"/>
                  </a:cubicBezTo>
                  <a:cubicBezTo>
                    <a:pt x="8" y="17"/>
                    <a:pt x="7" y="17"/>
                    <a:pt x="7" y="17"/>
                  </a:cubicBezTo>
                  <a:cubicBezTo>
                    <a:pt x="6" y="18"/>
                    <a:pt x="6" y="19"/>
                    <a:pt x="5" y="19"/>
                  </a:cubicBezTo>
                  <a:cubicBezTo>
                    <a:pt x="5" y="19"/>
                    <a:pt x="4" y="19"/>
                    <a:pt x="4" y="20"/>
                  </a:cubicBezTo>
                  <a:cubicBezTo>
                    <a:pt x="4" y="21"/>
                    <a:pt x="5" y="20"/>
                    <a:pt x="5" y="20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7" y="21"/>
                    <a:pt x="6" y="21"/>
                    <a:pt x="7" y="21"/>
                  </a:cubicBezTo>
                  <a:cubicBezTo>
                    <a:pt x="7" y="21"/>
                    <a:pt x="8" y="21"/>
                    <a:pt x="8" y="21"/>
                  </a:cubicBezTo>
                  <a:cubicBezTo>
                    <a:pt x="9" y="21"/>
                    <a:pt x="9" y="22"/>
                    <a:pt x="9" y="22"/>
                  </a:cubicBezTo>
                  <a:cubicBezTo>
                    <a:pt x="10" y="23"/>
                    <a:pt x="11" y="22"/>
                    <a:pt x="12" y="22"/>
                  </a:cubicBezTo>
                  <a:cubicBezTo>
                    <a:pt x="12" y="22"/>
                    <a:pt x="13" y="22"/>
                    <a:pt x="13" y="23"/>
                  </a:cubicBezTo>
                  <a:cubicBezTo>
                    <a:pt x="13" y="23"/>
                    <a:pt x="12" y="23"/>
                    <a:pt x="12" y="23"/>
                  </a:cubicBezTo>
                  <a:cubicBezTo>
                    <a:pt x="11" y="23"/>
                    <a:pt x="11" y="24"/>
                    <a:pt x="10" y="24"/>
                  </a:cubicBezTo>
                  <a:cubicBezTo>
                    <a:pt x="10" y="25"/>
                    <a:pt x="9" y="25"/>
                    <a:pt x="9" y="25"/>
                  </a:cubicBezTo>
                  <a:cubicBezTo>
                    <a:pt x="9" y="26"/>
                    <a:pt x="10" y="26"/>
                    <a:pt x="9" y="27"/>
                  </a:cubicBezTo>
                  <a:cubicBezTo>
                    <a:pt x="9" y="27"/>
                    <a:pt x="9" y="27"/>
                    <a:pt x="8" y="27"/>
                  </a:cubicBezTo>
                  <a:cubicBezTo>
                    <a:pt x="8" y="27"/>
                    <a:pt x="8" y="28"/>
                    <a:pt x="8" y="28"/>
                  </a:cubicBezTo>
                  <a:cubicBezTo>
                    <a:pt x="9" y="29"/>
                    <a:pt x="13" y="27"/>
                    <a:pt x="12" y="28"/>
                  </a:cubicBezTo>
                  <a:cubicBezTo>
                    <a:pt x="12" y="29"/>
                    <a:pt x="11" y="28"/>
                    <a:pt x="10" y="29"/>
                  </a:cubicBezTo>
                  <a:cubicBezTo>
                    <a:pt x="10" y="29"/>
                    <a:pt x="10" y="29"/>
                    <a:pt x="9" y="29"/>
                  </a:cubicBezTo>
                  <a:cubicBezTo>
                    <a:pt x="8" y="29"/>
                    <a:pt x="6" y="29"/>
                    <a:pt x="6" y="29"/>
                  </a:cubicBezTo>
                  <a:cubicBezTo>
                    <a:pt x="6" y="30"/>
                    <a:pt x="7" y="30"/>
                    <a:pt x="7" y="30"/>
                  </a:cubicBezTo>
                  <a:cubicBezTo>
                    <a:pt x="7" y="31"/>
                    <a:pt x="6" y="31"/>
                    <a:pt x="5" y="31"/>
                  </a:cubicBezTo>
                  <a:cubicBezTo>
                    <a:pt x="5" y="32"/>
                    <a:pt x="6" y="31"/>
                    <a:pt x="5" y="32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1" y="33"/>
                    <a:pt x="0" y="33"/>
                    <a:pt x="1" y="34"/>
                  </a:cubicBezTo>
                  <a:cubicBezTo>
                    <a:pt x="1" y="34"/>
                    <a:pt x="2" y="34"/>
                    <a:pt x="3" y="34"/>
                  </a:cubicBezTo>
                  <a:cubicBezTo>
                    <a:pt x="3" y="34"/>
                    <a:pt x="4" y="33"/>
                    <a:pt x="4" y="33"/>
                  </a:cubicBezTo>
                  <a:cubicBezTo>
                    <a:pt x="6" y="34"/>
                    <a:pt x="4" y="34"/>
                    <a:pt x="4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2" y="36"/>
                    <a:pt x="2" y="35"/>
                    <a:pt x="1" y="36"/>
                  </a:cubicBezTo>
                  <a:cubicBezTo>
                    <a:pt x="0" y="36"/>
                    <a:pt x="0" y="36"/>
                    <a:pt x="0" y="37"/>
                  </a:cubicBezTo>
                  <a:cubicBezTo>
                    <a:pt x="0" y="38"/>
                    <a:pt x="0" y="37"/>
                    <a:pt x="1" y="38"/>
                  </a:cubicBezTo>
                  <a:cubicBezTo>
                    <a:pt x="1" y="38"/>
                    <a:pt x="2" y="38"/>
                    <a:pt x="2" y="38"/>
                  </a:cubicBezTo>
                  <a:cubicBezTo>
                    <a:pt x="2" y="39"/>
                    <a:pt x="1" y="39"/>
                    <a:pt x="1" y="40"/>
                  </a:cubicBezTo>
                  <a:cubicBezTo>
                    <a:pt x="3" y="40"/>
                    <a:pt x="3" y="39"/>
                    <a:pt x="4" y="39"/>
                  </a:cubicBezTo>
                  <a:cubicBezTo>
                    <a:pt x="4" y="39"/>
                    <a:pt x="4" y="39"/>
                    <a:pt x="5" y="39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6" y="39"/>
                    <a:pt x="6" y="39"/>
                    <a:pt x="6" y="40"/>
                  </a:cubicBezTo>
                  <a:cubicBezTo>
                    <a:pt x="6" y="40"/>
                    <a:pt x="6" y="40"/>
                    <a:pt x="5" y="40"/>
                  </a:cubicBezTo>
                  <a:cubicBezTo>
                    <a:pt x="6" y="41"/>
                    <a:pt x="4" y="40"/>
                    <a:pt x="4" y="41"/>
                  </a:cubicBezTo>
                  <a:cubicBezTo>
                    <a:pt x="4" y="41"/>
                    <a:pt x="6" y="41"/>
                    <a:pt x="6" y="41"/>
                  </a:cubicBezTo>
                  <a:cubicBezTo>
                    <a:pt x="8" y="41"/>
                    <a:pt x="9" y="41"/>
                    <a:pt x="10" y="40"/>
                  </a:cubicBezTo>
                  <a:cubicBezTo>
                    <a:pt x="11" y="40"/>
                    <a:pt x="13" y="39"/>
                    <a:pt x="14" y="39"/>
                  </a:cubicBezTo>
                  <a:cubicBezTo>
                    <a:pt x="15" y="39"/>
                    <a:pt x="16" y="39"/>
                    <a:pt x="16" y="38"/>
                  </a:cubicBezTo>
                  <a:cubicBezTo>
                    <a:pt x="17" y="38"/>
                    <a:pt x="16" y="37"/>
                    <a:pt x="17" y="37"/>
                  </a:cubicBezTo>
                  <a:cubicBezTo>
                    <a:pt x="17" y="37"/>
                    <a:pt x="18" y="37"/>
                    <a:pt x="18" y="37"/>
                  </a:cubicBezTo>
                  <a:cubicBezTo>
                    <a:pt x="19" y="37"/>
                    <a:pt x="19" y="37"/>
                    <a:pt x="20" y="36"/>
                  </a:cubicBezTo>
                  <a:cubicBezTo>
                    <a:pt x="21" y="36"/>
                    <a:pt x="22" y="36"/>
                    <a:pt x="23" y="35"/>
                  </a:cubicBezTo>
                  <a:cubicBezTo>
                    <a:pt x="24" y="35"/>
                    <a:pt x="25" y="34"/>
                    <a:pt x="26" y="34"/>
                  </a:cubicBezTo>
                  <a:cubicBezTo>
                    <a:pt x="27" y="34"/>
                    <a:pt x="28" y="34"/>
                    <a:pt x="29" y="33"/>
                  </a:cubicBezTo>
                  <a:cubicBezTo>
                    <a:pt x="29" y="33"/>
                    <a:pt x="30" y="34"/>
                    <a:pt x="30" y="34"/>
                  </a:cubicBezTo>
                  <a:cubicBezTo>
                    <a:pt x="30" y="34"/>
                    <a:pt x="31" y="33"/>
                    <a:pt x="31" y="33"/>
                  </a:cubicBezTo>
                  <a:cubicBezTo>
                    <a:pt x="32" y="33"/>
                    <a:pt x="32" y="34"/>
                    <a:pt x="33" y="34"/>
                  </a:cubicBezTo>
                  <a:cubicBezTo>
                    <a:pt x="34" y="34"/>
                    <a:pt x="34" y="33"/>
                    <a:pt x="34" y="32"/>
                  </a:cubicBezTo>
                  <a:cubicBezTo>
                    <a:pt x="34" y="31"/>
                    <a:pt x="34" y="32"/>
                    <a:pt x="35" y="31"/>
                  </a:cubicBezTo>
                  <a:cubicBezTo>
                    <a:pt x="35" y="31"/>
                    <a:pt x="35" y="30"/>
                    <a:pt x="35" y="29"/>
                  </a:cubicBezTo>
                  <a:cubicBezTo>
                    <a:pt x="36" y="29"/>
                    <a:pt x="36" y="28"/>
                    <a:pt x="36" y="28"/>
                  </a:cubicBezTo>
                  <a:cubicBezTo>
                    <a:pt x="37" y="27"/>
                    <a:pt x="37" y="27"/>
                    <a:pt x="37" y="26"/>
                  </a:cubicBezTo>
                  <a:cubicBezTo>
                    <a:pt x="38" y="25"/>
                    <a:pt x="38" y="25"/>
                    <a:pt x="38" y="24"/>
                  </a:cubicBezTo>
                  <a:cubicBezTo>
                    <a:pt x="38" y="23"/>
                    <a:pt x="37" y="23"/>
                    <a:pt x="37" y="22"/>
                  </a:cubicBezTo>
                  <a:cubicBezTo>
                    <a:pt x="38" y="21"/>
                    <a:pt x="38" y="21"/>
                    <a:pt x="38" y="20"/>
                  </a:cubicBezTo>
                  <a:cubicBezTo>
                    <a:pt x="37" y="19"/>
                    <a:pt x="37" y="19"/>
                    <a:pt x="37" y="18"/>
                  </a:cubicBezTo>
                  <a:cubicBezTo>
                    <a:pt x="37" y="17"/>
                    <a:pt x="37" y="16"/>
                    <a:pt x="36" y="15"/>
                  </a:cubicBezTo>
                  <a:cubicBezTo>
                    <a:pt x="36" y="14"/>
                    <a:pt x="37" y="15"/>
                    <a:pt x="38" y="14"/>
                  </a:cubicBezTo>
                  <a:cubicBezTo>
                    <a:pt x="38" y="14"/>
                    <a:pt x="38" y="14"/>
                    <a:pt x="39" y="14"/>
                  </a:cubicBezTo>
                  <a:cubicBezTo>
                    <a:pt x="38" y="14"/>
                    <a:pt x="38" y="14"/>
                    <a:pt x="37" y="13"/>
                  </a:cubicBezTo>
                  <a:cubicBezTo>
                    <a:pt x="37" y="13"/>
                    <a:pt x="37" y="13"/>
                    <a:pt x="36" y="1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445" name="Freeform 449"/>
            <p:cNvSpPr>
              <a:spLocks/>
            </p:cNvSpPr>
            <p:nvPr/>
          </p:nvSpPr>
          <p:spPr bwMode="auto">
            <a:xfrm>
              <a:off x="3919538" y="2681289"/>
              <a:ext cx="60325" cy="38100"/>
            </a:xfrm>
            <a:custGeom>
              <a:avLst/>
              <a:gdLst>
                <a:gd name="T0" fmla="*/ 20 w 21"/>
                <a:gd name="T1" fmla="*/ 9 h 13"/>
                <a:gd name="T2" fmla="*/ 20 w 21"/>
                <a:gd name="T3" fmla="*/ 8 h 13"/>
                <a:gd name="T4" fmla="*/ 19 w 21"/>
                <a:gd name="T5" fmla="*/ 8 h 13"/>
                <a:gd name="T6" fmla="*/ 19 w 21"/>
                <a:gd name="T7" fmla="*/ 7 h 13"/>
                <a:gd name="T8" fmla="*/ 19 w 21"/>
                <a:gd name="T9" fmla="*/ 6 h 13"/>
                <a:gd name="T10" fmla="*/ 19 w 21"/>
                <a:gd name="T11" fmla="*/ 5 h 13"/>
                <a:gd name="T12" fmla="*/ 17 w 21"/>
                <a:gd name="T13" fmla="*/ 4 h 13"/>
                <a:gd name="T14" fmla="*/ 17 w 21"/>
                <a:gd name="T15" fmla="*/ 1 h 13"/>
                <a:gd name="T16" fmla="*/ 15 w 21"/>
                <a:gd name="T17" fmla="*/ 0 h 13"/>
                <a:gd name="T18" fmla="*/ 12 w 21"/>
                <a:gd name="T19" fmla="*/ 0 h 13"/>
                <a:gd name="T20" fmla="*/ 12 w 21"/>
                <a:gd name="T21" fmla="*/ 1 h 13"/>
                <a:gd name="T22" fmla="*/ 11 w 21"/>
                <a:gd name="T23" fmla="*/ 1 h 13"/>
                <a:gd name="T24" fmla="*/ 11 w 21"/>
                <a:gd name="T25" fmla="*/ 1 h 13"/>
                <a:gd name="T26" fmla="*/ 10 w 21"/>
                <a:gd name="T27" fmla="*/ 2 h 13"/>
                <a:gd name="T28" fmla="*/ 8 w 21"/>
                <a:gd name="T29" fmla="*/ 2 h 13"/>
                <a:gd name="T30" fmla="*/ 6 w 21"/>
                <a:gd name="T31" fmla="*/ 3 h 13"/>
                <a:gd name="T32" fmla="*/ 4 w 21"/>
                <a:gd name="T33" fmla="*/ 5 h 13"/>
                <a:gd name="T34" fmla="*/ 3 w 21"/>
                <a:gd name="T35" fmla="*/ 7 h 13"/>
                <a:gd name="T36" fmla="*/ 1 w 21"/>
                <a:gd name="T37" fmla="*/ 8 h 13"/>
                <a:gd name="T38" fmla="*/ 0 w 21"/>
                <a:gd name="T39" fmla="*/ 10 h 13"/>
                <a:gd name="T40" fmla="*/ 2 w 21"/>
                <a:gd name="T41" fmla="*/ 11 h 13"/>
                <a:gd name="T42" fmla="*/ 3 w 21"/>
                <a:gd name="T43" fmla="*/ 12 h 13"/>
                <a:gd name="T44" fmla="*/ 7 w 21"/>
                <a:gd name="T45" fmla="*/ 12 h 13"/>
                <a:gd name="T46" fmla="*/ 8 w 21"/>
                <a:gd name="T47" fmla="*/ 10 h 13"/>
                <a:gd name="T48" fmla="*/ 9 w 21"/>
                <a:gd name="T49" fmla="*/ 11 h 13"/>
                <a:gd name="T50" fmla="*/ 12 w 21"/>
                <a:gd name="T51" fmla="*/ 13 h 13"/>
                <a:gd name="T52" fmla="*/ 13 w 21"/>
                <a:gd name="T53" fmla="*/ 12 h 13"/>
                <a:gd name="T54" fmla="*/ 14 w 21"/>
                <a:gd name="T55" fmla="*/ 12 h 13"/>
                <a:gd name="T56" fmla="*/ 16 w 21"/>
                <a:gd name="T57" fmla="*/ 13 h 13"/>
                <a:gd name="T58" fmla="*/ 16 w 21"/>
                <a:gd name="T59" fmla="*/ 12 h 13"/>
                <a:gd name="T60" fmla="*/ 18 w 21"/>
                <a:gd name="T61" fmla="*/ 12 h 13"/>
                <a:gd name="T62" fmla="*/ 19 w 21"/>
                <a:gd name="T63" fmla="*/ 10 h 13"/>
                <a:gd name="T64" fmla="*/ 20 w 21"/>
                <a:gd name="T65" fmla="*/ 10 h 13"/>
                <a:gd name="T66" fmla="*/ 20 w 21"/>
                <a:gd name="T67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1" h="13">
                  <a:moveTo>
                    <a:pt x="20" y="9"/>
                  </a:moveTo>
                  <a:cubicBezTo>
                    <a:pt x="20" y="8"/>
                    <a:pt x="20" y="8"/>
                    <a:pt x="20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8" y="4"/>
                    <a:pt x="18" y="4"/>
                    <a:pt x="17" y="4"/>
                  </a:cubicBezTo>
                  <a:cubicBezTo>
                    <a:pt x="17" y="3"/>
                    <a:pt x="17" y="2"/>
                    <a:pt x="17" y="1"/>
                  </a:cubicBezTo>
                  <a:cubicBezTo>
                    <a:pt x="16" y="1"/>
                    <a:pt x="15" y="1"/>
                    <a:pt x="15" y="0"/>
                  </a:cubicBezTo>
                  <a:cubicBezTo>
                    <a:pt x="14" y="0"/>
                    <a:pt x="13" y="0"/>
                    <a:pt x="12" y="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0" y="1"/>
                    <a:pt x="10" y="1"/>
                    <a:pt x="10" y="2"/>
                  </a:cubicBezTo>
                  <a:cubicBezTo>
                    <a:pt x="9" y="2"/>
                    <a:pt x="8" y="2"/>
                    <a:pt x="8" y="2"/>
                  </a:cubicBezTo>
                  <a:cubicBezTo>
                    <a:pt x="7" y="2"/>
                    <a:pt x="6" y="2"/>
                    <a:pt x="6" y="3"/>
                  </a:cubicBezTo>
                  <a:cubicBezTo>
                    <a:pt x="5" y="3"/>
                    <a:pt x="5" y="4"/>
                    <a:pt x="4" y="5"/>
                  </a:cubicBezTo>
                  <a:cubicBezTo>
                    <a:pt x="4" y="6"/>
                    <a:pt x="4" y="6"/>
                    <a:pt x="3" y="7"/>
                  </a:cubicBezTo>
                  <a:cubicBezTo>
                    <a:pt x="2" y="7"/>
                    <a:pt x="2" y="8"/>
                    <a:pt x="1" y="8"/>
                  </a:cubicBezTo>
                  <a:cubicBezTo>
                    <a:pt x="1" y="8"/>
                    <a:pt x="0" y="9"/>
                    <a:pt x="0" y="10"/>
                  </a:cubicBezTo>
                  <a:cubicBezTo>
                    <a:pt x="0" y="10"/>
                    <a:pt x="1" y="10"/>
                    <a:pt x="2" y="11"/>
                  </a:cubicBezTo>
                  <a:cubicBezTo>
                    <a:pt x="2" y="11"/>
                    <a:pt x="1" y="12"/>
                    <a:pt x="3" y="12"/>
                  </a:cubicBezTo>
                  <a:cubicBezTo>
                    <a:pt x="5" y="13"/>
                    <a:pt x="7" y="13"/>
                    <a:pt x="7" y="12"/>
                  </a:cubicBezTo>
                  <a:cubicBezTo>
                    <a:pt x="7" y="11"/>
                    <a:pt x="8" y="10"/>
                    <a:pt x="8" y="10"/>
                  </a:cubicBezTo>
                  <a:cubicBezTo>
                    <a:pt x="9" y="10"/>
                    <a:pt x="9" y="10"/>
                    <a:pt x="9" y="11"/>
                  </a:cubicBezTo>
                  <a:cubicBezTo>
                    <a:pt x="10" y="11"/>
                    <a:pt x="11" y="12"/>
                    <a:pt x="12" y="13"/>
                  </a:cubicBezTo>
                  <a:cubicBezTo>
                    <a:pt x="12" y="13"/>
                    <a:pt x="13" y="12"/>
                    <a:pt x="13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5" y="13"/>
                    <a:pt x="15" y="13"/>
                    <a:pt x="16" y="13"/>
                  </a:cubicBezTo>
                  <a:cubicBezTo>
                    <a:pt x="16" y="13"/>
                    <a:pt x="16" y="12"/>
                    <a:pt x="16" y="12"/>
                  </a:cubicBezTo>
                  <a:cubicBezTo>
                    <a:pt x="17" y="12"/>
                    <a:pt x="18" y="12"/>
                    <a:pt x="18" y="12"/>
                  </a:cubicBezTo>
                  <a:cubicBezTo>
                    <a:pt x="18" y="11"/>
                    <a:pt x="18" y="11"/>
                    <a:pt x="19" y="10"/>
                  </a:cubicBezTo>
                  <a:cubicBezTo>
                    <a:pt x="19" y="10"/>
                    <a:pt x="20" y="10"/>
                    <a:pt x="20" y="10"/>
                  </a:cubicBezTo>
                  <a:cubicBezTo>
                    <a:pt x="21" y="9"/>
                    <a:pt x="20" y="9"/>
                    <a:pt x="20" y="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446" name="Freeform 450"/>
            <p:cNvSpPr>
              <a:spLocks/>
            </p:cNvSpPr>
            <p:nvPr/>
          </p:nvSpPr>
          <p:spPr bwMode="auto">
            <a:xfrm>
              <a:off x="3962401" y="2579689"/>
              <a:ext cx="187325" cy="261938"/>
            </a:xfrm>
            <a:custGeom>
              <a:avLst/>
              <a:gdLst>
                <a:gd name="T0" fmla="*/ 5 w 64"/>
                <a:gd name="T1" fmla="*/ 90 h 90"/>
                <a:gd name="T2" fmla="*/ 12 w 64"/>
                <a:gd name="T3" fmla="*/ 87 h 90"/>
                <a:gd name="T4" fmla="*/ 18 w 64"/>
                <a:gd name="T5" fmla="*/ 87 h 90"/>
                <a:gd name="T6" fmla="*/ 24 w 64"/>
                <a:gd name="T7" fmla="*/ 83 h 90"/>
                <a:gd name="T8" fmla="*/ 31 w 64"/>
                <a:gd name="T9" fmla="*/ 84 h 90"/>
                <a:gd name="T10" fmla="*/ 36 w 64"/>
                <a:gd name="T11" fmla="*/ 84 h 90"/>
                <a:gd name="T12" fmla="*/ 37 w 64"/>
                <a:gd name="T13" fmla="*/ 82 h 90"/>
                <a:gd name="T14" fmla="*/ 46 w 64"/>
                <a:gd name="T15" fmla="*/ 82 h 90"/>
                <a:gd name="T16" fmla="*/ 58 w 64"/>
                <a:gd name="T17" fmla="*/ 79 h 90"/>
                <a:gd name="T18" fmla="*/ 57 w 64"/>
                <a:gd name="T19" fmla="*/ 76 h 90"/>
                <a:gd name="T20" fmla="*/ 52 w 64"/>
                <a:gd name="T21" fmla="*/ 75 h 90"/>
                <a:gd name="T22" fmla="*/ 55 w 64"/>
                <a:gd name="T23" fmla="*/ 72 h 90"/>
                <a:gd name="T24" fmla="*/ 58 w 64"/>
                <a:gd name="T25" fmla="*/ 70 h 90"/>
                <a:gd name="T26" fmla="*/ 64 w 64"/>
                <a:gd name="T27" fmla="*/ 64 h 90"/>
                <a:gd name="T28" fmla="*/ 52 w 64"/>
                <a:gd name="T29" fmla="*/ 61 h 90"/>
                <a:gd name="T30" fmla="*/ 51 w 64"/>
                <a:gd name="T31" fmla="*/ 55 h 90"/>
                <a:gd name="T32" fmla="*/ 48 w 64"/>
                <a:gd name="T33" fmla="*/ 52 h 90"/>
                <a:gd name="T34" fmla="*/ 50 w 64"/>
                <a:gd name="T35" fmla="*/ 52 h 90"/>
                <a:gd name="T36" fmla="*/ 49 w 64"/>
                <a:gd name="T37" fmla="*/ 48 h 90"/>
                <a:gd name="T38" fmla="*/ 39 w 64"/>
                <a:gd name="T39" fmla="*/ 38 h 90"/>
                <a:gd name="T40" fmla="*/ 33 w 64"/>
                <a:gd name="T41" fmla="*/ 28 h 90"/>
                <a:gd name="T42" fmla="*/ 22 w 64"/>
                <a:gd name="T43" fmla="*/ 27 h 90"/>
                <a:gd name="T44" fmla="*/ 31 w 64"/>
                <a:gd name="T45" fmla="*/ 25 h 90"/>
                <a:gd name="T46" fmla="*/ 26 w 64"/>
                <a:gd name="T47" fmla="*/ 24 h 90"/>
                <a:gd name="T48" fmla="*/ 33 w 64"/>
                <a:gd name="T49" fmla="*/ 19 h 90"/>
                <a:gd name="T50" fmla="*/ 31 w 64"/>
                <a:gd name="T51" fmla="*/ 11 h 90"/>
                <a:gd name="T52" fmla="*/ 19 w 64"/>
                <a:gd name="T53" fmla="*/ 12 h 90"/>
                <a:gd name="T54" fmla="*/ 19 w 64"/>
                <a:gd name="T55" fmla="*/ 10 h 90"/>
                <a:gd name="T56" fmla="*/ 19 w 64"/>
                <a:gd name="T57" fmla="*/ 8 h 90"/>
                <a:gd name="T58" fmla="*/ 27 w 64"/>
                <a:gd name="T59" fmla="*/ 4 h 90"/>
                <a:gd name="T60" fmla="*/ 26 w 64"/>
                <a:gd name="T61" fmla="*/ 0 h 90"/>
                <a:gd name="T62" fmla="*/ 13 w 64"/>
                <a:gd name="T63" fmla="*/ 1 h 90"/>
                <a:gd name="T64" fmla="*/ 12 w 64"/>
                <a:gd name="T65" fmla="*/ 4 h 90"/>
                <a:gd name="T66" fmla="*/ 11 w 64"/>
                <a:gd name="T67" fmla="*/ 8 h 90"/>
                <a:gd name="T68" fmla="*/ 7 w 64"/>
                <a:gd name="T69" fmla="*/ 11 h 90"/>
                <a:gd name="T70" fmla="*/ 7 w 64"/>
                <a:gd name="T71" fmla="*/ 15 h 90"/>
                <a:gd name="T72" fmla="*/ 5 w 64"/>
                <a:gd name="T73" fmla="*/ 18 h 90"/>
                <a:gd name="T74" fmla="*/ 3 w 64"/>
                <a:gd name="T75" fmla="*/ 21 h 90"/>
                <a:gd name="T76" fmla="*/ 1 w 64"/>
                <a:gd name="T77" fmla="*/ 24 h 90"/>
                <a:gd name="T78" fmla="*/ 6 w 64"/>
                <a:gd name="T79" fmla="*/ 22 h 90"/>
                <a:gd name="T80" fmla="*/ 11 w 64"/>
                <a:gd name="T81" fmla="*/ 21 h 90"/>
                <a:gd name="T82" fmla="*/ 10 w 64"/>
                <a:gd name="T83" fmla="*/ 23 h 90"/>
                <a:gd name="T84" fmla="*/ 6 w 64"/>
                <a:gd name="T85" fmla="*/ 29 h 90"/>
                <a:gd name="T86" fmla="*/ 9 w 64"/>
                <a:gd name="T87" fmla="*/ 27 h 90"/>
                <a:gd name="T88" fmla="*/ 13 w 64"/>
                <a:gd name="T89" fmla="*/ 27 h 90"/>
                <a:gd name="T90" fmla="*/ 13 w 64"/>
                <a:gd name="T91" fmla="*/ 32 h 90"/>
                <a:gd name="T92" fmla="*/ 10 w 64"/>
                <a:gd name="T93" fmla="*/ 40 h 90"/>
                <a:gd name="T94" fmla="*/ 14 w 64"/>
                <a:gd name="T95" fmla="*/ 41 h 90"/>
                <a:gd name="T96" fmla="*/ 23 w 64"/>
                <a:gd name="T97" fmla="*/ 38 h 90"/>
                <a:gd name="T98" fmla="*/ 21 w 64"/>
                <a:gd name="T99" fmla="*/ 43 h 90"/>
                <a:gd name="T100" fmla="*/ 26 w 64"/>
                <a:gd name="T101" fmla="*/ 49 h 90"/>
                <a:gd name="T102" fmla="*/ 25 w 64"/>
                <a:gd name="T103" fmla="*/ 54 h 90"/>
                <a:gd name="T104" fmla="*/ 19 w 64"/>
                <a:gd name="T105" fmla="*/ 56 h 90"/>
                <a:gd name="T106" fmla="*/ 12 w 64"/>
                <a:gd name="T107" fmla="*/ 60 h 90"/>
                <a:gd name="T108" fmla="*/ 15 w 64"/>
                <a:gd name="T109" fmla="*/ 63 h 90"/>
                <a:gd name="T110" fmla="*/ 10 w 64"/>
                <a:gd name="T111" fmla="*/ 68 h 90"/>
                <a:gd name="T112" fmla="*/ 5 w 64"/>
                <a:gd name="T113" fmla="*/ 72 h 90"/>
                <a:gd name="T114" fmla="*/ 11 w 64"/>
                <a:gd name="T115" fmla="*/ 72 h 90"/>
                <a:gd name="T116" fmla="*/ 19 w 64"/>
                <a:gd name="T117" fmla="*/ 76 h 90"/>
                <a:gd name="T118" fmla="*/ 29 w 64"/>
                <a:gd name="T119" fmla="*/ 72 h 90"/>
                <a:gd name="T120" fmla="*/ 13 w 64"/>
                <a:gd name="T121" fmla="*/ 78 h 90"/>
                <a:gd name="T122" fmla="*/ 0 w 64"/>
                <a:gd name="T123" fmla="*/ 89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4" h="90">
                  <a:moveTo>
                    <a:pt x="0" y="89"/>
                  </a:moveTo>
                  <a:cubicBezTo>
                    <a:pt x="0" y="89"/>
                    <a:pt x="0" y="90"/>
                    <a:pt x="0" y="90"/>
                  </a:cubicBezTo>
                  <a:cubicBezTo>
                    <a:pt x="0" y="90"/>
                    <a:pt x="1" y="90"/>
                    <a:pt x="1" y="90"/>
                  </a:cubicBezTo>
                  <a:cubicBezTo>
                    <a:pt x="1" y="90"/>
                    <a:pt x="2" y="89"/>
                    <a:pt x="2" y="89"/>
                  </a:cubicBezTo>
                  <a:cubicBezTo>
                    <a:pt x="2" y="89"/>
                    <a:pt x="3" y="90"/>
                    <a:pt x="3" y="90"/>
                  </a:cubicBezTo>
                  <a:cubicBezTo>
                    <a:pt x="3" y="90"/>
                    <a:pt x="5" y="90"/>
                    <a:pt x="5" y="90"/>
                  </a:cubicBezTo>
                  <a:cubicBezTo>
                    <a:pt x="5" y="90"/>
                    <a:pt x="6" y="89"/>
                    <a:pt x="6" y="89"/>
                  </a:cubicBezTo>
                  <a:cubicBezTo>
                    <a:pt x="6" y="89"/>
                    <a:pt x="6" y="89"/>
                    <a:pt x="7" y="89"/>
                  </a:cubicBezTo>
                  <a:cubicBezTo>
                    <a:pt x="7" y="89"/>
                    <a:pt x="7" y="88"/>
                    <a:pt x="8" y="88"/>
                  </a:cubicBezTo>
                  <a:cubicBezTo>
                    <a:pt x="8" y="88"/>
                    <a:pt x="8" y="87"/>
                    <a:pt x="8" y="87"/>
                  </a:cubicBezTo>
                  <a:cubicBezTo>
                    <a:pt x="9" y="87"/>
                    <a:pt x="9" y="87"/>
                    <a:pt x="10" y="87"/>
                  </a:cubicBezTo>
                  <a:cubicBezTo>
                    <a:pt x="11" y="87"/>
                    <a:pt x="12" y="87"/>
                    <a:pt x="12" y="87"/>
                  </a:cubicBezTo>
                  <a:cubicBezTo>
                    <a:pt x="12" y="86"/>
                    <a:pt x="13" y="86"/>
                    <a:pt x="13" y="87"/>
                  </a:cubicBezTo>
                  <a:cubicBezTo>
                    <a:pt x="13" y="87"/>
                    <a:pt x="14" y="87"/>
                    <a:pt x="14" y="87"/>
                  </a:cubicBezTo>
                  <a:cubicBezTo>
                    <a:pt x="14" y="88"/>
                    <a:pt x="15" y="88"/>
                    <a:pt x="15" y="88"/>
                  </a:cubicBezTo>
                  <a:cubicBezTo>
                    <a:pt x="15" y="88"/>
                    <a:pt x="15" y="88"/>
                    <a:pt x="16" y="88"/>
                  </a:cubicBezTo>
                  <a:cubicBezTo>
                    <a:pt x="16" y="89"/>
                    <a:pt x="17" y="89"/>
                    <a:pt x="17" y="88"/>
                  </a:cubicBezTo>
                  <a:cubicBezTo>
                    <a:pt x="17" y="88"/>
                    <a:pt x="18" y="87"/>
                    <a:pt x="18" y="87"/>
                  </a:cubicBezTo>
                  <a:cubicBezTo>
                    <a:pt x="18" y="87"/>
                    <a:pt x="18" y="86"/>
                    <a:pt x="18" y="86"/>
                  </a:cubicBezTo>
                  <a:cubicBezTo>
                    <a:pt x="18" y="85"/>
                    <a:pt x="19" y="84"/>
                    <a:pt x="19" y="84"/>
                  </a:cubicBezTo>
                  <a:cubicBezTo>
                    <a:pt x="19" y="84"/>
                    <a:pt x="20" y="84"/>
                    <a:pt x="20" y="84"/>
                  </a:cubicBezTo>
                  <a:cubicBezTo>
                    <a:pt x="20" y="84"/>
                    <a:pt x="20" y="84"/>
                    <a:pt x="21" y="84"/>
                  </a:cubicBezTo>
                  <a:cubicBezTo>
                    <a:pt x="22" y="83"/>
                    <a:pt x="23" y="83"/>
                    <a:pt x="23" y="83"/>
                  </a:cubicBezTo>
                  <a:cubicBezTo>
                    <a:pt x="23" y="83"/>
                    <a:pt x="23" y="83"/>
                    <a:pt x="24" y="83"/>
                  </a:cubicBezTo>
                  <a:cubicBezTo>
                    <a:pt x="24" y="83"/>
                    <a:pt x="25" y="83"/>
                    <a:pt x="25" y="83"/>
                  </a:cubicBezTo>
                  <a:cubicBezTo>
                    <a:pt x="26" y="83"/>
                    <a:pt x="26" y="84"/>
                    <a:pt x="27" y="84"/>
                  </a:cubicBezTo>
                  <a:cubicBezTo>
                    <a:pt x="27" y="84"/>
                    <a:pt x="28" y="85"/>
                    <a:pt x="28" y="85"/>
                  </a:cubicBezTo>
                  <a:cubicBezTo>
                    <a:pt x="28" y="85"/>
                    <a:pt x="28" y="84"/>
                    <a:pt x="29" y="84"/>
                  </a:cubicBezTo>
                  <a:cubicBezTo>
                    <a:pt x="29" y="84"/>
                    <a:pt x="29" y="84"/>
                    <a:pt x="30" y="84"/>
                  </a:cubicBezTo>
                  <a:cubicBezTo>
                    <a:pt x="30" y="84"/>
                    <a:pt x="31" y="84"/>
                    <a:pt x="31" y="84"/>
                  </a:cubicBezTo>
                  <a:cubicBezTo>
                    <a:pt x="32" y="84"/>
                    <a:pt x="32" y="84"/>
                    <a:pt x="32" y="84"/>
                  </a:cubicBezTo>
                  <a:cubicBezTo>
                    <a:pt x="32" y="84"/>
                    <a:pt x="31" y="83"/>
                    <a:pt x="32" y="83"/>
                  </a:cubicBezTo>
                  <a:cubicBezTo>
                    <a:pt x="32" y="83"/>
                    <a:pt x="33" y="83"/>
                    <a:pt x="33" y="83"/>
                  </a:cubicBezTo>
                  <a:cubicBezTo>
                    <a:pt x="34" y="83"/>
                    <a:pt x="35" y="83"/>
                    <a:pt x="35" y="83"/>
                  </a:cubicBezTo>
                  <a:cubicBezTo>
                    <a:pt x="35" y="84"/>
                    <a:pt x="35" y="84"/>
                    <a:pt x="35" y="84"/>
                  </a:cubicBezTo>
                  <a:cubicBezTo>
                    <a:pt x="35" y="84"/>
                    <a:pt x="36" y="84"/>
                    <a:pt x="36" y="84"/>
                  </a:cubicBezTo>
                  <a:cubicBezTo>
                    <a:pt x="37" y="84"/>
                    <a:pt x="37" y="84"/>
                    <a:pt x="37" y="85"/>
                  </a:cubicBezTo>
                  <a:cubicBezTo>
                    <a:pt x="37" y="85"/>
                    <a:pt x="38" y="85"/>
                    <a:pt x="38" y="85"/>
                  </a:cubicBezTo>
                  <a:cubicBezTo>
                    <a:pt x="38" y="84"/>
                    <a:pt x="39" y="83"/>
                    <a:pt x="39" y="83"/>
                  </a:cubicBezTo>
                  <a:cubicBezTo>
                    <a:pt x="38" y="82"/>
                    <a:pt x="38" y="82"/>
                    <a:pt x="38" y="82"/>
                  </a:cubicBezTo>
                  <a:cubicBezTo>
                    <a:pt x="37" y="82"/>
                    <a:pt x="37" y="82"/>
                    <a:pt x="37" y="82"/>
                  </a:cubicBezTo>
                  <a:cubicBezTo>
                    <a:pt x="37" y="82"/>
                    <a:pt x="37" y="82"/>
                    <a:pt x="37" y="82"/>
                  </a:cubicBezTo>
                  <a:cubicBezTo>
                    <a:pt x="37" y="81"/>
                    <a:pt x="37" y="81"/>
                    <a:pt x="38" y="81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40" y="82"/>
                    <a:pt x="41" y="82"/>
                    <a:pt x="41" y="82"/>
                  </a:cubicBezTo>
                  <a:cubicBezTo>
                    <a:pt x="41" y="82"/>
                    <a:pt x="42" y="83"/>
                    <a:pt x="42" y="83"/>
                  </a:cubicBezTo>
                  <a:cubicBezTo>
                    <a:pt x="42" y="83"/>
                    <a:pt x="42" y="82"/>
                    <a:pt x="43" y="82"/>
                  </a:cubicBezTo>
                  <a:cubicBezTo>
                    <a:pt x="44" y="82"/>
                    <a:pt x="45" y="81"/>
                    <a:pt x="46" y="82"/>
                  </a:cubicBezTo>
                  <a:cubicBezTo>
                    <a:pt x="47" y="82"/>
                    <a:pt x="48" y="83"/>
                    <a:pt x="49" y="83"/>
                  </a:cubicBezTo>
                  <a:cubicBezTo>
                    <a:pt x="49" y="83"/>
                    <a:pt x="50" y="82"/>
                    <a:pt x="51" y="82"/>
                  </a:cubicBezTo>
                  <a:cubicBezTo>
                    <a:pt x="52" y="82"/>
                    <a:pt x="53" y="81"/>
                    <a:pt x="53" y="81"/>
                  </a:cubicBezTo>
                  <a:cubicBezTo>
                    <a:pt x="54" y="81"/>
                    <a:pt x="55" y="81"/>
                    <a:pt x="55" y="81"/>
                  </a:cubicBezTo>
                  <a:cubicBezTo>
                    <a:pt x="56" y="81"/>
                    <a:pt x="57" y="80"/>
                    <a:pt x="57" y="80"/>
                  </a:cubicBezTo>
                  <a:cubicBezTo>
                    <a:pt x="58" y="79"/>
                    <a:pt x="58" y="79"/>
                    <a:pt x="58" y="79"/>
                  </a:cubicBezTo>
                  <a:cubicBezTo>
                    <a:pt x="59" y="79"/>
                    <a:pt x="59" y="79"/>
                    <a:pt x="60" y="78"/>
                  </a:cubicBezTo>
                  <a:cubicBezTo>
                    <a:pt x="60" y="78"/>
                    <a:pt x="60" y="78"/>
                    <a:pt x="60" y="78"/>
                  </a:cubicBezTo>
                  <a:cubicBezTo>
                    <a:pt x="61" y="77"/>
                    <a:pt x="61" y="77"/>
                    <a:pt x="61" y="77"/>
                  </a:cubicBezTo>
                  <a:cubicBezTo>
                    <a:pt x="61" y="76"/>
                    <a:pt x="60" y="76"/>
                    <a:pt x="59" y="76"/>
                  </a:cubicBezTo>
                  <a:cubicBezTo>
                    <a:pt x="59" y="77"/>
                    <a:pt x="58" y="77"/>
                    <a:pt x="58" y="77"/>
                  </a:cubicBezTo>
                  <a:cubicBezTo>
                    <a:pt x="58" y="76"/>
                    <a:pt x="58" y="76"/>
                    <a:pt x="57" y="76"/>
                  </a:cubicBezTo>
                  <a:cubicBezTo>
                    <a:pt x="57" y="76"/>
                    <a:pt x="57" y="75"/>
                    <a:pt x="56" y="76"/>
                  </a:cubicBezTo>
                  <a:cubicBezTo>
                    <a:pt x="56" y="76"/>
                    <a:pt x="55" y="76"/>
                    <a:pt x="55" y="76"/>
                  </a:cubicBezTo>
                  <a:cubicBezTo>
                    <a:pt x="54" y="76"/>
                    <a:pt x="54" y="76"/>
                    <a:pt x="54" y="76"/>
                  </a:cubicBezTo>
                  <a:cubicBezTo>
                    <a:pt x="54" y="76"/>
                    <a:pt x="53" y="75"/>
                    <a:pt x="53" y="75"/>
                  </a:cubicBezTo>
                  <a:cubicBezTo>
                    <a:pt x="53" y="75"/>
                    <a:pt x="52" y="75"/>
                    <a:pt x="52" y="75"/>
                  </a:cubicBezTo>
                  <a:cubicBezTo>
                    <a:pt x="52" y="75"/>
                    <a:pt x="52" y="75"/>
                    <a:pt x="52" y="75"/>
                  </a:cubicBezTo>
                  <a:cubicBezTo>
                    <a:pt x="53" y="75"/>
                    <a:pt x="53" y="75"/>
                    <a:pt x="53" y="75"/>
                  </a:cubicBezTo>
                  <a:cubicBezTo>
                    <a:pt x="54" y="75"/>
                    <a:pt x="55" y="75"/>
                    <a:pt x="55" y="75"/>
                  </a:cubicBezTo>
                  <a:cubicBezTo>
                    <a:pt x="56" y="74"/>
                    <a:pt x="56" y="74"/>
                    <a:pt x="56" y="73"/>
                  </a:cubicBezTo>
                  <a:cubicBezTo>
                    <a:pt x="56" y="73"/>
                    <a:pt x="57" y="73"/>
                    <a:pt x="56" y="73"/>
                  </a:cubicBezTo>
                  <a:cubicBezTo>
                    <a:pt x="56" y="72"/>
                    <a:pt x="56" y="72"/>
                    <a:pt x="55" y="72"/>
                  </a:cubicBezTo>
                  <a:cubicBezTo>
                    <a:pt x="55" y="72"/>
                    <a:pt x="55" y="72"/>
                    <a:pt x="55" y="72"/>
                  </a:cubicBezTo>
                  <a:cubicBezTo>
                    <a:pt x="55" y="72"/>
                    <a:pt x="56" y="71"/>
                    <a:pt x="56" y="71"/>
                  </a:cubicBezTo>
                  <a:cubicBezTo>
                    <a:pt x="56" y="72"/>
                    <a:pt x="57" y="71"/>
                    <a:pt x="57" y="71"/>
                  </a:cubicBezTo>
                  <a:cubicBezTo>
                    <a:pt x="57" y="71"/>
                    <a:pt x="57" y="72"/>
                    <a:pt x="58" y="72"/>
                  </a:cubicBezTo>
                  <a:cubicBezTo>
                    <a:pt x="58" y="72"/>
                    <a:pt x="59" y="71"/>
                    <a:pt x="59" y="71"/>
                  </a:cubicBezTo>
                  <a:cubicBezTo>
                    <a:pt x="59" y="71"/>
                    <a:pt x="59" y="71"/>
                    <a:pt x="59" y="70"/>
                  </a:cubicBezTo>
                  <a:cubicBezTo>
                    <a:pt x="58" y="70"/>
                    <a:pt x="58" y="70"/>
                    <a:pt x="58" y="70"/>
                  </a:cubicBezTo>
                  <a:cubicBezTo>
                    <a:pt x="58" y="69"/>
                    <a:pt x="59" y="69"/>
                    <a:pt x="59" y="69"/>
                  </a:cubicBezTo>
                  <a:cubicBezTo>
                    <a:pt x="59" y="70"/>
                    <a:pt x="59" y="70"/>
                    <a:pt x="60" y="70"/>
                  </a:cubicBezTo>
                  <a:cubicBezTo>
                    <a:pt x="61" y="70"/>
                    <a:pt x="61" y="70"/>
                    <a:pt x="62" y="69"/>
                  </a:cubicBezTo>
                  <a:cubicBezTo>
                    <a:pt x="62" y="68"/>
                    <a:pt x="62" y="68"/>
                    <a:pt x="62" y="67"/>
                  </a:cubicBezTo>
                  <a:cubicBezTo>
                    <a:pt x="62" y="67"/>
                    <a:pt x="63" y="66"/>
                    <a:pt x="63" y="65"/>
                  </a:cubicBezTo>
                  <a:cubicBezTo>
                    <a:pt x="64" y="65"/>
                    <a:pt x="64" y="65"/>
                    <a:pt x="64" y="64"/>
                  </a:cubicBezTo>
                  <a:cubicBezTo>
                    <a:pt x="64" y="63"/>
                    <a:pt x="63" y="62"/>
                    <a:pt x="63" y="61"/>
                  </a:cubicBezTo>
                  <a:cubicBezTo>
                    <a:pt x="62" y="61"/>
                    <a:pt x="62" y="61"/>
                    <a:pt x="61" y="60"/>
                  </a:cubicBezTo>
                  <a:cubicBezTo>
                    <a:pt x="61" y="60"/>
                    <a:pt x="59" y="59"/>
                    <a:pt x="58" y="59"/>
                  </a:cubicBezTo>
                  <a:cubicBezTo>
                    <a:pt x="56" y="59"/>
                    <a:pt x="55" y="59"/>
                    <a:pt x="55" y="59"/>
                  </a:cubicBezTo>
                  <a:cubicBezTo>
                    <a:pt x="54" y="60"/>
                    <a:pt x="53" y="60"/>
                    <a:pt x="53" y="61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1" y="61"/>
                    <a:pt x="51" y="61"/>
                    <a:pt x="50" y="60"/>
                  </a:cubicBezTo>
                  <a:cubicBezTo>
                    <a:pt x="50" y="60"/>
                    <a:pt x="50" y="59"/>
                    <a:pt x="50" y="59"/>
                  </a:cubicBezTo>
                  <a:cubicBezTo>
                    <a:pt x="51" y="59"/>
                    <a:pt x="51" y="59"/>
                    <a:pt x="51" y="58"/>
                  </a:cubicBezTo>
                  <a:cubicBezTo>
                    <a:pt x="52" y="58"/>
                    <a:pt x="53" y="57"/>
                    <a:pt x="52" y="57"/>
                  </a:cubicBezTo>
                  <a:cubicBezTo>
                    <a:pt x="52" y="56"/>
                    <a:pt x="52" y="56"/>
                    <a:pt x="52" y="56"/>
                  </a:cubicBezTo>
                  <a:cubicBezTo>
                    <a:pt x="52" y="55"/>
                    <a:pt x="51" y="55"/>
                    <a:pt x="51" y="55"/>
                  </a:cubicBezTo>
                  <a:cubicBezTo>
                    <a:pt x="51" y="55"/>
                    <a:pt x="51" y="54"/>
                    <a:pt x="50" y="54"/>
                  </a:cubicBezTo>
                  <a:cubicBezTo>
                    <a:pt x="50" y="54"/>
                    <a:pt x="50" y="53"/>
                    <a:pt x="50" y="54"/>
                  </a:cubicBezTo>
                  <a:cubicBezTo>
                    <a:pt x="49" y="54"/>
                    <a:pt x="49" y="55"/>
                    <a:pt x="49" y="55"/>
                  </a:cubicBezTo>
                  <a:cubicBezTo>
                    <a:pt x="49" y="54"/>
                    <a:pt x="49" y="54"/>
                    <a:pt x="49" y="54"/>
                  </a:cubicBezTo>
                  <a:cubicBezTo>
                    <a:pt x="49" y="54"/>
                    <a:pt x="49" y="54"/>
                    <a:pt x="49" y="53"/>
                  </a:cubicBezTo>
                  <a:cubicBezTo>
                    <a:pt x="49" y="53"/>
                    <a:pt x="48" y="52"/>
                    <a:pt x="48" y="52"/>
                  </a:cubicBezTo>
                  <a:cubicBezTo>
                    <a:pt x="48" y="52"/>
                    <a:pt x="48" y="52"/>
                    <a:pt x="47" y="52"/>
                  </a:cubicBezTo>
                  <a:cubicBezTo>
                    <a:pt x="47" y="52"/>
                    <a:pt x="46" y="52"/>
                    <a:pt x="46" y="52"/>
                  </a:cubicBezTo>
                  <a:cubicBezTo>
                    <a:pt x="45" y="51"/>
                    <a:pt x="46" y="51"/>
                    <a:pt x="46" y="51"/>
                  </a:cubicBezTo>
                  <a:cubicBezTo>
                    <a:pt x="47" y="51"/>
                    <a:pt x="48" y="51"/>
                    <a:pt x="48" y="51"/>
                  </a:cubicBezTo>
                  <a:cubicBezTo>
                    <a:pt x="48" y="52"/>
                    <a:pt x="49" y="52"/>
                    <a:pt x="49" y="52"/>
                  </a:cubicBezTo>
                  <a:cubicBezTo>
                    <a:pt x="50" y="52"/>
                    <a:pt x="50" y="53"/>
                    <a:pt x="50" y="52"/>
                  </a:cubicBezTo>
                  <a:cubicBezTo>
                    <a:pt x="50" y="52"/>
                    <a:pt x="50" y="51"/>
                    <a:pt x="49" y="51"/>
                  </a:cubicBezTo>
                  <a:cubicBezTo>
                    <a:pt x="49" y="51"/>
                    <a:pt x="49" y="50"/>
                    <a:pt x="48" y="49"/>
                  </a:cubicBezTo>
                  <a:cubicBezTo>
                    <a:pt x="48" y="49"/>
                    <a:pt x="48" y="49"/>
                    <a:pt x="48" y="49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9" y="48"/>
                    <a:pt x="49" y="48"/>
                    <a:pt x="49" y="48"/>
                  </a:cubicBezTo>
                  <a:cubicBezTo>
                    <a:pt x="49" y="47"/>
                    <a:pt x="49" y="47"/>
                    <a:pt x="48" y="47"/>
                  </a:cubicBezTo>
                  <a:cubicBezTo>
                    <a:pt x="48" y="46"/>
                    <a:pt x="48" y="46"/>
                    <a:pt x="47" y="45"/>
                  </a:cubicBezTo>
                  <a:cubicBezTo>
                    <a:pt x="47" y="45"/>
                    <a:pt x="46" y="44"/>
                    <a:pt x="45" y="43"/>
                  </a:cubicBezTo>
                  <a:cubicBezTo>
                    <a:pt x="45" y="43"/>
                    <a:pt x="44" y="43"/>
                    <a:pt x="43" y="42"/>
                  </a:cubicBezTo>
                  <a:cubicBezTo>
                    <a:pt x="42" y="42"/>
                    <a:pt x="41" y="42"/>
                    <a:pt x="41" y="41"/>
                  </a:cubicBezTo>
                  <a:cubicBezTo>
                    <a:pt x="40" y="40"/>
                    <a:pt x="39" y="39"/>
                    <a:pt x="39" y="38"/>
                  </a:cubicBezTo>
                  <a:cubicBezTo>
                    <a:pt x="39" y="37"/>
                    <a:pt x="38" y="37"/>
                    <a:pt x="38" y="36"/>
                  </a:cubicBezTo>
                  <a:cubicBezTo>
                    <a:pt x="38" y="35"/>
                    <a:pt x="38" y="35"/>
                    <a:pt x="38" y="34"/>
                  </a:cubicBezTo>
                  <a:cubicBezTo>
                    <a:pt x="39" y="34"/>
                    <a:pt x="39" y="34"/>
                    <a:pt x="39" y="33"/>
                  </a:cubicBezTo>
                  <a:cubicBezTo>
                    <a:pt x="39" y="33"/>
                    <a:pt x="38" y="33"/>
                    <a:pt x="38" y="32"/>
                  </a:cubicBezTo>
                  <a:cubicBezTo>
                    <a:pt x="37" y="31"/>
                    <a:pt x="36" y="31"/>
                    <a:pt x="36" y="31"/>
                  </a:cubicBezTo>
                  <a:cubicBezTo>
                    <a:pt x="36" y="31"/>
                    <a:pt x="34" y="28"/>
                    <a:pt x="33" y="28"/>
                  </a:cubicBezTo>
                  <a:cubicBezTo>
                    <a:pt x="33" y="28"/>
                    <a:pt x="32" y="27"/>
                    <a:pt x="31" y="27"/>
                  </a:cubicBezTo>
                  <a:cubicBezTo>
                    <a:pt x="30" y="27"/>
                    <a:pt x="30" y="27"/>
                    <a:pt x="29" y="27"/>
                  </a:cubicBezTo>
                  <a:cubicBezTo>
                    <a:pt x="28" y="28"/>
                    <a:pt x="28" y="28"/>
                    <a:pt x="27" y="28"/>
                  </a:cubicBezTo>
                  <a:cubicBezTo>
                    <a:pt x="26" y="28"/>
                    <a:pt x="25" y="28"/>
                    <a:pt x="25" y="28"/>
                  </a:cubicBezTo>
                  <a:cubicBezTo>
                    <a:pt x="24" y="27"/>
                    <a:pt x="24" y="27"/>
                    <a:pt x="23" y="27"/>
                  </a:cubicBezTo>
                  <a:cubicBezTo>
                    <a:pt x="23" y="28"/>
                    <a:pt x="22" y="27"/>
                    <a:pt x="22" y="27"/>
                  </a:cubicBezTo>
                  <a:cubicBezTo>
                    <a:pt x="23" y="27"/>
                    <a:pt x="24" y="27"/>
                    <a:pt x="24" y="27"/>
                  </a:cubicBezTo>
                  <a:cubicBezTo>
                    <a:pt x="25" y="27"/>
                    <a:pt x="26" y="27"/>
                    <a:pt x="26" y="27"/>
                  </a:cubicBezTo>
                  <a:cubicBezTo>
                    <a:pt x="26" y="26"/>
                    <a:pt x="26" y="26"/>
                    <a:pt x="27" y="26"/>
                  </a:cubicBezTo>
                  <a:cubicBezTo>
                    <a:pt x="28" y="26"/>
                    <a:pt x="28" y="26"/>
                    <a:pt x="29" y="26"/>
                  </a:cubicBezTo>
                  <a:cubicBezTo>
                    <a:pt x="29" y="25"/>
                    <a:pt x="30" y="25"/>
                    <a:pt x="30" y="25"/>
                  </a:cubicBezTo>
                  <a:cubicBezTo>
                    <a:pt x="30" y="25"/>
                    <a:pt x="31" y="25"/>
                    <a:pt x="31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24"/>
                    <a:pt x="31" y="24"/>
                    <a:pt x="30" y="24"/>
                  </a:cubicBezTo>
                  <a:cubicBezTo>
                    <a:pt x="30" y="24"/>
                    <a:pt x="29" y="24"/>
                    <a:pt x="29" y="24"/>
                  </a:cubicBezTo>
                  <a:cubicBezTo>
                    <a:pt x="29" y="23"/>
                    <a:pt x="28" y="23"/>
                    <a:pt x="28" y="23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26" y="23"/>
                    <a:pt x="26" y="24"/>
                    <a:pt x="26" y="24"/>
                  </a:cubicBezTo>
                  <a:cubicBezTo>
                    <a:pt x="26" y="24"/>
                    <a:pt x="25" y="23"/>
                    <a:pt x="26" y="23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27" y="23"/>
                    <a:pt x="28" y="22"/>
                    <a:pt x="28" y="22"/>
                  </a:cubicBezTo>
                  <a:cubicBezTo>
                    <a:pt x="29" y="23"/>
                    <a:pt x="30" y="23"/>
                    <a:pt x="30" y="22"/>
                  </a:cubicBezTo>
                  <a:cubicBezTo>
                    <a:pt x="31" y="22"/>
                    <a:pt x="32" y="21"/>
                    <a:pt x="32" y="21"/>
                  </a:cubicBezTo>
                  <a:cubicBezTo>
                    <a:pt x="32" y="20"/>
                    <a:pt x="33" y="19"/>
                    <a:pt x="33" y="19"/>
                  </a:cubicBezTo>
                  <a:cubicBezTo>
                    <a:pt x="34" y="19"/>
                    <a:pt x="35" y="18"/>
                    <a:pt x="35" y="17"/>
                  </a:cubicBezTo>
                  <a:cubicBezTo>
                    <a:pt x="35" y="16"/>
                    <a:pt x="35" y="16"/>
                    <a:pt x="36" y="15"/>
                  </a:cubicBezTo>
                  <a:cubicBezTo>
                    <a:pt x="37" y="14"/>
                    <a:pt x="38" y="13"/>
                    <a:pt x="38" y="12"/>
                  </a:cubicBezTo>
                  <a:cubicBezTo>
                    <a:pt x="38" y="12"/>
                    <a:pt x="38" y="11"/>
                    <a:pt x="38" y="11"/>
                  </a:cubicBezTo>
                  <a:cubicBezTo>
                    <a:pt x="37" y="10"/>
                    <a:pt x="37" y="10"/>
                    <a:pt x="35" y="10"/>
                  </a:cubicBezTo>
                  <a:cubicBezTo>
                    <a:pt x="33" y="10"/>
                    <a:pt x="33" y="11"/>
                    <a:pt x="31" y="11"/>
                  </a:cubicBezTo>
                  <a:cubicBezTo>
                    <a:pt x="30" y="10"/>
                    <a:pt x="29" y="10"/>
                    <a:pt x="28" y="10"/>
                  </a:cubicBezTo>
                  <a:cubicBezTo>
                    <a:pt x="28" y="10"/>
                    <a:pt x="27" y="10"/>
                    <a:pt x="26" y="10"/>
                  </a:cubicBezTo>
                  <a:cubicBezTo>
                    <a:pt x="25" y="10"/>
                    <a:pt x="25" y="10"/>
                    <a:pt x="24" y="10"/>
                  </a:cubicBezTo>
                  <a:cubicBezTo>
                    <a:pt x="23" y="11"/>
                    <a:pt x="23" y="11"/>
                    <a:pt x="22" y="11"/>
                  </a:cubicBezTo>
                  <a:cubicBezTo>
                    <a:pt x="21" y="12"/>
                    <a:pt x="20" y="12"/>
                    <a:pt x="20" y="12"/>
                  </a:cubicBezTo>
                  <a:cubicBezTo>
                    <a:pt x="20" y="12"/>
                    <a:pt x="19" y="12"/>
                    <a:pt x="19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12"/>
                    <a:pt x="20" y="11"/>
                    <a:pt x="20" y="11"/>
                  </a:cubicBezTo>
                  <a:cubicBezTo>
                    <a:pt x="20" y="11"/>
                    <a:pt x="19" y="10"/>
                    <a:pt x="19" y="11"/>
                  </a:cubicBezTo>
                  <a:cubicBezTo>
                    <a:pt x="19" y="11"/>
                    <a:pt x="18" y="11"/>
                    <a:pt x="18" y="11"/>
                  </a:cubicBezTo>
                  <a:cubicBezTo>
                    <a:pt x="18" y="11"/>
                    <a:pt x="17" y="11"/>
                    <a:pt x="18" y="11"/>
                  </a:cubicBezTo>
                  <a:cubicBezTo>
                    <a:pt x="18" y="10"/>
                    <a:pt x="18" y="10"/>
                    <a:pt x="19" y="10"/>
                  </a:cubicBezTo>
                  <a:cubicBezTo>
                    <a:pt x="19" y="10"/>
                    <a:pt x="21" y="10"/>
                    <a:pt x="22" y="10"/>
                  </a:cubicBezTo>
                  <a:cubicBezTo>
                    <a:pt x="22" y="9"/>
                    <a:pt x="22" y="10"/>
                    <a:pt x="23" y="9"/>
                  </a:cubicBezTo>
                  <a:cubicBezTo>
                    <a:pt x="23" y="9"/>
                    <a:pt x="23" y="8"/>
                    <a:pt x="23" y="8"/>
                  </a:cubicBezTo>
                  <a:cubicBezTo>
                    <a:pt x="22" y="8"/>
                    <a:pt x="22" y="8"/>
                    <a:pt x="21" y="8"/>
                  </a:cubicBezTo>
                  <a:cubicBezTo>
                    <a:pt x="21" y="8"/>
                    <a:pt x="20" y="8"/>
                    <a:pt x="20" y="8"/>
                  </a:cubicBezTo>
                  <a:cubicBezTo>
                    <a:pt x="20" y="8"/>
                    <a:pt x="19" y="8"/>
                    <a:pt x="19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7"/>
                    <a:pt x="22" y="7"/>
                    <a:pt x="23" y="7"/>
                  </a:cubicBezTo>
                  <a:cubicBezTo>
                    <a:pt x="24" y="6"/>
                    <a:pt x="24" y="6"/>
                    <a:pt x="25" y="6"/>
                  </a:cubicBezTo>
                  <a:cubicBezTo>
                    <a:pt x="26" y="5"/>
                    <a:pt x="26" y="4"/>
                    <a:pt x="27" y="4"/>
                  </a:cubicBezTo>
                  <a:cubicBezTo>
                    <a:pt x="27" y="4"/>
                    <a:pt x="28" y="4"/>
                    <a:pt x="28" y="3"/>
                  </a:cubicBezTo>
                  <a:cubicBezTo>
                    <a:pt x="28" y="3"/>
                    <a:pt x="28" y="3"/>
                    <a:pt x="29" y="2"/>
                  </a:cubicBezTo>
                  <a:cubicBezTo>
                    <a:pt x="29" y="2"/>
                    <a:pt x="29" y="1"/>
                    <a:pt x="29" y="1"/>
                  </a:cubicBezTo>
                  <a:cubicBezTo>
                    <a:pt x="29" y="1"/>
                    <a:pt x="29" y="0"/>
                    <a:pt x="28" y="0"/>
                  </a:cubicBezTo>
                  <a:cubicBezTo>
                    <a:pt x="28" y="0"/>
                    <a:pt x="27" y="1"/>
                    <a:pt x="27" y="1"/>
                  </a:cubicBezTo>
                  <a:cubicBezTo>
                    <a:pt x="27" y="1"/>
                    <a:pt x="27" y="0"/>
                    <a:pt x="26" y="0"/>
                  </a:cubicBezTo>
                  <a:cubicBezTo>
                    <a:pt x="25" y="0"/>
                    <a:pt x="25" y="0"/>
                    <a:pt x="24" y="1"/>
                  </a:cubicBezTo>
                  <a:cubicBezTo>
                    <a:pt x="23" y="1"/>
                    <a:pt x="22" y="1"/>
                    <a:pt x="21" y="1"/>
                  </a:cubicBezTo>
                  <a:cubicBezTo>
                    <a:pt x="21" y="1"/>
                    <a:pt x="20" y="1"/>
                    <a:pt x="19" y="1"/>
                  </a:cubicBezTo>
                  <a:cubicBezTo>
                    <a:pt x="18" y="2"/>
                    <a:pt x="18" y="2"/>
                    <a:pt x="17" y="2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4" y="1"/>
                    <a:pt x="14" y="1"/>
                    <a:pt x="13" y="1"/>
                  </a:cubicBezTo>
                  <a:cubicBezTo>
                    <a:pt x="13" y="1"/>
                    <a:pt x="13" y="2"/>
                    <a:pt x="13" y="2"/>
                  </a:cubicBezTo>
                  <a:cubicBezTo>
                    <a:pt x="13" y="2"/>
                    <a:pt x="14" y="2"/>
                    <a:pt x="13" y="3"/>
                  </a:cubicBezTo>
                  <a:cubicBezTo>
                    <a:pt x="13" y="3"/>
                    <a:pt x="12" y="4"/>
                    <a:pt x="12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0" y="4"/>
                    <a:pt x="10" y="4"/>
                    <a:pt x="11" y="5"/>
                  </a:cubicBezTo>
                  <a:cubicBezTo>
                    <a:pt x="11" y="5"/>
                    <a:pt x="11" y="4"/>
                    <a:pt x="11" y="5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7"/>
                    <a:pt x="11" y="7"/>
                  </a:cubicBezTo>
                  <a:cubicBezTo>
                    <a:pt x="11" y="7"/>
                    <a:pt x="12" y="7"/>
                    <a:pt x="11" y="8"/>
                  </a:cubicBezTo>
                  <a:cubicBezTo>
                    <a:pt x="11" y="8"/>
                    <a:pt x="11" y="8"/>
                    <a:pt x="10" y="8"/>
                  </a:cubicBezTo>
                  <a:cubicBezTo>
                    <a:pt x="9" y="8"/>
                    <a:pt x="9" y="7"/>
                    <a:pt x="9" y="8"/>
                  </a:cubicBezTo>
                  <a:cubicBezTo>
                    <a:pt x="8" y="8"/>
                    <a:pt x="8" y="9"/>
                    <a:pt x="8" y="9"/>
                  </a:cubicBezTo>
                  <a:cubicBezTo>
                    <a:pt x="8" y="9"/>
                    <a:pt x="7" y="9"/>
                    <a:pt x="7" y="10"/>
                  </a:cubicBezTo>
                  <a:cubicBezTo>
                    <a:pt x="7" y="10"/>
                    <a:pt x="6" y="10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2"/>
                    <a:pt x="7" y="12"/>
                  </a:cubicBezTo>
                  <a:cubicBezTo>
                    <a:pt x="7" y="12"/>
                    <a:pt x="6" y="12"/>
                    <a:pt x="6" y="12"/>
                  </a:cubicBezTo>
                  <a:cubicBezTo>
                    <a:pt x="6" y="12"/>
                    <a:pt x="6" y="12"/>
                    <a:pt x="6" y="13"/>
                  </a:cubicBezTo>
                  <a:cubicBezTo>
                    <a:pt x="6" y="13"/>
                    <a:pt x="7" y="14"/>
                    <a:pt x="7" y="14"/>
                  </a:cubicBezTo>
                  <a:cubicBezTo>
                    <a:pt x="8" y="14"/>
                    <a:pt x="9" y="14"/>
                    <a:pt x="8" y="14"/>
                  </a:cubicBezTo>
                  <a:cubicBezTo>
                    <a:pt x="8" y="15"/>
                    <a:pt x="8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6"/>
                    <a:pt x="7" y="15"/>
                    <a:pt x="7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5" y="17"/>
                    <a:pt x="5" y="17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20"/>
                    <a:pt x="4" y="20"/>
                  </a:cubicBezTo>
                  <a:cubicBezTo>
                    <a:pt x="4" y="20"/>
                    <a:pt x="5" y="20"/>
                    <a:pt x="5" y="20"/>
                  </a:cubicBezTo>
                  <a:cubicBezTo>
                    <a:pt x="5" y="20"/>
                    <a:pt x="4" y="21"/>
                    <a:pt x="4" y="21"/>
                  </a:cubicBezTo>
                  <a:cubicBezTo>
                    <a:pt x="4" y="21"/>
                    <a:pt x="4" y="21"/>
                    <a:pt x="3" y="21"/>
                  </a:cubicBezTo>
                  <a:cubicBezTo>
                    <a:pt x="3" y="21"/>
                    <a:pt x="3" y="20"/>
                    <a:pt x="2" y="20"/>
                  </a:cubicBezTo>
                  <a:cubicBezTo>
                    <a:pt x="2" y="20"/>
                    <a:pt x="2" y="21"/>
                    <a:pt x="2" y="21"/>
                  </a:cubicBezTo>
                  <a:cubicBezTo>
                    <a:pt x="1" y="21"/>
                    <a:pt x="2" y="21"/>
                    <a:pt x="2" y="21"/>
                  </a:cubicBezTo>
                  <a:cubicBezTo>
                    <a:pt x="2" y="21"/>
                    <a:pt x="2" y="22"/>
                    <a:pt x="2" y="22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4"/>
                    <a:pt x="1" y="24"/>
                    <a:pt x="1" y="24"/>
                  </a:cubicBezTo>
                  <a:cubicBezTo>
                    <a:pt x="1" y="24"/>
                    <a:pt x="0" y="24"/>
                    <a:pt x="1" y="25"/>
                  </a:cubicBezTo>
                  <a:cubicBezTo>
                    <a:pt x="1" y="25"/>
                    <a:pt x="2" y="24"/>
                    <a:pt x="3" y="24"/>
                  </a:cubicBezTo>
                  <a:cubicBezTo>
                    <a:pt x="3" y="24"/>
                    <a:pt x="3" y="25"/>
                    <a:pt x="4" y="25"/>
                  </a:cubicBezTo>
                  <a:cubicBezTo>
                    <a:pt x="5" y="24"/>
                    <a:pt x="5" y="24"/>
                    <a:pt x="6" y="24"/>
                  </a:cubicBezTo>
                  <a:cubicBezTo>
                    <a:pt x="6" y="23"/>
                    <a:pt x="6" y="23"/>
                    <a:pt x="6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2"/>
                    <a:pt x="6" y="22"/>
                    <a:pt x="7" y="22"/>
                  </a:cubicBezTo>
                  <a:cubicBezTo>
                    <a:pt x="7" y="22"/>
                    <a:pt x="7" y="21"/>
                    <a:pt x="8" y="21"/>
                  </a:cubicBezTo>
                  <a:cubicBezTo>
                    <a:pt x="9" y="21"/>
                    <a:pt x="10" y="20"/>
                    <a:pt x="10" y="20"/>
                  </a:cubicBezTo>
                  <a:cubicBezTo>
                    <a:pt x="10" y="20"/>
                    <a:pt x="11" y="19"/>
                    <a:pt x="11" y="19"/>
                  </a:cubicBezTo>
                  <a:cubicBezTo>
                    <a:pt x="11" y="19"/>
                    <a:pt x="10" y="19"/>
                    <a:pt x="10" y="20"/>
                  </a:cubicBezTo>
                  <a:cubicBezTo>
                    <a:pt x="10" y="20"/>
                    <a:pt x="11" y="21"/>
                    <a:pt x="11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1"/>
                    <a:pt x="9" y="21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2"/>
                    <a:pt x="9" y="23"/>
                    <a:pt x="10" y="23"/>
                  </a:cubicBezTo>
                  <a:cubicBezTo>
                    <a:pt x="10" y="22"/>
                    <a:pt x="11" y="22"/>
                    <a:pt x="11" y="22"/>
                  </a:cubicBezTo>
                  <a:cubicBezTo>
                    <a:pt x="11" y="22"/>
                    <a:pt x="11" y="23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8" y="23"/>
                    <a:pt x="8" y="23"/>
                    <a:pt x="8" y="24"/>
                  </a:cubicBezTo>
                  <a:cubicBezTo>
                    <a:pt x="7" y="24"/>
                    <a:pt x="8" y="25"/>
                    <a:pt x="8" y="25"/>
                  </a:cubicBezTo>
                  <a:cubicBezTo>
                    <a:pt x="7" y="26"/>
                    <a:pt x="7" y="27"/>
                    <a:pt x="7" y="27"/>
                  </a:cubicBezTo>
                  <a:cubicBezTo>
                    <a:pt x="6" y="27"/>
                    <a:pt x="6" y="28"/>
                    <a:pt x="6" y="28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7" y="29"/>
                    <a:pt x="7" y="28"/>
                    <a:pt x="7" y="28"/>
                  </a:cubicBezTo>
                  <a:cubicBezTo>
                    <a:pt x="8" y="28"/>
                    <a:pt x="8" y="28"/>
                    <a:pt x="8" y="27"/>
                  </a:cubicBezTo>
                  <a:cubicBezTo>
                    <a:pt x="9" y="27"/>
                    <a:pt x="10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0" y="26"/>
                    <a:pt x="10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8"/>
                    <a:pt x="8" y="28"/>
                    <a:pt x="9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1" y="28"/>
                    <a:pt x="11" y="28"/>
                    <a:pt x="12" y="28"/>
                  </a:cubicBezTo>
                  <a:cubicBezTo>
                    <a:pt x="12" y="27"/>
                    <a:pt x="12" y="27"/>
                    <a:pt x="13" y="27"/>
                  </a:cubicBezTo>
                  <a:cubicBezTo>
                    <a:pt x="13" y="27"/>
                    <a:pt x="14" y="28"/>
                    <a:pt x="14" y="28"/>
                  </a:cubicBezTo>
                  <a:cubicBezTo>
                    <a:pt x="14" y="28"/>
                    <a:pt x="13" y="28"/>
                    <a:pt x="13" y="28"/>
                  </a:cubicBezTo>
                  <a:cubicBezTo>
                    <a:pt x="13" y="28"/>
                    <a:pt x="12" y="28"/>
                    <a:pt x="12" y="28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30"/>
                    <a:pt x="12" y="30"/>
                    <a:pt x="12" y="31"/>
                  </a:cubicBezTo>
                  <a:cubicBezTo>
                    <a:pt x="12" y="31"/>
                    <a:pt x="13" y="31"/>
                    <a:pt x="13" y="32"/>
                  </a:cubicBezTo>
                  <a:cubicBezTo>
                    <a:pt x="13" y="32"/>
                    <a:pt x="14" y="32"/>
                    <a:pt x="13" y="33"/>
                  </a:cubicBezTo>
                  <a:cubicBezTo>
                    <a:pt x="13" y="33"/>
                    <a:pt x="12" y="34"/>
                    <a:pt x="12" y="35"/>
                  </a:cubicBezTo>
                  <a:cubicBezTo>
                    <a:pt x="11" y="35"/>
                    <a:pt x="11" y="35"/>
                    <a:pt x="10" y="36"/>
                  </a:cubicBezTo>
                  <a:cubicBezTo>
                    <a:pt x="10" y="37"/>
                    <a:pt x="9" y="37"/>
                    <a:pt x="9" y="37"/>
                  </a:cubicBezTo>
                  <a:cubicBezTo>
                    <a:pt x="9" y="38"/>
                    <a:pt x="9" y="38"/>
                    <a:pt x="9" y="39"/>
                  </a:cubicBezTo>
                  <a:cubicBezTo>
                    <a:pt x="9" y="39"/>
                    <a:pt x="9" y="39"/>
                    <a:pt x="10" y="40"/>
                  </a:cubicBezTo>
                  <a:cubicBezTo>
                    <a:pt x="10" y="40"/>
                    <a:pt x="9" y="40"/>
                    <a:pt x="10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1"/>
                    <a:pt x="11" y="41"/>
                    <a:pt x="11" y="40"/>
                  </a:cubicBezTo>
                  <a:cubicBezTo>
                    <a:pt x="11" y="40"/>
                    <a:pt x="11" y="40"/>
                    <a:pt x="12" y="40"/>
                  </a:cubicBezTo>
                  <a:cubicBezTo>
                    <a:pt x="12" y="40"/>
                    <a:pt x="12" y="40"/>
                    <a:pt x="13" y="40"/>
                  </a:cubicBezTo>
                  <a:cubicBezTo>
                    <a:pt x="13" y="41"/>
                    <a:pt x="14" y="42"/>
                    <a:pt x="14" y="41"/>
                  </a:cubicBezTo>
                  <a:cubicBezTo>
                    <a:pt x="15" y="41"/>
                    <a:pt x="15" y="40"/>
                    <a:pt x="15" y="40"/>
                  </a:cubicBezTo>
                  <a:cubicBezTo>
                    <a:pt x="15" y="40"/>
                    <a:pt x="15" y="39"/>
                    <a:pt x="15" y="39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7" y="40"/>
                    <a:pt x="18" y="41"/>
                    <a:pt x="18" y="40"/>
                  </a:cubicBezTo>
                  <a:cubicBezTo>
                    <a:pt x="19" y="40"/>
                    <a:pt x="20" y="40"/>
                    <a:pt x="21" y="39"/>
                  </a:cubicBezTo>
                  <a:cubicBezTo>
                    <a:pt x="22" y="39"/>
                    <a:pt x="23" y="38"/>
                    <a:pt x="23" y="38"/>
                  </a:cubicBezTo>
                  <a:cubicBezTo>
                    <a:pt x="24" y="38"/>
                    <a:pt x="25" y="38"/>
                    <a:pt x="25" y="39"/>
                  </a:cubicBezTo>
                  <a:cubicBezTo>
                    <a:pt x="26" y="39"/>
                    <a:pt x="26" y="39"/>
                    <a:pt x="25" y="39"/>
                  </a:cubicBezTo>
                  <a:cubicBezTo>
                    <a:pt x="25" y="39"/>
                    <a:pt x="24" y="39"/>
                    <a:pt x="24" y="39"/>
                  </a:cubicBezTo>
                  <a:cubicBezTo>
                    <a:pt x="23" y="39"/>
                    <a:pt x="23" y="39"/>
                    <a:pt x="23" y="40"/>
                  </a:cubicBezTo>
                  <a:cubicBezTo>
                    <a:pt x="23" y="41"/>
                    <a:pt x="22" y="41"/>
                    <a:pt x="22" y="42"/>
                  </a:cubicBezTo>
                  <a:cubicBezTo>
                    <a:pt x="22" y="42"/>
                    <a:pt x="21" y="43"/>
                    <a:pt x="21" y="43"/>
                  </a:cubicBezTo>
                  <a:cubicBezTo>
                    <a:pt x="22" y="44"/>
                    <a:pt x="22" y="44"/>
                    <a:pt x="22" y="45"/>
                  </a:cubicBezTo>
                  <a:cubicBezTo>
                    <a:pt x="23" y="46"/>
                    <a:pt x="23" y="47"/>
                    <a:pt x="23" y="47"/>
                  </a:cubicBezTo>
                  <a:cubicBezTo>
                    <a:pt x="23" y="47"/>
                    <a:pt x="24" y="48"/>
                    <a:pt x="25" y="47"/>
                  </a:cubicBezTo>
                  <a:cubicBezTo>
                    <a:pt x="25" y="47"/>
                    <a:pt x="26" y="47"/>
                    <a:pt x="26" y="47"/>
                  </a:cubicBezTo>
                  <a:cubicBezTo>
                    <a:pt x="27" y="47"/>
                    <a:pt x="27" y="48"/>
                    <a:pt x="27" y="48"/>
                  </a:cubicBezTo>
                  <a:cubicBezTo>
                    <a:pt x="27" y="48"/>
                    <a:pt x="27" y="49"/>
                    <a:pt x="26" y="49"/>
                  </a:cubicBezTo>
                  <a:cubicBezTo>
                    <a:pt x="26" y="49"/>
                    <a:pt x="25" y="49"/>
                    <a:pt x="25" y="49"/>
                  </a:cubicBezTo>
                  <a:cubicBezTo>
                    <a:pt x="25" y="50"/>
                    <a:pt x="25" y="50"/>
                    <a:pt x="25" y="51"/>
                  </a:cubicBezTo>
                  <a:cubicBezTo>
                    <a:pt x="25" y="51"/>
                    <a:pt x="26" y="51"/>
                    <a:pt x="26" y="51"/>
                  </a:cubicBezTo>
                  <a:cubicBezTo>
                    <a:pt x="26" y="52"/>
                    <a:pt x="26" y="52"/>
                    <a:pt x="25" y="52"/>
                  </a:cubicBezTo>
                  <a:cubicBezTo>
                    <a:pt x="25" y="52"/>
                    <a:pt x="24" y="52"/>
                    <a:pt x="24" y="53"/>
                  </a:cubicBezTo>
                  <a:cubicBezTo>
                    <a:pt x="24" y="53"/>
                    <a:pt x="25" y="54"/>
                    <a:pt x="25" y="54"/>
                  </a:cubicBezTo>
                  <a:cubicBezTo>
                    <a:pt x="25" y="54"/>
                    <a:pt x="25" y="55"/>
                    <a:pt x="25" y="55"/>
                  </a:cubicBezTo>
                  <a:cubicBezTo>
                    <a:pt x="25" y="55"/>
                    <a:pt x="26" y="55"/>
                    <a:pt x="25" y="55"/>
                  </a:cubicBezTo>
                  <a:cubicBezTo>
                    <a:pt x="25" y="56"/>
                    <a:pt x="24" y="55"/>
                    <a:pt x="24" y="55"/>
                  </a:cubicBezTo>
                  <a:cubicBezTo>
                    <a:pt x="23" y="55"/>
                    <a:pt x="23" y="56"/>
                    <a:pt x="22" y="56"/>
                  </a:cubicBezTo>
                  <a:cubicBezTo>
                    <a:pt x="22" y="56"/>
                    <a:pt x="21" y="55"/>
                    <a:pt x="20" y="55"/>
                  </a:cubicBezTo>
                  <a:cubicBezTo>
                    <a:pt x="20" y="55"/>
                    <a:pt x="20" y="55"/>
                    <a:pt x="19" y="56"/>
                  </a:cubicBezTo>
                  <a:cubicBezTo>
                    <a:pt x="19" y="56"/>
                    <a:pt x="18" y="55"/>
                    <a:pt x="18" y="55"/>
                  </a:cubicBezTo>
                  <a:cubicBezTo>
                    <a:pt x="17" y="56"/>
                    <a:pt x="17" y="56"/>
                    <a:pt x="16" y="56"/>
                  </a:cubicBezTo>
                  <a:cubicBezTo>
                    <a:pt x="15" y="56"/>
                    <a:pt x="16" y="57"/>
                    <a:pt x="14" y="58"/>
                  </a:cubicBezTo>
                  <a:cubicBezTo>
                    <a:pt x="13" y="58"/>
                    <a:pt x="12" y="59"/>
                    <a:pt x="12" y="59"/>
                  </a:cubicBezTo>
                  <a:cubicBezTo>
                    <a:pt x="12" y="59"/>
                    <a:pt x="12" y="60"/>
                    <a:pt x="11" y="60"/>
                  </a:cubicBezTo>
                  <a:cubicBezTo>
                    <a:pt x="11" y="60"/>
                    <a:pt x="11" y="60"/>
                    <a:pt x="12" y="60"/>
                  </a:cubicBezTo>
                  <a:cubicBezTo>
                    <a:pt x="12" y="60"/>
                    <a:pt x="12" y="60"/>
                    <a:pt x="13" y="60"/>
                  </a:cubicBezTo>
                  <a:cubicBezTo>
                    <a:pt x="13" y="60"/>
                    <a:pt x="14" y="60"/>
                    <a:pt x="14" y="60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5" y="61"/>
                    <a:pt x="16" y="62"/>
                    <a:pt x="16" y="62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15" y="62"/>
                    <a:pt x="15" y="62"/>
                    <a:pt x="15" y="63"/>
                  </a:cubicBezTo>
                  <a:cubicBezTo>
                    <a:pt x="15" y="63"/>
                    <a:pt x="16" y="64"/>
                    <a:pt x="16" y="64"/>
                  </a:cubicBezTo>
                  <a:cubicBezTo>
                    <a:pt x="16" y="64"/>
                    <a:pt x="16" y="64"/>
                    <a:pt x="16" y="64"/>
                  </a:cubicBezTo>
                  <a:cubicBezTo>
                    <a:pt x="16" y="65"/>
                    <a:pt x="15" y="65"/>
                    <a:pt x="15" y="66"/>
                  </a:cubicBezTo>
                  <a:cubicBezTo>
                    <a:pt x="15" y="66"/>
                    <a:pt x="15" y="66"/>
                    <a:pt x="14" y="67"/>
                  </a:cubicBezTo>
                  <a:cubicBezTo>
                    <a:pt x="13" y="67"/>
                    <a:pt x="13" y="67"/>
                    <a:pt x="12" y="67"/>
                  </a:cubicBezTo>
                  <a:cubicBezTo>
                    <a:pt x="11" y="68"/>
                    <a:pt x="11" y="68"/>
                    <a:pt x="10" y="68"/>
                  </a:cubicBezTo>
                  <a:cubicBezTo>
                    <a:pt x="9" y="68"/>
                    <a:pt x="8" y="69"/>
                    <a:pt x="8" y="69"/>
                  </a:cubicBezTo>
                  <a:cubicBezTo>
                    <a:pt x="8" y="69"/>
                    <a:pt x="8" y="69"/>
                    <a:pt x="7" y="69"/>
                  </a:cubicBezTo>
                  <a:cubicBezTo>
                    <a:pt x="7" y="69"/>
                    <a:pt x="6" y="70"/>
                    <a:pt x="6" y="70"/>
                  </a:cubicBezTo>
                  <a:cubicBezTo>
                    <a:pt x="6" y="70"/>
                    <a:pt x="5" y="70"/>
                    <a:pt x="5" y="71"/>
                  </a:cubicBezTo>
                  <a:cubicBezTo>
                    <a:pt x="5" y="71"/>
                    <a:pt x="6" y="71"/>
                    <a:pt x="6" y="71"/>
                  </a:cubicBezTo>
                  <a:cubicBezTo>
                    <a:pt x="6" y="72"/>
                    <a:pt x="5" y="72"/>
                    <a:pt x="5" y="72"/>
                  </a:cubicBezTo>
                  <a:cubicBezTo>
                    <a:pt x="5" y="73"/>
                    <a:pt x="6" y="73"/>
                    <a:pt x="6" y="73"/>
                  </a:cubicBezTo>
                  <a:cubicBezTo>
                    <a:pt x="6" y="73"/>
                    <a:pt x="6" y="73"/>
                    <a:pt x="6" y="74"/>
                  </a:cubicBezTo>
                  <a:cubicBezTo>
                    <a:pt x="7" y="74"/>
                    <a:pt x="7" y="74"/>
                    <a:pt x="7" y="74"/>
                  </a:cubicBezTo>
                  <a:cubicBezTo>
                    <a:pt x="8" y="73"/>
                    <a:pt x="8" y="73"/>
                    <a:pt x="8" y="74"/>
                  </a:cubicBezTo>
                  <a:cubicBezTo>
                    <a:pt x="8" y="74"/>
                    <a:pt x="10" y="72"/>
                    <a:pt x="10" y="72"/>
                  </a:cubicBezTo>
                  <a:cubicBezTo>
                    <a:pt x="10" y="72"/>
                    <a:pt x="10" y="72"/>
                    <a:pt x="11" y="72"/>
                  </a:cubicBezTo>
                  <a:cubicBezTo>
                    <a:pt x="12" y="72"/>
                    <a:pt x="13" y="73"/>
                    <a:pt x="13" y="73"/>
                  </a:cubicBezTo>
                  <a:cubicBezTo>
                    <a:pt x="13" y="73"/>
                    <a:pt x="13" y="74"/>
                    <a:pt x="13" y="74"/>
                  </a:cubicBezTo>
                  <a:cubicBezTo>
                    <a:pt x="14" y="74"/>
                    <a:pt x="14" y="75"/>
                    <a:pt x="15" y="74"/>
                  </a:cubicBezTo>
                  <a:cubicBezTo>
                    <a:pt x="15" y="74"/>
                    <a:pt x="16" y="74"/>
                    <a:pt x="16" y="74"/>
                  </a:cubicBezTo>
                  <a:cubicBezTo>
                    <a:pt x="17" y="74"/>
                    <a:pt x="17" y="74"/>
                    <a:pt x="18" y="75"/>
                  </a:cubicBezTo>
                  <a:cubicBezTo>
                    <a:pt x="18" y="75"/>
                    <a:pt x="19" y="76"/>
                    <a:pt x="19" y="76"/>
                  </a:cubicBezTo>
                  <a:cubicBezTo>
                    <a:pt x="20" y="76"/>
                    <a:pt x="20" y="76"/>
                    <a:pt x="21" y="76"/>
                  </a:cubicBezTo>
                  <a:cubicBezTo>
                    <a:pt x="21" y="76"/>
                    <a:pt x="22" y="76"/>
                    <a:pt x="23" y="75"/>
                  </a:cubicBezTo>
                  <a:cubicBezTo>
                    <a:pt x="24" y="74"/>
                    <a:pt x="24" y="74"/>
                    <a:pt x="25" y="74"/>
                  </a:cubicBezTo>
                  <a:cubicBezTo>
                    <a:pt x="26" y="73"/>
                    <a:pt x="27" y="73"/>
                    <a:pt x="27" y="73"/>
                  </a:cubicBezTo>
                  <a:cubicBezTo>
                    <a:pt x="27" y="72"/>
                    <a:pt x="28" y="71"/>
                    <a:pt x="28" y="71"/>
                  </a:cubicBezTo>
                  <a:cubicBezTo>
                    <a:pt x="29" y="71"/>
                    <a:pt x="30" y="72"/>
                    <a:pt x="29" y="72"/>
                  </a:cubicBezTo>
                  <a:cubicBezTo>
                    <a:pt x="29" y="72"/>
                    <a:pt x="28" y="73"/>
                    <a:pt x="27" y="73"/>
                  </a:cubicBezTo>
                  <a:cubicBezTo>
                    <a:pt x="27" y="74"/>
                    <a:pt x="26" y="74"/>
                    <a:pt x="25" y="76"/>
                  </a:cubicBezTo>
                  <a:cubicBezTo>
                    <a:pt x="24" y="77"/>
                    <a:pt x="24" y="78"/>
                    <a:pt x="22" y="78"/>
                  </a:cubicBezTo>
                  <a:cubicBezTo>
                    <a:pt x="21" y="78"/>
                    <a:pt x="20" y="77"/>
                    <a:pt x="19" y="77"/>
                  </a:cubicBezTo>
                  <a:cubicBezTo>
                    <a:pt x="18" y="77"/>
                    <a:pt x="18" y="77"/>
                    <a:pt x="17" y="77"/>
                  </a:cubicBezTo>
                  <a:cubicBezTo>
                    <a:pt x="15" y="78"/>
                    <a:pt x="14" y="78"/>
                    <a:pt x="13" y="78"/>
                  </a:cubicBezTo>
                  <a:cubicBezTo>
                    <a:pt x="13" y="78"/>
                    <a:pt x="13" y="79"/>
                    <a:pt x="12" y="80"/>
                  </a:cubicBezTo>
                  <a:cubicBezTo>
                    <a:pt x="11" y="80"/>
                    <a:pt x="10" y="80"/>
                    <a:pt x="9" y="81"/>
                  </a:cubicBezTo>
                  <a:cubicBezTo>
                    <a:pt x="9" y="82"/>
                    <a:pt x="10" y="83"/>
                    <a:pt x="9" y="83"/>
                  </a:cubicBezTo>
                  <a:cubicBezTo>
                    <a:pt x="7" y="84"/>
                    <a:pt x="7" y="85"/>
                    <a:pt x="5" y="86"/>
                  </a:cubicBezTo>
                  <a:cubicBezTo>
                    <a:pt x="4" y="87"/>
                    <a:pt x="4" y="88"/>
                    <a:pt x="3" y="88"/>
                  </a:cubicBezTo>
                  <a:cubicBezTo>
                    <a:pt x="2" y="88"/>
                    <a:pt x="0" y="89"/>
                    <a:pt x="0" y="8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447" name="Freeform 451"/>
            <p:cNvSpPr>
              <a:spLocks/>
            </p:cNvSpPr>
            <p:nvPr/>
          </p:nvSpPr>
          <p:spPr bwMode="auto">
            <a:xfrm>
              <a:off x="3997326" y="2740026"/>
              <a:ext cx="9525" cy="4763"/>
            </a:xfrm>
            <a:custGeom>
              <a:avLst/>
              <a:gdLst>
                <a:gd name="T0" fmla="*/ 3 w 3"/>
                <a:gd name="T1" fmla="*/ 0 h 2"/>
                <a:gd name="T2" fmla="*/ 2 w 3"/>
                <a:gd name="T3" fmla="*/ 0 h 2"/>
                <a:gd name="T4" fmla="*/ 1 w 3"/>
                <a:gd name="T5" fmla="*/ 0 h 2"/>
                <a:gd name="T6" fmla="*/ 1 w 3"/>
                <a:gd name="T7" fmla="*/ 0 h 2"/>
                <a:gd name="T8" fmla="*/ 0 w 3"/>
                <a:gd name="T9" fmla="*/ 1 h 2"/>
                <a:gd name="T10" fmla="*/ 1 w 3"/>
                <a:gd name="T11" fmla="*/ 2 h 2"/>
                <a:gd name="T12" fmla="*/ 3 w 3"/>
                <a:gd name="T13" fmla="*/ 2 h 2"/>
                <a:gd name="T14" fmla="*/ 3 w 3"/>
                <a:gd name="T1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cubicBezTo>
                    <a:pt x="3" y="0"/>
                    <a:pt x="2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1"/>
                    <a:pt x="3" y="0"/>
                    <a:pt x="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448" name="Freeform 452"/>
            <p:cNvSpPr>
              <a:spLocks/>
            </p:cNvSpPr>
            <p:nvPr/>
          </p:nvSpPr>
          <p:spPr bwMode="auto">
            <a:xfrm>
              <a:off x="3995738" y="2706689"/>
              <a:ext cx="14288" cy="9525"/>
            </a:xfrm>
            <a:custGeom>
              <a:avLst/>
              <a:gdLst>
                <a:gd name="T0" fmla="*/ 3 w 5"/>
                <a:gd name="T1" fmla="*/ 0 h 3"/>
                <a:gd name="T2" fmla="*/ 2 w 5"/>
                <a:gd name="T3" fmla="*/ 1 h 3"/>
                <a:gd name="T4" fmla="*/ 1 w 5"/>
                <a:gd name="T5" fmla="*/ 2 h 3"/>
                <a:gd name="T6" fmla="*/ 0 w 5"/>
                <a:gd name="T7" fmla="*/ 3 h 3"/>
                <a:gd name="T8" fmla="*/ 2 w 5"/>
                <a:gd name="T9" fmla="*/ 3 h 3"/>
                <a:gd name="T10" fmla="*/ 3 w 5"/>
                <a:gd name="T11" fmla="*/ 2 h 3"/>
                <a:gd name="T12" fmla="*/ 3 w 5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3">
                  <a:moveTo>
                    <a:pt x="3" y="0"/>
                  </a:moveTo>
                  <a:cubicBezTo>
                    <a:pt x="3" y="0"/>
                    <a:pt x="3" y="1"/>
                    <a:pt x="2" y="1"/>
                  </a:cubicBezTo>
                  <a:cubicBezTo>
                    <a:pt x="2" y="1"/>
                    <a:pt x="1" y="2"/>
                    <a:pt x="1" y="2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3"/>
                    <a:pt x="2" y="3"/>
                    <a:pt x="2" y="3"/>
                  </a:cubicBezTo>
                  <a:cubicBezTo>
                    <a:pt x="2" y="3"/>
                    <a:pt x="3" y="3"/>
                    <a:pt x="3" y="2"/>
                  </a:cubicBezTo>
                  <a:cubicBezTo>
                    <a:pt x="4" y="2"/>
                    <a:pt x="5" y="0"/>
                    <a:pt x="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449" name="Freeform 453"/>
            <p:cNvSpPr>
              <a:spLocks/>
            </p:cNvSpPr>
            <p:nvPr/>
          </p:nvSpPr>
          <p:spPr bwMode="auto">
            <a:xfrm>
              <a:off x="3986213" y="2667001"/>
              <a:ext cx="6350" cy="7938"/>
            </a:xfrm>
            <a:custGeom>
              <a:avLst/>
              <a:gdLst>
                <a:gd name="T0" fmla="*/ 1 w 2"/>
                <a:gd name="T1" fmla="*/ 0 h 3"/>
                <a:gd name="T2" fmla="*/ 0 w 2"/>
                <a:gd name="T3" fmla="*/ 1 h 3"/>
                <a:gd name="T4" fmla="*/ 0 w 2"/>
                <a:gd name="T5" fmla="*/ 2 h 3"/>
                <a:gd name="T6" fmla="*/ 0 w 2"/>
                <a:gd name="T7" fmla="*/ 2 h 3"/>
                <a:gd name="T8" fmla="*/ 0 w 2"/>
                <a:gd name="T9" fmla="*/ 3 h 3"/>
                <a:gd name="T10" fmla="*/ 1 w 2"/>
                <a:gd name="T11" fmla="*/ 3 h 3"/>
                <a:gd name="T12" fmla="*/ 2 w 2"/>
                <a:gd name="T13" fmla="*/ 3 h 3"/>
                <a:gd name="T14" fmla="*/ 1 w 2"/>
                <a:gd name="T15" fmla="*/ 1 h 3"/>
                <a:gd name="T16" fmla="*/ 1 w 2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1" y="2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450" name="Freeform 454"/>
            <p:cNvSpPr>
              <a:spLocks/>
            </p:cNvSpPr>
            <p:nvPr/>
          </p:nvSpPr>
          <p:spPr bwMode="auto">
            <a:xfrm>
              <a:off x="3971926" y="2663826"/>
              <a:ext cx="14288" cy="17463"/>
            </a:xfrm>
            <a:custGeom>
              <a:avLst/>
              <a:gdLst>
                <a:gd name="T0" fmla="*/ 4 w 5"/>
                <a:gd name="T1" fmla="*/ 0 h 6"/>
                <a:gd name="T2" fmla="*/ 3 w 5"/>
                <a:gd name="T3" fmla="*/ 1 h 6"/>
                <a:gd name="T4" fmla="*/ 3 w 5"/>
                <a:gd name="T5" fmla="*/ 2 h 6"/>
                <a:gd name="T6" fmla="*/ 1 w 5"/>
                <a:gd name="T7" fmla="*/ 4 h 6"/>
                <a:gd name="T8" fmla="*/ 1 w 5"/>
                <a:gd name="T9" fmla="*/ 5 h 6"/>
                <a:gd name="T10" fmla="*/ 1 w 5"/>
                <a:gd name="T11" fmla="*/ 6 h 6"/>
                <a:gd name="T12" fmla="*/ 2 w 5"/>
                <a:gd name="T13" fmla="*/ 5 h 6"/>
                <a:gd name="T14" fmla="*/ 3 w 5"/>
                <a:gd name="T15" fmla="*/ 5 h 6"/>
                <a:gd name="T16" fmla="*/ 3 w 5"/>
                <a:gd name="T17" fmla="*/ 4 h 6"/>
                <a:gd name="T18" fmla="*/ 4 w 5"/>
                <a:gd name="T19" fmla="*/ 2 h 6"/>
                <a:gd name="T20" fmla="*/ 5 w 5"/>
                <a:gd name="T21" fmla="*/ 1 h 6"/>
                <a:gd name="T22" fmla="*/ 4 w 5"/>
                <a:gd name="T2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" h="6">
                  <a:moveTo>
                    <a:pt x="4" y="0"/>
                  </a:moveTo>
                  <a:cubicBezTo>
                    <a:pt x="4" y="0"/>
                    <a:pt x="4" y="1"/>
                    <a:pt x="3" y="1"/>
                  </a:cubicBezTo>
                  <a:cubicBezTo>
                    <a:pt x="3" y="1"/>
                    <a:pt x="3" y="1"/>
                    <a:pt x="3" y="2"/>
                  </a:cubicBezTo>
                  <a:cubicBezTo>
                    <a:pt x="2" y="3"/>
                    <a:pt x="2" y="4"/>
                    <a:pt x="1" y="4"/>
                  </a:cubicBezTo>
                  <a:cubicBezTo>
                    <a:pt x="1" y="4"/>
                    <a:pt x="1" y="4"/>
                    <a:pt x="1" y="5"/>
                  </a:cubicBezTo>
                  <a:cubicBezTo>
                    <a:pt x="1" y="5"/>
                    <a:pt x="0" y="6"/>
                    <a:pt x="1" y="6"/>
                  </a:cubicBezTo>
                  <a:cubicBezTo>
                    <a:pt x="1" y="6"/>
                    <a:pt x="2" y="5"/>
                    <a:pt x="2" y="5"/>
                  </a:cubicBezTo>
                  <a:cubicBezTo>
                    <a:pt x="2" y="5"/>
                    <a:pt x="3" y="6"/>
                    <a:pt x="3" y="5"/>
                  </a:cubicBezTo>
                  <a:cubicBezTo>
                    <a:pt x="3" y="5"/>
                    <a:pt x="3" y="4"/>
                    <a:pt x="3" y="4"/>
                  </a:cubicBezTo>
                  <a:cubicBezTo>
                    <a:pt x="3" y="4"/>
                    <a:pt x="4" y="3"/>
                    <a:pt x="4" y="2"/>
                  </a:cubicBezTo>
                  <a:cubicBezTo>
                    <a:pt x="4" y="2"/>
                    <a:pt x="5" y="1"/>
                    <a:pt x="5" y="1"/>
                  </a:cubicBezTo>
                  <a:cubicBezTo>
                    <a:pt x="5" y="0"/>
                    <a:pt x="5" y="0"/>
                    <a:pt x="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451" name="Freeform 455"/>
            <p:cNvSpPr>
              <a:spLocks/>
            </p:cNvSpPr>
            <p:nvPr/>
          </p:nvSpPr>
          <p:spPr bwMode="auto">
            <a:xfrm>
              <a:off x="3960813" y="2654301"/>
              <a:ext cx="19050" cy="17463"/>
            </a:xfrm>
            <a:custGeom>
              <a:avLst/>
              <a:gdLst>
                <a:gd name="T0" fmla="*/ 6 w 7"/>
                <a:gd name="T1" fmla="*/ 1 h 6"/>
                <a:gd name="T2" fmla="*/ 5 w 7"/>
                <a:gd name="T3" fmla="*/ 3 h 6"/>
                <a:gd name="T4" fmla="*/ 4 w 7"/>
                <a:gd name="T5" fmla="*/ 4 h 6"/>
                <a:gd name="T6" fmla="*/ 3 w 7"/>
                <a:gd name="T7" fmla="*/ 5 h 6"/>
                <a:gd name="T8" fmla="*/ 1 w 7"/>
                <a:gd name="T9" fmla="*/ 5 h 6"/>
                <a:gd name="T10" fmla="*/ 1 w 7"/>
                <a:gd name="T11" fmla="*/ 5 h 6"/>
                <a:gd name="T12" fmla="*/ 0 w 7"/>
                <a:gd name="T13" fmla="*/ 5 h 6"/>
                <a:gd name="T14" fmla="*/ 0 w 7"/>
                <a:gd name="T15" fmla="*/ 4 h 6"/>
                <a:gd name="T16" fmla="*/ 2 w 7"/>
                <a:gd name="T17" fmla="*/ 3 h 6"/>
                <a:gd name="T18" fmla="*/ 2 w 7"/>
                <a:gd name="T19" fmla="*/ 2 h 6"/>
                <a:gd name="T20" fmla="*/ 4 w 7"/>
                <a:gd name="T21" fmla="*/ 2 h 6"/>
                <a:gd name="T22" fmla="*/ 6 w 7"/>
                <a:gd name="T23" fmla="*/ 0 h 6"/>
                <a:gd name="T24" fmla="*/ 7 w 7"/>
                <a:gd name="T25" fmla="*/ 0 h 6"/>
                <a:gd name="T26" fmla="*/ 6 w 7"/>
                <a:gd name="T27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" h="6">
                  <a:moveTo>
                    <a:pt x="6" y="1"/>
                  </a:moveTo>
                  <a:cubicBezTo>
                    <a:pt x="5" y="2"/>
                    <a:pt x="5" y="2"/>
                    <a:pt x="5" y="3"/>
                  </a:cubicBezTo>
                  <a:cubicBezTo>
                    <a:pt x="4" y="3"/>
                    <a:pt x="4" y="3"/>
                    <a:pt x="4" y="4"/>
                  </a:cubicBezTo>
                  <a:cubicBezTo>
                    <a:pt x="3" y="4"/>
                    <a:pt x="3" y="4"/>
                    <a:pt x="3" y="5"/>
                  </a:cubicBezTo>
                  <a:cubicBezTo>
                    <a:pt x="2" y="5"/>
                    <a:pt x="2" y="6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1" y="5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3"/>
                    <a:pt x="1" y="4"/>
                    <a:pt x="2" y="3"/>
                  </a:cubicBezTo>
                  <a:cubicBezTo>
                    <a:pt x="2" y="3"/>
                    <a:pt x="1" y="2"/>
                    <a:pt x="2" y="2"/>
                  </a:cubicBezTo>
                  <a:cubicBezTo>
                    <a:pt x="3" y="2"/>
                    <a:pt x="4" y="2"/>
                    <a:pt x="4" y="2"/>
                  </a:cubicBezTo>
                  <a:cubicBezTo>
                    <a:pt x="5" y="1"/>
                    <a:pt x="5" y="1"/>
                    <a:pt x="6" y="0"/>
                  </a:cubicBezTo>
                  <a:cubicBezTo>
                    <a:pt x="6" y="0"/>
                    <a:pt x="7" y="0"/>
                    <a:pt x="7" y="0"/>
                  </a:cubicBezTo>
                  <a:cubicBezTo>
                    <a:pt x="7" y="0"/>
                    <a:pt x="6" y="1"/>
                    <a:pt x="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452" name="Freeform 456"/>
            <p:cNvSpPr>
              <a:spLocks/>
            </p:cNvSpPr>
            <p:nvPr/>
          </p:nvSpPr>
          <p:spPr bwMode="auto">
            <a:xfrm>
              <a:off x="3962401" y="2654301"/>
              <a:ext cx="9525" cy="3175"/>
            </a:xfrm>
            <a:custGeom>
              <a:avLst/>
              <a:gdLst>
                <a:gd name="T0" fmla="*/ 2 w 3"/>
                <a:gd name="T1" fmla="*/ 0 h 1"/>
                <a:gd name="T2" fmla="*/ 2 w 3"/>
                <a:gd name="T3" fmla="*/ 0 h 1"/>
                <a:gd name="T4" fmla="*/ 1 w 3"/>
                <a:gd name="T5" fmla="*/ 1 h 1"/>
                <a:gd name="T6" fmla="*/ 1 w 3"/>
                <a:gd name="T7" fmla="*/ 1 h 1"/>
                <a:gd name="T8" fmla="*/ 2 w 3"/>
                <a:gd name="T9" fmla="*/ 1 h 1"/>
                <a:gd name="T10" fmla="*/ 2 w 3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1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0"/>
                    <a:pt x="3" y="0"/>
                    <a:pt x="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453" name="Freeform 457"/>
            <p:cNvSpPr>
              <a:spLocks/>
            </p:cNvSpPr>
            <p:nvPr/>
          </p:nvSpPr>
          <p:spPr bwMode="auto">
            <a:xfrm>
              <a:off x="3948113" y="2636839"/>
              <a:ext cx="14288" cy="9525"/>
            </a:xfrm>
            <a:custGeom>
              <a:avLst/>
              <a:gdLst>
                <a:gd name="T0" fmla="*/ 5 w 5"/>
                <a:gd name="T1" fmla="*/ 1 h 3"/>
                <a:gd name="T2" fmla="*/ 3 w 5"/>
                <a:gd name="T3" fmla="*/ 1 h 3"/>
                <a:gd name="T4" fmla="*/ 3 w 5"/>
                <a:gd name="T5" fmla="*/ 1 h 3"/>
                <a:gd name="T6" fmla="*/ 2 w 5"/>
                <a:gd name="T7" fmla="*/ 2 h 3"/>
                <a:gd name="T8" fmla="*/ 0 w 5"/>
                <a:gd name="T9" fmla="*/ 2 h 3"/>
                <a:gd name="T10" fmla="*/ 0 w 5"/>
                <a:gd name="T11" fmla="*/ 3 h 3"/>
                <a:gd name="T12" fmla="*/ 2 w 5"/>
                <a:gd name="T13" fmla="*/ 3 h 3"/>
                <a:gd name="T14" fmla="*/ 3 w 5"/>
                <a:gd name="T15" fmla="*/ 2 h 3"/>
                <a:gd name="T16" fmla="*/ 4 w 5"/>
                <a:gd name="T17" fmla="*/ 2 h 3"/>
                <a:gd name="T18" fmla="*/ 5 w 5"/>
                <a:gd name="T1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3">
                  <a:moveTo>
                    <a:pt x="5" y="1"/>
                  </a:moveTo>
                  <a:cubicBezTo>
                    <a:pt x="4" y="0"/>
                    <a:pt x="4" y="0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4" y="2"/>
                    <a:pt x="4" y="2"/>
                  </a:cubicBezTo>
                  <a:cubicBezTo>
                    <a:pt x="4" y="2"/>
                    <a:pt x="5" y="1"/>
                    <a:pt x="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454" name="Freeform 458"/>
            <p:cNvSpPr>
              <a:spLocks/>
            </p:cNvSpPr>
            <p:nvPr/>
          </p:nvSpPr>
          <p:spPr bwMode="auto">
            <a:xfrm>
              <a:off x="3962401" y="2628901"/>
              <a:ext cx="6350" cy="3175"/>
            </a:xfrm>
            <a:custGeom>
              <a:avLst/>
              <a:gdLst>
                <a:gd name="T0" fmla="*/ 1 w 2"/>
                <a:gd name="T1" fmla="*/ 0 h 1"/>
                <a:gd name="T2" fmla="*/ 1 w 2"/>
                <a:gd name="T3" fmla="*/ 1 h 1"/>
                <a:gd name="T4" fmla="*/ 1 w 2"/>
                <a:gd name="T5" fmla="*/ 1 h 1"/>
                <a:gd name="T6" fmla="*/ 2 w 2"/>
                <a:gd name="T7" fmla="*/ 0 h 1"/>
                <a:gd name="T8" fmla="*/ 1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1" y="0"/>
                    <a:pt x="0" y="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455" name="Freeform 459"/>
            <p:cNvSpPr>
              <a:spLocks/>
            </p:cNvSpPr>
            <p:nvPr/>
          </p:nvSpPr>
          <p:spPr bwMode="auto">
            <a:xfrm>
              <a:off x="3937001" y="2628901"/>
              <a:ext cx="6350" cy="3175"/>
            </a:xfrm>
            <a:custGeom>
              <a:avLst/>
              <a:gdLst>
                <a:gd name="T0" fmla="*/ 1 w 2"/>
                <a:gd name="T1" fmla="*/ 0 h 1"/>
                <a:gd name="T2" fmla="*/ 1 w 2"/>
                <a:gd name="T3" fmla="*/ 0 h 1"/>
                <a:gd name="T4" fmla="*/ 1 w 2"/>
                <a:gd name="T5" fmla="*/ 1 h 1"/>
                <a:gd name="T6" fmla="*/ 2 w 2"/>
                <a:gd name="T7" fmla="*/ 0 h 1"/>
                <a:gd name="T8" fmla="*/ 1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1" y="1"/>
                  </a:cubicBezTo>
                  <a:cubicBezTo>
                    <a:pt x="1" y="1"/>
                    <a:pt x="2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456" name="Freeform 460"/>
            <p:cNvSpPr>
              <a:spLocks/>
            </p:cNvSpPr>
            <p:nvPr/>
          </p:nvSpPr>
          <p:spPr bwMode="auto">
            <a:xfrm>
              <a:off x="3940176" y="2608264"/>
              <a:ext cx="11113" cy="20638"/>
            </a:xfrm>
            <a:custGeom>
              <a:avLst/>
              <a:gdLst>
                <a:gd name="T0" fmla="*/ 1 w 4"/>
                <a:gd name="T1" fmla="*/ 6 h 7"/>
                <a:gd name="T2" fmla="*/ 2 w 4"/>
                <a:gd name="T3" fmla="*/ 6 h 7"/>
                <a:gd name="T4" fmla="*/ 3 w 4"/>
                <a:gd name="T5" fmla="*/ 4 h 7"/>
                <a:gd name="T6" fmla="*/ 3 w 4"/>
                <a:gd name="T7" fmla="*/ 3 h 7"/>
                <a:gd name="T8" fmla="*/ 4 w 4"/>
                <a:gd name="T9" fmla="*/ 2 h 7"/>
                <a:gd name="T10" fmla="*/ 4 w 4"/>
                <a:gd name="T11" fmla="*/ 1 h 7"/>
                <a:gd name="T12" fmla="*/ 3 w 4"/>
                <a:gd name="T13" fmla="*/ 0 h 7"/>
                <a:gd name="T14" fmla="*/ 2 w 4"/>
                <a:gd name="T15" fmla="*/ 0 h 7"/>
                <a:gd name="T16" fmla="*/ 1 w 4"/>
                <a:gd name="T17" fmla="*/ 0 h 7"/>
                <a:gd name="T18" fmla="*/ 0 w 4"/>
                <a:gd name="T19" fmla="*/ 0 h 7"/>
                <a:gd name="T20" fmla="*/ 0 w 4"/>
                <a:gd name="T21" fmla="*/ 1 h 7"/>
                <a:gd name="T22" fmla="*/ 1 w 4"/>
                <a:gd name="T23" fmla="*/ 2 h 7"/>
                <a:gd name="T24" fmla="*/ 1 w 4"/>
                <a:gd name="T25" fmla="*/ 4 h 7"/>
                <a:gd name="T26" fmla="*/ 1 w 4"/>
                <a:gd name="T27" fmla="*/ 5 h 7"/>
                <a:gd name="T28" fmla="*/ 1 w 4"/>
                <a:gd name="T2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" h="7">
                  <a:moveTo>
                    <a:pt x="1" y="6"/>
                  </a:moveTo>
                  <a:cubicBezTo>
                    <a:pt x="1" y="7"/>
                    <a:pt x="2" y="7"/>
                    <a:pt x="2" y="6"/>
                  </a:cubicBezTo>
                  <a:cubicBezTo>
                    <a:pt x="2" y="5"/>
                    <a:pt x="2" y="5"/>
                    <a:pt x="3" y="4"/>
                  </a:cubicBezTo>
                  <a:cubicBezTo>
                    <a:pt x="3" y="4"/>
                    <a:pt x="3" y="3"/>
                    <a:pt x="3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1"/>
                    <a:pt x="1" y="2"/>
                  </a:cubicBezTo>
                  <a:cubicBezTo>
                    <a:pt x="1" y="3"/>
                    <a:pt x="1" y="4"/>
                    <a:pt x="1" y="4"/>
                  </a:cubicBezTo>
                  <a:cubicBezTo>
                    <a:pt x="1" y="4"/>
                    <a:pt x="1" y="5"/>
                    <a:pt x="1" y="5"/>
                  </a:cubicBezTo>
                  <a:cubicBezTo>
                    <a:pt x="1" y="5"/>
                    <a:pt x="1" y="6"/>
                    <a:pt x="1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457" name="Freeform 461"/>
            <p:cNvSpPr>
              <a:spLocks/>
            </p:cNvSpPr>
            <p:nvPr/>
          </p:nvSpPr>
          <p:spPr bwMode="auto">
            <a:xfrm>
              <a:off x="3960813" y="2608264"/>
              <a:ext cx="17463" cy="20638"/>
            </a:xfrm>
            <a:custGeom>
              <a:avLst/>
              <a:gdLst>
                <a:gd name="T0" fmla="*/ 2 w 6"/>
                <a:gd name="T1" fmla="*/ 4 h 7"/>
                <a:gd name="T2" fmla="*/ 1 w 6"/>
                <a:gd name="T3" fmla="*/ 4 h 7"/>
                <a:gd name="T4" fmla="*/ 0 w 6"/>
                <a:gd name="T5" fmla="*/ 3 h 7"/>
                <a:gd name="T6" fmla="*/ 0 w 6"/>
                <a:gd name="T7" fmla="*/ 2 h 7"/>
                <a:gd name="T8" fmla="*/ 2 w 6"/>
                <a:gd name="T9" fmla="*/ 2 h 7"/>
                <a:gd name="T10" fmla="*/ 2 w 6"/>
                <a:gd name="T11" fmla="*/ 3 h 7"/>
                <a:gd name="T12" fmla="*/ 3 w 6"/>
                <a:gd name="T13" fmla="*/ 2 h 7"/>
                <a:gd name="T14" fmla="*/ 3 w 6"/>
                <a:gd name="T15" fmla="*/ 0 h 7"/>
                <a:gd name="T16" fmla="*/ 5 w 6"/>
                <a:gd name="T17" fmla="*/ 1 h 7"/>
                <a:gd name="T18" fmla="*/ 5 w 6"/>
                <a:gd name="T19" fmla="*/ 2 h 7"/>
                <a:gd name="T20" fmla="*/ 5 w 6"/>
                <a:gd name="T21" fmla="*/ 3 h 7"/>
                <a:gd name="T22" fmla="*/ 6 w 6"/>
                <a:gd name="T23" fmla="*/ 4 h 7"/>
                <a:gd name="T24" fmla="*/ 6 w 6"/>
                <a:gd name="T25" fmla="*/ 5 h 7"/>
                <a:gd name="T26" fmla="*/ 6 w 6"/>
                <a:gd name="T27" fmla="*/ 6 h 7"/>
                <a:gd name="T28" fmla="*/ 5 w 6"/>
                <a:gd name="T29" fmla="*/ 7 h 7"/>
                <a:gd name="T30" fmla="*/ 5 w 6"/>
                <a:gd name="T31" fmla="*/ 7 h 7"/>
                <a:gd name="T32" fmla="*/ 4 w 6"/>
                <a:gd name="T33" fmla="*/ 6 h 7"/>
                <a:gd name="T34" fmla="*/ 3 w 6"/>
                <a:gd name="T35" fmla="*/ 5 h 7"/>
                <a:gd name="T36" fmla="*/ 2 w 6"/>
                <a:gd name="T37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" h="7">
                  <a:moveTo>
                    <a:pt x="2" y="4"/>
                  </a:moveTo>
                  <a:cubicBezTo>
                    <a:pt x="2" y="4"/>
                    <a:pt x="1" y="4"/>
                    <a:pt x="1" y="4"/>
                  </a:cubicBezTo>
                  <a:cubicBezTo>
                    <a:pt x="1" y="4"/>
                    <a:pt x="0" y="4"/>
                    <a:pt x="0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1" y="2"/>
                    <a:pt x="1" y="2"/>
                    <a:pt x="2" y="2"/>
                  </a:cubicBezTo>
                  <a:cubicBezTo>
                    <a:pt x="2" y="2"/>
                    <a:pt x="2" y="3"/>
                    <a:pt x="2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2" y="0"/>
                    <a:pt x="3" y="0"/>
                  </a:cubicBezTo>
                  <a:cubicBezTo>
                    <a:pt x="4" y="0"/>
                    <a:pt x="5" y="0"/>
                    <a:pt x="5" y="1"/>
                  </a:cubicBezTo>
                  <a:cubicBezTo>
                    <a:pt x="5" y="1"/>
                    <a:pt x="5" y="2"/>
                    <a:pt x="5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4"/>
                    <a:pt x="6" y="4"/>
                    <a:pt x="6" y="4"/>
                  </a:cubicBezTo>
                  <a:cubicBezTo>
                    <a:pt x="6" y="4"/>
                    <a:pt x="6" y="4"/>
                    <a:pt x="6" y="5"/>
                  </a:cubicBezTo>
                  <a:cubicBezTo>
                    <a:pt x="6" y="5"/>
                    <a:pt x="6" y="6"/>
                    <a:pt x="6" y="6"/>
                  </a:cubicBezTo>
                  <a:cubicBezTo>
                    <a:pt x="6" y="6"/>
                    <a:pt x="5" y="7"/>
                    <a:pt x="5" y="7"/>
                  </a:cubicBezTo>
                  <a:cubicBezTo>
                    <a:pt x="5" y="7"/>
                    <a:pt x="6" y="7"/>
                    <a:pt x="5" y="7"/>
                  </a:cubicBezTo>
                  <a:cubicBezTo>
                    <a:pt x="5" y="7"/>
                    <a:pt x="4" y="6"/>
                    <a:pt x="4" y="6"/>
                  </a:cubicBezTo>
                  <a:cubicBezTo>
                    <a:pt x="4" y="6"/>
                    <a:pt x="4" y="5"/>
                    <a:pt x="3" y="5"/>
                  </a:cubicBezTo>
                  <a:cubicBezTo>
                    <a:pt x="3" y="5"/>
                    <a:pt x="2" y="4"/>
                    <a:pt x="2" y="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458" name="Freeform 462"/>
            <p:cNvSpPr>
              <a:spLocks/>
            </p:cNvSpPr>
            <p:nvPr/>
          </p:nvSpPr>
          <p:spPr bwMode="auto">
            <a:xfrm>
              <a:off x="3951288" y="2584451"/>
              <a:ext cx="23813" cy="23813"/>
            </a:xfrm>
            <a:custGeom>
              <a:avLst/>
              <a:gdLst>
                <a:gd name="T0" fmla="*/ 0 w 8"/>
                <a:gd name="T1" fmla="*/ 7 h 8"/>
                <a:gd name="T2" fmla="*/ 1 w 8"/>
                <a:gd name="T3" fmla="*/ 8 h 8"/>
                <a:gd name="T4" fmla="*/ 2 w 8"/>
                <a:gd name="T5" fmla="*/ 7 h 8"/>
                <a:gd name="T6" fmla="*/ 3 w 8"/>
                <a:gd name="T7" fmla="*/ 6 h 8"/>
                <a:gd name="T8" fmla="*/ 5 w 8"/>
                <a:gd name="T9" fmla="*/ 6 h 8"/>
                <a:gd name="T10" fmla="*/ 6 w 8"/>
                <a:gd name="T11" fmla="*/ 4 h 8"/>
                <a:gd name="T12" fmla="*/ 7 w 8"/>
                <a:gd name="T13" fmla="*/ 3 h 8"/>
                <a:gd name="T14" fmla="*/ 8 w 8"/>
                <a:gd name="T15" fmla="*/ 1 h 8"/>
                <a:gd name="T16" fmla="*/ 8 w 8"/>
                <a:gd name="T17" fmla="*/ 0 h 8"/>
                <a:gd name="T18" fmla="*/ 6 w 8"/>
                <a:gd name="T19" fmla="*/ 0 h 8"/>
                <a:gd name="T20" fmla="*/ 4 w 8"/>
                <a:gd name="T21" fmla="*/ 1 h 8"/>
                <a:gd name="T22" fmla="*/ 3 w 8"/>
                <a:gd name="T23" fmla="*/ 2 h 8"/>
                <a:gd name="T24" fmla="*/ 3 w 8"/>
                <a:gd name="T25" fmla="*/ 3 h 8"/>
                <a:gd name="T26" fmla="*/ 2 w 8"/>
                <a:gd name="T27" fmla="*/ 2 h 8"/>
                <a:gd name="T28" fmla="*/ 1 w 8"/>
                <a:gd name="T29" fmla="*/ 2 h 8"/>
                <a:gd name="T30" fmla="*/ 0 w 8"/>
                <a:gd name="T31" fmla="*/ 4 h 8"/>
                <a:gd name="T32" fmla="*/ 1 w 8"/>
                <a:gd name="T33" fmla="*/ 4 h 8"/>
                <a:gd name="T34" fmla="*/ 1 w 8"/>
                <a:gd name="T35" fmla="*/ 5 h 8"/>
                <a:gd name="T36" fmla="*/ 0 w 8"/>
                <a:gd name="T3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" h="8">
                  <a:moveTo>
                    <a:pt x="0" y="7"/>
                  </a:moveTo>
                  <a:cubicBezTo>
                    <a:pt x="0" y="7"/>
                    <a:pt x="0" y="8"/>
                    <a:pt x="1" y="8"/>
                  </a:cubicBezTo>
                  <a:cubicBezTo>
                    <a:pt x="1" y="8"/>
                    <a:pt x="2" y="8"/>
                    <a:pt x="2" y="7"/>
                  </a:cubicBezTo>
                  <a:cubicBezTo>
                    <a:pt x="2" y="7"/>
                    <a:pt x="3" y="7"/>
                    <a:pt x="3" y="6"/>
                  </a:cubicBezTo>
                  <a:cubicBezTo>
                    <a:pt x="3" y="6"/>
                    <a:pt x="4" y="6"/>
                    <a:pt x="5" y="6"/>
                  </a:cubicBezTo>
                  <a:cubicBezTo>
                    <a:pt x="6" y="5"/>
                    <a:pt x="6" y="5"/>
                    <a:pt x="6" y="4"/>
                  </a:cubicBezTo>
                  <a:cubicBezTo>
                    <a:pt x="7" y="4"/>
                    <a:pt x="6" y="3"/>
                    <a:pt x="7" y="3"/>
                  </a:cubicBezTo>
                  <a:cubicBezTo>
                    <a:pt x="7" y="2"/>
                    <a:pt x="8" y="2"/>
                    <a:pt x="8" y="1"/>
                  </a:cubicBezTo>
                  <a:cubicBezTo>
                    <a:pt x="8" y="1"/>
                    <a:pt x="8" y="0"/>
                    <a:pt x="8" y="0"/>
                  </a:cubicBezTo>
                  <a:cubicBezTo>
                    <a:pt x="8" y="0"/>
                    <a:pt x="7" y="0"/>
                    <a:pt x="6" y="0"/>
                  </a:cubicBezTo>
                  <a:cubicBezTo>
                    <a:pt x="5" y="1"/>
                    <a:pt x="5" y="1"/>
                    <a:pt x="4" y="1"/>
                  </a:cubicBezTo>
                  <a:cubicBezTo>
                    <a:pt x="4" y="1"/>
                    <a:pt x="3" y="2"/>
                    <a:pt x="3" y="2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2" y="3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1" y="5"/>
                    <a:pt x="2" y="5"/>
                    <a:pt x="1" y="5"/>
                  </a:cubicBezTo>
                  <a:cubicBezTo>
                    <a:pt x="1" y="5"/>
                    <a:pt x="0" y="7"/>
                    <a:pt x="0" y="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459" name="Freeform 463"/>
            <p:cNvSpPr>
              <a:spLocks/>
            </p:cNvSpPr>
            <p:nvPr/>
          </p:nvSpPr>
          <p:spPr bwMode="auto">
            <a:xfrm>
              <a:off x="4041776" y="2563814"/>
              <a:ext cx="14288" cy="12700"/>
            </a:xfrm>
            <a:custGeom>
              <a:avLst/>
              <a:gdLst>
                <a:gd name="T0" fmla="*/ 0 w 5"/>
                <a:gd name="T1" fmla="*/ 2 h 4"/>
                <a:gd name="T2" fmla="*/ 0 w 5"/>
                <a:gd name="T3" fmla="*/ 2 h 4"/>
                <a:gd name="T4" fmla="*/ 0 w 5"/>
                <a:gd name="T5" fmla="*/ 1 h 4"/>
                <a:gd name="T6" fmla="*/ 2 w 5"/>
                <a:gd name="T7" fmla="*/ 0 h 4"/>
                <a:gd name="T8" fmla="*/ 2 w 5"/>
                <a:gd name="T9" fmla="*/ 0 h 4"/>
                <a:gd name="T10" fmla="*/ 3 w 5"/>
                <a:gd name="T11" fmla="*/ 1 h 4"/>
                <a:gd name="T12" fmla="*/ 5 w 5"/>
                <a:gd name="T13" fmla="*/ 2 h 4"/>
                <a:gd name="T14" fmla="*/ 5 w 5"/>
                <a:gd name="T15" fmla="*/ 2 h 4"/>
                <a:gd name="T16" fmla="*/ 4 w 5"/>
                <a:gd name="T17" fmla="*/ 3 h 4"/>
                <a:gd name="T18" fmla="*/ 2 w 5"/>
                <a:gd name="T19" fmla="*/ 2 h 4"/>
                <a:gd name="T20" fmla="*/ 1 w 5"/>
                <a:gd name="T21" fmla="*/ 3 h 4"/>
                <a:gd name="T22" fmla="*/ 1 w 5"/>
                <a:gd name="T23" fmla="*/ 4 h 4"/>
                <a:gd name="T24" fmla="*/ 0 w 5"/>
                <a:gd name="T25" fmla="*/ 4 h 4"/>
                <a:gd name="T26" fmla="*/ 0 w 5"/>
                <a:gd name="T27" fmla="*/ 3 h 4"/>
                <a:gd name="T28" fmla="*/ 0 w 5"/>
                <a:gd name="T2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4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1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3" y="2"/>
                    <a:pt x="3" y="2"/>
                    <a:pt x="2" y="2"/>
                  </a:cubicBezTo>
                  <a:cubicBezTo>
                    <a:pt x="2" y="3"/>
                    <a:pt x="1" y="3"/>
                    <a:pt x="1" y="3"/>
                  </a:cubicBezTo>
                  <a:cubicBezTo>
                    <a:pt x="1" y="3"/>
                    <a:pt x="1" y="4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3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460" name="Freeform 464"/>
            <p:cNvSpPr>
              <a:spLocks/>
            </p:cNvSpPr>
            <p:nvPr/>
          </p:nvSpPr>
          <p:spPr bwMode="auto">
            <a:xfrm>
              <a:off x="4083051" y="2511426"/>
              <a:ext cx="25400" cy="33338"/>
            </a:xfrm>
            <a:custGeom>
              <a:avLst/>
              <a:gdLst>
                <a:gd name="T0" fmla="*/ 2 w 9"/>
                <a:gd name="T1" fmla="*/ 4 h 11"/>
                <a:gd name="T2" fmla="*/ 1 w 9"/>
                <a:gd name="T3" fmla="*/ 5 h 11"/>
                <a:gd name="T4" fmla="*/ 2 w 9"/>
                <a:gd name="T5" fmla="*/ 5 h 11"/>
                <a:gd name="T6" fmla="*/ 2 w 9"/>
                <a:gd name="T7" fmla="*/ 6 h 11"/>
                <a:gd name="T8" fmla="*/ 3 w 9"/>
                <a:gd name="T9" fmla="*/ 6 h 11"/>
                <a:gd name="T10" fmla="*/ 1 w 9"/>
                <a:gd name="T11" fmla="*/ 6 h 11"/>
                <a:gd name="T12" fmla="*/ 1 w 9"/>
                <a:gd name="T13" fmla="*/ 6 h 11"/>
                <a:gd name="T14" fmla="*/ 0 w 9"/>
                <a:gd name="T15" fmla="*/ 7 h 11"/>
                <a:gd name="T16" fmla="*/ 1 w 9"/>
                <a:gd name="T17" fmla="*/ 8 h 11"/>
                <a:gd name="T18" fmla="*/ 2 w 9"/>
                <a:gd name="T19" fmla="*/ 8 h 11"/>
                <a:gd name="T20" fmla="*/ 2 w 9"/>
                <a:gd name="T21" fmla="*/ 9 h 11"/>
                <a:gd name="T22" fmla="*/ 2 w 9"/>
                <a:gd name="T23" fmla="*/ 10 h 11"/>
                <a:gd name="T24" fmla="*/ 3 w 9"/>
                <a:gd name="T25" fmla="*/ 11 h 11"/>
                <a:gd name="T26" fmla="*/ 4 w 9"/>
                <a:gd name="T27" fmla="*/ 10 h 11"/>
                <a:gd name="T28" fmla="*/ 4 w 9"/>
                <a:gd name="T29" fmla="*/ 9 h 11"/>
                <a:gd name="T30" fmla="*/ 4 w 9"/>
                <a:gd name="T31" fmla="*/ 7 h 11"/>
                <a:gd name="T32" fmla="*/ 4 w 9"/>
                <a:gd name="T33" fmla="*/ 6 h 11"/>
                <a:gd name="T34" fmla="*/ 5 w 9"/>
                <a:gd name="T35" fmla="*/ 5 h 11"/>
                <a:gd name="T36" fmla="*/ 6 w 9"/>
                <a:gd name="T37" fmla="*/ 4 h 11"/>
                <a:gd name="T38" fmla="*/ 7 w 9"/>
                <a:gd name="T39" fmla="*/ 3 h 11"/>
                <a:gd name="T40" fmla="*/ 7 w 9"/>
                <a:gd name="T41" fmla="*/ 2 h 11"/>
                <a:gd name="T42" fmla="*/ 8 w 9"/>
                <a:gd name="T43" fmla="*/ 2 h 11"/>
                <a:gd name="T44" fmla="*/ 8 w 9"/>
                <a:gd name="T45" fmla="*/ 1 h 11"/>
                <a:gd name="T46" fmla="*/ 7 w 9"/>
                <a:gd name="T47" fmla="*/ 0 h 11"/>
                <a:gd name="T48" fmla="*/ 6 w 9"/>
                <a:gd name="T49" fmla="*/ 1 h 11"/>
                <a:gd name="T50" fmla="*/ 6 w 9"/>
                <a:gd name="T51" fmla="*/ 2 h 11"/>
                <a:gd name="T52" fmla="*/ 5 w 9"/>
                <a:gd name="T53" fmla="*/ 3 h 11"/>
                <a:gd name="T54" fmla="*/ 4 w 9"/>
                <a:gd name="T55" fmla="*/ 3 h 11"/>
                <a:gd name="T56" fmla="*/ 4 w 9"/>
                <a:gd name="T57" fmla="*/ 4 h 11"/>
                <a:gd name="T58" fmla="*/ 2 w 9"/>
                <a:gd name="T59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" h="11">
                  <a:moveTo>
                    <a:pt x="2" y="4"/>
                  </a:moveTo>
                  <a:cubicBezTo>
                    <a:pt x="2" y="4"/>
                    <a:pt x="1" y="4"/>
                    <a:pt x="1" y="5"/>
                  </a:cubicBezTo>
                  <a:cubicBezTo>
                    <a:pt x="1" y="5"/>
                    <a:pt x="2" y="5"/>
                    <a:pt x="2" y="5"/>
                  </a:cubicBezTo>
                  <a:cubicBezTo>
                    <a:pt x="2" y="5"/>
                    <a:pt x="2" y="6"/>
                    <a:pt x="2" y="6"/>
                  </a:cubicBezTo>
                  <a:cubicBezTo>
                    <a:pt x="2" y="6"/>
                    <a:pt x="3" y="6"/>
                    <a:pt x="3" y="6"/>
                  </a:cubicBezTo>
                  <a:cubicBezTo>
                    <a:pt x="2" y="6"/>
                    <a:pt x="2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6"/>
                    <a:pt x="0" y="7"/>
                    <a:pt x="0" y="7"/>
                  </a:cubicBezTo>
                  <a:cubicBezTo>
                    <a:pt x="0" y="7"/>
                    <a:pt x="1" y="8"/>
                    <a:pt x="1" y="8"/>
                  </a:cubicBezTo>
                  <a:cubicBezTo>
                    <a:pt x="1" y="8"/>
                    <a:pt x="2" y="8"/>
                    <a:pt x="2" y="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1"/>
                    <a:pt x="3" y="11"/>
                  </a:cubicBezTo>
                  <a:cubicBezTo>
                    <a:pt x="3" y="11"/>
                    <a:pt x="4" y="11"/>
                    <a:pt x="4" y="10"/>
                  </a:cubicBezTo>
                  <a:cubicBezTo>
                    <a:pt x="4" y="10"/>
                    <a:pt x="4" y="9"/>
                    <a:pt x="4" y="9"/>
                  </a:cubicBezTo>
                  <a:cubicBezTo>
                    <a:pt x="4" y="9"/>
                    <a:pt x="5" y="8"/>
                    <a:pt x="4" y="7"/>
                  </a:cubicBezTo>
                  <a:cubicBezTo>
                    <a:pt x="4" y="7"/>
                    <a:pt x="4" y="7"/>
                    <a:pt x="4" y="6"/>
                  </a:cubicBezTo>
                  <a:cubicBezTo>
                    <a:pt x="5" y="6"/>
                    <a:pt x="5" y="6"/>
                    <a:pt x="5" y="5"/>
                  </a:cubicBezTo>
                  <a:cubicBezTo>
                    <a:pt x="5" y="5"/>
                    <a:pt x="6" y="4"/>
                    <a:pt x="6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2"/>
                  </a:cubicBezTo>
                  <a:cubicBezTo>
                    <a:pt x="7" y="2"/>
                    <a:pt x="7" y="2"/>
                    <a:pt x="8" y="2"/>
                  </a:cubicBezTo>
                  <a:cubicBezTo>
                    <a:pt x="8" y="2"/>
                    <a:pt x="9" y="2"/>
                    <a:pt x="8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6" y="1"/>
                    <a:pt x="6" y="1"/>
                  </a:cubicBezTo>
                  <a:cubicBezTo>
                    <a:pt x="6" y="1"/>
                    <a:pt x="7" y="2"/>
                    <a:pt x="6" y="2"/>
                  </a:cubicBezTo>
                  <a:cubicBezTo>
                    <a:pt x="6" y="2"/>
                    <a:pt x="5" y="3"/>
                    <a:pt x="5" y="3"/>
                  </a:cubicBezTo>
                  <a:cubicBezTo>
                    <a:pt x="4" y="3"/>
                    <a:pt x="5" y="3"/>
                    <a:pt x="4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2" y="4"/>
                    <a:pt x="2" y="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461" name="Freeform 465"/>
            <p:cNvSpPr>
              <a:spLocks/>
            </p:cNvSpPr>
            <p:nvPr/>
          </p:nvSpPr>
          <p:spPr bwMode="auto">
            <a:xfrm>
              <a:off x="4187826" y="2733676"/>
              <a:ext cx="95250" cy="90488"/>
            </a:xfrm>
            <a:custGeom>
              <a:avLst/>
              <a:gdLst>
                <a:gd name="T0" fmla="*/ 32 w 33"/>
                <a:gd name="T1" fmla="*/ 3 h 31"/>
                <a:gd name="T2" fmla="*/ 31 w 33"/>
                <a:gd name="T3" fmla="*/ 3 h 31"/>
                <a:gd name="T4" fmla="*/ 29 w 33"/>
                <a:gd name="T5" fmla="*/ 1 h 31"/>
                <a:gd name="T6" fmla="*/ 26 w 33"/>
                <a:gd name="T7" fmla="*/ 1 h 31"/>
                <a:gd name="T8" fmla="*/ 24 w 33"/>
                <a:gd name="T9" fmla="*/ 0 h 31"/>
                <a:gd name="T10" fmla="*/ 22 w 33"/>
                <a:gd name="T11" fmla="*/ 1 h 31"/>
                <a:gd name="T12" fmla="*/ 19 w 33"/>
                <a:gd name="T13" fmla="*/ 1 h 31"/>
                <a:gd name="T14" fmla="*/ 16 w 33"/>
                <a:gd name="T15" fmla="*/ 1 h 31"/>
                <a:gd name="T16" fmla="*/ 18 w 33"/>
                <a:gd name="T17" fmla="*/ 2 h 31"/>
                <a:gd name="T18" fmla="*/ 20 w 33"/>
                <a:gd name="T19" fmla="*/ 2 h 31"/>
                <a:gd name="T20" fmla="*/ 17 w 33"/>
                <a:gd name="T21" fmla="*/ 4 h 31"/>
                <a:gd name="T22" fmla="*/ 16 w 33"/>
                <a:gd name="T23" fmla="*/ 5 h 31"/>
                <a:gd name="T24" fmla="*/ 17 w 33"/>
                <a:gd name="T25" fmla="*/ 6 h 31"/>
                <a:gd name="T26" fmla="*/ 17 w 33"/>
                <a:gd name="T27" fmla="*/ 8 h 31"/>
                <a:gd name="T28" fmla="*/ 19 w 33"/>
                <a:gd name="T29" fmla="*/ 8 h 31"/>
                <a:gd name="T30" fmla="*/ 18 w 33"/>
                <a:gd name="T31" fmla="*/ 10 h 31"/>
                <a:gd name="T32" fmla="*/ 16 w 33"/>
                <a:gd name="T33" fmla="*/ 12 h 31"/>
                <a:gd name="T34" fmla="*/ 15 w 33"/>
                <a:gd name="T35" fmla="*/ 11 h 31"/>
                <a:gd name="T36" fmla="*/ 16 w 33"/>
                <a:gd name="T37" fmla="*/ 9 h 31"/>
                <a:gd name="T38" fmla="*/ 14 w 33"/>
                <a:gd name="T39" fmla="*/ 7 h 31"/>
                <a:gd name="T40" fmla="*/ 14 w 33"/>
                <a:gd name="T41" fmla="*/ 6 h 31"/>
                <a:gd name="T42" fmla="*/ 12 w 33"/>
                <a:gd name="T43" fmla="*/ 5 h 31"/>
                <a:gd name="T44" fmla="*/ 12 w 33"/>
                <a:gd name="T45" fmla="*/ 4 h 31"/>
                <a:gd name="T46" fmla="*/ 10 w 33"/>
                <a:gd name="T47" fmla="*/ 6 h 31"/>
                <a:gd name="T48" fmla="*/ 10 w 33"/>
                <a:gd name="T49" fmla="*/ 10 h 31"/>
                <a:gd name="T50" fmla="*/ 8 w 33"/>
                <a:gd name="T51" fmla="*/ 15 h 31"/>
                <a:gd name="T52" fmla="*/ 6 w 33"/>
                <a:gd name="T53" fmla="*/ 17 h 31"/>
                <a:gd name="T54" fmla="*/ 6 w 33"/>
                <a:gd name="T55" fmla="*/ 19 h 31"/>
                <a:gd name="T56" fmla="*/ 9 w 33"/>
                <a:gd name="T57" fmla="*/ 19 h 31"/>
                <a:gd name="T58" fmla="*/ 12 w 33"/>
                <a:gd name="T59" fmla="*/ 19 h 31"/>
                <a:gd name="T60" fmla="*/ 8 w 33"/>
                <a:gd name="T61" fmla="*/ 20 h 31"/>
                <a:gd name="T62" fmla="*/ 6 w 33"/>
                <a:gd name="T63" fmla="*/ 20 h 31"/>
                <a:gd name="T64" fmla="*/ 3 w 33"/>
                <a:gd name="T65" fmla="*/ 20 h 31"/>
                <a:gd name="T66" fmla="*/ 2 w 33"/>
                <a:gd name="T67" fmla="*/ 21 h 31"/>
                <a:gd name="T68" fmla="*/ 2 w 33"/>
                <a:gd name="T69" fmla="*/ 23 h 31"/>
                <a:gd name="T70" fmla="*/ 4 w 33"/>
                <a:gd name="T71" fmla="*/ 23 h 31"/>
                <a:gd name="T72" fmla="*/ 1 w 33"/>
                <a:gd name="T73" fmla="*/ 23 h 31"/>
                <a:gd name="T74" fmla="*/ 3 w 33"/>
                <a:gd name="T75" fmla="*/ 24 h 31"/>
                <a:gd name="T76" fmla="*/ 4 w 33"/>
                <a:gd name="T77" fmla="*/ 25 h 31"/>
                <a:gd name="T78" fmla="*/ 6 w 33"/>
                <a:gd name="T79" fmla="*/ 24 h 31"/>
                <a:gd name="T80" fmla="*/ 8 w 33"/>
                <a:gd name="T81" fmla="*/ 23 h 31"/>
                <a:gd name="T82" fmla="*/ 11 w 33"/>
                <a:gd name="T83" fmla="*/ 22 h 31"/>
                <a:gd name="T84" fmla="*/ 14 w 33"/>
                <a:gd name="T85" fmla="*/ 24 h 31"/>
                <a:gd name="T86" fmla="*/ 18 w 33"/>
                <a:gd name="T87" fmla="*/ 24 h 31"/>
                <a:gd name="T88" fmla="*/ 19 w 33"/>
                <a:gd name="T89" fmla="*/ 26 h 31"/>
                <a:gd name="T90" fmla="*/ 18 w 33"/>
                <a:gd name="T91" fmla="*/ 29 h 31"/>
                <a:gd name="T92" fmla="*/ 21 w 33"/>
                <a:gd name="T93" fmla="*/ 30 h 31"/>
                <a:gd name="T94" fmla="*/ 23 w 33"/>
                <a:gd name="T95" fmla="*/ 31 h 31"/>
                <a:gd name="T96" fmla="*/ 21 w 33"/>
                <a:gd name="T97" fmla="*/ 27 h 31"/>
                <a:gd name="T98" fmla="*/ 22 w 33"/>
                <a:gd name="T99" fmla="*/ 25 h 31"/>
                <a:gd name="T100" fmla="*/ 23 w 33"/>
                <a:gd name="T101" fmla="*/ 20 h 31"/>
                <a:gd name="T102" fmla="*/ 24 w 33"/>
                <a:gd name="T103" fmla="*/ 18 h 31"/>
                <a:gd name="T104" fmla="*/ 28 w 33"/>
                <a:gd name="T105" fmla="*/ 16 h 31"/>
                <a:gd name="T106" fmla="*/ 30 w 33"/>
                <a:gd name="T107" fmla="*/ 13 h 31"/>
                <a:gd name="T108" fmla="*/ 29 w 33"/>
                <a:gd name="T109" fmla="*/ 10 h 31"/>
                <a:gd name="T110" fmla="*/ 31 w 33"/>
                <a:gd name="T111" fmla="*/ 8 h 31"/>
                <a:gd name="T112" fmla="*/ 32 w 33"/>
                <a:gd name="T113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3" h="31">
                  <a:moveTo>
                    <a:pt x="32" y="4"/>
                  </a:moveTo>
                  <a:cubicBezTo>
                    <a:pt x="32" y="4"/>
                    <a:pt x="32" y="3"/>
                    <a:pt x="32" y="3"/>
                  </a:cubicBezTo>
                  <a:cubicBezTo>
                    <a:pt x="32" y="3"/>
                    <a:pt x="32" y="3"/>
                    <a:pt x="31" y="3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0" y="2"/>
                    <a:pt x="29" y="2"/>
                    <a:pt x="29" y="1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7" y="1"/>
                    <a:pt x="26" y="1"/>
                    <a:pt x="26" y="1"/>
                  </a:cubicBezTo>
                  <a:cubicBezTo>
                    <a:pt x="26" y="1"/>
                    <a:pt x="25" y="1"/>
                    <a:pt x="25" y="1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3" y="0"/>
                    <a:pt x="23" y="1"/>
                    <a:pt x="23" y="1"/>
                  </a:cubicBezTo>
                  <a:cubicBezTo>
                    <a:pt x="23" y="1"/>
                    <a:pt x="22" y="1"/>
                    <a:pt x="22" y="1"/>
                  </a:cubicBezTo>
                  <a:cubicBezTo>
                    <a:pt x="22" y="1"/>
                    <a:pt x="22" y="1"/>
                    <a:pt x="21" y="1"/>
                  </a:cubicBezTo>
                  <a:cubicBezTo>
                    <a:pt x="20" y="0"/>
                    <a:pt x="20" y="1"/>
                    <a:pt x="19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7" y="1"/>
                    <a:pt x="16" y="1"/>
                  </a:cubicBezTo>
                  <a:cubicBezTo>
                    <a:pt x="16" y="2"/>
                    <a:pt x="16" y="2"/>
                    <a:pt x="17" y="2"/>
                  </a:cubicBezTo>
                  <a:cubicBezTo>
                    <a:pt x="17" y="2"/>
                    <a:pt x="17" y="2"/>
                    <a:pt x="18" y="2"/>
                  </a:cubicBezTo>
                  <a:cubicBezTo>
                    <a:pt x="19" y="1"/>
                    <a:pt x="19" y="1"/>
                    <a:pt x="20" y="1"/>
                  </a:cubicBezTo>
                  <a:cubicBezTo>
                    <a:pt x="20" y="1"/>
                    <a:pt x="20" y="2"/>
                    <a:pt x="20" y="2"/>
                  </a:cubicBezTo>
                  <a:cubicBezTo>
                    <a:pt x="19" y="2"/>
                    <a:pt x="18" y="3"/>
                    <a:pt x="18" y="3"/>
                  </a:cubicBezTo>
                  <a:cubicBezTo>
                    <a:pt x="18" y="3"/>
                    <a:pt x="18" y="3"/>
                    <a:pt x="17" y="4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6" y="5"/>
                    <a:pt x="16" y="5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7"/>
                  </a:cubicBezTo>
                  <a:cubicBezTo>
                    <a:pt x="16" y="7"/>
                    <a:pt x="17" y="7"/>
                    <a:pt x="17" y="8"/>
                  </a:cubicBezTo>
                  <a:cubicBezTo>
                    <a:pt x="17" y="8"/>
                    <a:pt x="17" y="8"/>
                    <a:pt x="17" y="7"/>
                  </a:cubicBezTo>
                  <a:cubicBezTo>
                    <a:pt x="18" y="7"/>
                    <a:pt x="18" y="7"/>
                    <a:pt x="19" y="8"/>
                  </a:cubicBezTo>
                  <a:cubicBezTo>
                    <a:pt x="19" y="9"/>
                    <a:pt x="18" y="9"/>
                    <a:pt x="18" y="9"/>
                  </a:cubicBezTo>
                  <a:cubicBezTo>
                    <a:pt x="18" y="9"/>
                    <a:pt x="18" y="10"/>
                    <a:pt x="18" y="10"/>
                  </a:cubicBezTo>
                  <a:cubicBezTo>
                    <a:pt x="18" y="10"/>
                    <a:pt x="18" y="11"/>
                    <a:pt x="17" y="11"/>
                  </a:cubicBezTo>
                  <a:cubicBezTo>
                    <a:pt x="17" y="11"/>
                    <a:pt x="17" y="12"/>
                    <a:pt x="16" y="12"/>
                  </a:cubicBezTo>
                  <a:cubicBezTo>
                    <a:pt x="16" y="12"/>
                    <a:pt x="15" y="12"/>
                    <a:pt x="15" y="12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0"/>
                    <a:pt x="15" y="10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8"/>
                    <a:pt x="15" y="9"/>
                    <a:pt x="15" y="8"/>
                  </a:cubicBezTo>
                  <a:cubicBezTo>
                    <a:pt x="15" y="8"/>
                    <a:pt x="15" y="8"/>
                    <a:pt x="14" y="7"/>
                  </a:cubicBezTo>
                  <a:cubicBezTo>
                    <a:pt x="14" y="7"/>
                    <a:pt x="15" y="7"/>
                    <a:pt x="15" y="6"/>
                  </a:cubicBezTo>
                  <a:cubicBezTo>
                    <a:pt x="15" y="6"/>
                    <a:pt x="14" y="6"/>
                    <a:pt x="14" y="6"/>
                  </a:cubicBezTo>
                  <a:cubicBezTo>
                    <a:pt x="14" y="6"/>
                    <a:pt x="13" y="7"/>
                    <a:pt x="12" y="7"/>
                  </a:cubicBezTo>
                  <a:cubicBezTo>
                    <a:pt x="12" y="7"/>
                    <a:pt x="12" y="6"/>
                    <a:pt x="12" y="5"/>
                  </a:cubicBezTo>
                  <a:cubicBezTo>
                    <a:pt x="12" y="4"/>
                    <a:pt x="13" y="5"/>
                    <a:pt x="13" y="4"/>
                  </a:cubicBezTo>
                  <a:cubicBezTo>
                    <a:pt x="13" y="3"/>
                    <a:pt x="12" y="3"/>
                    <a:pt x="12" y="4"/>
                  </a:cubicBezTo>
                  <a:cubicBezTo>
                    <a:pt x="12" y="4"/>
                    <a:pt x="12" y="5"/>
                    <a:pt x="11" y="5"/>
                  </a:cubicBezTo>
                  <a:cubicBezTo>
                    <a:pt x="11" y="6"/>
                    <a:pt x="11" y="6"/>
                    <a:pt x="10" y="6"/>
                  </a:cubicBezTo>
                  <a:cubicBezTo>
                    <a:pt x="10" y="7"/>
                    <a:pt x="10" y="9"/>
                    <a:pt x="11" y="9"/>
                  </a:cubicBezTo>
                  <a:cubicBezTo>
                    <a:pt x="11" y="9"/>
                    <a:pt x="10" y="10"/>
                    <a:pt x="10" y="10"/>
                  </a:cubicBezTo>
                  <a:cubicBezTo>
                    <a:pt x="10" y="11"/>
                    <a:pt x="10" y="12"/>
                    <a:pt x="10" y="12"/>
                  </a:cubicBezTo>
                  <a:cubicBezTo>
                    <a:pt x="9" y="13"/>
                    <a:pt x="8" y="14"/>
                    <a:pt x="8" y="15"/>
                  </a:cubicBezTo>
                  <a:cubicBezTo>
                    <a:pt x="8" y="15"/>
                    <a:pt x="7" y="16"/>
                    <a:pt x="7" y="16"/>
                  </a:cubicBezTo>
                  <a:cubicBezTo>
                    <a:pt x="7" y="16"/>
                    <a:pt x="6" y="17"/>
                    <a:pt x="6" y="17"/>
                  </a:cubicBezTo>
                  <a:cubicBezTo>
                    <a:pt x="5" y="17"/>
                    <a:pt x="5" y="17"/>
                    <a:pt x="5" y="18"/>
                  </a:cubicBezTo>
                  <a:cubicBezTo>
                    <a:pt x="5" y="19"/>
                    <a:pt x="5" y="18"/>
                    <a:pt x="6" y="19"/>
                  </a:cubicBezTo>
                  <a:cubicBezTo>
                    <a:pt x="6" y="19"/>
                    <a:pt x="6" y="19"/>
                    <a:pt x="7" y="19"/>
                  </a:cubicBezTo>
                  <a:cubicBezTo>
                    <a:pt x="8" y="19"/>
                    <a:pt x="8" y="19"/>
                    <a:pt x="9" y="19"/>
                  </a:cubicBezTo>
                  <a:cubicBezTo>
                    <a:pt x="10" y="19"/>
                    <a:pt x="11" y="19"/>
                    <a:pt x="11" y="19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2" y="19"/>
                    <a:pt x="10" y="20"/>
                    <a:pt x="10" y="19"/>
                  </a:cubicBezTo>
                  <a:cubicBezTo>
                    <a:pt x="9" y="19"/>
                    <a:pt x="9" y="19"/>
                    <a:pt x="8" y="20"/>
                  </a:cubicBezTo>
                  <a:cubicBezTo>
                    <a:pt x="8" y="20"/>
                    <a:pt x="7" y="20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5" y="19"/>
                    <a:pt x="5" y="19"/>
                    <a:pt x="4" y="19"/>
                  </a:cubicBezTo>
                  <a:cubicBezTo>
                    <a:pt x="4" y="19"/>
                    <a:pt x="3" y="20"/>
                    <a:pt x="3" y="20"/>
                  </a:cubicBezTo>
                  <a:cubicBezTo>
                    <a:pt x="3" y="20"/>
                    <a:pt x="2" y="20"/>
                    <a:pt x="2" y="20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1" y="21"/>
                    <a:pt x="0" y="21"/>
                  </a:cubicBezTo>
                  <a:cubicBezTo>
                    <a:pt x="0" y="22"/>
                    <a:pt x="1" y="22"/>
                    <a:pt x="2" y="23"/>
                  </a:cubicBezTo>
                  <a:cubicBezTo>
                    <a:pt x="2" y="23"/>
                    <a:pt x="3" y="22"/>
                    <a:pt x="3" y="22"/>
                  </a:cubicBezTo>
                  <a:cubicBezTo>
                    <a:pt x="4" y="22"/>
                    <a:pt x="4" y="23"/>
                    <a:pt x="4" y="23"/>
                  </a:cubicBezTo>
                  <a:cubicBezTo>
                    <a:pt x="4" y="23"/>
                    <a:pt x="3" y="23"/>
                    <a:pt x="3" y="23"/>
                  </a:cubicBezTo>
                  <a:cubicBezTo>
                    <a:pt x="2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2" y="23"/>
                    <a:pt x="2" y="24"/>
                    <a:pt x="3" y="24"/>
                  </a:cubicBezTo>
                  <a:cubicBezTo>
                    <a:pt x="3" y="24"/>
                    <a:pt x="4" y="24"/>
                    <a:pt x="4" y="24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5" y="26"/>
                    <a:pt x="5" y="26"/>
                    <a:pt x="5" y="25"/>
                  </a:cubicBezTo>
                  <a:cubicBezTo>
                    <a:pt x="5" y="24"/>
                    <a:pt x="5" y="24"/>
                    <a:pt x="6" y="24"/>
                  </a:cubicBezTo>
                  <a:cubicBezTo>
                    <a:pt x="7" y="24"/>
                    <a:pt x="7" y="23"/>
                    <a:pt x="7" y="23"/>
                  </a:cubicBezTo>
                  <a:cubicBezTo>
                    <a:pt x="7" y="23"/>
                    <a:pt x="8" y="22"/>
                    <a:pt x="8" y="23"/>
                  </a:cubicBezTo>
                  <a:cubicBezTo>
                    <a:pt x="9" y="23"/>
                    <a:pt x="10" y="23"/>
                    <a:pt x="10" y="23"/>
                  </a:cubicBezTo>
                  <a:cubicBezTo>
                    <a:pt x="11" y="23"/>
                    <a:pt x="11" y="22"/>
                    <a:pt x="11" y="22"/>
                  </a:cubicBezTo>
                  <a:cubicBezTo>
                    <a:pt x="12" y="22"/>
                    <a:pt x="12" y="22"/>
                    <a:pt x="13" y="22"/>
                  </a:cubicBezTo>
                  <a:cubicBezTo>
                    <a:pt x="13" y="23"/>
                    <a:pt x="13" y="23"/>
                    <a:pt x="14" y="24"/>
                  </a:cubicBezTo>
                  <a:cubicBezTo>
                    <a:pt x="14" y="24"/>
                    <a:pt x="15" y="24"/>
                    <a:pt x="15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5"/>
                    <a:pt x="18" y="25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20" y="26"/>
                    <a:pt x="20" y="27"/>
                  </a:cubicBezTo>
                  <a:cubicBezTo>
                    <a:pt x="19" y="27"/>
                    <a:pt x="18" y="29"/>
                    <a:pt x="18" y="29"/>
                  </a:cubicBezTo>
                  <a:cubicBezTo>
                    <a:pt x="19" y="29"/>
                    <a:pt x="19" y="28"/>
                    <a:pt x="20" y="29"/>
                  </a:cubicBezTo>
                  <a:cubicBezTo>
                    <a:pt x="20" y="29"/>
                    <a:pt x="21" y="30"/>
                    <a:pt x="21" y="30"/>
                  </a:cubicBezTo>
                  <a:cubicBezTo>
                    <a:pt x="21" y="30"/>
                    <a:pt x="22" y="30"/>
                    <a:pt x="22" y="31"/>
                  </a:cubicBezTo>
                  <a:cubicBezTo>
                    <a:pt x="22" y="31"/>
                    <a:pt x="23" y="31"/>
                    <a:pt x="23" y="31"/>
                  </a:cubicBezTo>
                  <a:cubicBezTo>
                    <a:pt x="23" y="31"/>
                    <a:pt x="23" y="30"/>
                    <a:pt x="22" y="30"/>
                  </a:cubicBezTo>
                  <a:cubicBezTo>
                    <a:pt x="22" y="29"/>
                    <a:pt x="21" y="28"/>
                    <a:pt x="21" y="27"/>
                  </a:cubicBezTo>
                  <a:cubicBezTo>
                    <a:pt x="21" y="27"/>
                    <a:pt x="22" y="26"/>
                    <a:pt x="22" y="26"/>
                  </a:cubicBezTo>
                  <a:cubicBezTo>
                    <a:pt x="22" y="26"/>
                    <a:pt x="23" y="25"/>
                    <a:pt x="22" y="25"/>
                  </a:cubicBezTo>
                  <a:cubicBezTo>
                    <a:pt x="22" y="24"/>
                    <a:pt x="23" y="23"/>
                    <a:pt x="23" y="23"/>
                  </a:cubicBezTo>
                  <a:cubicBezTo>
                    <a:pt x="23" y="22"/>
                    <a:pt x="23" y="21"/>
                    <a:pt x="23" y="20"/>
                  </a:cubicBezTo>
                  <a:cubicBezTo>
                    <a:pt x="22" y="20"/>
                    <a:pt x="22" y="20"/>
                    <a:pt x="22" y="19"/>
                  </a:cubicBezTo>
                  <a:cubicBezTo>
                    <a:pt x="22" y="18"/>
                    <a:pt x="24" y="18"/>
                    <a:pt x="24" y="18"/>
                  </a:cubicBezTo>
                  <a:cubicBezTo>
                    <a:pt x="25" y="18"/>
                    <a:pt x="27" y="17"/>
                    <a:pt x="28" y="17"/>
                  </a:cubicBezTo>
                  <a:cubicBezTo>
                    <a:pt x="29" y="17"/>
                    <a:pt x="28" y="16"/>
                    <a:pt x="28" y="16"/>
                  </a:cubicBezTo>
                  <a:cubicBezTo>
                    <a:pt x="28" y="15"/>
                    <a:pt x="29" y="15"/>
                    <a:pt x="29" y="15"/>
                  </a:cubicBezTo>
                  <a:cubicBezTo>
                    <a:pt x="30" y="14"/>
                    <a:pt x="30" y="14"/>
                    <a:pt x="30" y="13"/>
                  </a:cubicBezTo>
                  <a:cubicBezTo>
                    <a:pt x="30" y="13"/>
                    <a:pt x="30" y="12"/>
                    <a:pt x="29" y="12"/>
                  </a:cubicBezTo>
                  <a:cubicBezTo>
                    <a:pt x="28" y="12"/>
                    <a:pt x="28" y="11"/>
                    <a:pt x="29" y="10"/>
                  </a:cubicBezTo>
                  <a:cubicBezTo>
                    <a:pt x="30" y="10"/>
                    <a:pt x="30" y="10"/>
                    <a:pt x="31" y="10"/>
                  </a:cubicBezTo>
                  <a:cubicBezTo>
                    <a:pt x="31" y="9"/>
                    <a:pt x="31" y="8"/>
                    <a:pt x="31" y="8"/>
                  </a:cubicBezTo>
                  <a:cubicBezTo>
                    <a:pt x="31" y="7"/>
                    <a:pt x="32" y="6"/>
                    <a:pt x="32" y="6"/>
                  </a:cubicBezTo>
                  <a:cubicBezTo>
                    <a:pt x="33" y="5"/>
                    <a:pt x="32" y="5"/>
                    <a:pt x="32" y="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462" name="Freeform 466"/>
            <p:cNvSpPr>
              <a:spLocks/>
            </p:cNvSpPr>
            <p:nvPr/>
          </p:nvSpPr>
          <p:spPr bwMode="auto">
            <a:xfrm>
              <a:off x="4164013" y="2797176"/>
              <a:ext cx="96838" cy="66675"/>
            </a:xfrm>
            <a:custGeom>
              <a:avLst/>
              <a:gdLst>
                <a:gd name="T0" fmla="*/ 30 w 33"/>
                <a:gd name="T1" fmla="*/ 9 h 23"/>
                <a:gd name="T2" fmla="*/ 29 w 33"/>
                <a:gd name="T3" fmla="*/ 8 h 23"/>
                <a:gd name="T4" fmla="*/ 28 w 33"/>
                <a:gd name="T5" fmla="*/ 7 h 23"/>
                <a:gd name="T6" fmla="*/ 26 w 33"/>
                <a:gd name="T7" fmla="*/ 7 h 23"/>
                <a:gd name="T8" fmla="*/ 28 w 33"/>
                <a:gd name="T9" fmla="*/ 5 h 23"/>
                <a:gd name="T10" fmla="*/ 27 w 33"/>
                <a:gd name="T11" fmla="*/ 4 h 23"/>
                <a:gd name="T12" fmla="*/ 26 w 33"/>
                <a:gd name="T13" fmla="*/ 3 h 23"/>
                <a:gd name="T14" fmla="*/ 26 w 33"/>
                <a:gd name="T15" fmla="*/ 2 h 23"/>
                <a:gd name="T16" fmla="*/ 23 w 33"/>
                <a:gd name="T17" fmla="*/ 2 h 23"/>
                <a:gd name="T18" fmla="*/ 22 w 33"/>
                <a:gd name="T19" fmla="*/ 2 h 23"/>
                <a:gd name="T20" fmla="*/ 21 w 33"/>
                <a:gd name="T21" fmla="*/ 0 h 23"/>
                <a:gd name="T22" fmla="*/ 19 w 33"/>
                <a:gd name="T23" fmla="*/ 0 h 23"/>
                <a:gd name="T24" fmla="*/ 18 w 33"/>
                <a:gd name="T25" fmla="*/ 1 h 23"/>
                <a:gd name="T26" fmla="*/ 16 w 33"/>
                <a:gd name="T27" fmla="*/ 1 h 23"/>
                <a:gd name="T28" fmla="*/ 15 w 33"/>
                <a:gd name="T29" fmla="*/ 1 h 23"/>
                <a:gd name="T30" fmla="*/ 14 w 33"/>
                <a:gd name="T31" fmla="*/ 2 h 23"/>
                <a:gd name="T32" fmla="*/ 13 w 33"/>
                <a:gd name="T33" fmla="*/ 3 h 23"/>
                <a:gd name="T34" fmla="*/ 12 w 33"/>
                <a:gd name="T35" fmla="*/ 3 h 23"/>
                <a:gd name="T36" fmla="*/ 12 w 33"/>
                <a:gd name="T37" fmla="*/ 2 h 23"/>
                <a:gd name="T38" fmla="*/ 11 w 33"/>
                <a:gd name="T39" fmla="*/ 2 h 23"/>
                <a:gd name="T40" fmla="*/ 9 w 33"/>
                <a:gd name="T41" fmla="*/ 1 h 23"/>
                <a:gd name="T42" fmla="*/ 7 w 33"/>
                <a:gd name="T43" fmla="*/ 1 h 23"/>
                <a:gd name="T44" fmla="*/ 5 w 33"/>
                <a:gd name="T45" fmla="*/ 2 h 23"/>
                <a:gd name="T46" fmla="*/ 2 w 33"/>
                <a:gd name="T47" fmla="*/ 3 h 23"/>
                <a:gd name="T48" fmla="*/ 0 w 33"/>
                <a:gd name="T49" fmla="*/ 4 h 23"/>
                <a:gd name="T50" fmla="*/ 0 w 33"/>
                <a:gd name="T51" fmla="*/ 5 h 23"/>
                <a:gd name="T52" fmla="*/ 1 w 33"/>
                <a:gd name="T53" fmla="*/ 7 h 23"/>
                <a:gd name="T54" fmla="*/ 4 w 33"/>
                <a:gd name="T55" fmla="*/ 9 h 23"/>
                <a:gd name="T56" fmla="*/ 6 w 33"/>
                <a:gd name="T57" fmla="*/ 10 h 23"/>
                <a:gd name="T58" fmla="*/ 9 w 33"/>
                <a:gd name="T59" fmla="*/ 11 h 23"/>
                <a:gd name="T60" fmla="*/ 11 w 33"/>
                <a:gd name="T61" fmla="*/ 12 h 23"/>
                <a:gd name="T62" fmla="*/ 13 w 33"/>
                <a:gd name="T63" fmla="*/ 14 h 23"/>
                <a:gd name="T64" fmla="*/ 13 w 33"/>
                <a:gd name="T65" fmla="*/ 16 h 23"/>
                <a:gd name="T66" fmla="*/ 17 w 33"/>
                <a:gd name="T67" fmla="*/ 17 h 23"/>
                <a:gd name="T68" fmla="*/ 21 w 33"/>
                <a:gd name="T69" fmla="*/ 18 h 23"/>
                <a:gd name="T70" fmla="*/ 25 w 33"/>
                <a:gd name="T71" fmla="*/ 21 h 23"/>
                <a:gd name="T72" fmla="*/ 27 w 33"/>
                <a:gd name="T73" fmla="*/ 21 h 23"/>
                <a:gd name="T74" fmla="*/ 30 w 33"/>
                <a:gd name="T75" fmla="*/ 22 h 23"/>
                <a:gd name="T76" fmla="*/ 30 w 33"/>
                <a:gd name="T77" fmla="*/ 21 h 23"/>
                <a:gd name="T78" fmla="*/ 28 w 33"/>
                <a:gd name="T79" fmla="*/ 19 h 23"/>
                <a:gd name="T80" fmla="*/ 28 w 33"/>
                <a:gd name="T81" fmla="*/ 18 h 23"/>
                <a:gd name="T82" fmla="*/ 29 w 33"/>
                <a:gd name="T83" fmla="*/ 16 h 23"/>
                <a:gd name="T84" fmla="*/ 30 w 33"/>
                <a:gd name="T85" fmla="*/ 14 h 23"/>
                <a:gd name="T86" fmla="*/ 32 w 33"/>
                <a:gd name="T87" fmla="*/ 13 h 23"/>
                <a:gd name="T88" fmla="*/ 32 w 33"/>
                <a:gd name="T89" fmla="*/ 11 h 23"/>
                <a:gd name="T90" fmla="*/ 31 w 33"/>
                <a:gd name="T91" fmla="*/ 9 h 23"/>
                <a:gd name="T92" fmla="*/ 30 w 33"/>
                <a:gd name="T93" fmla="*/ 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3" h="23">
                  <a:moveTo>
                    <a:pt x="30" y="9"/>
                  </a:moveTo>
                  <a:cubicBezTo>
                    <a:pt x="30" y="8"/>
                    <a:pt x="29" y="8"/>
                    <a:pt x="29" y="8"/>
                  </a:cubicBezTo>
                  <a:cubicBezTo>
                    <a:pt x="29" y="8"/>
                    <a:pt x="28" y="7"/>
                    <a:pt x="28" y="7"/>
                  </a:cubicBezTo>
                  <a:cubicBezTo>
                    <a:pt x="27" y="6"/>
                    <a:pt x="27" y="7"/>
                    <a:pt x="26" y="7"/>
                  </a:cubicBezTo>
                  <a:cubicBezTo>
                    <a:pt x="26" y="7"/>
                    <a:pt x="27" y="5"/>
                    <a:pt x="28" y="5"/>
                  </a:cubicBezTo>
                  <a:cubicBezTo>
                    <a:pt x="28" y="4"/>
                    <a:pt x="27" y="4"/>
                    <a:pt x="27" y="4"/>
                  </a:cubicBezTo>
                  <a:cubicBezTo>
                    <a:pt x="27" y="4"/>
                    <a:pt x="27" y="4"/>
                    <a:pt x="26" y="3"/>
                  </a:cubicBezTo>
                  <a:cubicBezTo>
                    <a:pt x="26" y="3"/>
                    <a:pt x="26" y="2"/>
                    <a:pt x="26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2"/>
                    <a:pt x="22" y="2"/>
                    <a:pt x="22" y="2"/>
                  </a:cubicBezTo>
                  <a:cubicBezTo>
                    <a:pt x="21" y="1"/>
                    <a:pt x="21" y="1"/>
                    <a:pt x="21" y="0"/>
                  </a:cubicBezTo>
                  <a:cubicBezTo>
                    <a:pt x="20" y="0"/>
                    <a:pt x="20" y="0"/>
                    <a:pt x="19" y="0"/>
                  </a:cubicBezTo>
                  <a:cubicBezTo>
                    <a:pt x="19" y="0"/>
                    <a:pt x="19" y="1"/>
                    <a:pt x="18" y="1"/>
                  </a:cubicBezTo>
                  <a:cubicBezTo>
                    <a:pt x="18" y="1"/>
                    <a:pt x="17" y="1"/>
                    <a:pt x="16" y="1"/>
                  </a:cubicBezTo>
                  <a:cubicBezTo>
                    <a:pt x="16" y="0"/>
                    <a:pt x="15" y="1"/>
                    <a:pt x="15" y="1"/>
                  </a:cubicBezTo>
                  <a:cubicBezTo>
                    <a:pt x="15" y="1"/>
                    <a:pt x="15" y="2"/>
                    <a:pt x="14" y="2"/>
                  </a:cubicBezTo>
                  <a:cubicBezTo>
                    <a:pt x="13" y="2"/>
                    <a:pt x="13" y="2"/>
                    <a:pt x="13" y="3"/>
                  </a:cubicBezTo>
                  <a:cubicBezTo>
                    <a:pt x="13" y="4"/>
                    <a:pt x="13" y="4"/>
                    <a:pt x="12" y="3"/>
                  </a:cubicBezTo>
                  <a:cubicBezTo>
                    <a:pt x="12" y="3"/>
                    <a:pt x="12" y="3"/>
                    <a:pt x="12" y="2"/>
                  </a:cubicBezTo>
                  <a:cubicBezTo>
                    <a:pt x="12" y="2"/>
                    <a:pt x="11" y="2"/>
                    <a:pt x="11" y="2"/>
                  </a:cubicBezTo>
                  <a:cubicBezTo>
                    <a:pt x="10" y="2"/>
                    <a:pt x="10" y="1"/>
                    <a:pt x="9" y="1"/>
                  </a:cubicBezTo>
                  <a:cubicBezTo>
                    <a:pt x="9" y="1"/>
                    <a:pt x="8" y="1"/>
                    <a:pt x="7" y="1"/>
                  </a:cubicBezTo>
                  <a:cubicBezTo>
                    <a:pt x="7" y="1"/>
                    <a:pt x="6" y="2"/>
                    <a:pt x="5" y="2"/>
                  </a:cubicBezTo>
                  <a:cubicBezTo>
                    <a:pt x="4" y="3"/>
                    <a:pt x="2" y="3"/>
                    <a:pt x="2" y="3"/>
                  </a:cubicBezTo>
                  <a:cubicBezTo>
                    <a:pt x="1" y="3"/>
                    <a:pt x="1" y="4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1" y="6"/>
                    <a:pt x="1" y="7"/>
                    <a:pt x="1" y="7"/>
                  </a:cubicBezTo>
                  <a:cubicBezTo>
                    <a:pt x="2" y="8"/>
                    <a:pt x="3" y="8"/>
                    <a:pt x="4" y="9"/>
                  </a:cubicBezTo>
                  <a:cubicBezTo>
                    <a:pt x="4" y="9"/>
                    <a:pt x="6" y="10"/>
                    <a:pt x="6" y="10"/>
                  </a:cubicBezTo>
                  <a:cubicBezTo>
                    <a:pt x="7" y="10"/>
                    <a:pt x="8" y="11"/>
                    <a:pt x="9" y="11"/>
                  </a:cubicBezTo>
                  <a:cubicBezTo>
                    <a:pt x="9" y="12"/>
                    <a:pt x="11" y="12"/>
                    <a:pt x="11" y="12"/>
                  </a:cubicBezTo>
                  <a:cubicBezTo>
                    <a:pt x="12" y="12"/>
                    <a:pt x="12" y="13"/>
                    <a:pt x="13" y="14"/>
                  </a:cubicBezTo>
                  <a:cubicBezTo>
                    <a:pt x="14" y="15"/>
                    <a:pt x="13" y="15"/>
                    <a:pt x="13" y="16"/>
                  </a:cubicBezTo>
                  <a:cubicBezTo>
                    <a:pt x="13" y="18"/>
                    <a:pt x="15" y="17"/>
                    <a:pt x="17" y="17"/>
                  </a:cubicBezTo>
                  <a:cubicBezTo>
                    <a:pt x="19" y="17"/>
                    <a:pt x="20" y="18"/>
                    <a:pt x="21" y="18"/>
                  </a:cubicBezTo>
                  <a:cubicBezTo>
                    <a:pt x="22" y="18"/>
                    <a:pt x="23" y="20"/>
                    <a:pt x="25" y="21"/>
                  </a:cubicBezTo>
                  <a:cubicBezTo>
                    <a:pt x="27" y="23"/>
                    <a:pt x="26" y="21"/>
                    <a:pt x="27" y="21"/>
                  </a:cubicBezTo>
                  <a:cubicBezTo>
                    <a:pt x="28" y="21"/>
                    <a:pt x="29" y="22"/>
                    <a:pt x="30" y="22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0" y="21"/>
                    <a:pt x="29" y="20"/>
                    <a:pt x="28" y="19"/>
                  </a:cubicBezTo>
                  <a:cubicBezTo>
                    <a:pt x="27" y="18"/>
                    <a:pt x="28" y="18"/>
                    <a:pt x="28" y="18"/>
                  </a:cubicBezTo>
                  <a:cubicBezTo>
                    <a:pt x="28" y="17"/>
                    <a:pt x="28" y="16"/>
                    <a:pt x="29" y="16"/>
                  </a:cubicBezTo>
                  <a:cubicBezTo>
                    <a:pt x="29" y="15"/>
                    <a:pt x="29" y="15"/>
                    <a:pt x="30" y="14"/>
                  </a:cubicBezTo>
                  <a:cubicBezTo>
                    <a:pt x="30" y="14"/>
                    <a:pt x="31" y="13"/>
                    <a:pt x="32" y="13"/>
                  </a:cubicBezTo>
                  <a:cubicBezTo>
                    <a:pt x="33" y="12"/>
                    <a:pt x="33" y="11"/>
                    <a:pt x="32" y="11"/>
                  </a:cubicBezTo>
                  <a:cubicBezTo>
                    <a:pt x="32" y="10"/>
                    <a:pt x="32" y="10"/>
                    <a:pt x="31" y="9"/>
                  </a:cubicBezTo>
                  <a:cubicBezTo>
                    <a:pt x="31" y="9"/>
                    <a:pt x="30" y="9"/>
                    <a:pt x="30" y="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463" name="Freeform 467"/>
            <p:cNvSpPr>
              <a:spLocks/>
            </p:cNvSpPr>
            <p:nvPr/>
          </p:nvSpPr>
          <p:spPr bwMode="auto">
            <a:xfrm>
              <a:off x="4313238" y="3062289"/>
              <a:ext cx="25400" cy="52388"/>
            </a:xfrm>
            <a:custGeom>
              <a:avLst/>
              <a:gdLst>
                <a:gd name="T0" fmla="*/ 7 w 9"/>
                <a:gd name="T1" fmla="*/ 0 h 18"/>
                <a:gd name="T2" fmla="*/ 6 w 9"/>
                <a:gd name="T3" fmla="*/ 1 h 18"/>
                <a:gd name="T4" fmla="*/ 7 w 9"/>
                <a:gd name="T5" fmla="*/ 3 h 18"/>
                <a:gd name="T6" fmla="*/ 6 w 9"/>
                <a:gd name="T7" fmla="*/ 3 h 18"/>
                <a:gd name="T8" fmla="*/ 4 w 9"/>
                <a:gd name="T9" fmla="*/ 3 h 18"/>
                <a:gd name="T10" fmla="*/ 3 w 9"/>
                <a:gd name="T11" fmla="*/ 4 h 18"/>
                <a:gd name="T12" fmla="*/ 2 w 9"/>
                <a:gd name="T13" fmla="*/ 5 h 18"/>
                <a:gd name="T14" fmla="*/ 1 w 9"/>
                <a:gd name="T15" fmla="*/ 6 h 18"/>
                <a:gd name="T16" fmla="*/ 1 w 9"/>
                <a:gd name="T17" fmla="*/ 7 h 18"/>
                <a:gd name="T18" fmla="*/ 0 w 9"/>
                <a:gd name="T19" fmla="*/ 8 h 18"/>
                <a:gd name="T20" fmla="*/ 1 w 9"/>
                <a:gd name="T21" fmla="*/ 9 h 18"/>
                <a:gd name="T22" fmla="*/ 0 w 9"/>
                <a:gd name="T23" fmla="*/ 10 h 18"/>
                <a:gd name="T24" fmla="*/ 1 w 9"/>
                <a:gd name="T25" fmla="*/ 11 h 18"/>
                <a:gd name="T26" fmla="*/ 1 w 9"/>
                <a:gd name="T27" fmla="*/ 11 h 18"/>
                <a:gd name="T28" fmla="*/ 1 w 9"/>
                <a:gd name="T29" fmla="*/ 12 h 18"/>
                <a:gd name="T30" fmla="*/ 1 w 9"/>
                <a:gd name="T31" fmla="*/ 13 h 18"/>
                <a:gd name="T32" fmla="*/ 2 w 9"/>
                <a:gd name="T33" fmla="*/ 14 h 18"/>
                <a:gd name="T34" fmla="*/ 2 w 9"/>
                <a:gd name="T35" fmla="*/ 15 h 18"/>
                <a:gd name="T36" fmla="*/ 2 w 9"/>
                <a:gd name="T37" fmla="*/ 17 h 18"/>
                <a:gd name="T38" fmla="*/ 4 w 9"/>
                <a:gd name="T39" fmla="*/ 17 h 18"/>
                <a:gd name="T40" fmla="*/ 5 w 9"/>
                <a:gd name="T41" fmla="*/ 18 h 18"/>
                <a:gd name="T42" fmla="*/ 6 w 9"/>
                <a:gd name="T43" fmla="*/ 17 h 18"/>
                <a:gd name="T44" fmla="*/ 7 w 9"/>
                <a:gd name="T45" fmla="*/ 15 h 18"/>
                <a:gd name="T46" fmla="*/ 7 w 9"/>
                <a:gd name="T47" fmla="*/ 13 h 18"/>
                <a:gd name="T48" fmla="*/ 7 w 9"/>
                <a:gd name="T49" fmla="*/ 11 h 18"/>
                <a:gd name="T50" fmla="*/ 9 w 9"/>
                <a:gd name="T51" fmla="*/ 9 h 18"/>
                <a:gd name="T52" fmla="*/ 9 w 9"/>
                <a:gd name="T53" fmla="*/ 7 h 18"/>
                <a:gd name="T54" fmla="*/ 8 w 9"/>
                <a:gd name="T55" fmla="*/ 4 h 18"/>
                <a:gd name="T56" fmla="*/ 8 w 9"/>
                <a:gd name="T57" fmla="*/ 2 h 18"/>
                <a:gd name="T58" fmla="*/ 7 w 9"/>
                <a:gd name="T5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" h="18">
                  <a:moveTo>
                    <a:pt x="7" y="0"/>
                  </a:moveTo>
                  <a:cubicBezTo>
                    <a:pt x="6" y="0"/>
                    <a:pt x="6" y="0"/>
                    <a:pt x="6" y="1"/>
                  </a:cubicBezTo>
                  <a:cubicBezTo>
                    <a:pt x="6" y="2"/>
                    <a:pt x="7" y="3"/>
                    <a:pt x="7" y="3"/>
                  </a:cubicBezTo>
                  <a:cubicBezTo>
                    <a:pt x="7" y="3"/>
                    <a:pt x="6" y="3"/>
                    <a:pt x="6" y="3"/>
                  </a:cubicBezTo>
                  <a:cubicBezTo>
                    <a:pt x="5" y="3"/>
                    <a:pt x="5" y="3"/>
                    <a:pt x="4" y="3"/>
                  </a:cubicBezTo>
                  <a:cubicBezTo>
                    <a:pt x="4" y="4"/>
                    <a:pt x="4" y="4"/>
                    <a:pt x="3" y="4"/>
                  </a:cubicBezTo>
                  <a:cubicBezTo>
                    <a:pt x="3" y="4"/>
                    <a:pt x="2" y="5"/>
                    <a:pt x="2" y="5"/>
                  </a:cubicBezTo>
                  <a:cubicBezTo>
                    <a:pt x="2" y="5"/>
                    <a:pt x="1" y="5"/>
                    <a:pt x="1" y="6"/>
                  </a:cubicBezTo>
                  <a:cubicBezTo>
                    <a:pt x="0" y="6"/>
                    <a:pt x="1" y="7"/>
                    <a:pt x="1" y="7"/>
                  </a:cubicBezTo>
                  <a:cubicBezTo>
                    <a:pt x="0" y="7"/>
                    <a:pt x="0" y="8"/>
                    <a:pt x="0" y="8"/>
                  </a:cubicBezTo>
                  <a:cubicBezTo>
                    <a:pt x="0" y="8"/>
                    <a:pt x="1" y="8"/>
                    <a:pt x="1" y="9"/>
                  </a:cubicBezTo>
                  <a:cubicBezTo>
                    <a:pt x="1" y="9"/>
                    <a:pt x="0" y="10"/>
                    <a:pt x="0" y="1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4"/>
                    <a:pt x="2" y="14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6"/>
                    <a:pt x="2" y="17"/>
                    <a:pt x="2" y="17"/>
                  </a:cubicBezTo>
                  <a:cubicBezTo>
                    <a:pt x="3" y="17"/>
                    <a:pt x="3" y="17"/>
                    <a:pt x="4" y="17"/>
                  </a:cubicBezTo>
                  <a:cubicBezTo>
                    <a:pt x="4" y="17"/>
                    <a:pt x="5" y="18"/>
                    <a:pt x="5" y="18"/>
                  </a:cubicBezTo>
                  <a:cubicBezTo>
                    <a:pt x="5" y="18"/>
                    <a:pt x="6" y="17"/>
                    <a:pt x="6" y="17"/>
                  </a:cubicBezTo>
                  <a:cubicBezTo>
                    <a:pt x="6" y="16"/>
                    <a:pt x="6" y="17"/>
                    <a:pt x="7" y="15"/>
                  </a:cubicBezTo>
                  <a:cubicBezTo>
                    <a:pt x="7" y="14"/>
                    <a:pt x="7" y="13"/>
                    <a:pt x="7" y="13"/>
                  </a:cubicBezTo>
                  <a:cubicBezTo>
                    <a:pt x="7" y="12"/>
                    <a:pt x="7" y="11"/>
                    <a:pt x="7" y="11"/>
                  </a:cubicBezTo>
                  <a:cubicBezTo>
                    <a:pt x="7" y="11"/>
                    <a:pt x="8" y="10"/>
                    <a:pt x="9" y="9"/>
                  </a:cubicBezTo>
                  <a:cubicBezTo>
                    <a:pt x="9" y="8"/>
                    <a:pt x="9" y="7"/>
                    <a:pt x="9" y="7"/>
                  </a:cubicBezTo>
                  <a:cubicBezTo>
                    <a:pt x="8" y="6"/>
                    <a:pt x="8" y="5"/>
                    <a:pt x="8" y="4"/>
                  </a:cubicBezTo>
                  <a:cubicBezTo>
                    <a:pt x="8" y="3"/>
                    <a:pt x="8" y="2"/>
                    <a:pt x="8" y="2"/>
                  </a:cubicBezTo>
                  <a:cubicBezTo>
                    <a:pt x="8" y="1"/>
                    <a:pt x="9" y="1"/>
                    <a:pt x="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464" name="Freeform 468"/>
            <p:cNvSpPr>
              <a:spLocks/>
            </p:cNvSpPr>
            <p:nvPr/>
          </p:nvSpPr>
          <p:spPr bwMode="auto">
            <a:xfrm>
              <a:off x="4014788" y="2922589"/>
              <a:ext cx="6350" cy="6350"/>
            </a:xfrm>
            <a:custGeom>
              <a:avLst/>
              <a:gdLst>
                <a:gd name="T0" fmla="*/ 1 w 2"/>
                <a:gd name="T1" fmla="*/ 1 h 2"/>
                <a:gd name="T2" fmla="*/ 1 w 2"/>
                <a:gd name="T3" fmla="*/ 1 h 2"/>
                <a:gd name="T4" fmla="*/ 1 w 2"/>
                <a:gd name="T5" fmla="*/ 1 h 2"/>
                <a:gd name="T6" fmla="*/ 1 w 2"/>
                <a:gd name="T7" fmla="*/ 1 h 2"/>
                <a:gd name="T8" fmla="*/ 0 w 2"/>
                <a:gd name="T9" fmla="*/ 1 h 2"/>
                <a:gd name="T10" fmla="*/ 0 w 2"/>
                <a:gd name="T11" fmla="*/ 1 h 2"/>
                <a:gd name="T12" fmla="*/ 1 w 2"/>
                <a:gd name="T13" fmla="*/ 2 h 2"/>
                <a:gd name="T14" fmla="*/ 1 w 2"/>
                <a:gd name="T15" fmla="*/ 2 h 2"/>
                <a:gd name="T16" fmla="*/ 1 w 2"/>
                <a:gd name="T17" fmla="*/ 2 h 2"/>
                <a:gd name="T18" fmla="*/ 2 w 2"/>
                <a:gd name="T19" fmla="*/ 2 h 2"/>
                <a:gd name="T20" fmla="*/ 2 w 2"/>
                <a:gd name="T21" fmla="*/ 2 h 2"/>
                <a:gd name="T22" fmla="*/ 2 w 2"/>
                <a:gd name="T23" fmla="*/ 1 h 2"/>
                <a:gd name="T24" fmla="*/ 1 w 2"/>
                <a:gd name="T2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1"/>
                    <a:pt x="2" y="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8C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465" name="Freeform 469"/>
            <p:cNvSpPr>
              <a:spLocks/>
            </p:cNvSpPr>
            <p:nvPr/>
          </p:nvSpPr>
          <p:spPr bwMode="auto">
            <a:xfrm>
              <a:off x="4035426" y="2943226"/>
              <a:ext cx="6350" cy="3175"/>
            </a:xfrm>
            <a:custGeom>
              <a:avLst/>
              <a:gdLst>
                <a:gd name="T0" fmla="*/ 2 w 2"/>
                <a:gd name="T1" fmla="*/ 0 h 1"/>
                <a:gd name="T2" fmla="*/ 1 w 2"/>
                <a:gd name="T3" fmla="*/ 0 h 1"/>
                <a:gd name="T4" fmla="*/ 1 w 2"/>
                <a:gd name="T5" fmla="*/ 0 h 1"/>
                <a:gd name="T6" fmla="*/ 0 w 2"/>
                <a:gd name="T7" fmla="*/ 1 h 1"/>
                <a:gd name="T8" fmla="*/ 0 w 2"/>
                <a:gd name="T9" fmla="*/ 1 h 1"/>
                <a:gd name="T10" fmla="*/ 1 w 2"/>
                <a:gd name="T11" fmla="*/ 1 h 1"/>
                <a:gd name="T12" fmla="*/ 1 w 2"/>
                <a:gd name="T13" fmla="*/ 1 h 1"/>
                <a:gd name="T14" fmla="*/ 1 w 2"/>
                <a:gd name="T15" fmla="*/ 1 h 1"/>
                <a:gd name="T16" fmla="*/ 2 w 2"/>
                <a:gd name="T1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2" y="1"/>
                    <a:pt x="2" y="0"/>
                  </a:cubicBezTo>
                  <a:close/>
                </a:path>
              </a:pathLst>
            </a:custGeom>
            <a:solidFill>
              <a:srgbClr val="8C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466" name="Freeform 470"/>
            <p:cNvSpPr>
              <a:spLocks/>
            </p:cNvSpPr>
            <p:nvPr/>
          </p:nvSpPr>
          <p:spPr bwMode="auto">
            <a:xfrm>
              <a:off x="3979863" y="2809876"/>
              <a:ext cx="323850" cy="273050"/>
            </a:xfrm>
            <a:custGeom>
              <a:avLst/>
              <a:gdLst>
                <a:gd name="T0" fmla="*/ 104 w 111"/>
                <a:gd name="T1" fmla="*/ 75 h 94"/>
                <a:gd name="T2" fmla="*/ 101 w 111"/>
                <a:gd name="T3" fmla="*/ 68 h 94"/>
                <a:gd name="T4" fmla="*/ 101 w 111"/>
                <a:gd name="T5" fmla="*/ 63 h 94"/>
                <a:gd name="T6" fmla="*/ 99 w 111"/>
                <a:gd name="T7" fmla="*/ 56 h 94"/>
                <a:gd name="T8" fmla="*/ 96 w 111"/>
                <a:gd name="T9" fmla="*/ 49 h 94"/>
                <a:gd name="T10" fmla="*/ 101 w 111"/>
                <a:gd name="T11" fmla="*/ 39 h 94"/>
                <a:gd name="T12" fmla="*/ 106 w 111"/>
                <a:gd name="T13" fmla="*/ 31 h 94"/>
                <a:gd name="T14" fmla="*/ 107 w 111"/>
                <a:gd name="T15" fmla="*/ 21 h 94"/>
                <a:gd name="T16" fmla="*/ 94 w 111"/>
                <a:gd name="T17" fmla="*/ 18 h 94"/>
                <a:gd name="T18" fmla="*/ 80 w 111"/>
                <a:gd name="T19" fmla="*/ 13 h 94"/>
                <a:gd name="T20" fmla="*/ 72 w 111"/>
                <a:gd name="T21" fmla="*/ 7 h 94"/>
                <a:gd name="T22" fmla="*/ 63 w 111"/>
                <a:gd name="T23" fmla="*/ 1 h 94"/>
                <a:gd name="T24" fmla="*/ 57 w 111"/>
                <a:gd name="T25" fmla="*/ 2 h 94"/>
                <a:gd name="T26" fmla="*/ 55 w 111"/>
                <a:gd name="T27" fmla="*/ 8 h 94"/>
                <a:gd name="T28" fmla="*/ 47 w 111"/>
                <a:gd name="T29" fmla="*/ 13 h 94"/>
                <a:gd name="T30" fmla="*/ 43 w 111"/>
                <a:gd name="T31" fmla="*/ 17 h 94"/>
                <a:gd name="T32" fmla="*/ 43 w 111"/>
                <a:gd name="T33" fmla="*/ 18 h 94"/>
                <a:gd name="T34" fmla="*/ 33 w 111"/>
                <a:gd name="T35" fmla="*/ 18 h 94"/>
                <a:gd name="T36" fmla="*/ 29 w 111"/>
                <a:gd name="T37" fmla="*/ 15 h 94"/>
                <a:gd name="T38" fmla="*/ 25 w 111"/>
                <a:gd name="T39" fmla="*/ 14 h 94"/>
                <a:gd name="T40" fmla="*/ 28 w 111"/>
                <a:gd name="T41" fmla="*/ 20 h 94"/>
                <a:gd name="T42" fmla="*/ 27 w 111"/>
                <a:gd name="T43" fmla="*/ 26 h 94"/>
                <a:gd name="T44" fmla="*/ 22 w 111"/>
                <a:gd name="T45" fmla="*/ 26 h 94"/>
                <a:gd name="T46" fmla="*/ 18 w 111"/>
                <a:gd name="T47" fmla="*/ 28 h 94"/>
                <a:gd name="T48" fmla="*/ 13 w 111"/>
                <a:gd name="T49" fmla="*/ 24 h 94"/>
                <a:gd name="T50" fmla="*/ 7 w 111"/>
                <a:gd name="T51" fmla="*/ 25 h 94"/>
                <a:gd name="T52" fmla="*/ 1 w 111"/>
                <a:gd name="T53" fmla="*/ 26 h 94"/>
                <a:gd name="T54" fmla="*/ 2 w 111"/>
                <a:gd name="T55" fmla="*/ 31 h 94"/>
                <a:gd name="T56" fmla="*/ 3 w 111"/>
                <a:gd name="T57" fmla="*/ 30 h 94"/>
                <a:gd name="T58" fmla="*/ 1 w 111"/>
                <a:gd name="T59" fmla="*/ 33 h 94"/>
                <a:gd name="T60" fmla="*/ 4 w 111"/>
                <a:gd name="T61" fmla="*/ 35 h 94"/>
                <a:gd name="T62" fmla="*/ 10 w 111"/>
                <a:gd name="T63" fmla="*/ 36 h 94"/>
                <a:gd name="T64" fmla="*/ 13 w 111"/>
                <a:gd name="T65" fmla="*/ 38 h 94"/>
                <a:gd name="T66" fmla="*/ 16 w 111"/>
                <a:gd name="T67" fmla="*/ 38 h 94"/>
                <a:gd name="T68" fmla="*/ 19 w 111"/>
                <a:gd name="T69" fmla="*/ 40 h 94"/>
                <a:gd name="T70" fmla="*/ 22 w 111"/>
                <a:gd name="T71" fmla="*/ 43 h 94"/>
                <a:gd name="T72" fmla="*/ 21 w 111"/>
                <a:gd name="T73" fmla="*/ 45 h 94"/>
                <a:gd name="T74" fmla="*/ 29 w 111"/>
                <a:gd name="T75" fmla="*/ 51 h 94"/>
                <a:gd name="T76" fmla="*/ 30 w 111"/>
                <a:gd name="T77" fmla="*/ 57 h 94"/>
                <a:gd name="T78" fmla="*/ 29 w 111"/>
                <a:gd name="T79" fmla="*/ 56 h 94"/>
                <a:gd name="T80" fmla="*/ 33 w 111"/>
                <a:gd name="T81" fmla="*/ 64 h 94"/>
                <a:gd name="T82" fmla="*/ 33 w 111"/>
                <a:gd name="T83" fmla="*/ 65 h 94"/>
                <a:gd name="T84" fmla="*/ 29 w 111"/>
                <a:gd name="T85" fmla="*/ 61 h 94"/>
                <a:gd name="T86" fmla="*/ 29 w 111"/>
                <a:gd name="T87" fmla="*/ 69 h 94"/>
                <a:gd name="T88" fmla="*/ 22 w 111"/>
                <a:gd name="T89" fmla="*/ 83 h 94"/>
                <a:gd name="T90" fmla="*/ 26 w 111"/>
                <a:gd name="T91" fmla="*/ 85 h 94"/>
                <a:gd name="T92" fmla="*/ 29 w 111"/>
                <a:gd name="T93" fmla="*/ 88 h 94"/>
                <a:gd name="T94" fmla="*/ 39 w 111"/>
                <a:gd name="T95" fmla="*/ 90 h 94"/>
                <a:gd name="T96" fmla="*/ 49 w 111"/>
                <a:gd name="T97" fmla="*/ 90 h 94"/>
                <a:gd name="T98" fmla="*/ 55 w 111"/>
                <a:gd name="T99" fmla="*/ 93 h 94"/>
                <a:gd name="T100" fmla="*/ 63 w 111"/>
                <a:gd name="T101" fmla="*/ 93 h 94"/>
                <a:gd name="T102" fmla="*/ 65 w 111"/>
                <a:gd name="T103" fmla="*/ 87 h 94"/>
                <a:gd name="T104" fmla="*/ 73 w 111"/>
                <a:gd name="T105" fmla="*/ 82 h 94"/>
                <a:gd name="T106" fmla="*/ 82 w 111"/>
                <a:gd name="T107" fmla="*/ 83 h 94"/>
                <a:gd name="T108" fmla="*/ 87 w 111"/>
                <a:gd name="T109" fmla="*/ 84 h 94"/>
                <a:gd name="T110" fmla="*/ 96 w 111"/>
                <a:gd name="T111" fmla="*/ 86 h 94"/>
                <a:gd name="T112" fmla="*/ 104 w 111"/>
                <a:gd name="T113" fmla="*/ 79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11" h="94">
                  <a:moveTo>
                    <a:pt x="106" y="76"/>
                  </a:moveTo>
                  <a:cubicBezTo>
                    <a:pt x="106" y="75"/>
                    <a:pt x="106" y="75"/>
                    <a:pt x="106" y="75"/>
                  </a:cubicBezTo>
                  <a:cubicBezTo>
                    <a:pt x="106" y="75"/>
                    <a:pt x="106" y="74"/>
                    <a:pt x="105" y="74"/>
                  </a:cubicBezTo>
                  <a:cubicBezTo>
                    <a:pt x="105" y="75"/>
                    <a:pt x="104" y="75"/>
                    <a:pt x="104" y="75"/>
                  </a:cubicBezTo>
                  <a:cubicBezTo>
                    <a:pt x="103" y="75"/>
                    <a:pt x="102" y="74"/>
                    <a:pt x="101" y="74"/>
                  </a:cubicBezTo>
                  <a:cubicBezTo>
                    <a:pt x="101" y="74"/>
                    <a:pt x="99" y="74"/>
                    <a:pt x="99" y="73"/>
                  </a:cubicBezTo>
                  <a:cubicBezTo>
                    <a:pt x="99" y="72"/>
                    <a:pt x="99" y="71"/>
                    <a:pt x="100" y="70"/>
                  </a:cubicBezTo>
                  <a:cubicBezTo>
                    <a:pt x="100" y="70"/>
                    <a:pt x="101" y="68"/>
                    <a:pt x="101" y="68"/>
                  </a:cubicBezTo>
                  <a:cubicBezTo>
                    <a:pt x="100" y="68"/>
                    <a:pt x="99" y="68"/>
                    <a:pt x="99" y="67"/>
                  </a:cubicBezTo>
                  <a:cubicBezTo>
                    <a:pt x="98" y="67"/>
                    <a:pt x="97" y="67"/>
                    <a:pt x="97" y="66"/>
                  </a:cubicBezTo>
                  <a:cubicBezTo>
                    <a:pt x="97" y="65"/>
                    <a:pt x="97" y="64"/>
                    <a:pt x="98" y="64"/>
                  </a:cubicBezTo>
                  <a:cubicBezTo>
                    <a:pt x="99" y="64"/>
                    <a:pt x="100" y="63"/>
                    <a:pt x="101" y="63"/>
                  </a:cubicBezTo>
                  <a:cubicBezTo>
                    <a:pt x="101" y="63"/>
                    <a:pt x="102" y="62"/>
                    <a:pt x="102" y="61"/>
                  </a:cubicBezTo>
                  <a:cubicBezTo>
                    <a:pt x="101" y="60"/>
                    <a:pt x="101" y="60"/>
                    <a:pt x="100" y="59"/>
                  </a:cubicBezTo>
                  <a:cubicBezTo>
                    <a:pt x="100" y="59"/>
                    <a:pt x="99" y="59"/>
                    <a:pt x="99" y="58"/>
                  </a:cubicBezTo>
                  <a:cubicBezTo>
                    <a:pt x="98" y="57"/>
                    <a:pt x="98" y="57"/>
                    <a:pt x="99" y="56"/>
                  </a:cubicBezTo>
                  <a:cubicBezTo>
                    <a:pt x="99" y="56"/>
                    <a:pt x="101" y="56"/>
                    <a:pt x="100" y="55"/>
                  </a:cubicBezTo>
                  <a:cubicBezTo>
                    <a:pt x="100" y="54"/>
                    <a:pt x="99" y="53"/>
                    <a:pt x="99" y="53"/>
                  </a:cubicBezTo>
                  <a:cubicBezTo>
                    <a:pt x="98" y="52"/>
                    <a:pt x="97" y="50"/>
                    <a:pt x="97" y="50"/>
                  </a:cubicBezTo>
                  <a:cubicBezTo>
                    <a:pt x="97" y="50"/>
                    <a:pt x="96" y="49"/>
                    <a:pt x="96" y="49"/>
                  </a:cubicBezTo>
                  <a:cubicBezTo>
                    <a:pt x="96" y="49"/>
                    <a:pt x="95" y="49"/>
                    <a:pt x="95" y="48"/>
                  </a:cubicBezTo>
                  <a:cubicBezTo>
                    <a:pt x="95" y="46"/>
                    <a:pt x="95" y="46"/>
                    <a:pt x="96" y="45"/>
                  </a:cubicBezTo>
                  <a:cubicBezTo>
                    <a:pt x="97" y="44"/>
                    <a:pt x="99" y="43"/>
                    <a:pt x="99" y="42"/>
                  </a:cubicBezTo>
                  <a:cubicBezTo>
                    <a:pt x="100" y="41"/>
                    <a:pt x="100" y="39"/>
                    <a:pt x="101" y="39"/>
                  </a:cubicBezTo>
                  <a:cubicBezTo>
                    <a:pt x="102" y="38"/>
                    <a:pt x="104" y="39"/>
                    <a:pt x="105" y="38"/>
                  </a:cubicBezTo>
                  <a:cubicBezTo>
                    <a:pt x="106" y="36"/>
                    <a:pt x="105" y="35"/>
                    <a:pt x="106" y="35"/>
                  </a:cubicBezTo>
                  <a:cubicBezTo>
                    <a:pt x="106" y="34"/>
                    <a:pt x="106" y="33"/>
                    <a:pt x="106" y="33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7" y="30"/>
                    <a:pt x="107" y="30"/>
                    <a:pt x="107" y="29"/>
                  </a:cubicBezTo>
                  <a:cubicBezTo>
                    <a:pt x="108" y="27"/>
                    <a:pt x="109" y="25"/>
                    <a:pt x="109" y="25"/>
                  </a:cubicBezTo>
                  <a:cubicBezTo>
                    <a:pt x="110" y="24"/>
                    <a:pt x="111" y="22"/>
                    <a:pt x="110" y="22"/>
                  </a:cubicBezTo>
                  <a:cubicBezTo>
                    <a:pt x="109" y="22"/>
                    <a:pt x="108" y="22"/>
                    <a:pt x="107" y="21"/>
                  </a:cubicBezTo>
                  <a:cubicBezTo>
                    <a:pt x="106" y="20"/>
                    <a:pt x="106" y="20"/>
                    <a:pt x="105" y="20"/>
                  </a:cubicBezTo>
                  <a:cubicBezTo>
                    <a:pt x="104" y="20"/>
                    <a:pt x="102" y="21"/>
                    <a:pt x="100" y="21"/>
                  </a:cubicBezTo>
                  <a:cubicBezTo>
                    <a:pt x="98" y="20"/>
                    <a:pt x="98" y="20"/>
                    <a:pt x="97" y="19"/>
                  </a:cubicBezTo>
                  <a:cubicBezTo>
                    <a:pt x="95" y="18"/>
                    <a:pt x="95" y="18"/>
                    <a:pt x="94" y="18"/>
                  </a:cubicBezTo>
                  <a:cubicBezTo>
                    <a:pt x="93" y="18"/>
                    <a:pt x="91" y="17"/>
                    <a:pt x="90" y="17"/>
                  </a:cubicBezTo>
                  <a:cubicBezTo>
                    <a:pt x="89" y="17"/>
                    <a:pt x="90" y="19"/>
                    <a:pt x="88" y="17"/>
                  </a:cubicBezTo>
                  <a:cubicBezTo>
                    <a:pt x="86" y="16"/>
                    <a:pt x="85" y="14"/>
                    <a:pt x="84" y="14"/>
                  </a:cubicBezTo>
                  <a:cubicBezTo>
                    <a:pt x="83" y="14"/>
                    <a:pt x="82" y="13"/>
                    <a:pt x="80" y="13"/>
                  </a:cubicBezTo>
                  <a:cubicBezTo>
                    <a:pt x="78" y="13"/>
                    <a:pt x="76" y="14"/>
                    <a:pt x="76" y="12"/>
                  </a:cubicBezTo>
                  <a:cubicBezTo>
                    <a:pt x="76" y="11"/>
                    <a:pt x="77" y="11"/>
                    <a:pt x="76" y="10"/>
                  </a:cubicBezTo>
                  <a:cubicBezTo>
                    <a:pt x="75" y="9"/>
                    <a:pt x="75" y="8"/>
                    <a:pt x="74" y="8"/>
                  </a:cubicBezTo>
                  <a:cubicBezTo>
                    <a:pt x="74" y="8"/>
                    <a:pt x="72" y="8"/>
                    <a:pt x="72" y="7"/>
                  </a:cubicBezTo>
                  <a:cubicBezTo>
                    <a:pt x="71" y="7"/>
                    <a:pt x="70" y="6"/>
                    <a:pt x="69" y="6"/>
                  </a:cubicBezTo>
                  <a:cubicBezTo>
                    <a:pt x="69" y="6"/>
                    <a:pt x="67" y="5"/>
                    <a:pt x="67" y="5"/>
                  </a:cubicBezTo>
                  <a:cubicBezTo>
                    <a:pt x="66" y="4"/>
                    <a:pt x="65" y="4"/>
                    <a:pt x="64" y="3"/>
                  </a:cubicBezTo>
                  <a:cubicBezTo>
                    <a:pt x="64" y="3"/>
                    <a:pt x="64" y="2"/>
                    <a:pt x="63" y="1"/>
                  </a:cubicBezTo>
                  <a:cubicBezTo>
                    <a:pt x="63" y="1"/>
                    <a:pt x="63" y="0"/>
                    <a:pt x="63" y="0"/>
                  </a:cubicBezTo>
                  <a:cubicBezTo>
                    <a:pt x="63" y="0"/>
                    <a:pt x="62" y="0"/>
                    <a:pt x="62" y="0"/>
                  </a:cubicBezTo>
                  <a:cubicBezTo>
                    <a:pt x="61" y="0"/>
                    <a:pt x="61" y="1"/>
                    <a:pt x="60" y="1"/>
                  </a:cubicBezTo>
                  <a:cubicBezTo>
                    <a:pt x="59" y="1"/>
                    <a:pt x="58" y="1"/>
                    <a:pt x="57" y="2"/>
                  </a:cubicBezTo>
                  <a:cubicBezTo>
                    <a:pt x="57" y="2"/>
                    <a:pt x="56" y="2"/>
                    <a:pt x="56" y="3"/>
                  </a:cubicBezTo>
                  <a:cubicBezTo>
                    <a:pt x="55" y="4"/>
                    <a:pt x="56" y="3"/>
                    <a:pt x="55" y="4"/>
                  </a:cubicBezTo>
                  <a:cubicBezTo>
                    <a:pt x="55" y="4"/>
                    <a:pt x="56" y="6"/>
                    <a:pt x="55" y="7"/>
                  </a:cubicBezTo>
                  <a:cubicBezTo>
                    <a:pt x="55" y="7"/>
                    <a:pt x="55" y="8"/>
                    <a:pt x="55" y="8"/>
                  </a:cubicBezTo>
                  <a:cubicBezTo>
                    <a:pt x="55" y="9"/>
                    <a:pt x="55" y="10"/>
                    <a:pt x="54" y="11"/>
                  </a:cubicBezTo>
                  <a:cubicBezTo>
                    <a:pt x="53" y="12"/>
                    <a:pt x="52" y="12"/>
                    <a:pt x="51" y="12"/>
                  </a:cubicBezTo>
                  <a:cubicBezTo>
                    <a:pt x="51" y="12"/>
                    <a:pt x="50" y="13"/>
                    <a:pt x="49" y="12"/>
                  </a:cubicBezTo>
                  <a:cubicBezTo>
                    <a:pt x="48" y="12"/>
                    <a:pt x="48" y="13"/>
                    <a:pt x="47" y="13"/>
                  </a:cubicBezTo>
                  <a:cubicBezTo>
                    <a:pt x="47" y="14"/>
                    <a:pt x="46" y="14"/>
                    <a:pt x="45" y="14"/>
                  </a:cubicBezTo>
                  <a:cubicBezTo>
                    <a:pt x="44" y="14"/>
                    <a:pt x="44" y="15"/>
                    <a:pt x="44" y="15"/>
                  </a:cubicBezTo>
                  <a:cubicBezTo>
                    <a:pt x="43" y="16"/>
                    <a:pt x="43" y="16"/>
                    <a:pt x="42" y="16"/>
                  </a:cubicBezTo>
                  <a:cubicBezTo>
                    <a:pt x="42" y="16"/>
                    <a:pt x="42" y="17"/>
                    <a:pt x="43" y="17"/>
                  </a:cubicBezTo>
                  <a:cubicBezTo>
                    <a:pt x="43" y="17"/>
                    <a:pt x="43" y="17"/>
                    <a:pt x="44" y="17"/>
                  </a:cubicBezTo>
                  <a:cubicBezTo>
                    <a:pt x="44" y="17"/>
                    <a:pt x="45" y="17"/>
                    <a:pt x="45" y="17"/>
                  </a:cubicBezTo>
                  <a:cubicBezTo>
                    <a:pt x="45" y="17"/>
                    <a:pt x="45" y="18"/>
                    <a:pt x="45" y="18"/>
                  </a:cubicBezTo>
                  <a:cubicBezTo>
                    <a:pt x="44" y="18"/>
                    <a:pt x="43" y="18"/>
                    <a:pt x="43" y="18"/>
                  </a:cubicBezTo>
                  <a:cubicBezTo>
                    <a:pt x="43" y="18"/>
                    <a:pt x="41" y="19"/>
                    <a:pt x="40" y="19"/>
                  </a:cubicBezTo>
                  <a:cubicBezTo>
                    <a:pt x="40" y="19"/>
                    <a:pt x="39" y="19"/>
                    <a:pt x="39" y="19"/>
                  </a:cubicBezTo>
                  <a:cubicBezTo>
                    <a:pt x="38" y="18"/>
                    <a:pt x="37" y="18"/>
                    <a:pt x="36" y="18"/>
                  </a:cubicBezTo>
                  <a:cubicBezTo>
                    <a:pt x="35" y="18"/>
                    <a:pt x="34" y="18"/>
                    <a:pt x="33" y="18"/>
                  </a:cubicBezTo>
                  <a:cubicBezTo>
                    <a:pt x="32" y="18"/>
                    <a:pt x="32" y="18"/>
                    <a:pt x="31" y="18"/>
                  </a:cubicBezTo>
                  <a:cubicBezTo>
                    <a:pt x="30" y="17"/>
                    <a:pt x="31" y="17"/>
                    <a:pt x="31" y="16"/>
                  </a:cubicBezTo>
                  <a:cubicBezTo>
                    <a:pt x="31" y="16"/>
                    <a:pt x="31" y="15"/>
                    <a:pt x="31" y="15"/>
                  </a:cubicBezTo>
                  <a:cubicBezTo>
                    <a:pt x="31" y="15"/>
                    <a:pt x="29" y="15"/>
                    <a:pt x="29" y="15"/>
                  </a:cubicBezTo>
                  <a:cubicBezTo>
                    <a:pt x="29" y="15"/>
                    <a:pt x="29" y="15"/>
                    <a:pt x="28" y="15"/>
                  </a:cubicBezTo>
                  <a:cubicBezTo>
                    <a:pt x="28" y="15"/>
                    <a:pt x="28" y="15"/>
                    <a:pt x="27" y="15"/>
                  </a:cubicBezTo>
                  <a:cubicBezTo>
                    <a:pt x="26" y="15"/>
                    <a:pt x="25" y="15"/>
                    <a:pt x="25" y="15"/>
                  </a:cubicBezTo>
                  <a:cubicBezTo>
                    <a:pt x="25" y="15"/>
                    <a:pt x="25" y="14"/>
                    <a:pt x="25" y="14"/>
                  </a:cubicBezTo>
                  <a:cubicBezTo>
                    <a:pt x="24" y="14"/>
                    <a:pt x="25" y="15"/>
                    <a:pt x="25" y="15"/>
                  </a:cubicBezTo>
                  <a:cubicBezTo>
                    <a:pt x="25" y="15"/>
                    <a:pt x="25" y="16"/>
                    <a:pt x="26" y="17"/>
                  </a:cubicBezTo>
                  <a:cubicBezTo>
                    <a:pt x="26" y="17"/>
                    <a:pt x="25" y="18"/>
                    <a:pt x="26" y="19"/>
                  </a:cubicBezTo>
                  <a:cubicBezTo>
                    <a:pt x="27" y="19"/>
                    <a:pt x="27" y="19"/>
                    <a:pt x="28" y="20"/>
                  </a:cubicBezTo>
                  <a:cubicBezTo>
                    <a:pt x="28" y="21"/>
                    <a:pt x="28" y="22"/>
                    <a:pt x="28" y="23"/>
                  </a:cubicBezTo>
                  <a:cubicBezTo>
                    <a:pt x="28" y="23"/>
                    <a:pt x="27" y="23"/>
                    <a:pt x="27" y="24"/>
                  </a:cubicBezTo>
                  <a:cubicBezTo>
                    <a:pt x="27" y="25"/>
                    <a:pt x="28" y="25"/>
                    <a:pt x="29" y="26"/>
                  </a:cubicBezTo>
                  <a:cubicBezTo>
                    <a:pt x="30" y="26"/>
                    <a:pt x="28" y="26"/>
                    <a:pt x="27" y="26"/>
                  </a:cubicBezTo>
                  <a:cubicBezTo>
                    <a:pt x="27" y="26"/>
                    <a:pt x="26" y="26"/>
                    <a:pt x="26" y="26"/>
                  </a:cubicBezTo>
                  <a:cubicBezTo>
                    <a:pt x="25" y="27"/>
                    <a:pt x="24" y="27"/>
                    <a:pt x="24" y="26"/>
                  </a:cubicBezTo>
                  <a:cubicBezTo>
                    <a:pt x="23" y="26"/>
                    <a:pt x="23" y="26"/>
                    <a:pt x="23" y="27"/>
                  </a:cubicBezTo>
                  <a:cubicBezTo>
                    <a:pt x="23" y="27"/>
                    <a:pt x="22" y="27"/>
                    <a:pt x="22" y="26"/>
                  </a:cubicBezTo>
                  <a:cubicBezTo>
                    <a:pt x="22" y="26"/>
                    <a:pt x="22" y="26"/>
                    <a:pt x="21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7"/>
                    <a:pt x="19" y="27"/>
                  </a:cubicBezTo>
                  <a:cubicBezTo>
                    <a:pt x="19" y="27"/>
                    <a:pt x="19" y="28"/>
                    <a:pt x="18" y="28"/>
                  </a:cubicBezTo>
                  <a:cubicBezTo>
                    <a:pt x="18" y="27"/>
                    <a:pt x="18" y="27"/>
                    <a:pt x="17" y="26"/>
                  </a:cubicBezTo>
                  <a:cubicBezTo>
                    <a:pt x="17" y="26"/>
                    <a:pt x="17" y="25"/>
                    <a:pt x="17" y="25"/>
                  </a:cubicBezTo>
                  <a:cubicBezTo>
                    <a:pt x="16" y="24"/>
                    <a:pt x="15" y="24"/>
                    <a:pt x="15" y="24"/>
                  </a:cubicBezTo>
                  <a:cubicBezTo>
                    <a:pt x="14" y="24"/>
                    <a:pt x="13" y="24"/>
                    <a:pt x="13" y="24"/>
                  </a:cubicBezTo>
                  <a:cubicBezTo>
                    <a:pt x="12" y="23"/>
                    <a:pt x="12" y="24"/>
                    <a:pt x="11" y="25"/>
                  </a:cubicBezTo>
                  <a:cubicBezTo>
                    <a:pt x="11" y="25"/>
                    <a:pt x="11" y="25"/>
                    <a:pt x="10" y="25"/>
                  </a:cubicBezTo>
                  <a:cubicBezTo>
                    <a:pt x="10" y="25"/>
                    <a:pt x="9" y="25"/>
                    <a:pt x="9" y="25"/>
                  </a:cubicBezTo>
                  <a:cubicBezTo>
                    <a:pt x="8" y="26"/>
                    <a:pt x="8" y="25"/>
                    <a:pt x="7" y="25"/>
                  </a:cubicBezTo>
                  <a:cubicBezTo>
                    <a:pt x="6" y="25"/>
                    <a:pt x="5" y="26"/>
                    <a:pt x="5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3" y="25"/>
                    <a:pt x="3" y="26"/>
                    <a:pt x="3" y="26"/>
                  </a:cubicBezTo>
                  <a:cubicBezTo>
                    <a:pt x="2" y="26"/>
                    <a:pt x="2" y="26"/>
                    <a:pt x="1" y="26"/>
                  </a:cubicBezTo>
                  <a:cubicBezTo>
                    <a:pt x="1" y="26"/>
                    <a:pt x="0" y="27"/>
                    <a:pt x="0" y="27"/>
                  </a:cubicBezTo>
                  <a:cubicBezTo>
                    <a:pt x="0" y="28"/>
                    <a:pt x="0" y="28"/>
                    <a:pt x="1" y="29"/>
                  </a:cubicBezTo>
                  <a:cubicBezTo>
                    <a:pt x="1" y="29"/>
                    <a:pt x="2" y="30"/>
                    <a:pt x="2" y="30"/>
                  </a:cubicBezTo>
                  <a:cubicBezTo>
                    <a:pt x="2" y="30"/>
                    <a:pt x="2" y="30"/>
                    <a:pt x="2" y="31"/>
                  </a:cubicBezTo>
                  <a:cubicBezTo>
                    <a:pt x="2" y="31"/>
                    <a:pt x="2" y="31"/>
                    <a:pt x="2" y="30"/>
                  </a:cubicBezTo>
                  <a:cubicBezTo>
                    <a:pt x="2" y="30"/>
                    <a:pt x="3" y="30"/>
                    <a:pt x="3" y="29"/>
                  </a:cubicBezTo>
                  <a:cubicBezTo>
                    <a:pt x="4" y="29"/>
                    <a:pt x="4" y="30"/>
                    <a:pt x="4" y="30"/>
                  </a:cubicBezTo>
                  <a:cubicBezTo>
                    <a:pt x="4" y="30"/>
                    <a:pt x="4" y="30"/>
                    <a:pt x="3" y="30"/>
                  </a:cubicBezTo>
                  <a:cubicBezTo>
                    <a:pt x="3" y="31"/>
                    <a:pt x="4" y="31"/>
                    <a:pt x="4" y="31"/>
                  </a:cubicBezTo>
                  <a:cubicBezTo>
                    <a:pt x="4" y="32"/>
                    <a:pt x="4" y="32"/>
                    <a:pt x="3" y="32"/>
                  </a:cubicBezTo>
                  <a:cubicBezTo>
                    <a:pt x="3" y="33"/>
                    <a:pt x="2" y="32"/>
                    <a:pt x="2" y="32"/>
                  </a:cubicBezTo>
                  <a:cubicBezTo>
                    <a:pt x="1" y="32"/>
                    <a:pt x="1" y="32"/>
                    <a:pt x="1" y="33"/>
                  </a:cubicBezTo>
                  <a:cubicBezTo>
                    <a:pt x="1" y="33"/>
                    <a:pt x="2" y="33"/>
                    <a:pt x="2" y="33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3" y="34"/>
                    <a:pt x="3" y="35"/>
                    <a:pt x="3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5" y="35"/>
                    <a:pt x="5" y="35"/>
                    <a:pt x="6" y="35"/>
                  </a:cubicBezTo>
                  <a:cubicBezTo>
                    <a:pt x="6" y="34"/>
                    <a:pt x="7" y="35"/>
                    <a:pt x="7" y="35"/>
                  </a:cubicBezTo>
                  <a:cubicBezTo>
                    <a:pt x="7" y="35"/>
                    <a:pt x="8" y="35"/>
                    <a:pt x="9" y="35"/>
                  </a:cubicBezTo>
                  <a:cubicBezTo>
                    <a:pt x="9" y="35"/>
                    <a:pt x="10" y="35"/>
                    <a:pt x="10" y="36"/>
                  </a:cubicBezTo>
                  <a:cubicBezTo>
                    <a:pt x="11" y="36"/>
                    <a:pt x="11" y="36"/>
                    <a:pt x="11" y="37"/>
                  </a:cubicBezTo>
                  <a:cubicBezTo>
                    <a:pt x="11" y="38"/>
                    <a:pt x="12" y="37"/>
                    <a:pt x="13" y="36"/>
                  </a:cubicBezTo>
                  <a:cubicBezTo>
                    <a:pt x="14" y="36"/>
                    <a:pt x="13" y="37"/>
                    <a:pt x="13" y="37"/>
                  </a:cubicBezTo>
                  <a:cubicBezTo>
                    <a:pt x="13" y="37"/>
                    <a:pt x="13" y="38"/>
                    <a:pt x="13" y="38"/>
                  </a:cubicBezTo>
                  <a:cubicBezTo>
                    <a:pt x="14" y="39"/>
                    <a:pt x="13" y="38"/>
                    <a:pt x="13" y="38"/>
                  </a:cubicBezTo>
                  <a:cubicBezTo>
                    <a:pt x="14" y="38"/>
                    <a:pt x="14" y="38"/>
                    <a:pt x="15" y="38"/>
                  </a:cubicBezTo>
                  <a:cubicBezTo>
                    <a:pt x="16" y="37"/>
                    <a:pt x="15" y="38"/>
                    <a:pt x="15" y="38"/>
                  </a:cubicBezTo>
                  <a:cubicBezTo>
                    <a:pt x="15" y="38"/>
                    <a:pt x="16" y="39"/>
                    <a:pt x="16" y="38"/>
                  </a:cubicBezTo>
                  <a:cubicBezTo>
                    <a:pt x="16" y="38"/>
                    <a:pt x="16" y="38"/>
                    <a:pt x="17" y="37"/>
                  </a:cubicBezTo>
                  <a:cubicBezTo>
                    <a:pt x="17" y="37"/>
                    <a:pt x="18" y="38"/>
                    <a:pt x="18" y="38"/>
                  </a:cubicBezTo>
                  <a:cubicBezTo>
                    <a:pt x="18" y="38"/>
                    <a:pt x="19" y="38"/>
                    <a:pt x="19" y="39"/>
                  </a:cubicBezTo>
                  <a:cubicBezTo>
                    <a:pt x="20" y="39"/>
                    <a:pt x="19" y="40"/>
                    <a:pt x="19" y="40"/>
                  </a:cubicBezTo>
                  <a:cubicBezTo>
                    <a:pt x="19" y="41"/>
                    <a:pt x="20" y="41"/>
                    <a:pt x="20" y="41"/>
                  </a:cubicBezTo>
                  <a:cubicBezTo>
                    <a:pt x="21" y="40"/>
                    <a:pt x="21" y="40"/>
                    <a:pt x="22" y="40"/>
                  </a:cubicBezTo>
                  <a:cubicBezTo>
                    <a:pt x="22" y="41"/>
                    <a:pt x="21" y="42"/>
                    <a:pt x="21" y="42"/>
                  </a:cubicBezTo>
                  <a:cubicBezTo>
                    <a:pt x="21" y="42"/>
                    <a:pt x="22" y="43"/>
                    <a:pt x="22" y="43"/>
                  </a:cubicBezTo>
                  <a:cubicBezTo>
                    <a:pt x="23" y="43"/>
                    <a:pt x="22" y="44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3"/>
                    <a:pt x="20" y="44"/>
                  </a:cubicBezTo>
                  <a:cubicBezTo>
                    <a:pt x="20" y="44"/>
                    <a:pt x="21" y="44"/>
                    <a:pt x="21" y="45"/>
                  </a:cubicBezTo>
                  <a:cubicBezTo>
                    <a:pt x="22" y="45"/>
                    <a:pt x="23" y="46"/>
                    <a:pt x="23" y="47"/>
                  </a:cubicBezTo>
                  <a:cubicBezTo>
                    <a:pt x="24" y="48"/>
                    <a:pt x="24" y="48"/>
                    <a:pt x="24" y="49"/>
                  </a:cubicBezTo>
                  <a:cubicBezTo>
                    <a:pt x="24" y="49"/>
                    <a:pt x="25" y="50"/>
                    <a:pt x="26" y="50"/>
                  </a:cubicBezTo>
                  <a:cubicBezTo>
                    <a:pt x="26" y="50"/>
                    <a:pt x="28" y="51"/>
                    <a:pt x="29" y="51"/>
                  </a:cubicBezTo>
                  <a:cubicBezTo>
                    <a:pt x="29" y="51"/>
                    <a:pt x="29" y="52"/>
                    <a:pt x="29" y="52"/>
                  </a:cubicBezTo>
                  <a:cubicBezTo>
                    <a:pt x="29" y="52"/>
                    <a:pt x="29" y="52"/>
                    <a:pt x="29" y="53"/>
                  </a:cubicBezTo>
                  <a:cubicBezTo>
                    <a:pt x="29" y="53"/>
                    <a:pt x="30" y="54"/>
                    <a:pt x="30" y="54"/>
                  </a:cubicBezTo>
                  <a:cubicBezTo>
                    <a:pt x="30" y="54"/>
                    <a:pt x="30" y="56"/>
                    <a:pt x="30" y="57"/>
                  </a:cubicBezTo>
                  <a:cubicBezTo>
                    <a:pt x="30" y="57"/>
                    <a:pt x="29" y="56"/>
                    <a:pt x="29" y="56"/>
                  </a:cubicBezTo>
                  <a:cubicBezTo>
                    <a:pt x="28" y="56"/>
                    <a:pt x="28" y="54"/>
                    <a:pt x="28" y="54"/>
                  </a:cubicBezTo>
                  <a:cubicBezTo>
                    <a:pt x="28" y="54"/>
                    <a:pt x="28" y="54"/>
                    <a:pt x="28" y="55"/>
                  </a:cubicBezTo>
                  <a:cubicBezTo>
                    <a:pt x="28" y="55"/>
                    <a:pt x="29" y="56"/>
                    <a:pt x="29" y="56"/>
                  </a:cubicBezTo>
                  <a:cubicBezTo>
                    <a:pt x="29" y="57"/>
                    <a:pt x="29" y="57"/>
                    <a:pt x="30" y="58"/>
                  </a:cubicBezTo>
                  <a:cubicBezTo>
                    <a:pt x="31" y="58"/>
                    <a:pt x="31" y="59"/>
                    <a:pt x="31" y="59"/>
                  </a:cubicBezTo>
                  <a:cubicBezTo>
                    <a:pt x="32" y="59"/>
                    <a:pt x="33" y="60"/>
                    <a:pt x="33" y="61"/>
                  </a:cubicBezTo>
                  <a:cubicBezTo>
                    <a:pt x="33" y="61"/>
                    <a:pt x="33" y="63"/>
                    <a:pt x="33" y="64"/>
                  </a:cubicBezTo>
                  <a:cubicBezTo>
                    <a:pt x="34" y="65"/>
                    <a:pt x="34" y="65"/>
                    <a:pt x="35" y="65"/>
                  </a:cubicBezTo>
                  <a:cubicBezTo>
                    <a:pt x="35" y="66"/>
                    <a:pt x="35" y="66"/>
                    <a:pt x="35" y="67"/>
                  </a:cubicBezTo>
                  <a:cubicBezTo>
                    <a:pt x="34" y="67"/>
                    <a:pt x="34" y="66"/>
                    <a:pt x="34" y="66"/>
                  </a:cubicBezTo>
                  <a:cubicBezTo>
                    <a:pt x="34" y="65"/>
                    <a:pt x="34" y="65"/>
                    <a:pt x="33" y="65"/>
                  </a:cubicBezTo>
                  <a:cubicBezTo>
                    <a:pt x="33" y="64"/>
                    <a:pt x="33" y="64"/>
                    <a:pt x="33" y="62"/>
                  </a:cubicBezTo>
                  <a:cubicBezTo>
                    <a:pt x="32" y="61"/>
                    <a:pt x="32" y="61"/>
                    <a:pt x="31" y="61"/>
                  </a:cubicBezTo>
                  <a:cubicBezTo>
                    <a:pt x="31" y="60"/>
                    <a:pt x="30" y="60"/>
                    <a:pt x="30" y="60"/>
                  </a:cubicBezTo>
                  <a:cubicBezTo>
                    <a:pt x="30" y="59"/>
                    <a:pt x="29" y="60"/>
                    <a:pt x="29" y="61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8" y="66"/>
                    <a:pt x="28" y="67"/>
                    <a:pt x="28" y="68"/>
                  </a:cubicBezTo>
                  <a:cubicBezTo>
                    <a:pt x="28" y="69"/>
                    <a:pt x="29" y="68"/>
                    <a:pt x="29" y="68"/>
                  </a:cubicBezTo>
                  <a:cubicBezTo>
                    <a:pt x="29" y="69"/>
                    <a:pt x="29" y="69"/>
                    <a:pt x="29" y="69"/>
                  </a:cubicBezTo>
                  <a:cubicBezTo>
                    <a:pt x="29" y="70"/>
                    <a:pt x="28" y="71"/>
                    <a:pt x="28" y="71"/>
                  </a:cubicBezTo>
                  <a:cubicBezTo>
                    <a:pt x="28" y="71"/>
                    <a:pt x="28" y="72"/>
                    <a:pt x="27" y="75"/>
                  </a:cubicBezTo>
                  <a:cubicBezTo>
                    <a:pt x="26" y="78"/>
                    <a:pt x="26" y="81"/>
                    <a:pt x="25" y="82"/>
                  </a:cubicBezTo>
                  <a:cubicBezTo>
                    <a:pt x="24" y="82"/>
                    <a:pt x="23" y="83"/>
                    <a:pt x="22" y="83"/>
                  </a:cubicBezTo>
                  <a:cubicBezTo>
                    <a:pt x="22" y="83"/>
                    <a:pt x="22" y="83"/>
                    <a:pt x="22" y="83"/>
                  </a:cubicBezTo>
                  <a:cubicBezTo>
                    <a:pt x="22" y="83"/>
                    <a:pt x="23" y="84"/>
                    <a:pt x="23" y="84"/>
                  </a:cubicBezTo>
                  <a:cubicBezTo>
                    <a:pt x="24" y="84"/>
                    <a:pt x="24" y="85"/>
                    <a:pt x="25" y="85"/>
                  </a:cubicBezTo>
                  <a:cubicBezTo>
                    <a:pt x="26" y="85"/>
                    <a:pt x="26" y="85"/>
                    <a:pt x="26" y="85"/>
                  </a:cubicBezTo>
                  <a:cubicBezTo>
                    <a:pt x="26" y="86"/>
                    <a:pt x="27" y="85"/>
                    <a:pt x="26" y="86"/>
                  </a:cubicBezTo>
                  <a:cubicBezTo>
                    <a:pt x="26" y="87"/>
                    <a:pt x="25" y="87"/>
                    <a:pt x="26" y="87"/>
                  </a:cubicBezTo>
                  <a:cubicBezTo>
                    <a:pt x="27" y="87"/>
                    <a:pt x="28" y="87"/>
                    <a:pt x="28" y="87"/>
                  </a:cubicBezTo>
                  <a:cubicBezTo>
                    <a:pt x="29" y="87"/>
                    <a:pt x="28" y="87"/>
                    <a:pt x="29" y="88"/>
                  </a:cubicBezTo>
                  <a:cubicBezTo>
                    <a:pt x="31" y="88"/>
                    <a:pt x="31" y="87"/>
                    <a:pt x="32" y="88"/>
                  </a:cubicBezTo>
                  <a:cubicBezTo>
                    <a:pt x="33" y="89"/>
                    <a:pt x="33" y="89"/>
                    <a:pt x="34" y="89"/>
                  </a:cubicBezTo>
                  <a:cubicBezTo>
                    <a:pt x="35" y="90"/>
                    <a:pt x="36" y="89"/>
                    <a:pt x="36" y="89"/>
                  </a:cubicBezTo>
                  <a:cubicBezTo>
                    <a:pt x="37" y="90"/>
                    <a:pt x="38" y="90"/>
                    <a:pt x="39" y="90"/>
                  </a:cubicBezTo>
                  <a:cubicBezTo>
                    <a:pt x="39" y="90"/>
                    <a:pt x="40" y="90"/>
                    <a:pt x="41" y="90"/>
                  </a:cubicBezTo>
                  <a:cubicBezTo>
                    <a:pt x="42" y="91"/>
                    <a:pt x="43" y="91"/>
                    <a:pt x="44" y="90"/>
                  </a:cubicBezTo>
                  <a:cubicBezTo>
                    <a:pt x="44" y="89"/>
                    <a:pt x="44" y="89"/>
                    <a:pt x="45" y="89"/>
                  </a:cubicBezTo>
                  <a:cubicBezTo>
                    <a:pt x="46" y="89"/>
                    <a:pt x="49" y="90"/>
                    <a:pt x="49" y="90"/>
                  </a:cubicBezTo>
                  <a:cubicBezTo>
                    <a:pt x="50" y="90"/>
                    <a:pt x="50" y="90"/>
                    <a:pt x="51" y="91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2" y="92"/>
                    <a:pt x="52" y="90"/>
                    <a:pt x="53" y="91"/>
                  </a:cubicBezTo>
                  <a:cubicBezTo>
                    <a:pt x="54" y="92"/>
                    <a:pt x="54" y="93"/>
                    <a:pt x="55" y="93"/>
                  </a:cubicBezTo>
                  <a:cubicBezTo>
                    <a:pt x="56" y="94"/>
                    <a:pt x="56" y="94"/>
                    <a:pt x="57" y="94"/>
                  </a:cubicBezTo>
                  <a:cubicBezTo>
                    <a:pt x="57" y="94"/>
                    <a:pt x="58" y="93"/>
                    <a:pt x="59" y="94"/>
                  </a:cubicBezTo>
                  <a:cubicBezTo>
                    <a:pt x="59" y="94"/>
                    <a:pt x="59" y="94"/>
                    <a:pt x="60" y="94"/>
                  </a:cubicBezTo>
                  <a:cubicBezTo>
                    <a:pt x="61" y="94"/>
                    <a:pt x="62" y="94"/>
                    <a:pt x="63" y="93"/>
                  </a:cubicBezTo>
                  <a:cubicBezTo>
                    <a:pt x="64" y="93"/>
                    <a:pt x="65" y="93"/>
                    <a:pt x="66" y="93"/>
                  </a:cubicBezTo>
                  <a:cubicBezTo>
                    <a:pt x="66" y="93"/>
                    <a:pt x="66" y="93"/>
                    <a:pt x="65" y="93"/>
                  </a:cubicBezTo>
                  <a:cubicBezTo>
                    <a:pt x="65" y="92"/>
                    <a:pt x="65" y="92"/>
                    <a:pt x="65" y="91"/>
                  </a:cubicBezTo>
                  <a:cubicBezTo>
                    <a:pt x="65" y="90"/>
                    <a:pt x="65" y="88"/>
                    <a:pt x="65" y="87"/>
                  </a:cubicBezTo>
                  <a:cubicBezTo>
                    <a:pt x="65" y="86"/>
                    <a:pt x="66" y="86"/>
                    <a:pt x="67" y="86"/>
                  </a:cubicBezTo>
                  <a:cubicBezTo>
                    <a:pt x="67" y="85"/>
                    <a:pt x="68" y="85"/>
                    <a:pt x="69" y="84"/>
                  </a:cubicBezTo>
                  <a:cubicBezTo>
                    <a:pt x="70" y="83"/>
                    <a:pt x="71" y="83"/>
                    <a:pt x="71" y="82"/>
                  </a:cubicBezTo>
                  <a:cubicBezTo>
                    <a:pt x="72" y="82"/>
                    <a:pt x="73" y="81"/>
                    <a:pt x="73" y="82"/>
                  </a:cubicBezTo>
                  <a:cubicBezTo>
                    <a:pt x="74" y="82"/>
                    <a:pt x="74" y="82"/>
                    <a:pt x="75" y="82"/>
                  </a:cubicBezTo>
                  <a:cubicBezTo>
                    <a:pt x="75" y="82"/>
                    <a:pt x="76" y="82"/>
                    <a:pt x="77" y="82"/>
                  </a:cubicBezTo>
                  <a:cubicBezTo>
                    <a:pt x="78" y="82"/>
                    <a:pt x="79" y="82"/>
                    <a:pt x="80" y="82"/>
                  </a:cubicBezTo>
                  <a:cubicBezTo>
                    <a:pt x="80" y="82"/>
                    <a:pt x="82" y="83"/>
                    <a:pt x="82" y="83"/>
                  </a:cubicBezTo>
                  <a:cubicBezTo>
                    <a:pt x="83" y="82"/>
                    <a:pt x="83" y="82"/>
                    <a:pt x="84" y="82"/>
                  </a:cubicBezTo>
                  <a:cubicBezTo>
                    <a:pt x="84" y="82"/>
                    <a:pt x="84" y="82"/>
                    <a:pt x="84" y="83"/>
                  </a:cubicBezTo>
                  <a:cubicBezTo>
                    <a:pt x="84" y="84"/>
                    <a:pt x="84" y="84"/>
                    <a:pt x="85" y="84"/>
                  </a:cubicBezTo>
                  <a:cubicBezTo>
                    <a:pt x="85" y="84"/>
                    <a:pt x="86" y="84"/>
                    <a:pt x="87" y="84"/>
                  </a:cubicBezTo>
                  <a:cubicBezTo>
                    <a:pt x="87" y="85"/>
                    <a:pt x="88" y="86"/>
                    <a:pt x="89" y="86"/>
                  </a:cubicBezTo>
                  <a:cubicBezTo>
                    <a:pt x="89" y="86"/>
                    <a:pt x="89" y="86"/>
                    <a:pt x="90" y="86"/>
                  </a:cubicBezTo>
                  <a:cubicBezTo>
                    <a:pt x="91" y="86"/>
                    <a:pt x="92" y="86"/>
                    <a:pt x="92" y="86"/>
                  </a:cubicBezTo>
                  <a:cubicBezTo>
                    <a:pt x="93" y="86"/>
                    <a:pt x="94" y="86"/>
                    <a:pt x="96" y="86"/>
                  </a:cubicBezTo>
                  <a:cubicBezTo>
                    <a:pt x="97" y="85"/>
                    <a:pt x="97" y="85"/>
                    <a:pt x="97" y="84"/>
                  </a:cubicBezTo>
                  <a:cubicBezTo>
                    <a:pt x="97" y="83"/>
                    <a:pt x="98" y="83"/>
                    <a:pt x="98" y="82"/>
                  </a:cubicBezTo>
                  <a:cubicBezTo>
                    <a:pt x="99" y="81"/>
                    <a:pt x="100" y="81"/>
                    <a:pt x="102" y="80"/>
                  </a:cubicBezTo>
                  <a:cubicBezTo>
                    <a:pt x="103" y="79"/>
                    <a:pt x="104" y="79"/>
                    <a:pt x="104" y="79"/>
                  </a:cubicBezTo>
                  <a:cubicBezTo>
                    <a:pt x="105" y="79"/>
                    <a:pt x="105" y="79"/>
                    <a:pt x="105" y="79"/>
                  </a:cubicBezTo>
                  <a:cubicBezTo>
                    <a:pt x="105" y="79"/>
                    <a:pt x="105" y="78"/>
                    <a:pt x="105" y="78"/>
                  </a:cubicBezTo>
                  <a:cubicBezTo>
                    <a:pt x="106" y="78"/>
                    <a:pt x="106" y="76"/>
                    <a:pt x="106" y="7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467" name="Freeform 471"/>
            <p:cNvSpPr>
              <a:spLocks/>
            </p:cNvSpPr>
            <p:nvPr/>
          </p:nvSpPr>
          <p:spPr bwMode="auto">
            <a:xfrm>
              <a:off x="3584576" y="3514726"/>
              <a:ext cx="7938" cy="14288"/>
            </a:xfrm>
            <a:custGeom>
              <a:avLst/>
              <a:gdLst>
                <a:gd name="T0" fmla="*/ 3 w 3"/>
                <a:gd name="T1" fmla="*/ 0 h 5"/>
                <a:gd name="T2" fmla="*/ 2 w 3"/>
                <a:gd name="T3" fmla="*/ 0 h 5"/>
                <a:gd name="T4" fmla="*/ 1 w 3"/>
                <a:gd name="T5" fmla="*/ 0 h 5"/>
                <a:gd name="T6" fmla="*/ 0 w 3"/>
                <a:gd name="T7" fmla="*/ 0 h 5"/>
                <a:gd name="T8" fmla="*/ 0 w 3"/>
                <a:gd name="T9" fmla="*/ 1 h 5"/>
                <a:gd name="T10" fmla="*/ 0 w 3"/>
                <a:gd name="T11" fmla="*/ 2 h 5"/>
                <a:gd name="T12" fmla="*/ 1 w 3"/>
                <a:gd name="T13" fmla="*/ 3 h 5"/>
                <a:gd name="T14" fmla="*/ 1 w 3"/>
                <a:gd name="T15" fmla="*/ 4 h 5"/>
                <a:gd name="T16" fmla="*/ 2 w 3"/>
                <a:gd name="T17" fmla="*/ 4 h 5"/>
                <a:gd name="T18" fmla="*/ 2 w 3"/>
                <a:gd name="T19" fmla="*/ 3 h 5"/>
                <a:gd name="T20" fmla="*/ 3 w 3"/>
                <a:gd name="T21" fmla="*/ 2 h 5"/>
                <a:gd name="T22" fmla="*/ 3 w 3"/>
                <a:gd name="T23" fmla="*/ 2 h 5"/>
                <a:gd name="T24" fmla="*/ 3 w 3"/>
                <a:gd name="T2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" h="5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2"/>
                    <a:pt x="1" y="3"/>
                  </a:cubicBezTo>
                  <a:cubicBezTo>
                    <a:pt x="1" y="3"/>
                    <a:pt x="1" y="3"/>
                    <a:pt x="1" y="4"/>
                  </a:cubicBezTo>
                  <a:cubicBezTo>
                    <a:pt x="1" y="4"/>
                    <a:pt x="2" y="5"/>
                    <a:pt x="2" y="4"/>
                  </a:cubicBezTo>
                  <a:cubicBezTo>
                    <a:pt x="2" y="4"/>
                    <a:pt x="2" y="3"/>
                    <a:pt x="2" y="3"/>
                  </a:cubicBezTo>
                  <a:cubicBezTo>
                    <a:pt x="2" y="3"/>
                    <a:pt x="2" y="3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468" name="Freeform 472"/>
            <p:cNvSpPr>
              <a:spLocks/>
            </p:cNvSpPr>
            <p:nvPr/>
          </p:nvSpPr>
          <p:spPr bwMode="auto">
            <a:xfrm>
              <a:off x="3613151" y="3522664"/>
              <a:ext cx="23813" cy="20638"/>
            </a:xfrm>
            <a:custGeom>
              <a:avLst/>
              <a:gdLst>
                <a:gd name="T0" fmla="*/ 8 w 8"/>
                <a:gd name="T1" fmla="*/ 0 h 7"/>
                <a:gd name="T2" fmla="*/ 6 w 8"/>
                <a:gd name="T3" fmla="*/ 1 h 7"/>
                <a:gd name="T4" fmla="*/ 4 w 8"/>
                <a:gd name="T5" fmla="*/ 1 h 7"/>
                <a:gd name="T6" fmla="*/ 4 w 8"/>
                <a:gd name="T7" fmla="*/ 2 h 7"/>
                <a:gd name="T8" fmla="*/ 3 w 8"/>
                <a:gd name="T9" fmla="*/ 2 h 7"/>
                <a:gd name="T10" fmla="*/ 2 w 8"/>
                <a:gd name="T11" fmla="*/ 2 h 7"/>
                <a:gd name="T12" fmla="*/ 2 w 8"/>
                <a:gd name="T13" fmla="*/ 2 h 7"/>
                <a:gd name="T14" fmla="*/ 1 w 8"/>
                <a:gd name="T15" fmla="*/ 2 h 7"/>
                <a:gd name="T16" fmla="*/ 0 w 8"/>
                <a:gd name="T17" fmla="*/ 3 h 7"/>
                <a:gd name="T18" fmla="*/ 0 w 8"/>
                <a:gd name="T19" fmla="*/ 4 h 7"/>
                <a:gd name="T20" fmla="*/ 0 w 8"/>
                <a:gd name="T21" fmla="*/ 5 h 7"/>
                <a:gd name="T22" fmla="*/ 1 w 8"/>
                <a:gd name="T23" fmla="*/ 5 h 7"/>
                <a:gd name="T24" fmla="*/ 2 w 8"/>
                <a:gd name="T25" fmla="*/ 6 h 7"/>
                <a:gd name="T26" fmla="*/ 3 w 8"/>
                <a:gd name="T27" fmla="*/ 7 h 7"/>
                <a:gd name="T28" fmla="*/ 3 w 8"/>
                <a:gd name="T29" fmla="*/ 7 h 7"/>
                <a:gd name="T30" fmla="*/ 4 w 8"/>
                <a:gd name="T31" fmla="*/ 7 h 7"/>
                <a:gd name="T32" fmla="*/ 4 w 8"/>
                <a:gd name="T33" fmla="*/ 7 h 7"/>
                <a:gd name="T34" fmla="*/ 4 w 8"/>
                <a:gd name="T35" fmla="*/ 6 h 7"/>
                <a:gd name="T36" fmla="*/ 5 w 8"/>
                <a:gd name="T37" fmla="*/ 5 h 7"/>
                <a:gd name="T38" fmla="*/ 5 w 8"/>
                <a:gd name="T39" fmla="*/ 5 h 7"/>
                <a:gd name="T40" fmla="*/ 5 w 8"/>
                <a:gd name="T41" fmla="*/ 4 h 7"/>
                <a:gd name="T42" fmla="*/ 6 w 8"/>
                <a:gd name="T43" fmla="*/ 4 h 7"/>
                <a:gd name="T44" fmla="*/ 6 w 8"/>
                <a:gd name="T45" fmla="*/ 4 h 7"/>
                <a:gd name="T46" fmla="*/ 6 w 8"/>
                <a:gd name="T47" fmla="*/ 3 h 7"/>
                <a:gd name="T48" fmla="*/ 6 w 8"/>
                <a:gd name="T49" fmla="*/ 3 h 7"/>
                <a:gd name="T50" fmla="*/ 7 w 8"/>
                <a:gd name="T51" fmla="*/ 3 h 7"/>
                <a:gd name="T52" fmla="*/ 7 w 8"/>
                <a:gd name="T53" fmla="*/ 3 h 7"/>
                <a:gd name="T54" fmla="*/ 7 w 8"/>
                <a:gd name="T55" fmla="*/ 2 h 7"/>
                <a:gd name="T56" fmla="*/ 8 w 8"/>
                <a:gd name="T57" fmla="*/ 2 h 7"/>
                <a:gd name="T58" fmla="*/ 8 w 8"/>
                <a:gd name="T59" fmla="*/ 2 h 7"/>
                <a:gd name="T60" fmla="*/ 8 w 8"/>
                <a:gd name="T61" fmla="*/ 1 h 7"/>
                <a:gd name="T62" fmla="*/ 8 w 8"/>
                <a:gd name="T63" fmla="*/ 1 h 7"/>
                <a:gd name="T64" fmla="*/ 8 w 8"/>
                <a:gd name="T6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" h="7">
                  <a:moveTo>
                    <a:pt x="8" y="0"/>
                  </a:moveTo>
                  <a:cubicBezTo>
                    <a:pt x="7" y="0"/>
                    <a:pt x="6" y="1"/>
                    <a:pt x="6" y="1"/>
                  </a:cubicBezTo>
                  <a:cubicBezTo>
                    <a:pt x="5" y="1"/>
                    <a:pt x="5" y="0"/>
                    <a:pt x="4" y="1"/>
                  </a:cubicBezTo>
                  <a:cubicBezTo>
                    <a:pt x="4" y="1"/>
                    <a:pt x="4" y="1"/>
                    <a:pt x="4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1" y="2"/>
                  </a:cubicBezTo>
                  <a:cubicBezTo>
                    <a:pt x="1" y="2"/>
                    <a:pt x="1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1" y="6"/>
                    <a:pt x="2" y="6"/>
                  </a:cubicBezTo>
                  <a:cubicBezTo>
                    <a:pt x="2" y="7"/>
                    <a:pt x="2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6"/>
                  </a:cubicBezTo>
                  <a:cubicBezTo>
                    <a:pt x="5" y="6"/>
                    <a:pt x="5" y="6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2"/>
                    <a:pt x="7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lnTo>
                    <a:pt x="8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469" name="Freeform 473"/>
            <p:cNvSpPr>
              <a:spLocks/>
            </p:cNvSpPr>
            <p:nvPr/>
          </p:nvSpPr>
          <p:spPr bwMode="auto">
            <a:xfrm>
              <a:off x="3602038" y="3538539"/>
              <a:ext cx="7938" cy="4763"/>
            </a:xfrm>
            <a:custGeom>
              <a:avLst/>
              <a:gdLst>
                <a:gd name="T0" fmla="*/ 0 w 3"/>
                <a:gd name="T1" fmla="*/ 2 h 2"/>
                <a:gd name="T2" fmla="*/ 1 w 3"/>
                <a:gd name="T3" fmla="*/ 2 h 2"/>
                <a:gd name="T4" fmla="*/ 1 w 3"/>
                <a:gd name="T5" fmla="*/ 2 h 2"/>
                <a:gd name="T6" fmla="*/ 1 w 3"/>
                <a:gd name="T7" fmla="*/ 2 h 2"/>
                <a:gd name="T8" fmla="*/ 2 w 3"/>
                <a:gd name="T9" fmla="*/ 2 h 2"/>
                <a:gd name="T10" fmla="*/ 2 w 3"/>
                <a:gd name="T11" fmla="*/ 2 h 2"/>
                <a:gd name="T12" fmla="*/ 2 w 3"/>
                <a:gd name="T13" fmla="*/ 1 h 2"/>
                <a:gd name="T14" fmla="*/ 2 w 3"/>
                <a:gd name="T15" fmla="*/ 1 h 2"/>
                <a:gd name="T16" fmla="*/ 3 w 3"/>
                <a:gd name="T17" fmla="*/ 1 h 2"/>
                <a:gd name="T18" fmla="*/ 2 w 3"/>
                <a:gd name="T19" fmla="*/ 0 h 2"/>
                <a:gd name="T20" fmla="*/ 1 w 3"/>
                <a:gd name="T21" fmla="*/ 0 h 2"/>
                <a:gd name="T22" fmla="*/ 0 w 3"/>
                <a:gd name="T23" fmla="*/ 0 h 2"/>
                <a:gd name="T24" fmla="*/ 0 w 3"/>
                <a:gd name="T2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470" name="Freeform 474"/>
            <p:cNvSpPr>
              <a:spLocks/>
            </p:cNvSpPr>
            <p:nvPr/>
          </p:nvSpPr>
          <p:spPr bwMode="auto">
            <a:xfrm>
              <a:off x="3575051" y="3546476"/>
              <a:ext cx="14288" cy="9525"/>
            </a:xfrm>
            <a:custGeom>
              <a:avLst/>
              <a:gdLst>
                <a:gd name="T0" fmla="*/ 4 w 5"/>
                <a:gd name="T1" fmla="*/ 0 h 3"/>
                <a:gd name="T2" fmla="*/ 3 w 5"/>
                <a:gd name="T3" fmla="*/ 0 h 3"/>
                <a:gd name="T4" fmla="*/ 2 w 5"/>
                <a:gd name="T5" fmla="*/ 1 h 3"/>
                <a:gd name="T6" fmla="*/ 1 w 5"/>
                <a:gd name="T7" fmla="*/ 1 h 3"/>
                <a:gd name="T8" fmla="*/ 0 w 5"/>
                <a:gd name="T9" fmla="*/ 2 h 3"/>
                <a:gd name="T10" fmla="*/ 0 w 5"/>
                <a:gd name="T11" fmla="*/ 3 h 3"/>
                <a:gd name="T12" fmla="*/ 1 w 5"/>
                <a:gd name="T13" fmla="*/ 3 h 3"/>
                <a:gd name="T14" fmla="*/ 2 w 5"/>
                <a:gd name="T15" fmla="*/ 3 h 3"/>
                <a:gd name="T16" fmla="*/ 2 w 5"/>
                <a:gd name="T17" fmla="*/ 2 h 3"/>
                <a:gd name="T18" fmla="*/ 3 w 5"/>
                <a:gd name="T19" fmla="*/ 2 h 3"/>
                <a:gd name="T20" fmla="*/ 3 w 5"/>
                <a:gd name="T21" fmla="*/ 2 h 3"/>
                <a:gd name="T22" fmla="*/ 4 w 5"/>
                <a:gd name="T23" fmla="*/ 2 h 3"/>
                <a:gd name="T24" fmla="*/ 4 w 5"/>
                <a:gd name="T25" fmla="*/ 1 h 3"/>
                <a:gd name="T26" fmla="*/ 4 w 5"/>
                <a:gd name="T27" fmla="*/ 1 h 3"/>
                <a:gd name="T28" fmla="*/ 4 w 5"/>
                <a:gd name="T29" fmla="*/ 1 h 3"/>
                <a:gd name="T30" fmla="*/ 4 w 5"/>
                <a:gd name="T3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" h="3">
                  <a:moveTo>
                    <a:pt x="4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0" y="3"/>
                    <a:pt x="1" y="3"/>
                    <a:pt x="1" y="3"/>
                  </a:cubicBezTo>
                  <a:cubicBezTo>
                    <a:pt x="1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1"/>
                    <a:pt x="4" y="1"/>
                  </a:cubicBezTo>
                  <a:cubicBezTo>
                    <a:pt x="4" y="2"/>
                    <a:pt x="4" y="2"/>
                    <a:pt x="4" y="1"/>
                  </a:cubicBezTo>
                  <a:cubicBezTo>
                    <a:pt x="5" y="1"/>
                    <a:pt x="4" y="1"/>
                    <a:pt x="4" y="1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471" name="Freeform 475"/>
            <p:cNvSpPr>
              <a:spLocks/>
            </p:cNvSpPr>
            <p:nvPr/>
          </p:nvSpPr>
          <p:spPr bwMode="auto">
            <a:xfrm>
              <a:off x="3641726" y="3538539"/>
              <a:ext cx="15875" cy="14288"/>
            </a:xfrm>
            <a:custGeom>
              <a:avLst/>
              <a:gdLst>
                <a:gd name="T0" fmla="*/ 3 w 5"/>
                <a:gd name="T1" fmla="*/ 0 h 5"/>
                <a:gd name="T2" fmla="*/ 1 w 5"/>
                <a:gd name="T3" fmla="*/ 1 h 5"/>
                <a:gd name="T4" fmla="*/ 1 w 5"/>
                <a:gd name="T5" fmla="*/ 1 h 5"/>
                <a:gd name="T6" fmla="*/ 1 w 5"/>
                <a:gd name="T7" fmla="*/ 2 h 5"/>
                <a:gd name="T8" fmla="*/ 1 w 5"/>
                <a:gd name="T9" fmla="*/ 2 h 5"/>
                <a:gd name="T10" fmla="*/ 1 w 5"/>
                <a:gd name="T11" fmla="*/ 3 h 5"/>
                <a:gd name="T12" fmla="*/ 1 w 5"/>
                <a:gd name="T13" fmla="*/ 3 h 5"/>
                <a:gd name="T14" fmla="*/ 1 w 5"/>
                <a:gd name="T15" fmla="*/ 4 h 5"/>
                <a:gd name="T16" fmla="*/ 1 w 5"/>
                <a:gd name="T17" fmla="*/ 4 h 5"/>
                <a:gd name="T18" fmla="*/ 2 w 5"/>
                <a:gd name="T19" fmla="*/ 5 h 5"/>
                <a:gd name="T20" fmla="*/ 2 w 5"/>
                <a:gd name="T21" fmla="*/ 4 h 5"/>
                <a:gd name="T22" fmla="*/ 3 w 5"/>
                <a:gd name="T23" fmla="*/ 4 h 5"/>
                <a:gd name="T24" fmla="*/ 3 w 5"/>
                <a:gd name="T25" fmla="*/ 4 h 5"/>
                <a:gd name="T26" fmla="*/ 4 w 5"/>
                <a:gd name="T27" fmla="*/ 4 h 5"/>
                <a:gd name="T28" fmla="*/ 4 w 5"/>
                <a:gd name="T29" fmla="*/ 4 h 5"/>
                <a:gd name="T30" fmla="*/ 5 w 5"/>
                <a:gd name="T31" fmla="*/ 3 h 5"/>
                <a:gd name="T32" fmla="*/ 5 w 5"/>
                <a:gd name="T33" fmla="*/ 3 h 5"/>
                <a:gd name="T34" fmla="*/ 5 w 5"/>
                <a:gd name="T35" fmla="*/ 2 h 5"/>
                <a:gd name="T36" fmla="*/ 5 w 5"/>
                <a:gd name="T37" fmla="*/ 2 h 5"/>
                <a:gd name="T38" fmla="*/ 4 w 5"/>
                <a:gd name="T39" fmla="*/ 1 h 5"/>
                <a:gd name="T40" fmla="*/ 3 w 5"/>
                <a:gd name="T4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cubicBezTo>
                    <a:pt x="2" y="0"/>
                    <a:pt x="2" y="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2" y="5"/>
                    <a:pt x="2" y="5"/>
                  </a:cubicBezTo>
                  <a:cubicBezTo>
                    <a:pt x="2" y="5"/>
                    <a:pt x="2" y="5"/>
                    <a:pt x="2" y="4"/>
                  </a:cubicBezTo>
                  <a:cubicBezTo>
                    <a:pt x="2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5" y="4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4" y="1"/>
                    <a:pt x="4" y="1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472" name="Freeform 476"/>
            <p:cNvSpPr>
              <a:spLocks/>
            </p:cNvSpPr>
            <p:nvPr/>
          </p:nvSpPr>
          <p:spPr bwMode="auto">
            <a:xfrm>
              <a:off x="3686176" y="3521076"/>
              <a:ext cx="11113" cy="19050"/>
            </a:xfrm>
            <a:custGeom>
              <a:avLst/>
              <a:gdLst>
                <a:gd name="T0" fmla="*/ 3 w 4"/>
                <a:gd name="T1" fmla="*/ 1 h 7"/>
                <a:gd name="T2" fmla="*/ 4 w 4"/>
                <a:gd name="T3" fmla="*/ 0 h 7"/>
                <a:gd name="T4" fmla="*/ 4 w 4"/>
                <a:gd name="T5" fmla="*/ 1 h 7"/>
                <a:gd name="T6" fmla="*/ 4 w 4"/>
                <a:gd name="T7" fmla="*/ 3 h 7"/>
                <a:gd name="T8" fmla="*/ 4 w 4"/>
                <a:gd name="T9" fmla="*/ 4 h 7"/>
                <a:gd name="T10" fmla="*/ 4 w 4"/>
                <a:gd name="T11" fmla="*/ 5 h 7"/>
                <a:gd name="T12" fmla="*/ 4 w 4"/>
                <a:gd name="T13" fmla="*/ 5 h 7"/>
                <a:gd name="T14" fmla="*/ 4 w 4"/>
                <a:gd name="T15" fmla="*/ 6 h 7"/>
                <a:gd name="T16" fmla="*/ 3 w 4"/>
                <a:gd name="T17" fmla="*/ 6 h 7"/>
                <a:gd name="T18" fmla="*/ 2 w 4"/>
                <a:gd name="T19" fmla="*/ 7 h 7"/>
                <a:gd name="T20" fmla="*/ 1 w 4"/>
                <a:gd name="T21" fmla="*/ 7 h 7"/>
                <a:gd name="T22" fmla="*/ 0 w 4"/>
                <a:gd name="T23" fmla="*/ 6 h 7"/>
                <a:gd name="T24" fmla="*/ 1 w 4"/>
                <a:gd name="T25" fmla="*/ 4 h 7"/>
                <a:gd name="T26" fmla="*/ 1 w 4"/>
                <a:gd name="T27" fmla="*/ 3 h 7"/>
                <a:gd name="T28" fmla="*/ 2 w 4"/>
                <a:gd name="T29" fmla="*/ 3 h 7"/>
                <a:gd name="T30" fmla="*/ 2 w 4"/>
                <a:gd name="T31" fmla="*/ 2 h 7"/>
                <a:gd name="T32" fmla="*/ 3 w 4"/>
                <a:gd name="T33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" h="7">
                  <a:moveTo>
                    <a:pt x="3" y="1"/>
                  </a:moveTo>
                  <a:cubicBezTo>
                    <a:pt x="3" y="1"/>
                    <a:pt x="3" y="0"/>
                    <a:pt x="4" y="0"/>
                  </a:cubicBezTo>
                  <a:cubicBezTo>
                    <a:pt x="4" y="0"/>
                    <a:pt x="4" y="1"/>
                    <a:pt x="4" y="1"/>
                  </a:cubicBezTo>
                  <a:cubicBezTo>
                    <a:pt x="4" y="2"/>
                    <a:pt x="4" y="2"/>
                    <a:pt x="4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4" y="4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7"/>
                    <a:pt x="0" y="6"/>
                    <a:pt x="0" y="6"/>
                  </a:cubicBezTo>
                  <a:cubicBezTo>
                    <a:pt x="0" y="5"/>
                    <a:pt x="0" y="5"/>
                    <a:pt x="1" y="4"/>
                  </a:cubicBezTo>
                  <a:cubicBezTo>
                    <a:pt x="1" y="4"/>
                    <a:pt x="1" y="4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2"/>
                    <a:pt x="2" y="2"/>
                  </a:cubicBezTo>
                  <a:cubicBezTo>
                    <a:pt x="2" y="2"/>
                    <a:pt x="2" y="2"/>
                    <a:pt x="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473" name="Freeform 477"/>
            <p:cNvSpPr>
              <a:spLocks/>
            </p:cNvSpPr>
            <p:nvPr/>
          </p:nvSpPr>
          <p:spPr bwMode="auto">
            <a:xfrm>
              <a:off x="3700463" y="3502026"/>
              <a:ext cx="12700" cy="12700"/>
            </a:xfrm>
            <a:custGeom>
              <a:avLst/>
              <a:gdLst>
                <a:gd name="T0" fmla="*/ 0 w 4"/>
                <a:gd name="T1" fmla="*/ 3 h 4"/>
                <a:gd name="T2" fmla="*/ 1 w 4"/>
                <a:gd name="T3" fmla="*/ 2 h 4"/>
                <a:gd name="T4" fmla="*/ 1 w 4"/>
                <a:gd name="T5" fmla="*/ 2 h 4"/>
                <a:gd name="T6" fmla="*/ 1 w 4"/>
                <a:gd name="T7" fmla="*/ 2 h 4"/>
                <a:gd name="T8" fmla="*/ 2 w 4"/>
                <a:gd name="T9" fmla="*/ 2 h 4"/>
                <a:gd name="T10" fmla="*/ 2 w 4"/>
                <a:gd name="T11" fmla="*/ 1 h 4"/>
                <a:gd name="T12" fmla="*/ 2 w 4"/>
                <a:gd name="T13" fmla="*/ 1 h 4"/>
                <a:gd name="T14" fmla="*/ 3 w 4"/>
                <a:gd name="T15" fmla="*/ 1 h 4"/>
                <a:gd name="T16" fmla="*/ 3 w 4"/>
                <a:gd name="T17" fmla="*/ 0 h 4"/>
                <a:gd name="T18" fmla="*/ 3 w 4"/>
                <a:gd name="T19" fmla="*/ 0 h 4"/>
                <a:gd name="T20" fmla="*/ 3 w 4"/>
                <a:gd name="T21" fmla="*/ 0 h 4"/>
                <a:gd name="T22" fmla="*/ 4 w 4"/>
                <a:gd name="T23" fmla="*/ 1 h 4"/>
                <a:gd name="T24" fmla="*/ 4 w 4"/>
                <a:gd name="T25" fmla="*/ 1 h 4"/>
                <a:gd name="T26" fmla="*/ 4 w 4"/>
                <a:gd name="T27" fmla="*/ 2 h 4"/>
                <a:gd name="T28" fmla="*/ 3 w 4"/>
                <a:gd name="T29" fmla="*/ 2 h 4"/>
                <a:gd name="T30" fmla="*/ 3 w 4"/>
                <a:gd name="T31" fmla="*/ 3 h 4"/>
                <a:gd name="T32" fmla="*/ 2 w 4"/>
                <a:gd name="T33" fmla="*/ 4 h 4"/>
                <a:gd name="T34" fmla="*/ 1 w 4"/>
                <a:gd name="T35" fmla="*/ 4 h 4"/>
                <a:gd name="T36" fmla="*/ 1 w 4"/>
                <a:gd name="T37" fmla="*/ 3 h 4"/>
                <a:gd name="T38" fmla="*/ 0 w 4"/>
                <a:gd name="T3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cubicBezTo>
                    <a:pt x="0" y="3"/>
                    <a:pt x="0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0"/>
                    <a:pt x="4" y="0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3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474" name="Freeform 478"/>
            <p:cNvSpPr>
              <a:spLocks/>
            </p:cNvSpPr>
            <p:nvPr/>
          </p:nvSpPr>
          <p:spPr bwMode="auto">
            <a:xfrm>
              <a:off x="3852863" y="3040064"/>
              <a:ext cx="322263" cy="247650"/>
            </a:xfrm>
            <a:custGeom>
              <a:avLst/>
              <a:gdLst>
                <a:gd name="T0" fmla="*/ 103 w 111"/>
                <a:gd name="T1" fmla="*/ 15 h 85"/>
                <a:gd name="T2" fmla="*/ 97 w 111"/>
                <a:gd name="T3" fmla="*/ 12 h 85"/>
                <a:gd name="T4" fmla="*/ 93 w 111"/>
                <a:gd name="T5" fmla="*/ 11 h 85"/>
                <a:gd name="T6" fmla="*/ 85 w 111"/>
                <a:gd name="T7" fmla="*/ 11 h 85"/>
                <a:gd name="T8" fmla="*/ 78 w 111"/>
                <a:gd name="T9" fmla="*/ 10 h 85"/>
                <a:gd name="T10" fmla="*/ 72 w 111"/>
                <a:gd name="T11" fmla="*/ 8 h 85"/>
                <a:gd name="T12" fmla="*/ 70 w 111"/>
                <a:gd name="T13" fmla="*/ 6 h 85"/>
                <a:gd name="T14" fmla="*/ 66 w 111"/>
                <a:gd name="T15" fmla="*/ 4 h 85"/>
                <a:gd name="T16" fmla="*/ 56 w 111"/>
                <a:gd name="T17" fmla="*/ 3 h 85"/>
                <a:gd name="T18" fmla="*/ 48 w 111"/>
                <a:gd name="T19" fmla="*/ 2 h 85"/>
                <a:gd name="T20" fmla="*/ 35 w 111"/>
                <a:gd name="T21" fmla="*/ 2 h 85"/>
                <a:gd name="T22" fmla="*/ 29 w 111"/>
                <a:gd name="T23" fmla="*/ 2 h 85"/>
                <a:gd name="T24" fmla="*/ 18 w 111"/>
                <a:gd name="T25" fmla="*/ 0 h 85"/>
                <a:gd name="T26" fmla="*/ 12 w 111"/>
                <a:gd name="T27" fmla="*/ 0 h 85"/>
                <a:gd name="T28" fmla="*/ 9 w 111"/>
                <a:gd name="T29" fmla="*/ 3 h 85"/>
                <a:gd name="T30" fmla="*/ 4 w 111"/>
                <a:gd name="T31" fmla="*/ 5 h 85"/>
                <a:gd name="T32" fmla="*/ 0 w 111"/>
                <a:gd name="T33" fmla="*/ 8 h 85"/>
                <a:gd name="T34" fmla="*/ 2 w 111"/>
                <a:gd name="T35" fmla="*/ 11 h 85"/>
                <a:gd name="T36" fmla="*/ 2 w 111"/>
                <a:gd name="T37" fmla="*/ 13 h 85"/>
                <a:gd name="T38" fmla="*/ 5 w 111"/>
                <a:gd name="T39" fmla="*/ 12 h 85"/>
                <a:gd name="T40" fmla="*/ 4 w 111"/>
                <a:gd name="T41" fmla="*/ 15 h 85"/>
                <a:gd name="T42" fmla="*/ 5 w 111"/>
                <a:gd name="T43" fmla="*/ 15 h 85"/>
                <a:gd name="T44" fmla="*/ 3 w 111"/>
                <a:gd name="T45" fmla="*/ 20 h 85"/>
                <a:gd name="T46" fmla="*/ 6 w 111"/>
                <a:gd name="T47" fmla="*/ 18 h 85"/>
                <a:gd name="T48" fmla="*/ 10 w 111"/>
                <a:gd name="T49" fmla="*/ 18 h 85"/>
                <a:gd name="T50" fmla="*/ 10 w 111"/>
                <a:gd name="T51" fmla="*/ 20 h 85"/>
                <a:gd name="T52" fmla="*/ 14 w 111"/>
                <a:gd name="T53" fmla="*/ 20 h 85"/>
                <a:gd name="T54" fmla="*/ 19 w 111"/>
                <a:gd name="T55" fmla="*/ 19 h 85"/>
                <a:gd name="T56" fmla="*/ 24 w 111"/>
                <a:gd name="T57" fmla="*/ 21 h 85"/>
                <a:gd name="T58" fmla="*/ 25 w 111"/>
                <a:gd name="T59" fmla="*/ 26 h 85"/>
                <a:gd name="T60" fmla="*/ 20 w 111"/>
                <a:gd name="T61" fmla="*/ 34 h 85"/>
                <a:gd name="T62" fmla="*/ 19 w 111"/>
                <a:gd name="T63" fmla="*/ 40 h 85"/>
                <a:gd name="T64" fmla="*/ 16 w 111"/>
                <a:gd name="T65" fmla="*/ 45 h 85"/>
                <a:gd name="T66" fmla="*/ 17 w 111"/>
                <a:gd name="T67" fmla="*/ 51 h 85"/>
                <a:gd name="T68" fmla="*/ 14 w 111"/>
                <a:gd name="T69" fmla="*/ 57 h 85"/>
                <a:gd name="T70" fmla="*/ 17 w 111"/>
                <a:gd name="T71" fmla="*/ 61 h 85"/>
                <a:gd name="T72" fmla="*/ 14 w 111"/>
                <a:gd name="T73" fmla="*/ 65 h 85"/>
                <a:gd name="T74" fmla="*/ 13 w 111"/>
                <a:gd name="T75" fmla="*/ 71 h 85"/>
                <a:gd name="T76" fmla="*/ 20 w 111"/>
                <a:gd name="T77" fmla="*/ 74 h 85"/>
                <a:gd name="T78" fmla="*/ 21 w 111"/>
                <a:gd name="T79" fmla="*/ 78 h 85"/>
                <a:gd name="T80" fmla="*/ 23 w 111"/>
                <a:gd name="T81" fmla="*/ 80 h 85"/>
                <a:gd name="T82" fmla="*/ 25 w 111"/>
                <a:gd name="T83" fmla="*/ 83 h 85"/>
                <a:gd name="T84" fmla="*/ 28 w 111"/>
                <a:gd name="T85" fmla="*/ 84 h 85"/>
                <a:gd name="T86" fmla="*/ 31 w 111"/>
                <a:gd name="T87" fmla="*/ 84 h 85"/>
                <a:gd name="T88" fmla="*/ 35 w 111"/>
                <a:gd name="T89" fmla="*/ 79 h 85"/>
                <a:gd name="T90" fmla="*/ 44 w 111"/>
                <a:gd name="T91" fmla="*/ 77 h 85"/>
                <a:gd name="T92" fmla="*/ 52 w 111"/>
                <a:gd name="T93" fmla="*/ 77 h 85"/>
                <a:gd name="T94" fmla="*/ 57 w 111"/>
                <a:gd name="T95" fmla="*/ 76 h 85"/>
                <a:gd name="T96" fmla="*/ 62 w 111"/>
                <a:gd name="T97" fmla="*/ 75 h 85"/>
                <a:gd name="T98" fmla="*/ 69 w 111"/>
                <a:gd name="T99" fmla="*/ 68 h 85"/>
                <a:gd name="T100" fmla="*/ 74 w 111"/>
                <a:gd name="T101" fmla="*/ 63 h 85"/>
                <a:gd name="T102" fmla="*/ 82 w 111"/>
                <a:gd name="T103" fmla="*/ 55 h 85"/>
                <a:gd name="T104" fmla="*/ 78 w 111"/>
                <a:gd name="T105" fmla="*/ 50 h 85"/>
                <a:gd name="T106" fmla="*/ 81 w 111"/>
                <a:gd name="T107" fmla="*/ 41 h 85"/>
                <a:gd name="T108" fmla="*/ 88 w 111"/>
                <a:gd name="T109" fmla="*/ 34 h 85"/>
                <a:gd name="T110" fmla="*/ 91 w 111"/>
                <a:gd name="T111" fmla="*/ 30 h 85"/>
                <a:gd name="T112" fmla="*/ 104 w 111"/>
                <a:gd name="T113" fmla="*/ 25 h 85"/>
                <a:gd name="T114" fmla="*/ 110 w 111"/>
                <a:gd name="T115" fmla="*/ 18 h 85"/>
                <a:gd name="T116" fmla="*/ 111 w 111"/>
                <a:gd name="T117" fmla="*/ 1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1" h="85">
                  <a:moveTo>
                    <a:pt x="107" y="14"/>
                  </a:moveTo>
                  <a:cubicBezTo>
                    <a:pt x="106" y="15"/>
                    <a:pt x="105" y="15"/>
                    <a:pt x="104" y="15"/>
                  </a:cubicBezTo>
                  <a:cubicBezTo>
                    <a:pt x="103" y="15"/>
                    <a:pt x="103" y="15"/>
                    <a:pt x="103" y="15"/>
                  </a:cubicBezTo>
                  <a:cubicBezTo>
                    <a:pt x="102" y="14"/>
                    <a:pt x="101" y="15"/>
                    <a:pt x="101" y="15"/>
                  </a:cubicBezTo>
                  <a:cubicBezTo>
                    <a:pt x="100" y="15"/>
                    <a:pt x="100" y="15"/>
                    <a:pt x="99" y="14"/>
                  </a:cubicBezTo>
                  <a:cubicBezTo>
                    <a:pt x="98" y="14"/>
                    <a:pt x="98" y="13"/>
                    <a:pt x="97" y="12"/>
                  </a:cubicBezTo>
                  <a:cubicBezTo>
                    <a:pt x="96" y="11"/>
                    <a:pt x="96" y="13"/>
                    <a:pt x="96" y="13"/>
                  </a:cubicBezTo>
                  <a:cubicBezTo>
                    <a:pt x="96" y="13"/>
                    <a:pt x="95" y="13"/>
                    <a:pt x="95" y="12"/>
                  </a:cubicBezTo>
                  <a:cubicBezTo>
                    <a:pt x="94" y="11"/>
                    <a:pt x="94" y="11"/>
                    <a:pt x="93" y="11"/>
                  </a:cubicBezTo>
                  <a:cubicBezTo>
                    <a:pt x="93" y="11"/>
                    <a:pt x="90" y="10"/>
                    <a:pt x="89" y="10"/>
                  </a:cubicBezTo>
                  <a:cubicBezTo>
                    <a:pt x="88" y="10"/>
                    <a:pt x="88" y="10"/>
                    <a:pt x="88" y="11"/>
                  </a:cubicBezTo>
                  <a:cubicBezTo>
                    <a:pt x="87" y="12"/>
                    <a:pt x="86" y="12"/>
                    <a:pt x="85" y="11"/>
                  </a:cubicBezTo>
                  <a:cubicBezTo>
                    <a:pt x="84" y="11"/>
                    <a:pt x="83" y="11"/>
                    <a:pt x="83" y="11"/>
                  </a:cubicBezTo>
                  <a:cubicBezTo>
                    <a:pt x="82" y="11"/>
                    <a:pt x="81" y="11"/>
                    <a:pt x="80" y="10"/>
                  </a:cubicBezTo>
                  <a:cubicBezTo>
                    <a:pt x="80" y="10"/>
                    <a:pt x="79" y="11"/>
                    <a:pt x="78" y="10"/>
                  </a:cubicBezTo>
                  <a:cubicBezTo>
                    <a:pt x="77" y="10"/>
                    <a:pt x="77" y="10"/>
                    <a:pt x="76" y="9"/>
                  </a:cubicBezTo>
                  <a:cubicBezTo>
                    <a:pt x="75" y="8"/>
                    <a:pt x="75" y="9"/>
                    <a:pt x="73" y="9"/>
                  </a:cubicBezTo>
                  <a:cubicBezTo>
                    <a:pt x="72" y="8"/>
                    <a:pt x="73" y="8"/>
                    <a:pt x="72" y="8"/>
                  </a:cubicBezTo>
                  <a:cubicBezTo>
                    <a:pt x="72" y="8"/>
                    <a:pt x="71" y="8"/>
                    <a:pt x="70" y="8"/>
                  </a:cubicBezTo>
                  <a:cubicBezTo>
                    <a:pt x="69" y="8"/>
                    <a:pt x="70" y="8"/>
                    <a:pt x="70" y="7"/>
                  </a:cubicBezTo>
                  <a:cubicBezTo>
                    <a:pt x="71" y="6"/>
                    <a:pt x="70" y="7"/>
                    <a:pt x="70" y="6"/>
                  </a:cubicBezTo>
                  <a:cubicBezTo>
                    <a:pt x="70" y="6"/>
                    <a:pt x="70" y="6"/>
                    <a:pt x="69" y="6"/>
                  </a:cubicBezTo>
                  <a:cubicBezTo>
                    <a:pt x="68" y="6"/>
                    <a:pt x="68" y="5"/>
                    <a:pt x="67" y="5"/>
                  </a:cubicBezTo>
                  <a:cubicBezTo>
                    <a:pt x="67" y="5"/>
                    <a:pt x="66" y="4"/>
                    <a:pt x="66" y="4"/>
                  </a:cubicBezTo>
                  <a:cubicBezTo>
                    <a:pt x="66" y="4"/>
                    <a:pt x="65" y="5"/>
                    <a:pt x="63" y="4"/>
                  </a:cubicBezTo>
                  <a:cubicBezTo>
                    <a:pt x="60" y="4"/>
                    <a:pt x="61" y="4"/>
                    <a:pt x="59" y="3"/>
                  </a:cubicBezTo>
                  <a:cubicBezTo>
                    <a:pt x="58" y="3"/>
                    <a:pt x="57" y="3"/>
                    <a:pt x="56" y="3"/>
                  </a:cubicBezTo>
                  <a:cubicBezTo>
                    <a:pt x="54" y="3"/>
                    <a:pt x="54" y="3"/>
                    <a:pt x="53" y="3"/>
                  </a:cubicBezTo>
                  <a:cubicBezTo>
                    <a:pt x="52" y="2"/>
                    <a:pt x="51" y="2"/>
                    <a:pt x="51" y="2"/>
                  </a:cubicBezTo>
                  <a:cubicBezTo>
                    <a:pt x="50" y="3"/>
                    <a:pt x="49" y="3"/>
                    <a:pt x="48" y="2"/>
                  </a:cubicBezTo>
                  <a:cubicBezTo>
                    <a:pt x="47" y="2"/>
                    <a:pt x="46" y="3"/>
                    <a:pt x="45" y="3"/>
                  </a:cubicBezTo>
                  <a:cubicBezTo>
                    <a:pt x="44" y="3"/>
                    <a:pt x="42" y="3"/>
                    <a:pt x="40" y="3"/>
                  </a:cubicBezTo>
                  <a:cubicBezTo>
                    <a:pt x="38" y="2"/>
                    <a:pt x="37" y="2"/>
                    <a:pt x="35" y="2"/>
                  </a:cubicBezTo>
                  <a:cubicBezTo>
                    <a:pt x="33" y="2"/>
                    <a:pt x="33" y="2"/>
                    <a:pt x="33" y="1"/>
                  </a:cubicBezTo>
                  <a:cubicBezTo>
                    <a:pt x="32" y="1"/>
                    <a:pt x="32" y="1"/>
                    <a:pt x="31" y="1"/>
                  </a:cubicBezTo>
                  <a:cubicBezTo>
                    <a:pt x="31" y="1"/>
                    <a:pt x="30" y="2"/>
                    <a:pt x="29" y="2"/>
                  </a:cubicBezTo>
                  <a:cubicBezTo>
                    <a:pt x="28" y="2"/>
                    <a:pt x="24" y="1"/>
                    <a:pt x="23" y="1"/>
                  </a:cubicBezTo>
                  <a:cubicBezTo>
                    <a:pt x="21" y="1"/>
                    <a:pt x="20" y="2"/>
                    <a:pt x="20" y="2"/>
                  </a:cubicBezTo>
                  <a:cubicBezTo>
                    <a:pt x="19" y="2"/>
                    <a:pt x="19" y="1"/>
                    <a:pt x="18" y="0"/>
                  </a:cubicBezTo>
                  <a:cubicBezTo>
                    <a:pt x="17" y="0"/>
                    <a:pt x="17" y="0"/>
                    <a:pt x="16" y="0"/>
                  </a:cubicBezTo>
                  <a:cubicBezTo>
                    <a:pt x="15" y="0"/>
                    <a:pt x="15" y="0"/>
                    <a:pt x="14" y="0"/>
                  </a:cubicBezTo>
                  <a:cubicBezTo>
                    <a:pt x="14" y="0"/>
                    <a:pt x="13" y="0"/>
                    <a:pt x="12" y="0"/>
                  </a:cubicBezTo>
                  <a:cubicBezTo>
                    <a:pt x="12" y="1"/>
                    <a:pt x="11" y="1"/>
                    <a:pt x="11" y="1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3"/>
                    <a:pt x="9" y="3"/>
                  </a:cubicBezTo>
                  <a:cubicBezTo>
                    <a:pt x="9" y="4"/>
                    <a:pt x="8" y="4"/>
                    <a:pt x="7" y="4"/>
                  </a:cubicBezTo>
                  <a:cubicBezTo>
                    <a:pt x="6" y="5"/>
                    <a:pt x="6" y="5"/>
                    <a:pt x="5" y="5"/>
                  </a:cubicBezTo>
                  <a:cubicBezTo>
                    <a:pt x="4" y="4"/>
                    <a:pt x="4" y="5"/>
                    <a:pt x="4" y="5"/>
                  </a:cubicBezTo>
                  <a:cubicBezTo>
                    <a:pt x="4" y="5"/>
                    <a:pt x="3" y="5"/>
                    <a:pt x="3" y="5"/>
                  </a:cubicBezTo>
                  <a:cubicBezTo>
                    <a:pt x="2" y="5"/>
                    <a:pt x="1" y="6"/>
                    <a:pt x="1" y="7"/>
                  </a:cubicBezTo>
                  <a:cubicBezTo>
                    <a:pt x="1" y="7"/>
                    <a:pt x="0" y="7"/>
                    <a:pt x="0" y="8"/>
                  </a:cubicBezTo>
                  <a:cubicBezTo>
                    <a:pt x="0" y="9"/>
                    <a:pt x="1" y="9"/>
                    <a:pt x="1" y="9"/>
                  </a:cubicBezTo>
                  <a:cubicBezTo>
                    <a:pt x="2" y="9"/>
                    <a:pt x="1" y="10"/>
                    <a:pt x="1" y="10"/>
                  </a:cubicBezTo>
                  <a:cubicBezTo>
                    <a:pt x="1" y="10"/>
                    <a:pt x="2" y="11"/>
                    <a:pt x="2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4" y="11"/>
                    <a:pt x="3" y="11"/>
                    <a:pt x="2" y="12"/>
                  </a:cubicBezTo>
                  <a:cubicBezTo>
                    <a:pt x="2" y="12"/>
                    <a:pt x="2" y="12"/>
                    <a:pt x="2" y="13"/>
                  </a:cubicBezTo>
                  <a:cubicBezTo>
                    <a:pt x="2" y="13"/>
                    <a:pt x="3" y="13"/>
                    <a:pt x="3" y="13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5" y="12"/>
                    <a:pt x="5" y="12"/>
                  </a:cubicBezTo>
                  <a:cubicBezTo>
                    <a:pt x="5" y="13"/>
                    <a:pt x="4" y="13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6"/>
                  </a:cubicBezTo>
                  <a:cubicBezTo>
                    <a:pt x="4" y="16"/>
                    <a:pt x="4" y="15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6"/>
                    <a:pt x="5" y="16"/>
                    <a:pt x="4" y="17"/>
                  </a:cubicBezTo>
                  <a:cubicBezTo>
                    <a:pt x="3" y="18"/>
                    <a:pt x="4" y="18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5" y="19"/>
                    <a:pt x="5" y="18"/>
                    <a:pt x="6" y="18"/>
                  </a:cubicBezTo>
                  <a:cubicBezTo>
                    <a:pt x="6" y="18"/>
                    <a:pt x="7" y="18"/>
                    <a:pt x="8" y="18"/>
                  </a:cubicBezTo>
                  <a:cubicBezTo>
                    <a:pt x="8" y="18"/>
                    <a:pt x="9" y="17"/>
                    <a:pt x="10" y="17"/>
                  </a:cubicBezTo>
                  <a:cubicBezTo>
                    <a:pt x="10" y="17"/>
                    <a:pt x="10" y="17"/>
                    <a:pt x="10" y="18"/>
                  </a:cubicBezTo>
                  <a:cubicBezTo>
                    <a:pt x="10" y="18"/>
                    <a:pt x="11" y="18"/>
                    <a:pt x="11" y="18"/>
                  </a:cubicBezTo>
                  <a:cubicBezTo>
                    <a:pt x="11" y="19"/>
                    <a:pt x="10" y="20"/>
                    <a:pt x="10" y="20"/>
                  </a:cubicBezTo>
                  <a:cubicBezTo>
                    <a:pt x="10" y="20"/>
                    <a:pt x="10" y="21"/>
                    <a:pt x="10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3" y="20"/>
                    <a:pt x="14" y="20"/>
                    <a:pt x="14" y="20"/>
                  </a:cubicBezTo>
                  <a:cubicBezTo>
                    <a:pt x="15" y="20"/>
                    <a:pt x="15" y="21"/>
                    <a:pt x="16" y="21"/>
                  </a:cubicBezTo>
                  <a:cubicBezTo>
                    <a:pt x="16" y="20"/>
                    <a:pt x="18" y="20"/>
                    <a:pt x="18" y="20"/>
                  </a:cubicBezTo>
                  <a:cubicBezTo>
                    <a:pt x="18" y="20"/>
                    <a:pt x="18" y="19"/>
                    <a:pt x="19" y="19"/>
                  </a:cubicBezTo>
                  <a:cubicBezTo>
                    <a:pt x="19" y="19"/>
                    <a:pt x="20" y="20"/>
                    <a:pt x="20" y="20"/>
                  </a:cubicBezTo>
                  <a:cubicBezTo>
                    <a:pt x="21" y="20"/>
                    <a:pt x="22" y="20"/>
                    <a:pt x="23" y="20"/>
                  </a:cubicBezTo>
                  <a:cubicBezTo>
                    <a:pt x="23" y="20"/>
                    <a:pt x="24" y="20"/>
                    <a:pt x="24" y="21"/>
                  </a:cubicBezTo>
                  <a:cubicBezTo>
                    <a:pt x="24" y="22"/>
                    <a:pt x="23" y="22"/>
                    <a:pt x="24" y="22"/>
                  </a:cubicBezTo>
                  <a:cubicBezTo>
                    <a:pt x="25" y="23"/>
                    <a:pt x="27" y="24"/>
                    <a:pt x="27" y="24"/>
                  </a:cubicBezTo>
                  <a:cubicBezTo>
                    <a:pt x="27" y="25"/>
                    <a:pt x="26" y="25"/>
                    <a:pt x="25" y="26"/>
                  </a:cubicBezTo>
                  <a:cubicBezTo>
                    <a:pt x="24" y="27"/>
                    <a:pt x="23" y="28"/>
                    <a:pt x="22" y="28"/>
                  </a:cubicBezTo>
                  <a:cubicBezTo>
                    <a:pt x="21" y="29"/>
                    <a:pt x="20" y="30"/>
                    <a:pt x="20" y="30"/>
                  </a:cubicBezTo>
                  <a:cubicBezTo>
                    <a:pt x="20" y="31"/>
                    <a:pt x="21" y="32"/>
                    <a:pt x="20" y="34"/>
                  </a:cubicBezTo>
                  <a:cubicBezTo>
                    <a:pt x="19" y="36"/>
                    <a:pt x="20" y="38"/>
                    <a:pt x="20" y="38"/>
                  </a:cubicBezTo>
                  <a:cubicBezTo>
                    <a:pt x="19" y="38"/>
                    <a:pt x="18" y="38"/>
                    <a:pt x="18" y="39"/>
                  </a:cubicBezTo>
                  <a:cubicBezTo>
                    <a:pt x="18" y="39"/>
                    <a:pt x="19" y="40"/>
                    <a:pt x="19" y="40"/>
                  </a:cubicBezTo>
                  <a:cubicBezTo>
                    <a:pt x="19" y="41"/>
                    <a:pt x="19" y="41"/>
                    <a:pt x="19" y="42"/>
                  </a:cubicBezTo>
                  <a:cubicBezTo>
                    <a:pt x="18" y="43"/>
                    <a:pt x="18" y="43"/>
                    <a:pt x="17" y="44"/>
                  </a:cubicBezTo>
                  <a:cubicBezTo>
                    <a:pt x="17" y="44"/>
                    <a:pt x="17" y="45"/>
                    <a:pt x="16" y="45"/>
                  </a:cubicBezTo>
                  <a:cubicBezTo>
                    <a:pt x="15" y="45"/>
                    <a:pt x="14" y="45"/>
                    <a:pt x="14" y="45"/>
                  </a:cubicBezTo>
                  <a:cubicBezTo>
                    <a:pt x="14" y="46"/>
                    <a:pt x="15" y="45"/>
                    <a:pt x="15" y="46"/>
                  </a:cubicBezTo>
                  <a:cubicBezTo>
                    <a:pt x="15" y="48"/>
                    <a:pt x="16" y="51"/>
                    <a:pt x="17" y="51"/>
                  </a:cubicBezTo>
                  <a:cubicBezTo>
                    <a:pt x="17" y="52"/>
                    <a:pt x="18" y="53"/>
                    <a:pt x="17" y="53"/>
                  </a:cubicBezTo>
                  <a:cubicBezTo>
                    <a:pt x="17" y="53"/>
                    <a:pt x="16" y="55"/>
                    <a:pt x="15" y="55"/>
                  </a:cubicBezTo>
                  <a:cubicBezTo>
                    <a:pt x="15" y="55"/>
                    <a:pt x="14" y="56"/>
                    <a:pt x="14" y="57"/>
                  </a:cubicBezTo>
                  <a:cubicBezTo>
                    <a:pt x="14" y="58"/>
                    <a:pt x="14" y="57"/>
                    <a:pt x="14" y="58"/>
                  </a:cubicBezTo>
                  <a:cubicBezTo>
                    <a:pt x="14" y="59"/>
                    <a:pt x="14" y="59"/>
                    <a:pt x="15" y="59"/>
                  </a:cubicBezTo>
                  <a:cubicBezTo>
                    <a:pt x="15" y="60"/>
                    <a:pt x="17" y="61"/>
                    <a:pt x="17" y="61"/>
                  </a:cubicBezTo>
                  <a:cubicBezTo>
                    <a:pt x="17" y="61"/>
                    <a:pt x="17" y="62"/>
                    <a:pt x="17" y="62"/>
                  </a:cubicBezTo>
                  <a:cubicBezTo>
                    <a:pt x="17" y="62"/>
                    <a:pt x="17" y="62"/>
                    <a:pt x="16" y="63"/>
                  </a:cubicBezTo>
                  <a:cubicBezTo>
                    <a:pt x="15" y="63"/>
                    <a:pt x="15" y="63"/>
                    <a:pt x="14" y="65"/>
                  </a:cubicBezTo>
                  <a:cubicBezTo>
                    <a:pt x="13" y="66"/>
                    <a:pt x="12" y="67"/>
                    <a:pt x="12" y="67"/>
                  </a:cubicBezTo>
                  <a:cubicBezTo>
                    <a:pt x="12" y="68"/>
                    <a:pt x="12" y="68"/>
                    <a:pt x="12" y="69"/>
                  </a:cubicBezTo>
                  <a:cubicBezTo>
                    <a:pt x="12" y="69"/>
                    <a:pt x="12" y="70"/>
                    <a:pt x="13" y="71"/>
                  </a:cubicBezTo>
                  <a:cubicBezTo>
                    <a:pt x="13" y="71"/>
                    <a:pt x="14" y="72"/>
                    <a:pt x="15" y="72"/>
                  </a:cubicBezTo>
                  <a:cubicBezTo>
                    <a:pt x="16" y="72"/>
                    <a:pt x="17" y="72"/>
                    <a:pt x="18" y="72"/>
                  </a:cubicBezTo>
                  <a:cubicBezTo>
                    <a:pt x="18" y="72"/>
                    <a:pt x="19" y="73"/>
                    <a:pt x="20" y="74"/>
                  </a:cubicBezTo>
                  <a:cubicBezTo>
                    <a:pt x="20" y="74"/>
                    <a:pt x="21" y="74"/>
                    <a:pt x="21" y="75"/>
                  </a:cubicBezTo>
                  <a:cubicBezTo>
                    <a:pt x="21" y="75"/>
                    <a:pt x="22" y="76"/>
                    <a:pt x="21" y="76"/>
                  </a:cubicBezTo>
                  <a:cubicBezTo>
                    <a:pt x="21" y="77"/>
                    <a:pt x="21" y="77"/>
                    <a:pt x="21" y="78"/>
                  </a:cubicBezTo>
                  <a:cubicBezTo>
                    <a:pt x="21" y="78"/>
                    <a:pt x="22" y="78"/>
                    <a:pt x="23" y="79"/>
                  </a:cubicBezTo>
                  <a:cubicBezTo>
                    <a:pt x="24" y="79"/>
                    <a:pt x="23" y="79"/>
                    <a:pt x="23" y="79"/>
                  </a:cubicBezTo>
                  <a:cubicBezTo>
                    <a:pt x="23" y="80"/>
                    <a:pt x="23" y="80"/>
                    <a:pt x="23" y="80"/>
                  </a:cubicBezTo>
                  <a:cubicBezTo>
                    <a:pt x="23" y="80"/>
                    <a:pt x="23" y="80"/>
                    <a:pt x="23" y="80"/>
                  </a:cubicBezTo>
                  <a:cubicBezTo>
                    <a:pt x="23" y="81"/>
                    <a:pt x="23" y="81"/>
                    <a:pt x="24" y="82"/>
                  </a:cubicBezTo>
                  <a:cubicBezTo>
                    <a:pt x="24" y="82"/>
                    <a:pt x="25" y="83"/>
                    <a:pt x="25" y="83"/>
                  </a:cubicBezTo>
                  <a:cubicBezTo>
                    <a:pt x="25" y="83"/>
                    <a:pt x="25" y="83"/>
                    <a:pt x="26" y="83"/>
                  </a:cubicBezTo>
                  <a:cubicBezTo>
                    <a:pt x="26" y="83"/>
                    <a:pt x="27" y="84"/>
                    <a:pt x="27" y="84"/>
                  </a:cubicBezTo>
                  <a:cubicBezTo>
                    <a:pt x="28" y="84"/>
                    <a:pt x="28" y="84"/>
                    <a:pt x="28" y="84"/>
                  </a:cubicBezTo>
                  <a:cubicBezTo>
                    <a:pt x="28" y="84"/>
                    <a:pt x="28" y="85"/>
                    <a:pt x="29" y="85"/>
                  </a:cubicBezTo>
                  <a:cubicBezTo>
                    <a:pt x="29" y="84"/>
                    <a:pt x="29" y="84"/>
                    <a:pt x="30" y="84"/>
                  </a:cubicBezTo>
                  <a:cubicBezTo>
                    <a:pt x="30" y="84"/>
                    <a:pt x="30" y="84"/>
                    <a:pt x="31" y="84"/>
                  </a:cubicBezTo>
                  <a:cubicBezTo>
                    <a:pt x="31" y="83"/>
                    <a:pt x="31" y="83"/>
                    <a:pt x="31" y="82"/>
                  </a:cubicBezTo>
                  <a:cubicBezTo>
                    <a:pt x="32" y="82"/>
                    <a:pt x="33" y="81"/>
                    <a:pt x="33" y="80"/>
                  </a:cubicBezTo>
                  <a:cubicBezTo>
                    <a:pt x="34" y="80"/>
                    <a:pt x="35" y="79"/>
                    <a:pt x="35" y="79"/>
                  </a:cubicBezTo>
                  <a:cubicBezTo>
                    <a:pt x="36" y="79"/>
                    <a:pt x="37" y="80"/>
                    <a:pt x="37" y="79"/>
                  </a:cubicBezTo>
                  <a:cubicBezTo>
                    <a:pt x="38" y="79"/>
                    <a:pt x="39" y="78"/>
                    <a:pt x="41" y="78"/>
                  </a:cubicBezTo>
                  <a:cubicBezTo>
                    <a:pt x="42" y="77"/>
                    <a:pt x="43" y="77"/>
                    <a:pt x="44" y="77"/>
                  </a:cubicBezTo>
                  <a:cubicBezTo>
                    <a:pt x="45" y="76"/>
                    <a:pt x="46" y="76"/>
                    <a:pt x="47" y="77"/>
                  </a:cubicBezTo>
                  <a:cubicBezTo>
                    <a:pt x="48" y="77"/>
                    <a:pt x="48" y="77"/>
                    <a:pt x="49" y="77"/>
                  </a:cubicBezTo>
                  <a:cubicBezTo>
                    <a:pt x="50" y="77"/>
                    <a:pt x="51" y="76"/>
                    <a:pt x="52" y="77"/>
                  </a:cubicBezTo>
                  <a:cubicBezTo>
                    <a:pt x="53" y="77"/>
                    <a:pt x="54" y="77"/>
                    <a:pt x="54" y="77"/>
                  </a:cubicBezTo>
                  <a:cubicBezTo>
                    <a:pt x="55" y="77"/>
                    <a:pt x="56" y="77"/>
                    <a:pt x="56" y="77"/>
                  </a:cubicBezTo>
                  <a:cubicBezTo>
                    <a:pt x="56" y="77"/>
                    <a:pt x="56" y="76"/>
                    <a:pt x="57" y="76"/>
                  </a:cubicBezTo>
                  <a:cubicBezTo>
                    <a:pt x="58" y="76"/>
                    <a:pt x="59" y="76"/>
                    <a:pt x="60" y="77"/>
                  </a:cubicBezTo>
                  <a:cubicBezTo>
                    <a:pt x="60" y="77"/>
                    <a:pt x="61" y="77"/>
                    <a:pt x="61" y="77"/>
                  </a:cubicBezTo>
                  <a:cubicBezTo>
                    <a:pt x="61" y="76"/>
                    <a:pt x="62" y="76"/>
                    <a:pt x="62" y="75"/>
                  </a:cubicBezTo>
                  <a:cubicBezTo>
                    <a:pt x="63" y="74"/>
                    <a:pt x="63" y="73"/>
                    <a:pt x="63" y="72"/>
                  </a:cubicBezTo>
                  <a:cubicBezTo>
                    <a:pt x="64" y="71"/>
                    <a:pt x="64" y="71"/>
                    <a:pt x="65" y="70"/>
                  </a:cubicBezTo>
                  <a:cubicBezTo>
                    <a:pt x="66" y="69"/>
                    <a:pt x="67" y="68"/>
                    <a:pt x="69" y="68"/>
                  </a:cubicBezTo>
                  <a:cubicBezTo>
                    <a:pt x="70" y="68"/>
                    <a:pt x="72" y="68"/>
                    <a:pt x="72" y="68"/>
                  </a:cubicBezTo>
                  <a:cubicBezTo>
                    <a:pt x="73" y="68"/>
                    <a:pt x="74" y="67"/>
                    <a:pt x="74" y="67"/>
                  </a:cubicBezTo>
                  <a:cubicBezTo>
                    <a:pt x="74" y="66"/>
                    <a:pt x="74" y="65"/>
                    <a:pt x="74" y="63"/>
                  </a:cubicBezTo>
                  <a:cubicBezTo>
                    <a:pt x="75" y="62"/>
                    <a:pt x="75" y="61"/>
                    <a:pt x="76" y="60"/>
                  </a:cubicBezTo>
                  <a:cubicBezTo>
                    <a:pt x="77" y="59"/>
                    <a:pt x="79" y="57"/>
                    <a:pt x="80" y="57"/>
                  </a:cubicBezTo>
                  <a:cubicBezTo>
                    <a:pt x="80" y="56"/>
                    <a:pt x="82" y="55"/>
                    <a:pt x="82" y="55"/>
                  </a:cubicBezTo>
                  <a:cubicBezTo>
                    <a:pt x="82" y="55"/>
                    <a:pt x="82" y="54"/>
                    <a:pt x="82" y="54"/>
                  </a:cubicBezTo>
                  <a:cubicBezTo>
                    <a:pt x="81" y="54"/>
                    <a:pt x="81" y="54"/>
                    <a:pt x="81" y="53"/>
                  </a:cubicBezTo>
                  <a:cubicBezTo>
                    <a:pt x="80" y="53"/>
                    <a:pt x="78" y="51"/>
                    <a:pt x="78" y="50"/>
                  </a:cubicBezTo>
                  <a:cubicBezTo>
                    <a:pt x="78" y="49"/>
                    <a:pt x="78" y="49"/>
                    <a:pt x="78" y="48"/>
                  </a:cubicBezTo>
                  <a:cubicBezTo>
                    <a:pt x="78" y="47"/>
                    <a:pt x="78" y="46"/>
                    <a:pt x="78" y="45"/>
                  </a:cubicBezTo>
                  <a:cubicBezTo>
                    <a:pt x="78" y="45"/>
                    <a:pt x="80" y="42"/>
                    <a:pt x="81" y="41"/>
                  </a:cubicBezTo>
                  <a:cubicBezTo>
                    <a:pt x="82" y="41"/>
                    <a:pt x="83" y="39"/>
                    <a:pt x="84" y="38"/>
                  </a:cubicBezTo>
                  <a:cubicBezTo>
                    <a:pt x="84" y="37"/>
                    <a:pt x="85" y="36"/>
                    <a:pt x="86" y="35"/>
                  </a:cubicBezTo>
                  <a:cubicBezTo>
                    <a:pt x="87" y="34"/>
                    <a:pt x="87" y="35"/>
                    <a:pt x="88" y="34"/>
                  </a:cubicBezTo>
                  <a:cubicBezTo>
                    <a:pt x="88" y="33"/>
                    <a:pt x="89" y="33"/>
                    <a:pt x="88" y="33"/>
                  </a:cubicBezTo>
                  <a:cubicBezTo>
                    <a:pt x="88" y="32"/>
                    <a:pt x="88" y="33"/>
                    <a:pt x="88" y="32"/>
                  </a:cubicBezTo>
                  <a:cubicBezTo>
                    <a:pt x="89" y="31"/>
                    <a:pt x="90" y="30"/>
                    <a:pt x="91" y="30"/>
                  </a:cubicBezTo>
                  <a:cubicBezTo>
                    <a:pt x="93" y="29"/>
                    <a:pt x="94" y="29"/>
                    <a:pt x="95" y="28"/>
                  </a:cubicBezTo>
                  <a:cubicBezTo>
                    <a:pt x="97" y="28"/>
                    <a:pt x="99" y="28"/>
                    <a:pt x="100" y="27"/>
                  </a:cubicBezTo>
                  <a:cubicBezTo>
                    <a:pt x="102" y="26"/>
                    <a:pt x="103" y="26"/>
                    <a:pt x="104" y="25"/>
                  </a:cubicBezTo>
                  <a:cubicBezTo>
                    <a:pt x="105" y="23"/>
                    <a:pt x="107" y="23"/>
                    <a:pt x="108" y="22"/>
                  </a:cubicBezTo>
                  <a:cubicBezTo>
                    <a:pt x="109" y="21"/>
                    <a:pt x="109" y="20"/>
                    <a:pt x="110" y="20"/>
                  </a:cubicBezTo>
                  <a:cubicBezTo>
                    <a:pt x="110" y="19"/>
                    <a:pt x="110" y="19"/>
                    <a:pt x="110" y="18"/>
                  </a:cubicBezTo>
                  <a:cubicBezTo>
                    <a:pt x="110" y="18"/>
                    <a:pt x="110" y="17"/>
                    <a:pt x="110" y="17"/>
                  </a:cubicBezTo>
                  <a:cubicBezTo>
                    <a:pt x="110" y="17"/>
                    <a:pt x="110" y="16"/>
                    <a:pt x="111" y="16"/>
                  </a:cubicBezTo>
                  <a:cubicBezTo>
                    <a:pt x="111" y="16"/>
                    <a:pt x="111" y="15"/>
                    <a:pt x="111" y="15"/>
                  </a:cubicBezTo>
                  <a:cubicBezTo>
                    <a:pt x="111" y="15"/>
                    <a:pt x="110" y="15"/>
                    <a:pt x="110" y="14"/>
                  </a:cubicBezTo>
                  <a:cubicBezTo>
                    <a:pt x="109" y="14"/>
                    <a:pt x="108" y="14"/>
                    <a:pt x="107" y="1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475" name="Freeform 479"/>
            <p:cNvSpPr>
              <a:spLocks/>
            </p:cNvSpPr>
            <p:nvPr/>
          </p:nvSpPr>
          <p:spPr bwMode="auto">
            <a:xfrm>
              <a:off x="4152901" y="3162301"/>
              <a:ext cx="25400" cy="20638"/>
            </a:xfrm>
            <a:custGeom>
              <a:avLst/>
              <a:gdLst>
                <a:gd name="T0" fmla="*/ 6 w 9"/>
                <a:gd name="T1" fmla="*/ 1 h 7"/>
                <a:gd name="T2" fmla="*/ 5 w 9"/>
                <a:gd name="T3" fmla="*/ 0 h 7"/>
                <a:gd name="T4" fmla="*/ 3 w 9"/>
                <a:gd name="T5" fmla="*/ 1 h 7"/>
                <a:gd name="T6" fmla="*/ 1 w 9"/>
                <a:gd name="T7" fmla="*/ 2 h 7"/>
                <a:gd name="T8" fmla="*/ 0 w 9"/>
                <a:gd name="T9" fmla="*/ 3 h 7"/>
                <a:gd name="T10" fmla="*/ 0 w 9"/>
                <a:gd name="T11" fmla="*/ 4 h 7"/>
                <a:gd name="T12" fmla="*/ 1 w 9"/>
                <a:gd name="T13" fmla="*/ 4 h 7"/>
                <a:gd name="T14" fmla="*/ 2 w 9"/>
                <a:gd name="T15" fmla="*/ 4 h 7"/>
                <a:gd name="T16" fmla="*/ 3 w 9"/>
                <a:gd name="T17" fmla="*/ 5 h 7"/>
                <a:gd name="T18" fmla="*/ 4 w 9"/>
                <a:gd name="T19" fmla="*/ 6 h 7"/>
                <a:gd name="T20" fmla="*/ 5 w 9"/>
                <a:gd name="T21" fmla="*/ 7 h 7"/>
                <a:gd name="T22" fmla="*/ 6 w 9"/>
                <a:gd name="T23" fmla="*/ 6 h 7"/>
                <a:gd name="T24" fmla="*/ 7 w 9"/>
                <a:gd name="T25" fmla="*/ 4 h 7"/>
                <a:gd name="T26" fmla="*/ 9 w 9"/>
                <a:gd name="T27" fmla="*/ 3 h 7"/>
                <a:gd name="T28" fmla="*/ 9 w 9"/>
                <a:gd name="T29" fmla="*/ 2 h 7"/>
                <a:gd name="T30" fmla="*/ 7 w 9"/>
                <a:gd name="T31" fmla="*/ 2 h 7"/>
                <a:gd name="T32" fmla="*/ 6 w 9"/>
                <a:gd name="T33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" h="7">
                  <a:moveTo>
                    <a:pt x="6" y="1"/>
                  </a:moveTo>
                  <a:cubicBezTo>
                    <a:pt x="6" y="0"/>
                    <a:pt x="6" y="0"/>
                    <a:pt x="5" y="0"/>
                  </a:cubicBezTo>
                  <a:cubicBezTo>
                    <a:pt x="4" y="0"/>
                    <a:pt x="4" y="0"/>
                    <a:pt x="3" y="1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1" y="2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5"/>
                    <a:pt x="2" y="5"/>
                    <a:pt x="3" y="5"/>
                  </a:cubicBezTo>
                  <a:cubicBezTo>
                    <a:pt x="3" y="6"/>
                    <a:pt x="4" y="5"/>
                    <a:pt x="4" y="6"/>
                  </a:cubicBezTo>
                  <a:cubicBezTo>
                    <a:pt x="4" y="6"/>
                    <a:pt x="4" y="6"/>
                    <a:pt x="5" y="7"/>
                  </a:cubicBezTo>
                  <a:cubicBezTo>
                    <a:pt x="5" y="7"/>
                    <a:pt x="6" y="6"/>
                    <a:pt x="6" y="6"/>
                  </a:cubicBezTo>
                  <a:cubicBezTo>
                    <a:pt x="6" y="6"/>
                    <a:pt x="6" y="5"/>
                    <a:pt x="7" y="4"/>
                  </a:cubicBezTo>
                  <a:cubicBezTo>
                    <a:pt x="7" y="4"/>
                    <a:pt x="8" y="3"/>
                    <a:pt x="9" y="3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2"/>
                    <a:pt x="7" y="2"/>
                    <a:pt x="7" y="2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476" name="Freeform 480"/>
            <p:cNvSpPr>
              <a:spLocks/>
            </p:cNvSpPr>
            <p:nvPr/>
          </p:nvSpPr>
          <p:spPr bwMode="auto">
            <a:xfrm>
              <a:off x="4187826" y="3155951"/>
              <a:ext cx="14288" cy="9525"/>
            </a:xfrm>
            <a:custGeom>
              <a:avLst/>
              <a:gdLst>
                <a:gd name="T0" fmla="*/ 0 w 5"/>
                <a:gd name="T1" fmla="*/ 2 h 3"/>
                <a:gd name="T2" fmla="*/ 1 w 5"/>
                <a:gd name="T3" fmla="*/ 2 h 3"/>
                <a:gd name="T4" fmla="*/ 3 w 5"/>
                <a:gd name="T5" fmla="*/ 2 h 3"/>
                <a:gd name="T6" fmla="*/ 4 w 5"/>
                <a:gd name="T7" fmla="*/ 3 h 3"/>
                <a:gd name="T8" fmla="*/ 5 w 5"/>
                <a:gd name="T9" fmla="*/ 2 h 3"/>
                <a:gd name="T10" fmla="*/ 4 w 5"/>
                <a:gd name="T11" fmla="*/ 1 h 3"/>
                <a:gd name="T12" fmla="*/ 2 w 5"/>
                <a:gd name="T13" fmla="*/ 1 h 3"/>
                <a:gd name="T14" fmla="*/ 0 w 5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3">
                  <a:moveTo>
                    <a:pt x="0" y="2"/>
                  </a:moveTo>
                  <a:cubicBezTo>
                    <a:pt x="0" y="2"/>
                    <a:pt x="0" y="2"/>
                    <a:pt x="1" y="2"/>
                  </a:cubicBezTo>
                  <a:cubicBezTo>
                    <a:pt x="2" y="2"/>
                    <a:pt x="3" y="2"/>
                    <a:pt x="3" y="2"/>
                  </a:cubicBezTo>
                  <a:cubicBezTo>
                    <a:pt x="3" y="3"/>
                    <a:pt x="4" y="3"/>
                    <a:pt x="4" y="3"/>
                  </a:cubicBezTo>
                  <a:cubicBezTo>
                    <a:pt x="4" y="3"/>
                    <a:pt x="5" y="2"/>
                    <a:pt x="5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2" y="1"/>
                    <a:pt x="2" y="1"/>
                  </a:cubicBezTo>
                  <a:cubicBezTo>
                    <a:pt x="2" y="1"/>
                    <a:pt x="0" y="1"/>
                    <a:pt x="0" y="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477" name="Freeform 481"/>
            <p:cNvSpPr>
              <a:spLocks/>
            </p:cNvSpPr>
            <p:nvPr/>
          </p:nvSpPr>
          <p:spPr bwMode="auto">
            <a:xfrm>
              <a:off x="4117976" y="3184526"/>
              <a:ext cx="11113" cy="12700"/>
            </a:xfrm>
            <a:custGeom>
              <a:avLst/>
              <a:gdLst>
                <a:gd name="T0" fmla="*/ 3 w 4"/>
                <a:gd name="T1" fmla="*/ 1 h 4"/>
                <a:gd name="T2" fmla="*/ 1 w 4"/>
                <a:gd name="T3" fmla="*/ 2 h 4"/>
                <a:gd name="T4" fmla="*/ 0 w 4"/>
                <a:gd name="T5" fmla="*/ 3 h 4"/>
                <a:gd name="T6" fmla="*/ 1 w 4"/>
                <a:gd name="T7" fmla="*/ 3 h 4"/>
                <a:gd name="T8" fmla="*/ 3 w 4"/>
                <a:gd name="T9" fmla="*/ 3 h 4"/>
                <a:gd name="T10" fmla="*/ 3 w 4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3" y="1"/>
                  </a:moveTo>
                  <a:cubicBezTo>
                    <a:pt x="2" y="1"/>
                    <a:pt x="2" y="1"/>
                    <a:pt x="1" y="2"/>
                  </a:cubicBezTo>
                  <a:cubicBezTo>
                    <a:pt x="1" y="2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4" y="2"/>
                    <a:pt x="4" y="0"/>
                    <a:pt x="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478" name="Freeform 482"/>
            <p:cNvSpPr>
              <a:spLocks/>
            </p:cNvSpPr>
            <p:nvPr/>
          </p:nvSpPr>
          <p:spPr bwMode="auto">
            <a:xfrm>
              <a:off x="3616326" y="3382964"/>
              <a:ext cx="14288" cy="12700"/>
            </a:xfrm>
            <a:custGeom>
              <a:avLst/>
              <a:gdLst>
                <a:gd name="T0" fmla="*/ 4 w 5"/>
                <a:gd name="T1" fmla="*/ 2 h 4"/>
                <a:gd name="T2" fmla="*/ 4 w 5"/>
                <a:gd name="T3" fmla="*/ 2 h 4"/>
                <a:gd name="T4" fmla="*/ 3 w 5"/>
                <a:gd name="T5" fmla="*/ 2 h 4"/>
                <a:gd name="T6" fmla="*/ 3 w 5"/>
                <a:gd name="T7" fmla="*/ 1 h 4"/>
                <a:gd name="T8" fmla="*/ 3 w 5"/>
                <a:gd name="T9" fmla="*/ 1 h 4"/>
                <a:gd name="T10" fmla="*/ 2 w 5"/>
                <a:gd name="T11" fmla="*/ 1 h 4"/>
                <a:gd name="T12" fmla="*/ 2 w 5"/>
                <a:gd name="T13" fmla="*/ 1 h 4"/>
                <a:gd name="T14" fmla="*/ 1 w 5"/>
                <a:gd name="T15" fmla="*/ 1 h 4"/>
                <a:gd name="T16" fmla="*/ 1 w 5"/>
                <a:gd name="T17" fmla="*/ 1 h 4"/>
                <a:gd name="T18" fmla="*/ 1 w 5"/>
                <a:gd name="T19" fmla="*/ 0 h 4"/>
                <a:gd name="T20" fmla="*/ 0 w 5"/>
                <a:gd name="T21" fmla="*/ 1 h 4"/>
                <a:gd name="T22" fmla="*/ 0 w 5"/>
                <a:gd name="T23" fmla="*/ 2 h 4"/>
                <a:gd name="T24" fmla="*/ 0 w 5"/>
                <a:gd name="T25" fmla="*/ 2 h 4"/>
                <a:gd name="T26" fmla="*/ 1 w 5"/>
                <a:gd name="T27" fmla="*/ 3 h 4"/>
                <a:gd name="T28" fmla="*/ 1 w 5"/>
                <a:gd name="T29" fmla="*/ 4 h 4"/>
                <a:gd name="T30" fmla="*/ 2 w 5"/>
                <a:gd name="T31" fmla="*/ 4 h 4"/>
                <a:gd name="T32" fmla="*/ 2 w 5"/>
                <a:gd name="T33" fmla="*/ 4 h 4"/>
                <a:gd name="T34" fmla="*/ 3 w 5"/>
                <a:gd name="T35" fmla="*/ 4 h 4"/>
                <a:gd name="T36" fmla="*/ 4 w 5"/>
                <a:gd name="T37" fmla="*/ 4 h 4"/>
                <a:gd name="T38" fmla="*/ 4 w 5"/>
                <a:gd name="T39" fmla="*/ 4 h 4"/>
                <a:gd name="T40" fmla="*/ 5 w 5"/>
                <a:gd name="T41" fmla="*/ 4 h 4"/>
                <a:gd name="T42" fmla="*/ 5 w 5"/>
                <a:gd name="T43" fmla="*/ 3 h 4"/>
                <a:gd name="T44" fmla="*/ 4 w 5"/>
                <a:gd name="T4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" h="4"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3" y="1"/>
                    <a:pt x="3" y="2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1" y="3"/>
                    <a:pt x="1" y="3"/>
                    <a:pt x="1" y="4"/>
                  </a:cubicBezTo>
                  <a:cubicBezTo>
                    <a:pt x="1" y="4"/>
                    <a:pt x="1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4"/>
                  </a:cubicBezTo>
                  <a:cubicBezTo>
                    <a:pt x="3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5" y="4"/>
                  </a:cubicBezTo>
                  <a:cubicBezTo>
                    <a:pt x="5" y="4"/>
                    <a:pt x="5" y="3"/>
                    <a:pt x="5" y="3"/>
                  </a:cubicBezTo>
                  <a:lnTo>
                    <a:pt x="4" y="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479" name="Freeform 483"/>
            <p:cNvSpPr>
              <a:spLocks/>
            </p:cNvSpPr>
            <p:nvPr/>
          </p:nvSpPr>
          <p:spPr bwMode="auto">
            <a:xfrm>
              <a:off x="3267076" y="3170239"/>
              <a:ext cx="4763" cy="6350"/>
            </a:xfrm>
            <a:custGeom>
              <a:avLst/>
              <a:gdLst>
                <a:gd name="T0" fmla="*/ 2 w 2"/>
                <a:gd name="T1" fmla="*/ 0 h 2"/>
                <a:gd name="T2" fmla="*/ 1 w 2"/>
                <a:gd name="T3" fmla="*/ 0 h 2"/>
                <a:gd name="T4" fmla="*/ 0 w 2"/>
                <a:gd name="T5" fmla="*/ 0 h 2"/>
                <a:gd name="T6" fmla="*/ 0 w 2"/>
                <a:gd name="T7" fmla="*/ 1 h 2"/>
                <a:gd name="T8" fmla="*/ 0 w 2"/>
                <a:gd name="T9" fmla="*/ 2 h 2"/>
                <a:gd name="T10" fmla="*/ 1 w 2"/>
                <a:gd name="T11" fmla="*/ 2 h 2"/>
                <a:gd name="T12" fmla="*/ 2 w 2"/>
                <a:gd name="T13" fmla="*/ 2 h 2"/>
                <a:gd name="T14" fmla="*/ 2 w 2"/>
                <a:gd name="T15" fmla="*/ 1 h 2"/>
                <a:gd name="T16" fmla="*/ 2 w 2"/>
                <a:gd name="T1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2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480" name="Freeform 484"/>
            <p:cNvSpPr>
              <a:spLocks/>
            </p:cNvSpPr>
            <p:nvPr/>
          </p:nvSpPr>
          <p:spPr bwMode="auto">
            <a:xfrm>
              <a:off x="3333751" y="3200401"/>
              <a:ext cx="14288" cy="7938"/>
            </a:xfrm>
            <a:custGeom>
              <a:avLst/>
              <a:gdLst>
                <a:gd name="T0" fmla="*/ 4 w 5"/>
                <a:gd name="T1" fmla="*/ 2 h 3"/>
                <a:gd name="T2" fmla="*/ 4 w 5"/>
                <a:gd name="T3" fmla="*/ 1 h 3"/>
                <a:gd name="T4" fmla="*/ 3 w 5"/>
                <a:gd name="T5" fmla="*/ 1 h 3"/>
                <a:gd name="T6" fmla="*/ 3 w 5"/>
                <a:gd name="T7" fmla="*/ 1 h 3"/>
                <a:gd name="T8" fmla="*/ 3 w 5"/>
                <a:gd name="T9" fmla="*/ 0 h 3"/>
                <a:gd name="T10" fmla="*/ 2 w 5"/>
                <a:gd name="T11" fmla="*/ 0 h 3"/>
                <a:gd name="T12" fmla="*/ 2 w 5"/>
                <a:gd name="T13" fmla="*/ 0 h 3"/>
                <a:gd name="T14" fmla="*/ 1 w 5"/>
                <a:gd name="T15" fmla="*/ 0 h 3"/>
                <a:gd name="T16" fmla="*/ 1 w 5"/>
                <a:gd name="T17" fmla="*/ 1 h 3"/>
                <a:gd name="T18" fmla="*/ 2 w 5"/>
                <a:gd name="T19" fmla="*/ 2 h 3"/>
                <a:gd name="T20" fmla="*/ 3 w 5"/>
                <a:gd name="T21" fmla="*/ 2 h 3"/>
                <a:gd name="T22" fmla="*/ 4 w 5"/>
                <a:gd name="T23" fmla="*/ 3 h 3"/>
                <a:gd name="T24" fmla="*/ 4 w 5"/>
                <a:gd name="T25" fmla="*/ 3 h 3"/>
                <a:gd name="T26" fmla="*/ 5 w 5"/>
                <a:gd name="T27" fmla="*/ 2 h 3"/>
                <a:gd name="T28" fmla="*/ 4 w 5"/>
                <a:gd name="T2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3">
                  <a:moveTo>
                    <a:pt x="4" y="2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2"/>
                    <a:pt x="5" y="2"/>
                    <a:pt x="5" y="2"/>
                  </a:cubicBezTo>
                  <a:lnTo>
                    <a:pt x="4" y="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481" name="Freeform 485"/>
            <p:cNvSpPr>
              <a:spLocks/>
            </p:cNvSpPr>
            <p:nvPr/>
          </p:nvSpPr>
          <p:spPr bwMode="auto">
            <a:xfrm>
              <a:off x="3365501" y="3194051"/>
              <a:ext cx="9525" cy="6350"/>
            </a:xfrm>
            <a:custGeom>
              <a:avLst/>
              <a:gdLst>
                <a:gd name="T0" fmla="*/ 1 w 3"/>
                <a:gd name="T1" fmla="*/ 1 h 2"/>
                <a:gd name="T2" fmla="*/ 1 w 3"/>
                <a:gd name="T3" fmla="*/ 2 h 2"/>
                <a:gd name="T4" fmla="*/ 2 w 3"/>
                <a:gd name="T5" fmla="*/ 2 h 2"/>
                <a:gd name="T6" fmla="*/ 3 w 3"/>
                <a:gd name="T7" fmla="*/ 1 h 2"/>
                <a:gd name="T8" fmla="*/ 2 w 3"/>
                <a:gd name="T9" fmla="*/ 0 h 2"/>
                <a:gd name="T10" fmla="*/ 0 w 3"/>
                <a:gd name="T11" fmla="*/ 0 h 2"/>
                <a:gd name="T12" fmla="*/ 1 w 3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1" y="1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2"/>
                    <a:pt x="3" y="1"/>
                  </a:cubicBezTo>
                  <a:cubicBezTo>
                    <a:pt x="3" y="1"/>
                    <a:pt x="2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482" name="Freeform 486"/>
            <p:cNvSpPr>
              <a:spLocks/>
            </p:cNvSpPr>
            <p:nvPr/>
          </p:nvSpPr>
          <p:spPr bwMode="auto">
            <a:xfrm>
              <a:off x="3403601" y="3222626"/>
              <a:ext cx="20638" cy="9525"/>
            </a:xfrm>
            <a:custGeom>
              <a:avLst/>
              <a:gdLst>
                <a:gd name="T0" fmla="*/ 2 w 7"/>
                <a:gd name="T1" fmla="*/ 0 h 3"/>
                <a:gd name="T2" fmla="*/ 1 w 7"/>
                <a:gd name="T3" fmla="*/ 0 h 3"/>
                <a:gd name="T4" fmla="*/ 1 w 7"/>
                <a:gd name="T5" fmla="*/ 0 h 3"/>
                <a:gd name="T6" fmla="*/ 1 w 7"/>
                <a:gd name="T7" fmla="*/ 0 h 3"/>
                <a:gd name="T8" fmla="*/ 1 w 7"/>
                <a:gd name="T9" fmla="*/ 0 h 3"/>
                <a:gd name="T10" fmla="*/ 0 w 7"/>
                <a:gd name="T11" fmla="*/ 0 h 3"/>
                <a:gd name="T12" fmla="*/ 0 w 7"/>
                <a:gd name="T13" fmla="*/ 1 h 3"/>
                <a:gd name="T14" fmla="*/ 0 w 7"/>
                <a:gd name="T15" fmla="*/ 2 h 3"/>
                <a:gd name="T16" fmla="*/ 1 w 7"/>
                <a:gd name="T17" fmla="*/ 2 h 3"/>
                <a:gd name="T18" fmla="*/ 2 w 7"/>
                <a:gd name="T19" fmla="*/ 2 h 3"/>
                <a:gd name="T20" fmla="*/ 3 w 7"/>
                <a:gd name="T21" fmla="*/ 2 h 3"/>
                <a:gd name="T22" fmla="*/ 4 w 7"/>
                <a:gd name="T23" fmla="*/ 2 h 3"/>
                <a:gd name="T24" fmla="*/ 4 w 7"/>
                <a:gd name="T25" fmla="*/ 2 h 3"/>
                <a:gd name="T26" fmla="*/ 5 w 7"/>
                <a:gd name="T27" fmla="*/ 2 h 3"/>
                <a:gd name="T28" fmla="*/ 6 w 7"/>
                <a:gd name="T29" fmla="*/ 2 h 3"/>
                <a:gd name="T30" fmla="*/ 7 w 7"/>
                <a:gd name="T31" fmla="*/ 2 h 3"/>
                <a:gd name="T32" fmla="*/ 6 w 7"/>
                <a:gd name="T33" fmla="*/ 1 h 3"/>
                <a:gd name="T34" fmla="*/ 5 w 7"/>
                <a:gd name="T35" fmla="*/ 1 h 3"/>
                <a:gd name="T36" fmla="*/ 4 w 7"/>
                <a:gd name="T37" fmla="*/ 1 h 3"/>
                <a:gd name="T38" fmla="*/ 2 w 7"/>
                <a:gd name="T39" fmla="*/ 1 h 3"/>
                <a:gd name="T40" fmla="*/ 2 w 7"/>
                <a:gd name="T41" fmla="*/ 0 h 3"/>
                <a:gd name="T42" fmla="*/ 2 w 7"/>
                <a:gd name="T4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" h="3">
                  <a:moveTo>
                    <a:pt x="2" y="0"/>
                  </a:moveTo>
                  <a:cubicBezTo>
                    <a:pt x="1" y="0"/>
                    <a:pt x="2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2" y="2"/>
                  </a:cubicBezTo>
                  <a:cubicBezTo>
                    <a:pt x="2" y="2"/>
                    <a:pt x="3" y="2"/>
                    <a:pt x="3" y="2"/>
                  </a:cubicBezTo>
                  <a:cubicBezTo>
                    <a:pt x="3" y="2"/>
                    <a:pt x="4" y="2"/>
                    <a:pt x="4" y="2"/>
                  </a:cubicBezTo>
                  <a:cubicBezTo>
                    <a:pt x="4" y="3"/>
                    <a:pt x="4" y="2"/>
                    <a:pt x="4" y="2"/>
                  </a:cubicBezTo>
                  <a:cubicBezTo>
                    <a:pt x="4" y="2"/>
                    <a:pt x="5" y="2"/>
                    <a:pt x="5" y="2"/>
                  </a:cubicBezTo>
                  <a:cubicBezTo>
                    <a:pt x="5" y="2"/>
                    <a:pt x="5" y="3"/>
                    <a:pt x="6" y="2"/>
                  </a:cubicBezTo>
                  <a:cubicBezTo>
                    <a:pt x="6" y="2"/>
                    <a:pt x="6" y="2"/>
                    <a:pt x="7" y="2"/>
                  </a:cubicBezTo>
                  <a:cubicBezTo>
                    <a:pt x="7" y="2"/>
                    <a:pt x="7" y="1"/>
                    <a:pt x="6" y="1"/>
                  </a:cubicBezTo>
                  <a:cubicBezTo>
                    <a:pt x="6" y="1"/>
                    <a:pt x="5" y="1"/>
                    <a:pt x="5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2" y="1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483" name="Freeform 487"/>
            <p:cNvSpPr>
              <a:spLocks/>
            </p:cNvSpPr>
            <p:nvPr/>
          </p:nvSpPr>
          <p:spPr bwMode="auto">
            <a:xfrm>
              <a:off x="3414713" y="3249614"/>
              <a:ext cx="6350" cy="4763"/>
            </a:xfrm>
            <a:custGeom>
              <a:avLst/>
              <a:gdLst>
                <a:gd name="T0" fmla="*/ 2 w 2"/>
                <a:gd name="T1" fmla="*/ 0 h 2"/>
                <a:gd name="T2" fmla="*/ 1 w 2"/>
                <a:gd name="T3" fmla="*/ 0 h 2"/>
                <a:gd name="T4" fmla="*/ 0 w 2"/>
                <a:gd name="T5" fmla="*/ 2 h 2"/>
                <a:gd name="T6" fmla="*/ 1 w 2"/>
                <a:gd name="T7" fmla="*/ 2 h 2"/>
                <a:gd name="T8" fmla="*/ 1 w 2"/>
                <a:gd name="T9" fmla="*/ 2 h 2"/>
                <a:gd name="T10" fmla="*/ 1 w 2"/>
                <a:gd name="T11" fmla="*/ 2 h 2"/>
                <a:gd name="T12" fmla="*/ 2 w 2"/>
                <a:gd name="T13" fmla="*/ 1 h 2"/>
                <a:gd name="T14" fmla="*/ 2 w 2"/>
                <a:gd name="T1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2" y="0"/>
                    <a:pt x="1" y="0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1"/>
                    <a:pt x="2" y="1"/>
                  </a:cubicBezTo>
                  <a:cubicBezTo>
                    <a:pt x="2" y="1"/>
                    <a:pt x="2" y="0"/>
                    <a:pt x="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484" name="Freeform 488"/>
            <p:cNvSpPr>
              <a:spLocks/>
            </p:cNvSpPr>
            <p:nvPr/>
          </p:nvSpPr>
          <p:spPr bwMode="auto">
            <a:xfrm>
              <a:off x="3836988" y="3089276"/>
              <a:ext cx="93663" cy="165100"/>
            </a:xfrm>
            <a:custGeom>
              <a:avLst/>
              <a:gdLst>
                <a:gd name="T0" fmla="*/ 19 w 32"/>
                <a:gd name="T1" fmla="*/ 48 h 57"/>
                <a:gd name="T2" fmla="*/ 22 w 32"/>
                <a:gd name="T3" fmla="*/ 45 h 57"/>
                <a:gd name="T4" fmla="*/ 20 w 32"/>
                <a:gd name="T5" fmla="*/ 42 h 57"/>
                <a:gd name="T6" fmla="*/ 19 w 32"/>
                <a:gd name="T7" fmla="*/ 40 h 57"/>
                <a:gd name="T8" fmla="*/ 22 w 32"/>
                <a:gd name="T9" fmla="*/ 36 h 57"/>
                <a:gd name="T10" fmla="*/ 20 w 32"/>
                <a:gd name="T11" fmla="*/ 29 h 57"/>
                <a:gd name="T12" fmla="*/ 21 w 32"/>
                <a:gd name="T13" fmla="*/ 28 h 57"/>
                <a:gd name="T14" fmla="*/ 24 w 32"/>
                <a:gd name="T15" fmla="*/ 25 h 57"/>
                <a:gd name="T16" fmla="*/ 23 w 32"/>
                <a:gd name="T17" fmla="*/ 22 h 57"/>
                <a:gd name="T18" fmla="*/ 25 w 32"/>
                <a:gd name="T19" fmla="*/ 17 h 57"/>
                <a:gd name="T20" fmla="*/ 27 w 32"/>
                <a:gd name="T21" fmla="*/ 11 h 57"/>
                <a:gd name="T22" fmla="*/ 32 w 32"/>
                <a:gd name="T23" fmla="*/ 7 h 57"/>
                <a:gd name="T24" fmla="*/ 29 w 32"/>
                <a:gd name="T25" fmla="*/ 4 h 57"/>
                <a:gd name="T26" fmla="*/ 25 w 32"/>
                <a:gd name="T27" fmla="*/ 3 h 57"/>
                <a:gd name="T28" fmla="*/ 23 w 32"/>
                <a:gd name="T29" fmla="*/ 3 h 57"/>
                <a:gd name="T30" fmla="*/ 19 w 32"/>
                <a:gd name="T31" fmla="*/ 3 h 57"/>
                <a:gd name="T32" fmla="*/ 16 w 32"/>
                <a:gd name="T33" fmla="*/ 3 h 57"/>
                <a:gd name="T34" fmla="*/ 15 w 32"/>
                <a:gd name="T35" fmla="*/ 3 h 57"/>
                <a:gd name="T36" fmla="*/ 15 w 32"/>
                <a:gd name="T37" fmla="*/ 1 h 57"/>
                <a:gd name="T38" fmla="*/ 13 w 32"/>
                <a:gd name="T39" fmla="*/ 1 h 57"/>
                <a:gd name="T40" fmla="*/ 9 w 32"/>
                <a:gd name="T41" fmla="*/ 2 h 57"/>
                <a:gd name="T42" fmla="*/ 8 w 32"/>
                <a:gd name="T43" fmla="*/ 5 h 57"/>
                <a:gd name="T44" fmla="*/ 9 w 32"/>
                <a:gd name="T45" fmla="*/ 12 h 57"/>
                <a:gd name="T46" fmla="*/ 7 w 32"/>
                <a:gd name="T47" fmla="*/ 21 h 57"/>
                <a:gd name="T48" fmla="*/ 3 w 32"/>
                <a:gd name="T49" fmla="*/ 30 h 57"/>
                <a:gd name="T50" fmla="*/ 1 w 32"/>
                <a:gd name="T51" fmla="*/ 35 h 57"/>
                <a:gd name="T52" fmla="*/ 0 w 32"/>
                <a:gd name="T53" fmla="*/ 38 h 57"/>
                <a:gd name="T54" fmla="*/ 1 w 32"/>
                <a:gd name="T55" fmla="*/ 38 h 57"/>
                <a:gd name="T56" fmla="*/ 4 w 32"/>
                <a:gd name="T57" fmla="*/ 38 h 57"/>
                <a:gd name="T58" fmla="*/ 4 w 32"/>
                <a:gd name="T59" fmla="*/ 39 h 57"/>
                <a:gd name="T60" fmla="*/ 3 w 32"/>
                <a:gd name="T61" fmla="*/ 41 h 57"/>
                <a:gd name="T62" fmla="*/ 5 w 32"/>
                <a:gd name="T63" fmla="*/ 40 h 57"/>
                <a:gd name="T64" fmla="*/ 6 w 32"/>
                <a:gd name="T65" fmla="*/ 40 h 57"/>
                <a:gd name="T66" fmla="*/ 6 w 32"/>
                <a:gd name="T67" fmla="*/ 42 h 57"/>
                <a:gd name="T68" fmla="*/ 4 w 32"/>
                <a:gd name="T69" fmla="*/ 46 h 57"/>
                <a:gd name="T70" fmla="*/ 5 w 32"/>
                <a:gd name="T71" fmla="*/ 51 h 57"/>
                <a:gd name="T72" fmla="*/ 3 w 32"/>
                <a:gd name="T73" fmla="*/ 55 h 57"/>
                <a:gd name="T74" fmla="*/ 3 w 32"/>
                <a:gd name="T75" fmla="*/ 57 h 57"/>
                <a:gd name="T76" fmla="*/ 6 w 32"/>
                <a:gd name="T77" fmla="*/ 55 h 57"/>
                <a:gd name="T78" fmla="*/ 11 w 32"/>
                <a:gd name="T79" fmla="*/ 56 h 57"/>
                <a:gd name="T80" fmla="*/ 16 w 32"/>
                <a:gd name="T81" fmla="*/ 55 h 57"/>
                <a:gd name="T82" fmla="*/ 17 w 32"/>
                <a:gd name="T83" fmla="*/ 5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2" h="57">
                  <a:moveTo>
                    <a:pt x="17" y="50"/>
                  </a:moveTo>
                  <a:cubicBezTo>
                    <a:pt x="17" y="50"/>
                    <a:pt x="18" y="49"/>
                    <a:pt x="19" y="48"/>
                  </a:cubicBezTo>
                  <a:cubicBezTo>
                    <a:pt x="20" y="46"/>
                    <a:pt x="20" y="46"/>
                    <a:pt x="21" y="46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45"/>
                    <a:pt x="22" y="44"/>
                    <a:pt x="22" y="44"/>
                  </a:cubicBezTo>
                  <a:cubicBezTo>
                    <a:pt x="22" y="44"/>
                    <a:pt x="20" y="43"/>
                    <a:pt x="20" y="42"/>
                  </a:cubicBezTo>
                  <a:cubicBezTo>
                    <a:pt x="19" y="42"/>
                    <a:pt x="19" y="42"/>
                    <a:pt x="19" y="41"/>
                  </a:cubicBezTo>
                  <a:cubicBezTo>
                    <a:pt x="19" y="40"/>
                    <a:pt x="19" y="41"/>
                    <a:pt x="19" y="40"/>
                  </a:cubicBezTo>
                  <a:cubicBezTo>
                    <a:pt x="19" y="39"/>
                    <a:pt x="20" y="38"/>
                    <a:pt x="20" y="38"/>
                  </a:cubicBezTo>
                  <a:cubicBezTo>
                    <a:pt x="21" y="38"/>
                    <a:pt x="22" y="36"/>
                    <a:pt x="22" y="36"/>
                  </a:cubicBezTo>
                  <a:cubicBezTo>
                    <a:pt x="23" y="36"/>
                    <a:pt x="22" y="35"/>
                    <a:pt x="22" y="34"/>
                  </a:cubicBezTo>
                  <a:cubicBezTo>
                    <a:pt x="21" y="34"/>
                    <a:pt x="20" y="31"/>
                    <a:pt x="20" y="29"/>
                  </a:cubicBezTo>
                  <a:cubicBezTo>
                    <a:pt x="20" y="28"/>
                    <a:pt x="19" y="29"/>
                    <a:pt x="19" y="28"/>
                  </a:cubicBezTo>
                  <a:cubicBezTo>
                    <a:pt x="19" y="28"/>
                    <a:pt x="20" y="28"/>
                    <a:pt x="21" y="28"/>
                  </a:cubicBezTo>
                  <a:cubicBezTo>
                    <a:pt x="22" y="28"/>
                    <a:pt x="22" y="27"/>
                    <a:pt x="22" y="27"/>
                  </a:cubicBezTo>
                  <a:cubicBezTo>
                    <a:pt x="23" y="26"/>
                    <a:pt x="23" y="26"/>
                    <a:pt x="24" y="25"/>
                  </a:cubicBezTo>
                  <a:cubicBezTo>
                    <a:pt x="24" y="24"/>
                    <a:pt x="24" y="24"/>
                    <a:pt x="24" y="23"/>
                  </a:cubicBezTo>
                  <a:cubicBezTo>
                    <a:pt x="24" y="23"/>
                    <a:pt x="23" y="22"/>
                    <a:pt x="23" y="22"/>
                  </a:cubicBezTo>
                  <a:cubicBezTo>
                    <a:pt x="23" y="21"/>
                    <a:pt x="24" y="21"/>
                    <a:pt x="25" y="21"/>
                  </a:cubicBezTo>
                  <a:cubicBezTo>
                    <a:pt x="25" y="21"/>
                    <a:pt x="24" y="19"/>
                    <a:pt x="25" y="17"/>
                  </a:cubicBezTo>
                  <a:cubicBezTo>
                    <a:pt x="26" y="15"/>
                    <a:pt x="25" y="14"/>
                    <a:pt x="25" y="13"/>
                  </a:cubicBezTo>
                  <a:cubicBezTo>
                    <a:pt x="25" y="13"/>
                    <a:pt x="26" y="12"/>
                    <a:pt x="27" y="11"/>
                  </a:cubicBezTo>
                  <a:cubicBezTo>
                    <a:pt x="28" y="11"/>
                    <a:pt x="29" y="10"/>
                    <a:pt x="30" y="9"/>
                  </a:cubicBezTo>
                  <a:cubicBezTo>
                    <a:pt x="31" y="8"/>
                    <a:pt x="32" y="8"/>
                    <a:pt x="32" y="7"/>
                  </a:cubicBezTo>
                  <a:cubicBezTo>
                    <a:pt x="32" y="7"/>
                    <a:pt x="30" y="6"/>
                    <a:pt x="29" y="5"/>
                  </a:cubicBezTo>
                  <a:cubicBezTo>
                    <a:pt x="28" y="5"/>
                    <a:pt x="29" y="5"/>
                    <a:pt x="29" y="4"/>
                  </a:cubicBezTo>
                  <a:cubicBezTo>
                    <a:pt x="29" y="3"/>
                    <a:pt x="28" y="3"/>
                    <a:pt x="28" y="3"/>
                  </a:cubicBezTo>
                  <a:cubicBezTo>
                    <a:pt x="27" y="3"/>
                    <a:pt x="26" y="3"/>
                    <a:pt x="25" y="3"/>
                  </a:cubicBezTo>
                  <a:cubicBezTo>
                    <a:pt x="25" y="3"/>
                    <a:pt x="24" y="2"/>
                    <a:pt x="24" y="2"/>
                  </a:cubicBezTo>
                  <a:cubicBezTo>
                    <a:pt x="23" y="2"/>
                    <a:pt x="23" y="3"/>
                    <a:pt x="23" y="3"/>
                  </a:cubicBezTo>
                  <a:cubicBezTo>
                    <a:pt x="23" y="3"/>
                    <a:pt x="21" y="3"/>
                    <a:pt x="21" y="4"/>
                  </a:cubicBezTo>
                  <a:cubicBezTo>
                    <a:pt x="20" y="4"/>
                    <a:pt x="20" y="3"/>
                    <a:pt x="19" y="3"/>
                  </a:cubicBezTo>
                  <a:cubicBezTo>
                    <a:pt x="19" y="3"/>
                    <a:pt x="18" y="3"/>
                    <a:pt x="17" y="3"/>
                  </a:cubicBezTo>
                  <a:cubicBezTo>
                    <a:pt x="17" y="3"/>
                    <a:pt x="17" y="3"/>
                    <a:pt x="16" y="3"/>
                  </a:cubicBezTo>
                  <a:cubicBezTo>
                    <a:pt x="16" y="3"/>
                    <a:pt x="16" y="3"/>
                    <a:pt x="15" y="3"/>
                  </a:cubicBezTo>
                  <a:cubicBezTo>
                    <a:pt x="15" y="4"/>
                    <a:pt x="15" y="3"/>
                    <a:pt x="15" y="3"/>
                  </a:cubicBezTo>
                  <a:cubicBezTo>
                    <a:pt x="15" y="3"/>
                    <a:pt x="16" y="2"/>
                    <a:pt x="16" y="1"/>
                  </a:cubicBezTo>
                  <a:cubicBezTo>
                    <a:pt x="16" y="1"/>
                    <a:pt x="15" y="1"/>
                    <a:pt x="15" y="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4" y="0"/>
                    <a:pt x="13" y="1"/>
                    <a:pt x="13" y="1"/>
                  </a:cubicBezTo>
                  <a:cubicBezTo>
                    <a:pt x="12" y="1"/>
                    <a:pt x="11" y="1"/>
                    <a:pt x="11" y="1"/>
                  </a:cubicBezTo>
                  <a:cubicBezTo>
                    <a:pt x="10" y="1"/>
                    <a:pt x="10" y="2"/>
                    <a:pt x="9" y="2"/>
                  </a:cubicBezTo>
                  <a:cubicBezTo>
                    <a:pt x="9" y="2"/>
                    <a:pt x="9" y="2"/>
                    <a:pt x="8" y="3"/>
                  </a:cubicBezTo>
                  <a:cubicBezTo>
                    <a:pt x="8" y="4"/>
                    <a:pt x="8" y="4"/>
                    <a:pt x="8" y="5"/>
                  </a:cubicBezTo>
                  <a:cubicBezTo>
                    <a:pt x="8" y="6"/>
                    <a:pt x="8" y="7"/>
                    <a:pt x="8" y="8"/>
                  </a:cubicBezTo>
                  <a:cubicBezTo>
                    <a:pt x="8" y="9"/>
                    <a:pt x="9" y="10"/>
                    <a:pt x="9" y="12"/>
                  </a:cubicBezTo>
                  <a:cubicBezTo>
                    <a:pt x="9" y="14"/>
                    <a:pt x="9" y="14"/>
                    <a:pt x="8" y="16"/>
                  </a:cubicBezTo>
                  <a:cubicBezTo>
                    <a:pt x="8" y="17"/>
                    <a:pt x="7" y="18"/>
                    <a:pt x="7" y="21"/>
                  </a:cubicBezTo>
                  <a:cubicBezTo>
                    <a:pt x="6" y="24"/>
                    <a:pt x="5" y="24"/>
                    <a:pt x="5" y="26"/>
                  </a:cubicBezTo>
                  <a:cubicBezTo>
                    <a:pt x="4" y="27"/>
                    <a:pt x="4" y="28"/>
                    <a:pt x="3" y="30"/>
                  </a:cubicBezTo>
                  <a:cubicBezTo>
                    <a:pt x="2" y="31"/>
                    <a:pt x="1" y="32"/>
                    <a:pt x="1" y="32"/>
                  </a:cubicBezTo>
                  <a:cubicBezTo>
                    <a:pt x="1" y="32"/>
                    <a:pt x="1" y="34"/>
                    <a:pt x="1" y="35"/>
                  </a:cubicBezTo>
                  <a:cubicBezTo>
                    <a:pt x="1" y="36"/>
                    <a:pt x="1" y="36"/>
                    <a:pt x="1" y="37"/>
                  </a:cubicBezTo>
                  <a:cubicBezTo>
                    <a:pt x="1" y="37"/>
                    <a:pt x="0" y="38"/>
                    <a:pt x="0" y="38"/>
                  </a:cubicBezTo>
                  <a:cubicBezTo>
                    <a:pt x="0" y="38"/>
                    <a:pt x="0" y="38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2" y="38"/>
                    <a:pt x="2" y="38"/>
                    <a:pt x="3" y="38"/>
                  </a:cubicBezTo>
                  <a:cubicBezTo>
                    <a:pt x="3" y="38"/>
                    <a:pt x="4" y="38"/>
                    <a:pt x="4" y="38"/>
                  </a:cubicBezTo>
                  <a:cubicBezTo>
                    <a:pt x="5" y="38"/>
                    <a:pt x="4" y="39"/>
                    <a:pt x="4" y="39"/>
                  </a:cubicBezTo>
                  <a:cubicBezTo>
                    <a:pt x="3" y="39"/>
                    <a:pt x="4" y="39"/>
                    <a:pt x="4" y="39"/>
                  </a:cubicBezTo>
                  <a:cubicBezTo>
                    <a:pt x="4" y="39"/>
                    <a:pt x="3" y="40"/>
                    <a:pt x="3" y="40"/>
                  </a:cubicBezTo>
                  <a:cubicBezTo>
                    <a:pt x="2" y="40"/>
                    <a:pt x="3" y="41"/>
                    <a:pt x="3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1"/>
                    <a:pt x="4" y="41"/>
                    <a:pt x="5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5" y="40"/>
                    <a:pt x="6" y="40"/>
                    <a:pt x="6" y="40"/>
                  </a:cubicBezTo>
                  <a:cubicBezTo>
                    <a:pt x="7" y="41"/>
                    <a:pt x="6" y="41"/>
                    <a:pt x="6" y="41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6" y="42"/>
                    <a:pt x="6" y="43"/>
                    <a:pt x="5" y="44"/>
                  </a:cubicBezTo>
                  <a:cubicBezTo>
                    <a:pt x="5" y="45"/>
                    <a:pt x="5" y="45"/>
                    <a:pt x="4" y="46"/>
                  </a:cubicBezTo>
                  <a:cubicBezTo>
                    <a:pt x="4" y="47"/>
                    <a:pt x="5" y="47"/>
                    <a:pt x="5" y="48"/>
                  </a:cubicBezTo>
                  <a:cubicBezTo>
                    <a:pt x="6" y="49"/>
                    <a:pt x="5" y="50"/>
                    <a:pt x="5" y="51"/>
                  </a:cubicBezTo>
                  <a:cubicBezTo>
                    <a:pt x="5" y="52"/>
                    <a:pt x="4" y="52"/>
                    <a:pt x="4" y="53"/>
                  </a:cubicBezTo>
                  <a:cubicBezTo>
                    <a:pt x="4" y="53"/>
                    <a:pt x="4" y="55"/>
                    <a:pt x="3" y="55"/>
                  </a:cubicBezTo>
                  <a:cubicBezTo>
                    <a:pt x="3" y="55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4" y="56"/>
                    <a:pt x="4" y="56"/>
                  </a:cubicBezTo>
                  <a:cubicBezTo>
                    <a:pt x="5" y="56"/>
                    <a:pt x="5" y="56"/>
                    <a:pt x="6" y="55"/>
                  </a:cubicBezTo>
                  <a:cubicBezTo>
                    <a:pt x="7" y="55"/>
                    <a:pt x="7" y="55"/>
                    <a:pt x="9" y="56"/>
                  </a:cubicBezTo>
                  <a:cubicBezTo>
                    <a:pt x="10" y="56"/>
                    <a:pt x="11" y="56"/>
                    <a:pt x="11" y="56"/>
                  </a:cubicBezTo>
                  <a:cubicBezTo>
                    <a:pt x="12" y="56"/>
                    <a:pt x="13" y="56"/>
                    <a:pt x="14" y="57"/>
                  </a:cubicBezTo>
                  <a:cubicBezTo>
                    <a:pt x="15" y="57"/>
                    <a:pt x="14" y="56"/>
                    <a:pt x="16" y="55"/>
                  </a:cubicBezTo>
                  <a:cubicBezTo>
                    <a:pt x="17" y="54"/>
                    <a:pt x="17" y="54"/>
                    <a:pt x="18" y="54"/>
                  </a:cubicBezTo>
                  <a:cubicBezTo>
                    <a:pt x="17" y="53"/>
                    <a:pt x="17" y="52"/>
                    <a:pt x="17" y="52"/>
                  </a:cubicBezTo>
                  <a:cubicBezTo>
                    <a:pt x="17" y="51"/>
                    <a:pt x="17" y="51"/>
                    <a:pt x="17" y="5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485" name="Freeform 489"/>
            <p:cNvSpPr>
              <a:spLocks/>
            </p:cNvSpPr>
            <p:nvPr/>
          </p:nvSpPr>
          <p:spPr bwMode="auto">
            <a:xfrm>
              <a:off x="4237038" y="2544764"/>
              <a:ext cx="23813" cy="19050"/>
            </a:xfrm>
            <a:custGeom>
              <a:avLst/>
              <a:gdLst>
                <a:gd name="T0" fmla="*/ 5 w 8"/>
                <a:gd name="T1" fmla="*/ 6 h 7"/>
                <a:gd name="T2" fmla="*/ 4 w 8"/>
                <a:gd name="T3" fmla="*/ 6 h 7"/>
                <a:gd name="T4" fmla="*/ 3 w 8"/>
                <a:gd name="T5" fmla="*/ 6 h 7"/>
                <a:gd name="T6" fmla="*/ 3 w 8"/>
                <a:gd name="T7" fmla="*/ 6 h 7"/>
                <a:gd name="T8" fmla="*/ 2 w 8"/>
                <a:gd name="T9" fmla="*/ 6 h 7"/>
                <a:gd name="T10" fmla="*/ 1 w 8"/>
                <a:gd name="T11" fmla="*/ 6 h 7"/>
                <a:gd name="T12" fmla="*/ 1 w 8"/>
                <a:gd name="T13" fmla="*/ 7 h 7"/>
                <a:gd name="T14" fmla="*/ 0 w 8"/>
                <a:gd name="T15" fmla="*/ 6 h 7"/>
                <a:gd name="T16" fmla="*/ 1 w 8"/>
                <a:gd name="T17" fmla="*/ 6 h 7"/>
                <a:gd name="T18" fmla="*/ 1 w 8"/>
                <a:gd name="T19" fmla="*/ 5 h 7"/>
                <a:gd name="T20" fmla="*/ 1 w 8"/>
                <a:gd name="T21" fmla="*/ 5 h 7"/>
                <a:gd name="T22" fmla="*/ 0 w 8"/>
                <a:gd name="T23" fmla="*/ 4 h 7"/>
                <a:gd name="T24" fmla="*/ 0 w 8"/>
                <a:gd name="T25" fmla="*/ 4 h 7"/>
                <a:gd name="T26" fmla="*/ 0 w 8"/>
                <a:gd name="T27" fmla="*/ 3 h 7"/>
                <a:gd name="T28" fmla="*/ 0 w 8"/>
                <a:gd name="T29" fmla="*/ 2 h 7"/>
                <a:gd name="T30" fmla="*/ 0 w 8"/>
                <a:gd name="T31" fmla="*/ 2 h 7"/>
                <a:gd name="T32" fmla="*/ 0 w 8"/>
                <a:gd name="T33" fmla="*/ 1 h 7"/>
                <a:gd name="T34" fmla="*/ 0 w 8"/>
                <a:gd name="T35" fmla="*/ 0 h 7"/>
                <a:gd name="T36" fmla="*/ 1 w 8"/>
                <a:gd name="T37" fmla="*/ 0 h 7"/>
                <a:gd name="T38" fmla="*/ 1 w 8"/>
                <a:gd name="T39" fmla="*/ 0 h 7"/>
                <a:gd name="T40" fmla="*/ 1 w 8"/>
                <a:gd name="T41" fmla="*/ 0 h 7"/>
                <a:gd name="T42" fmla="*/ 2 w 8"/>
                <a:gd name="T43" fmla="*/ 1 h 7"/>
                <a:gd name="T44" fmla="*/ 1 w 8"/>
                <a:gd name="T45" fmla="*/ 1 h 7"/>
                <a:gd name="T46" fmla="*/ 2 w 8"/>
                <a:gd name="T47" fmla="*/ 2 h 7"/>
                <a:gd name="T48" fmla="*/ 2 w 8"/>
                <a:gd name="T49" fmla="*/ 1 h 7"/>
                <a:gd name="T50" fmla="*/ 3 w 8"/>
                <a:gd name="T51" fmla="*/ 2 h 7"/>
                <a:gd name="T52" fmla="*/ 3 w 8"/>
                <a:gd name="T53" fmla="*/ 3 h 7"/>
                <a:gd name="T54" fmla="*/ 3 w 8"/>
                <a:gd name="T55" fmla="*/ 3 h 7"/>
                <a:gd name="T56" fmla="*/ 4 w 8"/>
                <a:gd name="T57" fmla="*/ 3 h 7"/>
                <a:gd name="T58" fmla="*/ 4 w 8"/>
                <a:gd name="T59" fmla="*/ 4 h 7"/>
                <a:gd name="T60" fmla="*/ 4 w 8"/>
                <a:gd name="T61" fmla="*/ 4 h 7"/>
                <a:gd name="T62" fmla="*/ 5 w 8"/>
                <a:gd name="T63" fmla="*/ 4 h 7"/>
                <a:gd name="T64" fmla="*/ 5 w 8"/>
                <a:gd name="T65" fmla="*/ 5 h 7"/>
                <a:gd name="T66" fmla="*/ 6 w 8"/>
                <a:gd name="T67" fmla="*/ 5 h 7"/>
                <a:gd name="T68" fmla="*/ 7 w 8"/>
                <a:gd name="T69" fmla="*/ 5 h 7"/>
                <a:gd name="T70" fmla="*/ 7 w 8"/>
                <a:gd name="T71" fmla="*/ 5 h 7"/>
                <a:gd name="T72" fmla="*/ 8 w 8"/>
                <a:gd name="T73" fmla="*/ 5 h 7"/>
                <a:gd name="T74" fmla="*/ 8 w 8"/>
                <a:gd name="T75" fmla="*/ 5 h 7"/>
                <a:gd name="T76" fmla="*/ 7 w 8"/>
                <a:gd name="T77" fmla="*/ 5 h 7"/>
                <a:gd name="T78" fmla="*/ 7 w 8"/>
                <a:gd name="T79" fmla="*/ 6 h 7"/>
                <a:gd name="T80" fmla="*/ 6 w 8"/>
                <a:gd name="T81" fmla="*/ 6 h 7"/>
                <a:gd name="T82" fmla="*/ 5 w 8"/>
                <a:gd name="T83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" h="7">
                  <a:moveTo>
                    <a:pt x="5" y="5"/>
                  </a:move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5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0" y="7"/>
                    <a:pt x="0" y="7"/>
                  </a:cubicBezTo>
                  <a:cubicBezTo>
                    <a:pt x="0" y="7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1" y="6"/>
                    <a:pt x="1" y="6"/>
                  </a:cubicBezTo>
                  <a:cubicBezTo>
                    <a:pt x="1" y="6"/>
                    <a:pt x="1" y="6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5" y="4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8" y="4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5" y="6"/>
                    <a:pt x="6" y="5"/>
                  </a:cubicBezTo>
                  <a:lnTo>
                    <a:pt x="5" y="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486" name="Freeform 490"/>
            <p:cNvSpPr>
              <a:spLocks/>
            </p:cNvSpPr>
            <p:nvPr/>
          </p:nvSpPr>
          <p:spPr bwMode="auto">
            <a:xfrm>
              <a:off x="4240213" y="2527301"/>
              <a:ext cx="7938" cy="17463"/>
            </a:xfrm>
            <a:custGeom>
              <a:avLst/>
              <a:gdLst>
                <a:gd name="T0" fmla="*/ 0 w 3"/>
                <a:gd name="T1" fmla="*/ 0 h 6"/>
                <a:gd name="T2" fmla="*/ 0 w 3"/>
                <a:gd name="T3" fmla="*/ 0 h 6"/>
                <a:gd name="T4" fmla="*/ 0 w 3"/>
                <a:gd name="T5" fmla="*/ 1 h 6"/>
                <a:gd name="T6" fmla="*/ 0 w 3"/>
                <a:gd name="T7" fmla="*/ 1 h 6"/>
                <a:gd name="T8" fmla="*/ 0 w 3"/>
                <a:gd name="T9" fmla="*/ 1 h 6"/>
                <a:gd name="T10" fmla="*/ 0 w 3"/>
                <a:gd name="T11" fmla="*/ 2 h 6"/>
                <a:gd name="T12" fmla="*/ 0 w 3"/>
                <a:gd name="T13" fmla="*/ 2 h 6"/>
                <a:gd name="T14" fmla="*/ 0 w 3"/>
                <a:gd name="T15" fmla="*/ 2 h 6"/>
                <a:gd name="T16" fmla="*/ 0 w 3"/>
                <a:gd name="T17" fmla="*/ 2 h 6"/>
                <a:gd name="T18" fmla="*/ 0 w 3"/>
                <a:gd name="T19" fmla="*/ 2 h 6"/>
                <a:gd name="T20" fmla="*/ 0 w 3"/>
                <a:gd name="T21" fmla="*/ 3 h 6"/>
                <a:gd name="T22" fmla="*/ 0 w 3"/>
                <a:gd name="T23" fmla="*/ 3 h 6"/>
                <a:gd name="T24" fmla="*/ 1 w 3"/>
                <a:gd name="T25" fmla="*/ 3 h 6"/>
                <a:gd name="T26" fmla="*/ 1 w 3"/>
                <a:gd name="T27" fmla="*/ 4 h 6"/>
                <a:gd name="T28" fmla="*/ 1 w 3"/>
                <a:gd name="T29" fmla="*/ 4 h 6"/>
                <a:gd name="T30" fmla="*/ 1 w 3"/>
                <a:gd name="T31" fmla="*/ 5 h 6"/>
                <a:gd name="T32" fmla="*/ 1 w 3"/>
                <a:gd name="T33" fmla="*/ 5 h 6"/>
                <a:gd name="T34" fmla="*/ 1 w 3"/>
                <a:gd name="T35" fmla="*/ 5 h 6"/>
                <a:gd name="T36" fmla="*/ 1 w 3"/>
                <a:gd name="T37" fmla="*/ 5 h 6"/>
                <a:gd name="T38" fmla="*/ 1 w 3"/>
                <a:gd name="T39" fmla="*/ 6 h 6"/>
                <a:gd name="T40" fmla="*/ 1 w 3"/>
                <a:gd name="T41" fmla="*/ 6 h 6"/>
                <a:gd name="T42" fmla="*/ 1 w 3"/>
                <a:gd name="T43" fmla="*/ 6 h 6"/>
                <a:gd name="T44" fmla="*/ 2 w 3"/>
                <a:gd name="T45" fmla="*/ 6 h 6"/>
                <a:gd name="T46" fmla="*/ 2 w 3"/>
                <a:gd name="T47" fmla="*/ 6 h 6"/>
                <a:gd name="T48" fmla="*/ 2 w 3"/>
                <a:gd name="T49" fmla="*/ 6 h 6"/>
                <a:gd name="T50" fmla="*/ 3 w 3"/>
                <a:gd name="T51" fmla="*/ 6 h 6"/>
                <a:gd name="T52" fmla="*/ 3 w 3"/>
                <a:gd name="T53" fmla="*/ 5 h 6"/>
                <a:gd name="T54" fmla="*/ 2 w 3"/>
                <a:gd name="T55" fmla="*/ 5 h 6"/>
                <a:gd name="T56" fmla="*/ 2 w 3"/>
                <a:gd name="T57" fmla="*/ 5 h 6"/>
                <a:gd name="T58" fmla="*/ 2 w 3"/>
                <a:gd name="T59" fmla="*/ 5 h 6"/>
                <a:gd name="T60" fmla="*/ 2 w 3"/>
                <a:gd name="T61" fmla="*/ 5 h 6"/>
                <a:gd name="T62" fmla="*/ 2 w 3"/>
                <a:gd name="T63" fmla="*/ 4 h 6"/>
                <a:gd name="T64" fmla="*/ 2 w 3"/>
                <a:gd name="T65" fmla="*/ 4 h 6"/>
                <a:gd name="T66" fmla="*/ 2 w 3"/>
                <a:gd name="T67" fmla="*/ 3 h 6"/>
                <a:gd name="T68" fmla="*/ 2 w 3"/>
                <a:gd name="T69" fmla="*/ 3 h 6"/>
                <a:gd name="T70" fmla="*/ 2 w 3"/>
                <a:gd name="T71" fmla="*/ 3 h 6"/>
                <a:gd name="T72" fmla="*/ 2 w 3"/>
                <a:gd name="T73" fmla="*/ 3 h 6"/>
                <a:gd name="T74" fmla="*/ 2 w 3"/>
                <a:gd name="T75" fmla="*/ 2 h 6"/>
                <a:gd name="T76" fmla="*/ 2 w 3"/>
                <a:gd name="T77" fmla="*/ 2 h 6"/>
                <a:gd name="T78" fmla="*/ 2 w 3"/>
                <a:gd name="T79" fmla="*/ 2 h 6"/>
                <a:gd name="T80" fmla="*/ 2 w 3"/>
                <a:gd name="T81" fmla="*/ 1 h 6"/>
                <a:gd name="T82" fmla="*/ 1 w 3"/>
                <a:gd name="T83" fmla="*/ 1 h 6"/>
                <a:gd name="T84" fmla="*/ 1 w 3"/>
                <a:gd name="T85" fmla="*/ 0 h 6"/>
                <a:gd name="T86" fmla="*/ 0 w 3"/>
                <a:gd name="T8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" h="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2" y="6"/>
                    <a:pt x="2" y="6"/>
                  </a:cubicBezTo>
                  <a:cubicBezTo>
                    <a:pt x="2" y="5"/>
                    <a:pt x="2" y="5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3" y="6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3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1"/>
                    <a:pt x="2" y="1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487" name="Freeform 491"/>
            <p:cNvSpPr>
              <a:spLocks/>
            </p:cNvSpPr>
            <p:nvPr/>
          </p:nvSpPr>
          <p:spPr bwMode="auto">
            <a:xfrm>
              <a:off x="4233863" y="2508251"/>
              <a:ext cx="9525" cy="15875"/>
            </a:xfrm>
            <a:custGeom>
              <a:avLst/>
              <a:gdLst>
                <a:gd name="T0" fmla="*/ 1 w 3"/>
                <a:gd name="T1" fmla="*/ 3 h 5"/>
                <a:gd name="T2" fmla="*/ 1 w 3"/>
                <a:gd name="T3" fmla="*/ 3 h 5"/>
                <a:gd name="T4" fmla="*/ 1 w 3"/>
                <a:gd name="T5" fmla="*/ 3 h 5"/>
                <a:gd name="T6" fmla="*/ 1 w 3"/>
                <a:gd name="T7" fmla="*/ 3 h 5"/>
                <a:gd name="T8" fmla="*/ 1 w 3"/>
                <a:gd name="T9" fmla="*/ 2 h 5"/>
                <a:gd name="T10" fmla="*/ 1 w 3"/>
                <a:gd name="T11" fmla="*/ 2 h 5"/>
                <a:gd name="T12" fmla="*/ 1 w 3"/>
                <a:gd name="T13" fmla="*/ 2 h 5"/>
                <a:gd name="T14" fmla="*/ 1 w 3"/>
                <a:gd name="T15" fmla="*/ 1 h 5"/>
                <a:gd name="T16" fmla="*/ 1 w 3"/>
                <a:gd name="T17" fmla="*/ 1 h 5"/>
                <a:gd name="T18" fmla="*/ 1 w 3"/>
                <a:gd name="T19" fmla="*/ 1 h 5"/>
                <a:gd name="T20" fmla="*/ 1 w 3"/>
                <a:gd name="T21" fmla="*/ 1 h 5"/>
                <a:gd name="T22" fmla="*/ 1 w 3"/>
                <a:gd name="T23" fmla="*/ 0 h 5"/>
                <a:gd name="T24" fmla="*/ 1 w 3"/>
                <a:gd name="T25" fmla="*/ 0 h 5"/>
                <a:gd name="T26" fmla="*/ 2 w 3"/>
                <a:gd name="T27" fmla="*/ 1 h 5"/>
                <a:gd name="T28" fmla="*/ 2 w 3"/>
                <a:gd name="T29" fmla="*/ 1 h 5"/>
                <a:gd name="T30" fmla="*/ 2 w 3"/>
                <a:gd name="T31" fmla="*/ 1 h 5"/>
                <a:gd name="T32" fmla="*/ 2 w 3"/>
                <a:gd name="T33" fmla="*/ 2 h 5"/>
                <a:gd name="T34" fmla="*/ 2 w 3"/>
                <a:gd name="T35" fmla="*/ 2 h 5"/>
                <a:gd name="T36" fmla="*/ 2 w 3"/>
                <a:gd name="T37" fmla="*/ 2 h 5"/>
                <a:gd name="T38" fmla="*/ 2 w 3"/>
                <a:gd name="T39" fmla="*/ 3 h 5"/>
                <a:gd name="T40" fmla="*/ 2 w 3"/>
                <a:gd name="T41" fmla="*/ 3 h 5"/>
                <a:gd name="T42" fmla="*/ 2 w 3"/>
                <a:gd name="T43" fmla="*/ 3 h 5"/>
                <a:gd name="T44" fmla="*/ 2 w 3"/>
                <a:gd name="T45" fmla="*/ 3 h 5"/>
                <a:gd name="T46" fmla="*/ 2 w 3"/>
                <a:gd name="T47" fmla="*/ 3 h 5"/>
                <a:gd name="T48" fmla="*/ 2 w 3"/>
                <a:gd name="T49" fmla="*/ 4 h 5"/>
                <a:gd name="T50" fmla="*/ 2 w 3"/>
                <a:gd name="T51" fmla="*/ 4 h 5"/>
                <a:gd name="T52" fmla="*/ 2 w 3"/>
                <a:gd name="T53" fmla="*/ 5 h 5"/>
                <a:gd name="T54" fmla="*/ 3 w 3"/>
                <a:gd name="T55" fmla="*/ 5 h 5"/>
                <a:gd name="T56" fmla="*/ 3 w 3"/>
                <a:gd name="T57" fmla="*/ 5 h 5"/>
                <a:gd name="T58" fmla="*/ 3 w 3"/>
                <a:gd name="T59" fmla="*/ 5 h 5"/>
                <a:gd name="T60" fmla="*/ 2 w 3"/>
                <a:gd name="T61" fmla="*/ 5 h 5"/>
                <a:gd name="T62" fmla="*/ 1 w 3"/>
                <a:gd name="T63" fmla="*/ 4 h 5"/>
                <a:gd name="T64" fmla="*/ 1 w 3"/>
                <a:gd name="T65" fmla="*/ 4 h 5"/>
                <a:gd name="T66" fmla="*/ 1 w 3"/>
                <a:gd name="T67" fmla="*/ 4 h 5"/>
                <a:gd name="T68" fmla="*/ 1 w 3"/>
                <a:gd name="T6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" h="5"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0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5"/>
                  </a:cubicBezTo>
                  <a:cubicBezTo>
                    <a:pt x="2" y="5"/>
                    <a:pt x="2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488" name="Freeform 492"/>
            <p:cNvSpPr>
              <a:spLocks/>
            </p:cNvSpPr>
            <p:nvPr/>
          </p:nvSpPr>
          <p:spPr bwMode="auto">
            <a:xfrm>
              <a:off x="4297363" y="2438401"/>
              <a:ext cx="9525" cy="6350"/>
            </a:xfrm>
            <a:custGeom>
              <a:avLst/>
              <a:gdLst>
                <a:gd name="T0" fmla="*/ 0 w 3"/>
                <a:gd name="T1" fmla="*/ 1 h 2"/>
                <a:gd name="T2" fmla="*/ 1 w 3"/>
                <a:gd name="T3" fmla="*/ 2 h 2"/>
                <a:gd name="T4" fmla="*/ 1 w 3"/>
                <a:gd name="T5" fmla="*/ 2 h 2"/>
                <a:gd name="T6" fmla="*/ 2 w 3"/>
                <a:gd name="T7" fmla="*/ 1 h 2"/>
                <a:gd name="T8" fmla="*/ 0 w 3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0" y="1"/>
                  </a:moveTo>
                  <a:cubicBezTo>
                    <a:pt x="0" y="1"/>
                    <a:pt x="0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3" y="2"/>
                    <a:pt x="2" y="1"/>
                  </a:cubicBezTo>
                  <a:cubicBezTo>
                    <a:pt x="2" y="1"/>
                    <a:pt x="1" y="0"/>
                    <a:pt x="0" y="1"/>
                  </a:cubicBezTo>
                  <a:close/>
                </a:path>
              </a:pathLst>
            </a:custGeom>
            <a:solidFill>
              <a:srgbClr val="8C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489" name="Freeform 493"/>
            <p:cNvSpPr>
              <a:spLocks/>
            </p:cNvSpPr>
            <p:nvPr/>
          </p:nvSpPr>
          <p:spPr bwMode="auto">
            <a:xfrm>
              <a:off x="4403726" y="2311401"/>
              <a:ext cx="11113" cy="7938"/>
            </a:xfrm>
            <a:custGeom>
              <a:avLst/>
              <a:gdLst>
                <a:gd name="T0" fmla="*/ 3 w 4"/>
                <a:gd name="T1" fmla="*/ 0 h 3"/>
                <a:gd name="T2" fmla="*/ 2 w 4"/>
                <a:gd name="T3" fmla="*/ 0 h 3"/>
                <a:gd name="T4" fmla="*/ 2 w 4"/>
                <a:gd name="T5" fmla="*/ 0 h 3"/>
                <a:gd name="T6" fmla="*/ 2 w 4"/>
                <a:gd name="T7" fmla="*/ 1 h 3"/>
                <a:gd name="T8" fmla="*/ 1 w 4"/>
                <a:gd name="T9" fmla="*/ 1 h 3"/>
                <a:gd name="T10" fmla="*/ 1 w 4"/>
                <a:gd name="T11" fmla="*/ 1 h 3"/>
                <a:gd name="T12" fmla="*/ 1 w 4"/>
                <a:gd name="T13" fmla="*/ 2 h 3"/>
                <a:gd name="T14" fmla="*/ 0 w 4"/>
                <a:gd name="T15" fmla="*/ 2 h 3"/>
                <a:gd name="T16" fmla="*/ 0 w 4"/>
                <a:gd name="T17" fmla="*/ 3 h 3"/>
                <a:gd name="T18" fmla="*/ 1 w 4"/>
                <a:gd name="T19" fmla="*/ 3 h 3"/>
                <a:gd name="T20" fmla="*/ 1 w 4"/>
                <a:gd name="T21" fmla="*/ 3 h 3"/>
                <a:gd name="T22" fmla="*/ 1 w 4"/>
                <a:gd name="T23" fmla="*/ 3 h 3"/>
                <a:gd name="T24" fmla="*/ 2 w 4"/>
                <a:gd name="T25" fmla="*/ 2 h 3"/>
                <a:gd name="T26" fmla="*/ 2 w 4"/>
                <a:gd name="T27" fmla="*/ 2 h 3"/>
                <a:gd name="T28" fmla="*/ 2 w 4"/>
                <a:gd name="T29" fmla="*/ 2 h 3"/>
                <a:gd name="T30" fmla="*/ 2 w 4"/>
                <a:gd name="T31" fmla="*/ 2 h 3"/>
                <a:gd name="T32" fmla="*/ 2 w 4"/>
                <a:gd name="T33" fmla="*/ 2 h 3"/>
                <a:gd name="T34" fmla="*/ 3 w 4"/>
                <a:gd name="T35" fmla="*/ 2 h 3"/>
                <a:gd name="T36" fmla="*/ 3 w 4"/>
                <a:gd name="T37" fmla="*/ 2 h 3"/>
                <a:gd name="T38" fmla="*/ 3 w 4"/>
                <a:gd name="T39" fmla="*/ 2 h 3"/>
                <a:gd name="T40" fmla="*/ 3 w 4"/>
                <a:gd name="T41" fmla="*/ 1 h 3"/>
                <a:gd name="T42" fmla="*/ 3 w 4"/>
                <a:gd name="T43" fmla="*/ 1 h 3"/>
                <a:gd name="T44" fmla="*/ 3 w 4"/>
                <a:gd name="T45" fmla="*/ 1 h 3"/>
                <a:gd name="T46" fmla="*/ 4 w 4"/>
                <a:gd name="T47" fmla="*/ 1 h 3"/>
                <a:gd name="T48" fmla="*/ 3 w 4"/>
                <a:gd name="T4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" h="3">
                  <a:moveTo>
                    <a:pt x="3" y="0"/>
                  </a:move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2" y="1"/>
                    <a:pt x="2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4" y="1"/>
                    <a:pt x="4" y="1"/>
                  </a:cubicBezTo>
                  <a:cubicBezTo>
                    <a:pt x="4" y="0"/>
                    <a:pt x="3" y="0"/>
                    <a:pt x="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490" name="Freeform 494"/>
            <p:cNvSpPr>
              <a:spLocks/>
            </p:cNvSpPr>
            <p:nvPr/>
          </p:nvSpPr>
          <p:spPr bwMode="auto">
            <a:xfrm>
              <a:off x="4421188" y="2278064"/>
              <a:ext cx="60325" cy="33338"/>
            </a:xfrm>
            <a:custGeom>
              <a:avLst/>
              <a:gdLst>
                <a:gd name="T0" fmla="*/ 4 w 21"/>
                <a:gd name="T1" fmla="*/ 10 h 11"/>
                <a:gd name="T2" fmla="*/ 5 w 21"/>
                <a:gd name="T3" fmla="*/ 10 h 11"/>
                <a:gd name="T4" fmla="*/ 7 w 21"/>
                <a:gd name="T5" fmla="*/ 10 h 11"/>
                <a:gd name="T6" fmla="*/ 9 w 21"/>
                <a:gd name="T7" fmla="*/ 10 h 11"/>
                <a:gd name="T8" fmla="*/ 11 w 21"/>
                <a:gd name="T9" fmla="*/ 10 h 11"/>
                <a:gd name="T10" fmla="*/ 12 w 21"/>
                <a:gd name="T11" fmla="*/ 9 h 11"/>
                <a:gd name="T12" fmla="*/ 13 w 21"/>
                <a:gd name="T13" fmla="*/ 9 h 11"/>
                <a:gd name="T14" fmla="*/ 14 w 21"/>
                <a:gd name="T15" fmla="*/ 9 h 11"/>
                <a:gd name="T16" fmla="*/ 15 w 21"/>
                <a:gd name="T17" fmla="*/ 9 h 11"/>
                <a:gd name="T18" fmla="*/ 17 w 21"/>
                <a:gd name="T19" fmla="*/ 8 h 11"/>
                <a:gd name="T20" fmla="*/ 18 w 21"/>
                <a:gd name="T21" fmla="*/ 8 h 11"/>
                <a:gd name="T22" fmla="*/ 19 w 21"/>
                <a:gd name="T23" fmla="*/ 7 h 11"/>
                <a:gd name="T24" fmla="*/ 21 w 21"/>
                <a:gd name="T25" fmla="*/ 6 h 11"/>
                <a:gd name="T26" fmla="*/ 21 w 21"/>
                <a:gd name="T27" fmla="*/ 5 h 11"/>
                <a:gd name="T28" fmla="*/ 21 w 21"/>
                <a:gd name="T29" fmla="*/ 4 h 11"/>
                <a:gd name="T30" fmla="*/ 20 w 21"/>
                <a:gd name="T31" fmla="*/ 4 h 11"/>
                <a:gd name="T32" fmla="*/ 18 w 21"/>
                <a:gd name="T33" fmla="*/ 4 h 11"/>
                <a:gd name="T34" fmla="*/ 17 w 21"/>
                <a:gd name="T35" fmla="*/ 4 h 11"/>
                <a:gd name="T36" fmla="*/ 17 w 21"/>
                <a:gd name="T37" fmla="*/ 3 h 11"/>
                <a:gd name="T38" fmla="*/ 16 w 21"/>
                <a:gd name="T39" fmla="*/ 3 h 11"/>
                <a:gd name="T40" fmla="*/ 17 w 21"/>
                <a:gd name="T41" fmla="*/ 2 h 11"/>
                <a:gd name="T42" fmla="*/ 18 w 21"/>
                <a:gd name="T43" fmla="*/ 1 h 11"/>
                <a:gd name="T44" fmla="*/ 17 w 21"/>
                <a:gd name="T45" fmla="*/ 0 h 11"/>
                <a:gd name="T46" fmla="*/ 15 w 21"/>
                <a:gd name="T47" fmla="*/ 1 h 11"/>
                <a:gd name="T48" fmla="*/ 14 w 21"/>
                <a:gd name="T49" fmla="*/ 2 h 11"/>
                <a:gd name="T50" fmla="*/ 13 w 21"/>
                <a:gd name="T51" fmla="*/ 3 h 11"/>
                <a:gd name="T52" fmla="*/ 12 w 21"/>
                <a:gd name="T53" fmla="*/ 3 h 11"/>
                <a:gd name="T54" fmla="*/ 11 w 21"/>
                <a:gd name="T55" fmla="*/ 3 h 11"/>
                <a:gd name="T56" fmla="*/ 10 w 21"/>
                <a:gd name="T57" fmla="*/ 3 h 11"/>
                <a:gd name="T58" fmla="*/ 9 w 21"/>
                <a:gd name="T59" fmla="*/ 4 h 11"/>
                <a:gd name="T60" fmla="*/ 8 w 21"/>
                <a:gd name="T61" fmla="*/ 4 h 11"/>
                <a:gd name="T62" fmla="*/ 6 w 21"/>
                <a:gd name="T63" fmla="*/ 6 h 11"/>
                <a:gd name="T64" fmla="*/ 7 w 21"/>
                <a:gd name="T65" fmla="*/ 6 h 11"/>
                <a:gd name="T66" fmla="*/ 9 w 21"/>
                <a:gd name="T67" fmla="*/ 6 h 11"/>
                <a:gd name="T68" fmla="*/ 10 w 21"/>
                <a:gd name="T69" fmla="*/ 5 h 11"/>
                <a:gd name="T70" fmla="*/ 11 w 21"/>
                <a:gd name="T71" fmla="*/ 5 h 11"/>
                <a:gd name="T72" fmla="*/ 11 w 21"/>
                <a:gd name="T73" fmla="*/ 5 h 11"/>
                <a:gd name="T74" fmla="*/ 10 w 21"/>
                <a:gd name="T75" fmla="*/ 6 h 11"/>
                <a:gd name="T76" fmla="*/ 11 w 21"/>
                <a:gd name="T77" fmla="*/ 5 h 11"/>
                <a:gd name="T78" fmla="*/ 12 w 21"/>
                <a:gd name="T79" fmla="*/ 5 h 11"/>
                <a:gd name="T80" fmla="*/ 13 w 21"/>
                <a:gd name="T81" fmla="*/ 4 h 11"/>
                <a:gd name="T82" fmla="*/ 14 w 21"/>
                <a:gd name="T83" fmla="*/ 4 h 11"/>
                <a:gd name="T84" fmla="*/ 13 w 21"/>
                <a:gd name="T85" fmla="*/ 5 h 11"/>
                <a:gd name="T86" fmla="*/ 12 w 21"/>
                <a:gd name="T87" fmla="*/ 6 h 11"/>
                <a:gd name="T88" fmla="*/ 11 w 21"/>
                <a:gd name="T89" fmla="*/ 7 h 11"/>
                <a:gd name="T90" fmla="*/ 12 w 21"/>
                <a:gd name="T91" fmla="*/ 6 h 11"/>
                <a:gd name="T92" fmla="*/ 13 w 21"/>
                <a:gd name="T93" fmla="*/ 6 h 11"/>
                <a:gd name="T94" fmla="*/ 13 w 21"/>
                <a:gd name="T95" fmla="*/ 7 h 11"/>
                <a:gd name="T96" fmla="*/ 14 w 21"/>
                <a:gd name="T97" fmla="*/ 7 h 11"/>
                <a:gd name="T98" fmla="*/ 14 w 21"/>
                <a:gd name="T99" fmla="*/ 7 h 11"/>
                <a:gd name="T100" fmla="*/ 13 w 21"/>
                <a:gd name="T101" fmla="*/ 7 h 11"/>
                <a:gd name="T102" fmla="*/ 12 w 21"/>
                <a:gd name="T103" fmla="*/ 8 h 11"/>
                <a:gd name="T104" fmla="*/ 10 w 21"/>
                <a:gd name="T105" fmla="*/ 8 h 11"/>
                <a:gd name="T106" fmla="*/ 8 w 21"/>
                <a:gd name="T107" fmla="*/ 8 h 11"/>
                <a:gd name="T108" fmla="*/ 7 w 21"/>
                <a:gd name="T109" fmla="*/ 8 h 11"/>
                <a:gd name="T110" fmla="*/ 5 w 21"/>
                <a:gd name="T111" fmla="*/ 9 h 11"/>
                <a:gd name="T112" fmla="*/ 4 w 21"/>
                <a:gd name="T113" fmla="*/ 9 h 11"/>
                <a:gd name="T114" fmla="*/ 3 w 21"/>
                <a:gd name="T115" fmla="*/ 9 h 11"/>
                <a:gd name="T116" fmla="*/ 1 w 21"/>
                <a:gd name="T117" fmla="*/ 9 h 11"/>
                <a:gd name="T118" fmla="*/ 1 w 21"/>
                <a:gd name="T119" fmla="*/ 11 h 11"/>
                <a:gd name="T120" fmla="*/ 2 w 21"/>
                <a:gd name="T12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1" h="11">
                  <a:moveTo>
                    <a:pt x="3" y="10"/>
                  </a:move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7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9" y="10"/>
                    <a:pt x="9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0" y="10"/>
                    <a:pt x="10" y="10"/>
                    <a:pt x="11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9"/>
                    <a:pt x="13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9"/>
                    <a:pt x="14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20" y="6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4"/>
                    <a:pt x="21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3"/>
                    <a:pt x="19" y="4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7" y="4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5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3"/>
                    <a:pt x="17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4"/>
                    <a:pt x="16" y="3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3"/>
                    <a:pt x="16" y="2"/>
                    <a:pt x="16" y="2"/>
                  </a:cubicBezTo>
                  <a:cubicBezTo>
                    <a:pt x="16" y="2"/>
                    <a:pt x="16" y="3"/>
                    <a:pt x="17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3"/>
                    <a:pt x="17" y="3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7" y="1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6" y="0"/>
                    <a:pt x="16" y="0"/>
                  </a:cubicBezTo>
                  <a:cubicBezTo>
                    <a:pt x="16" y="1"/>
                    <a:pt x="15" y="1"/>
                    <a:pt x="15" y="1"/>
                  </a:cubicBezTo>
                  <a:cubicBezTo>
                    <a:pt x="15" y="1"/>
                    <a:pt x="16" y="1"/>
                    <a:pt x="15" y="1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3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4"/>
                  </a:cubicBezTo>
                  <a:cubicBezTo>
                    <a:pt x="7" y="4"/>
                    <a:pt x="7" y="4"/>
                    <a:pt x="7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9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2" y="4"/>
                    <a:pt x="12" y="5"/>
                  </a:cubicBezTo>
                  <a:cubicBezTo>
                    <a:pt x="12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4"/>
                    <a:pt x="12" y="4"/>
                  </a:cubicBezTo>
                  <a:cubicBezTo>
                    <a:pt x="12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6"/>
                  </a:cubicBezTo>
                  <a:cubicBezTo>
                    <a:pt x="12" y="6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6"/>
                    <a:pt x="12" y="6"/>
                  </a:cubicBezTo>
                  <a:cubicBezTo>
                    <a:pt x="12" y="6"/>
                    <a:pt x="13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2" y="7"/>
                    <a:pt x="12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4" y="7"/>
                    <a:pt x="14" y="7"/>
                  </a:cubicBezTo>
                  <a:cubicBezTo>
                    <a:pt x="14" y="6"/>
                    <a:pt x="14" y="7"/>
                    <a:pt x="14" y="7"/>
                  </a:cubicBezTo>
                  <a:cubicBezTo>
                    <a:pt x="14" y="6"/>
                    <a:pt x="14" y="7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8"/>
                    <a:pt x="12" y="8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8"/>
                    <a:pt x="10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0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6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4" y="9"/>
                  </a:cubicBezTo>
                  <a:cubicBezTo>
                    <a:pt x="4" y="10"/>
                    <a:pt x="4" y="9"/>
                    <a:pt x="4" y="9"/>
                  </a:cubicBezTo>
                  <a:cubicBezTo>
                    <a:pt x="4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10"/>
                    <a:pt x="0" y="10"/>
                  </a:cubicBezTo>
                  <a:cubicBezTo>
                    <a:pt x="0" y="10"/>
                    <a:pt x="0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3" y="11"/>
                    <a:pt x="3" y="1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491" name="Freeform 495"/>
            <p:cNvSpPr>
              <a:spLocks/>
            </p:cNvSpPr>
            <p:nvPr/>
          </p:nvSpPr>
          <p:spPr bwMode="auto">
            <a:xfrm>
              <a:off x="4484688" y="2273301"/>
              <a:ext cx="23813" cy="14288"/>
            </a:xfrm>
            <a:custGeom>
              <a:avLst/>
              <a:gdLst>
                <a:gd name="T0" fmla="*/ 4 w 8"/>
                <a:gd name="T1" fmla="*/ 4 h 5"/>
                <a:gd name="T2" fmla="*/ 3 w 8"/>
                <a:gd name="T3" fmla="*/ 4 h 5"/>
                <a:gd name="T4" fmla="*/ 2 w 8"/>
                <a:gd name="T5" fmla="*/ 5 h 5"/>
                <a:gd name="T6" fmla="*/ 2 w 8"/>
                <a:gd name="T7" fmla="*/ 5 h 5"/>
                <a:gd name="T8" fmla="*/ 2 w 8"/>
                <a:gd name="T9" fmla="*/ 4 h 5"/>
                <a:gd name="T10" fmla="*/ 2 w 8"/>
                <a:gd name="T11" fmla="*/ 4 h 5"/>
                <a:gd name="T12" fmla="*/ 2 w 8"/>
                <a:gd name="T13" fmla="*/ 4 h 5"/>
                <a:gd name="T14" fmla="*/ 2 w 8"/>
                <a:gd name="T15" fmla="*/ 4 h 5"/>
                <a:gd name="T16" fmla="*/ 1 w 8"/>
                <a:gd name="T17" fmla="*/ 4 h 5"/>
                <a:gd name="T18" fmla="*/ 0 w 8"/>
                <a:gd name="T19" fmla="*/ 4 h 5"/>
                <a:gd name="T20" fmla="*/ 1 w 8"/>
                <a:gd name="T21" fmla="*/ 4 h 5"/>
                <a:gd name="T22" fmla="*/ 2 w 8"/>
                <a:gd name="T23" fmla="*/ 3 h 5"/>
                <a:gd name="T24" fmla="*/ 2 w 8"/>
                <a:gd name="T25" fmla="*/ 3 h 5"/>
                <a:gd name="T26" fmla="*/ 2 w 8"/>
                <a:gd name="T27" fmla="*/ 3 h 5"/>
                <a:gd name="T28" fmla="*/ 2 w 8"/>
                <a:gd name="T29" fmla="*/ 2 h 5"/>
                <a:gd name="T30" fmla="*/ 2 w 8"/>
                <a:gd name="T31" fmla="*/ 2 h 5"/>
                <a:gd name="T32" fmla="*/ 2 w 8"/>
                <a:gd name="T33" fmla="*/ 2 h 5"/>
                <a:gd name="T34" fmla="*/ 2 w 8"/>
                <a:gd name="T35" fmla="*/ 2 h 5"/>
                <a:gd name="T36" fmla="*/ 2 w 8"/>
                <a:gd name="T37" fmla="*/ 1 h 5"/>
                <a:gd name="T38" fmla="*/ 3 w 8"/>
                <a:gd name="T39" fmla="*/ 1 h 5"/>
                <a:gd name="T40" fmla="*/ 3 w 8"/>
                <a:gd name="T41" fmla="*/ 1 h 5"/>
                <a:gd name="T42" fmla="*/ 4 w 8"/>
                <a:gd name="T43" fmla="*/ 1 h 5"/>
                <a:gd name="T44" fmla="*/ 5 w 8"/>
                <a:gd name="T45" fmla="*/ 1 h 5"/>
                <a:gd name="T46" fmla="*/ 5 w 8"/>
                <a:gd name="T47" fmla="*/ 0 h 5"/>
                <a:gd name="T48" fmla="*/ 5 w 8"/>
                <a:gd name="T49" fmla="*/ 0 h 5"/>
                <a:gd name="T50" fmla="*/ 6 w 8"/>
                <a:gd name="T51" fmla="*/ 0 h 5"/>
                <a:gd name="T52" fmla="*/ 6 w 8"/>
                <a:gd name="T53" fmla="*/ 0 h 5"/>
                <a:gd name="T54" fmla="*/ 7 w 8"/>
                <a:gd name="T55" fmla="*/ 0 h 5"/>
                <a:gd name="T56" fmla="*/ 8 w 8"/>
                <a:gd name="T57" fmla="*/ 0 h 5"/>
                <a:gd name="T58" fmla="*/ 8 w 8"/>
                <a:gd name="T59" fmla="*/ 1 h 5"/>
                <a:gd name="T60" fmla="*/ 8 w 8"/>
                <a:gd name="T61" fmla="*/ 1 h 5"/>
                <a:gd name="T62" fmla="*/ 8 w 8"/>
                <a:gd name="T63" fmla="*/ 1 h 5"/>
                <a:gd name="T64" fmla="*/ 8 w 8"/>
                <a:gd name="T65" fmla="*/ 2 h 5"/>
                <a:gd name="T66" fmla="*/ 8 w 8"/>
                <a:gd name="T67" fmla="*/ 2 h 5"/>
                <a:gd name="T68" fmla="*/ 7 w 8"/>
                <a:gd name="T69" fmla="*/ 3 h 5"/>
                <a:gd name="T70" fmla="*/ 5 w 8"/>
                <a:gd name="T71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" h="5">
                  <a:moveTo>
                    <a:pt x="4" y="4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2" y="5"/>
                    <a:pt x="2" y="5"/>
                  </a:cubicBezTo>
                  <a:cubicBezTo>
                    <a:pt x="2" y="5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3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1" y="3"/>
                    <a:pt x="1" y="2"/>
                  </a:cubicBezTo>
                  <a:cubicBezTo>
                    <a:pt x="1" y="2"/>
                    <a:pt x="1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2"/>
                    <a:pt x="2" y="2"/>
                  </a:cubicBezTo>
                  <a:cubicBezTo>
                    <a:pt x="3" y="2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3"/>
                    <a:pt x="6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492" name="Freeform 496"/>
            <p:cNvSpPr>
              <a:spLocks/>
            </p:cNvSpPr>
            <p:nvPr/>
          </p:nvSpPr>
          <p:spPr bwMode="auto">
            <a:xfrm>
              <a:off x="4537076" y="2252664"/>
              <a:ext cx="14288" cy="7938"/>
            </a:xfrm>
            <a:custGeom>
              <a:avLst/>
              <a:gdLst>
                <a:gd name="T0" fmla="*/ 1 w 5"/>
                <a:gd name="T1" fmla="*/ 0 h 3"/>
                <a:gd name="T2" fmla="*/ 1 w 5"/>
                <a:gd name="T3" fmla="*/ 0 h 3"/>
                <a:gd name="T4" fmla="*/ 1 w 5"/>
                <a:gd name="T5" fmla="*/ 0 h 3"/>
                <a:gd name="T6" fmla="*/ 2 w 5"/>
                <a:gd name="T7" fmla="*/ 0 h 3"/>
                <a:gd name="T8" fmla="*/ 2 w 5"/>
                <a:gd name="T9" fmla="*/ 0 h 3"/>
                <a:gd name="T10" fmla="*/ 2 w 5"/>
                <a:gd name="T11" fmla="*/ 0 h 3"/>
                <a:gd name="T12" fmla="*/ 2 w 5"/>
                <a:gd name="T13" fmla="*/ 1 h 3"/>
                <a:gd name="T14" fmla="*/ 3 w 5"/>
                <a:gd name="T15" fmla="*/ 1 h 3"/>
                <a:gd name="T16" fmla="*/ 3 w 5"/>
                <a:gd name="T17" fmla="*/ 1 h 3"/>
                <a:gd name="T18" fmla="*/ 4 w 5"/>
                <a:gd name="T19" fmla="*/ 1 h 3"/>
                <a:gd name="T20" fmla="*/ 4 w 5"/>
                <a:gd name="T21" fmla="*/ 1 h 3"/>
                <a:gd name="T22" fmla="*/ 5 w 5"/>
                <a:gd name="T23" fmla="*/ 1 h 3"/>
                <a:gd name="T24" fmla="*/ 5 w 5"/>
                <a:gd name="T25" fmla="*/ 2 h 3"/>
                <a:gd name="T26" fmla="*/ 4 w 5"/>
                <a:gd name="T27" fmla="*/ 2 h 3"/>
                <a:gd name="T28" fmla="*/ 2 w 5"/>
                <a:gd name="T29" fmla="*/ 1 h 3"/>
                <a:gd name="T30" fmla="*/ 2 w 5"/>
                <a:gd name="T31" fmla="*/ 1 h 3"/>
                <a:gd name="T32" fmla="*/ 1 w 5"/>
                <a:gd name="T33" fmla="*/ 1 h 3"/>
                <a:gd name="T34" fmla="*/ 1 w 5"/>
                <a:gd name="T35" fmla="*/ 1 h 3"/>
                <a:gd name="T36" fmla="*/ 1 w 5"/>
                <a:gd name="T37" fmla="*/ 1 h 3"/>
                <a:gd name="T38" fmla="*/ 1 w 5"/>
                <a:gd name="T39" fmla="*/ 0 h 3"/>
                <a:gd name="T40" fmla="*/ 1 w 5"/>
                <a:gd name="T41" fmla="*/ 0 h 3"/>
                <a:gd name="T42" fmla="*/ 0 w 5"/>
                <a:gd name="T43" fmla="*/ 0 h 3"/>
                <a:gd name="T44" fmla="*/ 1 w 5"/>
                <a:gd name="T4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" h="3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4" y="3"/>
                    <a:pt x="4" y="2"/>
                  </a:cubicBezTo>
                  <a:cubicBezTo>
                    <a:pt x="3" y="2"/>
                    <a:pt x="3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493" name="Freeform 497"/>
            <p:cNvSpPr>
              <a:spLocks/>
            </p:cNvSpPr>
            <p:nvPr/>
          </p:nvSpPr>
          <p:spPr bwMode="auto">
            <a:xfrm>
              <a:off x="4557713" y="2252664"/>
              <a:ext cx="7938" cy="6350"/>
            </a:xfrm>
            <a:custGeom>
              <a:avLst/>
              <a:gdLst>
                <a:gd name="T0" fmla="*/ 0 w 3"/>
                <a:gd name="T1" fmla="*/ 2 h 2"/>
                <a:gd name="T2" fmla="*/ 0 w 3"/>
                <a:gd name="T3" fmla="*/ 2 h 2"/>
                <a:gd name="T4" fmla="*/ 0 w 3"/>
                <a:gd name="T5" fmla="*/ 1 h 2"/>
                <a:gd name="T6" fmla="*/ 0 w 3"/>
                <a:gd name="T7" fmla="*/ 1 h 2"/>
                <a:gd name="T8" fmla="*/ 1 w 3"/>
                <a:gd name="T9" fmla="*/ 1 h 2"/>
                <a:gd name="T10" fmla="*/ 1 w 3"/>
                <a:gd name="T11" fmla="*/ 1 h 2"/>
                <a:gd name="T12" fmla="*/ 1 w 3"/>
                <a:gd name="T13" fmla="*/ 1 h 2"/>
                <a:gd name="T14" fmla="*/ 2 w 3"/>
                <a:gd name="T15" fmla="*/ 0 h 2"/>
                <a:gd name="T16" fmla="*/ 2 w 3"/>
                <a:gd name="T17" fmla="*/ 0 h 2"/>
                <a:gd name="T18" fmla="*/ 2 w 3"/>
                <a:gd name="T19" fmla="*/ 1 h 2"/>
                <a:gd name="T20" fmla="*/ 3 w 3"/>
                <a:gd name="T21" fmla="*/ 1 h 2"/>
                <a:gd name="T22" fmla="*/ 2 w 3"/>
                <a:gd name="T23" fmla="*/ 2 h 2"/>
                <a:gd name="T24" fmla="*/ 1 w 3"/>
                <a:gd name="T25" fmla="*/ 2 h 2"/>
                <a:gd name="T26" fmla="*/ 1 w 3"/>
                <a:gd name="T27" fmla="*/ 2 h 2"/>
                <a:gd name="T28" fmla="*/ 1 w 3"/>
                <a:gd name="T29" fmla="*/ 2 h 2"/>
                <a:gd name="T30" fmla="*/ 1 w 3"/>
                <a:gd name="T31" fmla="*/ 2 h 2"/>
                <a:gd name="T32" fmla="*/ 1 w 3"/>
                <a:gd name="T33" fmla="*/ 2 h 2"/>
                <a:gd name="T34" fmla="*/ 0 w 3"/>
                <a:gd name="T3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2" y="2"/>
                    <a:pt x="2" y="2"/>
                  </a:cubicBezTo>
                  <a:cubicBezTo>
                    <a:pt x="2" y="2"/>
                    <a:pt x="2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8C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494" name="Freeform 498"/>
            <p:cNvSpPr>
              <a:spLocks/>
            </p:cNvSpPr>
            <p:nvPr/>
          </p:nvSpPr>
          <p:spPr bwMode="auto">
            <a:xfrm>
              <a:off x="4359276" y="2008189"/>
              <a:ext cx="195263" cy="87313"/>
            </a:xfrm>
            <a:custGeom>
              <a:avLst/>
              <a:gdLst>
                <a:gd name="T0" fmla="*/ 4 w 67"/>
                <a:gd name="T1" fmla="*/ 8 h 30"/>
                <a:gd name="T2" fmla="*/ 7 w 67"/>
                <a:gd name="T3" fmla="*/ 8 h 30"/>
                <a:gd name="T4" fmla="*/ 5 w 67"/>
                <a:gd name="T5" fmla="*/ 11 h 30"/>
                <a:gd name="T6" fmla="*/ 8 w 67"/>
                <a:gd name="T7" fmla="*/ 14 h 30"/>
                <a:gd name="T8" fmla="*/ 12 w 67"/>
                <a:gd name="T9" fmla="*/ 14 h 30"/>
                <a:gd name="T10" fmla="*/ 15 w 67"/>
                <a:gd name="T11" fmla="*/ 16 h 30"/>
                <a:gd name="T12" fmla="*/ 23 w 67"/>
                <a:gd name="T13" fmla="*/ 16 h 30"/>
                <a:gd name="T14" fmla="*/ 23 w 67"/>
                <a:gd name="T15" fmla="*/ 13 h 30"/>
                <a:gd name="T16" fmla="*/ 26 w 67"/>
                <a:gd name="T17" fmla="*/ 11 h 30"/>
                <a:gd name="T18" fmla="*/ 27 w 67"/>
                <a:gd name="T19" fmla="*/ 13 h 30"/>
                <a:gd name="T20" fmla="*/ 34 w 67"/>
                <a:gd name="T21" fmla="*/ 12 h 30"/>
                <a:gd name="T22" fmla="*/ 37 w 67"/>
                <a:gd name="T23" fmla="*/ 14 h 30"/>
                <a:gd name="T24" fmla="*/ 27 w 67"/>
                <a:gd name="T25" fmla="*/ 16 h 30"/>
                <a:gd name="T26" fmla="*/ 18 w 67"/>
                <a:gd name="T27" fmla="*/ 19 h 30"/>
                <a:gd name="T28" fmla="*/ 21 w 67"/>
                <a:gd name="T29" fmla="*/ 18 h 30"/>
                <a:gd name="T30" fmla="*/ 26 w 67"/>
                <a:gd name="T31" fmla="*/ 18 h 30"/>
                <a:gd name="T32" fmla="*/ 31 w 67"/>
                <a:gd name="T33" fmla="*/ 18 h 30"/>
                <a:gd name="T34" fmla="*/ 37 w 67"/>
                <a:gd name="T35" fmla="*/ 19 h 30"/>
                <a:gd name="T36" fmla="*/ 29 w 67"/>
                <a:gd name="T37" fmla="*/ 19 h 30"/>
                <a:gd name="T38" fmla="*/ 31 w 67"/>
                <a:gd name="T39" fmla="*/ 21 h 30"/>
                <a:gd name="T40" fmla="*/ 24 w 67"/>
                <a:gd name="T41" fmla="*/ 21 h 30"/>
                <a:gd name="T42" fmla="*/ 19 w 67"/>
                <a:gd name="T43" fmla="*/ 20 h 30"/>
                <a:gd name="T44" fmla="*/ 23 w 67"/>
                <a:gd name="T45" fmla="*/ 23 h 30"/>
                <a:gd name="T46" fmla="*/ 27 w 67"/>
                <a:gd name="T47" fmla="*/ 24 h 30"/>
                <a:gd name="T48" fmla="*/ 34 w 67"/>
                <a:gd name="T49" fmla="*/ 26 h 30"/>
                <a:gd name="T50" fmla="*/ 33 w 67"/>
                <a:gd name="T51" fmla="*/ 28 h 30"/>
                <a:gd name="T52" fmla="*/ 40 w 67"/>
                <a:gd name="T53" fmla="*/ 29 h 30"/>
                <a:gd name="T54" fmla="*/ 39 w 67"/>
                <a:gd name="T55" fmla="*/ 26 h 30"/>
                <a:gd name="T56" fmla="*/ 41 w 67"/>
                <a:gd name="T57" fmla="*/ 24 h 30"/>
                <a:gd name="T58" fmla="*/ 45 w 67"/>
                <a:gd name="T59" fmla="*/ 20 h 30"/>
                <a:gd name="T60" fmla="*/ 48 w 67"/>
                <a:gd name="T61" fmla="*/ 18 h 30"/>
                <a:gd name="T62" fmla="*/ 49 w 67"/>
                <a:gd name="T63" fmla="*/ 16 h 30"/>
                <a:gd name="T64" fmla="*/ 52 w 67"/>
                <a:gd name="T65" fmla="*/ 13 h 30"/>
                <a:gd name="T66" fmla="*/ 56 w 67"/>
                <a:gd name="T67" fmla="*/ 12 h 30"/>
                <a:gd name="T68" fmla="*/ 59 w 67"/>
                <a:gd name="T69" fmla="*/ 12 h 30"/>
                <a:gd name="T70" fmla="*/ 65 w 67"/>
                <a:gd name="T71" fmla="*/ 11 h 30"/>
                <a:gd name="T72" fmla="*/ 62 w 67"/>
                <a:gd name="T73" fmla="*/ 10 h 30"/>
                <a:gd name="T74" fmla="*/ 54 w 67"/>
                <a:gd name="T75" fmla="*/ 9 h 30"/>
                <a:gd name="T76" fmla="*/ 47 w 67"/>
                <a:gd name="T77" fmla="*/ 7 h 30"/>
                <a:gd name="T78" fmla="*/ 47 w 67"/>
                <a:gd name="T79" fmla="*/ 6 h 30"/>
                <a:gd name="T80" fmla="*/ 40 w 67"/>
                <a:gd name="T81" fmla="*/ 5 h 30"/>
                <a:gd name="T82" fmla="*/ 41 w 67"/>
                <a:gd name="T83" fmla="*/ 3 h 30"/>
                <a:gd name="T84" fmla="*/ 33 w 67"/>
                <a:gd name="T85" fmla="*/ 2 h 30"/>
                <a:gd name="T86" fmla="*/ 31 w 67"/>
                <a:gd name="T87" fmla="*/ 2 h 30"/>
                <a:gd name="T88" fmla="*/ 34 w 67"/>
                <a:gd name="T89" fmla="*/ 9 h 30"/>
                <a:gd name="T90" fmla="*/ 27 w 67"/>
                <a:gd name="T91" fmla="*/ 4 h 30"/>
                <a:gd name="T92" fmla="*/ 19 w 67"/>
                <a:gd name="T93" fmla="*/ 5 h 30"/>
                <a:gd name="T94" fmla="*/ 18 w 67"/>
                <a:gd name="T95" fmla="*/ 7 h 30"/>
                <a:gd name="T96" fmla="*/ 13 w 67"/>
                <a:gd name="T97" fmla="*/ 4 h 30"/>
                <a:gd name="T98" fmla="*/ 17 w 67"/>
                <a:gd name="T99" fmla="*/ 5 h 30"/>
                <a:gd name="T100" fmla="*/ 14 w 67"/>
                <a:gd name="T101" fmla="*/ 2 h 30"/>
                <a:gd name="T102" fmla="*/ 8 w 67"/>
                <a:gd name="T103" fmla="*/ 3 h 30"/>
                <a:gd name="T104" fmla="*/ 0 w 67"/>
                <a:gd name="T105" fmla="*/ 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7" h="30">
                  <a:moveTo>
                    <a:pt x="0" y="4"/>
                  </a:moveTo>
                  <a:cubicBezTo>
                    <a:pt x="0" y="6"/>
                    <a:pt x="2" y="6"/>
                    <a:pt x="3" y="7"/>
                  </a:cubicBezTo>
                  <a:cubicBezTo>
                    <a:pt x="3" y="8"/>
                    <a:pt x="3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5" y="7"/>
                    <a:pt x="6" y="7"/>
                    <a:pt x="7" y="7"/>
                  </a:cubicBezTo>
                  <a:cubicBezTo>
                    <a:pt x="7" y="7"/>
                    <a:pt x="7" y="8"/>
                    <a:pt x="7" y="8"/>
                  </a:cubicBezTo>
                  <a:cubicBezTo>
                    <a:pt x="7" y="9"/>
                    <a:pt x="6" y="8"/>
                    <a:pt x="6" y="9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6" y="11"/>
                    <a:pt x="5" y="11"/>
                  </a:cubicBezTo>
                  <a:cubicBezTo>
                    <a:pt x="5" y="11"/>
                    <a:pt x="4" y="9"/>
                    <a:pt x="3" y="10"/>
                  </a:cubicBezTo>
                  <a:cubicBezTo>
                    <a:pt x="2" y="10"/>
                    <a:pt x="2" y="11"/>
                    <a:pt x="3" y="12"/>
                  </a:cubicBezTo>
                  <a:cubicBezTo>
                    <a:pt x="3" y="13"/>
                    <a:pt x="6" y="13"/>
                    <a:pt x="8" y="14"/>
                  </a:cubicBezTo>
                  <a:cubicBezTo>
                    <a:pt x="8" y="14"/>
                    <a:pt x="9" y="14"/>
                    <a:pt x="10" y="14"/>
                  </a:cubicBezTo>
                  <a:cubicBezTo>
                    <a:pt x="11" y="14"/>
                    <a:pt x="11" y="13"/>
                    <a:pt x="12" y="12"/>
                  </a:cubicBezTo>
                  <a:cubicBezTo>
                    <a:pt x="12" y="13"/>
                    <a:pt x="13" y="14"/>
                    <a:pt x="12" y="14"/>
                  </a:cubicBezTo>
                  <a:cubicBezTo>
                    <a:pt x="12" y="15"/>
                    <a:pt x="11" y="15"/>
                    <a:pt x="11" y="15"/>
                  </a:cubicBezTo>
                  <a:cubicBezTo>
                    <a:pt x="10" y="15"/>
                    <a:pt x="10" y="16"/>
                    <a:pt x="11" y="16"/>
                  </a:cubicBezTo>
                  <a:cubicBezTo>
                    <a:pt x="12" y="17"/>
                    <a:pt x="13" y="17"/>
                    <a:pt x="15" y="16"/>
                  </a:cubicBezTo>
                  <a:cubicBezTo>
                    <a:pt x="16" y="16"/>
                    <a:pt x="18" y="16"/>
                    <a:pt x="19" y="16"/>
                  </a:cubicBezTo>
                  <a:cubicBezTo>
                    <a:pt x="20" y="16"/>
                    <a:pt x="22" y="16"/>
                    <a:pt x="23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3" y="14"/>
                    <a:pt x="22" y="13"/>
                    <a:pt x="22" y="13"/>
                  </a:cubicBezTo>
                  <a:cubicBezTo>
                    <a:pt x="22" y="13"/>
                    <a:pt x="23" y="13"/>
                    <a:pt x="23" y="13"/>
                  </a:cubicBezTo>
                  <a:cubicBezTo>
                    <a:pt x="23" y="13"/>
                    <a:pt x="24" y="12"/>
                    <a:pt x="24" y="12"/>
                  </a:cubicBezTo>
                  <a:cubicBezTo>
                    <a:pt x="24" y="12"/>
                    <a:pt x="24" y="13"/>
                    <a:pt x="24" y="13"/>
                  </a:cubicBezTo>
                  <a:cubicBezTo>
                    <a:pt x="24" y="13"/>
                    <a:pt x="26" y="12"/>
                    <a:pt x="26" y="11"/>
                  </a:cubicBezTo>
                  <a:cubicBezTo>
                    <a:pt x="27" y="11"/>
                    <a:pt x="27" y="10"/>
                    <a:pt x="28" y="11"/>
                  </a:cubicBezTo>
                  <a:cubicBezTo>
                    <a:pt x="29" y="11"/>
                    <a:pt x="29" y="12"/>
                    <a:pt x="28" y="12"/>
                  </a:cubicBezTo>
                  <a:cubicBezTo>
                    <a:pt x="28" y="13"/>
                    <a:pt x="27" y="13"/>
                    <a:pt x="27" y="13"/>
                  </a:cubicBezTo>
                  <a:cubicBezTo>
                    <a:pt x="28" y="14"/>
                    <a:pt x="28" y="14"/>
                    <a:pt x="29" y="14"/>
                  </a:cubicBezTo>
                  <a:cubicBezTo>
                    <a:pt x="30" y="14"/>
                    <a:pt x="31" y="13"/>
                    <a:pt x="32" y="13"/>
                  </a:cubicBezTo>
                  <a:cubicBezTo>
                    <a:pt x="33" y="12"/>
                    <a:pt x="33" y="12"/>
                    <a:pt x="34" y="12"/>
                  </a:cubicBezTo>
                  <a:cubicBezTo>
                    <a:pt x="35" y="12"/>
                    <a:pt x="36" y="12"/>
                    <a:pt x="37" y="12"/>
                  </a:cubicBezTo>
                  <a:cubicBezTo>
                    <a:pt x="37" y="12"/>
                    <a:pt x="34" y="13"/>
                    <a:pt x="35" y="14"/>
                  </a:cubicBezTo>
                  <a:cubicBezTo>
                    <a:pt x="36" y="14"/>
                    <a:pt x="37" y="14"/>
                    <a:pt x="37" y="14"/>
                  </a:cubicBezTo>
                  <a:cubicBezTo>
                    <a:pt x="37" y="15"/>
                    <a:pt x="35" y="15"/>
                    <a:pt x="35" y="16"/>
                  </a:cubicBezTo>
                  <a:cubicBezTo>
                    <a:pt x="34" y="16"/>
                    <a:pt x="32" y="15"/>
                    <a:pt x="31" y="15"/>
                  </a:cubicBezTo>
                  <a:cubicBezTo>
                    <a:pt x="29" y="15"/>
                    <a:pt x="28" y="16"/>
                    <a:pt x="27" y="16"/>
                  </a:cubicBezTo>
                  <a:cubicBezTo>
                    <a:pt x="26" y="17"/>
                    <a:pt x="25" y="17"/>
                    <a:pt x="24" y="17"/>
                  </a:cubicBezTo>
                  <a:cubicBezTo>
                    <a:pt x="22" y="17"/>
                    <a:pt x="20" y="17"/>
                    <a:pt x="18" y="17"/>
                  </a:cubicBezTo>
                  <a:cubicBezTo>
                    <a:pt x="17" y="18"/>
                    <a:pt x="17" y="18"/>
                    <a:pt x="18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1" y="18"/>
                    <a:pt x="21" y="18"/>
                  </a:cubicBezTo>
                  <a:cubicBezTo>
                    <a:pt x="22" y="18"/>
                    <a:pt x="22" y="18"/>
                    <a:pt x="23" y="18"/>
                  </a:cubicBezTo>
                  <a:cubicBezTo>
                    <a:pt x="23" y="18"/>
                    <a:pt x="24" y="18"/>
                    <a:pt x="25" y="18"/>
                  </a:cubicBezTo>
                  <a:cubicBezTo>
                    <a:pt x="25" y="18"/>
                    <a:pt x="26" y="18"/>
                    <a:pt x="26" y="18"/>
                  </a:cubicBezTo>
                  <a:cubicBezTo>
                    <a:pt x="27" y="18"/>
                    <a:pt x="28" y="18"/>
                    <a:pt x="29" y="17"/>
                  </a:cubicBezTo>
                  <a:cubicBezTo>
                    <a:pt x="29" y="17"/>
                    <a:pt x="29" y="18"/>
                    <a:pt x="30" y="18"/>
                  </a:cubicBezTo>
                  <a:cubicBezTo>
                    <a:pt x="30" y="18"/>
                    <a:pt x="31" y="18"/>
                    <a:pt x="31" y="18"/>
                  </a:cubicBezTo>
                  <a:cubicBezTo>
                    <a:pt x="32" y="18"/>
                    <a:pt x="32" y="18"/>
                    <a:pt x="33" y="18"/>
                  </a:cubicBezTo>
                  <a:cubicBezTo>
                    <a:pt x="34" y="18"/>
                    <a:pt x="35" y="18"/>
                    <a:pt x="36" y="18"/>
                  </a:cubicBezTo>
                  <a:cubicBezTo>
                    <a:pt x="37" y="18"/>
                    <a:pt x="39" y="19"/>
                    <a:pt x="37" y="19"/>
                  </a:cubicBezTo>
                  <a:cubicBezTo>
                    <a:pt x="36" y="20"/>
                    <a:pt x="35" y="20"/>
                    <a:pt x="34" y="19"/>
                  </a:cubicBezTo>
                  <a:cubicBezTo>
                    <a:pt x="33" y="19"/>
                    <a:pt x="32" y="19"/>
                    <a:pt x="31" y="19"/>
                  </a:cubicBezTo>
                  <a:cubicBezTo>
                    <a:pt x="30" y="19"/>
                    <a:pt x="29" y="19"/>
                    <a:pt x="29" y="19"/>
                  </a:cubicBezTo>
                  <a:cubicBezTo>
                    <a:pt x="28" y="19"/>
                    <a:pt x="27" y="19"/>
                    <a:pt x="27" y="19"/>
                  </a:cubicBezTo>
                  <a:cubicBezTo>
                    <a:pt x="26" y="19"/>
                    <a:pt x="28" y="20"/>
                    <a:pt x="29" y="20"/>
                  </a:cubicBezTo>
                  <a:cubicBezTo>
                    <a:pt x="29" y="20"/>
                    <a:pt x="31" y="21"/>
                    <a:pt x="31" y="21"/>
                  </a:cubicBezTo>
                  <a:cubicBezTo>
                    <a:pt x="31" y="22"/>
                    <a:pt x="30" y="22"/>
                    <a:pt x="30" y="22"/>
                  </a:cubicBezTo>
                  <a:cubicBezTo>
                    <a:pt x="29" y="22"/>
                    <a:pt x="28" y="22"/>
                    <a:pt x="27" y="21"/>
                  </a:cubicBezTo>
                  <a:cubicBezTo>
                    <a:pt x="26" y="21"/>
                    <a:pt x="25" y="21"/>
                    <a:pt x="24" y="21"/>
                  </a:cubicBezTo>
                  <a:cubicBezTo>
                    <a:pt x="23" y="20"/>
                    <a:pt x="24" y="20"/>
                    <a:pt x="23" y="20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1" y="20"/>
                    <a:pt x="20" y="20"/>
                    <a:pt x="19" y="20"/>
                  </a:cubicBezTo>
                  <a:cubicBezTo>
                    <a:pt x="19" y="20"/>
                    <a:pt x="18" y="20"/>
                    <a:pt x="18" y="20"/>
                  </a:cubicBezTo>
                  <a:cubicBezTo>
                    <a:pt x="17" y="21"/>
                    <a:pt x="18" y="21"/>
                    <a:pt x="18" y="22"/>
                  </a:cubicBezTo>
                  <a:cubicBezTo>
                    <a:pt x="20" y="23"/>
                    <a:pt x="21" y="23"/>
                    <a:pt x="23" y="23"/>
                  </a:cubicBezTo>
                  <a:cubicBezTo>
                    <a:pt x="23" y="24"/>
                    <a:pt x="24" y="24"/>
                    <a:pt x="25" y="24"/>
                  </a:cubicBezTo>
                  <a:cubicBezTo>
                    <a:pt x="25" y="24"/>
                    <a:pt x="26" y="24"/>
                    <a:pt x="26" y="24"/>
                  </a:cubicBezTo>
                  <a:cubicBezTo>
                    <a:pt x="26" y="24"/>
                    <a:pt x="26" y="24"/>
                    <a:pt x="27" y="24"/>
                  </a:cubicBezTo>
                  <a:cubicBezTo>
                    <a:pt x="27" y="26"/>
                    <a:pt x="29" y="26"/>
                    <a:pt x="30" y="26"/>
                  </a:cubicBezTo>
                  <a:cubicBezTo>
                    <a:pt x="30" y="26"/>
                    <a:pt x="31" y="26"/>
                    <a:pt x="32" y="26"/>
                  </a:cubicBezTo>
                  <a:cubicBezTo>
                    <a:pt x="32" y="26"/>
                    <a:pt x="34" y="25"/>
                    <a:pt x="34" y="26"/>
                  </a:cubicBezTo>
                  <a:cubicBezTo>
                    <a:pt x="34" y="26"/>
                    <a:pt x="33" y="27"/>
                    <a:pt x="32" y="27"/>
                  </a:cubicBezTo>
                  <a:cubicBezTo>
                    <a:pt x="32" y="27"/>
                    <a:pt x="31" y="27"/>
                    <a:pt x="31" y="27"/>
                  </a:cubicBezTo>
                  <a:cubicBezTo>
                    <a:pt x="31" y="28"/>
                    <a:pt x="32" y="28"/>
                    <a:pt x="33" y="28"/>
                  </a:cubicBezTo>
                  <a:cubicBezTo>
                    <a:pt x="33" y="28"/>
                    <a:pt x="34" y="28"/>
                    <a:pt x="35" y="28"/>
                  </a:cubicBezTo>
                  <a:cubicBezTo>
                    <a:pt x="36" y="28"/>
                    <a:pt x="37" y="29"/>
                    <a:pt x="37" y="29"/>
                  </a:cubicBezTo>
                  <a:cubicBezTo>
                    <a:pt x="38" y="29"/>
                    <a:pt x="40" y="30"/>
                    <a:pt x="40" y="29"/>
                  </a:cubicBezTo>
                  <a:cubicBezTo>
                    <a:pt x="40" y="29"/>
                    <a:pt x="41" y="28"/>
                    <a:pt x="41" y="28"/>
                  </a:cubicBezTo>
                  <a:cubicBezTo>
                    <a:pt x="41" y="27"/>
                    <a:pt x="41" y="27"/>
                    <a:pt x="40" y="27"/>
                  </a:cubicBezTo>
                  <a:cubicBezTo>
                    <a:pt x="40" y="27"/>
                    <a:pt x="39" y="27"/>
                    <a:pt x="39" y="26"/>
                  </a:cubicBezTo>
                  <a:cubicBezTo>
                    <a:pt x="39" y="26"/>
                    <a:pt x="39" y="25"/>
                    <a:pt x="40" y="25"/>
                  </a:cubicBezTo>
                  <a:cubicBezTo>
                    <a:pt x="40" y="25"/>
                    <a:pt x="41" y="25"/>
                    <a:pt x="41" y="24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41" y="24"/>
                    <a:pt x="41" y="23"/>
                    <a:pt x="41" y="23"/>
                  </a:cubicBezTo>
                  <a:cubicBezTo>
                    <a:pt x="42" y="22"/>
                    <a:pt x="43" y="21"/>
                    <a:pt x="43" y="21"/>
                  </a:cubicBezTo>
                  <a:cubicBezTo>
                    <a:pt x="44" y="21"/>
                    <a:pt x="44" y="20"/>
                    <a:pt x="45" y="20"/>
                  </a:cubicBezTo>
                  <a:cubicBezTo>
                    <a:pt x="45" y="20"/>
                    <a:pt x="45" y="20"/>
                    <a:pt x="46" y="20"/>
                  </a:cubicBezTo>
                  <a:cubicBezTo>
                    <a:pt x="47" y="20"/>
                    <a:pt x="48" y="20"/>
                    <a:pt x="48" y="20"/>
                  </a:cubicBezTo>
                  <a:cubicBezTo>
                    <a:pt x="48" y="19"/>
                    <a:pt x="48" y="19"/>
                    <a:pt x="48" y="18"/>
                  </a:cubicBezTo>
                  <a:cubicBezTo>
                    <a:pt x="48" y="18"/>
                    <a:pt x="47" y="18"/>
                    <a:pt x="47" y="17"/>
                  </a:cubicBezTo>
                  <a:cubicBezTo>
                    <a:pt x="47" y="17"/>
                    <a:pt x="48" y="16"/>
                    <a:pt x="48" y="16"/>
                  </a:cubicBezTo>
                  <a:cubicBezTo>
                    <a:pt x="48" y="16"/>
                    <a:pt x="49" y="16"/>
                    <a:pt x="49" y="16"/>
                  </a:cubicBezTo>
                  <a:cubicBezTo>
                    <a:pt x="50" y="16"/>
                    <a:pt x="51" y="16"/>
                    <a:pt x="51" y="15"/>
                  </a:cubicBezTo>
                  <a:cubicBezTo>
                    <a:pt x="51" y="14"/>
                    <a:pt x="50" y="14"/>
                    <a:pt x="51" y="14"/>
                  </a:cubicBezTo>
                  <a:cubicBezTo>
                    <a:pt x="51" y="13"/>
                    <a:pt x="52" y="13"/>
                    <a:pt x="52" y="13"/>
                  </a:cubicBezTo>
                  <a:cubicBezTo>
                    <a:pt x="52" y="13"/>
                    <a:pt x="53" y="13"/>
                    <a:pt x="53" y="13"/>
                  </a:cubicBezTo>
                  <a:cubicBezTo>
                    <a:pt x="53" y="13"/>
                    <a:pt x="54" y="13"/>
                    <a:pt x="54" y="13"/>
                  </a:cubicBezTo>
                  <a:cubicBezTo>
                    <a:pt x="55" y="13"/>
                    <a:pt x="55" y="12"/>
                    <a:pt x="56" y="12"/>
                  </a:cubicBezTo>
                  <a:cubicBezTo>
                    <a:pt x="57" y="12"/>
                    <a:pt x="57" y="12"/>
                    <a:pt x="58" y="12"/>
                  </a:cubicBezTo>
                  <a:cubicBezTo>
                    <a:pt x="58" y="12"/>
                    <a:pt x="58" y="12"/>
                    <a:pt x="58" y="12"/>
                  </a:cubicBezTo>
                  <a:cubicBezTo>
                    <a:pt x="58" y="12"/>
                    <a:pt x="59" y="12"/>
                    <a:pt x="59" y="12"/>
                  </a:cubicBezTo>
                  <a:cubicBezTo>
                    <a:pt x="59" y="12"/>
                    <a:pt x="59" y="11"/>
                    <a:pt x="60" y="11"/>
                  </a:cubicBezTo>
                  <a:cubicBezTo>
                    <a:pt x="60" y="11"/>
                    <a:pt x="61" y="11"/>
                    <a:pt x="62" y="11"/>
                  </a:cubicBezTo>
                  <a:cubicBezTo>
                    <a:pt x="63" y="11"/>
                    <a:pt x="64" y="11"/>
                    <a:pt x="65" y="11"/>
                  </a:cubicBezTo>
                  <a:cubicBezTo>
                    <a:pt x="66" y="11"/>
                    <a:pt x="67" y="10"/>
                    <a:pt x="65" y="10"/>
                  </a:cubicBezTo>
                  <a:cubicBezTo>
                    <a:pt x="65" y="10"/>
                    <a:pt x="65" y="10"/>
                    <a:pt x="64" y="10"/>
                  </a:cubicBezTo>
                  <a:cubicBezTo>
                    <a:pt x="64" y="10"/>
                    <a:pt x="63" y="10"/>
                    <a:pt x="62" y="10"/>
                  </a:cubicBezTo>
                  <a:cubicBezTo>
                    <a:pt x="61" y="9"/>
                    <a:pt x="60" y="10"/>
                    <a:pt x="59" y="10"/>
                  </a:cubicBezTo>
                  <a:cubicBezTo>
                    <a:pt x="58" y="10"/>
                    <a:pt x="57" y="9"/>
                    <a:pt x="56" y="9"/>
                  </a:cubicBezTo>
                  <a:cubicBezTo>
                    <a:pt x="56" y="9"/>
                    <a:pt x="55" y="9"/>
                    <a:pt x="54" y="9"/>
                  </a:cubicBezTo>
                  <a:cubicBezTo>
                    <a:pt x="54" y="8"/>
                    <a:pt x="53" y="8"/>
                    <a:pt x="53" y="8"/>
                  </a:cubicBezTo>
                  <a:cubicBezTo>
                    <a:pt x="52" y="8"/>
                    <a:pt x="50" y="8"/>
                    <a:pt x="49" y="8"/>
                  </a:cubicBezTo>
                  <a:cubicBezTo>
                    <a:pt x="48" y="8"/>
                    <a:pt x="48" y="8"/>
                    <a:pt x="47" y="7"/>
                  </a:cubicBezTo>
                  <a:cubicBezTo>
                    <a:pt x="47" y="7"/>
                    <a:pt x="47" y="7"/>
                    <a:pt x="47" y="6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6" y="5"/>
                    <a:pt x="44" y="5"/>
                    <a:pt x="43" y="5"/>
                  </a:cubicBezTo>
                  <a:cubicBezTo>
                    <a:pt x="42" y="6"/>
                    <a:pt x="42" y="6"/>
                    <a:pt x="41" y="6"/>
                  </a:cubicBezTo>
                  <a:cubicBezTo>
                    <a:pt x="41" y="6"/>
                    <a:pt x="40" y="6"/>
                    <a:pt x="40" y="5"/>
                  </a:cubicBezTo>
                  <a:cubicBezTo>
                    <a:pt x="41" y="5"/>
                    <a:pt x="41" y="5"/>
                    <a:pt x="42" y="5"/>
                  </a:cubicBezTo>
                  <a:cubicBezTo>
                    <a:pt x="42" y="5"/>
                    <a:pt x="43" y="5"/>
                    <a:pt x="43" y="4"/>
                  </a:cubicBezTo>
                  <a:cubicBezTo>
                    <a:pt x="43" y="3"/>
                    <a:pt x="42" y="3"/>
                    <a:pt x="41" y="3"/>
                  </a:cubicBezTo>
                  <a:cubicBezTo>
                    <a:pt x="41" y="2"/>
                    <a:pt x="41" y="2"/>
                    <a:pt x="40" y="2"/>
                  </a:cubicBezTo>
                  <a:cubicBezTo>
                    <a:pt x="39" y="2"/>
                    <a:pt x="38" y="2"/>
                    <a:pt x="36" y="2"/>
                  </a:cubicBezTo>
                  <a:cubicBezTo>
                    <a:pt x="35" y="2"/>
                    <a:pt x="34" y="3"/>
                    <a:pt x="33" y="2"/>
                  </a:cubicBezTo>
                  <a:cubicBezTo>
                    <a:pt x="32" y="1"/>
                    <a:pt x="32" y="0"/>
                    <a:pt x="31" y="0"/>
                  </a:cubicBezTo>
                  <a:cubicBezTo>
                    <a:pt x="31" y="0"/>
                    <a:pt x="30" y="1"/>
                    <a:pt x="30" y="1"/>
                  </a:cubicBezTo>
                  <a:cubicBezTo>
                    <a:pt x="30" y="2"/>
                    <a:pt x="31" y="2"/>
                    <a:pt x="31" y="2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0" y="5"/>
                    <a:pt x="31" y="6"/>
                    <a:pt x="32" y="7"/>
                  </a:cubicBezTo>
                  <a:cubicBezTo>
                    <a:pt x="33" y="8"/>
                    <a:pt x="33" y="9"/>
                    <a:pt x="34" y="9"/>
                  </a:cubicBezTo>
                  <a:cubicBezTo>
                    <a:pt x="33" y="11"/>
                    <a:pt x="30" y="8"/>
                    <a:pt x="30" y="8"/>
                  </a:cubicBezTo>
                  <a:cubicBezTo>
                    <a:pt x="29" y="7"/>
                    <a:pt x="29" y="6"/>
                    <a:pt x="28" y="6"/>
                  </a:cubicBezTo>
                  <a:cubicBezTo>
                    <a:pt x="28" y="5"/>
                    <a:pt x="27" y="5"/>
                    <a:pt x="27" y="4"/>
                  </a:cubicBezTo>
                  <a:cubicBezTo>
                    <a:pt x="26" y="3"/>
                    <a:pt x="25" y="3"/>
                    <a:pt x="23" y="3"/>
                  </a:cubicBezTo>
                  <a:cubicBezTo>
                    <a:pt x="22" y="3"/>
                    <a:pt x="22" y="3"/>
                    <a:pt x="21" y="4"/>
                  </a:cubicBezTo>
                  <a:cubicBezTo>
                    <a:pt x="20" y="4"/>
                    <a:pt x="20" y="5"/>
                    <a:pt x="19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6"/>
                    <a:pt x="19" y="7"/>
                    <a:pt x="20" y="7"/>
                  </a:cubicBezTo>
                  <a:cubicBezTo>
                    <a:pt x="19" y="7"/>
                    <a:pt x="19" y="7"/>
                    <a:pt x="18" y="7"/>
                  </a:cubicBezTo>
                  <a:cubicBezTo>
                    <a:pt x="18" y="7"/>
                    <a:pt x="17" y="7"/>
                    <a:pt x="17" y="6"/>
                  </a:cubicBezTo>
                  <a:cubicBezTo>
                    <a:pt x="16" y="6"/>
                    <a:pt x="16" y="5"/>
                    <a:pt x="15" y="4"/>
                  </a:cubicBezTo>
                  <a:cubicBezTo>
                    <a:pt x="14" y="4"/>
                    <a:pt x="13" y="4"/>
                    <a:pt x="13" y="4"/>
                  </a:cubicBezTo>
                  <a:cubicBezTo>
                    <a:pt x="12" y="4"/>
                    <a:pt x="11" y="5"/>
                    <a:pt x="10" y="4"/>
                  </a:cubicBezTo>
                  <a:cubicBezTo>
                    <a:pt x="10" y="4"/>
                    <a:pt x="13" y="4"/>
                    <a:pt x="13" y="4"/>
                  </a:cubicBezTo>
                  <a:cubicBezTo>
                    <a:pt x="14" y="5"/>
                    <a:pt x="16" y="5"/>
                    <a:pt x="17" y="5"/>
                  </a:cubicBezTo>
                  <a:cubicBezTo>
                    <a:pt x="18" y="5"/>
                    <a:pt x="19" y="5"/>
                    <a:pt x="19" y="4"/>
                  </a:cubicBezTo>
                  <a:cubicBezTo>
                    <a:pt x="20" y="4"/>
                    <a:pt x="20" y="3"/>
                    <a:pt x="19" y="3"/>
                  </a:cubicBezTo>
                  <a:cubicBezTo>
                    <a:pt x="18" y="2"/>
                    <a:pt x="15" y="2"/>
                    <a:pt x="14" y="2"/>
                  </a:cubicBezTo>
                  <a:cubicBezTo>
                    <a:pt x="13" y="3"/>
                    <a:pt x="12" y="3"/>
                    <a:pt x="10" y="3"/>
                  </a:cubicBezTo>
                  <a:cubicBezTo>
                    <a:pt x="10" y="3"/>
                    <a:pt x="9" y="2"/>
                    <a:pt x="9" y="3"/>
                  </a:cubicBezTo>
                  <a:cubicBezTo>
                    <a:pt x="9" y="3"/>
                    <a:pt x="9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5" y="3"/>
                    <a:pt x="3" y="3"/>
                    <a:pt x="1" y="4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495" name="Freeform 499"/>
            <p:cNvSpPr>
              <a:spLocks/>
            </p:cNvSpPr>
            <p:nvPr/>
          </p:nvSpPr>
          <p:spPr bwMode="auto">
            <a:xfrm>
              <a:off x="4543426" y="2043114"/>
              <a:ext cx="17463" cy="7938"/>
            </a:xfrm>
            <a:custGeom>
              <a:avLst/>
              <a:gdLst>
                <a:gd name="T0" fmla="*/ 6 w 6"/>
                <a:gd name="T1" fmla="*/ 2 h 3"/>
                <a:gd name="T2" fmla="*/ 1 w 6"/>
                <a:gd name="T3" fmla="*/ 3 h 3"/>
                <a:gd name="T4" fmla="*/ 0 w 6"/>
                <a:gd name="T5" fmla="*/ 1 h 3"/>
                <a:gd name="T6" fmla="*/ 4 w 6"/>
                <a:gd name="T7" fmla="*/ 0 h 3"/>
                <a:gd name="T8" fmla="*/ 6 w 6"/>
                <a:gd name="T9" fmla="*/ 1 h 3"/>
                <a:gd name="T10" fmla="*/ 6 w 6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3">
                  <a:moveTo>
                    <a:pt x="6" y="2"/>
                  </a:moveTo>
                  <a:cubicBezTo>
                    <a:pt x="5" y="3"/>
                    <a:pt x="2" y="3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1" y="0"/>
                    <a:pt x="3" y="0"/>
                    <a:pt x="4" y="0"/>
                  </a:cubicBezTo>
                  <a:cubicBezTo>
                    <a:pt x="4" y="0"/>
                    <a:pt x="5" y="0"/>
                    <a:pt x="6" y="1"/>
                  </a:cubicBezTo>
                  <a:cubicBezTo>
                    <a:pt x="6" y="1"/>
                    <a:pt x="6" y="2"/>
                    <a:pt x="6" y="2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496" name="Freeform 500"/>
            <p:cNvSpPr>
              <a:spLocks/>
            </p:cNvSpPr>
            <p:nvPr/>
          </p:nvSpPr>
          <p:spPr bwMode="auto">
            <a:xfrm>
              <a:off x="4545013" y="2047876"/>
              <a:ext cx="73025" cy="26988"/>
            </a:xfrm>
            <a:custGeom>
              <a:avLst/>
              <a:gdLst>
                <a:gd name="T0" fmla="*/ 2 w 25"/>
                <a:gd name="T1" fmla="*/ 4 h 9"/>
                <a:gd name="T2" fmla="*/ 3 w 25"/>
                <a:gd name="T3" fmla="*/ 4 h 9"/>
                <a:gd name="T4" fmla="*/ 2 w 25"/>
                <a:gd name="T5" fmla="*/ 6 h 9"/>
                <a:gd name="T6" fmla="*/ 0 w 25"/>
                <a:gd name="T7" fmla="*/ 7 h 9"/>
                <a:gd name="T8" fmla="*/ 2 w 25"/>
                <a:gd name="T9" fmla="*/ 8 h 9"/>
                <a:gd name="T10" fmla="*/ 4 w 25"/>
                <a:gd name="T11" fmla="*/ 8 h 9"/>
                <a:gd name="T12" fmla="*/ 6 w 25"/>
                <a:gd name="T13" fmla="*/ 7 h 9"/>
                <a:gd name="T14" fmla="*/ 9 w 25"/>
                <a:gd name="T15" fmla="*/ 7 h 9"/>
                <a:gd name="T16" fmla="*/ 10 w 25"/>
                <a:gd name="T17" fmla="*/ 7 h 9"/>
                <a:gd name="T18" fmla="*/ 11 w 25"/>
                <a:gd name="T19" fmla="*/ 7 h 9"/>
                <a:gd name="T20" fmla="*/ 11 w 25"/>
                <a:gd name="T21" fmla="*/ 8 h 9"/>
                <a:gd name="T22" fmla="*/ 10 w 25"/>
                <a:gd name="T23" fmla="*/ 9 h 9"/>
                <a:gd name="T24" fmla="*/ 12 w 25"/>
                <a:gd name="T25" fmla="*/ 9 h 9"/>
                <a:gd name="T26" fmla="*/ 12 w 25"/>
                <a:gd name="T27" fmla="*/ 9 h 9"/>
                <a:gd name="T28" fmla="*/ 13 w 25"/>
                <a:gd name="T29" fmla="*/ 8 h 9"/>
                <a:gd name="T30" fmla="*/ 15 w 25"/>
                <a:gd name="T31" fmla="*/ 8 h 9"/>
                <a:gd name="T32" fmla="*/ 17 w 25"/>
                <a:gd name="T33" fmla="*/ 8 h 9"/>
                <a:gd name="T34" fmla="*/ 19 w 25"/>
                <a:gd name="T35" fmla="*/ 7 h 9"/>
                <a:gd name="T36" fmla="*/ 22 w 25"/>
                <a:gd name="T37" fmla="*/ 6 h 9"/>
                <a:gd name="T38" fmla="*/ 24 w 25"/>
                <a:gd name="T39" fmla="*/ 5 h 9"/>
                <a:gd name="T40" fmla="*/ 23 w 25"/>
                <a:gd name="T41" fmla="*/ 4 h 9"/>
                <a:gd name="T42" fmla="*/ 21 w 25"/>
                <a:gd name="T43" fmla="*/ 3 h 9"/>
                <a:gd name="T44" fmla="*/ 18 w 25"/>
                <a:gd name="T45" fmla="*/ 3 h 9"/>
                <a:gd name="T46" fmla="*/ 14 w 25"/>
                <a:gd name="T47" fmla="*/ 4 h 9"/>
                <a:gd name="T48" fmla="*/ 14 w 25"/>
                <a:gd name="T49" fmla="*/ 3 h 9"/>
                <a:gd name="T50" fmla="*/ 15 w 25"/>
                <a:gd name="T51" fmla="*/ 3 h 9"/>
                <a:gd name="T52" fmla="*/ 15 w 25"/>
                <a:gd name="T53" fmla="*/ 0 h 9"/>
                <a:gd name="T54" fmla="*/ 11 w 25"/>
                <a:gd name="T55" fmla="*/ 1 h 9"/>
                <a:gd name="T56" fmla="*/ 5 w 25"/>
                <a:gd name="T57" fmla="*/ 2 h 9"/>
                <a:gd name="T58" fmla="*/ 2 w 25"/>
                <a:gd name="T59" fmla="*/ 2 h 9"/>
                <a:gd name="T60" fmla="*/ 1 w 25"/>
                <a:gd name="T61" fmla="*/ 3 h 9"/>
                <a:gd name="T62" fmla="*/ 2 w 25"/>
                <a:gd name="T63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5" h="9">
                  <a:moveTo>
                    <a:pt x="2" y="4"/>
                  </a:moveTo>
                  <a:cubicBezTo>
                    <a:pt x="2" y="4"/>
                    <a:pt x="2" y="4"/>
                    <a:pt x="3" y="4"/>
                  </a:cubicBezTo>
                  <a:cubicBezTo>
                    <a:pt x="3" y="5"/>
                    <a:pt x="2" y="5"/>
                    <a:pt x="2" y="6"/>
                  </a:cubicBezTo>
                  <a:cubicBezTo>
                    <a:pt x="1" y="6"/>
                    <a:pt x="0" y="7"/>
                    <a:pt x="0" y="7"/>
                  </a:cubicBezTo>
                  <a:cubicBezTo>
                    <a:pt x="1" y="8"/>
                    <a:pt x="1" y="8"/>
                    <a:pt x="2" y="8"/>
                  </a:cubicBezTo>
                  <a:cubicBezTo>
                    <a:pt x="3" y="8"/>
                    <a:pt x="3" y="8"/>
                    <a:pt x="4" y="8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7" y="7"/>
                    <a:pt x="8" y="6"/>
                    <a:pt x="9" y="7"/>
                  </a:cubicBezTo>
                  <a:cubicBezTo>
                    <a:pt x="9" y="7"/>
                    <a:pt x="9" y="7"/>
                    <a:pt x="10" y="7"/>
                  </a:cubicBezTo>
                  <a:cubicBezTo>
                    <a:pt x="10" y="7"/>
                    <a:pt x="10" y="6"/>
                    <a:pt x="11" y="7"/>
                  </a:cubicBezTo>
                  <a:cubicBezTo>
                    <a:pt x="11" y="7"/>
                    <a:pt x="11" y="8"/>
                    <a:pt x="11" y="8"/>
                  </a:cubicBezTo>
                  <a:cubicBezTo>
                    <a:pt x="10" y="8"/>
                    <a:pt x="9" y="8"/>
                    <a:pt x="10" y="9"/>
                  </a:cubicBezTo>
                  <a:cubicBezTo>
                    <a:pt x="10" y="9"/>
                    <a:pt x="11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3" y="9"/>
                    <a:pt x="12" y="9"/>
                    <a:pt x="13" y="8"/>
                  </a:cubicBezTo>
                  <a:cubicBezTo>
                    <a:pt x="13" y="8"/>
                    <a:pt x="14" y="8"/>
                    <a:pt x="15" y="8"/>
                  </a:cubicBezTo>
                  <a:cubicBezTo>
                    <a:pt x="15" y="8"/>
                    <a:pt x="16" y="8"/>
                    <a:pt x="17" y="8"/>
                  </a:cubicBezTo>
                  <a:cubicBezTo>
                    <a:pt x="18" y="8"/>
                    <a:pt x="19" y="8"/>
                    <a:pt x="19" y="7"/>
                  </a:cubicBezTo>
                  <a:cubicBezTo>
                    <a:pt x="20" y="6"/>
                    <a:pt x="21" y="6"/>
                    <a:pt x="22" y="6"/>
                  </a:cubicBezTo>
                  <a:cubicBezTo>
                    <a:pt x="23" y="6"/>
                    <a:pt x="25" y="6"/>
                    <a:pt x="24" y="5"/>
                  </a:cubicBezTo>
                  <a:cubicBezTo>
                    <a:pt x="24" y="4"/>
                    <a:pt x="23" y="4"/>
                    <a:pt x="23" y="4"/>
                  </a:cubicBezTo>
                  <a:cubicBezTo>
                    <a:pt x="22" y="4"/>
                    <a:pt x="22" y="4"/>
                    <a:pt x="21" y="3"/>
                  </a:cubicBezTo>
                  <a:cubicBezTo>
                    <a:pt x="20" y="3"/>
                    <a:pt x="19" y="3"/>
                    <a:pt x="18" y="3"/>
                  </a:cubicBezTo>
                  <a:cubicBezTo>
                    <a:pt x="17" y="3"/>
                    <a:pt x="15" y="4"/>
                    <a:pt x="14" y="4"/>
                  </a:cubicBezTo>
                  <a:cubicBezTo>
                    <a:pt x="14" y="4"/>
                    <a:pt x="14" y="4"/>
                    <a:pt x="14" y="3"/>
                  </a:cubicBezTo>
                  <a:cubicBezTo>
                    <a:pt x="14" y="3"/>
                    <a:pt x="14" y="3"/>
                    <a:pt x="15" y="3"/>
                  </a:cubicBezTo>
                  <a:cubicBezTo>
                    <a:pt x="15" y="2"/>
                    <a:pt x="16" y="0"/>
                    <a:pt x="15" y="0"/>
                  </a:cubicBezTo>
                  <a:cubicBezTo>
                    <a:pt x="14" y="0"/>
                    <a:pt x="12" y="1"/>
                    <a:pt x="11" y="1"/>
                  </a:cubicBezTo>
                  <a:cubicBezTo>
                    <a:pt x="9" y="2"/>
                    <a:pt x="7" y="2"/>
                    <a:pt x="5" y="2"/>
                  </a:cubicBezTo>
                  <a:cubicBezTo>
                    <a:pt x="4" y="2"/>
                    <a:pt x="3" y="2"/>
                    <a:pt x="2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2" y="4"/>
                    <a:pt x="2" y="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497" name="Freeform 501"/>
            <p:cNvSpPr>
              <a:spLocks/>
            </p:cNvSpPr>
            <p:nvPr/>
          </p:nvSpPr>
          <p:spPr bwMode="auto">
            <a:xfrm>
              <a:off x="4481513" y="2001839"/>
              <a:ext cx="166688" cy="28575"/>
            </a:xfrm>
            <a:custGeom>
              <a:avLst/>
              <a:gdLst>
                <a:gd name="T0" fmla="*/ 30 w 57"/>
                <a:gd name="T1" fmla="*/ 8 h 10"/>
                <a:gd name="T2" fmla="*/ 31 w 57"/>
                <a:gd name="T3" fmla="*/ 9 h 10"/>
                <a:gd name="T4" fmla="*/ 39 w 57"/>
                <a:gd name="T5" fmla="*/ 10 h 10"/>
                <a:gd name="T6" fmla="*/ 40 w 57"/>
                <a:gd name="T7" fmla="*/ 10 h 10"/>
                <a:gd name="T8" fmla="*/ 42 w 57"/>
                <a:gd name="T9" fmla="*/ 9 h 10"/>
                <a:gd name="T10" fmla="*/ 46 w 57"/>
                <a:gd name="T11" fmla="*/ 8 h 10"/>
                <a:gd name="T12" fmla="*/ 49 w 57"/>
                <a:gd name="T13" fmla="*/ 7 h 10"/>
                <a:gd name="T14" fmla="*/ 51 w 57"/>
                <a:gd name="T15" fmla="*/ 6 h 10"/>
                <a:gd name="T16" fmla="*/ 52 w 57"/>
                <a:gd name="T17" fmla="*/ 6 h 10"/>
                <a:gd name="T18" fmla="*/ 56 w 57"/>
                <a:gd name="T19" fmla="*/ 5 h 10"/>
                <a:gd name="T20" fmla="*/ 54 w 57"/>
                <a:gd name="T21" fmla="*/ 2 h 10"/>
                <a:gd name="T22" fmla="*/ 49 w 57"/>
                <a:gd name="T23" fmla="*/ 3 h 10"/>
                <a:gd name="T24" fmla="*/ 44 w 57"/>
                <a:gd name="T25" fmla="*/ 3 h 10"/>
                <a:gd name="T26" fmla="*/ 42 w 57"/>
                <a:gd name="T27" fmla="*/ 2 h 10"/>
                <a:gd name="T28" fmla="*/ 36 w 57"/>
                <a:gd name="T29" fmla="*/ 2 h 10"/>
                <a:gd name="T30" fmla="*/ 31 w 57"/>
                <a:gd name="T31" fmla="*/ 3 h 10"/>
                <a:gd name="T32" fmla="*/ 32 w 57"/>
                <a:gd name="T33" fmla="*/ 0 h 10"/>
                <a:gd name="T34" fmla="*/ 29 w 57"/>
                <a:gd name="T35" fmla="*/ 1 h 10"/>
                <a:gd name="T36" fmla="*/ 27 w 57"/>
                <a:gd name="T37" fmla="*/ 3 h 10"/>
                <a:gd name="T38" fmla="*/ 24 w 57"/>
                <a:gd name="T39" fmla="*/ 3 h 10"/>
                <a:gd name="T40" fmla="*/ 21 w 57"/>
                <a:gd name="T41" fmla="*/ 2 h 10"/>
                <a:gd name="T42" fmla="*/ 16 w 57"/>
                <a:gd name="T43" fmla="*/ 3 h 10"/>
                <a:gd name="T44" fmla="*/ 12 w 57"/>
                <a:gd name="T45" fmla="*/ 0 h 10"/>
                <a:gd name="T46" fmla="*/ 11 w 57"/>
                <a:gd name="T47" fmla="*/ 2 h 10"/>
                <a:gd name="T48" fmla="*/ 7 w 57"/>
                <a:gd name="T49" fmla="*/ 2 h 10"/>
                <a:gd name="T50" fmla="*/ 4 w 57"/>
                <a:gd name="T51" fmla="*/ 2 h 10"/>
                <a:gd name="T52" fmla="*/ 0 w 57"/>
                <a:gd name="T53" fmla="*/ 3 h 10"/>
                <a:gd name="T54" fmla="*/ 3 w 57"/>
                <a:gd name="T55" fmla="*/ 4 h 10"/>
                <a:gd name="T56" fmla="*/ 4 w 57"/>
                <a:gd name="T57" fmla="*/ 5 h 10"/>
                <a:gd name="T58" fmla="*/ 11 w 57"/>
                <a:gd name="T59" fmla="*/ 6 h 10"/>
                <a:gd name="T60" fmla="*/ 16 w 57"/>
                <a:gd name="T61" fmla="*/ 6 h 10"/>
                <a:gd name="T62" fmla="*/ 19 w 57"/>
                <a:gd name="T63" fmla="*/ 6 h 10"/>
                <a:gd name="T64" fmla="*/ 23 w 57"/>
                <a:gd name="T65" fmla="*/ 6 h 10"/>
                <a:gd name="T66" fmla="*/ 26 w 57"/>
                <a:gd name="T67" fmla="*/ 5 h 10"/>
                <a:gd name="T68" fmla="*/ 28 w 57"/>
                <a:gd name="T69" fmla="*/ 6 h 10"/>
                <a:gd name="T70" fmla="*/ 23 w 57"/>
                <a:gd name="T71" fmla="*/ 6 h 10"/>
                <a:gd name="T72" fmla="*/ 20 w 57"/>
                <a:gd name="T73" fmla="*/ 7 h 10"/>
                <a:gd name="T74" fmla="*/ 13 w 57"/>
                <a:gd name="T75" fmla="*/ 7 h 10"/>
                <a:gd name="T76" fmla="*/ 13 w 57"/>
                <a:gd name="T77" fmla="*/ 7 h 10"/>
                <a:gd name="T78" fmla="*/ 23 w 57"/>
                <a:gd name="T79" fmla="*/ 9 h 10"/>
                <a:gd name="T80" fmla="*/ 28 w 57"/>
                <a:gd name="T81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7" h="10">
                  <a:moveTo>
                    <a:pt x="29" y="8"/>
                  </a:moveTo>
                  <a:cubicBezTo>
                    <a:pt x="29" y="8"/>
                    <a:pt x="30" y="8"/>
                    <a:pt x="30" y="8"/>
                  </a:cubicBezTo>
                  <a:cubicBezTo>
                    <a:pt x="30" y="8"/>
                    <a:pt x="31" y="8"/>
                    <a:pt x="31" y="8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2" y="10"/>
                    <a:pt x="34" y="10"/>
                    <a:pt x="35" y="10"/>
                  </a:cubicBezTo>
                  <a:cubicBezTo>
                    <a:pt x="36" y="10"/>
                    <a:pt x="37" y="10"/>
                    <a:pt x="39" y="10"/>
                  </a:cubicBezTo>
                  <a:cubicBezTo>
                    <a:pt x="39" y="10"/>
                    <a:pt x="40" y="10"/>
                    <a:pt x="40" y="10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40" y="10"/>
                    <a:pt x="41" y="9"/>
                    <a:pt x="41" y="9"/>
                  </a:cubicBezTo>
                  <a:cubicBezTo>
                    <a:pt x="41" y="9"/>
                    <a:pt x="42" y="9"/>
                    <a:pt x="42" y="9"/>
                  </a:cubicBezTo>
                  <a:cubicBezTo>
                    <a:pt x="42" y="9"/>
                    <a:pt x="43" y="9"/>
                    <a:pt x="43" y="9"/>
                  </a:cubicBezTo>
                  <a:cubicBezTo>
                    <a:pt x="44" y="9"/>
                    <a:pt x="45" y="8"/>
                    <a:pt x="46" y="8"/>
                  </a:cubicBezTo>
                  <a:cubicBezTo>
                    <a:pt x="46" y="8"/>
                    <a:pt x="48" y="8"/>
                    <a:pt x="48" y="8"/>
                  </a:cubicBezTo>
                  <a:cubicBezTo>
                    <a:pt x="49" y="8"/>
                    <a:pt x="49" y="7"/>
                    <a:pt x="49" y="7"/>
                  </a:cubicBezTo>
                  <a:cubicBezTo>
                    <a:pt x="49" y="6"/>
                    <a:pt x="49" y="7"/>
                    <a:pt x="50" y="6"/>
                  </a:cubicBezTo>
                  <a:cubicBezTo>
                    <a:pt x="50" y="6"/>
                    <a:pt x="50" y="6"/>
                    <a:pt x="51" y="6"/>
                  </a:cubicBezTo>
                  <a:cubicBezTo>
                    <a:pt x="51" y="6"/>
                    <a:pt x="51" y="6"/>
                    <a:pt x="51" y="6"/>
                  </a:cubicBezTo>
                  <a:cubicBezTo>
                    <a:pt x="52" y="6"/>
                    <a:pt x="52" y="6"/>
                    <a:pt x="52" y="6"/>
                  </a:cubicBezTo>
                  <a:cubicBezTo>
                    <a:pt x="53" y="6"/>
                    <a:pt x="53" y="5"/>
                    <a:pt x="54" y="5"/>
                  </a:cubicBezTo>
                  <a:cubicBezTo>
                    <a:pt x="54" y="5"/>
                    <a:pt x="55" y="5"/>
                    <a:pt x="56" y="5"/>
                  </a:cubicBezTo>
                  <a:cubicBezTo>
                    <a:pt x="56" y="5"/>
                    <a:pt x="57" y="4"/>
                    <a:pt x="57" y="3"/>
                  </a:cubicBezTo>
                  <a:cubicBezTo>
                    <a:pt x="56" y="3"/>
                    <a:pt x="55" y="2"/>
                    <a:pt x="54" y="2"/>
                  </a:cubicBezTo>
                  <a:cubicBezTo>
                    <a:pt x="53" y="2"/>
                    <a:pt x="53" y="2"/>
                    <a:pt x="52" y="3"/>
                  </a:cubicBezTo>
                  <a:cubicBezTo>
                    <a:pt x="51" y="3"/>
                    <a:pt x="50" y="3"/>
                    <a:pt x="49" y="3"/>
                  </a:cubicBezTo>
                  <a:cubicBezTo>
                    <a:pt x="48" y="3"/>
                    <a:pt x="46" y="4"/>
                    <a:pt x="45" y="4"/>
                  </a:cubicBezTo>
                  <a:cubicBezTo>
                    <a:pt x="45" y="3"/>
                    <a:pt x="45" y="3"/>
                    <a:pt x="44" y="3"/>
                  </a:cubicBezTo>
                  <a:cubicBezTo>
                    <a:pt x="44" y="2"/>
                    <a:pt x="44" y="2"/>
                    <a:pt x="43" y="2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1" y="2"/>
                    <a:pt x="40" y="2"/>
                    <a:pt x="39" y="2"/>
                  </a:cubicBezTo>
                  <a:cubicBezTo>
                    <a:pt x="38" y="2"/>
                    <a:pt x="37" y="1"/>
                    <a:pt x="36" y="2"/>
                  </a:cubicBezTo>
                  <a:cubicBezTo>
                    <a:pt x="35" y="2"/>
                    <a:pt x="34" y="2"/>
                    <a:pt x="33" y="2"/>
                  </a:cubicBezTo>
                  <a:cubicBezTo>
                    <a:pt x="33" y="2"/>
                    <a:pt x="32" y="3"/>
                    <a:pt x="31" y="3"/>
                  </a:cubicBezTo>
                  <a:cubicBezTo>
                    <a:pt x="31" y="2"/>
                    <a:pt x="33" y="1"/>
                    <a:pt x="33" y="1"/>
                  </a:cubicBezTo>
                  <a:cubicBezTo>
                    <a:pt x="33" y="1"/>
                    <a:pt x="33" y="0"/>
                    <a:pt x="32" y="0"/>
                  </a:cubicBezTo>
                  <a:cubicBezTo>
                    <a:pt x="32" y="0"/>
                    <a:pt x="31" y="0"/>
                    <a:pt x="31" y="0"/>
                  </a:cubicBezTo>
                  <a:cubicBezTo>
                    <a:pt x="30" y="1"/>
                    <a:pt x="29" y="1"/>
                    <a:pt x="29" y="1"/>
                  </a:cubicBezTo>
                  <a:cubicBezTo>
                    <a:pt x="28" y="1"/>
                    <a:pt x="28" y="1"/>
                    <a:pt x="27" y="2"/>
                  </a:cubicBezTo>
                  <a:cubicBezTo>
                    <a:pt x="27" y="2"/>
                    <a:pt x="27" y="2"/>
                    <a:pt x="27" y="3"/>
                  </a:cubicBezTo>
                  <a:cubicBezTo>
                    <a:pt x="27" y="3"/>
                    <a:pt x="27" y="3"/>
                    <a:pt x="26" y="4"/>
                  </a:cubicBezTo>
                  <a:cubicBezTo>
                    <a:pt x="25" y="4"/>
                    <a:pt x="25" y="3"/>
                    <a:pt x="24" y="3"/>
                  </a:cubicBezTo>
                  <a:cubicBezTo>
                    <a:pt x="24" y="2"/>
                    <a:pt x="23" y="2"/>
                    <a:pt x="22" y="2"/>
                  </a:cubicBezTo>
                  <a:cubicBezTo>
                    <a:pt x="22" y="2"/>
                    <a:pt x="21" y="2"/>
                    <a:pt x="21" y="2"/>
                  </a:cubicBezTo>
                  <a:cubicBezTo>
                    <a:pt x="21" y="2"/>
                    <a:pt x="21" y="2"/>
                    <a:pt x="20" y="2"/>
                  </a:cubicBezTo>
                  <a:cubicBezTo>
                    <a:pt x="19" y="3"/>
                    <a:pt x="17" y="3"/>
                    <a:pt x="16" y="3"/>
                  </a:cubicBezTo>
                  <a:cubicBezTo>
                    <a:pt x="15" y="2"/>
                    <a:pt x="15" y="2"/>
                    <a:pt x="14" y="1"/>
                  </a:cubicBezTo>
                  <a:cubicBezTo>
                    <a:pt x="13" y="1"/>
                    <a:pt x="13" y="1"/>
                    <a:pt x="12" y="0"/>
                  </a:cubicBezTo>
                  <a:cubicBezTo>
                    <a:pt x="12" y="0"/>
                    <a:pt x="11" y="0"/>
                    <a:pt x="10" y="0"/>
                  </a:cubicBezTo>
                  <a:cubicBezTo>
                    <a:pt x="10" y="1"/>
                    <a:pt x="11" y="1"/>
                    <a:pt x="11" y="2"/>
                  </a:cubicBezTo>
                  <a:cubicBezTo>
                    <a:pt x="10" y="4"/>
                    <a:pt x="8" y="0"/>
                    <a:pt x="7" y="1"/>
                  </a:cubicBezTo>
                  <a:cubicBezTo>
                    <a:pt x="7" y="1"/>
                    <a:pt x="7" y="1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3"/>
                    <a:pt x="5" y="2"/>
                    <a:pt x="4" y="2"/>
                  </a:cubicBezTo>
                  <a:cubicBezTo>
                    <a:pt x="3" y="2"/>
                    <a:pt x="2" y="2"/>
                    <a:pt x="1" y="2"/>
                  </a:cubicBezTo>
                  <a:cubicBezTo>
                    <a:pt x="1" y="2"/>
                    <a:pt x="0" y="2"/>
                    <a:pt x="0" y="3"/>
                  </a:cubicBezTo>
                  <a:cubicBezTo>
                    <a:pt x="1" y="3"/>
                    <a:pt x="1" y="4"/>
                    <a:pt x="1" y="4"/>
                  </a:cubicBezTo>
                  <a:cubicBezTo>
                    <a:pt x="2" y="4"/>
                    <a:pt x="3" y="4"/>
                    <a:pt x="3" y="4"/>
                  </a:cubicBezTo>
                  <a:cubicBezTo>
                    <a:pt x="4" y="5"/>
                    <a:pt x="3" y="5"/>
                    <a:pt x="3" y="5"/>
                  </a:cubicBezTo>
                  <a:cubicBezTo>
                    <a:pt x="3" y="5"/>
                    <a:pt x="4" y="5"/>
                    <a:pt x="4" y="5"/>
                  </a:cubicBezTo>
                  <a:cubicBezTo>
                    <a:pt x="5" y="6"/>
                    <a:pt x="6" y="5"/>
                    <a:pt x="8" y="5"/>
                  </a:cubicBezTo>
                  <a:cubicBezTo>
                    <a:pt x="9" y="5"/>
                    <a:pt x="10" y="5"/>
                    <a:pt x="11" y="6"/>
                  </a:cubicBezTo>
                  <a:cubicBezTo>
                    <a:pt x="12" y="6"/>
                    <a:pt x="13" y="6"/>
                    <a:pt x="14" y="7"/>
                  </a:cubicBezTo>
                  <a:cubicBezTo>
                    <a:pt x="15" y="7"/>
                    <a:pt x="15" y="6"/>
                    <a:pt x="16" y="6"/>
                  </a:cubicBezTo>
                  <a:cubicBezTo>
                    <a:pt x="16" y="6"/>
                    <a:pt x="16" y="6"/>
                    <a:pt x="17" y="6"/>
                  </a:cubicBezTo>
                  <a:cubicBezTo>
                    <a:pt x="18" y="6"/>
                    <a:pt x="18" y="6"/>
                    <a:pt x="19" y="6"/>
                  </a:cubicBezTo>
                  <a:cubicBezTo>
                    <a:pt x="20" y="6"/>
                    <a:pt x="21" y="6"/>
                    <a:pt x="21" y="6"/>
                  </a:cubicBezTo>
                  <a:cubicBezTo>
                    <a:pt x="22" y="6"/>
                    <a:pt x="23" y="6"/>
                    <a:pt x="23" y="6"/>
                  </a:cubicBezTo>
                  <a:cubicBezTo>
                    <a:pt x="23" y="6"/>
                    <a:pt x="23" y="5"/>
                    <a:pt x="24" y="5"/>
                  </a:cubicBezTo>
                  <a:cubicBezTo>
                    <a:pt x="24" y="5"/>
                    <a:pt x="25" y="5"/>
                    <a:pt x="26" y="5"/>
                  </a:cubicBezTo>
                  <a:cubicBezTo>
                    <a:pt x="27" y="5"/>
                    <a:pt x="28" y="5"/>
                    <a:pt x="28" y="5"/>
                  </a:cubicBezTo>
                  <a:cubicBezTo>
                    <a:pt x="30" y="6"/>
                    <a:pt x="28" y="6"/>
                    <a:pt x="28" y="6"/>
                  </a:cubicBezTo>
                  <a:cubicBezTo>
                    <a:pt x="27" y="6"/>
                    <a:pt x="25" y="6"/>
                    <a:pt x="25" y="6"/>
                  </a:cubicBezTo>
                  <a:cubicBezTo>
                    <a:pt x="24" y="6"/>
                    <a:pt x="24" y="6"/>
                    <a:pt x="23" y="6"/>
                  </a:cubicBezTo>
                  <a:cubicBezTo>
                    <a:pt x="22" y="6"/>
                    <a:pt x="22" y="6"/>
                    <a:pt x="21" y="6"/>
                  </a:cubicBezTo>
                  <a:cubicBezTo>
                    <a:pt x="21" y="6"/>
                    <a:pt x="20" y="6"/>
                    <a:pt x="20" y="7"/>
                  </a:cubicBezTo>
                  <a:cubicBezTo>
                    <a:pt x="20" y="7"/>
                    <a:pt x="19" y="6"/>
                    <a:pt x="19" y="7"/>
                  </a:cubicBezTo>
                  <a:cubicBezTo>
                    <a:pt x="17" y="7"/>
                    <a:pt x="15" y="7"/>
                    <a:pt x="13" y="7"/>
                  </a:cubicBezTo>
                  <a:cubicBezTo>
                    <a:pt x="13" y="7"/>
                    <a:pt x="12" y="7"/>
                    <a:pt x="11" y="7"/>
                  </a:cubicBezTo>
                  <a:cubicBezTo>
                    <a:pt x="12" y="7"/>
                    <a:pt x="12" y="7"/>
                    <a:pt x="13" y="7"/>
                  </a:cubicBezTo>
                  <a:cubicBezTo>
                    <a:pt x="15" y="8"/>
                    <a:pt x="16" y="8"/>
                    <a:pt x="18" y="8"/>
                  </a:cubicBezTo>
                  <a:cubicBezTo>
                    <a:pt x="20" y="8"/>
                    <a:pt x="21" y="8"/>
                    <a:pt x="23" y="9"/>
                  </a:cubicBezTo>
                  <a:cubicBezTo>
                    <a:pt x="24" y="9"/>
                    <a:pt x="25" y="9"/>
                    <a:pt x="27" y="9"/>
                  </a:cubicBezTo>
                  <a:cubicBezTo>
                    <a:pt x="27" y="9"/>
                    <a:pt x="28" y="9"/>
                    <a:pt x="28" y="9"/>
                  </a:cubicBezTo>
                  <a:cubicBezTo>
                    <a:pt x="29" y="9"/>
                    <a:pt x="29" y="8"/>
                    <a:pt x="29" y="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498" name="Freeform 502"/>
            <p:cNvSpPr>
              <a:spLocks/>
            </p:cNvSpPr>
            <p:nvPr/>
          </p:nvSpPr>
          <p:spPr bwMode="auto">
            <a:xfrm>
              <a:off x="4237038" y="2225676"/>
              <a:ext cx="538163" cy="373063"/>
            </a:xfrm>
            <a:custGeom>
              <a:avLst/>
              <a:gdLst>
                <a:gd name="T0" fmla="*/ 176 w 185"/>
                <a:gd name="T1" fmla="*/ 13 h 128"/>
                <a:gd name="T2" fmla="*/ 175 w 185"/>
                <a:gd name="T3" fmla="*/ 9 h 128"/>
                <a:gd name="T4" fmla="*/ 171 w 185"/>
                <a:gd name="T5" fmla="*/ 4 h 128"/>
                <a:gd name="T6" fmla="*/ 163 w 185"/>
                <a:gd name="T7" fmla="*/ 5 h 128"/>
                <a:gd name="T8" fmla="*/ 157 w 185"/>
                <a:gd name="T9" fmla="*/ 2 h 128"/>
                <a:gd name="T10" fmla="*/ 154 w 185"/>
                <a:gd name="T11" fmla="*/ 4 h 128"/>
                <a:gd name="T12" fmla="*/ 143 w 185"/>
                <a:gd name="T13" fmla="*/ 6 h 128"/>
                <a:gd name="T14" fmla="*/ 143 w 185"/>
                <a:gd name="T15" fmla="*/ 2 h 128"/>
                <a:gd name="T16" fmla="*/ 136 w 185"/>
                <a:gd name="T17" fmla="*/ 3 h 128"/>
                <a:gd name="T18" fmla="*/ 131 w 185"/>
                <a:gd name="T19" fmla="*/ 11 h 128"/>
                <a:gd name="T20" fmla="*/ 127 w 185"/>
                <a:gd name="T21" fmla="*/ 5 h 128"/>
                <a:gd name="T22" fmla="*/ 123 w 185"/>
                <a:gd name="T23" fmla="*/ 9 h 128"/>
                <a:gd name="T24" fmla="*/ 119 w 185"/>
                <a:gd name="T25" fmla="*/ 11 h 128"/>
                <a:gd name="T26" fmla="*/ 113 w 185"/>
                <a:gd name="T27" fmla="*/ 13 h 128"/>
                <a:gd name="T28" fmla="*/ 110 w 185"/>
                <a:gd name="T29" fmla="*/ 15 h 128"/>
                <a:gd name="T30" fmla="*/ 105 w 185"/>
                <a:gd name="T31" fmla="*/ 13 h 128"/>
                <a:gd name="T32" fmla="*/ 101 w 185"/>
                <a:gd name="T33" fmla="*/ 14 h 128"/>
                <a:gd name="T34" fmla="*/ 100 w 185"/>
                <a:gd name="T35" fmla="*/ 16 h 128"/>
                <a:gd name="T36" fmla="*/ 96 w 185"/>
                <a:gd name="T37" fmla="*/ 17 h 128"/>
                <a:gd name="T38" fmla="*/ 91 w 185"/>
                <a:gd name="T39" fmla="*/ 21 h 128"/>
                <a:gd name="T40" fmla="*/ 88 w 185"/>
                <a:gd name="T41" fmla="*/ 25 h 128"/>
                <a:gd name="T42" fmla="*/ 89 w 185"/>
                <a:gd name="T43" fmla="*/ 27 h 128"/>
                <a:gd name="T44" fmla="*/ 84 w 185"/>
                <a:gd name="T45" fmla="*/ 29 h 128"/>
                <a:gd name="T46" fmla="*/ 76 w 185"/>
                <a:gd name="T47" fmla="*/ 29 h 128"/>
                <a:gd name="T48" fmla="*/ 76 w 185"/>
                <a:gd name="T49" fmla="*/ 33 h 128"/>
                <a:gd name="T50" fmla="*/ 73 w 185"/>
                <a:gd name="T51" fmla="*/ 37 h 128"/>
                <a:gd name="T52" fmla="*/ 61 w 185"/>
                <a:gd name="T53" fmla="*/ 45 h 128"/>
                <a:gd name="T54" fmla="*/ 56 w 185"/>
                <a:gd name="T55" fmla="*/ 53 h 128"/>
                <a:gd name="T56" fmla="*/ 47 w 185"/>
                <a:gd name="T57" fmla="*/ 60 h 128"/>
                <a:gd name="T58" fmla="*/ 43 w 185"/>
                <a:gd name="T59" fmla="*/ 64 h 128"/>
                <a:gd name="T60" fmla="*/ 37 w 185"/>
                <a:gd name="T61" fmla="*/ 71 h 128"/>
                <a:gd name="T62" fmla="*/ 48 w 185"/>
                <a:gd name="T63" fmla="*/ 67 h 128"/>
                <a:gd name="T64" fmla="*/ 41 w 185"/>
                <a:gd name="T65" fmla="*/ 73 h 128"/>
                <a:gd name="T66" fmla="*/ 28 w 185"/>
                <a:gd name="T67" fmla="*/ 70 h 128"/>
                <a:gd name="T68" fmla="*/ 24 w 185"/>
                <a:gd name="T69" fmla="*/ 76 h 128"/>
                <a:gd name="T70" fmla="*/ 18 w 185"/>
                <a:gd name="T71" fmla="*/ 78 h 128"/>
                <a:gd name="T72" fmla="*/ 10 w 185"/>
                <a:gd name="T73" fmla="*/ 83 h 128"/>
                <a:gd name="T74" fmla="*/ 2 w 185"/>
                <a:gd name="T75" fmla="*/ 86 h 128"/>
                <a:gd name="T76" fmla="*/ 9 w 185"/>
                <a:gd name="T77" fmla="*/ 89 h 128"/>
                <a:gd name="T78" fmla="*/ 2 w 185"/>
                <a:gd name="T79" fmla="*/ 92 h 128"/>
                <a:gd name="T80" fmla="*/ 5 w 185"/>
                <a:gd name="T81" fmla="*/ 95 h 128"/>
                <a:gd name="T82" fmla="*/ 17 w 185"/>
                <a:gd name="T83" fmla="*/ 94 h 128"/>
                <a:gd name="T84" fmla="*/ 16 w 185"/>
                <a:gd name="T85" fmla="*/ 97 h 128"/>
                <a:gd name="T86" fmla="*/ 2 w 185"/>
                <a:gd name="T87" fmla="*/ 99 h 128"/>
                <a:gd name="T88" fmla="*/ 4 w 185"/>
                <a:gd name="T89" fmla="*/ 106 h 128"/>
                <a:gd name="T90" fmla="*/ 12 w 185"/>
                <a:gd name="T91" fmla="*/ 104 h 128"/>
                <a:gd name="T92" fmla="*/ 6 w 185"/>
                <a:gd name="T93" fmla="*/ 111 h 128"/>
                <a:gd name="T94" fmla="*/ 8 w 185"/>
                <a:gd name="T95" fmla="*/ 115 h 128"/>
                <a:gd name="T96" fmla="*/ 4 w 185"/>
                <a:gd name="T97" fmla="*/ 118 h 128"/>
                <a:gd name="T98" fmla="*/ 15 w 185"/>
                <a:gd name="T99" fmla="*/ 127 h 128"/>
                <a:gd name="T100" fmla="*/ 35 w 185"/>
                <a:gd name="T101" fmla="*/ 119 h 128"/>
                <a:gd name="T102" fmla="*/ 40 w 185"/>
                <a:gd name="T103" fmla="*/ 112 h 128"/>
                <a:gd name="T104" fmla="*/ 50 w 185"/>
                <a:gd name="T105" fmla="*/ 119 h 128"/>
                <a:gd name="T106" fmla="*/ 58 w 185"/>
                <a:gd name="T107" fmla="*/ 103 h 128"/>
                <a:gd name="T108" fmla="*/ 55 w 185"/>
                <a:gd name="T109" fmla="*/ 85 h 128"/>
                <a:gd name="T110" fmla="*/ 67 w 185"/>
                <a:gd name="T111" fmla="*/ 68 h 128"/>
                <a:gd name="T112" fmla="*/ 77 w 185"/>
                <a:gd name="T113" fmla="*/ 46 h 128"/>
                <a:gd name="T114" fmla="*/ 95 w 185"/>
                <a:gd name="T115" fmla="*/ 27 h 128"/>
                <a:gd name="T116" fmla="*/ 116 w 185"/>
                <a:gd name="T117" fmla="*/ 19 h 128"/>
                <a:gd name="T118" fmla="*/ 145 w 185"/>
                <a:gd name="T119" fmla="*/ 23 h 128"/>
                <a:gd name="T120" fmla="*/ 163 w 185"/>
                <a:gd name="T121" fmla="*/ 11 h 128"/>
                <a:gd name="T122" fmla="*/ 171 w 185"/>
                <a:gd name="T123" fmla="*/ 22 h 128"/>
                <a:gd name="T124" fmla="*/ 185 w 185"/>
                <a:gd name="T125" fmla="*/ 1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5" h="128">
                  <a:moveTo>
                    <a:pt x="185" y="13"/>
                  </a:moveTo>
                  <a:cubicBezTo>
                    <a:pt x="184" y="13"/>
                    <a:pt x="184" y="13"/>
                    <a:pt x="183" y="13"/>
                  </a:cubicBezTo>
                  <a:cubicBezTo>
                    <a:pt x="183" y="13"/>
                    <a:pt x="182" y="12"/>
                    <a:pt x="182" y="12"/>
                  </a:cubicBezTo>
                  <a:cubicBezTo>
                    <a:pt x="181" y="12"/>
                    <a:pt x="181" y="13"/>
                    <a:pt x="180" y="13"/>
                  </a:cubicBezTo>
                  <a:cubicBezTo>
                    <a:pt x="180" y="13"/>
                    <a:pt x="180" y="12"/>
                    <a:pt x="180" y="12"/>
                  </a:cubicBezTo>
                  <a:cubicBezTo>
                    <a:pt x="180" y="12"/>
                    <a:pt x="179" y="12"/>
                    <a:pt x="179" y="12"/>
                  </a:cubicBezTo>
                  <a:cubicBezTo>
                    <a:pt x="179" y="13"/>
                    <a:pt x="179" y="13"/>
                    <a:pt x="179" y="13"/>
                  </a:cubicBezTo>
                  <a:cubicBezTo>
                    <a:pt x="178" y="14"/>
                    <a:pt x="179" y="14"/>
                    <a:pt x="178" y="14"/>
                  </a:cubicBezTo>
                  <a:cubicBezTo>
                    <a:pt x="177" y="14"/>
                    <a:pt x="177" y="14"/>
                    <a:pt x="177" y="14"/>
                  </a:cubicBezTo>
                  <a:cubicBezTo>
                    <a:pt x="177" y="14"/>
                    <a:pt x="177" y="13"/>
                    <a:pt x="176" y="13"/>
                  </a:cubicBezTo>
                  <a:cubicBezTo>
                    <a:pt x="175" y="14"/>
                    <a:pt x="175" y="14"/>
                    <a:pt x="175" y="14"/>
                  </a:cubicBezTo>
                  <a:cubicBezTo>
                    <a:pt x="174" y="13"/>
                    <a:pt x="175" y="13"/>
                    <a:pt x="175" y="13"/>
                  </a:cubicBezTo>
                  <a:cubicBezTo>
                    <a:pt x="175" y="13"/>
                    <a:pt x="176" y="13"/>
                    <a:pt x="176" y="13"/>
                  </a:cubicBezTo>
                  <a:cubicBezTo>
                    <a:pt x="176" y="12"/>
                    <a:pt x="175" y="11"/>
                    <a:pt x="175" y="11"/>
                  </a:cubicBezTo>
                  <a:cubicBezTo>
                    <a:pt x="174" y="11"/>
                    <a:pt x="174" y="11"/>
                    <a:pt x="174" y="11"/>
                  </a:cubicBezTo>
                  <a:cubicBezTo>
                    <a:pt x="173" y="10"/>
                    <a:pt x="173" y="10"/>
                    <a:pt x="172" y="10"/>
                  </a:cubicBezTo>
                  <a:cubicBezTo>
                    <a:pt x="172" y="10"/>
                    <a:pt x="171" y="10"/>
                    <a:pt x="171" y="10"/>
                  </a:cubicBezTo>
                  <a:cubicBezTo>
                    <a:pt x="170" y="10"/>
                    <a:pt x="169" y="10"/>
                    <a:pt x="170" y="10"/>
                  </a:cubicBezTo>
                  <a:cubicBezTo>
                    <a:pt x="170" y="10"/>
                    <a:pt x="171" y="10"/>
                    <a:pt x="172" y="10"/>
                  </a:cubicBezTo>
                  <a:cubicBezTo>
                    <a:pt x="173" y="10"/>
                    <a:pt x="174" y="9"/>
                    <a:pt x="175" y="9"/>
                  </a:cubicBezTo>
                  <a:cubicBezTo>
                    <a:pt x="177" y="10"/>
                    <a:pt x="178" y="10"/>
                    <a:pt x="179" y="10"/>
                  </a:cubicBezTo>
                  <a:cubicBezTo>
                    <a:pt x="179" y="10"/>
                    <a:pt x="180" y="9"/>
                    <a:pt x="181" y="9"/>
                  </a:cubicBezTo>
                  <a:cubicBezTo>
                    <a:pt x="182" y="9"/>
                    <a:pt x="182" y="8"/>
                    <a:pt x="183" y="9"/>
                  </a:cubicBezTo>
                  <a:cubicBezTo>
                    <a:pt x="184" y="9"/>
                    <a:pt x="184" y="8"/>
                    <a:pt x="184" y="8"/>
                  </a:cubicBezTo>
                  <a:cubicBezTo>
                    <a:pt x="183" y="7"/>
                    <a:pt x="183" y="7"/>
                    <a:pt x="182" y="7"/>
                  </a:cubicBezTo>
                  <a:cubicBezTo>
                    <a:pt x="181" y="7"/>
                    <a:pt x="181" y="7"/>
                    <a:pt x="180" y="6"/>
                  </a:cubicBezTo>
                  <a:cubicBezTo>
                    <a:pt x="179" y="6"/>
                    <a:pt x="179" y="5"/>
                    <a:pt x="178" y="5"/>
                  </a:cubicBezTo>
                  <a:cubicBezTo>
                    <a:pt x="177" y="5"/>
                    <a:pt x="176" y="6"/>
                    <a:pt x="175" y="5"/>
                  </a:cubicBezTo>
                  <a:cubicBezTo>
                    <a:pt x="175" y="5"/>
                    <a:pt x="174" y="4"/>
                    <a:pt x="173" y="4"/>
                  </a:cubicBezTo>
                  <a:cubicBezTo>
                    <a:pt x="172" y="5"/>
                    <a:pt x="172" y="4"/>
                    <a:pt x="171" y="4"/>
                  </a:cubicBezTo>
                  <a:cubicBezTo>
                    <a:pt x="171" y="3"/>
                    <a:pt x="171" y="3"/>
                    <a:pt x="170" y="3"/>
                  </a:cubicBezTo>
                  <a:cubicBezTo>
                    <a:pt x="169" y="3"/>
                    <a:pt x="169" y="3"/>
                    <a:pt x="168" y="3"/>
                  </a:cubicBezTo>
                  <a:cubicBezTo>
                    <a:pt x="168" y="3"/>
                    <a:pt x="167" y="3"/>
                    <a:pt x="167" y="4"/>
                  </a:cubicBezTo>
                  <a:cubicBezTo>
                    <a:pt x="167" y="4"/>
                    <a:pt x="166" y="4"/>
                    <a:pt x="166" y="5"/>
                  </a:cubicBezTo>
                  <a:cubicBezTo>
                    <a:pt x="166" y="5"/>
                    <a:pt x="166" y="7"/>
                    <a:pt x="165" y="7"/>
                  </a:cubicBezTo>
                  <a:cubicBezTo>
                    <a:pt x="165" y="8"/>
                    <a:pt x="164" y="8"/>
                    <a:pt x="164" y="7"/>
                  </a:cubicBezTo>
                  <a:cubicBezTo>
                    <a:pt x="164" y="7"/>
                    <a:pt x="164" y="7"/>
                    <a:pt x="164" y="7"/>
                  </a:cubicBezTo>
                  <a:cubicBezTo>
                    <a:pt x="164" y="6"/>
                    <a:pt x="164" y="7"/>
                    <a:pt x="163" y="6"/>
                  </a:cubicBezTo>
                  <a:cubicBezTo>
                    <a:pt x="163" y="6"/>
                    <a:pt x="163" y="5"/>
                    <a:pt x="163" y="5"/>
                  </a:cubicBezTo>
                  <a:cubicBezTo>
                    <a:pt x="163" y="5"/>
                    <a:pt x="163" y="5"/>
                    <a:pt x="163" y="5"/>
                  </a:cubicBezTo>
                  <a:cubicBezTo>
                    <a:pt x="163" y="4"/>
                    <a:pt x="162" y="5"/>
                    <a:pt x="162" y="4"/>
                  </a:cubicBezTo>
                  <a:cubicBezTo>
                    <a:pt x="162" y="4"/>
                    <a:pt x="161" y="4"/>
                    <a:pt x="162" y="4"/>
                  </a:cubicBezTo>
                  <a:cubicBezTo>
                    <a:pt x="163" y="4"/>
                    <a:pt x="163" y="4"/>
                    <a:pt x="164" y="4"/>
                  </a:cubicBezTo>
                  <a:cubicBezTo>
                    <a:pt x="164" y="3"/>
                    <a:pt x="165" y="3"/>
                    <a:pt x="165" y="3"/>
                  </a:cubicBezTo>
                  <a:cubicBezTo>
                    <a:pt x="165" y="2"/>
                    <a:pt x="166" y="2"/>
                    <a:pt x="166" y="2"/>
                  </a:cubicBezTo>
                  <a:cubicBezTo>
                    <a:pt x="166" y="2"/>
                    <a:pt x="166" y="1"/>
                    <a:pt x="165" y="2"/>
                  </a:cubicBezTo>
                  <a:cubicBezTo>
                    <a:pt x="164" y="2"/>
                    <a:pt x="164" y="2"/>
                    <a:pt x="164" y="2"/>
                  </a:cubicBezTo>
                  <a:cubicBezTo>
                    <a:pt x="163" y="2"/>
                    <a:pt x="162" y="1"/>
                    <a:pt x="161" y="1"/>
                  </a:cubicBezTo>
                  <a:cubicBezTo>
                    <a:pt x="161" y="1"/>
                    <a:pt x="161" y="1"/>
                    <a:pt x="160" y="1"/>
                  </a:cubicBezTo>
                  <a:cubicBezTo>
                    <a:pt x="158" y="1"/>
                    <a:pt x="158" y="1"/>
                    <a:pt x="157" y="2"/>
                  </a:cubicBezTo>
                  <a:cubicBezTo>
                    <a:pt x="157" y="2"/>
                    <a:pt x="157" y="2"/>
                    <a:pt x="157" y="2"/>
                  </a:cubicBezTo>
                  <a:cubicBezTo>
                    <a:pt x="157" y="2"/>
                    <a:pt x="156" y="3"/>
                    <a:pt x="157" y="3"/>
                  </a:cubicBezTo>
                  <a:cubicBezTo>
                    <a:pt x="157" y="3"/>
                    <a:pt x="158" y="4"/>
                    <a:pt x="157" y="4"/>
                  </a:cubicBezTo>
                  <a:cubicBezTo>
                    <a:pt x="157" y="5"/>
                    <a:pt x="156" y="5"/>
                    <a:pt x="155" y="5"/>
                  </a:cubicBezTo>
                  <a:cubicBezTo>
                    <a:pt x="155" y="6"/>
                    <a:pt x="154" y="7"/>
                    <a:pt x="154" y="7"/>
                  </a:cubicBezTo>
                  <a:cubicBezTo>
                    <a:pt x="154" y="7"/>
                    <a:pt x="153" y="8"/>
                    <a:pt x="153" y="7"/>
                  </a:cubicBezTo>
                  <a:cubicBezTo>
                    <a:pt x="153" y="7"/>
                    <a:pt x="153" y="6"/>
                    <a:pt x="153" y="6"/>
                  </a:cubicBezTo>
                  <a:cubicBezTo>
                    <a:pt x="153" y="5"/>
                    <a:pt x="153" y="5"/>
                    <a:pt x="153" y="5"/>
                  </a:cubicBezTo>
                  <a:cubicBezTo>
                    <a:pt x="152" y="5"/>
                    <a:pt x="151" y="5"/>
                    <a:pt x="152" y="5"/>
                  </a:cubicBezTo>
                  <a:cubicBezTo>
                    <a:pt x="152" y="4"/>
                    <a:pt x="153" y="4"/>
                    <a:pt x="154" y="4"/>
                  </a:cubicBezTo>
                  <a:cubicBezTo>
                    <a:pt x="154" y="4"/>
                    <a:pt x="153" y="2"/>
                    <a:pt x="153" y="2"/>
                  </a:cubicBezTo>
                  <a:cubicBezTo>
                    <a:pt x="153" y="2"/>
                    <a:pt x="154" y="1"/>
                    <a:pt x="153" y="2"/>
                  </a:cubicBezTo>
                  <a:cubicBezTo>
                    <a:pt x="152" y="2"/>
                    <a:pt x="152" y="3"/>
                    <a:pt x="151" y="3"/>
                  </a:cubicBezTo>
                  <a:cubicBezTo>
                    <a:pt x="151" y="4"/>
                    <a:pt x="149" y="3"/>
                    <a:pt x="148" y="5"/>
                  </a:cubicBezTo>
                  <a:cubicBezTo>
                    <a:pt x="147" y="6"/>
                    <a:pt x="147" y="7"/>
                    <a:pt x="146" y="8"/>
                  </a:cubicBezTo>
                  <a:cubicBezTo>
                    <a:pt x="144" y="9"/>
                    <a:pt x="144" y="10"/>
                    <a:pt x="143" y="10"/>
                  </a:cubicBezTo>
                  <a:cubicBezTo>
                    <a:pt x="142" y="10"/>
                    <a:pt x="141" y="10"/>
                    <a:pt x="142" y="9"/>
                  </a:cubicBezTo>
                  <a:cubicBezTo>
                    <a:pt x="142" y="8"/>
                    <a:pt x="143" y="8"/>
                    <a:pt x="144" y="7"/>
                  </a:cubicBezTo>
                  <a:cubicBezTo>
                    <a:pt x="144" y="6"/>
                    <a:pt x="145" y="6"/>
                    <a:pt x="144" y="6"/>
                  </a:cubicBezTo>
                  <a:cubicBezTo>
                    <a:pt x="144" y="6"/>
                    <a:pt x="143" y="7"/>
                    <a:pt x="143" y="6"/>
                  </a:cubicBezTo>
                  <a:cubicBezTo>
                    <a:pt x="143" y="6"/>
                    <a:pt x="144" y="5"/>
                    <a:pt x="144" y="5"/>
                  </a:cubicBezTo>
                  <a:cubicBezTo>
                    <a:pt x="145" y="5"/>
                    <a:pt x="146" y="4"/>
                    <a:pt x="147" y="4"/>
                  </a:cubicBezTo>
                  <a:cubicBezTo>
                    <a:pt x="147" y="4"/>
                    <a:pt x="147" y="3"/>
                    <a:pt x="147" y="3"/>
                  </a:cubicBezTo>
                  <a:cubicBezTo>
                    <a:pt x="147" y="3"/>
                    <a:pt x="147" y="3"/>
                    <a:pt x="147" y="3"/>
                  </a:cubicBezTo>
                  <a:cubicBezTo>
                    <a:pt x="148" y="3"/>
                    <a:pt x="148" y="3"/>
                    <a:pt x="148" y="2"/>
                  </a:cubicBezTo>
                  <a:cubicBezTo>
                    <a:pt x="149" y="2"/>
                    <a:pt x="149" y="2"/>
                    <a:pt x="149" y="2"/>
                  </a:cubicBezTo>
                  <a:cubicBezTo>
                    <a:pt x="148" y="2"/>
                    <a:pt x="147" y="2"/>
                    <a:pt x="147" y="2"/>
                  </a:cubicBezTo>
                  <a:cubicBezTo>
                    <a:pt x="147" y="2"/>
                    <a:pt x="147" y="0"/>
                    <a:pt x="146" y="1"/>
                  </a:cubicBezTo>
                  <a:cubicBezTo>
                    <a:pt x="145" y="1"/>
                    <a:pt x="143" y="1"/>
                    <a:pt x="143" y="1"/>
                  </a:cubicBezTo>
                  <a:cubicBezTo>
                    <a:pt x="143" y="1"/>
                    <a:pt x="142" y="2"/>
                    <a:pt x="143" y="2"/>
                  </a:cubicBezTo>
                  <a:cubicBezTo>
                    <a:pt x="144" y="3"/>
                    <a:pt x="144" y="3"/>
                    <a:pt x="143" y="3"/>
                  </a:cubicBezTo>
                  <a:cubicBezTo>
                    <a:pt x="143" y="3"/>
                    <a:pt x="142" y="2"/>
                    <a:pt x="142" y="2"/>
                  </a:cubicBezTo>
                  <a:cubicBezTo>
                    <a:pt x="141" y="2"/>
                    <a:pt x="141" y="3"/>
                    <a:pt x="140" y="3"/>
                  </a:cubicBezTo>
                  <a:cubicBezTo>
                    <a:pt x="140" y="3"/>
                    <a:pt x="139" y="2"/>
                    <a:pt x="139" y="2"/>
                  </a:cubicBezTo>
                  <a:cubicBezTo>
                    <a:pt x="138" y="2"/>
                    <a:pt x="138" y="2"/>
                    <a:pt x="138" y="2"/>
                  </a:cubicBezTo>
                  <a:cubicBezTo>
                    <a:pt x="138" y="3"/>
                    <a:pt x="139" y="3"/>
                    <a:pt x="139" y="3"/>
                  </a:cubicBezTo>
                  <a:cubicBezTo>
                    <a:pt x="138" y="4"/>
                    <a:pt x="138" y="5"/>
                    <a:pt x="138" y="5"/>
                  </a:cubicBezTo>
                  <a:cubicBezTo>
                    <a:pt x="138" y="5"/>
                    <a:pt x="138" y="6"/>
                    <a:pt x="138" y="5"/>
                  </a:cubicBezTo>
                  <a:cubicBezTo>
                    <a:pt x="137" y="5"/>
                    <a:pt x="137" y="4"/>
                    <a:pt x="137" y="4"/>
                  </a:cubicBezTo>
                  <a:cubicBezTo>
                    <a:pt x="136" y="3"/>
                    <a:pt x="136" y="2"/>
                    <a:pt x="136" y="3"/>
                  </a:cubicBezTo>
                  <a:cubicBezTo>
                    <a:pt x="136" y="4"/>
                    <a:pt x="136" y="4"/>
                    <a:pt x="137" y="4"/>
                  </a:cubicBezTo>
                  <a:cubicBezTo>
                    <a:pt x="137" y="5"/>
                    <a:pt x="137" y="6"/>
                    <a:pt x="137" y="6"/>
                  </a:cubicBezTo>
                  <a:cubicBezTo>
                    <a:pt x="136" y="6"/>
                    <a:pt x="136" y="6"/>
                    <a:pt x="135" y="6"/>
                  </a:cubicBezTo>
                  <a:cubicBezTo>
                    <a:pt x="134" y="7"/>
                    <a:pt x="133" y="7"/>
                    <a:pt x="133" y="7"/>
                  </a:cubicBezTo>
                  <a:cubicBezTo>
                    <a:pt x="132" y="8"/>
                    <a:pt x="131" y="8"/>
                    <a:pt x="131" y="8"/>
                  </a:cubicBezTo>
                  <a:cubicBezTo>
                    <a:pt x="131" y="9"/>
                    <a:pt x="131" y="9"/>
                    <a:pt x="131" y="9"/>
                  </a:cubicBezTo>
                  <a:cubicBezTo>
                    <a:pt x="132" y="9"/>
                    <a:pt x="132" y="10"/>
                    <a:pt x="131" y="10"/>
                  </a:cubicBezTo>
                  <a:cubicBezTo>
                    <a:pt x="131" y="10"/>
                    <a:pt x="131" y="10"/>
                    <a:pt x="131" y="10"/>
                  </a:cubicBezTo>
                  <a:cubicBezTo>
                    <a:pt x="131" y="11"/>
                    <a:pt x="131" y="11"/>
                    <a:pt x="131" y="11"/>
                  </a:cubicBezTo>
                  <a:cubicBezTo>
                    <a:pt x="131" y="11"/>
                    <a:pt x="132" y="12"/>
                    <a:pt x="131" y="11"/>
                  </a:cubicBezTo>
                  <a:cubicBezTo>
                    <a:pt x="130" y="11"/>
                    <a:pt x="129" y="11"/>
                    <a:pt x="129" y="11"/>
                  </a:cubicBezTo>
                  <a:cubicBezTo>
                    <a:pt x="128" y="10"/>
                    <a:pt x="128" y="10"/>
                    <a:pt x="128" y="9"/>
                  </a:cubicBezTo>
                  <a:cubicBezTo>
                    <a:pt x="129" y="9"/>
                    <a:pt x="130" y="8"/>
                    <a:pt x="130" y="8"/>
                  </a:cubicBezTo>
                  <a:cubicBezTo>
                    <a:pt x="130" y="8"/>
                    <a:pt x="129" y="7"/>
                    <a:pt x="129" y="8"/>
                  </a:cubicBezTo>
                  <a:cubicBezTo>
                    <a:pt x="128" y="8"/>
                    <a:pt x="128" y="8"/>
                    <a:pt x="128" y="7"/>
                  </a:cubicBezTo>
                  <a:cubicBezTo>
                    <a:pt x="127" y="7"/>
                    <a:pt x="128" y="6"/>
                    <a:pt x="128" y="6"/>
                  </a:cubicBezTo>
                  <a:cubicBezTo>
                    <a:pt x="128" y="6"/>
                    <a:pt x="130" y="5"/>
                    <a:pt x="130" y="5"/>
                  </a:cubicBezTo>
                  <a:cubicBezTo>
                    <a:pt x="130" y="4"/>
                    <a:pt x="129" y="4"/>
                    <a:pt x="129" y="4"/>
                  </a:cubicBezTo>
                  <a:cubicBezTo>
                    <a:pt x="128" y="4"/>
                    <a:pt x="129" y="5"/>
                    <a:pt x="128" y="5"/>
                  </a:cubicBezTo>
                  <a:cubicBezTo>
                    <a:pt x="128" y="5"/>
                    <a:pt x="128" y="5"/>
                    <a:pt x="127" y="5"/>
                  </a:cubicBezTo>
                  <a:cubicBezTo>
                    <a:pt x="126" y="5"/>
                    <a:pt x="125" y="4"/>
                    <a:pt x="125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3" y="5"/>
                    <a:pt x="122" y="5"/>
                    <a:pt x="121" y="5"/>
                  </a:cubicBezTo>
                  <a:cubicBezTo>
                    <a:pt x="121" y="5"/>
                    <a:pt x="120" y="5"/>
                    <a:pt x="120" y="6"/>
                  </a:cubicBezTo>
                  <a:cubicBezTo>
                    <a:pt x="121" y="6"/>
                    <a:pt x="121" y="6"/>
                    <a:pt x="122" y="7"/>
                  </a:cubicBezTo>
                  <a:cubicBezTo>
                    <a:pt x="122" y="7"/>
                    <a:pt x="121" y="7"/>
                    <a:pt x="122" y="7"/>
                  </a:cubicBezTo>
                  <a:cubicBezTo>
                    <a:pt x="123" y="7"/>
                    <a:pt x="123" y="6"/>
                    <a:pt x="123" y="7"/>
                  </a:cubicBezTo>
                  <a:cubicBezTo>
                    <a:pt x="124" y="7"/>
                    <a:pt x="126" y="6"/>
                    <a:pt x="126" y="7"/>
                  </a:cubicBezTo>
                  <a:cubicBezTo>
                    <a:pt x="126" y="7"/>
                    <a:pt x="125" y="8"/>
                    <a:pt x="125" y="8"/>
                  </a:cubicBezTo>
                  <a:cubicBezTo>
                    <a:pt x="124" y="8"/>
                    <a:pt x="124" y="8"/>
                    <a:pt x="123" y="9"/>
                  </a:cubicBezTo>
                  <a:cubicBezTo>
                    <a:pt x="123" y="9"/>
                    <a:pt x="122" y="9"/>
                    <a:pt x="121" y="9"/>
                  </a:cubicBezTo>
                  <a:cubicBezTo>
                    <a:pt x="121" y="8"/>
                    <a:pt x="120" y="8"/>
                    <a:pt x="120" y="8"/>
                  </a:cubicBezTo>
                  <a:cubicBezTo>
                    <a:pt x="120" y="8"/>
                    <a:pt x="120" y="9"/>
                    <a:pt x="120" y="9"/>
                  </a:cubicBezTo>
                  <a:cubicBezTo>
                    <a:pt x="119" y="9"/>
                    <a:pt x="119" y="9"/>
                    <a:pt x="119" y="9"/>
                  </a:cubicBezTo>
                  <a:cubicBezTo>
                    <a:pt x="119" y="9"/>
                    <a:pt x="118" y="7"/>
                    <a:pt x="118" y="8"/>
                  </a:cubicBezTo>
                  <a:cubicBezTo>
                    <a:pt x="118" y="8"/>
                    <a:pt x="118" y="8"/>
                    <a:pt x="118" y="9"/>
                  </a:cubicBezTo>
                  <a:cubicBezTo>
                    <a:pt x="117" y="9"/>
                    <a:pt x="117" y="9"/>
                    <a:pt x="116" y="9"/>
                  </a:cubicBezTo>
                  <a:cubicBezTo>
                    <a:pt x="116" y="9"/>
                    <a:pt x="116" y="10"/>
                    <a:pt x="116" y="10"/>
                  </a:cubicBezTo>
                  <a:cubicBezTo>
                    <a:pt x="116" y="10"/>
                    <a:pt x="116" y="9"/>
                    <a:pt x="117" y="10"/>
                  </a:cubicBezTo>
                  <a:cubicBezTo>
                    <a:pt x="118" y="10"/>
                    <a:pt x="118" y="10"/>
                    <a:pt x="119" y="11"/>
                  </a:cubicBezTo>
                  <a:cubicBezTo>
                    <a:pt x="119" y="11"/>
                    <a:pt x="121" y="11"/>
                    <a:pt x="121" y="12"/>
                  </a:cubicBezTo>
                  <a:cubicBezTo>
                    <a:pt x="121" y="12"/>
                    <a:pt x="120" y="13"/>
                    <a:pt x="121" y="13"/>
                  </a:cubicBezTo>
                  <a:cubicBezTo>
                    <a:pt x="121" y="13"/>
                    <a:pt x="122" y="14"/>
                    <a:pt x="121" y="14"/>
                  </a:cubicBezTo>
                  <a:cubicBezTo>
                    <a:pt x="121" y="14"/>
                    <a:pt x="120" y="14"/>
                    <a:pt x="119" y="13"/>
                  </a:cubicBezTo>
                  <a:cubicBezTo>
                    <a:pt x="119" y="13"/>
                    <a:pt x="119" y="12"/>
                    <a:pt x="118" y="12"/>
                  </a:cubicBezTo>
                  <a:cubicBezTo>
                    <a:pt x="118" y="12"/>
                    <a:pt x="117" y="12"/>
                    <a:pt x="117" y="12"/>
                  </a:cubicBezTo>
                  <a:cubicBezTo>
                    <a:pt x="116" y="11"/>
                    <a:pt x="116" y="12"/>
                    <a:pt x="116" y="12"/>
                  </a:cubicBezTo>
                  <a:cubicBezTo>
                    <a:pt x="116" y="12"/>
                    <a:pt x="116" y="13"/>
                    <a:pt x="115" y="13"/>
                  </a:cubicBezTo>
                  <a:cubicBezTo>
                    <a:pt x="115" y="13"/>
                    <a:pt x="114" y="13"/>
                    <a:pt x="114" y="13"/>
                  </a:cubicBezTo>
                  <a:cubicBezTo>
                    <a:pt x="114" y="13"/>
                    <a:pt x="113" y="12"/>
                    <a:pt x="113" y="13"/>
                  </a:cubicBezTo>
                  <a:cubicBezTo>
                    <a:pt x="113" y="14"/>
                    <a:pt x="112" y="14"/>
                    <a:pt x="112" y="14"/>
                  </a:cubicBezTo>
                  <a:cubicBezTo>
                    <a:pt x="112" y="14"/>
                    <a:pt x="111" y="14"/>
                    <a:pt x="112" y="15"/>
                  </a:cubicBezTo>
                  <a:cubicBezTo>
                    <a:pt x="112" y="15"/>
                    <a:pt x="113" y="15"/>
                    <a:pt x="113" y="16"/>
                  </a:cubicBezTo>
                  <a:cubicBezTo>
                    <a:pt x="114" y="16"/>
                    <a:pt x="113" y="17"/>
                    <a:pt x="113" y="17"/>
                  </a:cubicBezTo>
                  <a:cubicBezTo>
                    <a:pt x="112" y="16"/>
                    <a:pt x="112" y="15"/>
                    <a:pt x="111" y="15"/>
                  </a:cubicBezTo>
                  <a:cubicBezTo>
                    <a:pt x="111" y="15"/>
                    <a:pt x="111" y="16"/>
                    <a:pt x="111" y="16"/>
                  </a:cubicBezTo>
                  <a:cubicBezTo>
                    <a:pt x="110" y="17"/>
                    <a:pt x="109" y="18"/>
                    <a:pt x="109" y="18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9" y="17"/>
                    <a:pt x="109" y="17"/>
                  </a:cubicBezTo>
                  <a:cubicBezTo>
                    <a:pt x="109" y="16"/>
                    <a:pt x="110" y="16"/>
                    <a:pt x="110" y="15"/>
                  </a:cubicBezTo>
                  <a:cubicBezTo>
                    <a:pt x="110" y="15"/>
                    <a:pt x="109" y="15"/>
                    <a:pt x="110" y="14"/>
                  </a:cubicBezTo>
                  <a:cubicBezTo>
                    <a:pt x="110" y="14"/>
                    <a:pt x="110" y="14"/>
                    <a:pt x="110" y="13"/>
                  </a:cubicBezTo>
                  <a:cubicBezTo>
                    <a:pt x="110" y="13"/>
                    <a:pt x="111" y="12"/>
                    <a:pt x="110" y="12"/>
                  </a:cubicBezTo>
                  <a:cubicBezTo>
                    <a:pt x="110" y="11"/>
                    <a:pt x="109" y="11"/>
                    <a:pt x="109" y="12"/>
                  </a:cubicBezTo>
                  <a:cubicBezTo>
                    <a:pt x="108" y="12"/>
                    <a:pt x="107" y="13"/>
                    <a:pt x="107" y="13"/>
                  </a:cubicBezTo>
                  <a:cubicBezTo>
                    <a:pt x="107" y="13"/>
                    <a:pt x="106" y="13"/>
                    <a:pt x="106" y="14"/>
                  </a:cubicBezTo>
                  <a:cubicBezTo>
                    <a:pt x="106" y="15"/>
                    <a:pt x="106" y="15"/>
                    <a:pt x="106" y="16"/>
                  </a:cubicBezTo>
                  <a:cubicBezTo>
                    <a:pt x="106" y="16"/>
                    <a:pt x="106" y="17"/>
                    <a:pt x="106" y="16"/>
                  </a:cubicBezTo>
                  <a:cubicBezTo>
                    <a:pt x="105" y="15"/>
                    <a:pt x="106" y="15"/>
                    <a:pt x="106" y="15"/>
                  </a:cubicBezTo>
                  <a:cubicBezTo>
                    <a:pt x="106" y="14"/>
                    <a:pt x="106" y="14"/>
                    <a:pt x="105" y="13"/>
                  </a:cubicBezTo>
                  <a:cubicBezTo>
                    <a:pt x="105" y="13"/>
                    <a:pt x="105" y="13"/>
                    <a:pt x="104" y="13"/>
                  </a:cubicBezTo>
                  <a:cubicBezTo>
                    <a:pt x="104" y="13"/>
                    <a:pt x="103" y="13"/>
                    <a:pt x="103" y="13"/>
                  </a:cubicBezTo>
                  <a:cubicBezTo>
                    <a:pt x="104" y="12"/>
                    <a:pt x="105" y="12"/>
                    <a:pt x="105" y="12"/>
                  </a:cubicBezTo>
                  <a:cubicBezTo>
                    <a:pt x="105" y="12"/>
                    <a:pt x="105" y="11"/>
                    <a:pt x="104" y="11"/>
                  </a:cubicBezTo>
                  <a:cubicBezTo>
                    <a:pt x="103" y="11"/>
                    <a:pt x="104" y="11"/>
                    <a:pt x="103" y="11"/>
                  </a:cubicBezTo>
                  <a:cubicBezTo>
                    <a:pt x="102" y="11"/>
                    <a:pt x="101" y="11"/>
                    <a:pt x="101" y="11"/>
                  </a:cubicBezTo>
                  <a:cubicBezTo>
                    <a:pt x="101" y="11"/>
                    <a:pt x="100" y="11"/>
                    <a:pt x="99" y="12"/>
                  </a:cubicBezTo>
                  <a:cubicBezTo>
                    <a:pt x="99" y="12"/>
                    <a:pt x="99" y="12"/>
                    <a:pt x="99" y="12"/>
                  </a:cubicBezTo>
                  <a:cubicBezTo>
                    <a:pt x="99" y="13"/>
                    <a:pt x="99" y="14"/>
                    <a:pt x="99" y="14"/>
                  </a:cubicBezTo>
                  <a:cubicBezTo>
                    <a:pt x="99" y="14"/>
                    <a:pt x="101" y="15"/>
                    <a:pt x="101" y="14"/>
                  </a:cubicBezTo>
                  <a:cubicBezTo>
                    <a:pt x="101" y="14"/>
                    <a:pt x="102" y="13"/>
                    <a:pt x="102" y="13"/>
                  </a:cubicBezTo>
                  <a:cubicBezTo>
                    <a:pt x="102" y="13"/>
                    <a:pt x="103" y="13"/>
                    <a:pt x="102" y="14"/>
                  </a:cubicBezTo>
                  <a:cubicBezTo>
                    <a:pt x="101" y="15"/>
                    <a:pt x="101" y="15"/>
                    <a:pt x="102" y="15"/>
                  </a:cubicBezTo>
                  <a:cubicBezTo>
                    <a:pt x="102" y="15"/>
                    <a:pt x="102" y="16"/>
                    <a:pt x="102" y="16"/>
                  </a:cubicBezTo>
                  <a:cubicBezTo>
                    <a:pt x="101" y="16"/>
                    <a:pt x="101" y="17"/>
                    <a:pt x="102" y="17"/>
                  </a:cubicBezTo>
                  <a:cubicBezTo>
                    <a:pt x="102" y="17"/>
                    <a:pt x="104" y="17"/>
                    <a:pt x="104" y="17"/>
                  </a:cubicBezTo>
                  <a:cubicBezTo>
                    <a:pt x="104" y="18"/>
                    <a:pt x="103" y="18"/>
                    <a:pt x="103" y="18"/>
                  </a:cubicBezTo>
                  <a:cubicBezTo>
                    <a:pt x="103" y="18"/>
                    <a:pt x="102" y="17"/>
                    <a:pt x="102" y="17"/>
                  </a:cubicBezTo>
                  <a:cubicBezTo>
                    <a:pt x="102" y="17"/>
                    <a:pt x="101" y="18"/>
                    <a:pt x="101" y="17"/>
                  </a:cubicBezTo>
                  <a:cubicBezTo>
                    <a:pt x="100" y="17"/>
                    <a:pt x="100" y="16"/>
                    <a:pt x="100" y="16"/>
                  </a:cubicBezTo>
                  <a:cubicBezTo>
                    <a:pt x="100" y="15"/>
                    <a:pt x="100" y="15"/>
                    <a:pt x="99" y="15"/>
                  </a:cubicBezTo>
                  <a:cubicBezTo>
                    <a:pt x="99" y="15"/>
                    <a:pt x="98" y="14"/>
                    <a:pt x="98" y="14"/>
                  </a:cubicBezTo>
                  <a:cubicBezTo>
                    <a:pt x="97" y="14"/>
                    <a:pt x="97" y="13"/>
                    <a:pt x="97" y="14"/>
                  </a:cubicBezTo>
                  <a:cubicBezTo>
                    <a:pt x="96" y="15"/>
                    <a:pt x="97" y="15"/>
                    <a:pt x="98" y="15"/>
                  </a:cubicBezTo>
                  <a:cubicBezTo>
                    <a:pt x="98" y="15"/>
                    <a:pt x="99" y="15"/>
                    <a:pt x="99" y="16"/>
                  </a:cubicBezTo>
                  <a:cubicBezTo>
                    <a:pt x="99" y="16"/>
                    <a:pt x="98" y="16"/>
                    <a:pt x="99" y="17"/>
                  </a:cubicBezTo>
                  <a:cubicBezTo>
                    <a:pt x="99" y="18"/>
                    <a:pt x="99" y="18"/>
                    <a:pt x="99" y="18"/>
                  </a:cubicBezTo>
                  <a:cubicBezTo>
                    <a:pt x="98" y="18"/>
                    <a:pt x="98" y="17"/>
                    <a:pt x="98" y="17"/>
                  </a:cubicBezTo>
                  <a:cubicBezTo>
                    <a:pt x="97" y="17"/>
                    <a:pt x="97" y="16"/>
                    <a:pt x="97" y="16"/>
                  </a:cubicBezTo>
                  <a:cubicBezTo>
                    <a:pt x="96" y="16"/>
                    <a:pt x="96" y="17"/>
                    <a:pt x="96" y="17"/>
                  </a:cubicBezTo>
                  <a:cubicBezTo>
                    <a:pt x="95" y="17"/>
                    <a:pt x="94" y="15"/>
                    <a:pt x="94" y="15"/>
                  </a:cubicBezTo>
                  <a:cubicBezTo>
                    <a:pt x="94" y="15"/>
                    <a:pt x="94" y="15"/>
                    <a:pt x="93" y="15"/>
                  </a:cubicBezTo>
                  <a:cubicBezTo>
                    <a:pt x="93" y="15"/>
                    <a:pt x="93" y="15"/>
                    <a:pt x="94" y="16"/>
                  </a:cubicBezTo>
                  <a:cubicBezTo>
                    <a:pt x="94" y="16"/>
                    <a:pt x="94" y="17"/>
                    <a:pt x="94" y="17"/>
                  </a:cubicBezTo>
                  <a:cubicBezTo>
                    <a:pt x="94" y="18"/>
                    <a:pt x="94" y="18"/>
                    <a:pt x="94" y="18"/>
                  </a:cubicBezTo>
                  <a:cubicBezTo>
                    <a:pt x="94" y="18"/>
                    <a:pt x="94" y="19"/>
                    <a:pt x="94" y="19"/>
                  </a:cubicBezTo>
                  <a:cubicBezTo>
                    <a:pt x="94" y="19"/>
                    <a:pt x="94" y="20"/>
                    <a:pt x="94" y="20"/>
                  </a:cubicBezTo>
                  <a:cubicBezTo>
                    <a:pt x="93" y="19"/>
                    <a:pt x="93" y="19"/>
                    <a:pt x="93" y="19"/>
                  </a:cubicBezTo>
                  <a:cubicBezTo>
                    <a:pt x="93" y="19"/>
                    <a:pt x="92" y="19"/>
                    <a:pt x="92" y="20"/>
                  </a:cubicBezTo>
                  <a:cubicBezTo>
                    <a:pt x="91" y="20"/>
                    <a:pt x="91" y="21"/>
                    <a:pt x="91" y="21"/>
                  </a:cubicBezTo>
                  <a:cubicBezTo>
                    <a:pt x="91" y="21"/>
                    <a:pt x="92" y="21"/>
                    <a:pt x="92" y="21"/>
                  </a:cubicBezTo>
                  <a:cubicBezTo>
                    <a:pt x="92" y="21"/>
                    <a:pt x="92" y="20"/>
                    <a:pt x="92" y="22"/>
                  </a:cubicBezTo>
                  <a:cubicBezTo>
                    <a:pt x="92" y="23"/>
                    <a:pt x="92" y="23"/>
                    <a:pt x="92" y="23"/>
                  </a:cubicBezTo>
                  <a:cubicBezTo>
                    <a:pt x="91" y="23"/>
                    <a:pt x="91" y="24"/>
                    <a:pt x="90" y="24"/>
                  </a:cubicBezTo>
                  <a:cubicBezTo>
                    <a:pt x="90" y="24"/>
                    <a:pt x="90" y="23"/>
                    <a:pt x="89" y="23"/>
                  </a:cubicBezTo>
                  <a:cubicBezTo>
                    <a:pt x="88" y="23"/>
                    <a:pt x="88" y="23"/>
                    <a:pt x="87" y="23"/>
                  </a:cubicBezTo>
                  <a:cubicBezTo>
                    <a:pt x="87" y="23"/>
                    <a:pt x="86" y="23"/>
                    <a:pt x="85" y="23"/>
                  </a:cubicBezTo>
                  <a:cubicBezTo>
                    <a:pt x="85" y="24"/>
                    <a:pt x="85" y="24"/>
                    <a:pt x="85" y="24"/>
                  </a:cubicBezTo>
                  <a:cubicBezTo>
                    <a:pt x="85" y="24"/>
                    <a:pt x="85" y="25"/>
                    <a:pt x="86" y="25"/>
                  </a:cubicBezTo>
                  <a:cubicBezTo>
                    <a:pt x="86" y="25"/>
                    <a:pt x="87" y="24"/>
                    <a:pt x="88" y="25"/>
                  </a:cubicBezTo>
                  <a:cubicBezTo>
                    <a:pt x="88" y="25"/>
                    <a:pt x="89" y="26"/>
                    <a:pt x="90" y="25"/>
                  </a:cubicBezTo>
                  <a:cubicBezTo>
                    <a:pt x="90" y="25"/>
                    <a:pt x="91" y="25"/>
                    <a:pt x="91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3" y="26"/>
                    <a:pt x="94" y="25"/>
                    <a:pt x="93" y="26"/>
                  </a:cubicBezTo>
                  <a:cubicBezTo>
                    <a:pt x="93" y="26"/>
                    <a:pt x="93" y="27"/>
                    <a:pt x="92" y="27"/>
                  </a:cubicBezTo>
                  <a:cubicBezTo>
                    <a:pt x="92" y="26"/>
                    <a:pt x="91" y="26"/>
                    <a:pt x="91" y="26"/>
                  </a:cubicBezTo>
                  <a:cubicBezTo>
                    <a:pt x="91" y="26"/>
                    <a:pt x="91" y="25"/>
                    <a:pt x="90" y="26"/>
                  </a:cubicBezTo>
                  <a:cubicBezTo>
                    <a:pt x="90" y="26"/>
                    <a:pt x="89" y="26"/>
                    <a:pt x="89" y="27"/>
                  </a:cubicBezTo>
                  <a:cubicBezTo>
                    <a:pt x="89" y="27"/>
                    <a:pt x="90" y="28"/>
                    <a:pt x="90" y="28"/>
                  </a:cubicBezTo>
                  <a:cubicBezTo>
                    <a:pt x="89" y="27"/>
                    <a:pt x="89" y="27"/>
                    <a:pt x="89" y="27"/>
                  </a:cubicBezTo>
                  <a:cubicBezTo>
                    <a:pt x="88" y="26"/>
                    <a:pt x="88" y="26"/>
                    <a:pt x="87" y="26"/>
                  </a:cubicBezTo>
                  <a:cubicBezTo>
                    <a:pt x="86" y="26"/>
                    <a:pt x="86" y="27"/>
                    <a:pt x="85" y="27"/>
                  </a:cubicBezTo>
                  <a:cubicBezTo>
                    <a:pt x="85" y="27"/>
                    <a:pt x="83" y="26"/>
                    <a:pt x="83" y="26"/>
                  </a:cubicBezTo>
                  <a:cubicBezTo>
                    <a:pt x="82" y="27"/>
                    <a:pt x="82" y="27"/>
                    <a:pt x="82" y="27"/>
                  </a:cubicBezTo>
                  <a:cubicBezTo>
                    <a:pt x="83" y="27"/>
                    <a:pt x="83" y="27"/>
                    <a:pt x="83" y="27"/>
                  </a:cubicBezTo>
                  <a:cubicBezTo>
                    <a:pt x="83" y="27"/>
                    <a:pt x="83" y="28"/>
                    <a:pt x="83" y="28"/>
                  </a:cubicBezTo>
                  <a:cubicBezTo>
                    <a:pt x="84" y="28"/>
                    <a:pt x="84" y="28"/>
                    <a:pt x="84" y="28"/>
                  </a:cubicBezTo>
                  <a:cubicBezTo>
                    <a:pt x="84" y="28"/>
                    <a:pt x="85" y="28"/>
                    <a:pt x="85" y="28"/>
                  </a:cubicBezTo>
                  <a:cubicBezTo>
                    <a:pt x="85" y="28"/>
                    <a:pt x="85" y="29"/>
                    <a:pt x="85" y="29"/>
                  </a:cubicBezTo>
                  <a:cubicBezTo>
                    <a:pt x="85" y="29"/>
                    <a:pt x="84" y="29"/>
                    <a:pt x="84" y="29"/>
                  </a:cubicBezTo>
                  <a:cubicBezTo>
                    <a:pt x="84" y="29"/>
                    <a:pt x="84" y="29"/>
                    <a:pt x="84" y="30"/>
                  </a:cubicBezTo>
                  <a:cubicBezTo>
                    <a:pt x="84" y="30"/>
                    <a:pt x="84" y="30"/>
                    <a:pt x="84" y="31"/>
                  </a:cubicBezTo>
                  <a:cubicBezTo>
                    <a:pt x="83" y="31"/>
                    <a:pt x="83" y="31"/>
                    <a:pt x="83" y="31"/>
                  </a:cubicBezTo>
                  <a:cubicBezTo>
                    <a:pt x="83" y="30"/>
                    <a:pt x="83" y="30"/>
                    <a:pt x="82" y="30"/>
                  </a:cubicBezTo>
                  <a:cubicBezTo>
                    <a:pt x="82" y="30"/>
                    <a:pt x="81" y="30"/>
                    <a:pt x="81" y="29"/>
                  </a:cubicBezTo>
                  <a:cubicBezTo>
                    <a:pt x="81" y="29"/>
                    <a:pt x="81" y="27"/>
                    <a:pt x="80" y="28"/>
                  </a:cubicBezTo>
                  <a:cubicBezTo>
                    <a:pt x="80" y="28"/>
                    <a:pt x="80" y="28"/>
                    <a:pt x="79" y="28"/>
                  </a:cubicBezTo>
                  <a:cubicBezTo>
                    <a:pt x="79" y="28"/>
                    <a:pt x="79" y="29"/>
                    <a:pt x="78" y="29"/>
                  </a:cubicBezTo>
                  <a:cubicBezTo>
                    <a:pt x="78" y="29"/>
                    <a:pt x="78" y="29"/>
                    <a:pt x="77" y="29"/>
                  </a:cubicBezTo>
                  <a:cubicBezTo>
                    <a:pt x="77" y="28"/>
                    <a:pt x="76" y="29"/>
                    <a:pt x="76" y="29"/>
                  </a:cubicBezTo>
                  <a:cubicBezTo>
                    <a:pt x="76" y="30"/>
                    <a:pt x="77" y="29"/>
                    <a:pt x="77" y="29"/>
                  </a:cubicBezTo>
                  <a:cubicBezTo>
                    <a:pt x="78" y="29"/>
                    <a:pt x="79" y="30"/>
                    <a:pt x="79" y="30"/>
                  </a:cubicBezTo>
                  <a:cubicBezTo>
                    <a:pt x="79" y="30"/>
                    <a:pt x="78" y="30"/>
                    <a:pt x="78" y="30"/>
                  </a:cubicBezTo>
                  <a:cubicBezTo>
                    <a:pt x="77" y="30"/>
                    <a:pt x="76" y="31"/>
                    <a:pt x="75" y="31"/>
                  </a:cubicBezTo>
                  <a:cubicBezTo>
                    <a:pt x="75" y="31"/>
                    <a:pt x="74" y="31"/>
                    <a:pt x="73" y="31"/>
                  </a:cubicBezTo>
                  <a:cubicBezTo>
                    <a:pt x="72" y="32"/>
                    <a:pt x="72" y="32"/>
                    <a:pt x="72" y="32"/>
                  </a:cubicBezTo>
                  <a:cubicBezTo>
                    <a:pt x="72" y="32"/>
                    <a:pt x="72" y="32"/>
                    <a:pt x="72" y="33"/>
                  </a:cubicBezTo>
                  <a:cubicBezTo>
                    <a:pt x="72" y="34"/>
                    <a:pt x="73" y="33"/>
                    <a:pt x="74" y="33"/>
                  </a:cubicBezTo>
                  <a:cubicBezTo>
                    <a:pt x="75" y="33"/>
                    <a:pt x="75" y="32"/>
                    <a:pt x="76" y="32"/>
                  </a:cubicBezTo>
                  <a:cubicBezTo>
                    <a:pt x="76" y="32"/>
                    <a:pt x="76" y="33"/>
                    <a:pt x="76" y="33"/>
                  </a:cubicBezTo>
                  <a:cubicBezTo>
                    <a:pt x="76" y="33"/>
                    <a:pt x="76" y="33"/>
                    <a:pt x="77" y="33"/>
                  </a:cubicBezTo>
                  <a:cubicBezTo>
                    <a:pt x="78" y="34"/>
                    <a:pt x="77" y="34"/>
                    <a:pt x="77" y="34"/>
                  </a:cubicBezTo>
                  <a:cubicBezTo>
                    <a:pt x="77" y="34"/>
                    <a:pt x="76" y="34"/>
                    <a:pt x="75" y="34"/>
                  </a:cubicBezTo>
                  <a:cubicBezTo>
                    <a:pt x="74" y="34"/>
                    <a:pt x="74" y="34"/>
                    <a:pt x="73" y="35"/>
                  </a:cubicBezTo>
                  <a:cubicBezTo>
                    <a:pt x="72" y="35"/>
                    <a:pt x="72" y="35"/>
                    <a:pt x="71" y="35"/>
                  </a:cubicBezTo>
                  <a:cubicBezTo>
                    <a:pt x="71" y="36"/>
                    <a:pt x="70" y="36"/>
                    <a:pt x="70" y="36"/>
                  </a:cubicBezTo>
                  <a:cubicBezTo>
                    <a:pt x="70" y="37"/>
                    <a:pt x="71" y="37"/>
                    <a:pt x="72" y="36"/>
                  </a:cubicBezTo>
                  <a:cubicBezTo>
                    <a:pt x="72" y="36"/>
                    <a:pt x="73" y="36"/>
                    <a:pt x="73" y="37"/>
                  </a:cubicBezTo>
                  <a:cubicBezTo>
                    <a:pt x="74" y="37"/>
                    <a:pt x="74" y="37"/>
                    <a:pt x="74" y="37"/>
                  </a:cubicBezTo>
                  <a:cubicBezTo>
                    <a:pt x="74" y="38"/>
                    <a:pt x="73" y="37"/>
                    <a:pt x="73" y="37"/>
                  </a:cubicBezTo>
                  <a:cubicBezTo>
                    <a:pt x="72" y="37"/>
                    <a:pt x="71" y="37"/>
                    <a:pt x="71" y="37"/>
                  </a:cubicBezTo>
                  <a:cubicBezTo>
                    <a:pt x="71" y="37"/>
                    <a:pt x="70" y="38"/>
                    <a:pt x="70" y="38"/>
                  </a:cubicBezTo>
                  <a:cubicBezTo>
                    <a:pt x="69" y="38"/>
                    <a:pt x="69" y="38"/>
                    <a:pt x="68" y="39"/>
                  </a:cubicBezTo>
                  <a:cubicBezTo>
                    <a:pt x="68" y="39"/>
                    <a:pt x="67" y="39"/>
                    <a:pt x="66" y="40"/>
                  </a:cubicBezTo>
                  <a:cubicBezTo>
                    <a:pt x="65" y="40"/>
                    <a:pt x="65" y="40"/>
                    <a:pt x="65" y="40"/>
                  </a:cubicBezTo>
                  <a:cubicBezTo>
                    <a:pt x="65" y="41"/>
                    <a:pt x="65" y="41"/>
                    <a:pt x="66" y="41"/>
                  </a:cubicBezTo>
                  <a:cubicBezTo>
                    <a:pt x="66" y="41"/>
                    <a:pt x="65" y="42"/>
                    <a:pt x="64" y="42"/>
                  </a:cubicBezTo>
                  <a:cubicBezTo>
                    <a:pt x="64" y="43"/>
                    <a:pt x="64" y="43"/>
                    <a:pt x="63" y="44"/>
                  </a:cubicBezTo>
                  <a:cubicBezTo>
                    <a:pt x="63" y="44"/>
                    <a:pt x="62" y="44"/>
                    <a:pt x="61" y="44"/>
                  </a:cubicBezTo>
                  <a:cubicBezTo>
                    <a:pt x="60" y="45"/>
                    <a:pt x="61" y="45"/>
                    <a:pt x="61" y="45"/>
                  </a:cubicBezTo>
                  <a:cubicBezTo>
                    <a:pt x="62" y="45"/>
                    <a:pt x="62" y="46"/>
                    <a:pt x="63" y="46"/>
                  </a:cubicBezTo>
                  <a:cubicBezTo>
                    <a:pt x="63" y="46"/>
                    <a:pt x="64" y="46"/>
                    <a:pt x="64" y="46"/>
                  </a:cubicBezTo>
                  <a:cubicBezTo>
                    <a:pt x="65" y="46"/>
                    <a:pt x="64" y="46"/>
                    <a:pt x="64" y="47"/>
                  </a:cubicBezTo>
                  <a:cubicBezTo>
                    <a:pt x="64" y="47"/>
                    <a:pt x="63" y="46"/>
                    <a:pt x="62" y="46"/>
                  </a:cubicBezTo>
                  <a:cubicBezTo>
                    <a:pt x="61" y="46"/>
                    <a:pt x="61" y="47"/>
                    <a:pt x="60" y="47"/>
                  </a:cubicBezTo>
                  <a:cubicBezTo>
                    <a:pt x="60" y="47"/>
                    <a:pt x="60" y="48"/>
                    <a:pt x="60" y="48"/>
                  </a:cubicBezTo>
                  <a:cubicBezTo>
                    <a:pt x="60" y="49"/>
                    <a:pt x="61" y="48"/>
                    <a:pt x="61" y="49"/>
                  </a:cubicBezTo>
                  <a:cubicBezTo>
                    <a:pt x="61" y="49"/>
                    <a:pt x="60" y="49"/>
                    <a:pt x="59" y="49"/>
                  </a:cubicBezTo>
                  <a:cubicBezTo>
                    <a:pt x="58" y="49"/>
                    <a:pt x="58" y="50"/>
                    <a:pt x="57" y="50"/>
                  </a:cubicBezTo>
                  <a:cubicBezTo>
                    <a:pt x="57" y="51"/>
                    <a:pt x="56" y="53"/>
                    <a:pt x="56" y="53"/>
                  </a:cubicBezTo>
                  <a:cubicBezTo>
                    <a:pt x="56" y="53"/>
                    <a:pt x="55" y="54"/>
                    <a:pt x="55" y="54"/>
                  </a:cubicBezTo>
                  <a:cubicBezTo>
                    <a:pt x="55" y="53"/>
                    <a:pt x="54" y="54"/>
                    <a:pt x="54" y="54"/>
                  </a:cubicBezTo>
                  <a:cubicBezTo>
                    <a:pt x="54" y="55"/>
                    <a:pt x="55" y="55"/>
                    <a:pt x="55" y="55"/>
                  </a:cubicBezTo>
                  <a:cubicBezTo>
                    <a:pt x="56" y="55"/>
                    <a:pt x="55" y="56"/>
                    <a:pt x="55" y="56"/>
                  </a:cubicBezTo>
                  <a:cubicBezTo>
                    <a:pt x="55" y="57"/>
                    <a:pt x="54" y="56"/>
                    <a:pt x="54" y="56"/>
                  </a:cubicBezTo>
                  <a:cubicBezTo>
                    <a:pt x="54" y="56"/>
                    <a:pt x="53" y="57"/>
                    <a:pt x="53" y="57"/>
                  </a:cubicBezTo>
                  <a:cubicBezTo>
                    <a:pt x="52" y="57"/>
                    <a:pt x="52" y="58"/>
                    <a:pt x="51" y="58"/>
                  </a:cubicBezTo>
                  <a:cubicBezTo>
                    <a:pt x="50" y="58"/>
                    <a:pt x="50" y="58"/>
                    <a:pt x="50" y="59"/>
                  </a:cubicBezTo>
                  <a:cubicBezTo>
                    <a:pt x="50" y="60"/>
                    <a:pt x="49" y="60"/>
                    <a:pt x="49" y="60"/>
                  </a:cubicBezTo>
                  <a:cubicBezTo>
                    <a:pt x="48" y="60"/>
                    <a:pt x="48" y="60"/>
                    <a:pt x="47" y="60"/>
                  </a:cubicBezTo>
                  <a:cubicBezTo>
                    <a:pt x="47" y="60"/>
                    <a:pt x="48" y="61"/>
                    <a:pt x="48" y="61"/>
                  </a:cubicBezTo>
                  <a:cubicBezTo>
                    <a:pt x="48" y="61"/>
                    <a:pt x="48" y="62"/>
                    <a:pt x="49" y="62"/>
                  </a:cubicBezTo>
                  <a:cubicBezTo>
                    <a:pt x="49" y="63"/>
                    <a:pt x="49" y="62"/>
                    <a:pt x="50" y="62"/>
                  </a:cubicBezTo>
                  <a:cubicBezTo>
                    <a:pt x="50" y="62"/>
                    <a:pt x="50" y="62"/>
                    <a:pt x="50" y="63"/>
                  </a:cubicBezTo>
                  <a:cubicBezTo>
                    <a:pt x="50" y="63"/>
                    <a:pt x="49" y="63"/>
                    <a:pt x="49" y="63"/>
                  </a:cubicBezTo>
                  <a:cubicBezTo>
                    <a:pt x="49" y="64"/>
                    <a:pt x="48" y="64"/>
                    <a:pt x="48" y="64"/>
                  </a:cubicBezTo>
                  <a:cubicBezTo>
                    <a:pt x="47" y="64"/>
                    <a:pt x="46" y="64"/>
                    <a:pt x="46" y="63"/>
                  </a:cubicBezTo>
                  <a:cubicBezTo>
                    <a:pt x="46" y="63"/>
                    <a:pt x="46" y="63"/>
                    <a:pt x="45" y="63"/>
                  </a:cubicBezTo>
                  <a:cubicBezTo>
                    <a:pt x="45" y="63"/>
                    <a:pt x="44" y="63"/>
                    <a:pt x="44" y="64"/>
                  </a:cubicBezTo>
                  <a:cubicBezTo>
                    <a:pt x="43" y="64"/>
                    <a:pt x="43" y="64"/>
                    <a:pt x="43" y="64"/>
                  </a:cubicBezTo>
                  <a:cubicBezTo>
                    <a:pt x="42" y="64"/>
                    <a:pt x="40" y="66"/>
                    <a:pt x="40" y="66"/>
                  </a:cubicBezTo>
                  <a:cubicBezTo>
                    <a:pt x="40" y="66"/>
                    <a:pt x="39" y="67"/>
                    <a:pt x="38" y="67"/>
                  </a:cubicBezTo>
                  <a:cubicBezTo>
                    <a:pt x="37" y="68"/>
                    <a:pt x="39" y="68"/>
                    <a:pt x="39" y="68"/>
                  </a:cubicBezTo>
                  <a:cubicBezTo>
                    <a:pt x="39" y="68"/>
                    <a:pt x="39" y="68"/>
                    <a:pt x="39" y="69"/>
                  </a:cubicBezTo>
                  <a:cubicBezTo>
                    <a:pt x="39" y="69"/>
                    <a:pt x="38" y="69"/>
                    <a:pt x="38" y="69"/>
                  </a:cubicBezTo>
                  <a:cubicBezTo>
                    <a:pt x="37" y="69"/>
                    <a:pt x="37" y="69"/>
                    <a:pt x="37" y="70"/>
                  </a:cubicBezTo>
                  <a:cubicBezTo>
                    <a:pt x="36" y="70"/>
                    <a:pt x="36" y="70"/>
                    <a:pt x="35" y="70"/>
                  </a:cubicBezTo>
                  <a:cubicBezTo>
                    <a:pt x="35" y="71"/>
                    <a:pt x="36" y="71"/>
                    <a:pt x="36" y="71"/>
                  </a:cubicBezTo>
                  <a:cubicBezTo>
                    <a:pt x="37" y="71"/>
                    <a:pt x="37" y="71"/>
                    <a:pt x="38" y="71"/>
                  </a:cubicBezTo>
                  <a:cubicBezTo>
                    <a:pt x="38" y="71"/>
                    <a:pt x="37" y="71"/>
                    <a:pt x="37" y="71"/>
                  </a:cubicBezTo>
                  <a:cubicBezTo>
                    <a:pt x="36" y="72"/>
                    <a:pt x="37" y="72"/>
                    <a:pt x="37" y="73"/>
                  </a:cubicBezTo>
                  <a:cubicBezTo>
                    <a:pt x="38" y="73"/>
                    <a:pt x="39" y="72"/>
                    <a:pt x="40" y="72"/>
                  </a:cubicBezTo>
                  <a:cubicBezTo>
                    <a:pt x="41" y="72"/>
                    <a:pt x="41" y="72"/>
                    <a:pt x="41" y="72"/>
                  </a:cubicBezTo>
                  <a:cubicBezTo>
                    <a:pt x="42" y="71"/>
                    <a:pt x="42" y="72"/>
                    <a:pt x="43" y="72"/>
                  </a:cubicBezTo>
                  <a:cubicBezTo>
                    <a:pt x="44" y="72"/>
                    <a:pt x="43" y="71"/>
                    <a:pt x="44" y="71"/>
                  </a:cubicBezTo>
                  <a:cubicBezTo>
                    <a:pt x="44" y="71"/>
                    <a:pt x="44" y="70"/>
                    <a:pt x="44" y="70"/>
                  </a:cubicBezTo>
                  <a:cubicBezTo>
                    <a:pt x="44" y="70"/>
                    <a:pt x="44" y="70"/>
                    <a:pt x="43" y="70"/>
                  </a:cubicBezTo>
                  <a:cubicBezTo>
                    <a:pt x="43" y="70"/>
                    <a:pt x="44" y="69"/>
                    <a:pt x="45" y="69"/>
                  </a:cubicBezTo>
                  <a:cubicBezTo>
                    <a:pt x="46" y="68"/>
                    <a:pt x="46" y="68"/>
                    <a:pt x="47" y="68"/>
                  </a:cubicBezTo>
                  <a:cubicBezTo>
                    <a:pt x="48" y="68"/>
                    <a:pt x="48" y="67"/>
                    <a:pt x="48" y="67"/>
                  </a:cubicBezTo>
                  <a:cubicBezTo>
                    <a:pt x="48" y="67"/>
                    <a:pt x="49" y="68"/>
                    <a:pt x="49" y="68"/>
                  </a:cubicBezTo>
                  <a:cubicBezTo>
                    <a:pt x="49" y="68"/>
                    <a:pt x="48" y="68"/>
                    <a:pt x="48" y="68"/>
                  </a:cubicBezTo>
                  <a:cubicBezTo>
                    <a:pt x="48" y="68"/>
                    <a:pt x="47" y="69"/>
                    <a:pt x="47" y="69"/>
                  </a:cubicBezTo>
                  <a:cubicBezTo>
                    <a:pt x="47" y="69"/>
                    <a:pt x="47" y="69"/>
                    <a:pt x="47" y="69"/>
                  </a:cubicBezTo>
                  <a:cubicBezTo>
                    <a:pt x="46" y="70"/>
                    <a:pt x="47" y="70"/>
                    <a:pt x="47" y="70"/>
                  </a:cubicBezTo>
                  <a:cubicBezTo>
                    <a:pt x="48" y="70"/>
                    <a:pt x="48" y="70"/>
                    <a:pt x="49" y="70"/>
                  </a:cubicBezTo>
                  <a:cubicBezTo>
                    <a:pt x="49" y="70"/>
                    <a:pt x="49" y="70"/>
                    <a:pt x="48" y="70"/>
                  </a:cubicBezTo>
                  <a:cubicBezTo>
                    <a:pt x="47" y="71"/>
                    <a:pt x="47" y="70"/>
                    <a:pt x="46" y="71"/>
                  </a:cubicBezTo>
                  <a:cubicBezTo>
                    <a:pt x="45" y="71"/>
                    <a:pt x="44" y="72"/>
                    <a:pt x="44" y="73"/>
                  </a:cubicBezTo>
                  <a:cubicBezTo>
                    <a:pt x="44" y="73"/>
                    <a:pt x="42" y="74"/>
                    <a:pt x="41" y="73"/>
                  </a:cubicBezTo>
                  <a:cubicBezTo>
                    <a:pt x="40" y="73"/>
                    <a:pt x="39" y="74"/>
                    <a:pt x="39" y="74"/>
                  </a:cubicBezTo>
                  <a:cubicBezTo>
                    <a:pt x="39" y="75"/>
                    <a:pt x="38" y="75"/>
                    <a:pt x="37" y="74"/>
                  </a:cubicBezTo>
                  <a:cubicBezTo>
                    <a:pt x="37" y="73"/>
                    <a:pt x="37" y="73"/>
                    <a:pt x="37" y="73"/>
                  </a:cubicBezTo>
                  <a:cubicBezTo>
                    <a:pt x="37" y="72"/>
                    <a:pt x="35" y="72"/>
                    <a:pt x="35" y="72"/>
                  </a:cubicBezTo>
                  <a:cubicBezTo>
                    <a:pt x="35" y="72"/>
                    <a:pt x="33" y="72"/>
                    <a:pt x="33" y="73"/>
                  </a:cubicBezTo>
                  <a:cubicBezTo>
                    <a:pt x="32" y="73"/>
                    <a:pt x="33" y="73"/>
                    <a:pt x="32" y="73"/>
                  </a:cubicBezTo>
                  <a:cubicBezTo>
                    <a:pt x="31" y="74"/>
                    <a:pt x="31" y="72"/>
                    <a:pt x="31" y="72"/>
                  </a:cubicBezTo>
                  <a:cubicBezTo>
                    <a:pt x="30" y="71"/>
                    <a:pt x="30" y="72"/>
                    <a:pt x="29" y="72"/>
                  </a:cubicBezTo>
                  <a:cubicBezTo>
                    <a:pt x="28" y="72"/>
                    <a:pt x="29" y="72"/>
                    <a:pt x="29" y="71"/>
                  </a:cubicBezTo>
                  <a:cubicBezTo>
                    <a:pt x="30" y="70"/>
                    <a:pt x="28" y="70"/>
                    <a:pt x="28" y="70"/>
                  </a:cubicBezTo>
                  <a:cubicBezTo>
                    <a:pt x="28" y="70"/>
                    <a:pt x="27" y="70"/>
                    <a:pt x="27" y="70"/>
                  </a:cubicBezTo>
                  <a:cubicBezTo>
                    <a:pt x="27" y="70"/>
                    <a:pt x="27" y="71"/>
                    <a:pt x="28" y="71"/>
                  </a:cubicBezTo>
                  <a:cubicBezTo>
                    <a:pt x="28" y="71"/>
                    <a:pt x="28" y="71"/>
                    <a:pt x="28" y="71"/>
                  </a:cubicBezTo>
                  <a:cubicBezTo>
                    <a:pt x="27" y="72"/>
                    <a:pt x="27" y="72"/>
                    <a:pt x="27" y="72"/>
                  </a:cubicBezTo>
                  <a:cubicBezTo>
                    <a:pt x="27" y="72"/>
                    <a:pt x="26" y="73"/>
                    <a:pt x="26" y="73"/>
                  </a:cubicBezTo>
                  <a:cubicBezTo>
                    <a:pt x="25" y="73"/>
                    <a:pt x="26" y="74"/>
                    <a:pt x="27" y="74"/>
                  </a:cubicBezTo>
                  <a:cubicBezTo>
                    <a:pt x="28" y="73"/>
                    <a:pt x="28" y="74"/>
                    <a:pt x="28" y="74"/>
                  </a:cubicBezTo>
                  <a:cubicBezTo>
                    <a:pt x="29" y="75"/>
                    <a:pt x="27" y="75"/>
                    <a:pt x="27" y="75"/>
                  </a:cubicBezTo>
                  <a:cubicBezTo>
                    <a:pt x="26" y="75"/>
                    <a:pt x="25" y="76"/>
                    <a:pt x="25" y="76"/>
                  </a:cubicBezTo>
                  <a:cubicBezTo>
                    <a:pt x="25" y="76"/>
                    <a:pt x="24" y="76"/>
                    <a:pt x="24" y="76"/>
                  </a:cubicBezTo>
                  <a:cubicBezTo>
                    <a:pt x="23" y="76"/>
                    <a:pt x="24" y="76"/>
                    <a:pt x="24" y="77"/>
                  </a:cubicBezTo>
                  <a:cubicBezTo>
                    <a:pt x="24" y="77"/>
                    <a:pt x="24" y="77"/>
                    <a:pt x="25" y="77"/>
                  </a:cubicBezTo>
                  <a:cubicBezTo>
                    <a:pt x="25" y="78"/>
                    <a:pt x="24" y="78"/>
                    <a:pt x="24" y="78"/>
                  </a:cubicBezTo>
                  <a:cubicBezTo>
                    <a:pt x="24" y="78"/>
                    <a:pt x="23" y="78"/>
                    <a:pt x="23" y="77"/>
                  </a:cubicBezTo>
                  <a:cubicBezTo>
                    <a:pt x="23" y="77"/>
                    <a:pt x="22" y="78"/>
                    <a:pt x="21" y="78"/>
                  </a:cubicBezTo>
                  <a:cubicBezTo>
                    <a:pt x="21" y="78"/>
                    <a:pt x="21" y="78"/>
                    <a:pt x="21" y="78"/>
                  </a:cubicBezTo>
                  <a:cubicBezTo>
                    <a:pt x="20" y="78"/>
                    <a:pt x="21" y="79"/>
                    <a:pt x="21" y="79"/>
                  </a:cubicBezTo>
                  <a:cubicBezTo>
                    <a:pt x="21" y="79"/>
                    <a:pt x="20" y="79"/>
                    <a:pt x="20" y="79"/>
                  </a:cubicBezTo>
                  <a:cubicBezTo>
                    <a:pt x="20" y="79"/>
                    <a:pt x="19" y="79"/>
                    <a:pt x="19" y="79"/>
                  </a:cubicBezTo>
                  <a:cubicBezTo>
                    <a:pt x="19" y="78"/>
                    <a:pt x="18" y="78"/>
                    <a:pt x="18" y="78"/>
                  </a:cubicBezTo>
                  <a:cubicBezTo>
                    <a:pt x="17" y="78"/>
                    <a:pt x="17" y="79"/>
                    <a:pt x="16" y="78"/>
                  </a:cubicBezTo>
                  <a:cubicBezTo>
                    <a:pt x="16" y="77"/>
                    <a:pt x="16" y="78"/>
                    <a:pt x="15" y="79"/>
                  </a:cubicBezTo>
                  <a:cubicBezTo>
                    <a:pt x="15" y="79"/>
                    <a:pt x="16" y="80"/>
                    <a:pt x="16" y="80"/>
                  </a:cubicBezTo>
                  <a:cubicBezTo>
                    <a:pt x="16" y="80"/>
                    <a:pt x="17" y="80"/>
                    <a:pt x="17" y="80"/>
                  </a:cubicBezTo>
                  <a:cubicBezTo>
                    <a:pt x="17" y="81"/>
                    <a:pt x="16" y="81"/>
                    <a:pt x="16" y="81"/>
                  </a:cubicBezTo>
                  <a:cubicBezTo>
                    <a:pt x="15" y="81"/>
                    <a:pt x="15" y="81"/>
                    <a:pt x="15" y="82"/>
                  </a:cubicBezTo>
                  <a:cubicBezTo>
                    <a:pt x="15" y="82"/>
                    <a:pt x="14" y="82"/>
                    <a:pt x="13" y="82"/>
                  </a:cubicBezTo>
                  <a:cubicBezTo>
                    <a:pt x="13" y="81"/>
                    <a:pt x="12" y="82"/>
                    <a:pt x="12" y="82"/>
                  </a:cubicBezTo>
                  <a:cubicBezTo>
                    <a:pt x="12" y="82"/>
                    <a:pt x="11" y="82"/>
                    <a:pt x="10" y="81"/>
                  </a:cubicBezTo>
                  <a:cubicBezTo>
                    <a:pt x="10" y="81"/>
                    <a:pt x="10" y="82"/>
                    <a:pt x="10" y="83"/>
                  </a:cubicBezTo>
                  <a:cubicBezTo>
                    <a:pt x="10" y="83"/>
                    <a:pt x="11" y="84"/>
                    <a:pt x="11" y="84"/>
                  </a:cubicBezTo>
                  <a:cubicBezTo>
                    <a:pt x="11" y="84"/>
                    <a:pt x="10" y="84"/>
                    <a:pt x="9" y="84"/>
                  </a:cubicBezTo>
                  <a:cubicBezTo>
                    <a:pt x="9" y="84"/>
                    <a:pt x="8" y="84"/>
                    <a:pt x="8" y="84"/>
                  </a:cubicBezTo>
                  <a:cubicBezTo>
                    <a:pt x="8" y="83"/>
                    <a:pt x="7" y="84"/>
                    <a:pt x="7" y="84"/>
                  </a:cubicBezTo>
                  <a:cubicBezTo>
                    <a:pt x="7" y="85"/>
                    <a:pt x="8" y="85"/>
                    <a:pt x="8" y="85"/>
                  </a:cubicBezTo>
                  <a:cubicBezTo>
                    <a:pt x="8" y="86"/>
                    <a:pt x="7" y="86"/>
                    <a:pt x="6" y="86"/>
                  </a:cubicBezTo>
                  <a:cubicBezTo>
                    <a:pt x="6" y="86"/>
                    <a:pt x="6" y="86"/>
                    <a:pt x="6" y="85"/>
                  </a:cubicBezTo>
                  <a:cubicBezTo>
                    <a:pt x="6" y="85"/>
                    <a:pt x="5" y="85"/>
                    <a:pt x="5" y="85"/>
                  </a:cubicBezTo>
                  <a:cubicBezTo>
                    <a:pt x="5" y="85"/>
                    <a:pt x="3" y="86"/>
                    <a:pt x="2" y="85"/>
                  </a:cubicBezTo>
                  <a:cubicBezTo>
                    <a:pt x="2" y="85"/>
                    <a:pt x="2" y="85"/>
                    <a:pt x="2" y="86"/>
                  </a:cubicBezTo>
                  <a:cubicBezTo>
                    <a:pt x="2" y="86"/>
                    <a:pt x="2" y="86"/>
                    <a:pt x="3" y="86"/>
                  </a:cubicBezTo>
                  <a:cubicBezTo>
                    <a:pt x="3" y="87"/>
                    <a:pt x="3" y="87"/>
                    <a:pt x="2" y="87"/>
                  </a:cubicBezTo>
                  <a:cubicBezTo>
                    <a:pt x="2" y="87"/>
                    <a:pt x="2" y="88"/>
                    <a:pt x="2" y="88"/>
                  </a:cubicBezTo>
                  <a:cubicBezTo>
                    <a:pt x="3" y="88"/>
                    <a:pt x="4" y="88"/>
                    <a:pt x="5" y="88"/>
                  </a:cubicBezTo>
                  <a:cubicBezTo>
                    <a:pt x="5" y="88"/>
                    <a:pt x="6" y="88"/>
                    <a:pt x="7" y="88"/>
                  </a:cubicBezTo>
                  <a:cubicBezTo>
                    <a:pt x="7" y="88"/>
                    <a:pt x="8" y="88"/>
                    <a:pt x="9" y="89"/>
                  </a:cubicBezTo>
                  <a:cubicBezTo>
                    <a:pt x="10" y="89"/>
                    <a:pt x="11" y="89"/>
                    <a:pt x="11" y="89"/>
                  </a:cubicBezTo>
                  <a:cubicBezTo>
                    <a:pt x="12" y="89"/>
                    <a:pt x="12" y="89"/>
                    <a:pt x="12" y="89"/>
                  </a:cubicBezTo>
                  <a:cubicBezTo>
                    <a:pt x="13" y="89"/>
                    <a:pt x="12" y="89"/>
                    <a:pt x="11" y="89"/>
                  </a:cubicBezTo>
                  <a:cubicBezTo>
                    <a:pt x="10" y="89"/>
                    <a:pt x="9" y="89"/>
                    <a:pt x="9" y="89"/>
                  </a:cubicBezTo>
                  <a:cubicBezTo>
                    <a:pt x="8" y="89"/>
                    <a:pt x="8" y="89"/>
                    <a:pt x="7" y="89"/>
                  </a:cubicBezTo>
                  <a:cubicBezTo>
                    <a:pt x="7" y="89"/>
                    <a:pt x="5" y="90"/>
                    <a:pt x="5" y="89"/>
                  </a:cubicBezTo>
                  <a:cubicBezTo>
                    <a:pt x="4" y="89"/>
                    <a:pt x="5" y="89"/>
                    <a:pt x="4" y="89"/>
                  </a:cubicBezTo>
                  <a:cubicBezTo>
                    <a:pt x="3" y="89"/>
                    <a:pt x="2" y="89"/>
                    <a:pt x="2" y="89"/>
                  </a:cubicBezTo>
                  <a:cubicBezTo>
                    <a:pt x="2" y="89"/>
                    <a:pt x="1" y="89"/>
                    <a:pt x="1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1"/>
                    <a:pt x="0" y="91"/>
                  </a:cubicBezTo>
                  <a:cubicBezTo>
                    <a:pt x="0" y="92"/>
                    <a:pt x="1" y="91"/>
                    <a:pt x="1" y="91"/>
                  </a:cubicBezTo>
                  <a:cubicBezTo>
                    <a:pt x="2" y="91"/>
                    <a:pt x="3" y="91"/>
                    <a:pt x="3" y="91"/>
                  </a:cubicBezTo>
                  <a:cubicBezTo>
                    <a:pt x="3" y="91"/>
                    <a:pt x="2" y="92"/>
                    <a:pt x="2" y="92"/>
                  </a:cubicBezTo>
                  <a:cubicBezTo>
                    <a:pt x="2" y="92"/>
                    <a:pt x="3" y="93"/>
                    <a:pt x="3" y="93"/>
                  </a:cubicBezTo>
                  <a:cubicBezTo>
                    <a:pt x="3" y="93"/>
                    <a:pt x="4" y="92"/>
                    <a:pt x="4" y="92"/>
                  </a:cubicBezTo>
                  <a:cubicBezTo>
                    <a:pt x="5" y="92"/>
                    <a:pt x="5" y="93"/>
                    <a:pt x="5" y="93"/>
                  </a:cubicBezTo>
                  <a:cubicBezTo>
                    <a:pt x="4" y="93"/>
                    <a:pt x="3" y="94"/>
                    <a:pt x="3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1" y="94"/>
                    <a:pt x="1" y="94"/>
                    <a:pt x="0" y="94"/>
                  </a:cubicBezTo>
                  <a:cubicBezTo>
                    <a:pt x="0" y="94"/>
                    <a:pt x="0" y="95"/>
                    <a:pt x="1" y="95"/>
                  </a:cubicBezTo>
                  <a:cubicBezTo>
                    <a:pt x="2" y="95"/>
                    <a:pt x="1" y="96"/>
                    <a:pt x="2" y="96"/>
                  </a:cubicBezTo>
                  <a:cubicBezTo>
                    <a:pt x="2" y="96"/>
                    <a:pt x="3" y="96"/>
                    <a:pt x="3" y="96"/>
                  </a:cubicBezTo>
                  <a:cubicBezTo>
                    <a:pt x="4" y="96"/>
                    <a:pt x="5" y="96"/>
                    <a:pt x="5" y="95"/>
                  </a:cubicBezTo>
                  <a:cubicBezTo>
                    <a:pt x="6" y="95"/>
                    <a:pt x="7" y="95"/>
                    <a:pt x="8" y="95"/>
                  </a:cubicBezTo>
                  <a:cubicBezTo>
                    <a:pt x="9" y="95"/>
                    <a:pt x="9" y="96"/>
                    <a:pt x="10" y="96"/>
                  </a:cubicBezTo>
                  <a:cubicBezTo>
                    <a:pt x="11" y="96"/>
                    <a:pt x="11" y="95"/>
                    <a:pt x="11" y="94"/>
                  </a:cubicBezTo>
                  <a:cubicBezTo>
                    <a:pt x="12" y="94"/>
                    <a:pt x="11" y="94"/>
                    <a:pt x="12" y="93"/>
                  </a:cubicBezTo>
                  <a:cubicBezTo>
                    <a:pt x="13" y="93"/>
                    <a:pt x="12" y="94"/>
                    <a:pt x="12" y="94"/>
                  </a:cubicBezTo>
                  <a:cubicBezTo>
                    <a:pt x="12" y="94"/>
                    <a:pt x="12" y="95"/>
                    <a:pt x="13" y="95"/>
                  </a:cubicBezTo>
                  <a:cubicBezTo>
                    <a:pt x="13" y="96"/>
                    <a:pt x="14" y="95"/>
                    <a:pt x="14" y="96"/>
                  </a:cubicBezTo>
                  <a:cubicBezTo>
                    <a:pt x="15" y="96"/>
                    <a:pt x="15" y="95"/>
                    <a:pt x="15" y="95"/>
                  </a:cubicBezTo>
                  <a:cubicBezTo>
                    <a:pt x="15" y="95"/>
                    <a:pt x="16" y="95"/>
                    <a:pt x="16" y="94"/>
                  </a:cubicBezTo>
                  <a:cubicBezTo>
                    <a:pt x="17" y="94"/>
                    <a:pt x="17" y="94"/>
                    <a:pt x="17" y="94"/>
                  </a:cubicBezTo>
                  <a:cubicBezTo>
                    <a:pt x="18" y="94"/>
                    <a:pt x="18" y="93"/>
                    <a:pt x="19" y="93"/>
                  </a:cubicBezTo>
                  <a:cubicBezTo>
                    <a:pt x="19" y="93"/>
                    <a:pt x="19" y="94"/>
                    <a:pt x="18" y="94"/>
                  </a:cubicBezTo>
                  <a:cubicBezTo>
                    <a:pt x="18" y="94"/>
                    <a:pt x="17" y="95"/>
                    <a:pt x="16" y="95"/>
                  </a:cubicBezTo>
                  <a:cubicBezTo>
                    <a:pt x="16" y="96"/>
                    <a:pt x="18" y="95"/>
                    <a:pt x="18" y="96"/>
                  </a:cubicBezTo>
                  <a:cubicBezTo>
                    <a:pt x="19" y="96"/>
                    <a:pt x="20" y="95"/>
                    <a:pt x="21" y="95"/>
                  </a:cubicBezTo>
                  <a:cubicBezTo>
                    <a:pt x="21" y="95"/>
                    <a:pt x="21" y="96"/>
                    <a:pt x="21" y="96"/>
                  </a:cubicBezTo>
                  <a:cubicBezTo>
                    <a:pt x="20" y="96"/>
                    <a:pt x="19" y="96"/>
                    <a:pt x="18" y="96"/>
                  </a:cubicBezTo>
                  <a:cubicBezTo>
                    <a:pt x="18" y="96"/>
                    <a:pt x="17" y="96"/>
                    <a:pt x="17" y="96"/>
                  </a:cubicBezTo>
                  <a:cubicBezTo>
                    <a:pt x="16" y="96"/>
                    <a:pt x="16" y="96"/>
                    <a:pt x="16" y="96"/>
                  </a:cubicBezTo>
                  <a:cubicBezTo>
                    <a:pt x="16" y="96"/>
                    <a:pt x="16" y="97"/>
                    <a:pt x="16" y="97"/>
                  </a:cubicBezTo>
                  <a:cubicBezTo>
                    <a:pt x="16" y="98"/>
                    <a:pt x="16" y="98"/>
                    <a:pt x="15" y="97"/>
                  </a:cubicBezTo>
                  <a:cubicBezTo>
                    <a:pt x="15" y="97"/>
                    <a:pt x="15" y="97"/>
                    <a:pt x="14" y="97"/>
                  </a:cubicBezTo>
                  <a:cubicBezTo>
                    <a:pt x="14" y="96"/>
                    <a:pt x="13" y="96"/>
                    <a:pt x="13" y="96"/>
                  </a:cubicBezTo>
                  <a:cubicBezTo>
                    <a:pt x="12" y="96"/>
                    <a:pt x="11" y="97"/>
                    <a:pt x="11" y="97"/>
                  </a:cubicBezTo>
                  <a:cubicBezTo>
                    <a:pt x="10" y="97"/>
                    <a:pt x="9" y="96"/>
                    <a:pt x="8" y="96"/>
                  </a:cubicBezTo>
                  <a:cubicBezTo>
                    <a:pt x="7" y="96"/>
                    <a:pt x="7" y="96"/>
                    <a:pt x="5" y="96"/>
                  </a:cubicBezTo>
                  <a:cubicBezTo>
                    <a:pt x="4" y="97"/>
                    <a:pt x="4" y="97"/>
                    <a:pt x="3" y="97"/>
                  </a:cubicBezTo>
                  <a:cubicBezTo>
                    <a:pt x="2" y="97"/>
                    <a:pt x="2" y="98"/>
                    <a:pt x="2" y="98"/>
                  </a:cubicBezTo>
                  <a:cubicBezTo>
                    <a:pt x="2" y="98"/>
                    <a:pt x="3" y="98"/>
                    <a:pt x="3" y="98"/>
                  </a:cubicBezTo>
                  <a:cubicBezTo>
                    <a:pt x="3" y="99"/>
                    <a:pt x="3" y="99"/>
                    <a:pt x="2" y="99"/>
                  </a:cubicBezTo>
                  <a:cubicBezTo>
                    <a:pt x="2" y="99"/>
                    <a:pt x="2" y="100"/>
                    <a:pt x="2" y="100"/>
                  </a:cubicBezTo>
                  <a:cubicBezTo>
                    <a:pt x="2" y="100"/>
                    <a:pt x="2" y="100"/>
                    <a:pt x="2" y="101"/>
                  </a:cubicBezTo>
                  <a:cubicBezTo>
                    <a:pt x="1" y="101"/>
                    <a:pt x="2" y="101"/>
                    <a:pt x="2" y="101"/>
                  </a:cubicBezTo>
                  <a:cubicBezTo>
                    <a:pt x="3" y="101"/>
                    <a:pt x="3" y="101"/>
                    <a:pt x="4" y="101"/>
                  </a:cubicBezTo>
                  <a:cubicBezTo>
                    <a:pt x="4" y="100"/>
                    <a:pt x="4" y="100"/>
                    <a:pt x="5" y="100"/>
                  </a:cubicBezTo>
                  <a:cubicBezTo>
                    <a:pt x="5" y="100"/>
                    <a:pt x="4" y="101"/>
                    <a:pt x="4" y="101"/>
                  </a:cubicBezTo>
                  <a:cubicBezTo>
                    <a:pt x="5" y="102"/>
                    <a:pt x="4" y="103"/>
                    <a:pt x="4" y="103"/>
                  </a:cubicBezTo>
                  <a:cubicBezTo>
                    <a:pt x="4" y="104"/>
                    <a:pt x="4" y="104"/>
                    <a:pt x="4" y="104"/>
                  </a:cubicBezTo>
                  <a:cubicBezTo>
                    <a:pt x="4" y="104"/>
                    <a:pt x="5" y="105"/>
                    <a:pt x="4" y="105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7"/>
                    <a:pt x="5" y="106"/>
                    <a:pt x="5" y="106"/>
                  </a:cubicBezTo>
                  <a:cubicBezTo>
                    <a:pt x="6" y="105"/>
                    <a:pt x="6" y="106"/>
                    <a:pt x="7" y="106"/>
                  </a:cubicBezTo>
                  <a:cubicBezTo>
                    <a:pt x="8" y="106"/>
                    <a:pt x="8" y="105"/>
                    <a:pt x="8" y="104"/>
                  </a:cubicBezTo>
                  <a:cubicBezTo>
                    <a:pt x="8" y="104"/>
                    <a:pt x="9" y="104"/>
                    <a:pt x="10" y="104"/>
                  </a:cubicBezTo>
                  <a:cubicBezTo>
                    <a:pt x="11" y="104"/>
                    <a:pt x="10" y="103"/>
                    <a:pt x="11" y="102"/>
                  </a:cubicBezTo>
                  <a:cubicBezTo>
                    <a:pt x="12" y="102"/>
                    <a:pt x="12" y="103"/>
                    <a:pt x="12" y="103"/>
                  </a:cubicBezTo>
                  <a:cubicBezTo>
                    <a:pt x="12" y="103"/>
                    <a:pt x="13" y="103"/>
                    <a:pt x="14" y="102"/>
                  </a:cubicBezTo>
                  <a:cubicBezTo>
                    <a:pt x="14" y="102"/>
                    <a:pt x="14" y="102"/>
                    <a:pt x="15" y="102"/>
                  </a:cubicBezTo>
                  <a:cubicBezTo>
                    <a:pt x="15" y="102"/>
                    <a:pt x="14" y="103"/>
                    <a:pt x="14" y="103"/>
                  </a:cubicBezTo>
                  <a:cubicBezTo>
                    <a:pt x="13" y="103"/>
                    <a:pt x="13" y="104"/>
                    <a:pt x="12" y="104"/>
                  </a:cubicBezTo>
                  <a:cubicBezTo>
                    <a:pt x="12" y="105"/>
                    <a:pt x="10" y="107"/>
                    <a:pt x="10" y="107"/>
                  </a:cubicBezTo>
                  <a:cubicBezTo>
                    <a:pt x="9" y="107"/>
                    <a:pt x="8" y="106"/>
                    <a:pt x="8" y="106"/>
                  </a:cubicBezTo>
                  <a:cubicBezTo>
                    <a:pt x="7" y="106"/>
                    <a:pt x="7" y="107"/>
                    <a:pt x="6" y="108"/>
                  </a:cubicBezTo>
                  <a:cubicBezTo>
                    <a:pt x="5" y="108"/>
                    <a:pt x="5" y="108"/>
                    <a:pt x="5" y="108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6" y="109"/>
                    <a:pt x="6" y="109"/>
                    <a:pt x="6" y="109"/>
                  </a:cubicBezTo>
                  <a:cubicBezTo>
                    <a:pt x="6" y="109"/>
                    <a:pt x="7" y="109"/>
                    <a:pt x="7" y="109"/>
                  </a:cubicBezTo>
                  <a:cubicBezTo>
                    <a:pt x="8" y="109"/>
                    <a:pt x="8" y="109"/>
                    <a:pt x="8" y="109"/>
                  </a:cubicBezTo>
                  <a:cubicBezTo>
                    <a:pt x="8" y="109"/>
                    <a:pt x="7" y="110"/>
                    <a:pt x="7" y="110"/>
                  </a:cubicBezTo>
                  <a:cubicBezTo>
                    <a:pt x="6" y="110"/>
                    <a:pt x="6" y="111"/>
                    <a:pt x="6" y="111"/>
                  </a:cubicBezTo>
                  <a:cubicBezTo>
                    <a:pt x="6" y="111"/>
                    <a:pt x="6" y="111"/>
                    <a:pt x="5" y="112"/>
                  </a:cubicBezTo>
                  <a:cubicBezTo>
                    <a:pt x="5" y="112"/>
                    <a:pt x="5" y="113"/>
                    <a:pt x="6" y="113"/>
                  </a:cubicBezTo>
                  <a:cubicBezTo>
                    <a:pt x="6" y="113"/>
                    <a:pt x="7" y="113"/>
                    <a:pt x="7" y="113"/>
                  </a:cubicBezTo>
                  <a:cubicBezTo>
                    <a:pt x="7" y="112"/>
                    <a:pt x="8" y="113"/>
                    <a:pt x="9" y="112"/>
                  </a:cubicBezTo>
                  <a:cubicBezTo>
                    <a:pt x="9" y="112"/>
                    <a:pt x="10" y="112"/>
                    <a:pt x="10" y="112"/>
                  </a:cubicBezTo>
                  <a:cubicBezTo>
                    <a:pt x="11" y="112"/>
                    <a:pt x="10" y="113"/>
                    <a:pt x="10" y="113"/>
                  </a:cubicBezTo>
                  <a:cubicBezTo>
                    <a:pt x="10" y="113"/>
                    <a:pt x="9" y="114"/>
                    <a:pt x="9" y="114"/>
                  </a:cubicBezTo>
                  <a:cubicBezTo>
                    <a:pt x="8" y="115"/>
                    <a:pt x="9" y="115"/>
                    <a:pt x="9" y="115"/>
                  </a:cubicBezTo>
                  <a:cubicBezTo>
                    <a:pt x="10" y="115"/>
                    <a:pt x="10" y="115"/>
                    <a:pt x="10" y="115"/>
                  </a:cubicBezTo>
                  <a:cubicBezTo>
                    <a:pt x="9" y="116"/>
                    <a:pt x="9" y="115"/>
                    <a:pt x="8" y="115"/>
                  </a:cubicBezTo>
                  <a:cubicBezTo>
                    <a:pt x="8" y="115"/>
                    <a:pt x="8" y="116"/>
                    <a:pt x="7" y="116"/>
                  </a:cubicBezTo>
                  <a:cubicBezTo>
                    <a:pt x="7" y="117"/>
                    <a:pt x="7" y="116"/>
                    <a:pt x="6" y="117"/>
                  </a:cubicBezTo>
                  <a:cubicBezTo>
                    <a:pt x="5" y="117"/>
                    <a:pt x="7" y="118"/>
                    <a:pt x="7" y="118"/>
                  </a:cubicBezTo>
                  <a:cubicBezTo>
                    <a:pt x="7" y="118"/>
                    <a:pt x="8" y="118"/>
                    <a:pt x="8" y="118"/>
                  </a:cubicBezTo>
                  <a:cubicBezTo>
                    <a:pt x="9" y="117"/>
                    <a:pt x="9" y="118"/>
                    <a:pt x="8" y="118"/>
                  </a:cubicBezTo>
                  <a:cubicBezTo>
                    <a:pt x="8" y="118"/>
                    <a:pt x="8" y="119"/>
                    <a:pt x="8" y="119"/>
                  </a:cubicBezTo>
                  <a:cubicBezTo>
                    <a:pt x="8" y="119"/>
                    <a:pt x="8" y="119"/>
                    <a:pt x="8" y="119"/>
                  </a:cubicBezTo>
                  <a:cubicBezTo>
                    <a:pt x="8" y="119"/>
                    <a:pt x="6" y="119"/>
                    <a:pt x="6" y="119"/>
                  </a:cubicBezTo>
                  <a:cubicBezTo>
                    <a:pt x="6" y="118"/>
                    <a:pt x="5" y="119"/>
                    <a:pt x="5" y="119"/>
                  </a:cubicBezTo>
                  <a:cubicBezTo>
                    <a:pt x="4" y="119"/>
                    <a:pt x="4" y="118"/>
                    <a:pt x="4" y="118"/>
                  </a:cubicBezTo>
                  <a:cubicBezTo>
                    <a:pt x="3" y="118"/>
                    <a:pt x="3" y="118"/>
                    <a:pt x="3" y="120"/>
                  </a:cubicBezTo>
                  <a:cubicBezTo>
                    <a:pt x="3" y="122"/>
                    <a:pt x="3" y="121"/>
                    <a:pt x="4" y="122"/>
                  </a:cubicBezTo>
                  <a:cubicBezTo>
                    <a:pt x="5" y="123"/>
                    <a:pt x="5" y="123"/>
                    <a:pt x="6" y="123"/>
                  </a:cubicBezTo>
                  <a:cubicBezTo>
                    <a:pt x="7" y="124"/>
                    <a:pt x="8" y="124"/>
                    <a:pt x="9" y="125"/>
                  </a:cubicBezTo>
                  <a:cubicBezTo>
                    <a:pt x="10" y="125"/>
                    <a:pt x="10" y="125"/>
                    <a:pt x="11" y="125"/>
                  </a:cubicBezTo>
                  <a:cubicBezTo>
                    <a:pt x="12" y="125"/>
                    <a:pt x="12" y="126"/>
                    <a:pt x="12" y="126"/>
                  </a:cubicBezTo>
                  <a:cubicBezTo>
                    <a:pt x="12" y="126"/>
                    <a:pt x="11" y="126"/>
                    <a:pt x="11" y="126"/>
                  </a:cubicBezTo>
                  <a:cubicBezTo>
                    <a:pt x="10" y="127"/>
                    <a:pt x="10" y="127"/>
                    <a:pt x="11" y="127"/>
                  </a:cubicBezTo>
                  <a:cubicBezTo>
                    <a:pt x="12" y="127"/>
                    <a:pt x="14" y="127"/>
                    <a:pt x="14" y="127"/>
                  </a:cubicBezTo>
                  <a:cubicBezTo>
                    <a:pt x="14" y="127"/>
                    <a:pt x="15" y="127"/>
                    <a:pt x="15" y="127"/>
                  </a:cubicBezTo>
                  <a:cubicBezTo>
                    <a:pt x="15" y="128"/>
                    <a:pt x="16" y="128"/>
                    <a:pt x="17" y="127"/>
                  </a:cubicBezTo>
                  <a:cubicBezTo>
                    <a:pt x="18" y="127"/>
                    <a:pt x="19" y="127"/>
                    <a:pt x="20" y="127"/>
                  </a:cubicBezTo>
                  <a:cubicBezTo>
                    <a:pt x="22" y="127"/>
                    <a:pt x="21" y="127"/>
                    <a:pt x="22" y="126"/>
                  </a:cubicBezTo>
                  <a:cubicBezTo>
                    <a:pt x="23" y="125"/>
                    <a:pt x="22" y="126"/>
                    <a:pt x="22" y="127"/>
                  </a:cubicBezTo>
                  <a:cubicBezTo>
                    <a:pt x="22" y="127"/>
                    <a:pt x="23" y="127"/>
                    <a:pt x="24" y="126"/>
                  </a:cubicBezTo>
                  <a:cubicBezTo>
                    <a:pt x="25" y="125"/>
                    <a:pt x="26" y="125"/>
                    <a:pt x="27" y="124"/>
                  </a:cubicBezTo>
                  <a:cubicBezTo>
                    <a:pt x="29" y="123"/>
                    <a:pt x="29" y="122"/>
                    <a:pt x="30" y="121"/>
                  </a:cubicBezTo>
                  <a:cubicBezTo>
                    <a:pt x="31" y="121"/>
                    <a:pt x="31" y="121"/>
                    <a:pt x="32" y="121"/>
                  </a:cubicBezTo>
                  <a:cubicBezTo>
                    <a:pt x="33" y="120"/>
                    <a:pt x="32" y="120"/>
                    <a:pt x="33" y="119"/>
                  </a:cubicBezTo>
                  <a:cubicBezTo>
                    <a:pt x="33" y="119"/>
                    <a:pt x="34" y="119"/>
                    <a:pt x="35" y="119"/>
                  </a:cubicBezTo>
                  <a:cubicBezTo>
                    <a:pt x="35" y="118"/>
                    <a:pt x="35" y="117"/>
                    <a:pt x="35" y="117"/>
                  </a:cubicBezTo>
                  <a:cubicBezTo>
                    <a:pt x="35" y="117"/>
                    <a:pt x="35" y="117"/>
                    <a:pt x="35" y="116"/>
                  </a:cubicBezTo>
                  <a:cubicBezTo>
                    <a:pt x="35" y="116"/>
                    <a:pt x="36" y="117"/>
                    <a:pt x="36" y="117"/>
                  </a:cubicBezTo>
                  <a:cubicBezTo>
                    <a:pt x="36" y="117"/>
                    <a:pt x="36" y="117"/>
                    <a:pt x="36" y="118"/>
                  </a:cubicBezTo>
                  <a:cubicBezTo>
                    <a:pt x="37" y="118"/>
                    <a:pt x="37" y="118"/>
                    <a:pt x="37" y="118"/>
                  </a:cubicBezTo>
                  <a:cubicBezTo>
                    <a:pt x="37" y="118"/>
                    <a:pt x="39" y="117"/>
                    <a:pt x="39" y="117"/>
                  </a:cubicBezTo>
                  <a:cubicBezTo>
                    <a:pt x="40" y="117"/>
                    <a:pt x="40" y="116"/>
                    <a:pt x="41" y="116"/>
                  </a:cubicBezTo>
                  <a:cubicBezTo>
                    <a:pt x="41" y="115"/>
                    <a:pt x="42" y="115"/>
                    <a:pt x="41" y="114"/>
                  </a:cubicBezTo>
                  <a:cubicBezTo>
                    <a:pt x="41" y="114"/>
                    <a:pt x="41" y="113"/>
                    <a:pt x="40" y="113"/>
                  </a:cubicBezTo>
                  <a:cubicBezTo>
                    <a:pt x="40" y="113"/>
                    <a:pt x="40" y="113"/>
                    <a:pt x="40" y="112"/>
                  </a:cubicBezTo>
                  <a:cubicBezTo>
                    <a:pt x="40" y="111"/>
                    <a:pt x="41" y="112"/>
                    <a:pt x="42" y="112"/>
                  </a:cubicBezTo>
                  <a:cubicBezTo>
                    <a:pt x="43" y="112"/>
                    <a:pt x="42" y="112"/>
                    <a:pt x="43" y="111"/>
                  </a:cubicBezTo>
                  <a:cubicBezTo>
                    <a:pt x="43" y="110"/>
                    <a:pt x="43" y="112"/>
                    <a:pt x="43" y="113"/>
                  </a:cubicBezTo>
                  <a:cubicBezTo>
                    <a:pt x="43" y="114"/>
                    <a:pt x="44" y="115"/>
                    <a:pt x="44" y="116"/>
                  </a:cubicBezTo>
                  <a:cubicBezTo>
                    <a:pt x="45" y="116"/>
                    <a:pt x="45" y="116"/>
                    <a:pt x="46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9" y="118"/>
                    <a:pt x="49" y="118"/>
                  </a:cubicBezTo>
                  <a:cubicBezTo>
                    <a:pt x="50" y="119"/>
                    <a:pt x="50" y="119"/>
                    <a:pt x="50" y="119"/>
                  </a:cubicBezTo>
                  <a:cubicBezTo>
                    <a:pt x="50" y="119"/>
                    <a:pt x="51" y="119"/>
                    <a:pt x="51" y="117"/>
                  </a:cubicBezTo>
                  <a:cubicBezTo>
                    <a:pt x="52" y="116"/>
                    <a:pt x="52" y="116"/>
                    <a:pt x="52" y="115"/>
                  </a:cubicBezTo>
                  <a:cubicBezTo>
                    <a:pt x="52" y="115"/>
                    <a:pt x="52" y="114"/>
                    <a:pt x="52" y="114"/>
                  </a:cubicBezTo>
                  <a:cubicBezTo>
                    <a:pt x="51" y="113"/>
                    <a:pt x="51" y="113"/>
                    <a:pt x="51" y="112"/>
                  </a:cubicBezTo>
                  <a:cubicBezTo>
                    <a:pt x="51" y="111"/>
                    <a:pt x="52" y="111"/>
                    <a:pt x="52" y="110"/>
                  </a:cubicBezTo>
                  <a:cubicBezTo>
                    <a:pt x="52" y="110"/>
                    <a:pt x="53" y="109"/>
                    <a:pt x="53" y="109"/>
                  </a:cubicBezTo>
                  <a:cubicBezTo>
                    <a:pt x="53" y="109"/>
                    <a:pt x="55" y="109"/>
                    <a:pt x="55" y="109"/>
                  </a:cubicBezTo>
                  <a:cubicBezTo>
                    <a:pt x="56" y="109"/>
                    <a:pt x="57" y="108"/>
                    <a:pt x="58" y="107"/>
                  </a:cubicBezTo>
                  <a:cubicBezTo>
                    <a:pt x="58" y="106"/>
                    <a:pt x="58" y="105"/>
                    <a:pt x="58" y="105"/>
                  </a:cubicBezTo>
                  <a:cubicBezTo>
                    <a:pt x="58" y="104"/>
                    <a:pt x="58" y="104"/>
                    <a:pt x="58" y="103"/>
                  </a:cubicBezTo>
                  <a:cubicBezTo>
                    <a:pt x="57" y="103"/>
                    <a:pt x="57" y="102"/>
                    <a:pt x="56" y="101"/>
                  </a:cubicBezTo>
                  <a:cubicBezTo>
                    <a:pt x="56" y="100"/>
                    <a:pt x="56" y="100"/>
                    <a:pt x="56" y="99"/>
                  </a:cubicBezTo>
                  <a:cubicBezTo>
                    <a:pt x="55" y="98"/>
                    <a:pt x="56" y="98"/>
                    <a:pt x="56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8" y="98"/>
                    <a:pt x="58" y="98"/>
                    <a:pt x="59" y="97"/>
                  </a:cubicBezTo>
                  <a:cubicBezTo>
                    <a:pt x="59" y="97"/>
                    <a:pt x="59" y="96"/>
                    <a:pt x="59" y="96"/>
                  </a:cubicBezTo>
                  <a:cubicBezTo>
                    <a:pt x="60" y="95"/>
                    <a:pt x="59" y="94"/>
                    <a:pt x="59" y="94"/>
                  </a:cubicBezTo>
                  <a:cubicBezTo>
                    <a:pt x="58" y="93"/>
                    <a:pt x="57" y="93"/>
                    <a:pt x="56" y="92"/>
                  </a:cubicBezTo>
                  <a:cubicBezTo>
                    <a:pt x="54" y="92"/>
                    <a:pt x="55" y="89"/>
                    <a:pt x="55" y="88"/>
                  </a:cubicBezTo>
                  <a:cubicBezTo>
                    <a:pt x="55" y="88"/>
                    <a:pt x="55" y="86"/>
                    <a:pt x="55" y="85"/>
                  </a:cubicBezTo>
                  <a:cubicBezTo>
                    <a:pt x="55" y="85"/>
                    <a:pt x="54" y="84"/>
                    <a:pt x="54" y="84"/>
                  </a:cubicBezTo>
                  <a:cubicBezTo>
                    <a:pt x="54" y="83"/>
                    <a:pt x="54" y="80"/>
                    <a:pt x="54" y="80"/>
                  </a:cubicBezTo>
                  <a:cubicBezTo>
                    <a:pt x="54" y="79"/>
                    <a:pt x="54" y="79"/>
                    <a:pt x="54" y="78"/>
                  </a:cubicBezTo>
                  <a:cubicBezTo>
                    <a:pt x="54" y="78"/>
                    <a:pt x="53" y="77"/>
                    <a:pt x="53" y="77"/>
                  </a:cubicBezTo>
                  <a:cubicBezTo>
                    <a:pt x="52" y="76"/>
                    <a:pt x="53" y="76"/>
                    <a:pt x="53" y="75"/>
                  </a:cubicBezTo>
                  <a:cubicBezTo>
                    <a:pt x="53" y="75"/>
                    <a:pt x="54" y="74"/>
                    <a:pt x="54" y="72"/>
                  </a:cubicBezTo>
                  <a:cubicBezTo>
                    <a:pt x="55" y="71"/>
                    <a:pt x="57" y="69"/>
                    <a:pt x="58" y="69"/>
                  </a:cubicBezTo>
                  <a:cubicBezTo>
                    <a:pt x="59" y="68"/>
                    <a:pt x="59" y="68"/>
                    <a:pt x="60" y="68"/>
                  </a:cubicBezTo>
                  <a:cubicBezTo>
                    <a:pt x="60" y="68"/>
                    <a:pt x="62" y="68"/>
                    <a:pt x="63" y="68"/>
                  </a:cubicBezTo>
                  <a:cubicBezTo>
                    <a:pt x="63" y="68"/>
                    <a:pt x="65" y="68"/>
                    <a:pt x="67" y="68"/>
                  </a:cubicBezTo>
                  <a:cubicBezTo>
                    <a:pt x="68" y="68"/>
                    <a:pt x="68" y="65"/>
                    <a:pt x="68" y="65"/>
                  </a:cubicBezTo>
                  <a:cubicBezTo>
                    <a:pt x="68" y="64"/>
                    <a:pt x="67" y="64"/>
                    <a:pt x="66" y="63"/>
                  </a:cubicBezTo>
                  <a:cubicBezTo>
                    <a:pt x="65" y="63"/>
                    <a:pt x="65" y="62"/>
                    <a:pt x="65" y="62"/>
                  </a:cubicBezTo>
                  <a:cubicBezTo>
                    <a:pt x="65" y="62"/>
                    <a:pt x="67" y="60"/>
                    <a:pt x="68" y="59"/>
                  </a:cubicBezTo>
                  <a:cubicBezTo>
                    <a:pt x="69" y="58"/>
                    <a:pt x="70" y="57"/>
                    <a:pt x="70" y="56"/>
                  </a:cubicBezTo>
                  <a:cubicBezTo>
                    <a:pt x="71" y="56"/>
                    <a:pt x="71" y="52"/>
                    <a:pt x="71" y="51"/>
                  </a:cubicBezTo>
                  <a:cubicBezTo>
                    <a:pt x="71" y="50"/>
                    <a:pt x="71" y="50"/>
                    <a:pt x="71" y="49"/>
                  </a:cubicBezTo>
                  <a:cubicBezTo>
                    <a:pt x="71" y="48"/>
                    <a:pt x="71" y="48"/>
                    <a:pt x="72" y="48"/>
                  </a:cubicBezTo>
                  <a:cubicBezTo>
                    <a:pt x="72" y="47"/>
                    <a:pt x="75" y="47"/>
                    <a:pt x="76" y="47"/>
                  </a:cubicBezTo>
                  <a:cubicBezTo>
                    <a:pt x="77" y="47"/>
                    <a:pt x="77" y="46"/>
                    <a:pt x="77" y="46"/>
                  </a:cubicBezTo>
                  <a:cubicBezTo>
                    <a:pt x="77" y="46"/>
                    <a:pt x="77" y="44"/>
                    <a:pt x="78" y="44"/>
                  </a:cubicBezTo>
                  <a:cubicBezTo>
                    <a:pt x="79" y="43"/>
                    <a:pt x="79" y="42"/>
                    <a:pt x="80" y="41"/>
                  </a:cubicBezTo>
                  <a:cubicBezTo>
                    <a:pt x="81" y="41"/>
                    <a:pt x="83" y="39"/>
                    <a:pt x="83" y="39"/>
                  </a:cubicBezTo>
                  <a:cubicBezTo>
                    <a:pt x="83" y="38"/>
                    <a:pt x="83" y="37"/>
                    <a:pt x="82" y="37"/>
                  </a:cubicBezTo>
                  <a:cubicBezTo>
                    <a:pt x="82" y="37"/>
                    <a:pt x="81" y="36"/>
                    <a:pt x="82" y="35"/>
                  </a:cubicBezTo>
                  <a:cubicBezTo>
                    <a:pt x="83" y="35"/>
                    <a:pt x="84" y="34"/>
                    <a:pt x="85" y="32"/>
                  </a:cubicBezTo>
                  <a:cubicBezTo>
                    <a:pt x="87" y="30"/>
                    <a:pt x="87" y="31"/>
                    <a:pt x="88" y="30"/>
                  </a:cubicBezTo>
                  <a:cubicBezTo>
                    <a:pt x="89" y="30"/>
                    <a:pt x="92" y="30"/>
                    <a:pt x="93" y="30"/>
                  </a:cubicBezTo>
                  <a:cubicBezTo>
                    <a:pt x="94" y="30"/>
                    <a:pt x="95" y="30"/>
                    <a:pt x="95" y="30"/>
                  </a:cubicBezTo>
                  <a:cubicBezTo>
                    <a:pt x="95" y="30"/>
                    <a:pt x="95" y="28"/>
                    <a:pt x="95" y="27"/>
                  </a:cubicBezTo>
                  <a:cubicBezTo>
                    <a:pt x="95" y="26"/>
                    <a:pt x="97" y="25"/>
                    <a:pt x="97" y="25"/>
                  </a:cubicBezTo>
                  <a:cubicBezTo>
                    <a:pt x="98" y="25"/>
                    <a:pt x="100" y="25"/>
                    <a:pt x="103" y="25"/>
                  </a:cubicBezTo>
                  <a:cubicBezTo>
                    <a:pt x="106" y="25"/>
                    <a:pt x="106" y="26"/>
                    <a:pt x="107" y="26"/>
                  </a:cubicBezTo>
                  <a:cubicBezTo>
                    <a:pt x="108" y="27"/>
                    <a:pt x="108" y="27"/>
                    <a:pt x="109" y="26"/>
                  </a:cubicBezTo>
                  <a:cubicBezTo>
                    <a:pt x="110" y="26"/>
                    <a:pt x="110" y="25"/>
                    <a:pt x="110" y="24"/>
                  </a:cubicBezTo>
                  <a:cubicBezTo>
                    <a:pt x="111" y="23"/>
                    <a:pt x="110" y="22"/>
                    <a:pt x="110" y="22"/>
                  </a:cubicBezTo>
                  <a:cubicBezTo>
                    <a:pt x="109" y="21"/>
                    <a:pt x="110" y="21"/>
                    <a:pt x="110" y="21"/>
                  </a:cubicBezTo>
                  <a:cubicBezTo>
                    <a:pt x="110" y="21"/>
                    <a:pt x="112" y="21"/>
                    <a:pt x="113" y="20"/>
                  </a:cubicBezTo>
                  <a:cubicBezTo>
                    <a:pt x="114" y="20"/>
                    <a:pt x="115" y="20"/>
                    <a:pt x="115" y="20"/>
                  </a:cubicBezTo>
                  <a:cubicBezTo>
                    <a:pt x="116" y="20"/>
                    <a:pt x="116" y="20"/>
                    <a:pt x="116" y="19"/>
                  </a:cubicBezTo>
                  <a:cubicBezTo>
                    <a:pt x="116" y="19"/>
                    <a:pt x="117" y="18"/>
                    <a:pt x="117" y="18"/>
                  </a:cubicBezTo>
                  <a:cubicBezTo>
                    <a:pt x="117" y="18"/>
                    <a:pt x="118" y="18"/>
                    <a:pt x="119" y="18"/>
                  </a:cubicBezTo>
                  <a:cubicBezTo>
                    <a:pt x="120" y="19"/>
                    <a:pt x="119" y="18"/>
                    <a:pt x="122" y="20"/>
                  </a:cubicBezTo>
                  <a:cubicBezTo>
                    <a:pt x="125" y="21"/>
                    <a:pt x="125" y="22"/>
                    <a:pt x="127" y="22"/>
                  </a:cubicBezTo>
                  <a:cubicBezTo>
                    <a:pt x="129" y="23"/>
                    <a:pt x="128" y="24"/>
                    <a:pt x="131" y="23"/>
                  </a:cubicBezTo>
                  <a:cubicBezTo>
                    <a:pt x="133" y="23"/>
                    <a:pt x="135" y="22"/>
                    <a:pt x="136" y="22"/>
                  </a:cubicBezTo>
                  <a:cubicBezTo>
                    <a:pt x="136" y="22"/>
                    <a:pt x="137" y="22"/>
                    <a:pt x="138" y="23"/>
                  </a:cubicBezTo>
                  <a:cubicBezTo>
                    <a:pt x="139" y="23"/>
                    <a:pt x="141" y="23"/>
                    <a:pt x="142" y="23"/>
                  </a:cubicBezTo>
                  <a:cubicBezTo>
                    <a:pt x="142" y="24"/>
                    <a:pt x="143" y="24"/>
                    <a:pt x="143" y="24"/>
                  </a:cubicBezTo>
                  <a:cubicBezTo>
                    <a:pt x="144" y="24"/>
                    <a:pt x="144" y="23"/>
                    <a:pt x="145" y="23"/>
                  </a:cubicBezTo>
                  <a:cubicBezTo>
                    <a:pt x="145" y="23"/>
                    <a:pt x="146" y="22"/>
                    <a:pt x="146" y="22"/>
                  </a:cubicBezTo>
                  <a:cubicBezTo>
                    <a:pt x="147" y="22"/>
                    <a:pt x="147" y="22"/>
                    <a:pt x="148" y="21"/>
                  </a:cubicBezTo>
                  <a:cubicBezTo>
                    <a:pt x="149" y="21"/>
                    <a:pt x="150" y="21"/>
                    <a:pt x="149" y="20"/>
                  </a:cubicBezTo>
                  <a:cubicBezTo>
                    <a:pt x="149" y="18"/>
                    <a:pt x="149" y="17"/>
                    <a:pt x="149" y="16"/>
                  </a:cubicBezTo>
                  <a:cubicBezTo>
                    <a:pt x="150" y="15"/>
                    <a:pt x="150" y="14"/>
                    <a:pt x="150" y="14"/>
                  </a:cubicBezTo>
                  <a:cubicBezTo>
                    <a:pt x="151" y="13"/>
                    <a:pt x="151" y="14"/>
                    <a:pt x="152" y="13"/>
                  </a:cubicBezTo>
                  <a:cubicBezTo>
                    <a:pt x="153" y="12"/>
                    <a:pt x="154" y="12"/>
                    <a:pt x="155" y="12"/>
                  </a:cubicBezTo>
                  <a:cubicBezTo>
                    <a:pt x="156" y="12"/>
                    <a:pt x="157" y="12"/>
                    <a:pt x="158" y="11"/>
                  </a:cubicBezTo>
                  <a:cubicBezTo>
                    <a:pt x="159" y="11"/>
                    <a:pt x="160" y="10"/>
                    <a:pt x="161" y="10"/>
                  </a:cubicBezTo>
                  <a:cubicBezTo>
                    <a:pt x="162" y="10"/>
                    <a:pt x="162" y="11"/>
                    <a:pt x="163" y="11"/>
                  </a:cubicBezTo>
                  <a:cubicBezTo>
                    <a:pt x="165" y="12"/>
                    <a:pt x="167" y="13"/>
                    <a:pt x="168" y="13"/>
                  </a:cubicBezTo>
                  <a:cubicBezTo>
                    <a:pt x="169" y="13"/>
                    <a:pt x="170" y="13"/>
                    <a:pt x="171" y="13"/>
                  </a:cubicBezTo>
                  <a:cubicBezTo>
                    <a:pt x="172" y="14"/>
                    <a:pt x="173" y="14"/>
                    <a:pt x="174" y="15"/>
                  </a:cubicBezTo>
                  <a:cubicBezTo>
                    <a:pt x="174" y="15"/>
                    <a:pt x="173" y="16"/>
                    <a:pt x="173" y="16"/>
                  </a:cubicBezTo>
                  <a:cubicBezTo>
                    <a:pt x="173" y="17"/>
                    <a:pt x="172" y="17"/>
                    <a:pt x="172" y="18"/>
                  </a:cubicBezTo>
                  <a:cubicBezTo>
                    <a:pt x="171" y="19"/>
                    <a:pt x="171" y="19"/>
                    <a:pt x="171" y="20"/>
                  </a:cubicBezTo>
                  <a:cubicBezTo>
                    <a:pt x="171" y="20"/>
                    <a:pt x="171" y="20"/>
                    <a:pt x="170" y="20"/>
                  </a:cubicBezTo>
                  <a:cubicBezTo>
                    <a:pt x="169" y="20"/>
                    <a:pt x="169" y="20"/>
                    <a:pt x="169" y="21"/>
                  </a:cubicBezTo>
                  <a:cubicBezTo>
                    <a:pt x="169" y="21"/>
                    <a:pt x="169" y="21"/>
                    <a:pt x="170" y="21"/>
                  </a:cubicBezTo>
                  <a:cubicBezTo>
                    <a:pt x="170" y="21"/>
                    <a:pt x="170" y="21"/>
                    <a:pt x="171" y="22"/>
                  </a:cubicBezTo>
                  <a:cubicBezTo>
                    <a:pt x="171" y="21"/>
                    <a:pt x="172" y="21"/>
                    <a:pt x="172" y="21"/>
                  </a:cubicBezTo>
                  <a:cubicBezTo>
                    <a:pt x="173" y="20"/>
                    <a:pt x="174" y="19"/>
                    <a:pt x="174" y="19"/>
                  </a:cubicBezTo>
                  <a:cubicBezTo>
                    <a:pt x="174" y="19"/>
                    <a:pt x="174" y="18"/>
                    <a:pt x="175" y="18"/>
                  </a:cubicBezTo>
                  <a:cubicBezTo>
                    <a:pt x="176" y="17"/>
                    <a:pt x="176" y="17"/>
                    <a:pt x="177" y="17"/>
                  </a:cubicBezTo>
                  <a:cubicBezTo>
                    <a:pt x="177" y="16"/>
                    <a:pt x="178" y="16"/>
                    <a:pt x="179" y="16"/>
                  </a:cubicBezTo>
                  <a:cubicBezTo>
                    <a:pt x="180" y="16"/>
                    <a:pt x="180" y="15"/>
                    <a:pt x="180" y="15"/>
                  </a:cubicBezTo>
                  <a:cubicBezTo>
                    <a:pt x="180" y="15"/>
                    <a:pt x="180" y="15"/>
                    <a:pt x="181" y="15"/>
                  </a:cubicBezTo>
                  <a:cubicBezTo>
                    <a:pt x="181" y="15"/>
                    <a:pt x="183" y="16"/>
                    <a:pt x="184" y="16"/>
                  </a:cubicBezTo>
                  <a:cubicBezTo>
                    <a:pt x="185" y="16"/>
                    <a:pt x="185" y="15"/>
                    <a:pt x="185" y="14"/>
                  </a:cubicBezTo>
                  <a:cubicBezTo>
                    <a:pt x="185" y="14"/>
                    <a:pt x="185" y="14"/>
                    <a:pt x="185" y="1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499" name="Freeform 503"/>
            <p:cNvSpPr>
              <a:spLocks/>
            </p:cNvSpPr>
            <p:nvPr/>
          </p:nvSpPr>
          <p:spPr bwMode="auto">
            <a:xfrm>
              <a:off x="4370388" y="2284414"/>
              <a:ext cx="277813" cy="396875"/>
            </a:xfrm>
            <a:custGeom>
              <a:avLst/>
              <a:gdLst>
                <a:gd name="T0" fmla="*/ 64 w 95"/>
                <a:gd name="T1" fmla="*/ 4 h 136"/>
                <a:gd name="T2" fmla="*/ 51 w 95"/>
                <a:gd name="T3" fmla="*/ 5 h 136"/>
                <a:gd name="T4" fmla="*/ 42 w 95"/>
                <a:gd name="T5" fmla="*/ 10 h 136"/>
                <a:gd name="T6" fmla="*/ 37 w 95"/>
                <a:gd name="T7" fmla="*/ 19 h 136"/>
                <a:gd name="T8" fmla="*/ 30 w 95"/>
                <a:gd name="T9" fmla="*/ 27 h 136"/>
                <a:gd name="T10" fmla="*/ 24 w 95"/>
                <a:gd name="T11" fmla="*/ 36 h 136"/>
                <a:gd name="T12" fmla="*/ 22 w 95"/>
                <a:gd name="T13" fmla="*/ 45 h 136"/>
                <a:gd name="T14" fmla="*/ 12 w 95"/>
                <a:gd name="T15" fmla="*/ 49 h 136"/>
                <a:gd name="T16" fmla="*/ 8 w 95"/>
                <a:gd name="T17" fmla="*/ 58 h 136"/>
                <a:gd name="T18" fmla="*/ 9 w 95"/>
                <a:gd name="T19" fmla="*/ 68 h 136"/>
                <a:gd name="T20" fmla="*/ 13 w 95"/>
                <a:gd name="T21" fmla="*/ 77 h 136"/>
                <a:gd name="T22" fmla="*/ 10 w 95"/>
                <a:gd name="T23" fmla="*/ 81 h 136"/>
                <a:gd name="T24" fmla="*/ 9 w 95"/>
                <a:gd name="T25" fmla="*/ 89 h 136"/>
                <a:gd name="T26" fmla="*/ 6 w 95"/>
                <a:gd name="T27" fmla="*/ 94 h 136"/>
                <a:gd name="T28" fmla="*/ 3 w 95"/>
                <a:gd name="T29" fmla="*/ 98 h 136"/>
                <a:gd name="T30" fmla="*/ 0 w 95"/>
                <a:gd name="T31" fmla="*/ 98 h 136"/>
                <a:gd name="T32" fmla="*/ 3 w 95"/>
                <a:gd name="T33" fmla="*/ 102 h 136"/>
                <a:gd name="T34" fmla="*/ 4 w 95"/>
                <a:gd name="T35" fmla="*/ 104 h 136"/>
                <a:gd name="T36" fmla="*/ 6 w 95"/>
                <a:gd name="T37" fmla="*/ 107 h 136"/>
                <a:gd name="T38" fmla="*/ 9 w 95"/>
                <a:gd name="T39" fmla="*/ 116 h 136"/>
                <a:gd name="T40" fmla="*/ 16 w 95"/>
                <a:gd name="T41" fmla="*/ 123 h 136"/>
                <a:gd name="T42" fmla="*/ 14 w 95"/>
                <a:gd name="T43" fmla="*/ 126 h 136"/>
                <a:gd name="T44" fmla="*/ 15 w 95"/>
                <a:gd name="T45" fmla="*/ 130 h 136"/>
                <a:gd name="T46" fmla="*/ 17 w 95"/>
                <a:gd name="T47" fmla="*/ 135 h 136"/>
                <a:gd name="T48" fmla="*/ 28 w 95"/>
                <a:gd name="T49" fmla="*/ 129 h 136"/>
                <a:gd name="T50" fmla="*/ 39 w 95"/>
                <a:gd name="T51" fmla="*/ 128 h 136"/>
                <a:gd name="T52" fmla="*/ 44 w 95"/>
                <a:gd name="T53" fmla="*/ 119 h 136"/>
                <a:gd name="T54" fmla="*/ 44 w 95"/>
                <a:gd name="T55" fmla="*/ 113 h 136"/>
                <a:gd name="T56" fmla="*/ 45 w 95"/>
                <a:gd name="T57" fmla="*/ 110 h 136"/>
                <a:gd name="T58" fmla="*/ 44 w 95"/>
                <a:gd name="T59" fmla="*/ 104 h 136"/>
                <a:gd name="T60" fmla="*/ 45 w 95"/>
                <a:gd name="T61" fmla="*/ 103 h 136"/>
                <a:gd name="T62" fmla="*/ 45 w 95"/>
                <a:gd name="T63" fmla="*/ 102 h 136"/>
                <a:gd name="T64" fmla="*/ 52 w 95"/>
                <a:gd name="T65" fmla="*/ 97 h 136"/>
                <a:gd name="T66" fmla="*/ 56 w 95"/>
                <a:gd name="T67" fmla="*/ 98 h 136"/>
                <a:gd name="T68" fmla="*/ 57 w 95"/>
                <a:gd name="T69" fmla="*/ 95 h 136"/>
                <a:gd name="T70" fmla="*/ 63 w 95"/>
                <a:gd name="T71" fmla="*/ 90 h 136"/>
                <a:gd name="T72" fmla="*/ 53 w 95"/>
                <a:gd name="T73" fmla="*/ 82 h 136"/>
                <a:gd name="T74" fmla="*/ 47 w 95"/>
                <a:gd name="T75" fmla="*/ 77 h 136"/>
                <a:gd name="T76" fmla="*/ 48 w 95"/>
                <a:gd name="T77" fmla="*/ 71 h 136"/>
                <a:gd name="T78" fmla="*/ 49 w 95"/>
                <a:gd name="T79" fmla="*/ 67 h 136"/>
                <a:gd name="T80" fmla="*/ 48 w 95"/>
                <a:gd name="T81" fmla="*/ 63 h 136"/>
                <a:gd name="T82" fmla="*/ 52 w 95"/>
                <a:gd name="T83" fmla="*/ 60 h 136"/>
                <a:gd name="T84" fmla="*/ 55 w 95"/>
                <a:gd name="T85" fmla="*/ 60 h 136"/>
                <a:gd name="T86" fmla="*/ 55 w 95"/>
                <a:gd name="T87" fmla="*/ 57 h 136"/>
                <a:gd name="T88" fmla="*/ 64 w 95"/>
                <a:gd name="T89" fmla="*/ 53 h 136"/>
                <a:gd name="T90" fmla="*/ 74 w 95"/>
                <a:gd name="T91" fmla="*/ 47 h 136"/>
                <a:gd name="T92" fmla="*/ 75 w 95"/>
                <a:gd name="T93" fmla="*/ 41 h 136"/>
                <a:gd name="T94" fmla="*/ 77 w 95"/>
                <a:gd name="T95" fmla="*/ 37 h 136"/>
                <a:gd name="T96" fmla="*/ 80 w 95"/>
                <a:gd name="T97" fmla="*/ 34 h 136"/>
                <a:gd name="T98" fmla="*/ 85 w 95"/>
                <a:gd name="T99" fmla="*/ 31 h 136"/>
                <a:gd name="T100" fmla="*/ 95 w 95"/>
                <a:gd name="T101" fmla="*/ 31 h 136"/>
                <a:gd name="T102" fmla="*/ 92 w 95"/>
                <a:gd name="T103" fmla="*/ 23 h 136"/>
                <a:gd name="T104" fmla="*/ 89 w 95"/>
                <a:gd name="T105" fmla="*/ 18 h 136"/>
                <a:gd name="T106" fmla="*/ 89 w 95"/>
                <a:gd name="T107" fmla="*/ 15 h 136"/>
                <a:gd name="T108" fmla="*/ 87 w 95"/>
                <a:gd name="T109" fmla="*/ 9 h 136"/>
                <a:gd name="T110" fmla="*/ 70 w 95"/>
                <a:gd name="T111" fmla="*/ 1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5" h="136">
                  <a:moveTo>
                    <a:pt x="67" y="0"/>
                  </a:moveTo>
                  <a:cubicBezTo>
                    <a:pt x="66" y="1"/>
                    <a:pt x="64" y="1"/>
                    <a:pt x="64" y="1"/>
                  </a:cubicBezTo>
                  <a:cubicBezTo>
                    <a:pt x="64" y="1"/>
                    <a:pt x="63" y="1"/>
                    <a:pt x="64" y="2"/>
                  </a:cubicBezTo>
                  <a:cubicBezTo>
                    <a:pt x="64" y="2"/>
                    <a:pt x="65" y="3"/>
                    <a:pt x="64" y="4"/>
                  </a:cubicBezTo>
                  <a:cubicBezTo>
                    <a:pt x="64" y="5"/>
                    <a:pt x="64" y="6"/>
                    <a:pt x="63" y="6"/>
                  </a:cubicBezTo>
                  <a:cubicBezTo>
                    <a:pt x="62" y="7"/>
                    <a:pt x="62" y="7"/>
                    <a:pt x="61" y="6"/>
                  </a:cubicBezTo>
                  <a:cubicBezTo>
                    <a:pt x="60" y="6"/>
                    <a:pt x="60" y="5"/>
                    <a:pt x="57" y="5"/>
                  </a:cubicBezTo>
                  <a:cubicBezTo>
                    <a:pt x="54" y="5"/>
                    <a:pt x="52" y="5"/>
                    <a:pt x="51" y="5"/>
                  </a:cubicBezTo>
                  <a:cubicBezTo>
                    <a:pt x="51" y="5"/>
                    <a:pt x="49" y="6"/>
                    <a:pt x="49" y="7"/>
                  </a:cubicBezTo>
                  <a:cubicBezTo>
                    <a:pt x="49" y="8"/>
                    <a:pt x="49" y="10"/>
                    <a:pt x="49" y="10"/>
                  </a:cubicBezTo>
                  <a:cubicBezTo>
                    <a:pt x="49" y="10"/>
                    <a:pt x="48" y="10"/>
                    <a:pt x="47" y="10"/>
                  </a:cubicBezTo>
                  <a:cubicBezTo>
                    <a:pt x="46" y="10"/>
                    <a:pt x="43" y="10"/>
                    <a:pt x="42" y="10"/>
                  </a:cubicBezTo>
                  <a:cubicBezTo>
                    <a:pt x="41" y="11"/>
                    <a:pt x="41" y="10"/>
                    <a:pt x="39" y="12"/>
                  </a:cubicBezTo>
                  <a:cubicBezTo>
                    <a:pt x="38" y="14"/>
                    <a:pt x="37" y="15"/>
                    <a:pt x="36" y="15"/>
                  </a:cubicBezTo>
                  <a:cubicBezTo>
                    <a:pt x="35" y="16"/>
                    <a:pt x="36" y="17"/>
                    <a:pt x="36" y="17"/>
                  </a:cubicBezTo>
                  <a:cubicBezTo>
                    <a:pt x="37" y="17"/>
                    <a:pt x="37" y="18"/>
                    <a:pt x="37" y="19"/>
                  </a:cubicBezTo>
                  <a:cubicBezTo>
                    <a:pt x="37" y="19"/>
                    <a:pt x="35" y="21"/>
                    <a:pt x="34" y="21"/>
                  </a:cubicBezTo>
                  <a:cubicBezTo>
                    <a:pt x="33" y="22"/>
                    <a:pt x="33" y="23"/>
                    <a:pt x="32" y="24"/>
                  </a:cubicBezTo>
                  <a:cubicBezTo>
                    <a:pt x="31" y="24"/>
                    <a:pt x="31" y="26"/>
                    <a:pt x="31" y="26"/>
                  </a:cubicBezTo>
                  <a:cubicBezTo>
                    <a:pt x="31" y="26"/>
                    <a:pt x="31" y="27"/>
                    <a:pt x="30" y="27"/>
                  </a:cubicBezTo>
                  <a:cubicBezTo>
                    <a:pt x="29" y="27"/>
                    <a:pt x="26" y="27"/>
                    <a:pt x="26" y="28"/>
                  </a:cubicBezTo>
                  <a:cubicBezTo>
                    <a:pt x="25" y="28"/>
                    <a:pt x="25" y="28"/>
                    <a:pt x="25" y="29"/>
                  </a:cubicBezTo>
                  <a:cubicBezTo>
                    <a:pt x="25" y="30"/>
                    <a:pt x="25" y="30"/>
                    <a:pt x="25" y="31"/>
                  </a:cubicBezTo>
                  <a:cubicBezTo>
                    <a:pt x="25" y="32"/>
                    <a:pt x="25" y="36"/>
                    <a:pt x="24" y="36"/>
                  </a:cubicBezTo>
                  <a:cubicBezTo>
                    <a:pt x="24" y="37"/>
                    <a:pt x="23" y="38"/>
                    <a:pt x="22" y="39"/>
                  </a:cubicBezTo>
                  <a:cubicBezTo>
                    <a:pt x="21" y="40"/>
                    <a:pt x="19" y="42"/>
                    <a:pt x="19" y="42"/>
                  </a:cubicBezTo>
                  <a:cubicBezTo>
                    <a:pt x="19" y="42"/>
                    <a:pt x="19" y="43"/>
                    <a:pt x="20" y="43"/>
                  </a:cubicBezTo>
                  <a:cubicBezTo>
                    <a:pt x="21" y="44"/>
                    <a:pt x="22" y="44"/>
                    <a:pt x="22" y="45"/>
                  </a:cubicBezTo>
                  <a:cubicBezTo>
                    <a:pt x="22" y="45"/>
                    <a:pt x="22" y="48"/>
                    <a:pt x="21" y="48"/>
                  </a:cubicBezTo>
                  <a:cubicBezTo>
                    <a:pt x="19" y="48"/>
                    <a:pt x="17" y="48"/>
                    <a:pt x="17" y="48"/>
                  </a:cubicBezTo>
                  <a:cubicBezTo>
                    <a:pt x="16" y="48"/>
                    <a:pt x="14" y="48"/>
                    <a:pt x="14" y="48"/>
                  </a:cubicBezTo>
                  <a:cubicBezTo>
                    <a:pt x="13" y="48"/>
                    <a:pt x="13" y="48"/>
                    <a:pt x="12" y="49"/>
                  </a:cubicBezTo>
                  <a:cubicBezTo>
                    <a:pt x="11" y="49"/>
                    <a:pt x="9" y="51"/>
                    <a:pt x="8" y="52"/>
                  </a:cubicBezTo>
                  <a:cubicBezTo>
                    <a:pt x="8" y="54"/>
                    <a:pt x="7" y="55"/>
                    <a:pt x="7" y="55"/>
                  </a:cubicBezTo>
                  <a:cubicBezTo>
                    <a:pt x="7" y="56"/>
                    <a:pt x="6" y="56"/>
                    <a:pt x="7" y="57"/>
                  </a:cubicBezTo>
                  <a:cubicBezTo>
                    <a:pt x="7" y="57"/>
                    <a:pt x="8" y="58"/>
                    <a:pt x="8" y="58"/>
                  </a:cubicBezTo>
                  <a:cubicBezTo>
                    <a:pt x="8" y="59"/>
                    <a:pt x="8" y="59"/>
                    <a:pt x="8" y="60"/>
                  </a:cubicBezTo>
                  <a:cubicBezTo>
                    <a:pt x="8" y="60"/>
                    <a:pt x="8" y="63"/>
                    <a:pt x="8" y="64"/>
                  </a:cubicBezTo>
                  <a:cubicBezTo>
                    <a:pt x="8" y="64"/>
                    <a:pt x="9" y="65"/>
                    <a:pt x="9" y="65"/>
                  </a:cubicBezTo>
                  <a:cubicBezTo>
                    <a:pt x="9" y="66"/>
                    <a:pt x="9" y="68"/>
                    <a:pt x="9" y="68"/>
                  </a:cubicBezTo>
                  <a:cubicBezTo>
                    <a:pt x="9" y="69"/>
                    <a:pt x="8" y="72"/>
                    <a:pt x="10" y="72"/>
                  </a:cubicBezTo>
                  <a:cubicBezTo>
                    <a:pt x="11" y="73"/>
                    <a:pt x="12" y="73"/>
                    <a:pt x="13" y="74"/>
                  </a:cubicBezTo>
                  <a:cubicBezTo>
                    <a:pt x="13" y="74"/>
                    <a:pt x="14" y="75"/>
                    <a:pt x="13" y="76"/>
                  </a:cubicBezTo>
                  <a:cubicBezTo>
                    <a:pt x="13" y="76"/>
                    <a:pt x="13" y="77"/>
                    <a:pt x="13" y="77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10" y="78"/>
                    <a:pt x="10" y="78"/>
                    <a:pt x="10" y="78"/>
                  </a:cubicBezTo>
                  <a:cubicBezTo>
                    <a:pt x="10" y="78"/>
                    <a:pt x="9" y="78"/>
                    <a:pt x="10" y="79"/>
                  </a:cubicBezTo>
                  <a:cubicBezTo>
                    <a:pt x="10" y="80"/>
                    <a:pt x="10" y="80"/>
                    <a:pt x="10" y="81"/>
                  </a:cubicBezTo>
                  <a:cubicBezTo>
                    <a:pt x="11" y="82"/>
                    <a:pt x="11" y="83"/>
                    <a:pt x="12" y="83"/>
                  </a:cubicBezTo>
                  <a:cubicBezTo>
                    <a:pt x="12" y="84"/>
                    <a:pt x="12" y="84"/>
                    <a:pt x="12" y="85"/>
                  </a:cubicBezTo>
                  <a:cubicBezTo>
                    <a:pt x="12" y="85"/>
                    <a:pt x="12" y="86"/>
                    <a:pt x="12" y="87"/>
                  </a:cubicBezTo>
                  <a:cubicBezTo>
                    <a:pt x="11" y="88"/>
                    <a:pt x="10" y="89"/>
                    <a:pt x="9" y="89"/>
                  </a:cubicBezTo>
                  <a:cubicBezTo>
                    <a:pt x="9" y="89"/>
                    <a:pt x="7" y="89"/>
                    <a:pt x="7" y="89"/>
                  </a:cubicBezTo>
                  <a:cubicBezTo>
                    <a:pt x="7" y="89"/>
                    <a:pt x="6" y="90"/>
                    <a:pt x="6" y="90"/>
                  </a:cubicBezTo>
                  <a:cubicBezTo>
                    <a:pt x="6" y="91"/>
                    <a:pt x="5" y="91"/>
                    <a:pt x="5" y="92"/>
                  </a:cubicBezTo>
                  <a:cubicBezTo>
                    <a:pt x="5" y="93"/>
                    <a:pt x="5" y="93"/>
                    <a:pt x="6" y="94"/>
                  </a:cubicBezTo>
                  <a:cubicBezTo>
                    <a:pt x="6" y="94"/>
                    <a:pt x="6" y="95"/>
                    <a:pt x="6" y="95"/>
                  </a:cubicBezTo>
                  <a:cubicBezTo>
                    <a:pt x="6" y="96"/>
                    <a:pt x="6" y="96"/>
                    <a:pt x="5" y="97"/>
                  </a:cubicBezTo>
                  <a:cubicBezTo>
                    <a:pt x="5" y="99"/>
                    <a:pt x="4" y="99"/>
                    <a:pt x="4" y="99"/>
                  </a:cubicBezTo>
                  <a:cubicBezTo>
                    <a:pt x="4" y="99"/>
                    <a:pt x="4" y="99"/>
                    <a:pt x="3" y="98"/>
                  </a:cubicBezTo>
                  <a:cubicBezTo>
                    <a:pt x="3" y="98"/>
                    <a:pt x="2" y="97"/>
                    <a:pt x="2" y="97"/>
                  </a:cubicBezTo>
                  <a:cubicBezTo>
                    <a:pt x="2" y="97"/>
                    <a:pt x="2" y="97"/>
                    <a:pt x="1" y="97"/>
                  </a:cubicBezTo>
                  <a:cubicBezTo>
                    <a:pt x="1" y="97"/>
                    <a:pt x="1" y="97"/>
                    <a:pt x="0" y="97"/>
                  </a:cubicBezTo>
                  <a:cubicBezTo>
                    <a:pt x="0" y="97"/>
                    <a:pt x="0" y="98"/>
                    <a:pt x="0" y="98"/>
                  </a:cubicBezTo>
                  <a:cubicBezTo>
                    <a:pt x="0" y="98"/>
                    <a:pt x="1" y="99"/>
                    <a:pt x="1" y="99"/>
                  </a:cubicBezTo>
                  <a:cubicBezTo>
                    <a:pt x="1" y="99"/>
                    <a:pt x="1" y="99"/>
                    <a:pt x="1" y="99"/>
                  </a:cubicBezTo>
                  <a:cubicBezTo>
                    <a:pt x="1" y="100"/>
                    <a:pt x="1" y="100"/>
                    <a:pt x="2" y="101"/>
                  </a:cubicBezTo>
                  <a:cubicBezTo>
                    <a:pt x="2" y="101"/>
                    <a:pt x="2" y="102"/>
                    <a:pt x="3" y="102"/>
                  </a:cubicBezTo>
                  <a:cubicBezTo>
                    <a:pt x="3" y="102"/>
                    <a:pt x="2" y="103"/>
                    <a:pt x="2" y="104"/>
                  </a:cubicBezTo>
                  <a:cubicBezTo>
                    <a:pt x="3" y="104"/>
                    <a:pt x="3" y="104"/>
                    <a:pt x="3" y="104"/>
                  </a:cubicBezTo>
                  <a:cubicBezTo>
                    <a:pt x="4" y="104"/>
                    <a:pt x="3" y="104"/>
                    <a:pt x="4" y="105"/>
                  </a:cubicBezTo>
                  <a:cubicBezTo>
                    <a:pt x="4" y="105"/>
                    <a:pt x="4" y="105"/>
                    <a:pt x="4" y="104"/>
                  </a:cubicBezTo>
                  <a:cubicBezTo>
                    <a:pt x="4" y="104"/>
                    <a:pt x="4" y="104"/>
                    <a:pt x="5" y="104"/>
                  </a:cubicBezTo>
                  <a:cubicBezTo>
                    <a:pt x="5" y="104"/>
                    <a:pt x="6" y="105"/>
                    <a:pt x="6" y="105"/>
                  </a:cubicBezTo>
                  <a:cubicBezTo>
                    <a:pt x="6" y="105"/>
                    <a:pt x="6" y="105"/>
                    <a:pt x="6" y="106"/>
                  </a:cubicBezTo>
                  <a:cubicBezTo>
                    <a:pt x="6" y="107"/>
                    <a:pt x="6" y="107"/>
                    <a:pt x="6" y="107"/>
                  </a:cubicBezTo>
                  <a:cubicBezTo>
                    <a:pt x="5" y="108"/>
                    <a:pt x="5" y="109"/>
                    <a:pt x="5" y="109"/>
                  </a:cubicBezTo>
                  <a:cubicBezTo>
                    <a:pt x="5" y="109"/>
                    <a:pt x="5" y="110"/>
                    <a:pt x="7" y="111"/>
                  </a:cubicBezTo>
                  <a:cubicBezTo>
                    <a:pt x="8" y="113"/>
                    <a:pt x="7" y="114"/>
                    <a:pt x="8" y="114"/>
                  </a:cubicBezTo>
                  <a:cubicBezTo>
                    <a:pt x="8" y="115"/>
                    <a:pt x="8" y="115"/>
                    <a:pt x="9" y="116"/>
                  </a:cubicBezTo>
                  <a:cubicBezTo>
                    <a:pt x="10" y="117"/>
                    <a:pt x="11" y="118"/>
                    <a:pt x="11" y="119"/>
                  </a:cubicBezTo>
                  <a:cubicBezTo>
                    <a:pt x="12" y="120"/>
                    <a:pt x="12" y="120"/>
                    <a:pt x="13" y="121"/>
                  </a:cubicBezTo>
                  <a:cubicBezTo>
                    <a:pt x="14" y="122"/>
                    <a:pt x="14" y="122"/>
                    <a:pt x="15" y="122"/>
                  </a:cubicBezTo>
                  <a:cubicBezTo>
                    <a:pt x="15" y="122"/>
                    <a:pt x="15" y="123"/>
                    <a:pt x="16" y="123"/>
                  </a:cubicBezTo>
                  <a:cubicBezTo>
                    <a:pt x="16" y="124"/>
                    <a:pt x="15" y="124"/>
                    <a:pt x="15" y="124"/>
                  </a:cubicBezTo>
                  <a:cubicBezTo>
                    <a:pt x="14" y="124"/>
                    <a:pt x="14" y="124"/>
                    <a:pt x="13" y="124"/>
                  </a:cubicBezTo>
                  <a:cubicBezTo>
                    <a:pt x="13" y="124"/>
                    <a:pt x="13" y="124"/>
                    <a:pt x="13" y="125"/>
                  </a:cubicBezTo>
                  <a:cubicBezTo>
                    <a:pt x="13" y="125"/>
                    <a:pt x="14" y="125"/>
                    <a:pt x="14" y="126"/>
                  </a:cubicBezTo>
                  <a:cubicBezTo>
                    <a:pt x="15" y="126"/>
                    <a:pt x="14" y="127"/>
                    <a:pt x="14" y="127"/>
                  </a:cubicBezTo>
                  <a:cubicBezTo>
                    <a:pt x="13" y="127"/>
                    <a:pt x="13" y="127"/>
                    <a:pt x="12" y="127"/>
                  </a:cubicBezTo>
                  <a:cubicBezTo>
                    <a:pt x="12" y="127"/>
                    <a:pt x="12" y="127"/>
                    <a:pt x="13" y="128"/>
                  </a:cubicBezTo>
                  <a:cubicBezTo>
                    <a:pt x="14" y="129"/>
                    <a:pt x="14" y="129"/>
                    <a:pt x="15" y="130"/>
                  </a:cubicBezTo>
                  <a:cubicBezTo>
                    <a:pt x="15" y="131"/>
                    <a:pt x="15" y="131"/>
                    <a:pt x="16" y="132"/>
                  </a:cubicBezTo>
                  <a:cubicBezTo>
                    <a:pt x="16" y="132"/>
                    <a:pt x="17" y="133"/>
                    <a:pt x="17" y="133"/>
                  </a:cubicBezTo>
                  <a:cubicBezTo>
                    <a:pt x="17" y="134"/>
                    <a:pt x="16" y="134"/>
                    <a:pt x="16" y="134"/>
                  </a:cubicBezTo>
                  <a:cubicBezTo>
                    <a:pt x="15" y="135"/>
                    <a:pt x="16" y="135"/>
                    <a:pt x="17" y="135"/>
                  </a:cubicBezTo>
                  <a:cubicBezTo>
                    <a:pt x="18" y="136"/>
                    <a:pt x="21" y="135"/>
                    <a:pt x="22" y="135"/>
                  </a:cubicBezTo>
                  <a:cubicBezTo>
                    <a:pt x="23" y="135"/>
                    <a:pt x="25" y="136"/>
                    <a:pt x="26" y="136"/>
                  </a:cubicBezTo>
                  <a:cubicBezTo>
                    <a:pt x="26" y="135"/>
                    <a:pt x="27" y="133"/>
                    <a:pt x="26" y="133"/>
                  </a:cubicBezTo>
                  <a:cubicBezTo>
                    <a:pt x="26" y="132"/>
                    <a:pt x="26" y="130"/>
                    <a:pt x="28" y="129"/>
                  </a:cubicBezTo>
                  <a:cubicBezTo>
                    <a:pt x="29" y="128"/>
                    <a:pt x="28" y="129"/>
                    <a:pt x="29" y="129"/>
                  </a:cubicBezTo>
                  <a:cubicBezTo>
                    <a:pt x="30" y="129"/>
                    <a:pt x="30" y="129"/>
                    <a:pt x="31" y="128"/>
                  </a:cubicBezTo>
                  <a:cubicBezTo>
                    <a:pt x="32" y="128"/>
                    <a:pt x="35" y="128"/>
                    <a:pt x="36" y="127"/>
                  </a:cubicBezTo>
                  <a:cubicBezTo>
                    <a:pt x="38" y="127"/>
                    <a:pt x="38" y="128"/>
                    <a:pt x="39" y="128"/>
                  </a:cubicBezTo>
                  <a:cubicBezTo>
                    <a:pt x="40" y="127"/>
                    <a:pt x="40" y="127"/>
                    <a:pt x="40" y="126"/>
                  </a:cubicBezTo>
                  <a:cubicBezTo>
                    <a:pt x="41" y="126"/>
                    <a:pt x="41" y="124"/>
                    <a:pt x="42" y="123"/>
                  </a:cubicBezTo>
                  <a:cubicBezTo>
                    <a:pt x="43" y="122"/>
                    <a:pt x="43" y="122"/>
                    <a:pt x="43" y="121"/>
                  </a:cubicBezTo>
                  <a:cubicBezTo>
                    <a:pt x="43" y="120"/>
                    <a:pt x="44" y="119"/>
                    <a:pt x="44" y="119"/>
                  </a:cubicBezTo>
                  <a:cubicBezTo>
                    <a:pt x="45" y="119"/>
                    <a:pt x="44" y="118"/>
                    <a:pt x="44" y="118"/>
                  </a:cubicBezTo>
                  <a:cubicBezTo>
                    <a:pt x="44" y="117"/>
                    <a:pt x="43" y="117"/>
                    <a:pt x="43" y="116"/>
                  </a:cubicBezTo>
                  <a:cubicBezTo>
                    <a:pt x="43" y="115"/>
                    <a:pt x="44" y="115"/>
                    <a:pt x="45" y="114"/>
                  </a:cubicBezTo>
                  <a:cubicBezTo>
                    <a:pt x="46" y="113"/>
                    <a:pt x="45" y="113"/>
                    <a:pt x="44" y="113"/>
                  </a:cubicBezTo>
                  <a:cubicBezTo>
                    <a:pt x="44" y="113"/>
                    <a:pt x="44" y="113"/>
                    <a:pt x="44" y="112"/>
                  </a:cubicBezTo>
                  <a:cubicBezTo>
                    <a:pt x="44" y="112"/>
                    <a:pt x="45" y="112"/>
                    <a:pt x="44" y="111"/>
                  </a:cubicBezTo>
                  <a:cubicBezTo>
                    <a:pt x="44" y="110"/>
                    <a:pt x="44" y="110"/>
                    <a:pt x="44" y="110"/>
                  </a:cubicBezTo>
                  <a:cubicBezTo>
                    <a:pt x="44" y="110"/>
                    <a:pt x="45" y="110"/>
                    <a:pt x="45" y="110"/>
                  </a:cubicBezTo>
                  <a:cubicBezTo>
                    <a:pt x="46" y="110"/>
                    <a:pt x="45" y="109"/>
                    <a:pt x="45" y="109"/>
                  </a:cubicBezTo>
                  <a:cubicBezTo>
                    <a:pt x="45" y="109"/>
                    <a:pt x="45" y="108"/>
                    <a:pt x="45" y="108"/>
                  </a:cubicBezTo>
                  <a:cubicBezTo>
                    <a:pt x="46" y="107"/>
                    <a:pt x="45" y="106"/>
                    <a:pt x="45" y="106"/>
                  </a:cubicBezTo>
                  <a:cubicBezTo>
                    <a:pt x="45" y="105"/>
                    <a:pt x="45" y="105"/>
                    <a:pt x="44" y="104"/>
                  </a:cubicBezTo>
                  <a:cubicBezTo>
                    <a:pt x="44" y="104"/>
                    <a:pt x="44" y="104"/>
                    <a:pt x="44" y="104"/>
                  </a:cubicBezTo>
                  <a:cubicBezTo>
                    <a:pt x="44" y="103"/>
                    <a:pt x="45" y="104"/>
                    <a:pt x="46" y="104"/>
                  </a:cubicBezTo>
                  <a:cubicBezTo>
                    <a:pt x="46" y="104"/>
                    <a:pt x="46" y="104"/>
                    <a:pt x="46" y="104"/>
                  </a:cubicBezTo>
                  <a:cubicBezTo>
                    <a:pt x="46" y="104"/>
                    <a:pt x="46" y="103"/>
                    <a:pt x="45" y="103"/>
                  </a:cubicBezTo>
                  <a:cubicBezTo>
                    <a:pt x="45" y="102"/>
                    <a:pt x="45" y="103"/>
                    <a:pt x="44" y="103"/>
                  </a:cubicBezTo>
                  <a:cubicBezTo>
                    <a:pt x="42" y="103"/>
                    <a:pt x="42" y="103"/>
                    <a:pt x="41" y="103"/>
                  </a:cubicBezTo>
                  <a:cubicBezTo>
                    <a:pt x="41" y="102"/>
                    <a:pt x="42" y="102"/>
                    <a:pt x="43" y="102"/>
                  </a:cubicBezTo>
                  <a:cubicBezTo>
                    <a:pt x="44" y="102"/>
                    <a:pt x="44" y="102"/>
                    <a:pt x="45" y="102"/>
                  </a:cubicBezTo>
                  <a:cubicBezTo>
                    <a:pt x="46" y="102"/>
                    <a:pt x="46" y="102"/>
                    <a:pt x="48" y="101"/>
                  </a:cubicBezTo>
                  <a:cubicBezTo>
                    <a:pt x="49" y="101"/>
                    <a:pt x="49" y="101"/>
                    <a:pt x="49" y="100"/>
                  </a:cubicBezTo>
                  <a:cubicBezTo>
                    <a:pt x="50" y="100"/>
                    <a:pt x="50" y="100"/>
                    <a:pt x="51" y="99"/>
                  </a:cubicBezTo>
                  <a:cubicBezTo>
                    <a:pt x="52" y="98"/>
                    <a:pt x="51" y="98"/>
                    <a:pt x="52" y="97"/>
                  </a:cubicBezTo>
                  <a:cubicBezTo>
                    <a:pt x="53" y="97"/>
                    <a:pt x="53" y="98"/>
                    <a:pt x="53" y="99"/>
                  </a:cubicBezTo>
                  <a:cubicBezTo>
                    <a:pt x="53" y="99"/>
                    <a:pt x="53" y="100"/>
                    <a:pt x="53" y="100"/>
                  </a:cubicBezTo>
                  <a:cubicBezTo>
                    <a:pt x="53" y="101"/>
                    <a:pt x="53" y="99"/>
                    <a:pt x="54" y="99"/>
                  </a:cubicBezTo>
                  <a:cubicBezTo>
                    <a:pt x="55" y="98"/>
                    <a:pt x="55" y="98"/>
                    <a:pt x="56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6"/>
                    <a:pt x="57" y="95"/>
                    <a:pt x="57" y="95"/>
                  </a:cubicBezTo>
                  <a:cubicBezTo>
                    <a:pt x="58" y="95"/>
                    <a:pt x="58" y="95"/>
                    <a:pt x="58" y="95"/>
                  </a:cubicBezTo>
                  <a:cubicBezTo>
                    <a:pt x="58" y="95"/>
                    <a:pt x="58" y="95"/>
                    <a:pt x="57" y="95"/>
                  </a:cubicBezTo>
                  <a:cubicBezTo>
                    <a:pt x="56" y="95"/>
                    <a:pt x="57" y="94"/>
                    <a:pt x="57" y="94"/>
                  </a:cubicBezTo>
                  <a:cubicBezTo>
                    <a:pt x="57" y="93"/>
                    <a:pt x="58" y="93"/>
                    <a:pt x="58" y="93"/>
                  </a:cubicBezTo>
                  <a:cubicBezTo>
                    <a:pt x="59" y="93"/>
                    <a:pt x="60" y="92"/>
                    <a:pt x="61" y="91"/>
                  </a:cubicBezTo>
                  <a:cubicBezTo>
                    <a:pt x="61" y="90"/>
                    <a:pt x="62" y="91"/>
                    <a:pt x="63" y="90"/>
                  </a:cubicBezTo>
                  <a:cubicBezTo>
                    <a:pt x="63" y="90"/>
                    <a:pt x="61" y="89"/>
                    <a:pt x="61" y="88"/>
                  </a:cubicBezTo>
                  <a:cubicBezTo>
                    <a:pt x="60" y="88"/>
                    <a:pt x="60" y="87"/>
                    <a:pt x="60" y="87"/>
                  </a:cubicBezTo>
                  <a:cubicBezTo>
                    <a:pt x="59" y="87"/>
                    <a:pt x="59" y="87"/>
                    <a:pt x="58" y="85"/>
                  </a:cubicBezTo>
                  <a:cubicBezTo>
                    <a:pt x="57" y="84"/>
                    <a:pt x="54" y="83"/>
                    <a:pt x="53" y="82"/>
                  </a:cubicBezTo>
                  <a:cubicBezTo>
                    <a:pt x="52" y="82"/>
                    <a:pt x="52" y="82"/>
                    <a:pt x="51" y="82"/>
                  </a:cubicBezTo>
                  <a:cubicBezTo>
                    <a:pt x="51" y="81"/>
                    <a:pt x="50" y="81"/>
                    <a:pt x="49" y="81"/>
                  </a:cubicBezTo>
                  <a:cubicBezTo>
                    <a:pt x="48" y="80"/>
                    <a:pt x="48" y="80"/>
                    <a:pt x="48" y="79"/>
                  </a:cubicBezTo>
                  <a:cubicBezTo>
                    <a:pt x="47" y="79"/>
                    <a:pt x="47" y="78"/>
                    <a:pt x="47" y="77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3"/>
                    <a:pt x="46" y="72"/>
                    <a:pt x="46" y="72"/>
                  </a:cubicBezTo>
                  <a:cubicBezTo>
                    <a:pt x="46" y="71"/>
                    <a:pt x="47" y="71"/>
                    <a:pt x="48" y="71"/>
                  </a:cubicBezTo>
                  <a:cubicBezTo>
                    <a:pt x="48" y="71"/>
                    <a:pt x="48" y="71"/>
                    <a:pt x="49" y="72"/>
                  </a:cubicBezTo>
                  <a:cubicBezTo>
                    <a:pt x="49" y="71"/>
                    <a:pt x="49" y="71"/>
                    <a:pt x="48" y="71"/>
                  </a:cubicBezTo>
                  <a:cubicBezTo>
                    <a:pt x="48" y="70"/>
                    <a:pt x="48" y="70"/>
                    <a:pt x="48" y="69"/>
                  </a:cubicBezTo>
                  <a:cubicBezTo>
                    <a:pt x="48" y="69"/>
                    <a:pt x="48" y="67"/>
                    <a:pt x="49" y="67"/>
                  </a:cubicBezTo>
                  <a:cubicBezTo>
                    <a:pt x="50" y="67"/>
                    <a:pt x="50" y="66"/>
                    <a:pt x="50" y="66"/>
                  </a:cubicBezTo>
                  <a:cubicBezTo>
                    <a:pt x="50" y="66"/>
                    <a:pt x="49" y="66"/>
                    <a:pt x="49" y="66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48" y="64"/>
                    <a:pt x="47" y="64"/>
                    <a:pt x="48" y="63"/>
                  </a:cubicBezTo>
                  <a:cubicBezTo>
                    <a:pt x="48" y="62"/>
                    <a:pt x="48" y="63"/>
                    <a:pt x="49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4"/>
                    <a:pt x="51" y="63"/>
                    <a:pt x="52" y="63"/>
                  </a:cubicBezTo>
                  <a:cubicBezTo>
                    <a:pt x="52" y="63"/>
                    <a:pt x="52" y="61"/>
                    <a:pt x="52" y="60"/>
                  </a:cubicBezTo>
                  <a:cubicBezTo>
                    <a:pt x="52" y="60"/>
                    <a:pt x="50" y="59"/>
                    <a:pt x="50" y="59"/>
                  </a:cubicBezTo>
                  <a:cubicBezTo>
                    <a:pt x="49" y="58"/>
                    <a:pt x="49" y="58"/>
                    <a:pt x="50" y="58"/>
                  </a:cubicBezTo>
                  <a:cubicBezTo>
                    <a:pt x="50" y="57"/>
                    <a:pt x="51" y="59"/>
                    <a:pt x="51" y="59"/>
                  </a:cubicBezTo>
                  <a:cubicBezTo>
                    <a:pt x="52" y="60"/>
                    <a:pt x="54" y="60"/>
                    <a:pt x="55" y="60"/>
                  </a:cubicBezTo>
                  <a:cubicBezTo>
                    <a:pt x="56" y="60"/>
                    <a:pt x="55" y="59"/>
                    <a:pt x="55" y="59"/>
                  </a:cubicBezTo>
                  <a:cubicBezTo>
                    <a:pt x="55" y="59"/>
                    <a:pt x="55" y="59"/>
                    <a:pt x="54" y="59"/>
                  </a:cubicBezTo>
                  <a:cubicBezTo>
                    <a:pt x="54" y="59"/>
                    <a:pt x="54" y="58"/>
                    <a:pt x="54" y="58"/>
                  </a:cubicBezTo>
                  <a:cubicBezTo>
                    <a:pt x="54" y="58"/>
                    <a:pt x="55" y="58"/>
                    <a:pt x="55" y="57"/>
                  </a:cubicBezTo>
                  <a:cubicBezTo>
                    <a:pt x="56" y="57"/>
                    <a:pt x="57" y="56"/>
                    <a:pt x="59" y="56"/>
                  </a:cubicBezTo>
                  <a:cubicBezTo>
                    <a:pt x="60" y="56"/>
                    <a:pt x="60" y="55"/>
                    <a:pt x="61" y="55"/>
                  </a:cubicBezTo>
                  <a:cubicBezTo>
                    <a:pt x="61" y="54"/>
                    <a:pt x="62" y="54"/>
                    <a:pt x="63" y="53"/>
                  </a:cubicBezTo>
                  <a:cubicBezTo>
                    <a:pt x="64" y="53"/>
                    <a:pt x="64" y="53"/>
                    <a:pt x="64" y="53"/>
                  </a:cubicBezTo>
                  <a:cubicBezTo>
                    <a:pt x="64" y="53"/>
                    <a:pt x="65" y="53"/>
                    <a:pt x="65" y="53"/>
                  </a:cubicBezTo>
                  <a:cubicBezTo>
                    <a:pt x="66" y="52"/>
                    <a:pt x="67" y="52"/>
                    <a:pt x="68" y="52"/>
                  </a:cubicBezTo>
                  <a:cubicBezTo>
                    <a:pt x="70" y="51"/>
                    <a:pt x="71" y="51"/>
                    <a:pt x="72" y="50"/>
                  </a:cubicBezTo>
                  <a:cubicBezTo>
                    <a:pt x="73" y="49"/>
                    <a:pt x="73" y="48"/>
                    <a:pt x="74" y="47"/>
                  </a:cubicBezTo>
                  <a:cubicBezTo>
                    <a:pt x="75" y="47"/>
                    <a:pt x="76" y="45"/>
                    <a:pt x="77" y="45"/>
                  </a:cubicBezTo>
                  <a:cubicBezTo>
                    <a:pt x="78" y="44"/>
                    <a:pt x="78" y="44"/>
                    <a:pt x="78" y="43"/>
                  </a:cubicBezTo>
                  <a:cubicBezTo>
                    <a:pt x="77" y="43"/>
                    <a:pt x="76" y="43"/>
                    <a:pt x="76" y="43"/>
                  </a:cubicBezTo>
                  <a:cubicBezTo>
                    <a:pt x="75" y="42"/>
                    <a:pt x="75" y="42"/>
                    <a:pt x="75" y="41"/>
                  </a:cubicBezTo>
                  <a:cubicBezTo>
                    <a:pt x="75" y="40"/>
                    <a:pt x="74" y="41"/>
                    <a:pt x="74" y="40"/>
                  </a:cubicBezTo>
                  <a:cubicBezTo>
                    <a:pt x="74" y="40"/>
                    <a:pt x="74" y="40"/>
                    <a:pt x="75" y="39"/>
                  </a:cubicBezTo>
                  <a:cubicBezTo>
                    <a:pt x="75" y="39"/>
                    <a:pt x="76" y="39"/>
                    <a:pt x="76" y="39"/>
                  </a:cubicBezTo>
                  <a:cubicBezTo>
                    <a:pt x="76" y="38"/>
                    <a:pt x="77" y="38"/>
                    <a:pt x="77" y="37"/>
                  </a:cubicBezTo>
                  <a:cubicBezTo>
                    <a:pt x="77" y="36"/>
                    <a:pt x="77" y="36"/>
                    <a:pt x="77" y="35"/>
                  </a:cubicBezTo>
                  <a:cubicBezTo>
                    <a:pt x="77" y="35"/>
                    <a:pt x="78" y="35"/>
                    <a:pt x="78" y="35"/>
                  </a:cubicBezTo>
                  <a:cubicBezTo>
                    <a:pt x="79" y="35"/>
                    <a:pt x="79" y="35"/>
                    <a:pt x="80" y="35"/>
                  </a:cubicBezTo>
                  <a:cubicBezTo>
                    <a:pt x="80" y="35"/>
                    <a:pt x="80" y="34"/>
                    <a:pt x="80" y="34"/>
                  </a:cubicBezTo>
                  <a:cubicBezTo>
                    <a:pt x="80" y="34"/>
                    <a:pt x="80" y="34"/>
                    <a:pt x="81" y="34"/>
                  </a:cubicBezTo>
                  <a:cubicBezTo>
                    <a:pt x="81" y="34"/>
                    <a:pt x="82" y="32"/>
                    <a:pt x="82" y="32"/>
                  </a:cubicBezTo>
                  <a:cubicBezTo>
                    <a:pt x="82" y="31"/>
                    <a:pt x="83" y="31"/>
                    <a:pt x="84" y="31"/>
                  </a:cubicBezTo>
                  <a:cubicBezTo>
                    <a:pt x="84" y="31"/>
                    <a:pt x="84" y="31"/>
                    <a:pt x="85" y="31"/>
                  </a:cubicBezTo>
                  <a:cubicBezTo>
                    <a:pt x="85" y="30"/>
                    <a:pt x="86" y="31"/>
                    <a:pt x="86" y="31"/>
                  </a:cubicBezTo>
                  <a:cubicBezTo>
                    <a:pt x="87" y="32"/>
                    <a:pt x="87" y="32"/>
                    <a:pt x="89" y="32"/>
                  </a:cubicBezTo>
                  <a:cubicBezTo>
                    <a:pt x="90" y="32"/>
                    <a:pt x="90" y="31"/>
                    <a:pt x="92" y="31"/>
                  </a:cubicBezTo>
                  <a:cubicBezTo>
                    <a:pt x="93" y="31"/>
                    <a:pt x="94" y="31"/>
                    <a:pt x="95" y="31"/>
                  </a:cubicBezTo>
                  <a:cubicBezTo>
                    <a:pt x="95" y="30"/>
                    <a:pt x="95" y="30"/>
                    <a:pt x="95" y="29"/>
                  </a:cubicBezTo>
                  <a:cubicBezTo>
                    <a:pt x="93" y="28"/>
                    <a:pt x="93" y="29"/>
                    <a:pt x="92" y="27"/>
                  </a:cubicBezTo>
                  <a:cubicBezTo>
                    <a:pt x="91" y="26"/>
                    <a:pt x="91" y="24"/>
                    <a:pt x="91" y="24"/>
                  </a:cubicBezTo>
                  <a:cubicBezTo>
                    <a:pt x="91" y="24"/>
                    <a:pt x="91" y="24"/>
                    <a:pt x="92" y="23"/>
                  </a:cubicBezTo>
                  <a:cubicBezTo>
                    <a:pt x="92" y="23"/>
                    <a:pt x="93" y="23"/>
                    <a:pt x="93" y="23"/>
                  </a:cubicBezTo>
                  <a:cubicBezTo>
                    <a:pt x="93" y="22"/>
                    <a:pt x="93" y="22"/>
                    <a:pt x="92" y="21"/>
                  </a:cubicBezTo>
                  <a:cubicBezTo>
                    <a:pt x="92" y="20"/>
                    <a:pt x="91" y="19"/>
                    <a:pt x="90" y="19"/>
                  </a:cubicBezTo>
                  <a:cubicBezTo>
                    <a:pt x="90" y="19"/>
                    <a:pt x="89" y="18"/>
                    <a:pt x="89" y="18"/>
                  </a:cubicBezTo>
                  <a:cubicBezTo>
                    <a:pt x="89" y="18"/>
                    <a:pt x="90" y="17"/>
                    <a:pt x="90" y="17"/>
                  </a:cubicBezTo>
                  <a:cubicBezTo>
                    <a:pt x="90" y="17"/>
                    <a:pt x="91" y="18"/>
                    <a:pt x="91" y="17"/>
                  </a:cubicBezTo>
                  <a:cubicBezTo>
                    <a:pt x="91" y="16"/>
                    <a:pt x="90" y="15"/>
                    <a:pt x="90" y="15"/>
                  </a:cubicBezTo>
                  <a:cubicBezTo>
                    <a:pt x="89" y="15"/>
                    <a:pt x="89" y="15"/>
                    <a:pt x="89" y="15"/>
                  </a:cubicBezTo>
                  <a:cubicBezTo>
                    <a:pt x="88" y="15"/>
                    <a:pt x="88" y="14"/>
                    <a:pt x="88" y="13"/>
                  </a:cubicBezTo>
                  <a:cubicBezTo>
                    <a:pt x="88" y="13"/>
                    <a:pt x="89" y="13"/>
                    <a:pt x="89" y="12"/>
                  </a:cubicBezTo>
                  <a:cubicBezTo>
                    <a:pt x="88" y="11"/>
                    <a:pt x="88" y="11"/>
                    <a:pt x="89" y="10"/>
                  </a:cubicBezTo>
                  <a:cubicBezTo>
                    <a:pt x="89" y="10"/>
                    <a:pt x="89" y="10"/>
                    <a:pt x="87" y="9"/>
                  </a:cubicBezTo>
                  <a:cubicBezTo>
                    <a:pt x="86" y="8"/>
                    <a:pt x="86" y="8"/>
                    <a:pt x="84" y="7"/>
                  </a:cubicBezTo>
                  <a:cubicBezTo>
                    <a:pt x="81" y="7"/>
                    <a:pt x="80" y="6"/>
                    <a:pt x="78" y="6"/>
                  </a:cubicBezTo>
                  <a:cubicBezTo>
                    <a:pt x="75" y="5"/>
                    <a:pt x="72" y="4"/>
                    <a:pt x="71" y="3"/>
                  </a:cubicBezTo>
                  <a:cubicBezTo>
                    <a:pt x="71" y="2"/>
                    <a:pt x="70" y="2"/>
                    <a:pt x="70" y="1"/>
                  </a:cubicBezTo>
                  <a:cubicBezTo>
                    <a:pt x="69" y="1"/>
                    <a:pt x="68" y="1"/>
                    <a:pt x="69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9" y="0"/>
                    <a:pt x="68" y="0"/>
                    <a:pt x="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500" name="Freeform 504"/>
            <p:cNvSpPr>
              <a:spLocks/>
            </p:cNvSpPr>
            <p:nvPr/>
          </p:nvSpPr>
          <p:spPr bwMode="auto">
            <a:xfrm>
              <a:off x="4495801" y="2619376"/>
              <a:ext cx="14288" cy="38100"/>
            </a:xfrm>
            <a:custGeom>
              <a:avLst/>
              <a:gdLst>
                <a:gd name="T0" fmla="*/ 4 w 5"/>
                <a:gd name="T1" fmla="*/ 0 h 13"/>
                <a:gd name="T2" fmla="*/ 4 w 5"/>
                <a:gd name="T3" fmla="*/ 1 h 13"/>
                <a:gd name="T4" fmla="*/ 4 w 5"/>
                <a:gd name="T5" fmla="*/ 1 h 13"/>
                <a:gd name="T6" fmla="*/ 4 w 5"/>
                <a:gd name="T7" fmla="*/ 2 h 13"/>
                <a:gd name="T8" fmla="*/ 4 w 5"/>
                <a:gd name="T9" fmla="*/ 2 h 13"/>
                <a:gd name="T10" fmla="*/ 4 w 5"/>
                <a:gd name="T11" fmla="*/ 3 h 13"/>
                <a:gd name="T12" fmla="*/ 4 w 5"/>
                <a:gd name="T13" fmla="*/ 4 h 13"/>
                <a:gd name="T14" fmla="*/ 3 w 5"/>
                <a:gd name="T15" fmla="*/ 4 h 13"/>
                <a:gd name="T16" fmla="*/ 3 w 5"/>
                <a:gd name="T17" fmla="*/ 5 h 13"/>
                <a:gd name="T18" fmla="*/ 3 w 5"/>
                <a:gd name="T19" fmla="*/ 5 h 13"/>
                <a:gd name="T20" fmla="*/ 2 w 5"/>
                <a:gd name="T21" fmla="*/ 6 h 13"/>
                <a:gd name="T22" fmla="*/ 2 w 5"/>
                <a:gd name="T23" fmla="*/ 7 h 13"/>
                <a:gd name="T24" fmla="*/ 0 w 5"/>
                <a:gd name="T25" fmla="*/ 8 h 13"/>
                <a:gd name="T26" fmla="*/ 0 w 5"/>
                <a:gd name="T27" fmla="*/ 9 h 13"/>
                <a:gd name="T28" fmla="*/ 0 w 5"/>
                <a:gd name="T29" fmla="*/ 10 h 13"/>
                <a:gd name="T30" fmla="*/ 0 w 5"/>
                <a:gd name="T31" fmla="*/ 10 h 13"/>
                <a:gd name="T32" fmla="*/ 0 w 5"/>
                <a:gd name="T33" fmla="*/ 11 h 13"/>
                <a:gd name="T34" fmla="*/ 0 w 5"/>
                <a:gd name="T35" fmla="*/ 12 h 13"/>
                <a:gd name="T36" fmla="*/ 0 w 5"/>
                <a:gd name="T37" fmla="*/ 13 h 13"/>
                <a:gd name="T38" fmla="*/ 0 w 5"/>
                <a:gd name="T39" fmla="*/ 13 h 13"/>
                <a:gd name="T40" fmla="*/ 0 w 5"/>
                <a:gd name="T41" fmla="*/ 13 h 13"/>
                <a:gd name="T42" fmla="*/ 1 w 5"/>
                <a:gd name="T43" fmla="*/ 11 h 13"/>
                <a:gd name="T44" fmla="*/ 1 w 5"/>
                <a:gd name="T45" fmla="*/ 11 h 13"/>
                <a:gd name="T46" fmla="*/ 1 w 5"/>
                <a:gd name="T47" fmla="*/ 10 h 13"/>
                <a:gd name="T48" fmla="*/ 1 w 5"/>
                <a:gd name="T49" fmla="*/ 9 h 13"/>
                <a:gd name="T50" fmla="*/ 2 w 5"/>
                <a:gd name="T51" fmla="*/ 9 h 13"/>
                <a:gd name="T52" fmla="*/ 2 w 5"/>
                <a:gd name="T53" fmla="*/ 8 h 13"/>
                <a:gd name="T54" fmla="*/ 3 w 5"/>
                <a:gd name="T55" fmla="*/ 7 h 13"/>
                <a:gd name="T56" fmla="*/ 4 w 5"/>
                <a:gd name="T57" fmla="*/ 6 h 13"/>
                <a:gd name="T58" fmla="*/ 4 w 5"/>
                <a:gd name="T59" fmla="*/ 5 h 13"/>
                <a:gd name="T60" fmla="*/ 4 w 5"/>
                <a:gd name="T61" fmla="*/ 4 h 13"/>
                <a:gd name="T62" fmla="*/ 5 w 5"/>
                <a:gd name="T63" fmla="*/ 2 h 13"/>
                <a:gd name="T64" fmla="*/ 5 w 5"/>
                <a:gd name="T65" fmla="*/ 1 h 13"/>
                <a:gd name="T66" fmla="*/ 5 w 5"/>
                <a:gd name="T6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" h="13">
                  <a:moveTo>
                    <a:pt x="5" y="0"/>
                  </a:moveTo>
                  <a:cubicBezTo>
                    <a:pt x="5" y="0"/>
                    <a:pt x="5" y="0"/>
                    <a:pt x="4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7"/>
                  </a:cubicBezTo>
                  <a:cubicBezTo>
                    <a:pt x="1" y="7"/>
                    <a:pt x="1" y="8"/>
                    <a:pt x="1" y="8"/>
                  </a:cubicBezTo>
                  <a:cubicBezTo>
                    <a:pt x="1" y="8"/>
                    <a:pt x="0" y="8"/>
                    <a:pt x="0" y="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9"/>
                  </a:cubicBezTo>
                  <a:cubicBezTo>
                    <a:pt x="1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7"/>
                    <a:pt x="2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3"/>
                    <a:pt x="4" y="3"/>
                  </a:cubicBezTo>
                  <a:cubicBezTo>
                    <a:pt x="5" y="3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501" name="Freeform 505"/>
            <p:cNvSpPr>
              <a:spLocks/>
            </p:cNvSpPr>
            <p:nvPr/>
          </p:nvSpPr>
          <p:spPr bwMode="auto">
            <a:xfrm>
              <a:off x="4533901" y="2601914"/>
              <a:ext cx="23813" cy="31750"/>
            </a:xfrm>
            <a:custGeom>
              <a:avLst/>
              <a:gdLst>
                <a:gd name="T0" fmla="*/ 6 w 8"/>
                <a:gd name="T1" fmla="*/ 0 h 11"/>
                <a:gd name="T2" fmla="*/ 6 w 8"/>
                <a:gd name="T3" fmla="*/ 0 h 11"/>
                <a:gd name="T4" fmla="*/ 5 w 8"/>
                <a:gd name="T5" fmla="*/ 0 h 11"/>
                <a:gd name="T6" fmla="*/ 4 w 8"/>
                <a:gd name="T7" fmla="*/ 1 h 11"/>
                <a:gd name="T8" fmla="*/ 3 w 8"/>
                <a:gd name="T9" fmla="*/ 1 h 11"/>
                <a:gd name="T10" fmla="*/ 3 w 8"/>
                <a:gd name="T11" fmla="*/ 2 h 11"/>
                <a:gd name="T12" fmla="*/ 3 w 8"/>
                <a:gd name="T13" fmla="*/ 2 h 11"/>
                <a:gd name="T14" fmla="*/ 2 w 8"/>
                <a:gd name="T15" fmla="*/ 3 h 11"/>
                <a:gd name="T16" fmla="*/ 2 w 8"/>
                <a:gd name="T17" fmla="*/ 3 h 11"/>
                <a:gd name="T18" fmla="*/ 1 w 8"/>
                <a:gd name="T19" fmla="*/ 3 h 11"/>
                <a:gd name="T20" fmla="*/ 1 w 8"/>
                <a:gd name="T21" fmla="*/ 4 h 11"/>
                <a:gd name="T22" fmla="*/ 0 w 8"/>
                <a:gd name="T23" fmla="*/ 5 h 11"/>
                <a:gd name="T24" fmla="*/ 0 w 8"/>
                <a:gd name="T25" fmla="*/ 5 h 11"/>
                <a:gd name="T26" fmla="*/ 0 w 8"/>
                <a:gd name="T27" fmla="*/ 6 h 11"/>
                <a:gd name="T28" fmla="*/ 1 w 8"/>
                <a:gd name="T29" fmla="*/ 7 h 11"/>
                <a:gd name="T30" fmla="*/ 1 w 8"/>
                <a:gd name="T31" fmla="*/ 7 h 11"/>
                <a:gd name="T32" fmla="*/ 0 w 8"/>
                <a:gd name="T33" fmla="*/ 7 h 11"/>
                <a:gd name="T34" fmla="*/ 0 w 8"/>
                <a:gd name="T35" fmla="*/ 8 h 11"/>
                <a:gd name="T36" fmla="*/ 1 w 8"/>
                <a:gd name="T37" fmla="*/ 9 h 11"/>
                <a:gd name="T38" fmla="*/ 1 w 8"/>
                <a:gd name="T39" fmla="*/ 10 h 11"/>
                <a:gd name="T40" fmla="*/ 1 w 8"/>
                <a:gd name="T41" fmla="*/ 10 h 11"/>
                <a:gd name="T42" fmla="*/ 1 w 8"/>
                <a:gd name="T43" fmla="*/ 11 h 11"/>
                <a:gd name="T44" fmla="*/ 1 w 8"/>
                <a:gd name="T45" fmla="*/ 11 h 11"/>
                <a:gd name="T46" fmla="*/ 2 w 8"/>
                <a:gd name="T47" fmla="*/ 11 h 11"/>
                <a:gd name="T48" fmla="*/ 2 w 8"/>
                <a:gd name="T49" fmla="*/ 10 h 11"/>
                <a:gd name="T50" fmla="*/ 3 w 8"/>
                <a:gd name="T51" fmla="*/ 9 h 11"/>
                <a:gd name="T52" fmla="*/ 3 w 8"/>
                <a:gd name="T53" fmla="*/ 9 h 11"/>
                <a:gd name="T54" fmla="*/ 3 w 8"/>
                <a:gd name="T55" fmla="*/ 8 h 11"/>
                <a:gd name="T56" fmla="*/ 4 w 8"/>
                <a:gd name="T57" fmla="*/ 7 h 11"/>
                <a:gd name="T58" fmla="*/ 5 w 8"/>
                <a:gd name="T59" fmla="*/ 7 h 11"/>
                <a:gd name="T60" fmla="*/ 5 w 8"/>
                <a:gd name="T61" fmla="*/ 7 h 11"/>
                <a:gd name="T62" fmla="*/ 6 w 8"/>
                <a:gd name="T63" fmla="*/ 6 h 11"/>
                <a:gd name="T64" fmla="*/ 6 w 8"/>
                <a:gd name="T65" fmla="*/ 6 h 11"/>
                <a:gd name="T66" fmla="*/ 6 w 8"/>
                <a:gd name="T67" fmla="*/ 6 h 11"/>
                <a:gd name="T68" fmla="*/ 5 w 8"/>
                <a:gd name="T69" fmla="*/ 4 h 11"/>
                <a:gd name="T70" fmla="*/ 5 w 8"/>
                <a:gd name="T71" fmla="*/ 4 h 11"/>
                <a:gd name="T72" fmla="*/ 6 w 8"/>
                <a:gd name="T73" fmla="*/ 3 h 11"/>
                <a:gd name="T74" fmla="*/ 6 w 8"/>
                <a:gd name="T75" fmla="*/ 3 h 11"/>
                <a:gd name="T76" fmla="*/ 7 w 8"/>
                <a:gd name="T77" fmla="*/ 2 h 11"/>
                <a:gd name="T78" fmla="*/ 7 w 8"/>
                <a:gd name="T79" fmla="*/ 2 h 11"/>
                <a:gd name="T80" fmla="*/ 7 w 8"/>
                <a:gd name="T81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" h="11">
                  <a:moveTo>
                    <a:pt x="7" y="0"/>
                  </a:moveTo>
                  <a:cubicBezTo>
                    <a:pt x="7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1"/>
                  </a:cubicBezTo>
                  <a:cubicBezTo>
                    <a:pt x="5" y="1"/>
                    <a:pt x="5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2" y="2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0" y="4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0" y="7"/>
                    <a:pt x="0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cubicBezTo>
                    <a:pt x="2" y="9"/>
                    <a:pt x="2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4" y="8"/>
                    <a:pt x="4" y="8"/>
                  </a:cubicBezTo>
                  <a:cubicBezTo>
                    <a:pt x="4" y="8"/>
                    <a:pt x="4" y="7"/>
                    <a:pt x="4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5"/>
                    <a:pt x="6" y="5"/>
                  </a:cubicBezTo>
                  <a:cubicBezTo>
                    <a:pt x="5" y="5"/>
                    <a:pt x="5" y="5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2"/>
                    <a:pt x="6" y="2"/>
                  </a:cubicBezTo>
                  <a:cubicBezTo>
                    <a:pt x="6" y="2"/>
                    <a:pt x="6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1"/>
                  </a:cubicBezTo>
                  <a:cubicBezTo>
                    <a:pt x="7" y="1"/>
                    <a:pt x="8" y="1"/>
                    <a:pt x="7" y="1"/>
                  </a:cubicBezTo>
                  <a:lnTo>
                    <a:pt x="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502" name="Freeform 506"/>
            <p:cNvSpPr>
              <a:spLocks/>
            </p:cNvSpPr>
            <p:nvPr/>
          </p:nvSpPr>
          <p:spPr bwMode="auto">
            <a:xfrm>
              <a:off x="4568826" y="2255839"/>
              <a:ext cx="254000" cy="290513"/>
            </a:xfrm>
            <a:custGeom>
              <a:avLst/>
              <a:gdLst>
                <a:gd name="T0" fmla="*/ 83 w 87"/>
                <a:gd name="T1" fmla="*/ 65 h 100"/>
                <a:gd name="T2" fmla="*/ 76 w 87"/>
                <a:gd name="T3" fmla="*/ 60 h 100"/>
                <a:gd name="T4" fmla="*/ 75 w 87"/>
                <a:gd name="T5" fmla="*/ 54 h 100"/>
                <a:gd name="T6" fmla="*/ 73 w 87"/>
                <a:gd name="T7" fmla="*/ 50 h 100"/>
                <a:gd name="T8" fmla="*/ 70 w 87"/>
                <a:gd name="T9" fmla="*/ 48 h 100"/>
                <a:gd name="T10" fmla="*/ 69 w 87"/>
                <a:gd name="T11" fmla="*/ 42 h 100"/>
                <a:gd name="T12" fmla="*/ 68 w 87"/>
                <a:gd name="T13" fmla="*/ 37 h 100"/>
                <a:gd name="T14" fmla="*/ 67 w 87"/>
                <a:gd name="T15" fmla="*/ 24 h 100"/>
                <a:gd name="T16" fmla="*/ 61 w 87"/>
                <a:gd name="T17" fmla="*/ 19 h 100"/>
                <a:gd name="T18" fmla="*/ 56 w 87"/>
                <a:gd name="T19" fmla="*/ 14 h 100"/>
                <a:gd name="T20" fmla="*/ 56 w 87"/>
                <a:gd name="T21" fmla="*/ 11 h 100"/>
                <a:gd name="T22" fmla="*/ 57 w 87"/>
                <a:gd name="T23" fmla="*/ 10 h 100"/>
                <a:gd name="T24" fmla="*/ 60 w 87"/>
                <a:gd name="T25" fmla="*/ 5 h 100"/>
                <a:gd name="T26" fmla="*/ 49 w 87"/>
                <a:gd name="T27" fmla="*/ 1 h 100"/>
                <a:gd name="T28" fmla="*/ 41 w 87"/>
                <a:gd name="T29" fmla="*/ 2 h 100"/>
                <a:gd name="T30" fmla="*/ 35 w 87"/>
                <a:gd name="T31" fmla="*/ 6 h 100"/>
                <a:gd name="T32" fmla="*/ 32 w 87"/>
                <a:gd name="T33" fmla="*/ 12 h 100"/>
                <a:gd name="T34" fmla="*/ 28 w 87"/>
                <a:gd name="T35" fmla="*/ 13 h 100"/>
                <a:gd name="T36" fmla="*/ 17 w 87"/>
                <a:gd name="T37" fmla="*/ 13 h 100"/>
                <a:gd name="T38" fmla="*/ 5 w 87"/>
                <a:gd name="T39" fmla="*/ 8 h 100"/>
                <a:gd name="T40" fmla="*/ 1 w 87"/>
                <a:gd name="T41" fmla="*/ 10 h 100"/>
                <a:gd name="T42" fmla="*/ 10 w 87"/>
                <a:gd name="T43" fmla="*/ 16 h 100"/>
                <a:gd name="T44" fmla="*/ 21 w 87"/>
                <a:gd name="T45" fmla="*/ 20 h 100"/>
                <a:gd name="T46" fmla="*/ 21 w 87"/>
                <a:gd name="T47" fmla="*/ 25 h 100"/>
                <a:gd name="T48" fmla="*/ 22 w 87"/>
                <a:gd name="T49" fmla="*/ 27 h 100"/>
                <a:gd name="T50" fmla="*/ 24 w 87"/>
                <a:gd name="T51" fmla="*/ 31 h 100"/>
                <a:gd name="T52" fmla="*/ 23 w 87"/>
                <a:gd name="T53" fmla="*/ 34 h 100"/>
                <a:gd name="T54" fmla="*/ 27 w 87"/>
                <a:gd name="T55" fmla="*/ 41 h 100"/>
                <a:gd name="T56" fmla="*/ 35 w 87"/>
                <a:gd name="T57" fmla="*/ 43 h 100"/>
                <a:gd name="T58" fmla="*/ 38 w 87"/>
                <a:gd name="T59" fmla="*/ 49 h 100"/>
                <a:gd name="T60" fmla="*/ 30 w 87"/>
                <a:gd name="T61" fmla="*/ 53 h 100"/>
                <a:gd name="T62" fmla="*/ 22 w 87"/>
                <a:gd name="T63" fmla="*/ 59 h 100"/>
                <a:gd name="T64" fmla="*/ 16 w 87"/>
                <a:gd name="T65" fmla="*/ 64 h 100"/>
                <a:gd name="T66" fmla="*/ 13 w 87"/>
                <a:gd name="T67" fmla="*/ 66 h 100"/>
                <a:gd name="T68" fmla="*/ 12 w 87"/>
                <a:gd name="T69" fmla="*/ 67 h 100"/>
                <a:gd name="T70" fmla="*/ 9 w 87"/>
                <a:gd name="T71" fmla="*/ 70 h 100"/>
                <a:gd name="T72" fmla="*/ 8 w 87"/>
                <a:gd name="T73" fmla="*/ 74 h 100"/>
                <a:gd name="T74" fmla="*/ 10 w 87"/>
                <a:gd name="T75" fmla="*/ 77 h 100"/>
                <a:gd name="T76" fmla="*/ 12 w 87"/>
                <a:gd name="T77" fmla="*/ 82 h 100"/>
                <a:gd name="T78" fmla="*/ 11 w 87"/>
                <a:gd name="T79" fmla="*/ 87 h 100"/>
                <a:gd name="T80" fmla="*/ 12 w 87"/>
                <a:gd name="T81" fmla="*/ 91 h 100"/>
                <a:gd name="T82" fmla="*/ 18 w 87"/>
                <a:gd name="T83" fmla="*/ 94 h 100"/>
                <a:gd name="T84" fmla="*/ 16 w 87"/>
                <a:gd name="T85" fmla="*/ 96 h 100"/>
                <a:gd name="T86" fmla="*/ 17 w 87"/>
                <a:gd name="T87" fmla="*/ 96 h 100"/>
                <a:gd name="T88" fmla="*/ 21 w 87"/>
                <a:gd name="T89" fmla="*/ 95 h 100"/>
                <a:gd name="T90" fmla="*/ 21 w 87"/>
                <a:gd name="T91" fmla="*/ 96 h 100"/>
                <a:gd name="T92" fmla="*/ 22 w 87"/>
                <a:gd name="T93" fmla="*/ 97 h 100"/>
                <a:gd name="T94" fmla="*/ 23 w 87"/>
                <a:gd name="T95" fmla="*/ 96 h 100"/>
                <a:gd name="T96" fmla="*/ 24 w 87"/>
                <a:gd name="T97" fmla="*/ 96 h 100"/>
                <a:gd name="T98" fmla="*/ 24 w 87"/>
                <a:gd name="T99" fmla="*/ 100 h 100"/>
                <a:gd name="T100" fmla="*/ 29 w 87"/>
                <a:gd name="T101" fmla="*/ 98 h 100"/>
                <a:gd name="T102" fmla="*/ 38 w 87"/>
                <a:gd name="T103" fmla="*/ 96 h 100"/>
                <a:gd name="T104" fmla="*/ 47 w 87"/>
                <a:gd name="T105" fmla="*/ 95 h 100"/>
                <a:gd name="T106" fmla="*/ 60 w 87"/>
                <a:gd name="T107" fmla="*/ 92 h 100"/>
                <a:gd name="T108" fmla="*/ 68 w 87"/>
                <a:gd name="T109" fmla="*/ 87 h 100"/>
                <a:gd name="T110" fmla="*/ 83 w 87"/>
                <a:gd name="T111" fmla="*/ 75 h 100"/>
                <a:gd name="T112" fmla="*/ 86 w 87"/>
                <a:gd name="T113" fmla="*/ 68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7" h="100">
                  <a:moveTo>
                    <a:pt x="86" y="68"/>
                  </a:moveTo>
                  <a:cubicBezTo>
                    <a:pt x="85" y="67"/>
                    <a:pt x="85" y="67"/>
                    <a:pt x="85" y="66"/>
                  </a:cubicBezTo>
                  <a:cubicBezTo>
                    <a:pt x="85" y="66"/>
                    <a:pt x="84" y="66"/>
                    <a:pt x="83" y="65"/>
                  </a:cubicBezTo>
                  <a:cubicBezTo>
                    <a:pt x="81" y="64"/>
                    <a:pt x="80" y="64"/>
                    <a:pt x="79" y="64"/>
                  </a:cubicBezTo>
                  <a:cubicBezTo>
                    <a:pt x="78" y="63"/>
                    <a:pt x="76" y="63"/>
                    <a:pt x="75" y="62"/>
                  </a:cubicBezTo>
                  <a:cubicBezTo>
                    <a:pt x="74" y="61"/>
                    <a:pt x="76" y="61"/>
                    <a:pt x="76" y="60"/>
                  </a:cubicBezTo>
                  <a:cubicBezTo>
                    <a:pt x="76" y="59"/>
                    <a:pt x="77" y="58"/>
                    <a:pt x="78" y="57"/>
                  </a:cubicBezTo>
                  <a:cubicBezTo>
                    <a:pt x="79" y="57"/>
                    <a:pt x="78" y="57"/>
                    <a:pt x="78" y="56"/>
                  </a:cubicBezTo>
                  <a:cubicBezTo>
                    <a:pt x="78" y="56"/>
                    <a:pt x="75" y="54"/>
                    <a:pt x="75" y="54"/>
                  </a:cubicBezTo>
                  <a:cubicBezTo>
                    <a:pt x="75" y="54"/>
                    <a:pt x="74" y="54"/>
                    <a:pt x="74" y="54"/>
                  </a:cubicBezTo>
                  <a:cubicBezTo>
                    <a:pt x="73" y="53"/>
                    <a:pt x="74" y="52"/>
                    <a:pt x="74" y="51"/>
                  </a:cubicBezTo>
                  <a:cubicBezTo>
                    <a:pt x="74" y="51"/>
                    <a:pt x="73" y="51"/>
                    <a:pt x="73" y="50"/>
                  </a:cubicBezTo>
                  <a:cubicBezTo>
                    <a:pt x="72" y="50"/>
                    <a:pt x="72" y="50"/>
                    <a:pt x="71" y="50"/>
                  </a:cubicBezTo>
                  <a:cubicBezTo>
                    <a:pt x="70" y="50"/>
                    <a:pt x="70" y="50"/>
                    <a:pt x="70" y="49"/>
                  </a:cubicBezTo>
                  <a:cubicBezTo>
                    <a:pt x="69" y="48"/>
                    <a:pt x="70" y="48"/>
                    <a:pt x="70" y="48"/>
                  </a:cubicBezTo>
                  <a:cubicBezTo>
                    <a:pt x="70" y="47"/>
                    <a:pt x="70" y="47"/>
                    <a:pt x="70" y="47"/>
                  </a:cubicBezTo>
                  <a:cubicBezTo>
                    <a:pt x="70" y="47"/>
                    <a:pt x="70" y="45"/>
                    <a:pt x="69" y="45"/>
                  </a:cubicBezTo>
                  <a:cubicBezTo>
                    <a:pt x="69" y="44"/>
                    <a:pt x="69" y="43"/>
                    <a:pt x="69" y="42"/>
                  </a:cubicBezTo>
                  <a:cubicBezTo>
                    <a:pt x="70" y="41"/>
                    <a:pt x="71" y="41"/>
                    <a:pt x="71" y="41"/>
                  </a:cubicBezTo>
                  <a:cubicBezTo>
                    <a:pt x="71" y="41"/>
                    <a:pt x="71" y="40"/>
                    <a:pt x="70" y="39"/>
                  </a:cubicBezTo>
                  <a:cubicBezTo>
                    <a:pt x="70" y="38"/>
                    <a:pt x="69" y="38"/>
                    <a:pt x="68" y="37"/>
                  </a:cubicBezTo>
                  <a:cubicBezTo>
                    <a:pt x="67" y="37"/>
                    <a:pt x="67" y="35"/>
                    <a:pt x="66" y="34"/>
                  </a:cubicBezTo>
                  <a:cubicBezTo>
                    <a:pt x="65" y="32"/>
                    <a:pt x="64" y="32"/>
                    <a:pt x="63" y="30"/>
                  </a:cubicBezTo>
                  <a:cubicBezTo>
                    <a:pt x="61" y="29"/>
                    <a:pt x="67" y="25"/>
                    <a:pt x="67" y="24"/>
                  </a:cubicBezTo>
                  <a:cubicBezTo>
                    <a:pt x="68" y="23"/>
                    <a:pt x="67" y="23"/>
                    <a:pt x="66" y="22"/>
                  </a:cubicBezTo>
                  <a:cubicBezTo>
                    <a:pt x="65" y="22"/>
                    <a:pt x="65" y="22"/>
                    <a:pt x="64" y="21"/>
                  </a:cubicBezTo>
                  <a:cubicBezTo>
                    <a:pt x="63" y="20"/>
                    <a:pt x="63" y="20"/>
                    <a:pt x="61" y="19"/>
                  </a:cubicBezTo>
                  <a:cubicBezTo>
                    <a:pt x="60" y="19"/>
                    <a:pt x="60" y="19"/>
                    <a:pt x="59" y="19"/>
                  </a:cubicBezTo>
                  <a:cubicBezTo>
                    <a:pt x="57" y="18"/>
                    <a:pt x="56" y="17"/>
                    <a:pt x="56" y="16"/>
                  </a:cubicBezTo>
                  <a:cubicBezTo>
                    <a:pt x="55" y="15"/>
                    <a:pt x="55" y="15"/>
                    <a:pt x="56" y="14"/>
                  </a:cubicBezTo>
                  <a:cubicBezTo>
                    <a:pt x="57" y="14"/>
                    <a:pt x="57" y="13"/>
                    <a:pt x="57" y="12"/>
                  </a:cubicBezTo>
                  <a:cubicBezTo>
                    <a:pt x="57" y="12"/>
                    <a:pt x="57" y="12"/>
                    <a:pt x="57" y="12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5" y="10"/>
                    <a:pt x="55" y="10"/>
                    <a:pt x="56" y="10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7" y="9"/>
                    <a:pt x="57" y="9"/>
                    <a:pt x="58" y="8"/>
                  </a:cubicBezTo>
                  <a:cubicBezTo>
                    <a:pt x="58" y="7"/>
                    <a:pt x="59" y="7"/>
                    <a:pt x="59" y="6"/>
                  </a:cubicBezTo>
                  <a:cubicBezTo>
                    <a:pt x="59" y="6"/>
                    <a:pt x="60" y="5"/>
                    <a:pt x="60" y="5"/>
                  </a:cubicBezTo>
                  <a:cubicBezTo>
                    <a:pt x="59" y="4"/>
                    <a:pt x="58" y="4"/>
                    <a:pt x="57" y="3"/>
                  </a:cubicBezTo>
                  <a:cubicBezTo>
                    <a:pt x="56" y="3"/>
                    <a:pt x="55" y="3"/>
                    <a:pt x="54" y="3"/>
                  </a:cubicBezTo>
                  <a:cubicBezTo>
                    <a:pt x="53" y="3"/>
                    <a:pt x="51" y="2"/>
                    <a:pt x="49" y="1"/>
                  </a:cubicBezTo>
                  <a:cubicBezTo>
                    <a:pt x="48" y="1"/>
                    <a:pt x="48" y="0"/>
                    <a:pt x="47" y="0"/>
                  </a:cubicBezTo>
                  <a:cubicBezTo>
                    <a:pt x="46" y="0"/>
                    <a:pt x="45" y="1"/>
                    <a:pt x="44" y="1"/>
                  </a:cubicBezTo>
                  <a:cubicBezTo>
                    <a:pt x="43" y="2"/>
                    <a:pt x="42" y="2"/>
                    <a:pt x="41" y="2"/>
                  </a:cubicBezTo>
                  <a:cubicBezTo>
                    <a:pt x="40" y="2"/>
                    <a:pt x="39" y="2"/>
                    <a:pt x="38" y="3"/>
                  </a:cubicBezTo>
                  <a:cubicBezTo>
                    <a:pt x="37" y="4"/>
                    <a:pt x="37" y="3"/>
                    <a:pt x="36" y="4"/>
                  </a:cubicBezTo>
                  <a:cubicBezTo>
                    <a:pt x="36" y="4"/>
                    <a:pt x="36" y="5"/>
                    <a:pt x="35" y="6"/>
                  </a:cubicBezTo>
                  <a:cubicBezTo>
                    <a:pt x="35" y="7"/>
                    <a:pt x="35" y="8"/>
                    <a:pt x="35" y="10"/>
                  </a:cubicBezTo>
                  <a:cubicBezTo>
                    <a:pt x="36" y="11"/>
                    <a:pt x="35" y="11"/>
                    <a:pt x="34" y="11"/>
                  </a:cubicBezTo>
                  <a:cubicBezTo>
                    <a:pt x="33" y="12"/>
                    <a:pt x="33" y="12"/>
                    <a:pt x="32" y="12"/>
                  </a:cubicBezTo>
                  <a:cubicBezTo>
                    <a:pt x="32" y="12"/>
                    <a:pt x="31" y="13"/>
                    <a:pt x="31" y="13"/>
                  </a:cubicBezTo>
                  <a:cubicBezTo>
                    <a:pt x="30" y="13"/>
                    <a:pt x="30" y="14"/>
                    <a:pt x="29" y="14"/>
                  </a:cubicBezTo>
                  <a:cubicBezTo>
                    <a:pt x="29" y="14"/>
                    <a:pt x="28" y="14"/>
                    <a:pt x="28" y="13"/>
                  </a:cubicBezTo>
                  <a:cubicBezTo>
                    <a:pt x="27" y="13"/>
                    <a:pt x="25" y="13"/>
                    <a:pt x="24" y="13"/>
                  </a:cubicBezTo>
                  <a:cubicBezTo>
                    <a:pt x="23" y="12"/>
                    <a:pt x="22" y="12"/>
                    <a:pt x="22" y="12"/>
                  </a:cubicBezTo>
                  <a:cubicBezTo>
                    <a:pt x="21" y="12"/>
                    <a:pt x="19" y="13"/>
                    <a:pt x="17" y="13"/>
                  </a:cubicBezTo>
                  <a:cubicBezTo>
                    <a:pt x="14" y="14"/>
                    <a:pt x="15" y="13"/>
                    <a:pt x="13" y="12"/>
                  </a:cubicBezTo>
                  <a:cubicBezTo>
                    <a:pt x="11" y="12"/>
                    <a:pt x="11" y="11"/>
                    <a:pt x="8" y="10"/>
                  </a:cubicBezTo>
                  <a:cubicBezTo>
                    <a:pt x="5" y="8"/>
                    <a:pt x="6" y="9"/>
                    <a:pt x="5" y="8"/>
                  </a:cubicBezTo>
                  <a:cubicBezTo>
                    <a:pt x="4" y="8"/>
                    <a:pt x="3" y="8"/>
                    <a:pt x="3" y="8"/>
                  </a:cubicBezTo>
                  <a:cubicBezTo>
                    <a:pt x="3" y="8"/>
                    <a:pt x="2" y="9"/>
                    <a:pt x="2" y="9"/>
                  </a:cubicBezTo>
                  <a:cubicBezTo>
                    <a:pt x="2" y="10"/>
                    <a:pt x="1" y="10"/>
                    <a:pt x="1" y="10"/>
                  </a:cubicBezTo>
                  <a:cubicBezTo>
                    <a:pt x="0" y="11"/>
                    <a:pt x="1" y="11"/>
                    <a:pt x="2" y="11"/>
                  </a:cubicBezTo>
                  <a:cubicBezTo>
                    <a:pt x="2" y="12"/>
                    <a:pt x="3" y="12"/>
                    <a:pt x="3" y="13"/>
                  </a:cubicBezTo>
                  <a:cubicBezTo>
                    <a:pt x="4" y="14"/>
                    <a:pt x="7" y="15"/>
                    <a:pt x="10" y="16"/>
                  </a:cubicBezTo>
                  <a:cubicBezTo>
                    <a:pt x="12" y="16"/>
                    <a:pt x="13" y="17"/>
                    <a:pt x="16" y="17"/>
                  </a:cubicBezTo>
                  <a:cubicBezTo>
                    <a:pt x="18" y="18"/>
                    <a:pt x="18" y="18"/>
                    <a:pt x="19" y="19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0" y="21"/>
                    <a:pt x="20" y="21"/>
                    <a:pt x="21" y="22"/>
                  </a:cubicBezTo>
                  <a:cubicBezTo>
                    <a:pt x="21" y="23"/>
                    <a:pt x="20" y="23"/>
                    <a:pt x="20" y="23"/>
                  </a:cubicBezTo>
                  <a:cubicBezTo>
                    <a:pt x="20" y="24"/>
                    <a:pt x="20" y="25"/>
                    <a:pt x="21" y="25"/>
                  </a:cubicBezTo>
                  <a:cubicBezTo>
                    <a:pt x="21" y="25"/>
                    <a:pt x="21" y="25"/>
                    <a:pt x="22" y="25"/>
                  </a:cubicBezTo>
                  <a:cubicBezTo>
                    <a:pt x="22" y="25"/>
                    <a:pt x="23" y="26"/>
                    <a:pt x="23" y="27"/>
                  </a:cubicBezTo>
                  <a:cubicBezTo>
                    <a:pt x="23" y="28"/>
                    <a:pt x="22" y="27"/>
                    <a:pt x="22" y="27"/>
                  </a:cubicBezTo>
                  <a:cubicBezTo>
                    <a:pt x="22" y="27"/>
                    <a:pt x="21" y="28"/>
                    <a:pt x="21" y="28"/>
                  </a:cubicBezTo>
                  <a:cubicBezTo>
                    <a:pt x="21" y="28"/>
                    <a:pt x="22" y="29"/>
                    <a:pt x="22" y="29"/>
                  </a:cubicBezTo>
                  <a:cubicBezTo>
                    <a:pt x="23" y="29"/>
                    <a:pt x="24" y="30"/>
                    <a:pt x="24" y="31"/>
                  </a:cubicBezTo>
                  <a:cubicBezTo>
                    <a:pt x="25" y="32"/>
                    <a:pt x="25" y="32"/>
                    <a:pt x="25" y="33"/>
                  </a:cubicBezTo>
                  <a:cubicBezTo>
                    <a:pt x="25" y="33"/>
                    <a:pt x="24" y="33"/>
                    <a:pt x="24" y="33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23" y="34"/>
                    <a:pt x="23" y="36"/>
                    <a:pt x="24" y="37"/>
                  </a:cubicBezTo>
                  <a:cubicBezTo>
                    <a:pt x="25" y="39"/>
                    <a:pt x="25" y="38"/>
                    <a:pt x="27" y="39"/>
                  </a:cubicBezTo>
                  <a:cubicBezTo>
                    <a:pt x="27" y="40"/>
                    <a:pt x="27" y="40"/>
                    <a:pt x="27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30" y="41"/>
                    <a:pt x="30" y="41"/>
                    <a:pt x="31" y="41"/>
                  </a:cubicBezTo>
                  <a:cubicBezTo>
                    <a:pt x="31" y="41"/>
                    <a:pt x="32" y="42"/>
                    <a:pt x="35" y="43"/>
                  </a:cubicBezTo>
                  <a:cubicBezTo>
                    <a:pt x="38" y="44"/>
                    <a:pt x="37" y="44"/>
                    <a:pt x="37" y="44"/>
                  </a:cubicBezTo>
                  <a:cubicBezTo>
                    <a:pt x="37" y="45"/>
                    <a:pt x="37" y="47"/>
                    <a:pt x="37" y="47"/>
                  </a:cubicBezTo>
                  <a:cubicBezTo>
                    <a:pt x="37" y="48"/>
                    <a:pt x="38" y="48"/>
                    <a:pt x="38" y="49"/>
                  </a:cubicBezTo>
                  <a:cubicBezTo>
                    <a:pt x="37" y="49"/>
                    <a:pt x="36" y="50"/>
                    <a:pt x="36" y="50"/>
                  </a:cubicBezTo>
                  <a:cubicBezTo>
                    <a:pt x="35" y="49"/>
                    <a:pt x="34" y="50"/>
                    <a:pt x="32" y="51"/>
                  </a:cubicBezTo>
                  <a:cubicBezTo>
                    <a:pt x="31" y="52"/>
                    <a:pt x="31" y="53"/>
                    <a:pt x="30" y="53"/>
                  </a:cubicBezTo>
                  <a:cubicBezTo>
                    <a:pt x="30" y="54"/>
                    <a:pt x="28" y="55"/>
                    <a:pt x="27" y="56"/>
                  </a:cubicBezTo>
                  <a:cubicBezTo>
                    <a:pt x="26" y="57"/>
                    <a:pt x="26" y="57"/>
                    <a:pt x="25" y="58"/>
                  </a:cubicBezTo>
                  <a:cubicBezTo>
                    <a:pt x="24" y="59"/>
                    <a:pt x="24" y="59"/>
                    <a:pt x="22" y="59"/>
                  </a:cubicBezTo>
                  <a:cubicBezTo>
                    <a:pt x="20" y="60"/>
                    <a:pt x="20" y="61"/>
                    <a:pt x="19" y="61"/>
                  </a:cubicBezTo>
                  <a:cubicBezTo>
                    <a:pt x="19" y="61"/>
                    <a:pt x="18" y="62"/>
                    <a:pt x="17" y="63"/>
                  </a:cubicBezTo>
                  <a:cubicBezTo>
                    <a:pt x="17" y="63"/>
                    <a:pt x="16" y="63"/>
                    <a:pt x="16" y="64"/>
                  </a:cubicBezTo>
                  <a:cubicBezTo>
                    <a:pt x="16" y="64"/>
                    <a:pt x="16" y="64"/>
                    <a:pt x="17" y="65"/>
                  </a:cubicBezTo>
                  <a:cubicBezTo>
                    <a:pt x="17" y="66"/>
                    <a:pt x="16" y="66"/>
                    <a:pt x="15" y="66"/>
                  </a:cubicBezTo>
                  <a:cubicBezTo>
                    <a:pt x="14" y="65"/>
                    <a:pt x="14" y="65"/>
                    <a:pt x="13" y="66"/>
                  </a:cubicBezTo>
                  <a:cubicBezTo>
                    <a:pt x="12" y="66"/>
                    <a:pt x="12" y="65"/>
                    <a:pt x="12" y="65"/>
                  </a:cubicBezTo>
                  <a:cubicBezTo>
                    <a:pt x="12" y="65"/>
                    <a:pt x="11" y="66"/>
                    <a:pt x="11" y="66"/>
                  </a:cubicBezTo>
                  <a:cubicBezTo>
                    <a:pt x="11" y="66"/>
                    <a:pt x="11" y="67"/>
                    <a:pt x="12" y="67"/>
                  </a:cubicBezTo>
                  <a:cubicBezTo>
                    <a:pt x="12" y="67"/>
                    <a:pt x="11" y="68"/>
                    <a:pt x="11" y="68"/>
                  </a:cubicBezTo>
                  <a:cubicBezTo>
                    <a:pt x="11" y="68"/>
                    <a:pt x="10" y="69"/>
                    <a:pt x="10" y="69"/>
                  </a:cubicBezTo>
                  <a:cubicBezTo>
                    <a:pt x="10" y="69"/>
                    <a:pt x="9" y="70"/>
                    <a:pt x="9" y="70"/>
                  </a:cubicBezTo>
                  <a:cubicBezTo>
                    <a:pt x="8" y="70"/>
                    <a:pt x="8" y="71"/>
                    <a:pt x="8" y="71"/>
                  </a:cubicBezTo>
                  <a:cubicBezTo>
                    <a:pt x="8" y="72"/>
                    <a:pt x="8" y="72"/>
                    <a:pt x="9" y="72"/>
                  </a:cubicBezTo>
                  <a:cubicBezTo>
                    <a:pt x="9" y="73"/>
                    <a:pt x="8" y="74"/>
                    <a:pt x="8" y="74"/>
                  </a:cubicBezTo>
                  <a:cubicBezTo>
                    <a:pt x="8" y="74"/>
                    <a:pt x="9" y="74"/>
                    <a:pt x="10" y="75"/>
                  </a:cubicBezTo>
                  <a:cubicBezTo>
                    <a:pt x="10" y="75"/>
                    <a:pt x="10" y="76"/>
                    <a:pt x="10" y="76"/>
                  </a:cubicBezTo>
                  <a:cubicBezTo>
                    <a:pt x="10" y="77"/>
                    <a:pt x="10" y="77"/>
                    <a:pt x="10" y="77"/>
                  </a:cubicBezTo>
                  <a:cubicBezTo>
                    <a:pt x="9" y="78"/>
                    <a:pt x="10" y="78"/>
                    <a:pt x="10" y="78"/>
                  </a:cubicBezTo>
                  <a:cubicBezTo>
                    <a:pt x="11" y="79"/>
                    <a:pt x="11" y="80"/>
                    <a:pt x="12" y="81"/>
                  </a:cubicBezTo>
                  <a:cubicBezTo>
                    <a:pt x="13" y="82"/>
                    <a:pt x="12" y="82"/>
                    <a:pt x="12" y="82"/>
                  </a:cubicBezTo>
                  <a:cubicBezTo>
                    <a:pt x="12" y="83"/>
                    <a:pt x="12" y="84"/>
                    <a:pt x="12" y="84"/>
                  </a:cubicBezTo>
                  <a:cubicBezTo>
                    <a:pt x="12" y="85"/>
                    <a:pt x="12" y="86"/>
                    <a:pt x="12" y="86"/>
                  </a:cubicBezTo>
                  <a:cubicBezTo>
                    <a:pt x="12" y="86"/>
                    <a:pt x="12" y="87"/>
                    <a:pt x="11" y="87"/>
                  </a:cubicBezTo>
                  <a:cubicBezTo>
                    <a:pt x="11" y="88"/>
                    <a:pt x="12" y="88"/>
                    <a:pt x="12" y="89"/>
                  </a:cubicBezTo>
                  <a:cubicBezTo>
                    <a:pt x="12" y="89"/>
                    <a:pt x="12" y="90"/>
                    <a:pt x="11" y="90"/>
                  </a:cubicBezTo>
                  <a:cubicBezTo>
                    <a:pt x="11" y="90"/>
                    <a:pt x="12" y="91"/>
                    <a:pt x="12" y="91"/>
                  </a:cubicBezTo>
                  <a:cubicBezTo>
                    <a:pt x="12" y="92"/>
                    <a:pt x="12" y="92"/>
                    <a:pt x="13" y="93"/>
                  </a:cubicBezTo>
                  <a:cubicBezTo>
                    <a:pt x="14" y="94"/>
                    <a:pt x="14" y="93"/>
                    <a:pt x="16" y="93"/>
                  </a:cubicBezTo>
                  <a:cubicBezTo>
                    <a:pt x="17" y="94"/>
                    <a:pt x="17" y="94"/>
                    <a:pt x="18" y="94"/>
                  </a:cubicBezTo>
                  <a:cubicBezTo>
                    <a:pt x="20" y="94"/>
                    <a:pt x="19" y="94"/>
                    <a:pt x="19" y="94"/>
                  </a:cubicBezTo>
                  <a:cubicBezTo>
                    <a:pt x="19" y="94"/>
                    <a:pt x="18" y="95"/>
                    <a:pt x="18" y="95"/>
                  </a:cubicBezTo>
                  <a:cubicBezTo>
                    <a:pt x="17" y="95"/>
                    <a:pt x="16" y="96"/>
                    <a:pt x="16" y="96"/>
                  </a:cubicBezTo>
                  <a:cubicBezTo>
                    <a:pt x="15" y="96"/>
                    <a:pt x="14" y="96"/>
                    <a:pt x="13" y="96"/>
                  </a:cubicBezTo>
                  <a:cubicBezTo>
                    <a:pt x="11" y="97"/>
                    <a:pt x="13" y="97"/>
                    <a:pt x="14" y="97"/>
                  </a:cubicBezTo>
                  <a:cubicBezTo>
                    <a:pt x="15" y="97"/>
                    <a:pt x="16" y="97"/>
                    <a:pt x="17" y="96"/>
                  </a:cubicBezTo>
                  <a:cubicBezTo>
                    <a:pt x="18" y="95"/>
                    <a:pt x="18" y="96"/>
                    <a:pt x="19" y="95"/>
                  </a:cubicBezTo>
                  <a:cubicBezTo>
                    <a:pt x="19" y="95"/>
                    <a:pt x="20" y="95"/>
                    <a:pt x="21" y="94"/>
                  </a:cubicBezTo>
                  <a:cubicBezTo>
                    <a:pt x="22" y="94"/>
                    <a:pt x="21" y="95"/>
                    <a:pt x="21" y="95"/>
                  </a:cubicBezTo>
                  <a:cubicBezTo>
                    <a:pt x="21" y="95"/>
                    <a:pt x="21" y="95"/>
                    <a:pt x="21" y="95"/>
                  </a:cubicBezTo>
                  <a:cubicBezTo>
                    <a:pt x="22" y="95"/>
                    <a:pt x="22" y="95"/>
                    <a:pt x="22" y="95"/>
                  </a:cubicBezTo>
                  <a:cubicBezTo>
                    <a:pt x="21" y="96"/>
                    <a:pt x="21" y="96"/>
                    <a:pt x="21" y="96"/>
                  </a:cubicBezTo>
                  <a:cubicBezTo>
                    <a:pt x="21" y="96"/>
                    <a:pt x="21" y="96"/>
                    <a:pt x="21" y="96"/>
                  </a:cubicBezTo>
                  <a:cubicBezTo>
                    <a:pt x="20" y="97"/>
                    <a:pt x="20" y="97"/>
                    <a:pt x="20" y="97"/>
                  </a:cubicBezTo>
                  <a:cubicBezTo>
                    <a:pt x="20" y="97"/>
                    <a:pt x="21" y="97"/>
                    <a:pt x="22" y="97"/>
                  </a:cubicBezTo>
                  <a:cubicBezTo>
                    <a:pt x="23" y="97"/>
                    <a:pt x="23" y="97"/>
                    <a:pt x="23" y="97"/>
                  </a:cubicBezTo>
                  <a:cubicBezTo>
                    <a:pt x="24" y="97"/>
                    <a:pt x="23" y="97"/>
                    <a:pt x="23" y="96"/>
                  </a:cubicBezTo>
                  <a:cubicBezTo>
                    <a:pt x="23" y="96"/>
                    <a:pt x="23" y="96"/>
                    <a:pt x="23" y="96"/>
                  </a:cubicBezTo>
                  <a:cubicBezTo>
                    <a:pt x="23" y="95"/>
                    <a:pt x="23" y="95"/>
                    <a:pt x="24" y="95"/>
                  </a:cubicBezTo>
                  <a:cubicBezTo>
                    <a:pt x="24" y="95"/>
                    <a:pt x="24" y="96"/>
                    <a:pt x="23" y="96"/>
                  </a:cubicBezTo>
                  <a:cubicBezTo>
                    <a:pt x="23" y="96"/>
                    <a:pt x="24" y="96"/>
                    <a:pt x="24" y="96"/>
                  </a:cubicBezTo>
                  <a:cubicBezTo>
                    <a:pt x="24" y="96"/>
                    <a:pt x="24" y="97"/>
                    <a:pt x="25" y="97"/>
                  </a:cubicBezTo>
                  <a:cubicBezTo>
                    <a:pt x="25" y="98"/>
                    <a:pt x="25" y="98"/>
                    <a:pt x="25" y="99"/>
                  </a:cubicBezTo>
                  <a:cubicBezTo>
                    <a:pt x="25" y="99"/>
                    <a:pt x="24" y="99"/>
                    <a:pt x="24" y="100"/>
                  </a:cubicBezTo>
                  <a:cubicBezTo>
                    <a:pt x="24" y="100"/>
                    <a:pt x="24" y="100"/>
                    <a:pt x="25" y="100"/>
                  </a:cubicBezTo>
                  <a:cubicBezTo>
                    <a:pt x="25" y="100"/>
                    <a:pt x="26" y="99"/>
                    <a:pt x="27" y="99"/>
                  </a:cubicBezTo>
                  <a:cubicBezTo>
                    <a:pt x="28" y="98"/>
                    <a:pt x="28" y="98"/>
                    <a:pt x="29" y="98"/>
                  </a:cubicBezTo>
                  <a:cubicBezTo>
                    <a:pt x="30" y="98"/>
                    <a:pt x="33" y="97"/>
                    <a:pt x="33" y="97"/>
                  </a:cubicBezTo>
                  <a:cubicBezTo>
                    <a:pt x="33" y="97"/>
                    <a:pt x="35" y="98"/>
                    <a:pt x="35" y="98"/>
                  </a:cubicBezTo>
                  <a:cubicBezTo>
                    <a:pt x="36" y="98"/>
                    <a:pt x="37" y="97"/>
                    <a:pt x="38" y="96"/>
                  </a:cubicBezTo>
                  <a:cubicBezTo>
                    <a:pt x="39" y="95"/>
                    <a:pt x="40" y="96"/>
                    <a:pt x="42" y="95"/>
                  </a:cubicBezTo>
                  <a:cubicBezTo>
                    <a:pt x="43" y="95"/>
                    <a:pt x="44" y="95"/>
                    <a:pt x="46" y="95"/>
                  </a:cubicBezTo>
                  <a:cubicBezTo>
                    <a:pt x="47" y="96"/>
                    <a:pt x="46" y="95"/>
                    <a:pt x="47" y="95"/>
                  </a:cubicBezTo>
                  <a:cubicBezTo>
                    <a:pt x="48" y="94"/>
                    <a:pt x="50" y="93"/>
                    <a:pt x="53" y="93"/>
                  </a:cubicBezTo>
                  <a:cubicBezTo>
                    <a:pt x="56" y="92"/>
                    <a:pt x="56" y="92"/>
                    <a:pt x="58" y="92"/>
                  </a:cubicBezTo>
                  <a:cubicBezTo>
                    <a:pt x="59" y="93"/>
                    <a:pt x="59" y="93"/>
                    <a:pt x="60" y="92"/>
                  </a:cubicBezTo>
                  <a:cubicBezTo>
                    <a:pt x="60" y="92"/>
                    <a:pt x="61" y="92"/>
                    <a:pt x="62" y="92"/>
                  </a:cubicBezTo>
                  <a:cubicBezTo>
                    <a:pt x="63" y="91"/>
                    <a:pt x="63" y="91"/>
                    <a:pt x="63" y="91"/>
                  </a:cubicBezTo>
                  <a:cubicBezTo>
                    <a:pt x="63" y="91"/>
                    <a:pt x="66" y="89"/>
                    <a:pt x="68" y="87"/>
                  </a:cubicBezTo>
                  <a:cubicBezTo>
                    <a:pt x="70" y="86"/>
                    <a:pt x="71" y="85"/>
                    <a:pt x="73" y="84"/>
                  </a:cubicBezTo>
                  <a:cubicBezTo>
                    <a:pt x="75" y="82"/>
                    <a:pt x="76" y="80"/>
                    <a:pt x="79" y="78"/>
                  </a:cubicBezTo>
                  <a:cubicBezTo>
                    <a:pt x="81" y="77"/>
                    <a:pt x="81" y="76"/>
                    <a:pt x="83" y="75"/>
                  </a:cubicBezTo>
                  <a:cubicBezTo>
                    <a:pt x="84" y="74"/>
                    <a:pt x="85" y="73"/>
                    <a:pt x="85" y="72"/>
                  </a:cubicBezTo>
                  <a:cubicBezTo>
                    <a:pt x="86" y="70"/>
                    <a:pt x="87" y="70"/>
                    <a:pt x="87" y="69"/>
                  </a:cubicBezTo>
                  <a:cubicBezTo>
                    <a:pt x="87" y="67"/>
                    <a:pt x="86" y="68"/>
                    <a:pt x="86" y="6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503" name="Freeform 507"/>
            <p:cNvSpPr>
              <a:spLocks/>
            </p:cNvSpPr>
            <p:nvPr/>
          </p:nvSpPr>
          <p:spPr bwMode="auto">
            <a:xfrm>
              <a:off x="4562476" y="2528889"/>
              <a:ext cx="20638" cy="15875"/>
            </a:xfrm>
            <a:custGeom>
              <a:avLst/>
              <a:gdLst>
                <a:gd name="T0" fmla="*/ 1 w 7"/>
                <a:gd name="T1" fmla="*/ 1 h 5"/>
                <a:gd name="T2" fmla="*/ 1 w 7"/>
                <a:gd name="T3" fmla="*/ 1 h 5"/>
                <a:gd name="T4" fmla="*/ 0 w 7"/>
                <a:gd name="T5" fmla="*/ 2 h 5"/>
                <a:gd name="T6" fmla="*/ 2 w 7"/>
                <a:gd name="T7" fmla="*/ 3 h 5"/>
                <a:gd name="T8" fmla="*/ 2 w 7"/>
                <a:gd name="T9" fmla="*/ 3 h 5"/>
                <a:gd name="T10" fmla="*/ 4 w 7"/>
                <a:gd name="T11" fmla="*/ 4 h 5"/>
                <a:gd name="T12" fmla="*/ 4 w 7"/>
                <a:gd name="T13" fmla="*/ 5 h 5"/>
                <a:gd name="T14" fmla="*/ 5 w 7"/>
                <a:gd name="T15" fmla="*/ 4 h 5"/>
                <a:gd name="T16" fmla="*/ 6 w 7"/>
                <a:gd name="T17" fmla="*/ 3 h 5"/>
                <a:gd name="T18" fmla="*/ 5 w 7"/>
                <a:gd name="T19" fmla="*/ 1 h 5"/>
                <a:gd name="T20" fmla="*/ 2 w 7"/>
                <a:gd name="T21" fmla="*/ 0 h 5"/>
                <a:gd name="T22" fmla="*/ 1 w 7"/>
                <a:gd name="T23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" h="5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0" y="3"/>
                    <a:pt x="1" y="2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4"/>
                    <a:pt x="3" y="3"/>
                    <a:pt x="4" y="4"/>
                  </a:cubicBezTo>
                  <a:cubicBezTo>
                    <a:pt x="4" y="4"/>
                    <a:pt x="4" y="5"/>
                    <a:pt x="4" y="5"/>
                  </a:cubicBezTo>
                  <a:cubicBezTo>
                    <a:pt x="5" y="5"/>
                    <a:pt x="4" y="4"/>
                    <a:pt x="5" y="4"/>
                  </a:cubicBezTo>
                  <a:cubicBezTo>
                    <a:pt x="5" y="3"/>
                    <a:pt x="6" y="4"/>
                    <a:pt x="6" y="3"/>
                  </a:cubicBezTo>
                  <a:cubicBezTo>
                    <a:pt x="7" y="2"/>
                    <a:pt x="6" y="1"/>
                    <a:pt x="5" y="1"/>
                  </a:cubicBezTo>
                  <a:cubicBezTo>
                    <a:pt x="4" y="0"/>
                    <a:pt x="2" y="0"/>
                    <a:pt x="2" y="0"/>
                  </a:cubicBez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504" name="Freeform 508"/>
            <p:cNvSpPr>
              <a:spLocks/>
            </p:cNvSpPr>
            <p:nvPr/>
          </p:nvSpPr>
          <p:spPr bwMode="auto">
            <a:xfrm>
              <a:off x="4578351" y="2681289"/>
              <a:ext cx="73025" cy="31750"/>
            </a:xfrm>
            <a:custGeom>
              <a:avLst/>
              <a:gdLst>
                <a:gd name="T0" fmla="*/ 25 w 25"/>
                <a:gd name="T1" fmla="*/ 5 h 11"/>
                <a:gd name="T2" fmla="*/ 22 w 25"/>
                <a:gd name="T3" fmla="*/ 3 h 11"/>
                <a:gd name="T4" fmla="*/ 19 w 25"/>
                <a:gd name="T5" fmla="*/ 3 h 11"/>
                <a:gd name="T6" fmla="*/ 16 w 25"/>
                <a:gd name="T7" fmla="*/ 2 h 11"/>
                <a:gd name="T8" fmla="*/ 14 w 25"/>
                <a:gd name="T9" fmla="*/ 1 h 11"/>
                <a:gd name="T10" fmla="*/ 11 w 25"/>
                <a:gd name="T11" fmla="*/ 1 h 11"/>
                <a:gd name="T12" fmla="*/ 9 w 25"/>
                <a:gd name="T13" fmla="*/ 0 h 11"/>
                <a:gd name="T14" fmla="*/ 9 w 25"/>
                <a:gd name="T15" fmla="*/ 1 h 11"/>
                <a:gd name="T16" fmla="*/ 7 w 25"/>
                <a:gd name="T17" fmla="*/ 3 h 11"/>
                <a:gd name="T18" fmla="*/ 5 w 25"/>
                <a:gd name="T19" fmla="*/ 4 h 11"/>
                <a:gd name="T20" fmla="*/ 3 w 25"/>
                <a:gd name="T21" fmla="*/ 4 h 11"/>
                <a:gd name="T22" fmla="*/ 2 w 25"/>
                <a:gd name="T23" fmla="*/ 4 h 11"/>
                <a:gd name="T24" fmla="*/ 2 w 25"/>
                <a:gd name="T25" fmla="*/ 7 h 11"/>
                <a:gd name="T26" fmla="*/ 1 w 25"/>
                <a:gd name="T27" fmla="*/ 8 h 11"/>
                <a:gd name="T28" fmla="*/ 1 w 25"/>
                <a:gd name="T29" fmla="*/ 9 h 11"/>
                <a:gd name="T30" fmla="*/ 0 w 25"/>
                <a:gd name="T31" fmla="*/ 9 h 11"/>
                <a:gd name="T32" fmla="*/ 2 w 25"/>
                <a:gd name="T33" fmla="*/ 10 h 11"/>
                <a:gd name="T34" fmla="*/ 6 w 25"/>
                <a:gd name="T35" fmla="*/ 11 h 11"/>
                <a:gd name="T36" fmla="*/ 13 w 25"/>
                <a:gd name="T37" fmla="*/ 11 h 11"/>
                <a:gd name="T38" fmla="*/ 20 w 25"/>
                <a:gd name="T39" fmla="*/ 11 h 11"/>
                <a:gd name="T40" fmla="*/ 25 w 25"/>
                <a:gd name="T41" fmla="*/ 11 h 11"/>
                <a:gd name="T42" fmla="*/ 24 w 25"/>
                <a:gd name="T43" fmla="*/ 7 h 11"/>
                <a:gd name="T44" fmla="*/ 25 w 25"/>
                <a:gd name="T45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5" h="11">
                  <a:moveTo>
                    <a:pt x="25" y="5"/>
                  </a:moveTo>
                  <a:cubicBezTo>
                    <a:pt x="25" y="5"/>
                    <a:pt x="23" y="3"/>
                    <a:pt x="22" y="3"/>
                  </a:cubicBezTo>
                  <a:cubicBezTo>
                    <a:pt x="22" y="3"/>
                    <a:pt x="20" y="3"/>
                    <a:pt x="19" y="3"/>
                  </a:cubicBezTo>
                  <a:cubicBezTo>
                    <a:pt x="18" y="3"/>
                    <a:pt x="17" y="2"/>
                    <a:pt x="16" y="2"/>
                  </a:cubicBezTo>
                  <a:cubicBezTo>
                    <a:pt x="15" y="2"/>
                    <a:pt x="15" y="1"/>
                    <a:pt x="14" y="1"/>
                  </a:cubicBezTo>
                  <a:cubicBezTo>
                    <a:pt x="13" y="0"/>
                    <a:pt x="12" y="1"/>
                    <a:pt x="11" y="1"/>
                  </a:cubicBezTo>
                  <a:cubicBezTo>
                    <a:pt x="11" y="1"/>
                    <a:pt x="10" y="0"/>
                    <a:pt x="9" y="0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2"/>
                    <a:pt x="8" y="3"/>
                    <a:pt x="7" y="3"/>
                  </a:cubicBezTo>
                  <a:cubicBezTo>
                    <a:pt x="7" y="4"/>
                    <a:pt x="6" y="3"/>
                    <a:pt x="5" y="4"/>
                  </a:cubicBezTo>
                  <a:cubicBezTo>
                    <a:pt x="4" y="4"/>
                    <a:pt x="4" y="4"/>
                    <a:pt x="3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6"/>
                    <a:pt x="2" y="7"/>
                  </a:cubicBezTo>
                  <a:cubicBezTo>
                    <a:pt x="1" y="8"/>
                    <a:pt x="1" y="7"/>
                    <a:pt x="1" y="8"/>
                  </a:cubicBezTo>
                  <a:cubicBezTo>
                    <a:pt x="0" y="9"/>
                    <a:pt x="1" y="8"/>
                    <a:pt x="1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" y="10"/>
                    <a:pt x="2" y="10"/>
                    <a:pt x="2" y="10"/>
                  </a:cubicBezTo>
                  <a:cubicBezTo>
                    <a:pt x="3" y="10"/>
                    <a:pt x="4" y="11"/>
                    <a:pt x="6" y="11"/>
                  </a:cubicBezTo>
                  <a:cubicBezTo>
                    <a:pt x="8" y="11"/>
                    <a:pt x="11" y="11"/>
                    <a:pt x="13" y="11"/>
                  </a:cubicBezTo>
                  <a:cubicBezTo>
                    <a:pt x="16" y="11"/>
                    <a:pt x="18" y="11"/>
                    <a:pt x="20" y="11"/>
                  </a:cubicBezTo>
                  <a:cubicBezTo>
                    <a:pt x="22" y="11"/>
                    <a:pt x="23" y="11"/>
                    <a:pt x="25" y="11"/>
                  </a:cubicBezTo>
                  <a:cubicBezTo>
                    <a:pt x="24" y="9"/>
                    <a:pt x="24" y="8"/>
                    <a:pt x="24" y="7"/>
                  </a:cubicBezTo>
                  <a:cubicBezTo>
                    <a:pt x="24" y="6"/>
                    <a:pt x="25" y="5"/>
                    <a:pt x="25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505" name="Freeform 509"/>
            <p:cNvSpPr>
              <a:spLocks/>
            </p:cNvSpPr>
            <p:nvPr/>
          </p:nvSpPr>
          <p:spPr bwMode="auto">
            <a:xfrm>
              <a:off x="7383463" y="2713039"/>
              <a:ext cx="14288" cy="7938"/>
            </a:xfrm>
            <a:custGeom>
              <a:avLst/>
              <a:gdLst>
                <a:gd name="T0" fmla="*/ 2 w 5"/>
                <a:gd name="T1" fmla="*/ 0 h 3"/>
                <a:gd name="T2" fmla="*/ 1 w 5"/>
                <a:gd name="T3" fmla="*/ 1 h 3"/>
                <a:gd name="T4" fmla="*/ 1 w 5"/>
                <a:gd name="T5" fmla="*/ 2 h 3"/>
                <a:gd name="T6" fmla="*/ 2 w 5"/>
                <a:gd name="T7" fmla="*/ 2 h 3"/>
                <a:gd name="T8" fmla="*/ 4 w 5"/>
                <a:gd name="T9" fmla="*/ 2 h 3"/>
                <a:gd name="T10" fmla="*/ 5 w 5"/>
                <a:gd name="T11" fmla="*/ 2 h 3"/>
                <a:gd name="T12" fmla="*/ 5 w 5"/>
                <a:gd name="T13" fmla="*/ 1 h 3"/>
                <a:gd name="T14" fmla="*/ 4 w 5"/>
                <a:gd name="T15" fmla="*/ 0 h 3"/>
                <a:gd name="T16" fmla="*/ 2 w 5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3">
                  <a:moveTo>
                    <a:pt x="2" y="0"/>
                  </a:moveTo>
                  <a:cubicBezTo>
                    <a:pt x="1" y="1"/>
                    <a:pt x="0" y="1"/>
                    <a:pt x="1" y="1"/>
                  </a:cubicBezTo>
                  <a:cubicBezTo>
                    <a:pt x="1" y="2"/>
                    <a:pt x="0" y="2"/>
                    <a:pt x="1" y="2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3" y="2"/>
                    <a:pt x="4" y="2"/>
                    <a:pt x="4" y="2"/>
                  </a:cubicBezTo>
                  <a:cubicBezTo>
                    <a:pt x="4" y="2"/>
                    <a:pt x="5" y="2"/>
                    <a:pt x="5" y="2"/>
                  </a:cubicBezTo>
                  <a:cubicBezTo>
                    <a:pt x="5" y="2"/>
                    <a:pt x="5" y="1"/>
                    <a:pt x="5" y="1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3" y="0"/>
                    <a:pt x="2" y="0"/>
                    <a:pt x="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506" name="Freeform 510"/>
            <p:cNvSpPr>
              <a:spLocks/>
            </p:cNvSpPr>
            <p:nvPr/>
          </p:nvSpPr>
          <p:spPr bwMode="auto">
            <a:xfrm>
              <a:off x="7354888" y="2689226"/>
              <a:ext cx="11113" cy="6350"/>
            </a:xfrm>
            <a:custGeom>
              <a:avLst/>
              <a:gdLst>
                <a:gd name="T0" fmla="*/ 3 w 4"/>
                <a:gd name="T1" fmla="*/ 0 h 2"/>
                <a:gd name="T2" fmla="*/ 4 w 4"/>
                <a:gd name="T3" fmla="*/ 2 h 2"/>
                <a:gd name="T4" fmla="*/ 3 w 4"/>
                <a:gd name="T5" fmla="*/ 2 h 2"/>
                <a:gd name="T6" fmla="*/ 1 w 4"/>
                <a:gd name="T7" fmla="*/ 2 h 2"/>
                <a:gd name="T8" fmla="*/ 0 w 4"/>
                <a:gd name="T9" fmla="*/ 2 h 2"/>
                <a:gd name="T10" fmla="*/ 1 w 4"/>
                <a:gd name="T11" fmla="*/ 1 h 2"/>
                <a:gd name="T12" fmla="*/ 2 w 4"/>
                <a:gd name="T13" fmla="*/ 0 h 2"/>
                <a:gd name="T14" fmla="*/ 3 w 4"/>
                <a:gd name="T1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2">
                  <a:moveTo>
                    <a:pt x="3" y="0"/>
                  </a:moveTo>
                  <a:cubicBezTo>
                    <a:pt x="4" y="1"/>
                    <a:pt x="4" y="2"/>
                    <a:pt x="4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2" y="2"/>
                    <a:pt x="1" y="2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0" y="2"/>
                    <a:pt x="1" y="2"/>
                    <a:pt x="1" y="1"/>
                  </a:cubicBezTo>
                  <a:cubicBezTo>
                    <a:pt x="2" y="1"/>
                    <a:pt x="2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507" name="Freeform 511"/>
            <p:cNvSpPr>
              <a:spLocks/>
            </p:cNvSpPr>
            <p:nvPr/>
          </p:nvSpPr>
          <p:spPr bwMode="auto">
            <a:xfrm>
              <a:off x="7369176" y="2684464"/>
              <a:ext cx="23813" cy="17463"/>
            </a:xfrm>
            <a:custGeom>
              <a:avLst/>
              <a:gdLst>
                <a:gd name="T0" fmla="*/ 1 w 8"/>
                <a:gd name="T1" fmla="*/ 3 h 6"/>
                <a:gd name="T2" fmla="*/ 1 w 8"/>
                <a:gd name="T3" fmla="*/ 4 h 6"/>
                <a:gd name="T4" fmla="*/ 2 w 8"/>
                <a:gd name="T5" fmla="*/ 5 h 6"/>
                <a:gd name="T6" fmla="*/ 3 w 8"/>
                <a:gd name="T7" fmla="*/ 5 h 6"/>
                <a:gd name="T8" fmla="*/ 4 w 8"/>
                <a:gd name="T9" fmla="*/ 6 h 6"/>
                <a:gd name="T10" fmla="*/ 6 w 8"/>
                <a:gd name="T11" fmla="*/ 6 h 6"/>
                <a:gd name="T12" fmla="*/ 7 w 8"/>
                <a:gd name="T13" fmla="*/ 6 h 6"/>
                <a:gd name="T14" fmla="*/ 8 w 8"/>
                <a:gd name="T15" fmla="*/ 4 h 6"/>
                <a:gd name="T16" fmla="*/ 7 w 8"/>
                <a:gd name="T17" fmla="*/ 4 h 6"/>
                <a:gd name="T18" fmla="*/ 7 w 8"/>
                <a:gd name="T19" fmla="*/ 3 h 6"/>
                <a:gd name="T20" fmla="*/ 7 w 8"/>
                <a:gd name="T21" fmla="*/ 2 h 6"/>
                <a:gd name="T22" fmla="*/ 5 w 8"/>
                <a:gd name="T23" fmla="*/ 2 h 6"/>
                <a:gd name="T24" fmla="*/ 3 w 8"/>
                <a:gd name="T25" fmla="*/ 1 h 6"/>
                <a:gd name="T26" fmla="*/ 0 w 8"/>
                <a:gd name="T27" fmla="*/ 0 h 6"/>
                <a:gd name="T28" fmla="*/ 1 w 8"/>
                <a:gd name="T29" fmla="*/ 2 h 6"/>
                <a:gd name="T30" fmla="*/ 1 w 8"/>
                <a:gd name="T31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" h="6">
                  <a:moveTo>
                    <a:pt x="1" y="3"/>
                  </a:moveTo>
                  <a:cubicBezTo>
                    <a:pt x="1" y="3"/>
                    <a:pt x="1" y="4"/>
                    <a:pt x="1" y="4"/>
                  </a:cubicBezTo>
                  <a:cubicBezTo>
                    <a:pt x="1" y="5"/>
                    <a:pt x="1" y="5"/>
                    <a:pt x="2" y="5"/>
                  </a:cubicBezTo>
                  <a:cubicBezTo>
                    <a:pt x="2" y="5"/>
                    <a:pt x="3" y="4"/>
                    <a:pt x="3" y="5"/>
                  </a:cubicBezTo>
                  <a:cubicBezTo>
                    <a:pt x="3" y="5"/>
                    <a:pt x="4" y="5"/>
                    <a:pt x="4" y="6"/>
                  </a:cubicBezTo>
                  <a:cubicBezTo>
                    <a:pt x="5" y="6"/>
                    <a:pt x="5" y="6"/>
                    <a:pt x="6" y="6"/>
                  </a:cubicBezTo>
                  <a:cubicBezTo>
                    <a:pt x="6" y="6"/>
                    <a:pt x="7" y="6"/>
                    <a:pt x="7" y="6"/>
                  </a:cubicBezTo>
                  <a:cubicBezTo>
                    <a:pt x="7" y="5"/>
                    <a:pt x="8" y="5"/>
                    <a:pt x="8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1" y="0"/>
                    <a:pt x="0" y="0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1" y="2"/>
                    <a:pt x="1" y="3"/>
                    <a:pt x="1" y="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508" name="Freeform 512"/>
            <p:cNvSpPr>
              <a:spLocks/>
            </p:cNvSpPr>
            <p:nvPr/>
          </p:nvSpPr>
          <p:spPr bwMode="auto">
            <a:xfrm>
              <a:off x="5133976" y="2276476"/>
              <a:ext cx="41275" cy="22225"/>
            </a:xfrm>
            <a:custGeom>
              <a:avLst/>
              <a:gdLst>
                <a:gd name="T0" fmla="*/ 13 w 14"/>
                <a:gd name="T1" fmla="*/ 2 h 8"/>
                <a:gd name="T2" fmla="*/ 12 w 14"/>
                <a:gd name="T3" fmla="*/ 2 h 8"/>
                <a:gd name="T4" fmla="*/ 12 w 14"/>
                <a:gd name="T5" fmla="*/ 1 h 8"/>
                <a:gd name="T6" fmla="*/ 11 w 14"/>
                <a:gd name="T7" fmla="*/ 1 h 8"/>
                <a:gd name="T8" fmla="*/ 10 w 14"/>
                <a:gd name="T9" fmla="*/ 1 h 8"/>
                <a:gd name="T10" fmla="*/ 10 w 14"/>
                <a:gd name="T11" fmla="*/ 1 h 8"/>
                <a:gd name="T12" fmla="*/ 9 w 14"/>
                <a:gd name="T13" fmla="*/ 1 h 8"/>
                <a:gd name="T14" fmla="*/ 8 w 14"/>
                <a:gd name="T15" fmla="*/ 1 h 8"/>
                <a:gd name="T16" fmla="*/ 7 w 14"/>
                <a:gd name="T17" fmla="*/ 0 h 8"/>
                <a:gd name="T18" fmla="*/ 7 w 14"/>
                <a:gd name="T19" fmla="*/ 0 h 8"/>
                <a:gd name="T20" fmla="*/ 5 w 14"/>
                <a:gd name="T21" fmla="*/ 0 h 8"/>
                <a:gd name="T22" fmla="*/ 3 w 14"/>
                <a:gd name="T23" fmla="*/ 0 h 8"/>
                <a:gd name="T24" fmla="*/ 1 w 14"/>
                <a:gd name="T25" fmla="*/ 0 h 8"/>
                <a:gd name="T26" fmla="*/ 0 w 14"/>
                <a:gd name="T27" fmla="*/ 1 h 8"/>
                <a:gd name="T28" fmla="*/ 0 w 14"/>
                <a:gd name="T29" fmla="*/ 2 h 8"/>
                <a:gd name="T30" fmla="*/ 0 w 14"/>
                <a:gd name="T31" fmla="*/ 3 h 8"/>
                <a:gd name="T32" fmla="*/ 0 w 14"/>
                <a:gd name="T33" fmla="*/ 5 h 8"/>
                <a:gd name="T34" fmla="*/ 0 w 14"/>
                <a:gd name="T35" fmla="*/ 6 h 8"/>
                <a:gd name="T36" fmla="*/ 1 w 14"/>
                <a:gd name="T37" fmla="*/ 7 h 8"/>
                <a:gd name="T38" fmla="*/ 2 w 14"/>
                <a:gd name="T39" fmla="*/ 7 h 8"/>
                <a:gd name="T40" fmla="*/ 4 w 14"/>
                <a:gd name="T41" fmla="*/ 8 h 8"/>
                <a:gd name="T42" fmla="*/ 5 w 14"/>
                <a:gd name="T43" fmla="*/ 7 h 8"/>
                <a:gd name="T44" fmla="*/ 7 w 14"/>
                <a:gd name="T45" fmla="*/ 7 h 8"/>
                <a:gd name="T46" fmla="*/ 9 w 14"/>
                <a:gd name="T47" fmla="*/ 7 h 8"/>
                <a:gd name="T48" fmla="*/ 11 w 14"/>
                <a:gd name="T49" fmla="*/ 6 h 8"/>
                <a:gd name="T50" fmla="*/ 11 w 14"/>
                <a:gd name="T51" fmla="*/ 5 h 8"/>
                <a:gd name="T52" fmla="*/ 12 w 14"/>
                <a:gd name="T53" fmla="*/ 4 h 8"/>
                <a:gd name="T54" fmla="*/ 13 w 14"/>
                <a:gd name="T55" fmla="*/ 4 h 8"/>
                <a:gd name="T56" fmla="*/ 14 w 14"/>
                <a:gd name="T57" fmla="*/ 5 h 8"/>
                <a:gd name="T58" fmla="*/ 14 w 14"/>
                <a:gd name="T59" fmla="*/ 4 h 8"/>
                <a:gd name="T60" fmla="*/ 14 w 14"/>
                <a:gd name="T61" fmla="*/ 3 h 8"/>
                <a:gd name="T62" fmla="*/ 14 w 14"/>
                <a:gd name="T63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" h="8">
                  <a:moveTo>
                    <a:pt x="14" y="2"/>
                  </a:move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3" y="2"/>
                    <a:pt x="12" y="2"/>
                  </a:cubicBezTo>
                  <a:cubicBezTo>
                    <a:pt x="12" y="2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9" y="1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6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0" y="6"/>
                    <a:pt x="0" y="6"/>
                    <a:pt x="1" y="6"/>
                  </a:cubicBezTo>
                  <a:cubicBezTo>
                    <a:pt x="1" y="6"/>
                    <a:pt x="1" y="6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4" y="8"/>
                    <a:pt x="5" y="8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6" y="7"/>
                    <a:pt x="6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8" y="7"/>
                    <a:pt x="8" y="7"/>
                  </a:cubicBezTo>
                  <a:cubicBezTo>
                    <a:pt x="8" y="7"/>
                    <a:pt x="9" y="7"/>
                    <a:pt x="9" y="7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1" y="6"/>
                    <a:pt x="11" y="6"/>
                  </a:cubicBezTo>
                  <a:cubicBezTo>
                    <a:pt x="11" y="6"/>
                    <a:pt x="11" y="6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2" y="5"/>
                  </a:cubicBezTo>
                  <a:cubicBezTo>
                    <a:pt x="12" y="5"/>
                    <a:pt x="12" y="5"/>
                    <a:pt x="12" y="4"/>
                  </a:cubicBezTo>
                  <a:cubicBezTo>
                    <a:pt x="12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lnTo>
                    <a:pt x="14" y="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509" name="Freeform 513"/>
            <p:cNvSpPr>
              <a:spLocks/>
            </p:cNvSpPr>
            <p:nvPr/>
          </p:nvSpPr>
          <p:spPr bwMode="auto">
            <a:xfrm>
              <a:off x="5335588" y="2249489"/>
              <a:ext cx="42863" cy="20638"/>
            </a:xfrm>
            <a:custGeom>
              <a:avLst/>
              <a:gdLst>
                <a:gd name="T0" fmla="*/ 10 w 15"/>
                <a:gd name="T1" fmla="*/ 7 h 7"/>
                <a:gd name="T2" fmla="*/ 9 w 15"/>
                <a:gd name="T3" fmla="*/ 7 h 7"/>
                <a:gd name="T4" fmla="*/ 8 w 15"/>
                <a:gd name="T5" fmla="*/ 6 h 7"/>
                <a:gd name="T6" fmla="*/ 7 w 15"/>
                <a:gd name="T7" fmla="*/ 6 h 7"/>
                <a:gd name="T8" fmla="*/ 7 w 15"/>
                <a:gd name="T9" fmla="*/ 5 h 7"/>
                <a:gd name="T10" fmla="*/ 6 w 15"/>
                <a:gd name="T11" fmla="*/ 5 h 7"/>
                <a:gd name="T12" fmla="*/ 5 w 15"/>
                <a:gd name="T13" fmla="*/ 5 h 7"/>
                <a:gd name="T14" fmla="*/ 3 w 15"/>
                <a:gd name="T15" fmla="*/ 5 h 7"/>
                <a:gd name="T16" fmla="*/ 2 w 15"/>
                <a:gd name="T17" fmla="*/ 5 h 7"/>
                <a:gd name="T18" fmla="*/ 2 w 15"/>
                <a:gd name="T19" fmla="*/ 5 h 7"/>
                <a:gd name="T20" fmla="*/ 1 w 15"/>
                <a:gd name="T21" fmla="*/ 4 h 7"/>
                <a:gd name="T22" fmla="*/ 1 w 15"/>
                <a:gd name="T23" fmla="*/ 4 h 7"/>
                <a:gd name="T24" fmla="*/ 0 w 15"/>
                <a:gd name="T25" fmla="*/ 3 h 7"/>
                <a:gd name="T26" fmla="*/ 0 w 15"/>
                <a:gd name="T27" fmla="*/ 2 h 7"/>
                <a:gd name="T28" fmla="*/ 1 w 15"/>
                <a:gd name="T29" fmla="*/ 2 h 7"/>
                <a:gd name="T30" fmla="*/ 0 w 15"/>
                <a:gd name="T31" fmla="*/ 1 h 7"/>
                <a:gd name="T32" fmla="*/ 0 w 15"/>
                <a:gd name="T33" fmla="*/ 1 h 7"/>
                <a:gd name="T34" fmla="*/ 0 w 15"/>
                <a:gd name="T35" fmla="*/ 1 h 7"/>
                <a:gd name="T36" fmla="*/ 1 w 15"/>
                <a:gd name="T37" fmla="*/ 1 h 7"/>
                <a:gd name="T38" fmla="*/ 2 w 15"/>
                <a:gd name="T39" fmla="*/ 1 h 7"/>
                <a:gd name="T40" fmla="*/ 4 w 15"/>
                <a:gd name="T41" fmla="*/ 1 h 7"/>
                <a:gd name="T42" fmla="*/ 6 w 15"/>
                <a:gd name="T43" fmla="*/ 2 h 7"/>
                <a:gd name="T44" fmla="*/ 6 w 15"/>
                <a:gd name="T45" fmla="*/ 2 h 7"/>
                <a:gd name="T46" fmla="*/ 8 w 15"/>
                <a:gd name="T47" fmla="*/ 3 h 7"/>
                <a:gd name="T48" fmla="*/ 8 w 15"/>
                <a:gd name="T49" fmla="*/ 3 h 7"/>
                <a:gd name="T50" fmla="*/ 9 w 15"/>
                <a:gd name="T51" fmla="*/ 3 h 7"/>
                <a:gd name="T52" fmla="*/ 9 w 15"/>
                <a:gd name="T53" fmla="*/ 3 h 7"/>
                <a:gd name="T54" fmla="*/ 11 w 15"/>
                <a:gd name="T55" fmla="*/ 4 h 7"/>
                <a:gd name="T56" fmla="*/ 12 w 15"/>
                <a:gd name="T57" fmla="*/ 4 h 7"/>
                <a:gd name="T58" fmla="*/ 14 w 15"/>
                <a:gd name="T59" fmla="*/ 4 h 7"/>
                <a:gd name="T60" fmla="*/ 14 w 15"/>
                <a:gd name="T61" fmla="*/ 5 h 7"/>
                <a:gd name="T62" fmla="*/ 15 w 15"/>
                <a:gd name="T63" fmla="*/ 6 h 7"/>
                <a:gd name="T64" fmla="*/ 14 w 15"/>
                <a:gd name="T65" fmla="*/ 7 h 7"/>
                <a:gd name="T66" fmla="*/ 12 w 15"/>
                <a:gd name="T67" fmla="*/ 7 h 7"/>
                <a:gd name="T68" fmla="*/ 11 w 15"/>
                <a:gd name="T69" fmla="*/ 7 h 7"/>
                <a:gd name="T70" fmla="*/ 10 w 15"/>
                <a:gd name="T7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" h="7">
                  <a:moveTo>
                    <a:pt x="10" y="7"/>
                  </a:move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7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5"/>
                    <a:pt x="4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0" y="4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3" y="1"/>
                    <a:pt x="3" y="1"/>
                  </a:cubicBezTo>
                  <a:cubicBezTo>
                    <a:pt x="3" y="1"/>
                    <a:pt x="3" y="1"/>
                    <a:pt x="4" y="1"/>
                  </a:cubicBezTo>
                  <a:cubicBezTo>
                    <a:pt x="4" y="1"/>
                    <a:pt x="4" y="1"/>
                    <a:pt x="5" y="1"/>
                  </a:cubicBezTo>
                  <a:cubicBezTo>
                    <a:pt x="5" y="1"/>
                    <a:pt x="5" y="1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7" y="2"/>
                    <a:pt x="7" y="2"/>
                  </a:cubicBezTo>
                  <a:cubicBezTo>
                    <a:pt x="7" y="3"/>
                    <a:pt x="7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1" y="4"/>
                    <a:pt x="11" y="4"/>
                  </a:cubicBezTo>
                  <a:cubicBezTo>
                    <a:pt x="11" y="4"/>
                    <a:pt x="11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4" y="4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5" y="6"/>
                    <a:pt x="15" y="6"/>
                  </a:cubicBezTo>
                  <a:cubicBezTo>
                    <a:pt x="15" y="6"/>
                    <a:pt x="15" y="7"/>
                    <a:pt x="15" y="7"/>
                  </a:cubicBezTo>
                  <a:cubicBezTo>
                    <a:pt x="15" y="7"/>
                    <a:pt x="14" y="7"/>
                    <a:pt x="14" y="7"/>
                  </a:cubicBezTo>
                  <a:cubicBezTo>
                    <a:pt x="13" y="7"/>
                    <a:pt x="13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510" name="Freeform 514"/>
            <p:cNvSpPr>
              <a:spLocks/>
            </p:cNvSpPr>
            <p:nvPr/>
          </p:nvSpPr>
          <p:spPr bwMode="auto">
            <a:xfrm>
              <a:off x="5168901" y="2082801"/>
              <a:ext cx="274638" cy="163513"/>
            </a:xfrm>
            <a:custGeom>
              <a:avLst/>
              <a:gdLst>
                <a:gd name="T0" fmla="*/ 15 w 94"/>
                <a:gd name="T1" fmla="*/ 29 h 56"/>
                <a:gd name="T2" fmla="*/ 12 w 94"/>
                <a:gd name="T3" fmla="*/ 29 h 56"/>
                <a:gd name="T4" fmla="*/ 8 w 94"/>
                <a:gd name="T5" fmla="*/ 28 h 56"/>
                <a:gd name="T6" fmla="*/ 12 w 94"/>
                <a:gd name="T7" fmla="*/ 27 h 56"/>
                <a:gd name="T8" fmla="*/ 16 w 94"/>
                <a:gd name="T9" fmla="*/ 24 h 56"/>
                <a:gd name="T10" fmla="*/ 19 w 94"/>
                <a:gd name="T11" fmla="*/ 20 h 56"/>
                <a:gd name="T12" fmla="*/ 19 w 94"/>
                <a:gd name="T13" fmla="*/ 17 h 56"/>
                <a:gd name="T14" fmla="*/ 19 w 94"/>
                <a:gd name="T15" fmla="*/ 16 h 56"/>
                <a:gd name="T16" fmla="*/ 25 w 94"/>
                <a:gd name="T17" fmla="*/ 14 h 56"/>
                <a:gd name="T18" fmla="*/ 29 w 94"/>
                <a:gd name="T19" fmla="*/ 12 h 56"/>
                <a:gd name="T20" fmla="*/ 36 w 94"/>
                <a:gd name="T21" fmla="*/ 9 h 56"/>
                <a:gd name="T22" fmla="*/ 45 w 94"/>
                <a:gd name="T23" fmla="*/ 8 h 56"/>
                <a:gd name="T24" fmla="*/ 50 w 94"/>
                <a:gd name="T25" fmla="*/ 5 h 56"/>
                <a:gd name="T26" fmla="*/ 59 w 94"/>
                <a:gd name="T27" fmla="*/ 6 h 56"/>
                <a:gd name="T28" fmla="*/ 70 w 94"/>
                <a:gd name="T29" fmla="*/ 5 h 56"/>
                <a:gd name="T30" fmla="*/ 75 w 94"/>
                <a:gd name="T31" fmla="*/ 4 h 56"/>
                <a:gd name="T32" fmla="*/ 78 w 94"/>
                <a:gd name="T33" fmla="*/ 1 h 56"/>
                <a:gd name="T34" fmla="*/ 90 w 94"/>
                <a:gd name="T35" fmla="*/ 0 h 56"/>
                <a:gd name="T36" fmla="*/ 92 w 94"/>
                <a:gd name="T37" fmla="*/ 6 h 56"/>
                <a:gd name="T38" fmla="*/ 80 w 94"/>
                <a:gd name="T39" fmla="*/ 9 h 56"/>
                <a:gd name="T40" fmla="*/ 63 w 94"/>
                <a:gd name="T41" fmla="*/ 12 h 56"/>
                <a:gd name="T42" fmla="*/ 56 w 94"/>
                <a:gd name="T43" fmla="*/ 13 h 56"/>
                <a:gd name="T44" fmla="*/ 50 w 94"/>
                <a:gd name="T45" fmla="*/ 16 h 56"/>
                <a:gd name="T46" fmla="*/ 48 w 94"/>
                <a:gd name="T47" fmla="*/ 17 h 56"/>
                <a:gd name="T48" fmla="*/ 45 w 94"/>
                <a:gd name="T49" fmla="*/ 20 h 56"/>
                <a:gd name="T50" fmla="*/ 41 w 94"/>
                <a:gd name="T51" fmla="*/ 21 h 56"/>
                <a:gd name="T52" fmla="*/ 36 w 94"/>
                <a:gd name="T53" fmla="*/ 21 h 56"/>
                <a:gd name="T54" fmla="*/ 38 w 94"/>
                <a:gd name="T55" fmla="*/ 24 h 56"/>
                <a:gd name="T56" fmla="*/ 32 w 94"/>
                <a:gd name="T57" fmla="*/ 24 h 56"/>
                <a:gd name="T58" fmla="*/ 35 w 94"/>
                <a:gd name="T59" fmla="*/ 28 h 56"/>
                <a:gd name="T60" fmla="*/ 29 w 94"/>
                <a:gd name="T61" fmla="*/ 26 h 56"/>
                <a:gd name="T62" fmla="*/ 34 w 94"/>
                <a:gd name="T63" fmla="*/ 27 h 56"/>
                <a:gd name="T64" fmla="*/ 33 w 94"/>
                <a:gd name="T65" fmla="*/ 29 h 56"/>
                <a:gd name="T66" fmla="*/ 31 w 94"/>
                <a:gd name="T67" fmla="*/ 31 h 56"/>
                <a:gd name="T68" fmla="*/ 27 w 94"/>
                <a:gd name="T69" fmla="*/ 34 h 56"/>
                <a:gd name="T70" fmla="*/ 28 w 94"/>
                <a:gd name="T71" fmla="*/ 37 h 56"/>
                <a:gd name="T72" fmla="*/ 26 w 94"/>
                <a:gd name="T73" fmla="*/ 39 h 56"/>
                <a:gd name="T74" fmla="*/ 28 w 94"/>
                <a:gd name="T75" fmla="*/ 44 h 56"/>
                <a:gd name="T76" fmla="*/ 34 w 94"/>
                <a:gd name="T77" fmla="*/ 48 h 56"/>
                <a:gd name="T78" fmla="*/ 40 w 94"/>
                <a:gd name="T79" fmla="*/ 51 h 56"/>
                <a:gd name="T80" fmla="*/ 46 w 94"/>
                <a:gd name="T81" fmla="*/ 54 h 56"/>
                <a:gd name="T82" fmla="*/ 41 w 94"/>
                <a:gd name="T83" fmla="*/ 56 h 56"/>
                <a:gd name="T84" fmla="*/ 38 w 94"/>
                <a:gd name="T85" fmla="*/ 55 h 56"/>
                <a:gd name="T86" fmla="*/ 31 w 94"/>
                <a:gd name="T87" fmla="*/ 56 h 56"/>
                <a:gd name="T88" fmla="*/ 23 w 94"/>
                <a:gd name="T89" fmla="*/ 54 h 56"/>
                <a:gd name="T90" fmla="*/ 19 w 94"/>
                <a:gd name="T91" fmla="*/ 53 h 56"/>
                <a:gd name="T92" fmla="*/ 22 w 94"/>
                <a:gd name="T93" fmla="*/ 51 h 56"/>
                <a:gd name="T94" fmla="*/ 18 w 94"/>
                <a:gd name="T95" fmla="*/ 50 h 56"/>
                <a:gd name="T96" fmla="*/ 15 w 94"/>
                <a:gd name="T97" fmla="*/ 48 h 56"/>
                <a:gd name="T98" fmla="*/ 13 w 94"/>
                <a:gd name="T99" fmla="*/ 49 h 56"/>
                <a:gd name="T100" fmla="*/ 15 w 94"/>
                <a:gd name="T101" fmla="*/ 52 h 56"/>
                <a:gd name="T102" fmla="*/ 10 w 94"/>
                <a:gd name="T103" fmla="*/ 50 h 56"/>
                <a:gd name="T104" fmla="*/ 10 w 94"/>
                <a:gd name="T105" fmla="*/ 48 h 56"/>
                <a:gd name="T106" fmla="*/ 7 w 94"/>
                <a:gd name="T107" fmla="*/ 47 h 56"/>
                <a:gd name="T108" fmla="*/ 2 w 94"/>
                <a:gd name="T109" fmla="*/ 46 h 56"/>
                <a:gd name="T110" fmla="*/ 1 w 94"/>
                <a:gd name="T111" fmla="*/ 42 h 56"/>
                <a:gd name="T112" fmla="*/ 6 w 94"/>
                <a:gd name="T113" fmla="*/ 42 h 56"/>
                <a:gd name="T114" fmla="*/ 8 w 94"/>
                <a:gd name="T115" fmla="*/ 39 h 56"/>
                <a:gd name="T116" fmla="*/ 6 w 94"/>
                <a:gd name="T117" fmla="*/ 37 h 56"/>
                <a:gd name="T118" fmla="*/ 8 w 94"/>
                <a:gd name="T119" fmla="*/ 35 h 56"/>
                <a:gd name="T120" fmla="*/ 8 w 94"/>
                <a:gd name="T121" fmla="*/ 33 h 56"/>
                <a:gd name="T122" fmla="*/ 14 w 94"/>
                <a:gd name="T123" fmla="*/ 3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4" h="56">
                  <a:moveTo>
                    <a:pt x="16" y="31"/>
                  </a:moveTo>
                  <a:cubicBezTo>
                    <a:pt x="16" y="31"/>
                    <a:pt x="15" y="30"/>
                    <a:pt x="15" y="30"/>
                  </a:cubicBezTo>
                  <a:cubicBezTo>
                    <a:pt x="15" y="30"/>
                    <a:pt x="15" y="31"/>
                    <a:pt x="15" y="31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29"/>
                    <a:pt x="14" y="29"/>
                    <a:pt x="15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6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7" y="29"/>
                    <a:pt x="17" y="29"/>
                    <a:pt x="17" y="28"/>
                  </a:cubicBezTo>
                  <a:cubicBezTo>
                    <a:pt x="17" y="28"/>
                    <a:pt x="17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9"/>
                    <a:pt x="15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4" y="29"/>
                    <a:pt x="14" y="29"/>
                  </a:cubicBezTo>
                  <a:cubicBezTo>
                    <a:pt x="14" y="29"/>
                    <a:pt x="13" y="29"/>
                    <a:pt x="13" y="29"/>
                  </a:cubicBezTo>
                  <a:cubicBezTo>
                    <a:pt x="13" y="29"/>
                    <a:pt x="12" y="29"/>
                    <a:pt x="12" y="29"/>
                  </a:cubicBezTo>
                  <a:cubicBezTo>
                    <a:pt x="12" y="29"/>
                    <a:pt x="11" y="29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0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8"/>
                    <a:pt x="10" y="29"/>
                    <a:pt x="10" y="29"/>
                  </a:cubicBezTo>
                  <a:cubicBezTo>
                    <a:pt x="9" y="29"/>
                    <a:pt x="9" y="29"/>
                    <a:pt x="9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28"/>
                    <a:pt x="8" y="28"/>
                    <a:pt x="8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7"/>
                    <a:pt x="8" y="27"/>
                    <a:pt x="8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1" y="27"/>
                    <a:pt x="11" y="27"/>
                  </a:cubicBezTo>
                  <a:cubicBezTo>
                    <a:pt x="11" y="27"/>
                    <a:pt x="12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6"/>
                    <a:pt x="13" y="26"/>
                  </a:cubicBezTo>
                  <a:cubicBezTo>
                    <a:pt x="14" y="26"/>
                    <a:pt x="14" y="27"/>
                    <a:pt x="14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4"/>
                    <a:pt x="16" y="24"/>
                    <a:pt x="16" y="24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6" y="24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8" y="22"/>
                    <a:pt x="18" y="22"/>
                  </a:cubicBezTo>
                  <a:cubicBezTo>
                    <a:pt x="18" y="22"/>
                    <a:pt x="18" y="21"/>
                    <a:pt x="18" y="21"/>
                  </a:cubicBezTo>
                  <a:cubicBezTo>
                    <a:pt x="17" y="21"/>
                    <a:pt x="17" y="20"/>
                    <a:pt x="17" y="20"/>
                  </a:cubicBezTo>
                  <a:cubicBezTo>
                    <a:pt x="17" y="20"/>
                    <a:pt x="17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9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20"/>
                    <a:pt x="20" y="20"/>
                    <a:pt x="20" y="20"/>
                  </a:cubicBezTo>
                  <a:cubicBezTo>
                    <a:pt x="20" y="20"/>
                    <a:pt x="20" y="20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8"/>
                    <a:pt x="20" y="18"/>
                    <a:pt x="21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8"/>
                    <a:pt x="20" y="17"/>
                    <a:pt x="20" y="17"/>
                  </a:cubicBezTo>
                  <a:cubicBezTo>
                    <a:pt x="20" y="17"/>
                    <a:pt x="20" y="17"/>
                    <a:pt x="19" y="1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9" y="17"/>
                    <a:pt x="18" y="17"/>
                    <a:pt x="18" y="17"/>
                  </a:cubicBezTo>
                  <a:cubicBezTo>
                    <a:pt x="18" y="17"/>
                    <a:pt x="18" y="17"/>
                    <a:pt x="17" y="17"/>
                  </a:cubicBezTo>
                  <a:cubicBezTo>
                    <a:pt x="17" y="17"/>
                    <a:pt x="17" y="17"/>
                    <a:pt x="17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6"/>
                    <a:pt x="17" y="16"/>
                    <a:pt x="17" y="15"/>
                  </a:cubicBezTo>
                  <a:cubicBezTo>
                    <a:pt x="17" y="15"/>
                    <a:pt x="17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1" y="16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3" y="16"/>
                    <a:pt x="23" y="16"/>
                    <a:pt x="23" y="1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3" y="15"/>
                    <a:pt x="23" y="15"/>
                    <a:pt x="23" y="14"/>
                  </a:cubicBezTo>
                  <a:cubicBezTo>
                    <a:pt x="22" y="14"/>
                    <a:pt x="22" y="14"/>
                    <a:pt x="23" y="14"/>
                  </a:cubicBezTo>
                  <a:cubicBezTo>
                    <a:pt x="23" y="14"/>
                    <a:pt x="23" y="14"/>
                    <a:pt x="24" y="14"/>
                  </a:cubicBezTo>
                  <a:cubicBezTo>
                    <a:pt x="24" y="14"/>
                    <a:pt x="24" y="14"/>
                    <a:pt x="25" y="14"/>
                  </a:cubicBezTo>
                  <a:cubicBezTo>
                    <a:pt x="25" y="14"/>
                    <a:pt x="25" y="14"/>
                    <a:pt x="26" y="14"/>
                  </a:cubicBezTo>
                  <a:cubicBezTo>
                    <a:pt x="26" y="14"/>
                    <a:pt x="26" y="13"/>
                    <a:pt x="26" y="14"/>
                  </a:cubicBezTo>
                  <a:cubicBezTo>
                    <a:pt x="26" y="14"/>
                    <a:pt x="26" y="14"/>
                    <a:pt x="27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14"/>
                    <a:pt x="28" y="14"/>
                    <a:pt x="28" y="14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8" y="13"/>
                    <a:pt x="27" y="13"/>
                    <a:pt x="27" y="13"/>
                  </a:cubicBezTo>
                  <a:cubicBezTo>
                    <a:pt x="27" y="13"/>
                    <a:pt x="27" y="13"/>
                    <a:pt x="27" y="12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12"/>
                    <a:pt x="28" y="12"/>
                    <a:pt x="29" y="12"/>
                  </a:cubicBezTo>
                  <a:cubicBezTo>
                    <a:pt x="29" y="12"/>
                    <a:pt x="29" y="12"/>
                    <a:pt x="29" y="11"/>
                  </a:cubicBezTo>
                  <a:cubicBezTo>
                    <a:pt x="29" y="11"/>
                    <a:pt x="29" y="11"/>
                    <a:pt x="30" y="11"/>
                  </a:cubicBezTo>
                  <a:cubicBezTo>
                    <a:pt x="30" y="11"/>
                    <a:pt x="31" y="11"/>
                    <a:pt x="31" y="11"/>
                  </a:cubicBezTo>
                  <a:cubicBezTo>
                    <a:pt x="31" y="11"/>
                    <a:pt x="32" y="11"/>
                    <a:pt x="32" y="10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2" y="10"/>
                    <a:pt x="32" y="10"/>
                    <a:pt x="33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5" y="10"/>
                    <a:pt x="35" y="10"/>
                    <a:pt x="35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9"/>
                    <a:pt x="37" y="9"/>
                    <a:pt x="37" y="9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7" y="9"/>
                    <a:pt x="38" y="9"/>
                    <a:pt x="38" y="9"/>
                  </a:cubicBezTo>
                  <a:cubicBezTo>
                    <a:pt x="38" y="9"/>
                    <a:pt x="39" y="9"/>
                    <a:pt x="39" y="9"/>
                  </a:cubicBezTo>
                  <a:cubicBezTo>
                    <a:pt x="39" y="9"/>
                    <a:pt x="40" y="9"/>
                    <a:pt x="40" y="9"/>
                  </a:cubicBezTo>
                  <a:cubicBezTo>
                    <a:pt x="40" y="9"/>
                    <a:pt x="41" y="8"/>
                    <a:pt x="41" y="8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2" y="8"/>
                    <a:pt x="43" y="8"/>
                    <a:pt x="43" y="8"/>
                  </a:cubicBezTo>
                  <a:cubicBezTo>
                    <a:pt x="43" y="8"/>
                    <a:pt x="44" y="8"/>
                    <a:pt x="44" y="8"/>
                  </a:cubicBezTo>
                  <a:cubicBezTo>
                    <a:pt x="44" y="8"/>
                    <a:pt x="45" y="8"/>
                    <a:pt x="45" y="8"/>
                  </a:cubicBezTo>
                  <a:cubicBezTo>
                    <a:pt x="45" y="8"/>
                    <a:pt x="45" y="8"/>
                    <a:pt x="46" y="8"/>
                  </a:cubicBezTo>
                  <a:cubicBezTo>
                    <a:pt x="46" y="8"/>
                    <a:pt x="46" y="8"/>
                    <a:pt x="46" y="7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5" y="6"/>
                    <a:pt x="46" y="6"/>
                    <a:pt x="46" y="6"/>
                  </a:cubicBezTo>
                  <a:cubicBezTo>
                    <a:pt x="46" y="6"/>
                    <a:pt x="46" y="6"/>
                    <a:pt x="46" y="6"/>
                  </a:cubicBezTo>
                  <a:cubicBezTo>
                    <a:pt x="46" y="6"/>
                    <a:pt x="47" y="6"/>
                    <a:pt x="47" y="6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8" y="6"/>
                    <a:pt x="48" y="6"/>
                    <a:pt x="49" y="6"/>
                  </a:cubicBezTo>
                  <a:cubicBezTo>
                    <a:pt x="49" y="6"/>
                    <a:pt x="49" y="6"/>
                    <a:pt x="49" y="6"/>
                  </a:cubicBezTo>
                  <a:cubicBezTo>
                    <a:pt x="49" y="6"/>
                    <a:pt x="49" y="6"/>
                    <a:pt x="49" y="6"/>
                  </a:cubicBezTo>
                  <a:cubicBezTo>
                    <a:pt x="49" y="6"/>
                    <a:pt x="50" y="5"/>
                    <a:pt x="50" y="5"/>
                  </a:cubicBezTo>
                  <a:cubicBezTo>
                    <a:pt x="50" y="6"/>
                    <a:pt x="50" y="6"/>
                    <a:pt x="50" y="6"/>
                  </a:cubicBezTo>
                  <a:cubicBezTo>
                    <a:pt x="50" y="6"/>
                    <a:pt x="50" y="6"/>
                    <a:pt x="51" y="6"/>
                  </a:cubicBezTo>
                  <a:cubicBezTo>
                    <a:pt x="51" y="6"/>
                    <a:pt x="51" y="6"/>
                    <a:pt x="52" y="6"/>
                  </a:cubicBezTo>
                  <a:cubicBezTo>
                    <a:pt x="52" y="6"/>
                    <a:pt x="52" y="6"/>
                    <a:pt x="53" y="6"/>
                  </a:cubicBezTo>
                  <a:cubicBezTo>
                    <a:pt x="53" y="6"/>
                    <a:pt x="54" y="6"/>
                    <a:pt x="54" y="6"/>
                  </a:cubicBezTo>
                  <a:cubicBezTo>
                    <a:pt x="54" y="6"/>
                    <a:pt x="55" y="6"/>
                    <a:pt x="55" y="6"/>
                  </a:cubicBezTo>
                  <a:cubicBezTo>
                    <a:pt x="55" y="6"/>
                    <a:pt x="55" y="6"/>
                    <a:pt x="55" y="6"/>
                  </a:cubicBezTo>
                  <a:cubicBezTo>
                    <a:pt x="56" y="6"/>
                    <a:pt x="56" y="6"/>
                    <a:pt x="56" y="6"/>
                  </a:cubicBezTo>
                  <a:cubicBezTo>
                    <a:pt x="57" y="6"/>
                    <a:pt x="57" y="6"/>
                    <a:pt x="58" y="6"/>
                  </a:cubicBezTo>
                  <a:cubicBezTo>
                    <a:pt x="58" y="6"/>
                    <a:pt x="58" y="6"/>
                    <a:pt x="58" y="6"/>
                  </a:cubicBezTo>
                  <a:cubicBezTo>
                    <a:pt x="58" y="6"/>
                    <a:pt x="58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60" y="6"/>
                    <a:pt x="60" y="6"/>
                    <a:pt x="60" y="6"/>
                  </a:cubicBezTo>
                  <a:cubicBezTo>
                    <a:pt x="61" y="6"/>
                    <a:pt x="61" y="5"/>
                    <a:pt x="61" y="5"/>
                  </a:cubicBezTo>
                  <a:cubicBezTo>
                    <a:pt x="62" y="5"/>
                    <a:pt x="62" y="5"/>
                    <a:pt x="62" y="5"/>
                  </a:cubicBezTo>
                  <a:cubicBezTo>
                    <a:pt x="63" y="5"/>
                    <a:pt x="63" y="5"/>
                    <a:pt x="64" y="5"/>
                  </a:cubicBezTo>
                  <a:cubicBezTo>
                    <a:pt x="64" y="5"/>
                    <a:pt x="65" y="6"/>
                    <a:pt x="65" y="6"/>
                  </a:cubicBezTo>
                  <a:cubicBezTo>
                    <a:pt x="65" y="6"/>
                    <a:pt x="65" y="6"/>
                    <a:pt x="66" y="5"/>
                  </a:cubicBezTo>
                  <a:cubicBezTo>
                    <a:pt x="66" y="5"/>
                    <a:pt x="66" y="5"/>
                    <a:pt x="66" y="5"/>
                  </a:cubicBezTo>
                  <a:cubicBezTo>
                    <a:pt x="67" y="5"/>
                    <a:pt x="67" y="5"/>
                    <a:pt x="67" y="5"/>
                  </a:cubicBezTo>
                  <a:cubicBezTo>
                    <a:pt x="67" y="5"/>
                    <a:pt x="67" y="5"/>
                    <a:pt x="68" y="5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9" y="5"/>
                    <a:pt x="69" y="5"/>
                    <a:pt x="69" y="5"/>
                  </a:cubicBezTo>
                  <a:cubicBezTo>
                    <a:pt x="70" y="5"/>
                    <a:pt x="70" y="5"/>
                    <a:pt x="70" y="5"/>
                  </a:cubicBezTo>
                  <a:cubicBezTo>
                    <a:pt x="70" y="5"/>
                    <a:pt x="70" y="5"/>
                    <a:pt x="71" y="5"/>
                  </a:cubicBezTo>
                  <a:cubicBezTo>
                    <a:pt x="71" y="4"/>
                    <a:pt x="71" y="4"/>
                    <a:pt x="71" y="4"/>
                  </a:cubicBezTo>
                  <a:cubicBezTo>
                    <a:pt x="71" y="4"/>
                    <a:pt x="71" y="4"/>
                    <a:pt x="71" y="4"/>
                  </a:cubicBezTo>
                  <a:cubicBezTo>
                    <a:pt x="72" y="4"/>
                    <a:pt x="72" y="4"/>
                    <a:pt x="72" y="4"/>
                  </a:cubicBezTo>
                  <a:cubicBezTo>
                    <a:pt x="72" y="4"/>
                    <a:pt x="73" y="4"/>
                    <a:pt x="73" y="4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4" y="3"/>
                    <a:pt x="74" y="3"/>
                    <a:pt x="74" y="3"/>
                  </a:cubicBezTo>
                  <a:cubicBezTo>
                    <a:pt x="74" y="3"/>
                    <a:pt x="74" y="3"/>
                    <a:pt x="75" y="4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5" y="3"/>
                    <a:pt x="75" y="3"/>
                    <a:pt x="75" y="3"/>
                  </a:cubicBezTo>
                  <a:cubicBezTo>
                    <a:pt x="75" y="3"/>
                    <a:pt x="74" y="3"/>
                    <a:pt x="74" y="3"/>
                  </a:cubicBezTo>
                  <a:cubicBezTo>
                    <a:pt x="74" y="3"/>
                    <a:pt x="74" y="2"/>
                    <a:pt x="75" y="2"/>
                  </a:cubicBezTo>
                  <a:cubicBezTo>
                    <a:pt x="75" y="2"/>
                    <a:pt x="75" y="2"/>
                    <a:pt x="75" y="2"/>
                  </a:cubicBezTo>
                  <a:cubicBezTo>
                    <a:pt x="75" y="2"/>
                    <a:pt x="75" y="2"/>
                    <a:pt x="75" y="2"/>
                  </a:cubicBezTo>
                  <a:cubicBezTo>
                    <a:pt x="75" y="2"/>
                    <a:pt x="76" y="2"/>
                    <a:pt x="76" y="2"/>
                  </a:cubicBezTo>
                  <a:cubicBezTo>
                    <a:pt x="76" y="2"/>
                    <a:pt x="76" y="1"/>
                    <a:pt x="76" y="1"/>
                  </a:cubicBezTo>
                  <a:cubicBezTo>
                    <a:pt x="76" y="1"/>
                    <a:pt x="76" y="1"/>
                    <a:pt x="76" y="1"/>
                  </a:cubicBezTo>
                  <a:cubicBezTo>
                    <a:pt x="76" y="1"/>
                    <a:pt x="77" y="1"/>
                    <a:pt x="77" y="1"/>
                  </a:cubicBezTo>
                  <a:cubicBezTo>
                    <a:pt x="77" y="1"/>
                    <a:pt x="77" y="1"/>
                    <a:pt x="77" y="1"/>
                  </a:cubicBezTo>
                  <a:cubicBezTo>
                    <a:pt x="77" y="1"/>
                    <a:pt x="77" y="1"/>
                    <a:pt x="77" y="1"/>
                  </a:cubicBezTo>
                  <a:cubicBezTo>
                    <a:pt x="77" y="1"/>
                    <a:pt x="77" y="1"/>
                    <a:pt x="78" y="1"/>
                  </a:cubicBezTo>
                  <a:cubicBezTo>
                    <a:pt x="78" y="1"/>
                    <a:pt x="78" y="1"/>
                    <a:pt x="79" y="1"/>
                  </a:cubicBezTo>
                  <a:cubicBezTo>
                    <a:pt x="79" y="1"/>
                    <a:pt x="80" y="1"/>
                    <a:pt x="80" y="1"/>
                  </a:cubicBezTo>
                  <a:cubicBezTo>
                    <a:pt x="81" y="1"/>
                    <a:pt x="81" y="0"/>
                    <a:pt x="81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90" y="0"/>
                    <a:pt x="90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91" y="0"/>
                    <a:pt x="91" y="0"/>
                    <a:pt x="91" y="1"/>
                  </a:cubicBezTo>
                  <a:cubicBezTo>
                    <a:pt x="91" y="1"/>
                    <a:pt x="91" y="1"/>
                    <a:pt x="91" y="1"/>
                  </a:cubicBezTo>
                  <a:cubicBezTo>
                    <a:pt x="92" y="1"/>
                    <a:pt x="92" y="1"/>
                    <a:pt x="92" y="1"/>
                  </a:cubicBezTo>
                  <a:cubicBezTo>
                    <a:pt x="92" y="1"/>
                    <a:pt x="92" y="1"/>
                    <a:pt x="92" y="1"/>
                  </a:cubicBezTo>
                  <a:cubicBezTo>
                    <a:pt x="92" y="1"/>
                    <a:pt x="92" y="1"/>
                    <a:pt x="92" y="1"/>
                  </a:cubicBezTo>
                  <a:cubicBezTo>
                    <a:pt x="93" y="1"/>
                    <a:pt x="93" y="2"/>
                    <a:pt x="93" y="2"/>
                  </a:cubicBezTo>
                  <a:cubicBezTo>
                    <a:pt x="93" y="2"/>
                    <a:pt x="93" y="2"/>
                    <a:pt x="93" y="2"/>
                  </a:cubicBezTo>
                  <a:cubicBezTo>
                    <a:pt x="93" y="2"/>
                    <a:pt x="93" y="2"/>
                    <a:pt x="93" y="2"/>
                  </a:cubicBezTo>
                  <a:cubicBezTo>
                    <a:pt x="93" y="2"/>
                    <a:pt x="94" y="5"/>
                    <a:pt x="94" y="5"/>
                  </a:cubicBezTo>
                  <a:cubicBezTo>
                    <a:pt x="94" y="5"/>
                    <a:pt x="93" y="6"/>
                    <a:pt x="93" y="6"/>
                  </a:cubicBezTo>
                  <a:cubicBezTo>
                    <a:pt x="93" y="6"/>
                    <a:pt x="92" y="6"/>
                    <a:pt x="92" y="6"/>
                  </a:cubicBezTo>
                  <a:cubicBezTo>
                    <a:pt x="92" y="6"/>
                    <a:pt x="92" y="6"/>
                    <a:pt x="92" y="7"/>
                  </a:cubicBezTo>
                  <a:cubicBezTo>
                    <a:pt x="92" y="7"/>
                    <a:pt x="91" y="7"/>
                    <a:pt x="91" y="7"/>
                  </a:cubicBezTo>
                  <a:cubicBezTo>
                    <a:pt x="91" y="7"/>
                    <a:pt x="91" y="7"/>
                    <a:pt x="91" y="7"/>
                  </a:cubicBezTo>
                  <a:cubicBezTo>
                    <a:pt x="91" y="7"/>
                    <a:pt x="91" y="7"/>
                    <a:pt x="90" y="7"/>
                  </a:cubicBezTo>
                  <a:cubicBezTo>
                    <a:pt x="90" y="7"/>
                    <a:pt x="89" y="7"/>
                    <a:pt x="88" y="7"/>
                  </a:cubicBezTo>
                  <a:cubicBezTo>
                    <a:pt x="88" y="7"/>
                    <a:pt x="88" y="7"/>
                    <a:pt x="88" y="7"/>
                  </a:cubicBezTo>
                  <a:cubicBezTo>
                    <a:pt x="87" y="7"/>
                    <a:pt x="87" y="7"/>
                    <a:pt x="86" y="7"/>
                  </a:cubicBezTo>
                  <a:cubicBezTo>
                    <a:pt x="86" y="7"/>
                    <a:pt x="85" y="7"/>
                    <a:pt x="85" y="8"/>
                  </a:cubicBezTo>
                  <a:cubicBezTo>
                    <a:pt x="84" y="8"/>
                    <a:pt x="83" y="8"/>
                    <a:pt x="83" y="8"/>
                  </a:cubicBezTo>
                  <a:cubicBezTo>
                    <a:pt x="82" y="9"/>
                    <a:pt x="82" y="9"/>
                    <a:pt x="81" y="9"/>
                  </a:cubicBezTo>
                  <a:cubicBezTo>
                    <a:pt x="81" y="9"/>
                    <a:pt x="81" y="9"/>
                    <a:pt x="80" y="9"/>
                  </a:cubicBezTo>
                  <a:cubicBezTo>
                    <a:pt x="80" y="9"/>
                    <a:pt x="80" y="9"/>
                    <a:pt x="80" y="9"/>
                  </a:cubicBezTo>
                  <a:cubicBezTo>
                    <a:pt x="79" y="10"/>
                    <a:pt x="79" y="10"/>
                    <a:pt x="79" y="10"/>
                  </a:cubicBezTo>
                  <a:cubicBezTo>
                    <a:pt x="79" y="10"/>
                    <a:pt x="78" y="10"/>
                    <a:pt x="78" y="10"/>
                  </a:cubicBezTo>
                  <a:cubicBezTo>
                    <a:pt x="76" y="11"/>
                    <a:pt x="75" y="11"/>
                    <a:pt x="73" y="11"/>
                  </a:cubicBezTo>
                  <a:cubicBezTo>
                    <a:pt x="72" y="11"/>
                    <a:pt x="72" y="11"/>
                    <a:pt x="71" y="11"/>
                  </a:cubicBezTo>
                  <a:cubicBezTo>
                    <a:pt x="71" y="11"/>
                    <a:pt x="70" y="11"/>
                    <a:pt x="70" y="11"/>
                  </a:cubicBezTo>
                  <a:cubicBezTo>
                    <a:pt x="69" y="11"/>
                    <a:pt x="69" y="11"/>
                    <a:pt x="68" y="11"/>
                  </a:cubicBezTo>
                  <a:cubicBezTo>
                    <a:pt x="68" y="11"/>
                    <a:pt x="67" y="11"/>
                    <a:pt x="67" y="11"/>
                  </a:cubicBezTo>
                  <a:cubicBezTo>
                    <a:pt x="67" y="11"/>
                    <a:pt x="66" y="11"/>
                    <a:pt x="66" y="11"/>
                  </a:cubicBezTo>
                  <a:cubicBezTo>
                    <a:pt x="66" y="11"/>
                    <a:pt x="65" y="11"/>
                    <a:pt x="65" y="11"/>
                  </a:cubicBezTo>
                  <a:cubicBezTo>
                    <a:pt x="65" y="11"/>
                    <a:pt x="65" y="12"/>
                    <a:pt x="65" y="12"/>
                  </a:cubicBezTo>
                  <a:cubicBezTo>
                    <a:pt x="65" y="12"/>
                    <a:pt x="65" y="12"/>
                    <a:pt x="64" y="12"/>
                  </a:cubicBezTo>
                  <a:cubicBezTo>
                    <a:pt x="64" y="12"/>
                    <a:pt x="63" y="12"/>
                    <a:pt x="63" y="12"/>
                  </a:cubicBezTo>
                  <a:cubicBezTo>
                    <a:pt x="63" y="12"/>
                    <a:pt x="63" y="12"/>
                    <a:pt x="62" y="12"/>
                  </a:cubicBezTo>
                  <a:cubicBezTo>
                    <a:pt x="62" y="12"/>
                    <a:pt x="62" y="12"/>
                    <a:pt x="62" y="12"/>
                  </a:cubicBezTo>
                  <a:cubicBezTo>
                    <a:pt x="62" y="12"/>
                    <a:pt x="61" y="12"/>
                    <a:pt x="61" y="12"/>
                  </a:cubicBezTo>
                  <a:cubicBezTo>
                    <a:pt x="61" y="12"/>
                    <a:pt x="61" y="12"/>
                    <a:pt x="60" y="12"/>
                  </a:cubicBezTo>
                  <a:cubicBezTo>
                    <a:pt x="60" y="12"/>
                    <a:pt x="60" y="12"/>
                    <a:pt x="59" y="12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59" y="13"/>
                    <a:pt x="59" y="13"/>
                    <a:pt x="58" y="13"/>
                  </a:cubicBezTo>
                  <a:cubicBezTo>
                    <a:pt x="58" y="13"/>
                    <a:pt x="58" y="13"/>
                    <a:pt x="58" y="13"/>
                  </a:cubicBezTo>
                  <a:cubicBezTo>
                    <a:pt x="58" y="13"/>
                    <a:pt x="57" y="13"/>
                    <a:pt x="57" y="13"/>
                  </a:cubicBezTo>
                  <a:cubicBezTo>
                    <a:pt x="57" y="13"/>
                    <a:pt x="57" y="13"/>
                    <a:pt x="57" y="13"/>
                  </a:cubicBezTo>
                  <a:cubicBezTo>
                    <a:pt x="57" y="13"/>
                    <a:pt x="56" y="13"/>
                    <a:pt x="56" y="13"/>
                  </a:cubicBezTo>
                  <a:cubicBezTo>
                    <a:pt x="56" y="13"/>
                    <a:pt x="56" y="13"/>
                    <a:pt x="56" y="13"/>
                  </a:cubicBezTo>
                  <a:cubicBezTo>
                    <a:pt x="56" y="14"/>
                    <a:pt x="56" y="14"/>
                    <a:pt x="56" y="14"/>
                  </a:cubicBezTo>
                  <a:cubicBezTo>
                    <a:pt x="55" y="14"/>
                    <a:pt x="55" y="14"/>
                    <a:pt x="55" y="14"/>
                  </a:cubicBezTo>
                  <a:cubicBezTo>
                    <a:pt x="55" y="14"/>
                    <a:pt x="55" y="14"/>
                    <a:pt x="55" y="14"/>
                  </a:cubicBezTo>
                  <a:cubicBezTo>
                    <a:pt x="55" y="14"/>
                    <a:pt x="55" y="14"/>
                    <a:pt x="55" y="14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4" y="15"/>
                    <a:pt x="54" y="15"/>
                    <a:pt x="54" y="14"/>
                  </a:cubicBezTo>
                  <a:cubicBezTo>
                    <a:pt x="54" y="14"/>
                    <a:pt x="54" y="14"/>
                    <a:pt x="53" y="14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14"/>
                    <a:pt x="53" y="14"/>
                    <a:pt x="53" y="15"/>
                  </a:cubicBezTo>
                  <a:cubicBezTo>
                    <a:pt x="53" y="15"/>
                    <a:pt x="52" y="15"/>
                    <a:pt x="52" y="15"/>
                  </a:cubicBezTo>
                  <a:cubicBezTo>
                    <a:pt x="52" y="14"/>
                    <a:pt x="51" y="15"/>
                    <a:pt x="51" y="15"/>
                  </a:cubicBezTo>
                  <a:cubicBezTo>
                    <a:pt x="51" y="15"/>
                    <a:pt x="51" y="15"/>
                    <a:pt x="50" y="16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50" y="16"/>
                    <a:pt x="50" y="16"/>
                    <a:pt x="49" y="16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49" y="17"/>
                    <a:pt x="49" y="17"/>
                    <a:pt x="49" y="17"/>
                  </a:cubicBezTo>
                  <a:cubicBezTo>
                    <a:pt x="48" y="17"/>
                    <a:pt x="48" y="17"/>
                    <a:pt x="48" y="17"/>
                  </a:cubicBezTo>
                  <a:cubicBezTo>
                    <a:pt x="48" y="17"/>
                    <a:pt x="48" y="17"/>
                    <a:pt x="47" y="17"/>
                  </a:cubicBezTo>
                  <a:cubicBezTo>
                    <a:pt x="47" y="17"/>
                    <a:pt x="47" y="17"/>
                    <a:pt x="47" y="17"/>
                  </a:cubicBezTo>
                  <a:cubicBezTo>
                    <a:pt x="47" y="17"/>
                    <a:pt x="47" y="17"/>
                    <a:pt x="47" y="17"/>
                  </a:cubicBezTo>
                  <a:cubicBezTo>
                    <a:pt x="47" y="17"/>
                    <a:pt x="47" y="17"/>
                    <a:pt x="47" y="17"/>
                  </a:cubicBezTo>
                  <a:cubicBezTo>
                    <a:pt x="48" y="17"/>
                    <a:pt x="48" y="17"/>
                    <a:pt x="48" y="17"/>
                  </a:cubicBezTo>
                  <a:cubicBezTo>
                    <a:pt x="48" y="17"/>
                    <a:pt x="48" y="17"/>
                    <a:pt x="48" y="17"/>
                  </a:cubicBezTo>
                  <a:cubicBezTo>
                    <a:pt x="48" y="17"/>
                    <a:pt x="48" y="17"/>
                    <a:pt x="48" y="17"/>
                  </a:cubicBezTo>
                  <a:cubicBezTo>
                    <a:pt x="49" y="17"/>
                    <a:pt x="49" y="17"/>
                    <a:pt x="49" y="17"/>
                  </a:cubicBezTo>
                  <a:cubicBezTo>
                    <a:pt x="49" y="17"/>
                    <a:pt x="49" y="17"/>
                    <a:pt x="49" y="17"/>
                  </a:cubicBezTo>
                  <a:cubicBezTo>
                    <a:pt x="49" y="17"/>
                    <a:pt x="50" y="17"/>
                    <a:pt x="50" y="17"/>
                  </a:cubicBezTo>
                  <a:cubicBezTo>
                    <a:pt x="50" y="18"/>
                    <a:pt x="49" y="18"/>
                    <a:pt x="49" y="18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49" y="19"/>
                    <a:pt x="49" y="19"/>
                    <a:pt x="49" y="19"/>
                  </a:cubicBezTo>
                  <a:cubicBezTo>
                    <a:pt x="48" y="19"/>
                    <a:pt x="48" y="19"/>
                    <a:pt x="47" y="19"/>
                  </a:cubicBezTo>
                  <a:cubicBezTo>
                    <a:pt x="47" y="19"/>
                    <a:pt x="46" y="19"/>
                    <a:pt x="46" y="19"/>
                  </a:cubicBezTo>
                  <a:cubicBezTo>
                    <a:pt x="46" y="20"/>
                    <a:pt x="46" y="20"/>
                    <a:pt x="45" y="20"/>
                  </a:cubicBezTo>
                  <a:cubicBezTo>
                    <a:pt x="45" y="20"/>
                    <a:pt x="45" y="20"/>
                    <a:pt x="45" y="20"/>
                  </a:cubicBezTo>
                  <a:cubicBezTo>
                    <a:pt x="45" y="20"/>
                    <a:pt x="44" y="20"/>
                    <a:pt x="44" y="20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3" y="20"/>
                    <a:pt x="43" y="20"/>
                    <a:pt x="42" y="20"/>
                  </a:cubicBezTo>
                  <a:cubicBezTo>
                    <a:pt x="42" y="20"/>
                    <a:pt x="42" y="20"/>
                    <a:pt x="42" y="20"/>
                  </a:cubicBezTo>
                  <a:cubicBezTo>
                    <a:pt x="42" y="20"/>
                    <a:pt x="41" y="20"/>
                    <a:pt x="41" y="20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2" y="21"/>
                    <a:pt x="42" y="21"/>
                    <a:pt x="41" y="21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1" y="22"/>
                    <a:pt x="40" y="22"/>
                    <a:pt x="40" y="22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40" y="22"/>
                    <a:pt x="40" y="22"/>
                    <a:pt x="39" y="22"/>
                  </a:cubicBezTo>
                  <a:cubicBezTo>
                    <a:pt x="39" y="22"/>
                    <a:pt x="39" y="22"/>
                    <a:pt x="38" y="22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7" y="21"/>
                    <a:pt x="37" y="21"/>
                    <a:pt x="36" y="21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6" y="21"/>
                    <a:pt x="37" y="21"/>
                    <a:pt x="37" y="22"/>
                  </a:cubicBezTo>
                  <a:cubicBezTo>
                    <a:pt x="37" y="22"/>
                    <a:pt x="37" y="22"/>
                    <a:pt x="37" y="22"/>
                  </a:cubicBezTo>
                  <a:cubicBezTo>
                    <a:pt x="37" y="22"/>
                    <a:pt x="37" y="22"/>
                    <a:pt x="37" y="22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38" y="23"/>
                    <a:pt x="39" y="23"/>
                    <a:pt x="39" y="23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39" y="23"/>
                    <a:pt x="39" y="24"/>
                    <a:pt x="39" y="24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39" y="25"/>
                    <a:pt x="38" y="24"/>
                    <a:pt x="38" y="24"/>
                  </a:cubicBezTo>
                  <a:cubicBezTo>
                    <a:pt x="38" y="24"/>
                    <a:pt x="38" y="25"/>
                    <a:pt x="37" y="25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6" y="26"/>
                    <a:pt x="36" y="26"/>
                    <a:pt x="35" y="25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34" y="25"/>
                    <a:pt x="34" y="24"/>
                    <a:pt x="34" y="24"/>
                  </a:cubicBezTo>
                  <a:cubicBezTo>
                    <a:pt x="34" y="24"/>
                    <a:pt x="34" y="24"/>
                    <a:pt x="33" y="24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33" y="24"/>
                    <a:pt x="33" y="24"/>
                    <a:pt x="32" y="24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33" y="24"/>
                    <a:pt x="33" y="24"/>
                    <a:pt x="33" y="2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3" y="25"/>
                    <a:pt x="34" y="25"/>
                    <a:pt x="34" y="25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34" y="25"/>
                    <a:pt x="34" y="25"/>
                    <a:pt x="35" y="26"/>
                  </a:cubicBezTo>
                  <a:cubicBezTo>
                    <a:pt x="35" y="26"/>
                    <a:pt x="35" y="26"/>
                    <a:pt x="36" y="26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6" y="28"/>
                    <a:pt x="36" y="28"/>
                    <a:pt x="35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8"/>
                    <a:pt x="35" y="28"/>
                    <a:pt x="35" y="27"/>
                  </a:cubicBezTo>
                  <a:cubicBezTo>
                    <a:pt x="35" y="27"/>
                    <a:pt x="35" y="27"/>
                    <a:pt x="34" y="27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34" y="27"/>
                    <a:pt x="33" y="27"/>
                    <a:pt x="33" y="27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31" y="27"/>
                    <a:pt x="31" y="27"/>
                    <a:pt x="30" y="27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0" y="26"/>
                    <a:pt x="29" y="26"/>
                    <a:pt x="29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29" y="27"/>
                    <a:pt x="30" y="27"/>
                    <a:pt x="30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0" y="27"/>
                    <a:pt x="30" y="27"/>
                    <a:pt x="31" y="27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32" y="27"/>
                    <a:pt x="33" y="27"/>
                    <a:pt x="33" y="27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3" y="27"/>
                    <a:pt x="34" y="27"/>
                    <a:pt x="34" y="27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34" y="28"/>
                    <a:pt x="34" y="28"/>
                    <a:pt x="34" y="28"/>
                  </a:cubicBezTo>
                  <a:cubicBezTo>
                    <a:pt x="34" y="28"/>
                    <a:pt x="35" y="28"/>
                    <a:pt x="35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8"/>
                    <a:pt x="35" y="28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4" y="29"/>
                    <a:pt x="34" y="29"/>
                  </a:cubicBezTo>
                  <a:cubicBezTo>
                    <a:pt x="34" y="29"/>
                    <a:pt x="33" y="29"/>
                    <a:pt x="33" y="29"/>
                  </a:cubicBezTo>
                  <a:cubicBezTo>
                    <a:pt x="33" y="29"/>
                    <a:pt x="33" y="30"/>
                    <a:pt x="33" y="30"/>
                  </a:cubicBezTo>
                  <a:cubicBezTo>
                    <a:pt x="33" y="30"/>
                    <a:pt x="33" y="29"/>
                    <a:pt x="33" y="29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2" y="29"/>
                    <a:pt x="32" y="29"/>
                    <a:pt x="32" y="30"/>
                  </a:cubicBezTo>
                  <a:cubicBezTo>
                    <a:pt x="32" y="30"/>
                    <a:pt x="33" y="30"/>
                    <a:pt x="33" y="30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3" y="30"/>
                    <a:pt x="34" y="30"/>
                    <a:pt x="33" y="30"/>
                  </a:cubicBezTo>
                  <a:cubicBezTo>
                    <a:pt x="33" y="30"/>
                    <a:pt x="33" y="31"/>
                    <a:pt x="33" y="31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3" y="31"/>
                    <a:pt x="33" y="31"/>
                    <a:pt x="32" y="31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31"/>
                    <a:pt x="31" y="31"/>
                    <a:pt x="31" y="31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1" y="33"/>
                    <a:pt x="30" y="34"/>
                    <a:pt x="30" y="34"/>
                  </a:cubicBezTo>
                  <a:cubicBezTo>
                    <a:pt x="30" y="34"/>
                    <a:pt x="29" y="34"/>
                    <a:pt x="29" y="34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7" y="34"/>
                    <a:pt x="27" y="35"/>
                    <a:pt x="27" y="35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5"/>
                    <a:pt x="29" y="36"/>
                    <a:pt x="29" y="36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28" y="36"/>
                    <a:pt x="28" y="37"/>
                    <a:pt x="28" y="37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7" y="37"/>
                    <a:pt x="27" y="38"/>
                    <a:pt x="27" y="38"/>
                  </a:cubicBezTo>
                  <a:cubicBezTo>
                    <a:pt x="27" y="38"/>
                    <a:pt x="26" y="38"/>
                    <a:pt x="26" y="38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6" y="38"/>
                    <a:pt x="26" y="39"/>
                    <a:pt x="26" y="39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6" y="39"/>
                    <a:pt x="27" y="39"/>
                    <a:pt x="27" y="39"/>
                  </a:cubicBezTo>
                  <a:cubicBezTo>
                    <a:pt x="27" y="39"/>
                    <a:pt x="27" y="39"/>
                    <a:pt x="26" y="39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41"/>
                    <a:pt x="27" y="41"/>
                    <a:pt x="27" y="41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7" y="41"/>
                    <a:pt x="27" y="41"/>
                    <a:pt x="28" y="41"/>
                  </a:cubicBezTo>
                  <a:cubicBezTo>
                    <a:pt x="28" y="41"/>
                    <a:pt x="27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7" y="42"/>
                    <a:pt x="27" y="43"/>
                    <a:pt x="27" y="43"/>
                  </a:cubicBezTo>
                  <a:cubicBezTo>
                    <a:pt x="27" y="43"/>
                    <a:pt x="27" y="43"/>
                    <a:pt x="27" y="44"/>
                  </a:cubicBezTo>
                  <a:cubicBezTo>
                    <a:pt x="27" y="44"/>
                    <a:pt x="27" y="44"/>
                    <a:pt x="28" y="44"/>
                  </a:cubicBezTo>
                  <a:cubicBezTo>
                    <a:pt x="28" y="44"/>
                    <a:pt x="28" y="44"/>
                    <a:pt x="28" y="44"/>
                  </a:cubicBezTo>
                  <a:cubicBezTo>
                    <a:pt x="28" y="44"/>
                    <a:pt x="28" y="44"/>
                    <a:pt x="28" y="44"/>
                  </a:cubicBezTo>
                  <a:cubicBezTo>
                    <a:pt x="28" y="44"/>
                    <a:pt x="28" y="44"/>
                    <a:pt x="28" y="44"/>
                  </a:cubicBezTo>
                  <a:cubicBezTo>
                    <a:pt x="28" y="44"/>
                    <a:pt x="28" y="44"/>
                    <a:pt x="29" y="44"/>
                  </a:cubicBezTo>
                  <a:cubicBezTo>
                    <a:pt x="29" y="44"/>
                    <a:pt x="29" y="44"/>
                    <a:pt x="29" y="45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5"/>
                    <a:pt x="30" y="46"/>
                    <a:pt x="30" y="46"/>
                  </a:cubicBezTo>
                  <a:cubicBezTo>
                    <a:pt x="31" y="46"/>
                    <a:pt x="31" y="46"/>
                    <a:pt x="31" y="47"/>
                  </a:cubicBezTo>
                  <a:cubicBezTo>
                    <a:pt x="32" y="47"/>
                    <a:pt x="32" y="47"/>
                    <a:pt x="32" y="48"/>
                  </a:cubicBezTo>
                  <a:cubicBezTo>
                    <a:pt x="32" y="48"/>
                    <a:pt x="33" y="48"/>
                    <a:pt x="33" y="48"/>
                  </a:cubicBezTo>
                  <a:cubicBezTo>
                    <a:pt x="33" y="48"/>
                    <a:pt x="33" y="48"/>
                    <a:pt x="34" y="48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4" y="49"/>
                    <a:pt x="34" y="49"/>
                    <a:pt x="35" y="49"/>
                  </a:cubicBezTo>
                  <a:cubicBezTo>
                    <a:pt x="35" y="49"/>
                    <a:pt x="35" y="49"/>
                    <a:pt x="35" y="49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36" y="50"/>
                    <a:pt x="36" y="50"/>
                    <a:pt x="36" y="50"/>
                  </a:cubicBezTo>
                  <a:cubicBezTo>
                    <a:pt x="36" y="50"/>
                    <a:pt x="36" y="50"/>
                    <a:pt x="36" y="50"/>
                  </a:cubicBezTo>
                  <a:cubicBezTo>
                    <a:pt x="37" y="50"/>
                    <a:pt x="37" y="50"/>
                    <a:pt x="37" y="50"/>
                  </a:cubicBezTo>
                  <a:cubicBezTo>
                    <a:pt x="37" y="50"/>
                    <a:pt x="38" y="50"/>
                    <a:pt x="38" y="50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38" y="50"/>
                    <a:pt x="39" y="50"/>
                    <a:pt x="39" y="51"/>
                  </a:cubicBezTo>
                  <a:cubicBezTo>
                    <a:pt x="39" y="51"/>
                    <a:pt x="39" y="51"/>
                    <a:pt x="40" y="51"/>
                  </a:cubicBezTo>
                  <a:cubicBezTo>
                    <a:pt x="40" y="51"/>
                    <a:pt x="40" y="51"/>
                    <a:pt x="40" y="51"/>
                  </a:cubicBezTo>
                  <a:cubicBezTo>
                    <a:pt x="41" y="52"/>
                    <a:pt x="41" y="52"/>
                    <a:pt x="41" y="52"/>
                  </a:cubicBezTo>
                  <a:cubicBezTo>
                    <a:pt x="41" y="52"/>
                    <a:pt x="41" y="52"/>
                    <a:pt x="41" y="52"/>
                  </a:cubicBezTo>
                  <a:cubicBezTo>
                    <a:pt x="41" y="52"/>
                    <a:pt x="42" y="52"/>
                    <a:pt x="42" y="52"/>
                  </a:cubicBezTo>
                  <a:cubicBezTo>
                    <a:pt x="42" y="52"/>
                    <a:pt x="42" y="53"/>
                    <a:pt x="42" y="53"/>
                  </a:cubicBezTo>
                  <a:cubicBezTo>
                    <a:pt x="42" y="53"/>
                    <a:pt x="42" y="53"/>
                    <a:pt x="42" y="53"/>
                  </a:cubicBezTo>
                  <a:cubicBezTo>
                    <a:pt x="43" y="53"/>
                    <a:pt x="43" y="53"/>
                    <a:pt x="43" y="53"/>
                  </a:cubicBezTo>
                  <a:cubicBezTo>
                    <a:pt x="43" y="53"/>
                    <a:pt x="43" y="53"/>
                    <a:pt x="44" y="54"/>
                  </a:cubicBezTo>
                  <a:cubicBezTo>
                    <a:pt x="44" y="54"/>
                    <a:pt x="44" y="54"/>
                    <a:pt x="44" y="54"/>
                  </a:cubicBezTo>
                  <a:cubicBezTo>
                    <a:pt x="44" y="54"/>
                    <a:pt x="44" y="54"/>
                    <a:pt x="44" y="54"/>
                  </a:cubicBezTo>
                  <a:cubicBezTo>
                    <a:pt x="45" y="54"/>
                    <a:pt x="45" y="54"/>
                    <a:pt x="45" y="54"/>
                  </a:cubicBezTo>
                  <a:cubicBezTo>
                    <a:pt x="45" y="54"/>
                    <a:pt x="46" y="54"/>
                    <a:pt x="46" y="54"/>
                  </a:cubicBezTo>
                  <a:cubicBezTo>
                    <a:pt x="46" y="54"/>
                    <a:pt x="46" y="54"/>
                    <a:pt x="46" y="54"/>
                  </a:cubicBezTo>
                  <a:cubicBezTo>
                    <a:pt x="46" y="54"/>
                    <a:pt x="47" y="54"/>
                    <a:pt x="47" y="55"/>
                  </a:cubicBezTo>
                  <a:cubicBezTo>
                    <a:pt x="47" y="55"/>
                    <a:pt x="47" y="55"/>
                    <a:pt x="47" y="55"/>
                  </a:cubicBezTo>
                  <a:cubicBezTo>
                    <a:pt x="47" y="55"/>
                    <a:pt x="47" y="56"/>
                    <a:pt x="47" y="56"/>
                  </a:cubicBezTo>
                  <a:cubicBezTo>
                    <a:pt x="46" y="56"/>
                    <a:pt x="46" y="56"/>
                    <a:pt x="46" y="56"/>
                  </a:cubicBezTo>
                  <a:cubicBezTo>
                    <a:pt x="46" y="56"/>
                    <a:pt x="45" y="56"/>
                    <a:pt x="45" y="56"/>
                  </a:cubicBezTo>
                  <a:cubicBezTo>
                    <a:pt x="45" y="56"/>
                    <a:pt x="44" y="56"/>
                    <a:pt x="44" y="55"/>
                  </a:cubicBezTo>
                  <a:cubicBezTo>
                    <a:pt x="44" y="55"/>
                    <a:pt x="44" y="55"/>
                    <a:pt x="43" y="55"/>
                  </a:cubicBezTo>
                  <a:cubicBezTo>
                    <a:pt x="43" y="55"/>
                    <a:pt x="43" y="55"/>
                    <a:pt x="43" y="55"/>
                  </a:cubicBezTo>
                  <a:cubicBezTo>
                    <a:pt x="43" y="55"/>
                    <a:pt x="43" y="55"/>
                    <a:pt x="43" y="55"/>
                  </a:cubicBezTo>
                  <a:cubicBezTo>
                    <a:pt x="43" y="55"/>
                    <a:pt x="42" y="55"/>
                    <a:pt x="42" y="55"/>
                  </a:cubicBezTo>
                  <a:cubicBezTo>
                    <a:pt x="42" y="55"/>
                    <a:pt x="42" y="55"/>
                    <a:pt x="42" y="55"/>
                  </a:cubicBezTo>
                  <a:cubicBezTo>
                    <a:pt x="42" y="56"/>
                    <a:pt x="42" y="56"/>
                    <a:pt x="41" y="56"/>
                  </a:cubicBezTo>
                  <a:cubicBezTo>
                    <a:pt x="41" y="56"/>
                    <a:pt x="41" y="56"/>
                    <a:pt x="41" y="56"/>
                  </a:cubicBezTo>
                  <a:cubicBezTo>
                    <a:pt x="41" y="56"/>
                    <a:pt x="41" y="56"/>
                    <a:pt x="41" y="55"/>
                  </a:cubicBezTo>
                  <a:cubicBezTo>
                    <a:pt x="41" y="55"/>
                    <a:pt x="41" y="55"/>
                    <a:pt x="41" y="55"/>
                  </a:cubicBezTo>
                  <a:cubicBezTo>
                    <a:pt x="41" y="55"/>
                    <a:pt x="41" y="55"/>
                    <a:pt x="41" y="55"/>
                  </a:cubicBezTo>
                  <a:cubicBezTo>
                    <a:pt x="41" y="55"/>
                    <a:pt x="41" y="55"/>
                    <a:pt x="41" y="55"/>
                  </a:cubicBezTo>
                  <a:cubicBezTo>
                    <a:pt x="41" y="55"/>
                    <a:pt x="40" y="54"/>
                    <a:pt x="40" y="54"/>
                  </a:cubicBezTo>
                  <a:cubicBezTo>
                    <a:pt x="40" y="54"/>
                    <a:pt x="40" y="55"/>
                    <a:pt x="40" y="55"/>
                  </a:cubicBezTo>
                  <a:cubicBezTo>
                    <a:pt x="39" y="55"/>
                    <a:pt x="39" y="55"/>
                    <a:pt x="39" y="55"/>
                  </a:cubicBezTo>
                  <a:cubicBezTo>
                    <a:pt x="39" y="55"/>
                    <a:pt x="39" y="55"/>
                    <a:pt x="39" y="55"/>
                  </a:cubicBezTo>
                  <a:cubicBezTo>
                    <a:pt x="38" y="55"/>
                    <a:pt x="38" y="55"/>
                    <a:pt x="38" y="55"/>
                  </a:cubicBezTo>
                  <a:cubicBezTo>
                    <a:pt x="38" y="55"/>
                    <a:pt x="38" y="55"/>
                    <a:pt x="38" y="55"/>
                  </a:cubicBezTo>
                  <a:cubicBezTo>
                    <a:pt x="38" y="55"/>
                    <a:pt x="38" y="55"/>
                    <a:pt x="38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6" y="55"/>
                    <a:pt x="36" y="56"/>
                    <a:pt x="35" y="55"/>
                  </a:cubicBezTo>
                  <a:cubicBezTo>
                    <a:pt x="35" y="55"/>
                    <a:pt x="35" y="55"/>
                    <a:pt x="35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5"/>
                    <a:pt x="34" y="55"/>
                    <a:pt x="33" y="55"/>
                  </a:cubicBezTo>
                  <a:cubicBezTo>
                    <a:pt x="33" y="55"/>
                    <a:pt x="33" y="55"/>
                    <a:pt x="33" y="55"/>
                  </a:cubicBezTo>
                  <a:cubicBezTo>
                    <a:pt x="32" y="55"/>
                    <a:pt x="32" y="55"/>
                    <a:pt x="32" y="55"/>
                  </a:cubicBezTo>
                  <a:cubicBezTo>
                    <a:pt x="31" y="56"/>
                    <a:pt x="32" y="56"/>
                    <a:pt x="31" y="56"/>
                  </a:cubicBezTo>
                  <a:cubicBezTo>
                    <a:pt x="31" y="56"/>
                    <a:pt x="31" y="56"/>
                    <a:pt x="31" y="56"/>
                  </a:cubicBezTo>
                  <a:cubicBezTo>
                    <a:pt x="31" y="56"/>
                    <a:pt x="31" y="56"/>
                    <a:pt x="31" y="56"/>
                  </a:cubicBezTo>
                  <a:cubicBezTo>
                    <a:pt x="31" y="56"/>
                    <a:pt x="31" y="56"/>
                    <a:pt x="31" y="56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29" y="56"/>
                    <a:pt x="29" y="56"/>
                    <a:pt x="29" y="56"/>
                  </a:cubicBezTo>
                  <a:cubicBezTo>
                    <a:pt x="29" y="56"/>
                    <a:pt x="29" y="55"/>
                    <a:pt x="29" y="55"/>
                  </a:cubicBezTo>
                  <a:cubicBezTo>
                    <a:pt x="29" y="55"/>
                    <a:pt x="28" y="55"/>
                    <a:pt x="28" y="55"/>
                  </a:cubicBezTo>
                  <a:cubicBezTo>
                    <a:pt x="28" y="55"/>
                    <a:pt x="28" y="55"/>
                    <a:pt x="28" y="55"/>
                  </a:cubicBezTo>
                  <a:cubicBezTo>
                    <a:pt x="27" y="55"/>
                    <a:pt x="27" y="55"/>
                    <a:pt x="27" y="55"/>
                  </a:cubicBezTo>
                  <a:cubicBezTo>
                    <a:pt x="27" y="55"/>
                    <a:pt x="26" y="54"/>
                    <a:pt x="26" y="54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5" y="54"/>
                    <a:pt x="25" y="54"/>
                  </a:cubicBezTo>
                  <a:cubicBezTo>
                    <a:pt x="25" y="54"/>
                    <a:pt x="25" y="54"/>
                    <a:pt x="25" y="54"/>
                  </a:cubicBezTo>
                  <a:cubicBezTo>
                    <a:pt x="25" y="54"/>
                    <a:pt x="24" y="54"/>
                    <a:pt x="24" y="54"/>
                  </a:cubicBezTo>
                  <a:cubicBezTo>
                    <a:pt x="24" y="54"/>
                    <a:pt x="23" y="54"/>
                    <a:pt x="23" y="54"/>
                  </a:cubicBezTo>
                  <a:cubicBezTo>
                    <a:pt x="23" y="54"/>
                    <a:pt x="22" y="54"/>
                    <a:pt x="22" y="54"/>
                  </a:cubicBezTo>
                  <a:cubicBezTo>
                    <a:pt x="22" y="54"/>
                    <a:pt x="22" y="54"/>
                    <a:pt x="21" y="54"/>
                  </a:cubicBezTo>
                  <a:cubicBezTo>
                    <a:pt x="21" y="54"/>
                    <a:pt x="21" y="54"/>
                    <a:pt x="21" y="54"/>
                  </a:cubicBezTo>
                  <a:cubicBezTo>
                    <a:pt x="21" y="54"/>
                    <a:pt x="21" y="54"/>
                    <a:pt x="21" y="54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20" y="54"/>
                    <a:pt x="19" y="54"/>
                    <a:pt x="19" y="54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19" y="54"/>
                    <a:pt x="18" y="54"/>
                    <a:pt x="18" y="54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19" y="53"/>
                    <a:pt x="19" y="53"/>
                    <a:pt x="19" y="52"/>
                  </a:cubicBezTo>
                  <a:cubicBezTo>
                    <a:pt x="19" y="52"/>
                    <a:pt x="19" y="52"/>
                    <a:pt x="19" y="52"/>
                  </a:cubicBezTo>
                  <a:cubicBezTo>
                    <a:pt x="19" y="52"/>
                    <a:pt x="19" y="52"/>
                    <a:pt x="19" y="52"/>
                  </a:cubicBezTo>
                  <a:cubicBezTo>
                    <a:pt x="20" y="52"/>
                    <a:pt x="20" y="51"/>
                    <a:pt x="20" y="51"/>
                  </a:cubicBezTo>
                  <a:cubicBezTo>
                    <a:pt x="20" y="51"/>
                    <a:pt x="20" y="51"/>
                    <a:pt x="20" y="51"/>
                  </a:cubicBezTo>
                  <a:cubicBezTo>
                    <a:pt x="20" y="51"/>
                    <a:pt x="20" y="51"/>
                    <a:pt x="21" y="51"/>
                  </a:cubicBezTo>
                  <a:cubicBezTo>
                    <a:pt x="21" y="51"/>
                    <a:pt x="21" y="51"/>
                    <a:pt x="22" y="51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22" y="51"/>
                    <a:pt x="22" y="52"/>
                    <a:pt x="22" y="51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22" y="51"/>
                    <a:pt x="22" y="51"/>
                    <a:pt x="21" y="51"/>
                  </a:cubicBezTo>
                  <a:cubicBezTo>
                    <a:pt x="21" y="51"/>
                    <a:pt x="21" y="50"/>
                    <a:pt x="21" y="50"/>
                  </a:cubicBezTo>
                  <a:cubicBezTo>
                    <a:pt x="21" y="50"/>
                    <a:pt x="21" y="50"/>
                    <a:pt x="20" y="51"/>
                  </a:cubicBezTo>
                  <a:cubicBezTo>
                    <a:pt x="20" y="51"/>
                    <a:pt x="20" y="51"/>
                    <a:pt x="20" y="51"/>
                  </a:cubicBezTo>
                  <a:cubicBezTo>
                    <a:pt x="20" y="51"/>
                    <a:pt x="20" y="51"/>
                    <a:pt x="20" y="51"/>
                  </a:cubicBezTo>
                  <a:cubicBezTo>
                    <a:pt x="20" y="51"/>
                    <a:pt x="19" y="51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9" y="51"/>
                    <a:pt x="18" y="51"/>
                    <a:pt x="18" y="51"/>
                  </a:cubicBezTo>
                  <a:cubicBezTo>
                    <a:pt x="18" y="51"/>
                    <a:pt x="18" y="50"/>
                    <a:pt x="18" y="50"/>
                  </a:cubicBezTo>
                  <a:cubicBezTo>
                    <a:pt x="18" y="50"/>
                    <a:pt x="18" y="50"/>
                    <a:pt x="18" y="50"/>
                  </a:cubicBezTo>
                  <a:cubicBezTo>
                    <a:pt x="18" y="50"/>
                    <a:pt x="18" y="50"/>
                    <a:pt x="18" y="50"/>
                  </a:cubicBezTo>
                  <a:cubicBezTo>
                    <a:pt x="18" y="50"/>
                    <a:pt x="18" y="50"/>
                    <a:pt x="18" y="50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8" y="49"/>
                    <a:pt x="18" y="49"/>
                    <a:pt x="19" y="49"/>
                  </a:cubicBezTo>
                  <a:cubicBezTo>
                    <a:pt x="19" y="49"/>
                    <a:pt x="19" y="49"/>
                    <a:pt x="19" y="49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7" y="49"/>
                    <a:pt x="17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8"/>
                    <a:pt x="16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8"/>
                    <a:pt x="15" y="48"/>
                    <a:pt x="15" y="4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15" y="47"/>
                    <a:pt x="15" y="47"/>
                    <a:pt x="14" y="47"/>
                  </a:cubicBezTo>
                  <a:cubicBezTo>
                    <a:pt x="14" y="47"/>
                    <a:pt x="14" y="48"/>
                    <a:pt x="14" y="48"/>
                  </a:cubicBezTo>
                  <a:cubicBezTo>
                    <a:pt x="14" y="48"/>
                    <a:pt x="14" y="48"/>
                    <a:pt x="14" y="48"/>
                  </a:cubicBezTo>
                  <a:cubicBezTo>
                    <a:pt x="14" y="48"/>
                    <a:pt x="13" y="48"/>
                    <a:pt x="13" y="48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2" y="48"/>
                    <a:pt x="12" y="48"/>
                    <a:pt x="12" y="49"/>
                  </a:cubicBezTo>
                  <a:cubicBezTo>
                    <a:pt x="12" y="49"/>
                    <a:pt x="12" y="49"/>
                    <a:pt x="12" y="49"/>
                  </a:cubicBezTo>
                  <a:cubicBezTo>
                    <a:pt x="12" y="49"/>
                    <a:pt x="12" y="49"/>
                    <a:pt x="13" y="49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3" y="49"/>
                    <a:pt x="13" y="49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14" y="50"/>
                    <a:pt x="15" y="50"/>
                    <a:pt x="15" y="50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5" y="51"/>
                    <a:pt x="15" y="51"/>
                    <a:pt x="1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15" y="53"/>
                    <a:pt x="15" y="52"/>
                    <a:pt x="15" y="52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14" y="52"/>
                    <a:pt x="13" y="51"/>
                    <a:pt x="13" y="51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12" y="51"/>
                    <a:pt x="12" y="51"/>
                    <a:pt x="12" y="51"/>
                  </a:cubicBezTo>
                  <a:cubicBezTo>
                    <a:pt x="12" y="51"/>
                    <a:pt x="12" y="51"/>
                    <a:pt x="12" y="51"/>
                  </a:cubicBezTo>
                  <a:cubicBezTo>
                    <a:pt x="12" y="51"/>
                    <a:pt x="12" y="51"/>
                    <a:pt x="12" y="51"/>
                  </a:cubicBezTo>
                  <a:cubicBezTo>
                    <a:pt x="11" y="51"/>
                    <a:pt x="11" y="51"/>
                    <a:pt x="11" y="51"/>
                  </a:cubicBezTo>
                  <a:cubicBezTo>
                    <a:pt x="11" y="51"/>
                    <a:pt x="11" y="51"/>
                    <a:pt x="11" y="51"/>
                  </a:cubicBezTo>
                  <a:cubicBezTo>
                    <a:pt x="11" y="50"/>
                    <a:pt x="10" y="50"/>
                    <a:pt x="10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9" y="50"/>
                    <a:pt x="9" y="49"/>
                    <a:pt x="9" y="49"/>
                  </a:cubicBezTo>
                  <a:cubicBezTo>
                    <a:pt x="9" y="49"/>
                    <a:pt x="9" y="49"/>
                    <a:pt x="9" y="49"/>
                  </a:cubicBezTo>
                  <a:cubicBezTo>
                    <a:pt x="9" y="49"/>
                    <a:pt x="9" y="49"/>
                    <a:pt x="9" y="49"/>
                  </a:cubicBezTo>
                  <a:cubicBezTo>
                    <a:pt x="9" y="49"/>
                    <a:pt x="10" y="49"/>
                    <a:pt x="10" y="49"/>
                  </a:cubicBezTo>
                  <a:cubicBezTo>
                    <a:pt x="10" y="49"/>
                    <a:pt x="10" y="49"/>
                    <a:pt x="10" y="48"/>
                  </a:cubicBezTo>
                  <a:cubicBezTo>
                    <a:pt x="10" y="48"/>
                    <a:pt x="11" y="49"/>
                    <a:pt x="11" y="48"/>
                  </a:cubicBezTo>
                  <a:cubicBezTo>
                    <a:pt x="11" y="48"/>
                    <a:pt x="11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7"/>
                    <a:pt x="10" y="47"/>
                  </a:cubicBezTo>
                  <a:cubicBezTo>
                    <a:pt x="10" y="47"/>
                    <a:pt x="9" y="47"/>
                    <a:pt x="9" y="47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9" y="47"/>
                    <a:pt x="8" y="47"/>
                    <a:pt x="8" y="47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7" y="47"/>
                    <a:pt x="7" y="47"/>
                    <a:pt x="7" y="47"/>
                  </a:cubicBezTo>
                  <a:cubicBezTo>
                    <a:pt x="7" y="47"/>
                    <a:pt x="7" y="47"/>
                    <a:pt x="7" y="47"/>
                  </a:cubicBezTo>
                  <a:cubicBezTo>
                    <a:pt x="7" y="47"/>
                    <a:pt x="7" y="47"/>
                    <a:pt x="7" y="47"/>
                  </a:cubicBezTo>
                  <a:cubicBezTo>
                    <a:pt x="7" y="47"/>
                    <a:pt x="7" y="47"/>
                    <a:pt x="7" y="47"/>
                  </a:cubicBezTo>
                  <a:cubicBezTo>
                    <a:pt x="7" y="47"/>
                    <a:pt x="7" y="47"/>
                    <a:pt x="7" y="47"/>
                  </a:cubicBezTo>
                  <a:cubicBezTo>
                    <a:pt x="6" y="48"/>
                    <a:pt x="6" y="48"/>
                    <a:pt x="6" y="48"/>
                  </a:cubicBezTo>
                  <a:cubicBezTo>
                    <a:pt x="6" y="48"/>
                    <a:pt x="5" y="48"/>
                    <a:pt x="5" y="48"/>
                  </a:cubicBezTo>
                  <a:cubicBezTo>
                    <a:pt x="5" y="48"/>
                    <a:pt x="5" y="48"/>
                    <a:pt x="5" y="48"/>
                  </a:cubicBezTo>
                  <a:cubicBezTo>
                    <a:pt x="5" y="48"/>
                    <a:pt x="4" y="48"/>
                    <a:pt x="4" y="48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2" y="47"/>
                    <a:pt x="2" y="46"/>
                    <a:pt x="2" y="46"/>
                  </a:cubicBezTo>
                  <a:cubicBezTo>
                    <a:pt x="2" y="46"/>
                    <a:pt x="2" y="46"/>
                    <a:pt x="2" y="46"/>
                  </a:cubicBezTo>
                  <a:cubicBezTo>
                    <a:pt x="1" y="46"/>
                    <a:pt x="1" y="46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0" y="44"/>
                    <a:pt x="0" y="43"/>
                  </a:cubicBezTo>
                  <a:cubicBezTo>
                    <a:pt x="0" y="43"/>
                    <a:pt x="0" y="43"/>
                    <a:pt x="1" y="42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3" y="42"/>
                    <a:pt x="3" y="42"/>
                    <a:pt x="3" y="43"/>
                  </a:cubicBezTo>
                  <a:cubicBezTo>
                    <a:pt x="3" y="43"/>
                    <a:pt x="3" y="43"/>
                    <a:pt x="3" y="43"/>
                  </a:cubicBezTo>
                  <a:cubicBezTo>
                    <a:pt x="3" y="43"/>
                    <a:pt x="3" y="43"/>
                    <a:pt x="3" y="43"/>
                  </a:cubicBezTo>
                  <a:cubicBezTo>
                    <a:pt x="3" y="43"/>
                    <a:pt x="4" y="43"/>
                    <a:pt x="4" y="43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4" y="43"/>
                    <a:pt x="4" y="43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6" y="42"/>
                    <a:pt x="6" y="42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6" y="41"/>
                    <a:pt x="6" y="40"/>
                    <a:pt x="7" y="40"/>
                  </a:cubicBezTo>
                  <a:cubicBezTo>
                    <a:pt x="7" y="40"/>
                    <a:pt x="7" y="41"/>
                    <a:pt x="7" y="41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7" y="41"/>
                    <a:pt x="8" y="41"/>
                    <a:pt x="8" y="40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8" y="39"/>
                    <a:pt x="8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39"/>
                    <a:pt x="8" y="39"/>
                    <a:pt x="8" y="38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9" y="38"/>
                    <a:pt x="9" y="37"/>
                    <a:pt x="9" y="37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9" y="37"/>
                    <a:pt x="8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7" y="37"/>
                    <a:pt x="7" y="38"/>
                    <a:pt x="6" y="38"/>
                  </a:cubicBezTo>
                  <a:cubicBezTo>
                    <a:pt x="6" y="38"/>
                    <a:pt x="6" y="37"/>
                    <a:pt x="6" y="37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6" y="37"/>
                    <a:pt x="5" y="37"/>
                    <a:pt x="5" y="37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6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6" y="35"/>
                    <a:pt x="6" y="35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35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6"/>
                    <a:pt x="9" y="35"/>
                    <a:pt x="10" y="35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0" y="35"/>
                    <a:pt x="10" y="35"/>
                    <a:pt x="10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0" y="34"/>
                    <a:pt x="10" y="34"/>
                    <a:pt x="9" y="3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8" y="34"/>
                    <a:pt x="8" y="34"/>
                    <a:pt x="8" y="33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8" y="32"/>
                    <a:pt x="8" y="33"/>
                    <a:pt x="8" y="33"/>
                  </a:cubicBezTo>
                  <a:cubicBezTo>
                    <a:pt x="9" y="33"/>
                    <a:pt x="9" y="33"/>
                    <a:pt x="10" y="33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0" y="32"/>
                    <a:pt x="10" y="32"/>
                    <a:pt x="11" y="32"/>
                  </a:cubicBezTo>
                  <a:cubicBezTo>
                    <a:pt x="11" y="31"/>
                    <a:pt x="11" y="32"/>
                    <a:pt x="11" y="32"/>
                  </a:cubicBezTo>
                  <a:cubicBezTo>
                    <a:pt x="11" y="32"/>
                    <a:pt x="12" y="32"/>
                    <a:pt x="12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3" y="31"/>
                    <a:pt x="13" y="32"/>
                    <a:pt x="13" y="32"/>
                  </a:cubicBezTo>
                  <a:cubicBezTo>
                    <a:pt x="13" y="32"/>
                    <a:pt x="13" y="32"/>
                    <a:pt x="14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32"/>
                    <a:pt x="15" y="31"/>
                    <a:pt x="15" y="31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5" y="31"/>
                    <a:pt x="16" y="31"/>
                    <a:pt x="16" y="3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511" name="Freeform 515"/>
            <p:cNvSpPr>
              <a:spLocks/>
            </p:cNvSpPr>
            <p:nvPr/>
          </p:nvSpPr>
          <p:spPr bwMode="auto">
            <a:xfrm>
              <a:off x="5541963" y="1993901"/>
              <a:ext cx="30163" cy="4763"/>
            </a:xfrm>
            <a:custGeom>
              <a:avLst/>
              <a:gdLst>
                <a:gd name="T0" fmla="*/ 9 w 10"/>
                <a:gd name="T1" fmla="*/ 1 h 2"/>
                <a:gd name="T2" fmla="*/ 8 w 10"/>
                <a:gd name="T3" fmla="*/ 1 h 2"/>
                <a:gd name="T4" fmla="*/ 6 w 10"/>
                <a:gd name="T5" fmla="*/ 0 h 2"/>
                <a:gd name="T6" fmla="*/ 5 w 10"/>
                <a:gd name="T7" fmla="*/ 0 h 2"/>
                <a:gd name="T8" fmla="*/ 4 w 10"/>
                <a:gd name="T9" fmla="*/ 0 h 2"/>
                <a:gd name="T10" fmla="*/ 3 w 10"/>
                <a:gd name="T11" fmla="*/ 0 h 2"/>
                <a:gd name="T12" fmla="*/ 1 w 10"/>
                <a:gd name="T13" fmla="*/ 0 h 2"/>
                <a:gd name="T14" fmla="*/ 1 w 10"/>
                <a:gd name="T15" fmla="*/ 1 h 2"/>
                <a:gd name="T16" fmla="*/ 3 w 10"/>
                <a:gd name="T17" fmla="*/ 2 h 2"/>
                <a:gd name="T18" fmla="*/ 6 w 10"/>
                <a:gd name="T19" fmla="*/ 2 h 2"/>
                <a:gd name="T20" fmla="*/ 7 w 10"/>
                <a:gd name="T21" fmla="*/ 2 h 2"/>
                <a:gd name="T22" fmla="*/ 8 w 10"/>
                <a:gd name="T23" fmla="*/ 2 h 2"/>
                <a:gd name="T24" fmla="*/ 10 w 10"/>
                <a:gd name="T25" fmla="*/ 2 h 2"/>
                <a:gd name="T26" fmla="*/ 10 w 10"/>
                <a:gd name="T27" fmla="*/ 1 h 2"/>
                <a:gd name="T28" fmla="*/ 9 w 10"/>
                <a:gd name="T2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" h="2">
                  <a:moveTo>
                    <a:pt x="9" y="1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7" y="1"/>
                    <a:pt x="7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0" y="0"/>
                    <a:pt x="0" y="1"/>
                    <a:pt x="1" y="1"/>
                  </a:cubicBezTo>
                  <a:cubicBezTo>
                    <a:pt x="1" y="2"/>
                    <a:pt x="2" y="2"/>
                    <a:pt x="3" y="2"/>
                  </a:cubicBezTo>
                  <a:cubicBezTo>
                    <a:pt x="4" y="2"/>
                    <a:pt x="5" y="2"/>
                    <a:pt x="6" y="2"/>
                  </a:cubicBezTo>
                  <a:cubicBezTo>
                    <a:pt x="6" y="2"/>
                    <a:pt x="7" y="2"/>
                    <a:pt x="7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9" y="2"/>
                    <a:pt x="9" y="2"/>
                    <a:pt x="10" y="2"/>
                  </a:cubicBezTo>
                  <a:cubicBezTo>
                    <a:pt x="10" y="2"/>
                    <a:pt x="10" y="2"/>
                    <a:pt x="10" y="1"/>
                  </a:cubicBezTo>
                  <a:lnTo>
                    <a:pt x="9" y="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512" name="Freeform 516"/>
            <p:cNvSpPr>
              <a:spLocks/>
            </p:cNvSpPr>
            <p:nvPr/>
          </p:nvSpPr>
          <p:spPr bwMode="auto">
            <a:xfrm>
              <a:off x="7504113" y="2709864"/>
              <a:ext cx="223838" cy="268288"/>
            </a:xfrm>
            <a:custGeom>
              <a:avLst/>
              <a:gdLst>
                <a:gd name="T0" fmla="*/ 4 w 77"/>
                <a:gd name="T1" fmla="*/ 3 h 92"/>
                <a:gd name="T2" fmla="*/ 0 w 77"/>
                <a:gd name="T3" fmla="*/ 0 h 92"/>
                <a:gd name="T4" fmla="*/ 5 w 77"/>
                <a:gd name="T5" fmla="*/ 1 h 92"/>
                <a:gd name="T6" fmla="*/ 8 w 77"/>
                <a:gd name="T7" fmla="*/ 6 h 92"/>
                <a:gd name="T8" fmla="*/ 12 w 77"/>
                <a:gd name="T9" fmla="*/ 8 h 92"/>
                <a:gd name="T10" fmla="*/ 17 w 77"/>
                <a:gd name="T11" fmla="*/ 13 h 92"/>
                <a:gd name="T12" fmla="*/ 21 w 77"/>
                <a:gd name="T13" fmla="*/ 17 h 92"/>
                <a:gd name="T14" fmla="*/ 25 w 77"/>
                <a:gd name="T15" fmla="*/ 20 h 92"/>
                <a:gd name="T16" fmla="*/ 29 w 77"/>
                <a:gd name="T17" fmla="*/ 26 h 92"/>
                <a:gd name="T18" fmla="*/ 32 w 77"/>
                <a:gd name="T19" fmla="*/ 32 h 92"/>
                <a:gd name="T20" fmla="*/ 36 w 77"/>
                <a:gd name="T21" fmla="*/ 33 h 92"/>
                <a:gd name="T22" fmla="*/ 44 w 77"/>
                <a:gd name="T23" fmla="*/ 39 h 92"/>
                <a:gd name="T24" fmla="*/ 50 w 77"/>
                <a:gd name="T25" fmla="*/ 44 h 92"/>
                <a:gd name="T26" fmla="*/ 55 w 77"/>
                <a:gd name="T27" fmla="*/ 51 h 92"/>
                <a:gd name="T28" fmla="*/ 59 w 77"/>
                <a:gd name="T29" fmla="*/ 55 h 92"/>
                <a:gd name="T30" fmla="*/ 62 w 77"/>
                <a:gd name="T31" fmla="*/ 59 h 92"/>
                <a:gd name="T32" fmla="*/ 69 w 77"/>
                <a:gd name="T33" fmla="*/ 64 h 92"/>
                <a:gd name="T34" fmla="*/ 66 w 77"/>
                <a:gd name="T35" fmla="*/ 62 h 92"/>
                <a:gd name="T36" fmla="*/ 63 w 77"/>
                <a:gd name="T37" fmla="*/ 61 h 92"/>
                <a:gd name="T38" fmla="*/ 60 w 77"/>
                <a:gd name="T39" fmla="*/ 58 h 92"/>
                <a:gd name="T40" fmla="*/ 57 w 77"/>
                <a:gd name="T41" fmla="*/ 56 h 92"/>
                <a:gd name="T42" fmla="*/ 54 w 77"/>
                <a:gd name="T43" fmla="*/ 55 h 92"/>
                <a:gd name="T44" fmla="*/ 51 w 77"/>
                <a:gd name="T45" fmla="*/ 57 h 92"/>
                <a:gd name="T46" fmla="*/ 56 w 77"/>
                <a:gd name="T47" fmla="*/ 68 h 92"/>
                <a:gd name="T48" fmla="*/ 59 w 77"/>
                <a:gd name="T49" fmla="*/ 73 h 92"/>
                <a:gd name="T50" fmla="*/ 66 w 77"/>
                <a:gd name="T51" fmla="*/ 80 h 92"/>
                <a:gd name="T52" fmla="*/ 69 w 77"/>
                <a:gd name="T53" fmla="*/ 83 h 92"/>
                <a:gd name="T54" fmla="*/ 75 w 77"/>
                <a:gd name="T55" fmla="*/ 87 h 92"/>
                <a:gd name="T56" fmla="*/ 77 w 77"/>
                <a:gd name="T57" fmla="*/ 90 h 92"/>
                <a:gd name="T58" fmla="*/ 72 w 77"/>
                <a:gd name="T59" fmla="*/ 85 h 92"/>
                <a:gd name="T60" fmla="*/ 69 w 77"/>
                <a:gd name="T61" fmla="*/ 84 h 92"/>
                <a:gd name="T62" fmla="*/ 65 w 77"/>
                <a:gd name="T63" fmla="*/ 84 h 92"/>
                <a:gd name="T64" fmla="*/ 66 w 77"/>
                <a:gd name="T65" fmla="*/ 91 h 92"/>
                <a:gd name="T66" fmla="*/ 59 w 77"/>
                <a:gd name="T67" fmla="*/ 86 h 92"/>
                <a:gd name="T68" fmla="*/ 58 w 77"/>
                <a:gd name="T69" fmla="*/ 84 h 92"/>
                <a:gd name="T70" fmla="*/ 56 w 77"/>
                <a:gd name="T71" fmla="*/ 80 h 92"/>
                <a:gd name="T72" fmla="*/ 55 w 77"/>
                <a:gd name="T73" fmla="*/ 78 h 92"/>
                <a:gd name="T74" fmla="*/ 54 w 77"/>
                <a:gd name="T75" fmla="*/ 76 h 92"/>
                <a:gd name="T76" fmla="*/ 52 w 77"/>
                <a:gd name="T77" fmla="*/ 73 h 92"/>
                <a:gd name="T78" fmla="*/ 51 w 77"/>
                <a:gd name="T79" fmla="*/ 69 h 92"/>
                <a:gd name="T80" fmla="*/ 46 w 77"/>
                <a:gd name="T81" fmla="*/ 63 h 92"/>
                <a:gd name="T82" fmla="*/ 42 w 77"/>
                <a:gd name="T83" fmla="*/ 59 h 92"/>
                <a:gd name="T84" fmla="*/ 40 w 77"/>
                <a:gd name="T85" fmla="*/ 55 h 92"/>
                <a:gd name="T86" fmla="*/ 38 w 77"/>
                <a:gd name="T87" fmla="*/ 50 h 92"/>
                <a:gd name="T88" fmla="*/ 37 w 77"/>
                <a:gd name="T89" fmla="*/ 48 h 92"/>
                <a:gd name="T90" fmla="*/ 36 w 77"/>
                <a:gd name="T91" fmla="*/ 44 h 92"/>
                <a:gd name="T92" fmla="*/ 32 w 77"/>
                <a:gd name="T93" fmla="*/ 40 h 92"/>
                <a:gd name="T94" fmla="*/ 26 w 77"/>
                <a:gd name="T95" fmla="*/ 34 h 92"/>
                <a:gd name="T96" fmla="*/ 21 w 77"/>
                <a:gd name="T97" fmla="*/ 30 h 92"/>
                <a:gd name="T98" fmla="*/ 17 w 77"/>
                <a:gd name="T99" fmla="*/ 27 h 92"/>
                <a:gd name="T100" fmla="*/ 14 w 77"/>
                <a:gd name="T101" fmla="*/ 24 h 92"/>
                <a:gd name="T102" fmla="*/ 13 w 77"/>
                <a:gd name="T103" fmla="*/ 21 h 92"/>
                <a:gd name="T104" fmla="*/ 10 w 77"/>
                <a:gd name="T105" fmla="*/ 18 h 92"/>
                <a:gd name="T106" fmla="*/ 9 w 77"/>
                <a:gd name="T107" fmla="*/ 11 h 92"/>
                <a:gd name="T108" fmla="*/ 8 w 77"/>
                <a:gd name="T109" fmla="*/ 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7" h="92">
                  <a:moveTo>
                    <a:pt x="8" y="7"/>
                  </a:moveTo>
                  <a:cubicBezTo>
                    <a:pt x="7" y="6"/>
                    <a:pt x="7" y="5"/>
                    <a:pt x="6" y="5"/>
                  </a:cubicBezTo>
                  <a:cubicBezTo>
                    <a:pt x="6" y="5"/>
                    <a:pt x="6" y="5"/>
                    <a:pt x="6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3" y="3"/>
                    <a:pt x="3" y="3"/>
                  </a:cubicBezTo>
                  <a:cubicBezTo>
                    <a:pt x="3" y="3"/>
                    <a:pt x="3" y="3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0" y="1"/>
                    <a:pt x="0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0"/>
                    <a:pt x="3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4" y="0"/>
                    <a:pt x="5" y="1"/>
                    <a:pt x="5" y="1"/>
                  </a:cubicBezTo>
                  <a:cubicBezTo>
                    <a:pt x="5" y="1"/>
                    <a:pt x="6" y="1"/>
                    <a:pt x="6" y="2"/>
                  </a:cubicBezTo>
                  <a:cubicBezTo>
                    <a:pt x="7" y="2"/>
                    <a:pt x="7" y="3"/>
                    <a:pt x="7" y="3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5"/>
                    <a:pt x="7" y="5"/>
                    <a:pt x="8" y="5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9" y="6"/>
                    <a:pt x="9" y="6"/>
                    <a:pt x="9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2" y="7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1"/>
                    <a:pt x="16" y="11"/>
                    <a:pt x="16" y="12"/>
                  </a:cubicBezTo>
                  <a:cubicBezTo>
                    <a:pt x="17" y="12"/>
                    <a:pt x="17" y="12"/>
                    <a:pt x="17" y="13"/>
                  </a:cubicBezTo>
                  <a:cubicBezTo>
                    <a:pt x="17" y="13"/>
                    <a:pt x="17" y="14"/>
                    <a:pt x="17" y="14"/>
                  </a:cubicBezTo>
                  <a:cubicBezTo>
                    <a:pt x="17" y="15"/>
                    <a:pt x="18" y="15"/>
                    <a:pt x="18" y="15"/>
                  </a:cubicBezTo>
                  <a:cubicBezTo>
                    <a:pt x="18" y="15"/>
                    <a:pt x="18" y="15"/>
                    <a:pt x="19" y="16"/>
                  </a:cubicBezTo>
                  <a:cubicBezTo>
                    <a:pt x="19" y="16"/>
                    <a:pt x="19" y="16"/>
                    <a:pt x="20" y="17"/>
                  </a:cubicBezTo>
                  <a:cubicBezTo>
                    <a:pt x="20" y="17"/>
                    <a:pt x="20" y="17"/>
                    <a:pt x="21" y="17"/>
                  </a:cubicBezTo>
                  <a:cubicBezTo>
                    <a:pt x="21" y="17"/>
                    <a:pt x="21" y="18"/>
                    <a:pt x="21" y="18"/>
                  </a:cubicBezTo>
                  <a:cubicBezTo>
                    <a:pt x="22" y="18"/>
                    <a:pt x="22" y="18"/>
                    <a:pt x="22" y="19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4" y="19"/>
                    <a:pt x="24" y="20"/>
                    <a:pt x="25" y="20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6" y="21"/>
                    <a:pt x="26" y="21"/>
                    <a:pt x="26" y="22"/>
                  </a:cubicBezTo>
                  <a:cubicBezTo>
                    <a:pt x="26" y="22"/>
                    <a:pt x="26" y="23"/>
                    <a:pt x="27" y="23"/>
                  </a:cubicBezTo>
                  <a:cubicBezTo>
                    <a:pt x="27" y="23"/>
                    <a:pt x="27" y="24"/>
                    <a:pt x="27" y="24"/>
                  </a:cubicBezTo>
                  <a:cubicBezTo>
                    <a:pt x="28" y="24"/>
                    <a:pt x="28" y="25"/>
                    <a:pt x="28" y="25"/>
                  </a:cubicBezTo>
                  <a:cubicBezTo>
                    <a:pt x="28" y="25"/>
                    <a:pt x="28" y="26"/>
                    <a:pt x="29" y="26"/>
                  </a:cubicBezTo>
                  <a:cubicBezTo>
                    <a:pt x="29" y="27"/>
                    <a:pt x="30" y="27"/>
                    <a:pt x="30" y="28"/>
                  </a:cubicBezTo>
                  <a:cubicBezTo>
                    <a:pt x="30" y="28"/>
                    <a:pt x="30" y="29"/>
                    <a:pt x="30" y="29"/>
                  </a:cubicBezTo>
                  <a:cubicBezTo>
                    <a:pt x="31" y="30"/>
                    <a:pt x="31" y="30"/>
                    <a:pt x="31" y="30"/>
                  </a:cubicBezTo>
                  <a:cubicBezTo>
                    <a:pt x="32" y="30"/>
                    <a:pt x="32" y="30"/>
                    <a:pt x="32" y="31"/>
                  </a:cubicBezTo>
                  <a:cubicBezTo>
                    <a:pt x="32" y="31"/>
                    <a:pt x="32" y="32"/>
                    <a:pt x="32" y="32"/>
                  </a:cubicBezTo>
                  <a:cubicBezTo>
                    <a:pt x="32" y="32"/>
                    <a:pt x="33" y="32"/>
                    <a:pt x="33" y="32"/>
                  </a:cubicBezTo>
                  <a:cubicBezTo>
                    <a:pt x="33" y="32"/>
                    <a:pt x="33" y="32"/>
                    <a:pt x="33" y="33"/>
                  </a:cubicBezTo>
                  <a:cubicBezTo>
                    <a:pt x="34" y="33"/>
                    <a:pt x="34" y="32"/>
                    <a:pt x="34" y="32"/>
                  </a:cubicBezTo>
                  <a:cubicBezTo>
                    <a:pt x="34" y="32"/>
                    <a:pt x="35" y="32"/>
                    <a:pt x="35" y="32"/>
                  </a:cubicBezTo>
                  <a:cubicBezTo>
                    <a:pt x="35" y="32"/>
                    <a:pt x="36" y="33"/>
                    <a:pt x="36" y="33"/>
                  </a:cubicBezTo>
                  <a:cubicBezTo>
                    <a:pt x="36" y="33"/>
                    <a:pt x="37" y="34"/>
                    <a:pt x="37" y="34"/>
                  </a:cubicBezTo>
                  <a:cubicBezTo>
                    <a:pt x="38" y="35"/>
                    <a:pt x="39" y="35"/>
                    <a:pt x="40" y="36"/>
                  </a:cubicBezTo>
                  <a:cubicBezTo>
                    <a:pt x="41" y="36"/>
                    <a:pt x="41" y="37"/>
                    <a:pt x="41" y="37"/>
                  </a:cubicBezTo>
                  <a:cubicBezTo>
                    <a:pt x="42" y="37"/>
                    <a:pt x="43" y="38"/>
                    <a:pt x="43" y="38"/>
                  </a:cubicBezTo>
                  <a:cubicBezTo>
                    <a:pt x="44" y="38"/>
                    <a:pt x="44" y="39"/>
                    <a:pt x="44" y="39"/>
                  </a:cubicBezTo>
                  <a:cubicBezTo>
                    <a:pt x="44" y="39"/>
                    <a:pt x="45" y="39"/>
                    <a:pt x="45" y="40"/>
                  </a:cubicBezTo>
                  <a:cubicBezTo>
                    <a:pt x="45" y="40"/>
                    <a:pt x="46" y="40"/>
                    <a:pt x="46" y="40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48" y="42"/>
                    <a:pt x="49" y="42"/>
                    <a:pt x="49" y="43"/>
                  </a:cubicBezTo>
                  <a:cubicBezTo>
                    <a:pt x="50" y="43"/>
                    <a:pt x="50" y="43"/>
                    <a:pt x="50" y="44"/>
                  </a:cubicBezTo>
                  <a:cubicBezTo>
                    <a:pt x="50" y="44"/>
                    <a:pt x="50" y="45"/>
                    <a:pt x="51" y="45"/>
                  </a:cubicBezTo>
                  <a:cubicBezTo>
                    <a:pt x="51" y="45"/>
                    <a:pt x="51" y="46"/>
                    <a:pt x="52" y="46"/>
                  </a:cubicBezTo>
                  <a:cubicBezTo>
                    <a:pt x="52" y="46"/>
                    <a:pt x="52" y="47"/>
                    <a:pt x="52" y="47"/>
                  </a:cubicBezTo>
                  <a:cubicBezTo>
                    <a:pt x="52" y="47"/>
                    <a:pt x="52" y="47"/>
                    <a:pt x="53" y="48"/>
                  </a:cubicBezTo>
                  <a:cubicBezTo>
                    <a:pt x="54" y="49"/>
                    <a:pt x="54" y="50"/>
                    <a:pt x="55" y="51"/>
                  </a:cubicBezTo>
                  <a:cubicBezTo>
                    <a:pt x="55" y="51"/>
                    <a:pt x="55" y="52"/>
                    <a:pt x="56" y="52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2"/>
                    <a:pt x="57" y="53"/>
                    <a:pt x="57" y="53"/>
                  </a:cubicBezTo>
                  <a:cubicBezTo>
                    <a:pt x="57" y="53"/>
                    <a:pt x="58" y="53"/>
                    <a:pt x="58" y="54"/>
                  </a:cubicBezTo>
                  <a:cubicBezTo>
                    <a:pt x="58" y="54"/>
                    <a:pt x="58" y="55"/>
                    <a:pt x="59" y="55"/>
                  </a:cubicBezTo>
                  <a:cubicBezTo>
                    <a:pt x="59" y="55"/>
                    <a:pt x="59" y="55"/>
                    <a:pt x="60" y="56"/>
                  </a:cubicBezTo>
                  <a:cubicBezTo>
                    <a:pt x="60" y="56"/>
                    <a:pt x="60" y="56"/>
                    <a:pt x="60" y="56"/>
                  </a:cubicBezTo>
                  <a:cubicBezTo>
                    <a:pt x="60" y="56"/>
                    <a:pt x="60" y="56"/>
                    <a:pt x="61" y="57"/>
                  </a:cubicBezTo>
                  <a:cubicBezTo>
                    <a:pt x="61" y="57"/>
                    <a:pt x="61" y="57"/>
                    <a:pt x="62" y="58"/>
                  </a:cubicBezTo>
                  <a:cubicBezTo>
                    <a:pt x="62" y="58"/>
                    <a:pt x="62" y="59"/>
                    <a:pt x="62" y="59"/>
                  </a:cubicBezTo>
                  <a:cubicBezTo>
                    <a:pt x="62" y="59"/>
                    <a:pt x="63" y="60"/>
                    <a:pt x="64" y="60"/>
                  </a:cubicBezTo>
                  <a:cubicBezTo>
                    <a:pt x="64" y="60"/>
                    <a:pt x="65" y="60"/>
                    <a:pt x="66" y="61"/>
                  </a:cubicBezTo>
                  <a:cubicBezTo>
                    <a:pt x="67" y="61"/>
                    <a:pt x="67" y="62"/>
                    <a:pt x="68" y="62"/>
                  </a:cubicBezTo>
                  <a:cubicBezTo>
                    <a:pt x="68" y="62"/>
                    <a:pt x="69" y="62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3"/>
                    <a:pt x="68" y="64"/>
                    <a:pt x="68" y="64"/>
                  </a:cubicBezTo>
                  <a:cubicBezTo>
                    <a:pt x="68" y="63"/>
                    <a:pt x="68" y="63"/>
                    <a:pt x="68" y="63"/>
                  </a:cubicBezTo>
                  <a:cubicBezTo>
                    <a:pt x="68" y="63"/>
                    <a:pt x="68" y="63"/>
                    <a:pt x="67" y="63"/>
                  </a:cubicBezTo>
                  <a:cubicBezTo>
                    <a:pt x="67" y="63"/>
                    <a:pt x="67" y="63"/>
                    <a:pt x="67" y="63"/>
                  </a:cubicBezTo>
                  <a:cubicBezTo>
                    <a:pt x="67" y="62"/>
                    <a:pt x="67" y="62"/>
                    <a:pt x="66" y="62"/>
                  </a:cubicBezTo>
                  <a:cubicBezTo>
                    <a:pt x="66" y="62"/>
                    <a:pt x="65" y="62"/>
                    <a:pt x="65" y="62"/>
                  </a:cubicBezTo>
                  <a:cubicBezTo>
                    <a:pt x="65" y="61"/>
                    <a:pt x="65" y="61"/>
                    <a:pt x="64" y="61"/>
                  </a:cubicBezTo>
                  <a:cubicBezTo>
                    <a:pt x="64" y="61"/>
                    <a:pt x="64" y="61"/>
                    <a:pt x="63" y="61"/>
                  </a:cubicBezTo>
                  <a:cubicBezTo>
                    <a:pt x="63" y="61"/>
                    <a:pt x="63" y="61"/>
                    <a:pt x="63" y="61"/>
                  </a:cubicBezTo>
                  <a:cubicBezTo>
                    <a:pt x="63" y="61"/>
                    <a:pt x="63" y="61"/>
                    <a:pt x="63" y="61"/>
                  </a:cubicBezTo>
                  <a:cubicBezTo>
                    <a:pt x="63" y="61"/>
                    <a:pt x="62" y="61"/>
                    <a:pt x="62" y="60"/>
                  </a:cubicBezTo>
                  <a:cubicBezTo>
                    <a:pt x="62" y="60"/>
                    <a:pt x="62" y="60"/>
                    <a:pt x="62" y="60"/>
                  </a:cubicBezTo>
                  <a:cubicBezTo>
                    <a:pt x="62" y="60"/>
                    <a:pt x="61" y="60"/>
                    <a:pt x="61" y="59"/>
                  </a:cubicBezTo>
                  <a:cubicBezTo>
                    <a:pt x="61" y="59"/>
                    <a:pt x="61" y="59"/>
                    <a:pt x="61" y="59"/>
                  </a:cubicBezTo>
                  <a:cubicBezTo>
                    <a:pt x="60" y="59"/>
                    <a:pt x="60" y="59"/>
                    <a:pt x="60" y="58"/>
                  </a:cubicBezTo>
                  <a:cubicBezTo>
                    <a:pt x="60" y="58"/>
                    <a:pt x="59" y="58"/>
                    <a:pt x="59" y="57"/>
                  </a:cubicBezTo>
                  <a:cubicBezTo>
                    <a:pt x="58" y="57"/>
                    <a:pt x="58" y="57"/>
                    <a:pt x="58" y="57"/>
                  </a:cubicBezTo>
                  <a:cubicBezTo>
                    <a:pt x="58" y="56"/>
                    <a:pt x="58" y="56"/>
                    <a:pt x="57" y="56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7" y="55"/>
                    <a:pt x="56" y="56"/>
                    <a:pt x="56" y="55"/>
                  </a:cubicBezTo>
                  <a:cubicBezTo>
                    <a:pt x="56" y="55"/>
                    <a:pt x="56" y="55"/>
                    <a:pt x="56" y="55"/>
                  </a:cubicBezTo>
                  <a:cubicBezTo>
                    <a:pt x="56" y="55"/>
                    <a:pt x="56" y="55"/>
                    <a:pt x="55" y="55"/>
                  </a:cubicBezTo>
                  <a:cubicBezTo>
                    <a:pt x="55" y="55"/>
                    <a:pt x="55" y="55"/>
                    <a:pt x="55" y="55"/>
                  </a:cubicBezTo>
                  <a:cubicBezTo>
                    <a:pt x="55" y="55"/>
                    <a:pt x="54" y="55"/>
                    <a:pt x="54" y="55"/>
                  </a:cubicBezTo>
                  <a:cubicBezTo>
                    <a:pt x="54" y="55"/>
                    <a:pt x="54" y="55"/>
                    <a:pt x="53" y="55"/>
                  </a:cubicBezTo>
                  <a:cubicBezTo>
                    <a:pt x="53" y="55"/>
                    <a:pt x="52" y="55"/>
                    <a:pt x="52" y="55"/>
                  </a:cubicBezTo>
                  <a:cubicBezTo>
                    <a:pt x="51" y="55"/>
                    <a:pt x="51" y="55"/>
                    <a:pt x="50" y="55"/>
                  </a:cubicBezTo>
                  <a:cubicBezTo>
                    <a:pt x="50" y="55"/>
                    <a:pt x="50" y="56"/>
                    <a:pt x="50" y="56"/>
                  </a:cubicBezTo>
                  <a:cubicBezTo>
                    <a:pt x="50" y="57"/>
                    <a:pt x="50" y="57"/>
                    <a:pt x="51" y="57"/>
                  </a:cubicBezTo>
                  <a:cubicBezTo>
                    <a:pt x="51" y="58"/>
                    <a:pt x="51" y="58"/>
                    <a:pt x="52" y="58"/>
                  </a:cubicBezTo>
                  <a:cubicBezTo>
                    <a:pt x="52" y="59"/>
                    <a:pt x="53" y="60"/>
                    <a:pt x="53" y="61"/>
                  </a:cubicBezTo>
                  <a:cubicBezTo>
                    <a:pt x="53" y="62"/>
                    <a:pt x="53" y="63"/>
                    <a:pt x="54" y="64"/>
                  </a:cubicBezTo>
                  <a:cubicBezTo>
                    <a:pt x="54" y="65"/>
                    <a:pt x="55" y="65"/>
                    <a:pt x="55" y="66"/>
                  </a:cubicBezTo>
                  <a:cubicBezTo>
                    <a:pt x="55" y="67"/>
                    <a:pt x="55" y="68"/>
                    <a:pt x="56" y="68"/>
                  </a:cubicBezTo>
                  <a:cubicBezTo>
                    <a:pt x="56" y="69"/>
                    <a:pt x="56" y="69"/>
                    <a:pt x="56" y="70"/>
                  </a:cubicBezTo>
                  <a:cubicBezTo>
                    <a:pt x="57" y="70"/>
                    <a:pt x="57" y="71"/>
                    <a:pt x="57" y="71"/>
                  </a:cubicBezTo>
                  <a:cubicBezTo>
                    <a:pt x="58" y="71"/>
                    <a:pt x="58" y="72"/>
                    <a:pt x="58" y="72"/>
                  </a:cubicBezTo>
                  <a:cubicBezTo>
                    <a:pt x="58" y="72"/>
                    <a:pt x="58" y="72"/>
                    <a:pt x="59" y="73"/>
                  </a:cubicBezTo>
                  <a:cubicBezTo>
                    <a:pt x="59" y="73"/>
                    <a:pt x="59" y="73"/>
                    <a:pt x="59" y="73"/>
                  </a:cubicBezTo>
                  <a:cubicBezTo>
                    <a:pt x="59" y="74"/>
                    <a:pt x="60" y="75"/>
                    <a:pt x="60" y="75"/>
                  </a:cubicBezTo>
                  <a:cubicBezTo>
                    <a:pt x="60" y="75"/>
                    <a:pt x="61" y="75"/>
                    <a:pt x="61" y="75"/>
                  </a:cubicBezTo>
                  <a:cubicBezTo>
                    <a:pt x="62" y="76"/>
                    <a:pt x="62" y="76"/>
                    <a:pt x="63" y="76"/>
                  </a:cubicBezTo>
                  <a:cubicBezTo>
                    <a:pt x="64" y="76"/>
                    <a:pt x="64" y="77"/>
                    <a:pt x="65" y="77"/>
                  </a:cubicBezTo>
                  <a:cubicBezTo>
                    <a:pt x="65" y="78"/>
                    <a:pt x="66" y="79"/>
                    <a:pt x="66" y="80"/>
                  </a:cubicBezTo>
                  <a:cubicBezTo>
                    <a:pt x="67" y="80"/>
                    <a:pt x="67" y="81"/>
                    <a:pt x="67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8" y="82"/>
                    <a:pt x="69" y="82"/>
                    <a:pt x="69" y="82"/>
                  </a:cubicBezTo>
                  <a:cubicBezTo>
                    <a:pt x="69" y="82"/>
                    <a:pt x="69" y="83"/>
                    <a:pt x="69" y="83"/>
                  </a:cubicBezTo>
                  <a:cubicBezTo>
                    <a:pt x="69" y="83"/>
                    <a:pt x="70" y="83"/>
                    <a:pt x="70" y="83"/>
                  </a:cubicBezTo>
                  <a:cubicBezTo>
                    <a:pt x="71" y="83"/>
                    <a:pt x="71" y="82"/>
                    <a:pt x="72" y="83"/>
                  </a:cubicBezTo>
                  <a:cubicBezTo>
                    <a:pt x="72" y="83"/>
                    <a:pt x="72" y="84"/>
                    <a:pt x="73" y="84"/>
                  </a:cubicBezTo>
                  <a:cubicBezTo>
                    <a:pt x="73" y="84"/>
                    <a:pt x="73" y="85"/>
                    <a:pt x="73" y="85"/>
                  </a:cubicBezTo>
                  <a:cubicBezTo>
                    <a:pt x="74" y="86"/>
                    <a:pt x="75" y="86"/>
                    <a:pt x="75" y="87"/>
                  </a:cubicBezTo>
                  <a:cubicBezTo>
                    <a:pt x="75" y="87"/>
                    <a:pt x="76" y="87"/>
                    <a:pt x="76" y="87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7"/>
                    <a:pt x="76" y="88"/>
                    <a:pt x="77" y="88"/>
                  </a:cubicBezTo>
                  <a:cubicBezTo>
                    <a:pt x="77" y="88"/>
                    <a:pt x="77" y="88"/>
                    <a:pt x="77" y="89"/>
                  </a:cubicBezTo>
                  <a:cubicBezTo>
                    <a:pt x="77" y="89"/>
                    <a:pt x="77" y="90"/>
                    <a:pt x="77" y="90"/>
                  </a:cubicBezTo>
                  <a:cubicBezTo>
                    <a:pt x="77" y="90"/>
                    <a:pt x="75" y="88"/>
                    <a:pt x="74" y="88"/>
                  </a:cubicBezTo>
                  <a:cubicBezTo>
                    <a:pt x="74" y="88"/>
                    <a:pt x="74" y="88"/>
                    <a:pt x="74" y="87"/>
                  </a:cubicBezTo>
                  <a:cubicBezTo>
                    <a:pt x="74" y="87"/>
                    <a:pt x="73" y="87"/>
                    <a:pt x="73" y="87"/>
                  </a:cubicBezTo>
                  <a:cubicBezTo>
                    <a:pt x="73" y="86"/>
                    <a:pt x="73" y="86"/>
                    <a:pt x="72" y="86"/>
                  </a:cubicBezTo>
                  <a:cubicBezTo>
                    <a:pt x="72" y="86"/>
                    <a:pt x="72" y="86"/>
                    <a:pt x="72" y="85"/>
                  </a:cubicBezTo>
                  <a:cubicBezTo>
                    <a:pt x="72" y="85"/>
                    <a:pt x="72" y="85"/>
                    <a:pt x="72" y="85"/>
                  </a:cubicBezTo>
                  <a:cubicBezTo>
                    <a:pt x="71" y="85"/>
                    <a:pt x="71" y="85"/>
                    <a:pt x="71" y="85"/>
                  </a:cubicBezTo>
                  <a:cubicBezTo>
                    <a:pt x="71" y="85"/>
                    <a:pt x="71" y="85"/>
                    <a:pt x="70" y="85"/>
                  </a:cubicBezTo>
                  <a:cubicBezTo>
                    <a:pt x="70" y="85"/>
                    <a:pt x="70" y="84"/>
                    <a:pt x="70" y="84"/>
                  </a:cubicBezTo>
                  <a:cubicBezTo>
                    <a:pt x="70" y="84"/>
                    <a:pt x="69" y="84"/>
                    <a:pt x="69" y="84"/>
                  </a:cubicBezTo>
                  <a:cubicBezTo>
                    <a:pt x="69" y="84"/>
                    <a:pt x="69" y="84"/>
                    <a:pt x="68" y="84"/>
                  </a:cubicBezTo>
                  <a:cubicBezTo>
                    <a:pt x="68" y="84"/>
                    <a:pt x="68" y="84"/>
                    <a:pt x="68" y="84"/>
                  </a:cubicBezTo>
                  <a:cubicBezTo>
                    <a:pt x="68" y="84"/>
                    <a:pt x="68" y="84"/>
                    <a:pt x="68" y="84"/>
                  </a:cubicBezTo>
                  <a:cubicBezTo>
                    <a:pt x="67" y="84"/>
                    <a:pt x="67" y="84"/>
                    <a:pt x="67" y="84"/>
                  </a:cubicBezTo>
                  <a:cubicBezTo>
                    <a:pt x="66" y="84"/>
                    <a:pt x="66" y="84"/>
                    <a:pt x="65" y="84"/>
                  </a:cubicBezTo>
                  <a:cubicBezTo>
                    <a:pt x="65" y="84"/>
                    <a:pt x="64" y="84"/>
                    <a:pt x="64" y="85"/>
                  </a:cubicBezTo>
                  <a:cubicBezTo>
                    <a:pt x="64" y="85"/>
                    <a:pt x="64" y="86"/>
                    <a:pt x="64" y="86"/>
                  </a:cubicBezTo>
                  <a:cubicBezTo>
                    <a:pt x="65" y="87"/>
                    <a:pt x="65" y="88"/>
                    <a:pt x="65" y="89"/>
                  </a:cubicBezTo>
                  <a:cubicBezTo>
                    <a:pt x="65" y="90"/>
                    <a:pt x="65" y="90"/>
                    <a:pt x="66" y="90"/>
                  </a:cubicBezTo>
                  <a:cubicBezTo>
                    <a:pt x="66" y="91"/>
                    <a:pt x="66" y="91"/>
                    <a:pt x="66" y="91"/>
                  </a:cubicBezTo>
                  <a:cubicBezTo>
                    <a:pt x="66" y="91"/>
                    <a:pt x="66" y="91"/>
                    <a:pt x="65" y="91"/>
                  </a:cubicBezTo>
                  <a:cubicBezTo>
                    <a:pt x="65" y="92"/>
                    <a:pt x="65" y="92"/>
                    <a:pt x="64" y="91"/>
                  </a:cubicBezTo>
                  <a:cubicBezTo>
                    <a:pt x="64" y="91"/>
                    <a:pt x="63" y="90"/>
                    <a:pt x="63" y="90"/>
                  </a:cubicBezTo>
                  <a:cubicBezTo>
                    <a:pt x="62" y="89"/>
                    <a:pt x="61" y="88"/>
                    <a:pt x="60" y="88"/>
                  </a:cubicBezTo>
                  <a:cubicBezTo>
                    <a:pt x="60" y="87"/>
                    <a:pt x="60" y="87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5"/>
                    <a:pt x="59" y="85"/>
                    <a:pt x="58" y="85"/>
                  </a:cubicBezTo>
                  <a:cubicBezTo>
                    <a:pt x="58" y="85"/>
                    <a:pt x="58" y="85"/>
                    <a:pt x="58" y="85"/>
                  </a:cubicBezTo>
                  <a:cubicBezTo>
                    <a:pt x="58" y="85"/>
                    <a:pt x="58" y="85"/>
                    <a:pt x="58" y="84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8" y="83"/>
                    <a:pt x="58" y="83"/>
                    <a:pt x="57" y="83"/>
                  </a:cubicBezTo>
                  <a:cubicBezTo>
                    <a:pt x="57" y="82"/>
                    <a:pt x="57" y="82"/>
                    <a:pt x="57" y="82"/>
                  </a:cubicBezTo>
                  <a:cubicBezTo>
                    <a:pt x="57" y="82"/>
                    <a:pt x="57" y="82"/>
                    <a:pt x="57" y="81"/>
                  </a:cubicBezTo>
                  <a:cubicBezTo>
                    <a:pt x="56" y="81"/>
                    <a:pt x="57" y="81"/>
                    <a:pt x="57" y="81"/>
                  </a:cubicBezTo>
                  <a:cubicBezTo>
                    <a:pt x="57" y="80"/>
                    <a:pt x="56" y="80"/>
                    <a:pt x="56" y="80"/>
                  </a:cubicBezTo>
                  <a:cubicBezTo>
                    <a:pt x="56" y="80"/>
                    <a:pt x="56" y="80"/>
                    <a:pt x="56" y="79"/>
                  </a:cubicBezTo>
                  <a:cubicBezTo>
                    <a:pt x="56" y="79"/>
                    <a:pt x="56" y="79"/>
                    <a:pt x="56" y="79"/>
                  </a:cubicBezTo>
                  <a:cubicBezTo>
                    <a:pt x="56" y="79"/>
                    <a:pt x="56" y="79"/>
                    <a:pt x="56" y="79"/>
                  </a:cubicBezTo>
                  <a:cubicBezTo>
                    <a:pt x="56" y="78"/>
                    <a:pt x="56" y="78"/>
                    <a:pt x="55" y="78"/>
                  </a:cubicBezTo>
                  <a:cubicBezTo>
                    <a:pt x="55" y="78"/>
                    <a:pt x="55" y="78"/>
                    <a:pt x="55" y="78"/>
                  </a:cubicBezTo>
                  <a:cubicBezTo>
                    <a:pt x="55" y="77"/>
                    <a:pt x="55" y="77"/>
                    <a:pt x="55" y="77"/>
                  </a:cubicBezTo>
                  <a:cubicBezTo>
                    <a:pt x="55" y="77"/>
                    <a:pt x="55" y="77"/>
                    <a:pt x="55" y="77"/>
                  </a:cubicBezTo>
                  <a:cubicBezTo>
                    <a:pt x="55" y="77"/>
                    <a:pt x="54" y="77"/>
                    <a:pt x="54" y="77"/>
                  </a:cubicBezTo>
                  <a:cubicBezTo>
                    <a:pt x="54" y="76"/>
                    <a:pt x="54" y="76"/>
                    <a:pt x="54" y="76"/>
                  </a:cubicBezTo>
                  <a:cubicBezTo>
                    <a:pt x="54" y="76"/>
                    <a:pt x="54" y="76"/>
                    <a:pt x="54" y="76"/>
                  </a:cubicBezTo>
                  <a:cubicBezTo>
                    <a:pt x="54" y="76"/>
                    <a:pt x="54" y="75"/>
                    <a:pt x="54" y="75"/>
                  </a:cubicBezTo>
                  <a:cubicBezTo>
                    <a:pt x="54" y="75"/>
                    <a:pt x="53" y="75"/>
                    <a:pt x="53" y="75"/>
                  </a:cubicBezTo>
                  <a:cubicBezTo>
                    <a:pt x="53" y="75"/>
                    <a:pt x="53" y="74"/>
                    <a:pt x="53" y="74"/>
                  </a:cubicBezTo>
                  <a:cubicBezTo>
                    <a:pt x="53" y="74"/>
                    <a:pt x="53" y="74"/>
                    <a:pt x="53" y="74"/>
                  </a:cubicBezTo>
                  <a:cubicBezTo>
                    <a:pt x="52" y="74"/>
                    <a:pt x="52" y="73"/>
                    <a:pt x="52" y="73"/>
                  </a:cubicBezTo>
                  <a:cubicBezTo>
                    <a:pt x="52" y="72"/>
                    <a:pt x="52" y="72"/>
                    <a:pt x="52" y="71"/>
                  </a:cubicBezTo>
                  <a:cubicBezTo>
                    <a:pt x="52" y="71"/>
                    <a:pt x="52" y="71"/>
                    <a:pt x="52" y="71"/>
                  </a:cubicBezTo>
                  <a:cubicBezTo>
                    <a:pt x="51" y="71"/>
                    <a:pt x="51" y="71"/>
                    <a:pt x="51" y="71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51" y="70"/>
                    <a:pt x="51" y="69"/>
                    <a:pt x="51" y="69"/>
                  </a:cubicBezTo>
                  <a:cubicBezTo>
                    <a:pt x="52" y="68"/>
                    <a:pt x="51" y="68"/>
                    <a:pt x="51" y="68"/>
                  </a:cubicBezTo>
                  <a:cubicBezTo>
                    <a:pt x="51" y="67"/>
                    <a:pt x="50" y="67"/>
                    <a:pt x="50" y="67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48" y="65"/>
                    <a:pt x="48" y="65"/>
                    <a:pt x="47" y="64"/>
                  </a:cubicBezTo>
                  <a:cubicBezTo>
                    <a:pt x="47" y="64"/>
                    <a:pt x="47" y="63"/>
                    <a:pt x="46" y="63"/>
                  </a:cubicBezTo>
                  <a:cubicBezTo>
                    <a:pt x="46" y="63"/>
                    <a:pt x="46" y="63"/>
                    <a:pt x="46" y="63"/>
                  </a:cubicBezTo>
                  <a:cubicBezTo>
                    <a:pt x="45" y="62"/>
                    <a:pt x="45" y="62"/>
                    <a:pt x="45" y="62"/>
                  </a:cubicBezTo>
                  <a:cubicBezTo>
                    <a:pt x="45" y="62"/>
                    <a:pt x="44" y="61"/>
                    <a:pt x="44" y="61"/>
                  </a:cubicBezTo>
                  <a:cubicBezTo>
                    <a:pt x="43" y="60"/>
                    <a:pt x="43" y="60"/>
                    <a:pt x="43" y="60"/>
                  </a:cubicBezTo>
                  <a:cubicBezTo>
                    <a:pt x="42" y="59"/>
                    <a:pt x="42" y="59"/>
                    <a:pt x="42" y="59"/>
                  </a:cubicBezTo>
                  <a:cubicBezTo>
                    <a:pt x="42" y="59"/>
                    <a:pt x="42" y="58"/>
                    <a:pt x="42" y="58"/>
                  </a:cubicBezTo>
                  <a:cubicBezTo>
                    <a:pt x="41" y="58"/>
                    <a:pt x="41" y="58"/>
                    <a:pt x="41" y="57"/>
                  </a:cubicBezTo>
                  <a:cubicBezTo>
                    <a:pt x="41" y="57"/>
                    <a:pt x="41" y="57"/>
                    <a:pt x="41" y="57"/>
                  </a:cubicBezTo>
                  <a:cubicBezTo>
                    <a:pt x="41" y="57"/>
                    <a:pt x="41" y="57"/>
                    <a:pt x="41" y="57"/>
                  </a:cubicBezTo>
                  <a:cubicBezTo>
                    <a:pt x="41" y="56"/>
                    <a:pt x="40" y="55"/>
                    <a:pt x="40" y="55"/>
                  </a:cubicBezTo>
                  <a:cubicBezTo>
                    <a:pt x="40" y="54"/>
                    <a:pt x="40" y="54"/>
                    <a:pt x="40" y="53"/>
                  </a:cubicBezTo>
                  <a:cubicBezTo>
                    <a:pt x="40" y="53"/>
                    <a:pt x="39" y="52"/>
                    <a:pt x="39" y="52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39" y="51"/>
                    <a:pt x="39" y="51"/>
                    <a:pt x="39" y="51"/>
                  </a:cubicBezTo>
                  <a:cubicBezTo>
                    <a:pt x="39" y="51"/>
                    <a:pt x="39" y="50"/>
                    <a:pt x="38" y="50"/>
                  </a:cubicBezTo>
                  <a:cubicBezTo>
                    <a:pt x="38" y="50"/>
                    <a:pt x="38" y="50"/>
                    <a:pt x="37" y="49"/>
                  </a:cubicBezTo>
                  <a:cubicBezTo>
                    <a:pt x="37" y="49"/>
                    <a:pt x="37" y="49"/>
                    <a:pt x="37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7" y="48"/>
                    <a:pt x="37" y="47"/>
                    <a:pt x="37" y="47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36" y="46"/>
                    <a:pt x="36" y="46"/>
                    <a:pt x="36" y="45"/>
                  </a:cubicBezTo>
                  <a:cubicBezTo>
                    <a:pt x="37" y="45"/>
                    <a:pt x="36" y="45"/>
                    <a:pt x="36" y="45"/>
                  </a:cubicBezTo>
                  <a:cubicBezTo>
                    <a:pt x="36" y="44"/>
                    <a:pt x="36" y="44"/>
                    <a:pt x="36" y="44"/>
                  </a:cubicBezTo>
                  <a:cubicBezTo>
                    <a:pt x="36" y="44"/>
                    <a:pt x="35" y="44"/>
                    <a:pt x="35" y="43"/>
                  </a:cubicBezTo>
                  <a:cubicBezTo>
                    <a:pt x="35" y="43"/>
                    <a:pt x="35" y="43"/>
                    <a:pt x="35" y="43"/>
                  </a:cubicBezTo>
                  <a:cubicBezTo>
                    <a:pt x="35" y="43"/>
                    <a:pt x="35" y="43"/>
                    <a:pt x="35" y="43"/>
                  </a:cubicBezTo>
                  <a:cubicBezTo>
                    <a:pt x="34" y="42"/>
                    <a:pt x="33" y="41"/>
                    <a:pt x="32" y="40"/>
                  </a:cubicBezTo>
                  <a:cubicBezTo>
                    <a:pt x="32" y="40"/>
                    <a:pt x="32" y="40"/>
                    <a:pt x="32" y="40"/>
                  </a:cubicBezTo>
                  <a:cubicBezTo>
                    <a:pt x="31" y="39"/>
                    <a:pt x="31" y="39"/>
                    <a:pt x="31" y="39"/>
                  </a:cubicBezTo>
                  <a:cubicBezTo>
                    <a:pt x="31" y="39"/>
                    <a:pt x="30" y="38"/>
                    <a:pt x="30" y="38"/>
                  </a:cubicBezTo>
                  <a:cubicBezTo>
                    <a:pt x="29" y="37"/>
                    <a:pt x="28" y="36"/>
                    <a:pt x="28" y="35"/>
                  </a:cubicBezTo>
                  <a:cubicBezTo>
                    <a:pt x="27" y="35"/>
                    <a:pt x="27" y="35"/>
                    <a:pt x="26" y="34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6" y="34"/>
                    <a:pt x="25" y="34"/>
                    <a:pt x="25" y="33"/>
                  </a:cubicBezTo>
                  <a:cubicBezTo>
                    <a:pt x="25" y="33"/>
                    <a:pt x="24" y="33"/>
                    <a:pt x="24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2" y="31"/>
                    <a:pt x="22" y="32"/>
                    <a:pt x="22" y="31"/>
                  </a:cubicBezTo>
                  <a:cubicBezTo>
                    <a:pt x="21" y="31"/>
                    <a:pt x="21" y="31"/>
                    <a:pt x="21" y="30"/>
                  </a:cubicBezTo>
                  <a:cubicBezTo>
                    <a:pt x="21" y="30"/>
                    <a:pt x="20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0" y="30"/>
                    <a:pt x="19" y="30"/>
                  </a:cubicBezTo>
                  <a:cubicBezTo>
                    <a:pt x="19" y="29"/>
                    <a:pt x="19" y="29"/>
                    <a:pt x="18" y="29"/>
                  </a:cubicBezTo>
                  <a:cubicBezTo>
                    <a:pt x="18" y="28"/>
                    <a:pt x="17" y="28"/>
                    <a:pt x="17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5" y="25"/>
                    <a:pt x="15" y="25"/>
                  </a:cubicBezTo>
                  <a:cubicBezTo>
                    <a:pt x="15" y="25"/>
                    <a:pt x="15" y="25"/>
                    <a:pt x="15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23"/>
                    <a:pt x="14" y="22"/>
                    <a:pt x="14" y="22"/>
                  </a:cubicBezTo>
                  <a:cubicBezTo>
                    <a:pt x="13" y="22"/>
                    <a:pt x="14" y="22"/>
                    <a:pt x="13" y="22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2" y="21"/>
                    <a:pt x="12" y="20"/>
                    <a:pt x="11" y="20"/>
                  </a:cubicBezTo>
                  <a:cubicBezTo>
                    <a:pt x="11" y="20"/>
                    <a:pt x="11" y="20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19"/>
                    <a:pt x="11" y="19"/>
                    <a:pt x="10" y="19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18"/>
                    <a:pt x="10" y="18"/>
                    <a:pt x="10" y="17"/>
                  </a:cubicBezTo>
                  <a:cubicBezTo>
                    <a:pt x="10" y="17"/>
                    <a:pt x="9" y="16"/>
                    <a:pt x="9" y="16"/>
                  </a:cubicBezTo>
                  <a:cubicBezTo>
                    <a:pt x="8" y="15"/>
                    <a:pt x="8" y="15"/>
                    <a:pt x="7" y="14"/>
                  </a:cubicBezTo>
                  <a:cubicBezTo>
                    <a:pt x="7" y="14"/>
                    <a:pt x="6" y="13"/>
                    <a:pt x="6" y="12"/>
                  </a:cubicBezTo>
                  <a:cubicBezTo>
                    <a:pt x="7" y="12"/>
                    <a:pt x="8" y="12"/>
                    <a:pt x="9" y="11"/>
                  </a:cubicBezTo>
                  <a:cubicBezTo>
                    <a:pt x="9" y="11"/>
                    <a:pt x="10" y="11"/>
                    <a:pt x="9" y="10"/>
                  </a:cubicBezTo>
                  <a:cubicBezTo>
                    <a:pt x="9" y="10"/>
                    <a:pt x="9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7"/>
                    <a:pt x="8" y="7"/>
                    <a:pt x="8" y="7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513" name="Freeform 517"/>
            <p:cNvSpPr>
              <a:spLocks noEditPoints="1"/>
            </p:cNvSpPr>
            <p:nvPr/>
          </p:nvSpPr>
          <p:spPr bwMode="auto">
            <a:xfrm>
              <a:off x="4729163" y="2065339"/>
              <a:ext cx="3470275" cy="1058863"/>
            </a:xfrm>
            <a:custGeom>
              <a:avLst/>
              <a:gdLst>
                <a:gd name="T0" fmla="*/ 1189 w 1191"/>
                <a:gd name="T1" fmla="*/ 109 h 363"/>
                <a:gd name="T2" fmla="*/ 1142 w 1191"/>
                <a:gd name="T3" fmla="*/ 99 h 363"/>
                <a:gd name="T4" fmla="*/ 1004 w 1191"/>
                <a:gd name="T5" fmla="*/ 73 h 363"/>
                <a:gd name="T6" fmla="*/ 923 w 1191"/>
                <a:gd name="T7" fmla="*/ 68 h 363"/>
                <a:gd name="T8" fmla="*/ 823 w 1191"/>
                <a:gd name="T9" fmla="*/ 49 h 363"/>
                <a:gd name="T10" fmla="*/ 753 w 1191"/>
                <a:gd name="T11" fmla="*/ 43 h 363"/>
                <a:gd name="T12" fmla="*/ 726 w 1191"/>
                <a:gd name="T13" fmla="*/ 55 h 363"/>
                <a:gd name="T14" fmla="*/ 671 w 1191"/>
                <a:gd name="T15" fmla="*/ 41 h 363"/>
                <a:gd name="T16" fmla="*/ 597 w 1191"/>
                <a:gd name="T17" fmla="*/ 36 h 363"/>
                <a:gd name="T18" fmla="*/ 538 w 1191"/>
                <a:gd name="T19" fmla="*/ 37 h 363"/>
                <a:gd name="T20" fmla="*/ 536 w 1191"/>
                <a:gd name="T21" fmla="*/ 27 h 363"/>
                <a:gd name="T22" fmla="*/ 495 w 1191"/>
                <a:gd name="T23" fmla="*/ 9 h 363"/>
                <a:gd name="T24" fmla="*/ 447 w 1191"/>
                <a:gd name="T25" fmla="*/ 7 h 363"/>
                <a:gd name="T26" fmla="*/ 407 w 1191"/>
                <a:gd name="T27" fmla="*/ 14 h 363"/>
                <a:gd name="T28" fmla="*/ 345 w 1191"/>
                <a:gd name="T29" fmla="*/ 40 h 363"/>
                <a:gd name="T30" fmla="*/ 319 w 1191"/>
                <a:gd name="T31" fmla="*/ 55 h 363"/>
                <a:gd name="T32" fmla="*/ 364 w 1191"/>
                <a:gd name="T33" fmla="*/ 89 h 363"/>
                <a:gd name="T34" fmla="*/ 320 w 1191"/>
                <a:gd name="T35" fmla="*/ 89 h 363"/>
                <a:gd name="T36" fmla="*/ 273 w 1191"/>
                <a:gd name="T37" fmla="*/ 36 h 363"/>
                <a:gd name="T38" fmla="*/ 228 w 1191"/>
                <a:gd name="T39" fmla="*/ 76 h 363"/>
                <a:gd name="T40" fmla="*/ 172 w 1191"/>
                <a:gd name="T41" fmla="*/ 81 h 363"/>
                <a:gd name="T42" fmla="*/ 117 w 1191"/>
                <a:gd name="T43" fmla="*/ 94 h 363"/>
                <a:gd name="T44" fmla="*/ 61 w 1191"/>
                <a:gd name="T45" fmla="*/ 120 h 363"/>
                <a:gd name="T46" fmla="*/ 92 w 1191"/>
                <a:gd name="T47" fmla="*/ 90 h 363"/>
                <a:gd name="T48" fmla="*/ 3 w 1191"/>
                <a:gd name="T49" fmla="*/ 76 h 363"/>
                <a:gd name="T50" fmla="*/ 18 w 1191"/>
                <a:gd name="T51" fmla="*/ 164 h 363"/>
                <a:gd name="T52" fmla="*/ 48 w 1191"/>
                <a:gd name="T53" fmla="*/ 227 h 363"/>
                <a:gd name="T54" fmla="*/ 125 w 1191"/>
                <a:gd name="T55" fmla="*/ 275 h 363"/>
                <a:gd name="T56" fmla="*/ 104 w 1191"/>
                <a:gd name="T57" fmla="*/ 317 h 363"/>
                <a:gd name="T58" fmla="*/ 163 w 1191"/>
                <a:gd name="T59" fmla="*/ 344 h 363"/>
                <a:gd name="T60" fmla="*/ 201 w 1191"/>
                <a:gd name="T61" fmla="*/ 360 h 363"/>
                <a:gd name="T62" fmla="*/ 209 w 1191"/>
                <a:gd name="T63" fmla="*/ 307 h 363"/>
                <a:gd name="T64" fmla="*/ 198 w 1191"/>
                <a:gd name="T65" fmla="*/ 269 h 363"/>
                <a:gd name="T66" fmla="*/ 253 w 1191"/>
                <a:gd name="T67" fmla="*/ 263 h 363"/>
                <a:gd name="T68" fmla="*/ 296 w 1191"/>
                <a:gd name="T69" fmla="*/ 237 h 363"/>
                <a:gd name="T70" fmla="*/ 361 w 1191"/>
                <a:gd name="T71" fmla="*/ 211 h 363"/>
                <a:gd name="T72" fmla="*/ 461 w 1191"/>
                <a:gd name="T73" fmla="*/ 255 h 363"/>
                <a:gd name="T74" fmla="*/ 567 w 1191"/>
                <a:gd name="T75" fmla="*/ 260 h 363"/>
                <a:gd name="T76" fmla="*/ 632 w 1191"/>
                <a:gd name="T77" fmla="*/ 252 h 363"/>
                <a:gd name="T78" fmla="*/ 733 w 1191"/>
                <a:gd name="T79" fmla="*/ 276 h 363"/>
                <a:gd name="T80" fmla="*/ 791 w 1191"/>
                <a:gd name="T81" fmla="*/ 245 h 363"/>
                <a:gd name="T82" fmla="*/ 834 w 1191"/>
                <a:gd name="T83" fmla="*/ 240 h 363"/>
                <a:gd name="T84" fmla="*/ 899 w 1191"/>
                <a:gd name="T85" fmla="*/ 281 h 363"/>
                <a:gd name="T86" fmla="*/ 942 w 1191"/>
                <a:gd name="T87" fmla="*/ 294 h 363"/>
                <a:gd name="T88" fmla="*/ 937 w 1191"/>
                <a:gd name="T89" fmla="*/ 336 h 363"/>
                <a:gd name="T90" fmla="*/ 981 w 1191"/>
                <a:gd name="T91" fmla="*/ 292 h 363"/>
                <a:gd name="T92" fmla="*/ 924 w 1191"/>
                <a:gd name="T93" fmla="*/ 229 h 363"/>
                <a:gd name="T94" fmla="*/ 934 w 1191"/>
                <a:gd name="T95" fmla="*/ 169 h 363"/>
                <a:gd name="T96" fmla="*/ 1000 w 1191"/>
                <a:gd name="T97" fmla="*/ 174 h 363"/>
                <a:gd name="T98" fmla="*/ 1035 w 1191"/>
                <a:gd name="T99" fmla="*/ 157 h 363"/>
                <a:gd name="T100" fmla="*/ 1046 w 1191"/>
                <a:gd name="T101" fmla="*/ 175 h 363"/>
                <a:gd name="T102" fmla="*/ 1101 w 1191"/>
                <a:gd name="T103" fmla="*/ 224 h 363"/>
                <a:gd name="T104" fmla="*/ 1074 w 1191"/>
                <a:gd name="T105" fmla="*/ 165 h 363"/>
                <a:gd name="T106" fmla="*/ 1122 w 1191"/>
                <a:gd name="T107" fmla="*/ 152 h 363"/>
                <a:gd name="T108" fmla="*/ 1156 w 1191"/>
                <a:gd name="T109" fmla="*/ 139 h 363"/>
                <a:gd name="T110" fmla="*/ 1124 w 1191"/>
                <a:gd name="T111" fmla="*/ 110 h 363"/>
                <a:gd name="T112" fmla="*/ 35 w 1191"/>
                <a:gd name="T113" fmla="*/ 163 h 363"/>
                <a:gd name="T114" fmla="*/ 50 w 1191"/>
                <a:gd name="T115" fmla="*/ 138 h 363"/>
                <a:gd name="T116" fmla="*/ 682 w 1191"/>
                <a:gd name="T117" fmla="*/ 231 h 363"/>
                <a:gd name="T118" fmla="*/ 671 w 1191"/>
                <a:gd name="T119" fmla="*/ 244 h 363"/>
                <a:gd name="T120" fmla="*/ 666 w 1191"/>
                <a:gd name="T121" fmla="*/ 244 h 363"/>
                <a:gd name="T122" fmla="*/ 676 w 1191"/>
                <a:gd name="T123" fmla="*/ 217 h 363"/>
                <a:gd name="T124" fmla="*/ 685 w 1191"/>
                <a:gd name="T125" fmla="*/ 224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91" h="363">
                  <a:moveTo>
                    <a:pt x="1190" y="122"/>
                  </a:moveTo>
                  <a:cubicBezTo>
                    <a:pt x="1190" y="122"/>
                    <a:pt x="1190" y="122"/>
                    <a:pt x="1189" y="121"/>
                  </a:cubicBezTo>
                  <a:cubicBezTo>
                    <a:pt x="1189" y="121"/>
                    <a:pt x="1189" y="120"/>
                    <a:pt x="1189" y="120"/>
                  </a:cubicBezTo>
                  <a:cubicBezTo>
                    <a:pt x="1189" y="120"/>
                    <a:pt x="1189" y="120"/>
                    <a:pt x="1188" y="120"/>
                  </a:cubicBezTo>
                  <a:cubicBezTo>
                    <a:pt x="1188" y="120"/>
                    <a:pt x="1188" y="119"/>
                    <a:pt x="1187" y="120"/>
                  </a:cubicBezTo>
                  <a:cubicBezTo>
                    <a:pt x="1186" y="120"/>
                    <a:pt x="1187" y="121"/>
                    <a:pt x="1186" y="120"/>
                  </a:cubicBezTo>
                  <a:cubicBezTo>
                    <a:pt x="1185" y="119"/>
                    <a:pt x="1185" y="119"/>
                    <a:pt x="1185" y="119"/>
                  </a:cubicBezTo>
                  <a:cubicBezTo>
                    <a:pt x="1185" y="119"/>
                    <a:pt x="1185" y="118"/>
                    <a:pt x="1184" y="118"/>
                  </a:cubicBezTo>
                  <a:cubicBezTo>
                    <a:pt x="1184" y="118"/>
                    <a:pt x="1184" y="118"/>
                    <a:pt x="1184" y="118"/>
                  </a:cubicBezTo>
                  <a:cubicBezTo>
                    <a:pt x="1183" y="118"/>
                    <a:pt x="1183" y="118"/>
                    <a:pt x="1183" y="118"/>
                  </a:cubicBezTo>
                  <a:cubicBezTo>
                    <a:pt x="1183" y="118"/>
                    <a:pt x="1183" y="118"/>
                    <a:pt x="1183" y="118"/>
                  </a:cubicBezTo>
                  <a:cubicBezTo>
                    <a:pt x="1184" y="118"/>
                    <a:pt x="1184" y="118"/>
                    <a:pt x="1184" y="118"/>
                  </a:cubicBezTo>
                  <a:cubicBezTo>
                    <a:pt x="1184" y="117"/>
                    <a:pt x="1184" y="117"/>
                    <a:pt x="1184" y="117"/>
                  </a:cubicBezTo>
                  <a:cubicBezTo>
                    <a:pt x="1184" y="117"/>
                    <a:pt x="1184" y="117"/>
                    <a:pt x="1184" y="117"/>
                  </a:cubicBezTo>
                  <a:cubicBezTo>
                    <a:pt x="1185" y="117"/>
                    <a:pt x="1185" y="117"/>
                    <a:pt x="1185" y="117"/>
                  </a:cubicBezTo>
                  <a:cubicBezTo>
                    <a:pt x="1186" y="117"/>
                    <a:pt x="1186" y="117"/>
                    <a:pt x="1186" y="117"/>
                  </a:cubicBezTo>
                  <a:cubicBezTo>
                    <a:pt x="1186" y="117"/>
                    <a:pt x="1186" y="117"/>
                    <a:pt x="1186" y="117"/>
                  </a:cubicBezTo>
                  <a:cubicBezTo>
                    <a:pt x="1187" y="117"/>
                    <a:pt x="1187" y="117"/>
                    <a:pt x="1187" y="117"/>
                  </a:cubicBezTo>
                  <a:cubicBezTo>
                    <a:pt x="1187" y="117"/>
                    <a:pt x="1187" y="117"/>
                    <a:pt x="1186" y="116"/>
                  </a:cubicBezTo>
                  <a:cubicBezTo>
                    <a:pt x="1186" y="116"/>
                    <a:pt x="1187" y="116"/>
                    <a:pt x="1185" y="115"/>
                  </a:cubicBezTo>
                  <a:cubicBezTo>
                    <a:pt x="1184" y="114"/>
                    <a:pt x="1183" y="114"/>
                    <a:pt x="1183" y="114"/>
                  </a:cubicBezTo>
                  <a:cubicBezTo>
                    <a:pt x="1183" y="114"/>
                    <a:pt x="1182" y="113"/>
                    <a:pt x="1182" y="113"/>
                  </a:cubicBezTo>
                  <a:cubicBezTo>
                    <a:pt x="1182" y="113"/>
                    <a:pt x="1182" y="113"/>
                    <a:pt x="1182" y="113"/>
                  </a:cubicBezTo>
                  <a:cubicBezTo>
                    <a:pt x="1182" y="113"/>
                    <a:pt x="1182" y="113"/>
                    <a:pt x="1181" y="113"/>
                  </a:cubicBezTo>
                  <a:cubicBezTo>
                    <a:pt x="1181" y="113"/>
                    <a:pt x="1181" y="112"/>
                    <a:pt x="1180" y="112"/>
                  </a:cubicBezTo>
                  <a:cubicBezTo>
                    <a:pt x="1178" y="112"/>
                    <a:pt x="1178" y="111"/>
                    <a:pt x="1178" y="111"/>
                  </a:cubicBezTo>
                  <a:cubicBezTo>
                    <a:pt x="1177" y="111"/>
                    <a:pt x="1177" y="111"/>
                    <a:pt x="1176" y="111"/>
                  </a:cubicBezTo>
                  <a:cubicBezTo>
                    <a:pt x="1175" y="111"/>
                    <a:pt x="1175" y="110"/>
                    <a:pt x="1174" y="110"/>
                  </a:cubicBezTo>
                  <a:cubicBezTo>
                    <a:pt x="1174" y="110"/>
                    <a:pt x="1173" y="110"/>
                    <a:pt x="1173" y="110"/>
                  </a:cubicBezTo>
                  <a:cubicBezTo>
                    <a:pt x="1173" y="109"/>
                    <a:pt x="1173" y="109"/>
                    <a:pt x="1174" y="109"/>
                  </a:cubicBezTo>
                  <a:cubicBezTo>
                    <a:pt x="1174" y="109"/>
                    <a:pt x="1175" y="109"/>
                    <a:pt x="1176" y="110"/>
                  </a:cubicBezTo>
                  <a:cubicBezTo>
                    <a:pt x="1176" y="110"/>
                    <a:pt x="1177" y="110"/>
                    <a:pt x="1178" y="111"/>
                  </a:cubicBezTo>
                  <a:cubicBezTo>
                    <a:pt x="1179" y="111"/>
                    <a:pt x="1180" y="111"/>
                    <a:pt x="1180" y="111"/>
                  </a:cubicBezTo>
                  <a:cubicBezTo>
                    <a:pt x="1180" y="111"/>
                    <a:pt x="1181" y="111"/>
                    <a:pt x="1182" y="111"/>
                  </a:cubicBezTo>
                  <a:cubicBezTo>
                    <a:pt x="1183" y="112"/>
                    <a:pt x="1184" y="111"/>
                    <a:pt x="1185" y="111"/>
                  </a:cubicBezTo>
                  <a:cubicBezTo>
                    <a:pt x="1185" y="111"/>
                    <a:pt x="1185" y="111"/>
                    <a:pt x="1185" y="111"/>
                  </a:cubicBezTo>
                  <a:cubicBezTo>
                    <a:pt x="1186" y="112"/>
                    <a:pt x="1186" y="112"/>
                    <a:pt x="1186" y="112"/>
                  </a:cubicBezTo>
                  <a:cubicBezTo>
                    <a:pt x="1186" y="112"/>
                    <a:pt x="1187" y="112"/>
                    <a:pt x="1187" y="112"/>
                  </a:cubicBezTo>
                  <a:cubicBezTo>
                    <a:pt x="1187" y="112"/>
                    <a:pt x="1187" y="112"/>
                    <a:pt x="1187" y="112"/>
                  </a:cubicBezTo>
                  <a:cubicBezTo>
                    <a:pt x="1187" y="111"/>
                    <a:pt x="1187" y="111"/>
                    <a:pt x="1187" y="111"/>
                  </a:cubicBezTo>
                  <a:cubicBezTo>
                    <a:pt x="1186" y="110"/>
                    <a:pt x="1187" y="110"/>
                    <a:pt x="1186" y="110"/>
                  </a:cubicBezTo>
                  <a:cubicBezTo>
                    <a:pt x="1184" y="110"/>
                    <a:pt x="1184" y="110"/>
                    <a:pt x="1184" y="110"/>
                  </a:cubicBezTo>
                  <a:cubicBezTo>
                    <a:pt x="1183" y="110"/>
                    <a:pt x="1183" y="110"/>
                    <a:pt x="1183" y="109"/>
                  </a:cubicBezTo>
                  <a:cubicBezTo>
                    <a:pt x="1183" y="109"/>
                    <a:pt x="1182" y="109"/>
                    <a:pt x="1182" y="109"/>
                  </a:cubicBezTo>
                  <a:cubicBezTo>
                    <a:pt x="1182" y="109"/>
                    <a:pt x="1182" y="109"/>
                    <a:pt x="1182" y="109"/>
                  </a:cubicBezTo>
                  <a:cubicBezTo>
                    <a:pt x="1183" y="109"/>
                    <a:pt x="1183" y="109"/>
                    <a:pt x="1183" y="109"/>
                  </a:cubicBezTo>
                  <a:cubicBezTo>
                    <a:pt x="1185" y="109"/>
                    <a:pt x="1185" y="109"/>
                    <a:pt x="1185" y="109"/>
                  </a:cubicBezTo>
                  <a:cubicBezTo>
                    <a:pt x="1185" y="109"/>
                    <a:pt x="1185" y="110"/>
                    <a:pt x="1186" y="110"/>
                  </a:cubicBezTo>
                  <a:cubicBezTo>
                    <a:pt x="1186" y="110"/>
                    <a:pt x="1187" y="110"/>
                    <a:pt x="1187" y="110"/>
                  </a:cubicBezTo>
                  <a:cubicBezTo>
                    <a:pt x="1188" y="110"/>
                    <a:pt x="1188" y="111"/>
                    <a:pt x="1188" y="111"/>
                  </a:cubicBezTo>
                  <a:cubicBezTo>
                    <a:pt x="1188" y="111"/>
                    <a:pt x="1188" y="111"/>
                    <a:pt x="1189" y="111"/>
                  </a:cubicBezTo>
                  <a:cubicBezTo>
                    <a:pt x="1189" y="111"/>
                    <a:pt x="1189" y="111"/>
                    <a:pt x="1189" y="111"/>
                  </a:cubicBezTo>
                  <a:cubicBezTo>
                    <a:pt x="1190" y="110"/>
                    <a:pt x="1190" y="110"/>
                    <a:pt x="1190" y="110"/>
                  </a:cubicBezTo>
                  <a:cubicBezTo>
                    <a:pt x="1190" y="110"/>
                    <a:pt x="1190" y="110"/>
                    <a:pt x="1190" y="109"/>
                  </a:cubicBezTo>
                  <a:cubicBezTo>
                    <a:pt x="1189" y="109"/>
                    <a:pt x="1189" y="109"/>
                    <a:pt x="1189" y="109"/>
                  </a:cubicBezTo>
                  <a:cubicBezTo>
                    <a:pt x="1188" y="109"/>
                    <a:pt x="1187" y="108"/>
                    <a:pt x="1187" y="108"/>
                  </a:cubicBezTo>
                  <a:cubicBezTo>
                    <a:pt x="1187" y="108"/>
                    <a:pt x="1187" y="108"/>
                    <a:pt x="1187" y="108"/>
                  </a:cubicBezTo>
                  <a:cubicBezTo>
                    <a:pt x="1187" y="107"/>
                    <a:pt x="1187" y="107"/>
                    <a:pt x="1187" y="107"/>
                  </a:cubicBezTo>
                  <a:cubicBezTo>
                    <a:pt x="1188" y="107"/>
                    <a:pt x="1188" y="107"/>
                    <a:pt x="1188" y="107"/>
                  </a:cubicBezTo>
                  <a:cubicBezTo>
                    <a:pt x="1188" y="107"/>
                    <a:pt x="1189" y="107"/>
                    <a:pt x="1188" y="106"/>
                  </a:cubicBezTo>
                  <a:cubicBezTo>
                    <a:pt x="1187" y="105"/>
                    <a:pt x="1187" y="105"/>
                    <a:pt x="1186" y="105"/>
                  </a:cubicBezTo>
                  <a:cubicBezTo>
                    <a:pt x="1186" y="105"/>
                    <a:pt x="1186" y="105"/>
                    <a:pt x="1185" y="105"/>
                  </a:cubicBezTo>
                  <a:cubicBezTo>
                    <a:pt x="1184" y="105"/>
                    <a:pt x="1184" y="104"/>
                    <a:pt x="1184" y="104"/>
                  </a:cubicBezTo>
                  <a:cubicBezTo>
                    <a:pt x="1183" y="104"/>
                    <a:pt x="1183" y="104"/>
                    <a:pt x="1182" y="104"/>
                  </a:cubicBezTo>
                  <a:cubicBezTo>
                    <a:pt x="1181" y="104"/>
                    <a:pt x="1181" y="104"/>
                    <a:pt x="1180" y="104"/>
                  </a:cubicBezTo>
                  <a:cubicBezTo>
                    <a:pt x="1179" y="103"/>
                    <a:pt x="1178" y="103"/>
                    <a:pt x="1178" y="103"/>
                  </a:cubicBezTo>
                  <a:cubicBezTo>
                    <a:pt x="1177" y="102"/>
                    <a:pt x="1176" y="102"/>
                    <a:pt x="1176" y="102"/>
                  </a:cubicBezTo>
                  <a:cubicBezTo>
                    <a:pt x="1176" y="101"/>
                    <a:pt x="1171" y="101"/>
                    <a:pt x="1170" y="101"/>
                  </a:cubicBezTo>
                  <a:cubicBezTo>
                    <a:pt x="1169" y="101"/>
                    <a:pt x="1168" y="100"/>
                    <a:pt x="1168" y="100"/>
                  </a:cubicBezTo>
                  <a:cubicBezTo>
                    <a:pt x="1167" y="99"/>
                    <a:pt x="1166" y="99"/>
                    <a:pt x="1165" y="98"/>
                  </a:cubicBezTo>
                  <a:cubicBezTo>
                    <a:pt x="1165" y="98"/>
                    <a:pt x="1165" y="98"/>
                    <a:pt x="1163" y="97"/>
                  </a:cubicBezTo>
                  <a:cubicBezTo>
                    <a:pt x="1162" y="97"/>
                    <a:pt x="1161" y="97"/>
                    <a:pt x="1160" y="97"/>
                  </a:cubicBezTo>
                  <a:cubicBezTo>
                    <a:pt x="1159" y="97"/>
                    <a:pt x="1158" y="98"/>
                    <a:pt x="1158" y="98"/>
                  </a:cubicBezTo>
                  <a:cubicBezTo>
                    <a:pt x="1157" y="98"/>
                    <a:pt x="1157" y="98"/>
                    <a:pt x="1156" y="98"/>
                  </a:cubicBezTo>
                  <a:cubicBezTo>
                    <a:pt x="1156" y="98"/>
                    <a:pt x="1155" y="98"/>
                    <a:pt x="1155" y="98"/>
                  </a:cubicBezTo>
                  <a:cubicBezTo>
                    <a:pt x="1154" y="97"/>
                    <a:pt x="1154" y="98"/>
                    <a:pt x="1154" y="98"/>
                  </a:cubicBezTo>
                  <a:cubicBezTo>
                    <a:pt x="1154" y="98"/>
                    <a:pt x="1153" y="99"/>
                    <a:pt x="1152" y="99"/>
                  </a:cubicBezTo>
                  <a:cubicBezTo>
                    <a:pt x="1152" y="99"/>
                    <a:pt x="1152" y="98"/>
                    <a:pt x="1151" y="98"/>
                  </a:cubicBezTo>
                  <a:cubicBezTo>
                    <a:pt x="1151" y="98"/>
                    <a:pt x="1150" y="97"/>
                    <a:pt x="1150" y="97"/>
                  </a:cubicBezTo>
                  <a:cubicBezTo>
                    <a:pt x="1150" y="97"/>
                    <a:pt x="1150" y="96"/>
                    <a:pt x="1149" y="96"/>
                  </a:cubicBezTo>
                  <a:cubicBezTo>
                    <a:pt x="1148" y="96"/>
                    <a:pt x="1147" y="96"/>
                    <a:pt x="1147" y="96"/>
                  </a:cubicBezTo>
                  <a:cubicBezTo>
                    <a:pt x="1147" y="96"/>
                    <a:pt x="1146" y="96"/>
                    <a:pt x="1146" y="96"/>
                  </a:cubicBezTo>
                  <a:cubicBezTo>
                    <a:pt x="1145" y="96"/>
                    <a:pt x="1144" y="96"/>
                    <a:pt x="1144" y="96"/>
                  </a:cubicBezTo>
                  <a:cubicBezTo>
                    <a:pt x="1143" y="96"/>
                    <a:pt x="1143" y="96"/>
                    <a:pt x="1143" y="96"/>
                  </a:cubicBezTo>
                  <a:cubicBezTo>
                    <a:pt x="1142" y="96"/>
                    <a:pt x="1142" y="96"/>
                    <a:pt x="1141" y="96"/>
                  </a:cubicBezTo>
                  <a:cubicBezTo>
                    <a:pt x="1141" y="96"/>
                    <a:pt x="1141" y="96"/>
                    <a:pt x="1142" y="97"/>
                  </a:cubicBezTo>
                  <a:cubicBezTo>
                    <a:pt x="1142" y="97"/>
                    <a:pt x="1143" y="97"/>
                    <a:pt x="1143" y="97"/>
                  </a:cubicBezTo>
                  <a:cubicBezTo>
                    <a:pt x="1143" y="97"/>
                    <a:pt x="1145" y="98"/>
                    <a:pt x="1146" y="98"/>
                  </a:cubicBezTo>
                  <a:cubicBezTo>
                    <a:pt x="1146" y="98"/>
                    <a:pt x="1147" y="98"/>
                    <a:pt x="1147" y="98"/>
                  </a:cubicBezTo>
                  <a:cubicBezTo>
                    <a:pt x="1148" y="99"/>
                    <a:pt x="1149" y="99"/>
                    <a:pt x="1149" y="99"/>
                  </a:cubicBezTo>
                  <a:cubicBezTo>
                    <a:pt x="1149" y="100"/>
                    <a:pt x="1149" y="100"/>
                    <a:pt x="1149" y="100"/>
                  </a:cubicBezTo>
                  <a:cubicBezTo>
                    <a:pt x="1150" y="101"/>
                    <a:pt x="1150" y="102"/>
                    <a:pt x="1150" y="102"/>
                  </a:cubicBezTo>
                  <a:cubicBezTo>
                    <a:pt x="1151" y="102"/>
                    <a:pt x="1151" y="102"/>
                    <a:pt x="1151" y="102"/>
                  </a:cubicBezTo>
                  <a:cubicBezTo>
                    <a:pt x="1152" y="102"/>
                    <a:pt x="1153" y="101"/>
                    <a:pt x="1153" y="101"/>
                  </a:cubicBezTo>
                  <a:cubicBezTo>
                    <a:pt x="1153" y="102"/>
                    <a:pt x="1154" y="102"/>
                    <a:pt x="1154" y="102"/>
                  </a:cubicBezTo>
                  <a:cubicBezTo>
                    <a:pt x="1154" y="102"/>
                    <a:pt x="1155" y="102"/>
                    <a:pt x="1155" y="102"/>
                  </a:cubicBezTo>
                  <a:cubicBezTo>
                    <a:pt x="1155" y="103"/>
                    <a:pt x="1156" y="103"/>
                    <a:pt x="1156" y="104"/>
                  </a:cubicBezTo>
                  <a:cubicBezTo>
                    <a:pt x="1156" y="104"/>
                    <a:pt x="1155" y="104"/>
                    <a:pt x="1155" y="104"/>
                  </a:cubicBezTo>
                  <a:cubicBezTo>
                    <a:pt x="1155" y="104"/>
                    <a:pt x="1155" y="104"/>
                    <a:pt x="1154" y="103"/>
                  </a:cubicBezTo>
                  <a:cubicBezTo>
                    <a:pt x="1154" y="103"/>
                    <a:pt x="1154" y="103"/>
                    <a:pt x="1153" y="103"/>
                  </a:cubicBezTo>
                  <a:cubicBezTo>
                    <a:pt x="1152" y="102"/>
                    <a:pt x="1152" y="102"/>
                    <a:pt x="1152" y="103"/>
                  </a:cubicBezTo>
                  <a:cubicBezTo>
                    <a:pt x="1152" y="103"/>
                    <a:pt x="1153" y="103"/>
                    <a:pt x="1152" y="103"/>
                  </a:cubicBezTo>
                  <a:cubicBezTo>
                    <a:pt x="1151" y="103"/>
                    <a:pt x="1151" y="103"/>
                    <a:pt x="1150" y="103"/>
                  </a:cubicBezTo>
                  <a:cubicBezTo>
                    <a:pt x="1150" y="102"/>
                    <a:pt x="1150" y="102"/>
                    <a:pt x="1150" y="102"/>
                  </a:cubicBezTo>
                  <a:cubicBezTo>
                    <a:pt x="1150" y="102"/>
                    <a:pt x="1149" y="101"/>
                    <a:pt x="1149" y="101"/>
                  </a:cubicBezTo>
                  <a:cubicBezTo>
                    <a:pt x="1149" y="101"/>
                    <a:pt x="1148" y="101"/>
                    <a:pt x="1148" y="101"/>
                  </a:cubicBezTo>
                  <a:cubicBezTo>
                    <a:pt x="1148" y="101"/>
                    <a:pt x="1147" y="101"/>
                    <a:pt x="1147" y="101"/>
                  </a:cubicBezTo>
                  <a:cubicBezTo>
                    <a:pt x="1146" y="101"/>
                    <a:pt x="1146" y="101"/>
                    <a:pt x="1145" y="101"/>
                  </a:cubicBezTo>
                  <a:cubicBezTo>
                    <a:pt x="1144" y="101"/>
                    <a:pt x="1143" y="100"/>
                    <a:pt x="1143" y="100"/>
                  </a:cubicBezTo>
                  <a:cubicBezTo>
                    <a:pt x="1143" y="99"/>
                    <a:pt x="1142" y="99"/>
                    <a:pt x="1142" y="99"/>
                  </a:cubicBezTo>
                  <a:cubicBezTo>
                    <a:pt x="1142" y="98"/>
                    <a:pt x="1142" y="98"/>
                    <a:pt x="1142" y="98"/>
                  </a:cubicBezTo>
                  <a:cubicBezTo>
                    <a:pt x="1141" y="97"/>
                    <a:pt x="1141" y="97"/>
                    <a:pt x="1141" y="97"/>
                  </a:cubicBezTo>
                  <a:cubicBezTo>
                    <a:pt x="1141" y="97"/>
                    <a:pt x="1139" y="97"/>
                    <a:pt x="1138" y="97"/>
                  </a:cubicBezTo>
                  <a:cubicBezTo>
                    <a:pt x="1138" y="97"/>
                    <a:pt x="1137" y="96"/>
                    <a:pt x="1137" y="96"/>
                  </a:cubicBezTo>
                  <a:cubicBezTo>
                    <a:pt x="1137" y="96"/>
                    <a:pt x="1136" y="95"/>
                    <a:pt x="1136" y="95"/>
                  </a:cubicBezTo>
                  <a:cubicBezTo>
                    <a:pt x="1136" y="95"/>
                    <a:pt x="1135" y="94"/>
                    <a:pt x="1134" y="94"/>
                  </a:cubicBezTo>
                  <a:cubicBezTo>
                    <a:pt x="1134" y="94"/>
                    <a:pt x="1134" y="93"/>
                    <a:pt x="1133" y="93"/>
                  </a:cubicBezTo>
                  <a:cubicBezTo>
                    <a:pt x="1131" y="94"/>
                    <a:pt x="1130" y="94"/>
                    <a:pt x="1130" y="94"/>
                  </a:cubicBezTo>
                  <a:cubicBezTo>
                    <a:pt x="1130" y="94"/>
                    <a:pt x="1129" y="92"/>
                    <a:pt x="1129" y="92"/>
                  </a:cubicBezTo>
                  <a:cubicBezTo>
                    <a:pt x="1129" y="92"/>
                    <a:pt x="1130" y="92"/>
                    <a:pt x="1128" y="92"/>
                  </a:cubicBezTo>
                  <a:cubicBezTo>
                    <a:pt x="1126" y="91"/>
                    <a:pt x="1125" y="91"/>
                    <a:pt x="1123" y="90"/>
                  </a:cubicBezTo>
                  <a:cubicBezTo>
                    <a:pt x="1122" y="90"/>
                    <a:pt x="1120" y="89"/>
                    <a:pt x="1118" y="89"/>
                  </a:cubicBezTo>
                  <a:cubicBezTo>
                    <a:pt x="1115" y="89"/>
                    <a:pt x="1113" y="88"/>
                    <a:pt x="1112" y="88"/>
                  </a:cubicBezTo>
                  <a:cubicBezTo>
                    <a:pt x="1110" y="87"/>
                    <a:pt x="1105" y="86"/>
                    <a:pt x="1104" y="85"/>
                  </a:cubicBezTo>
                  <a:cubicBezTo>
                    <a:pt x="1103" y="85"/>
                    <a:pt x="1103" y="86"/>
                    <a:pt x="1102" y="86"/>
                  </a:cubicBezTo>
                  <a:cubicBezTo>
                    <a:pt x="1102" y="86"/>
                    <a:pt x="1101" y="86"/>
                    <a:pt x="1101" y="85"/>
                  </a:cubicBezTo>
                  <a:cubicBezTo>
                    <a:pt x="1101" y="85"/>
                    <a:pt x="1100" y="85"/>
                    <a:pt x="1100" y="85"/>
                  </a:cubicBezTo>
                  <a:cubicBezTo>
                    <a:pt x="1100" y="85"/>
                    <a:pt x="1100" y="85"/>
                    <a:pt x="1100" y="85"/>
                  </a:cubicBezTo>
                  <a:cubicBezTo>
                    <a:pt x="1100" y="85"/>
                    <a:pt x="1100" y="85"/>
                    <a:pt x="1099" y="85"/>
                  </a:cubicBezTo>
                  <a:cubicBezTo>
                    <a:pt x="1098" y="85"/>
                    <a:pt x="1098" y="84"/>
                    <a:pt x="1098" y="84"/>
                  </a:cubicBezTo>
                  <a:cubicBezTo>
                    <a:pt x="1097" y="84"/>
                    <a:pt x="1099" y="83"/>
                    <a:pt x="1096" y="83"/>
                  </a:cubicBezTo>
                  <a:cubicBezTo>
                    <a:pt x="1094" y="83"/>
                    <a:pt x="1094" y="83"/>
                    <a:pt x="1093" y="83"/>
                  </a:cubicBezTo>
                  <a:cubicBezTo>
                    <a:pt x="1092" y="82"/>
                    <a:pt x="1092" y="82"/>
                    <a:pt x="1091" y="82"/>
                  </a:cubicBezTo>
                  <a:cubicBezTo>
                    <a:pt x="1090" y="82"/>
                    <a:pt x="1090" y="82"/>
                    <a:pt x="1089" y="82"/>
                  </a:cubicBezTo>
                  <a:cubicBezTo>
                    <a:pt x="1088" y="81"/>
                    <a:pt x="1089" y="80"/>
                    <a:pt x="1087" y="80"/>
                  </a:cubicBezTo>
                  <a:cubicBezTo>
                    <a:pt x="1086" y="80"/>
                    <a:pt x="1084" y="80"/>
                    <a:pt x="1083" y="80"/>
                  </a:cubicBezTo>
                  <a:cubicBezTo>
                    <a:pt x="1081" y="80"/>
                    <a:pt x="1082" y="80"/>
                    <a:pt x="1080" y="79"/>
                  </a:cubicBezTo>
                  <a:cubicBezTo>
                    <a:pt x="1079" y="79"/>
                    <a:pt x="1078" y="78"/>
                    <a:pt x="1078" y="78"/>
                  </a:cubicBezTo>
                  <a:cubicBezTo>
                    <a:pt x="1078" y="78"/>
                    <a:pt x="1076" y="79"/>
                    <a:pt x="1074" y="78"/>
                  </a:cubicBezTo>
                  <a:cubicBezTo>
                    <a:pt x="1073" y="78"/>
                    <a:pt x="1071" y="77"/>
                    <a:pt x="1070" y="77"/>
                  </a:cubicBezTo>
                  <a:cubicBezTo>
                    <a:pt x="1069" y="76"/>
                    <a:pt x="1066" y="75"/>
                    <a:pt x="1064" y="75"/>
                  </a:cubicBezTo>
                  <a:cubicBezTo>
                    <a:pt x="1062" y="75"/>
                    <a:pt x="1062" y="75"/>
                    <a:pt x="1061" y="74"/>
                  </a:cubicBezTo>
                  <a:cubicBezTo>
                    <a:pt x="1060" y="74"/>
                    <a:pt x="1059" y="73"/>
                    <a:pt x="1058" y="73"/>
                  </a:cubicBezTo>
                  <a:cubicBezTo>
                    <a:pt x="1056" y="73"/>
                    <a:pt x="1056" y="74"/>
                    <a:pt x="1053" y="73"/>
                  </a:cubicBezTo>
                  <a:cubicBezTo>
                    <a:pt x="1051" y="73"/>
                    <a:pt x="1048" y="73"/>
                    <a:pt x="1046" y="72"/>
                  </a:cubicBezTo>
                  <a:cubicBezTo>
                    <a:pt x="1045" y="72"/>
                    <a:pt x="1044" y="71"/>
                    <a:pt x="1043" y="71"/>
                  </a:cubicBezTo>
                  <a:cubicBezTo>
                    <a:pt x="1041" y="71"/>
                    <a:pt x="1040" y="71"/>
                    <a:pt x="1039" y="70"/>
                  </a:cubicBezTo>
                  <a:cubicBezTo>
                    <a:pt x="1038" y="70"/>
                    <a:pt x="1036" y="69"/>
                    <a:pt x="1035" y="69"/>
                  </a:cubicBezTo>
                  <a:cubicBezTo>
                    <a:pt x="1034" y="69"/>
                    <a:pt x="1033" y="69"/>
                    <a:pt x="1031" y="69"/>
                  </a:cubicBezTo>
                  <a:cubicBezTo>
                    <a:pt x="1029" y="69"/>
                    <a:pt x="1027" y="70"/>
                    <a:pt x="1026" y="70"/>
                  </a:cubicBezTo>
                  <a:cubicBezTo>
                    <a:pt x="1025" y="69"/>
                    <a:pt x="1026" y="69"/>
                    <a:pt x="1023" y="69"/>
                  </a:cubicBezTo>
                  <a:cubicBezTo>
                    <a:pt x="1021" y="69"/>
                    <a:pt x="1019" y="69"/>
                    <a:pt x="1017" y="69"/>
                  </a:cubicBezTo>
                  <a:cubicBezTo>
                    <a:pt x="1016" y="69"/>
                    <a:pt x="1016" y="69"/>
                    <a:pt x="1014" y="69"/>
                  </a:cubicBezTo>
                  <a:cubicBezTo>
                    <a:pt x="1012" y="68"/>
                    <a:pt x="1011" y="68"/>
                    <a:pt x="1009" y="68"/>
                  </a:cubicBezTo>
                  <a:cubicBezTo>
                    <a:pt x="1007" y="68"/>
                    <a:pt x="1007" y="68"/>
                    <a:pt x="1005" y="68"/>
                  </a:cubicBezTo>
                  <a:cubicBezTo>
                    <a:pt x="1004" y="68"/>
                    <a:pt x="1003" y="67"/>
                    <a:pt x="1002" y="67"/>
                  </a:cubicBezTo>
                  <a:cubicBezTo>
                    <a:pt x="1000" y="67"/>
                    <a:pt x="1001" y="67"/>
                    <a:pt x="1000" y="67"/>
                  </a:cubicBezTo>
                  <a:cubicBezTo>
                    <a:pt x="999" y="67"/>
                    <a:pt x="999" y="66"/>
                    <a:pt x="997" y="66"/>
                  </a:cubicBezTo>
                  <a:cubicBezTo>
                    <a:pt x="996" y="67"/>
                    <a:pt x="995" y="67"/>
                    <a:pt x="994" y="67"/>
                  </a:cubicBezTo>
                  <a:cubicBezTo>
                    <a:pt x="994" y="67"/>
                    <a:pt x="993" y="66"/>
                    <a:pt x="993" y="66"/>
                  </a:cubicBezTo>
                  <a:cubicBezTo>
                    <a:pt x="993" y="66"/>
                    <a:pt x="993" y="67"/>
                    <a:pt x="993" y="67"/>
                  </a:cubicBezTo>
                  <a:cubicBezTo>
                    <a:pt x="994" y="67"/>
                    <a:pt x="994" y="67"/>
                    <a:pt x="995" y="68"/>
                  </a:cubicBezTo>
                  <a:cubicBezTo>
                    <a:pt x="995" y="68"/>
                    <a:pt x="996" y="69"/>
                    <a:pt x="997" y="69"/>
                  </a:cubicBezTo>
                  <a:cubicBezTo>
                    <a:pt x="998" y="70"/>
                    <a:pt x="998" y="70"/>
                    <a:pt x="1000" y="71"/>
                  </a:cubicBezTo>
                  <a:cubicBezTo>
                    <a:pt x="1001" y="72"/>
                    <a:pt x="1002" y="72"/>
                    <a:pt x="1004" y="73"/>
                  </a:cubicBezTo>
                  <a:cubicBezTo>
                    <a:pt x="1005" y="73"/>
                    <a:pt x="1006" y="73"/>
                    <a:pt x="1008" y="75"/>
                  </a:cubicBezTo>
                  <a:cubicBezTo>
                    <a:pt x="1009" y="76"/>
                    <a:pt x="1010" y="76"/>
                    <a:pt x="1010" y="76"/>
                  </a:cubicBezTo>
                  <a:cubicBezTo>
                    <a:pt x="1010" y="77"/>
                    <a:pt x="1010" y="77"/>
                    <a:pt x="1010" y="77"/>
                  </a:cubicBezTo>
                  <a:cubicBezTo>
                    <a:pt x="1009" y="77"/>
                    <a:pt x="1009" y="78"/>
                    <a:pt x="1009" y="78"/>
                  </a:cubicBezTo>
                  <a:cubicBezTo>
                    <a:pt x="1010" y="78"/>
                    <a:pt x="1010" y="79"/>
                    <a:pt x="1010" y="79"/>
                  </a:cubicBezTo>
                  <a:cubicBezTo>
                    <a:pt x="1009" y="79"/>
                    <a:pt x="1010" y="79"/>
                    <a:pt x="1009" y="78"/>
                  </a:cubicBezTo>
                  <a:cubicBezTo>
                    <a:pt x="1008" y="78"/>
                    <a:pt x="1008" y="78"/>
                    <a:pt x="1007" y="79"/>
                  </a:cubicBezTo>
                  <a:cubicBezTo>
                    <a:pt x="1006" y="79"/>
                    <a:pt x="1004" y="79"/>
                    <a:pt x="1004" y="79"/>
                  </a:cubicBezTo>
                  <a:cubicBezTo>
                    <a:pt x="1003" y="79"/>
                    <a:pt x="1003" y="79"/>
                    <a:pt x="1002" y="78"/>
                  </a:cubicBezTo>
                  <a:cubicBezTo>
                    <a:pt x="1000" y="77"/>
                    <a:pt x="1000" y="76"/>
                    <a:pt x="999" y="76"/>
                  </a:cubicBezTo>
                  <a:cubicBezTo>
                    <a:pt x="997" y="76"/>
                    <a:pt x="995" y="75"/>
                    <a:pt x="995" y="75"/>
                  </a:cubicBezTo>
                  <a:cubicBezTo>
                    <a:pt x="995" y="75"/>
                    <a:pt x="993" y="75"/>
                    <a:pt x="992" y="75"/>
                  </a:cubicBezTo>
                  <a:cubicBezTo>
                    <a:pt x="991" y="75"/>
                    <a:pt x="990" y="74"/>
                    <a:pt x="989" y="74"/>
                  </a:cubicBezTo>
                  <a:cubicBezTo>
                    <a:pt x="988" y="74"/>
                    <a:pt x="987" y="74"/>
                    <a:pt x="986" y="74"/>
                  </a:cubicBezTo>
                  <a:cubicBezTo>
                    <a:pt x="986" y="74"/>
                    <a:pt x="985" y="73"/>
                    <a:pt x="984" y="72"/>
                  </a:cubicBezTo>
                  <a:cubicBezTo>
                    <a:pt x="984" y="71"/>
                    <a:pt x="984" y="71"/>
                    <a:pt x="983" y="71"/>
                  </a:cubicBezTo>
                  <a:cubicBezTo>
                    <a:pt x="983" y="71"/>
                    <a:pt x="982" y="71"/>
                    <a:pt x="982" y="70"/>
                  </a:cubicBezTo>
                  <a:cubicBezTo>
                    <a:pt x="983" y="70"/>
                    <a:pt x="983" y="70"/>
                    <a:pt x="984" y="70"/>
                  </a:cubicBezTo>
                  <a:cubicBezTo>
                    <a:pt x="984" y="70"/>
                    <a:pt x="985" y="71"/>
                    <a:pt x="985" y="71"/>
                  </a:cubicBezTo>
                  <a:cubicBezTo>
                    <a:pt x="986" y="71"/>
                    <a:pt x="987" y="71"/>
                    <a:pt x="988" y="71"/>
                  </a:cubicBezTo>
                  <a:cubicBezTo>
                    <a:pt x="989" y="71"/>
                    <a:pt x="990" y="72"/>
                    <a:pt x="990" y="71"/>
                  </a:cubicBezTo>
                  <a:cubicBezTo>
                    <a:pt x="990" y="71"/>
                    <a:pt x="990" y="71"/>
                    <a:pt x="989" y="70"/>
                  </a:cubicBezTo>
                  <a:cubicBezTo>
                    <a:pt x="989" y="70"/>
                    <a:pt x="989" y="70"/>
                    <a:pt x="988" y="69"/>
                  </a:cubicBezTo>
                  <a:cubicBezTo>
                    <a:pt x="987" y="68"/>
                    <a:pt x="986" y="68"/>
                    <a:pt x="985" y="68"/>
                  </a:cubicBezTo>
                  <a:cubicBezTo>
                    <a:pt x="985" y="68"/>
                    <a:pt x="984" y="68"/>
                    <a:pt x="983" y="68"/>
                  </a:cubicBezTo>
                  <a:cubicBezTo>
                    <a:pt x="982" y="68"/>
                    <a:pt x="981" y="68"/>
                    <a:pt x="980" y="67"/>
                  </a:cubicBezTo>
                  <a:cubicBezTo>
                    <a:pt x="979" y="67"/>
                    <a:pt x="978" y="67"/>
                    <a:pt x="978" y="67"/>
                  </a:cubicBezTo>
                  <a:cubicBezTo>
                    <a:pt x="977" y="67"/>
                    <a:pt x="977" y="67"/>
                    <a:pt x="977" y="67"/>
                  </a:cubicBezTo>
                  <a:cubicBezTo>
                    <a:pt x="977" y="68"/>
                    <a:pt x="977" y="68"/>
                    <a:pt x="978" y="68"/>
                  </a:cubicBezTo>
                  <a:cubicBezTo>
                    <a:pt x="978" y="68"/>
                    <a:pt x="979" y="69"/>
                    <a:pt x="979" y="69"/>
                  </a:cubicBezTo>
                  <a:cubicBezTo>
                    <a:pt x="980" y="69"/>
                    <a:pt x="980" y="69"/>
                    <a:pt x="981" y="69"/>
                  </a:cubicBezTo>
                  <a:cubicBezTo>
                    <a:pt x="981" y="70"/>
                    <a:pt x="982" y="70"/>
                    <a:pt x="981" y="70"/>
                  </a:cubicBezTo>
                  <a:cubicBezTo>
                    <a:pt x="981" y="70"/>
                    <a:pt x="981" y="70"/>
                    <a:pt x="980" y="70"/>
                  </a:cubicBezTo>
                  <a:cubicBezTo>
                    <a:pt x="979" y="69"/>
                    <a:pt x="980" y="69"/>
                    <a:pt x="979" y="69"/>
                  </a:cubicBezTo>
                  <a:cubicBezTo>
                    <a:pt x="978" y="68"/>
                    <a:pt x="977" y="68"/>
                    <a:pt x="977" y="69"/>
                  </a:cubicBezTo>
                  <a:cubicBezTo>
                    <a:pt x="977" y="69"/>
                    <a:pt x="977" y="70"/>
                    <a:pt x="977" y="71"/>
                  </a:cubicBezTo>
                  <a:cubicBezTo>
                    <a:pt x="976" y="71"/>
                    <a:pt x="975" y="71"/>
                    <a:pt x="974" y="71"/>
                  </a:cubicBezTo>
                  <a:cubicBezTo>
                    <a:pt x="973" y="72"/>
                    <a:pt x="973" y="72"/>
                    <a:pt x="972" y="72"/>
                  </a:cubicBezTo>
                  <a:cubicBezTo>
                    <a:pt x="970" y="72"/>
                    <a:pt x="972" y="71"/>
                    <a:pt x="967" y="71"/>
                  </a:cubicBezTo>
                  <a:cubicBezTo>
                    <a:pt x="963" y="71"/>
                    <a:pt x="962" y="71"/>
                    <a:pt x="961" y="71"/>
                  </a:cubicBezTo>
                  <a:cubicBezTo>
                    <a:pt x="960" y="71"/>
                    <a:pt x="959" y="70"/>
                    <a:pt x="957" y="70"/>
                  </a:cubicBezTo>
                  <a:cubicBezTo>
                    <a:pt x="956" y="70"/>
                    <a:pt x="956" y="70"/>
                    <a:pt x="955" y="70"/>
                  </a:cubicBezTo>
                  <a:cubicBezTo>
                    <a:pt x="954" y="69"/>
                    <a:pt x="953" y="68"/>
                    <a:pt x="952" y="69"/>
                  </a:cubicBezTo>
                  <a:cubicBezTo>
                    <a:pt x="951" y="69"/>
                    <a:pt x="951" y="70"/>
                    <a:pt x="950" y="70"/>
                  </a:cubicBezTo>
                  <a:cubicBezTo>
                    <a:pt x="949" y="70"/>
                    <a:pt x="948" y="70"/>
                    <a:pt x="948" y="70"/>
                  </a:cubicBezTo>
                  <a:cubicBezTo>
                    <a:pt x="947" y="70"/>
                    <a:pt x="946" y="69"/>
                    <a:pt x="945" y="69"/>
                  </a:cubicBezTo>
                  <a:cubicBezTo>
                    <a:pt x="945" y="69"/>
                    <a:pt x="945" y="70"/>
                    <a:pt x="944" y="70"/>
                  </a:cubicBezTo>
                  <a:cubicBezTo>
                    <a:pt x="942" y="70"/>
                    <a:pt x="942" y="70"/>
                    <a:pt x="941" y="70"/>
                  </a:cubicBezTo>
                  <a:cubicBezTo>
                    <a:pt x="940" y="70"/>
                    <a:pt x="939" y="70"/>
                    <a:pt x="939" y="70"/>
                  </a:cubicBezTo>
                  <a:cubicBezTo>
                    <a:pt x="938" y="70"/>
                    <a:pt x="936" y="70"/>
                    <a:pt x="936" y="70"/>
                  </a:cubicBezTo>
                  <a:cubicBezTo>
                    <a:pt x="935" y="70"/>
                    <a:pt x="935" y="70"/>
                    <a:pt x="935" y="70"/>
                  </a:cubicBezTo>
                  <a:cubicBezTo>
                    <a:pt x="935" y="70"/>
                    <a:pt x="934" y="70"/>
                    <a:pt x="933" y="70"/>
                  </a:cubicBezTo>
                  <a:cubicBezTo>
                    <a:pt x="932" y="70"/>
                    <a:pt x="931" y="70"/>
                    <a:pt x="930" y="69"/>
                  </a:cubicBezTo>
                  <a:cubicBezTo>
                    <a:pt x="929" y="69"/>
                    <a:pt x="928" y="69"/>
                    <a:pt x="927" y="69"/>
                  </a:cubicBezTo>
                  <a:cubicBezTo>
                    <a:pt x="925" y="69"/>
                    <a:pt x="923" y="69"/>
                    <a:pt x="923" y="68"/>
                  </a:cubicBezTo>
                  <a:cubicBezTo>
                    <a:pt x="922" y="68"/>
                    <a:pt x="922" y="68"/>
                    <a:pt x="921" y="68"/>
                  </a:cubicBezTo>
                  <a:cubicBezTo>
                    <a:pt x="921" y="68"/>
                    <a:pt x="920" y="68"/>
                    <a:pt x="920" y="67"/>
                  </a:cubicBezTo>
                  <a:cubicBezTo>
                    <a:pt x="919" y="66"/>
                    <a:pt x="918" y="66"/>
                    <a:pt x="918" y="66"/>
                  </a:cubicBezTo>
                  <a:cubicBezTo>
                    <a:pt x="918" y="66"/>
                    <a:pt x="917" y="66"/>
                    <a:pt x="917" y="65"/>
                  </a:cubicBezTo>
                  <a:cubicBezTo>
                    <a:pt x="917" y="65"/>
                    <a:pt x="918" y="65"/>
                    <a:pt x="918" y="64"/>
                  </a:cubicBezTo>
                  <a:cubicBezTo>
                    <a:pt x="917" y="64"/>
                    <a:pt x="917" y="63"/>
                    <a:pt x="916" y="63"/>
                  </a:cubicBezTo>
                  <a:cubicBezTo>
                    <a:pt x="915" y="63"/>
                    <a:pt x="915" y="62"/>
                    <a:pt x="914" y="62"/>
                  </a:cubicBezTo>
                  <a:cubicBezTo>
                    <a:pt x="913" y="62"/>
                    <a:pt x="911" y="61"/>
                    <a:pt x="910" y="61"/>
                  </a:cubicBezTo>
                  <a:cubicBezTo>
                    <a:pt x="910" y="61"/>
                    <a:pt x="909" y="60"/>
                    <a:pt x="907" y="60"/>
                  </a:cubicBezTo>
                  <a:cubicBezTo>
                    <a:pt x="906" y="60"/>
                    <a:pt x="904" y="59"/>
                    <a:pt x="903" y="59"/>
                  </a:cubicBezTo>
                  <a:cubicBezTo>
                    <a:pt x="902" y="59"/>
                    <a:pt x="899" y="59"/>
                    <a:pt x="898" y="58"/>
                  </a:cubicBezTo>
                  <a:cubicBezTo>
                    <a:pt x="896" y="58"/>
                    <a:pt x="895" y="58"/>
                    <a:pt x="893" y="58"/>
                  </a:cubicBezTo>
                  <a:cubicBezTo>
                    <a:pt x="891" y="57"/>
                    <a:pt x="891" y="57"/>
                    <a:pt x="888" y="57"/>
                  </a:cubicBezTo>
                  <a:cubicBezTo>
                    <a:pt x="885" y="57"/>
                    <a:pt x="885" y="57"/>
                    <a:pt x="881" y="57"/>
                  </a:cubicBezTo>
                  <a:cubicBezTo>
                    <a:pt x="877" y="57"/>
                    <a:pt x="876" y="58"/>
                    <a:pt x="875" y="58"/>
                  </a:cubicBezTo>
                  <a:cubicBezTo>
                    <a:pt x="875" y="58"/>
                    <a:pt x="875" y="58"/>
                    <a:pt x="873" y="58"/>
                  </a:cubicBezTo>
                  <a:cubicBezTo>
                    <a:pt x="872" y="58"/>
                    <a:pt x="870" y="58"/>
                    <a:pt x="869" y="58"/>
                  </a:cubicBezTo>
                  <a:cubicBezTo>
                    <a:pt x="867" y="59"/>
                    <a:pt x="868" y="59"/>
                    <a:pt x="866" y="59"/>
                  </a:cubicBezTo>
                  <a:cubicBezTo>
                    <a:pt x="863" y="59"/>
                    <a:pt x="861" y="60"/>
                    <a:pt x="860" y="60"/>
                  </a:cubicBezTo>
                  <a:cubicBezTo>
                    <a:pt x="859" y="60"/>
                    <a:pt x="858" y="60"/>
                    <a:pt x="857" y="60"/>
                  </a:cubicBezTo>
                  <a:cubicBezTo>
                    <a:pt x="856" y="59"/>
                    <a:pt x="857" y="59"/>
                    <a:pt x="855" y="60"/>
                  </a:cubicBezTo>
                  <a:cubicBezTo>
                    <a:pt x="853" y="60"/>
                    <a:pt x="851" y="59"/>
                    <a:pt x="851" y="59"/>
                  </a:cubicBezTo>
                  <a:cubicBezTo>
                    <a:pt x="850" y="59"/>
                    <a:pt x="849" y="59"/>
                    <a:pt x="850" y="59"/>
                  </a:cubicBezTo>
                  <a:cubicBezTo>
                    <a:pt x="851" y="58"/>
                    <a:pt x="851" y="58"/>
                    <a:pt x="852" y="58"/>
                  </a:cubicBezTo>
                  <a:cubicBezTo>
                    <a:pt x="852" y="58"/>
                    <a:pt x="853" y="58"/>
                    <a:pt x="852" y="58"/>
                  </a:cubicBezTo>
                  <a:cubicBezTo>
                    <a:pt x="852" y="58"/>
                    <a:pt x="851" y="57"/>
                    <a:pt x="851" y="57"/>
                  </a:cubicBezTo>
                  <a:cubicBezTo>
                    <a:pt x="850" y="57"/>
                    <a:pt x="850" y="57"/>
                    <a:pt x="848" y="57"/>
                  </a:cubicBezTo>
                  <a:cubicBezTo>
                    <a:pt x="846" y="56"/>
                    <a:pt x="845" y="55"/>
                    <a:pt x="844" y="55"/>
                  </a:cubicBezTo>
                  <a:cubicBezTo>
                    <a:pt x="843" y="55"/>
                    <a:pt x="843" y="55"/>
                    <a:pt x="842" y="55"/>
                  </a:cubicBezTo>
                  <a:cubicBezTo>
                    <a:pt x="841" y="55"/>
                    <a:pt x="840" y="55"/>
                    <a:pt x="840" y="55"/>
                  </a:cubicBezTo>
                  <a:cubicBezTo>
                    <a:pt x="839" y="56"/>
                    <a:pt x="839" y="56"/>
                    <a:pt x="838" y="56"/>
                  </a:cubicBezTo>
                  <a:cubicBezTo>
                    <a:pt x="837" y="57"/>
                    <a:pt x="837" y="57"/>
                    <a:pt x="837" y="57"/>
                  </a:cubicBezTo>
                  <a:cubicBezTo>
                    <a:pt x="836" y="57"/>
                    <a:pt x="835" y="57"/>
                    <a:pt x="836" y="57"/>
                  </a:cubicBezTo>
                  <a:cubicBezTo>
                    <a:pt x="836" y="56"/>
                    <a:pt x="837" y="56"/>
                    <a:pt x="837" y="56"/>
                  </a:cubicBezTo>
                  <a:cubicBezTo>
                    <a:pt x="837" y="56"/>
                    <a:pt x="838" y="56"/>
                    <a:pt x="838" y="55"/>
                  </a:cubicBezTo>
                  <a:cubicBezTo>
                    <a:pt x="838" y="55"/>
                    <a:pt x="839" y="55"/>
                    <a:pt x="837" y="54"/>
                  </a:cubicBezTo>
                  <a:cubicBezTo>
                    <a:pt x="836" y="54"/>
                    <a:pt x="836" y="54"/>
                    <a:pt x="835" y="54"/>
                  </a:cubicBezTo>
                  <a:cubicBezTo>
                    <a:pt x="835" y="54"/>
                    <a:pt x="835" y="54"/>
                    <a:pt x="835" y="54"/>
                  </a:cubicBezTo>
                  <a:cubicBezTo>
                    <a:pt x="834" y="54"/>
                    <a:pt x="833" y="54"/>
                    <a:pt x="833" y="54"/>
                  </a:cubicBezTo>
                  <a:cubicBezTo>
                    <a:pt x="833" y="54"/>
                    <a:pt x="833" y="54"/>
                    <a:pt x="832" y="54"/>
                  </a:cubicBezTo>
                  <a:cubicBezTo>
                    <a:pt x="832" y="54"/>
                    <a:pt x="831" y="54"/>
                    <a:pt x="831" y="54"/>
                  </a:cubicBezTo>
                  <a:cubicBezTo>
                    <a:pt x="831" y="54"/>
                    <a:pt x="830" y="53"/>
                    <a:pt x="830" y="53"/>
                  </a:cubicBezTo>
                  <a:cubicBezTo>
                    <a:pt x="829" y="53"/>
                    <a:pt x="829" y="53"/>
                    <a:pt x="828" y="53"/>
                  </a:cubicBezTo>
                  <a:cubicBezTo>
                    <a:pt x="827" y="53"/>
                    <a:pt x="827" y="53"/>
                    <a:pt x="826" y="53"/>
                  </a:cubicBezTo>
                  <a:cubicBezTo>
                    <a:pt x="825" y="53"/>
                    <a:pt x="824" y="53"/>
                    <a:pt x="824" y="53"/>
                  </a:cubicBezTo>
                  <a:cubicBezTo>
                    <a:pt x="823" y="53"/>
                    <a:pt x="823" y="53"/>
                    <a:pt x="823" y="53"/>
                  </a:cubicBezTo>
                  <a:cubicBezTo>
                    <a:pt x="822" y="53"/>
                    <a:pt x="822" y="52"/>
                    <a:pt x="822" y="52"/>
                  </a:cubicBezTo>
                  <a:cubicBezTo>
                    <a:pt x="822" y="52"/>
                    <a:pt x="821" y="52"/>
                    <a:pt x="822" y="52"/>
                  </a:cubicBezTo>
                  <a:cubicBezTo>
                    <a:pt x="823" y="52"/>
                    <a:pt x="823" y="52"/>
                    <a:pt x="823" y="52"/>
                  </a:cubicBezTo>
                  <a:cubicBezTo>
                    <a:pt x="823" y="52"/>
                    <a:pt x="823" y="51"/>
                    <a:pt x="824" y="51"/>
                  </a:cubicBezTo>
                  <a:cubicBezTo>
                    <a:pt x="825" y="52"/>
                    <a:pt x="825" y="52"/>
                    <a:pt x="826" y="52"/>
                  </a:cubicBezTo>
                  <a:cubicBezTo>
                    <a:pt x="827" y="52"/>
                    <a:pt x="827" y="52"/>
                    <a:pt x="828" y="52"/>
                  </a:cubicBezTo>
                  <a:cubicBezTo>
                    <a:pt x="828" y="52"/>
                    <a:pt x="829" y="52"/>
                    <a:pt x="828" y="51"/>
                  </a:cubicBezTo>
                  <a:cubicBezTo>
                    <a:pt x="828" y="51"/>
                    <a:pt x="827" y="51"/>
                    <a:pt x="827" y="50"/>
                  </a:cubicBezTo>
                  <a:cubicBezTo>
                    <a:pt x="827" y="50"/>
                    <a:pt x="824" y="49"/>
                    <a:pt x="823" y="49"/>
                  </a:cubicBezTo>
                  <a:cubicBezTo>
                    <a:pt x="822" y="49"/>
                    <a:pt x="822" y="49"/>
                    <a:pt x="820" y="48"/>
                  </a:cubicBezTo>
                  <a:cubicBezTo>
                    <a:pt x="818" y="48"/>
                    <a:pt x="816" y="47"/>
                    <a:pt x="815" y="47"/>
                  </a:cubicBezTo>
                  <a:cubicBezTo>
                    <a:pt x="813" y="47"/>
                    <a:pt x="811" y="47"/>
                    <a:pt x="810" y="47"/>
                  </a:cubicBezTo>
                  <a:cubicBezTo>
                    <a:pt x="809" y="47"/>
                    <a:pt x="808" y="47"/>
                    <a:pt x="807" y="47"/>
                  </a:cubicBezTo>
                  <a:cubicBezTo>
                    <a:pt x="806" y="47"/>
                    <a:pt x="806" y="47"/>
                    <a:pt x="805" y="47"/>
                  </a:cubicBezTo>
                  <a:cubicBezTo>
                    <a:pt x="804" y="47"/>
                    <a:pt x="803" y="47"/>
                    <a:pt x="803" y="47"/>
                  </a:cubicBezTo>
                  <a:cubicBezTo>
                    <a:pt x="803" y="48"/>
                    <a:pt x="802" y="47"/>
                    <a:pt x="802" y="48"/>
                  </a:cubicBezTo>
                  <a:cubicBezTo>
                    <a:pt x="802" y="49"/>
                    <a:pt x="802" y="51"/>
                    <a:pt x="801" y="52"/>
                  </a:cubicBezTo>
                  <a:cubicBezTo>
                    <a:pt x="800" y="53"/>
                    <a:pt x="800" y="53"/>
                    <a:pt x="798" y="53"/>
                  </a:cubicBezTo>
                  <a:cubicBezTo>
                    <a:pt x="796" y="53"/>
                    <a:pt x="795" y="53"/>
                    <a:pt x="795" y="52"/>
                  </a:cubicBezTo>
                  <a:cubicBezTo>
                    <a:pt x="794" y="52"/>
                    <a:pt x="794" y="52"/>
                    <a:pt x="794" y="52"/>
                  </a:cubicBezTo>
                  <a:cubicBezTo>
                    <a:pt x="794" y="52"/>
                    <a:pt x="795" y="52"/>
                    <a:pt x="794" y="52"/>
                  </a:cubicBezTo>
                  <a:cubicBezTo>
                    <a:pt x="794" y="51"/>
                    <a:pt x="794" y="51"/>
                    <a:pt x="793" y="51"/>
                  </a:cubicBezTo>
                  <a:cubicBezTo>
                    <a:pt x="793" y="51"/>
                    <a:pt x="793" y="51"/>
                    <a:pt x="793" y="51"/>
                  </a:cubicBezTo>
                  <a:cubicBezTo>
                    <a:pt x="793" y="50"/>
                    <a:pt x="793" y="50"/>
                    <a:pt x="794" y="50"/>
                  </a:cubicBezTo>
                  <a:cubicBezTo>
                    <a:pt x="795" y="51"/>
                    <a:pt x="795" y="51"/>
                    <a:pt x="795" y="51"/>
                  </a:cubicBezTo>
                  <a:cubicBezTo>
                    <a:pt x="795" y="51"/>
                    <a:pt x="797" y="51"/>
                    <a:pt x="797" y="51"/>
                  </a:cubicBezTo>
                  <a:cubicBezTo>
                    <a:pt x="797" y="51"/>
                    <a:pt x="797" y="51"/>
                    <a:pt x="798" y="50"/>
                  </a:cubicBezTo>
                  <a:cubicBezTo>
                    <a:pt x="798" y="50"/>
                    <a:pt x="799" y="50"/>
                    <a:pt x="799" y="50"/>
                  </a:cubicBezTo>
                  <a:cubicBezTo>
                    <a:pt x="799" y="50"/>
                    <a:pt x="798" y="49"/>
                    <a:pt x="798" y="49"/>
                  </a:cubicBezTo>
                  <a:cubicBezTo>
                    <a:pt x="798" y="49"/>
                    <a:pt x="798" y="49"/>
                    <a:pt x="798" y="49"/>
                  </a:cubicBezTo>
                  <a:cubicBezTo>
                    <a:pt x="797" y="49"/>
                    <a:pt x="797" y="49"/>
                    <a:pt x="797" y="49"/>
                  </a:cubicBezTo>
                  <a:cubicBezTo>
                    <a:pt x="796" y="49"/>
                    <a:pt x="795" y="48"/>
                    <a:pt x="795" y="48"/>
                  </a:cubicBezTo>
                  <a:cubicBezTo>
                    <a:pt x="795" y="48"/>
                    <a:pt x="795" y="48"/>
                    <a:pt x="795" y="48"/>
                  </a:cubicBezTo>
                  <a:cubicBezTo>
                    <a:pt x="795" y="48"/>
                    <a:pt x="794" y="47"/>
                    <a:pt x="794" y="47"/>
                  </a:cubicBezTo>
                  <a:cubicBezTo>
                    <a:pt x="795" y="47"/>
                    <a:pt x="794" y="46"/>
                    <a:pt x="794" y="46"/>
                  </a:cubicBezTo>
                  <a:cubicBezTo>
                    <a:pt x="794" y="47"/>
                    <a:pt x="794" y="47"/>
                    <a:pt x="793" y="47"/>
                  </a:cubicBezTo>
                  <a:cubicBezTo>
                    <a:pt x="793" y="47"/>
                    <a:pt x="792" y="47"/>
                    <a:pt x="792" y="47"/>
                  </a:cubicBezTo>
                  <a:cubicBezTo>
                    <a:pt x="791" y="47"/>
                    <a:pt x="790" y="46"/>
                    <a:pt x="789" y="47"/>
                  </a:cubicBezTo>
                  <a:cubicBezTo>
                    <a:pt x="789" y="47"/>
                    <a:pt x="789" y="47"/>
                    <a:pt x="788" y="47"/>
                  </a:cubicBezTo>
                  <a:cubicBezTo>
                    <a:pt x="787" y="48"/>
                    <a:pt x="786" y="48"/>
                    <a:pt x="786" y="48"/>
                  </a:cubicBezTo>
                  <a:cubicBezTo>
                    <a:pt x="785" y="48"/>
                    <a:pt x="784" y="48"/>
                    <a:pt x="784" y="48"/>
                  </a:cubicBezTo>
                  <a:cubicBezTo>
                    <a:pt x="783" y="48"/>
                    <a:pt x="783" y="47"/>
                    <a:pt x="784" y="47"/>
                  </a:cubicBezTo>
                  <a:cubicBezTo>
                    <a:pt x="784" y="47"/>
                    <a:pt x="784" y="47"/>
                    <a:pt x="785" y="48"/>
                  </a:cubicBezTo>
                  <a:cubicBezTo>
                    <a:pt x="785" y="48"/>
                    <a:pt x="786" y="47"/>
                    <a:pt x="786" y="47"/>
                  </a:cubicBezTo>
                  <a:cubicBezTo>
                    <a:pt x="786" y="47"/>
                    <a:pt x="786" y="47"/>
                    <a:pt x="786" y="46"/>
                  </a:cubicBezTo>
                  <a:cubicBezTo>
                    <a:pt x="787" y="46"/>
                    <a:pt x="787" y="46"/>
                    <a:pt x="788" y="46"/>
                  </a:cubicBezTo>
                  <a:cubicBezTo>
                    <a:pt x="789" y="46"/>
                    <a:pt x="790" y="46"/>
                    <a:pt x="791" y="46"/>
                  </a:cubicBezTo>
                  <a:cubicBezTo>
                    <a:pt x="792" y="46"/>
                    <a:pt x="792" y="46"/>
                    <a:pt x="793" y="46"/>
                  </a:cubicBezTo>
                  <a:cubicBezTo>
                    <a:pt x="793" y="46"/>
                    <a:pt x="794" y="46"/>
                    <a:pt x="795" y="46"/>
                  </a:cubicBezTo>
                  <a:cubicBezTo>
                    <a:pt x="796" y="46"/>
                    <a:pt x="796" y="46"/>
                    <a:pt x="797" y="47"/>
                  </a:cubicBezTo>
                  <a:cubicBezTo>
                    <a:pt x="798" y="47"/>
                    <a:pt x="798" y="47"/>
                    <a:pt x="799" y="47"/>
                  </a:cubicBezTo>
                  <a:cubicBezTo>
                    <a:pt x="799" y="47"/>
                    <a:pt x="800" y="46"/>
                    <a:pt x="799" y="46"/>
                  </a:cubicBezTo>
                  <a:cubicBezTo>
                    <a:pt x="797" y="46"/>
                    <a:pt x="797" y="46"/>
                    <a:pt x="795" y="46"/>
                  </a:cubicBezTo>
                  <a:cubicBezTo>
                    <a:pt x="794" y="46"/>
                    <a:pt x="793" y="46"/>
                    <a:pt x="791" y="45"/>
                  </a:cubicBezTo>
                  <a:cubicBezTo>
                    <a:pt x="789" y="45"/>
                    <a:pt x="786" y="45"/>
                    <a:pt x="784" y="45"/>
                  </a:cubicBezTo>
                  <a:cubicBezTo>
                    <a:pt x="782" y="45"/>
                    <a:pt x="781" y="45"/>
                    <a:pt x="779" y="44"/>
                  </a:cubicBezTo>
                  <a:cubicBezTo>
                    <a:pt x="777" y="44"/>
                    <a:pt x="776" y="43"/>
                    <a:pt x="773" y="43"/>
                  </a:cubicBezTo>
                  <a:cubicBezTo>
                    <a:pt x="770" y="43"/>
                    <a:pt x="769" y="43"/>
                    <a:pt x="767" y="43"/>
                  </a:cubicBezTo>
                  <a:cubicBezTo>
                    <a:pt x="764" y="43"/>
                    <a:pt x="762" y="43"/>
                    <a:pt x="761" y="43"/>
                  </a:cubicBezTo>
                  <a:cubicBezTo>
                    <a:pt x="760" y="43"/>
                    <a:pt x="759" y="43"/>
                    <a:pt x="759" y="43"/>
                  </a:cubicBezTo>
                  <a:cubicBezTo>
                    <a:pt x="758" y="43"/>
                    <a:pt x="757" y="42"/>
                    <a:pt x="756" y="42"/>
                  </a:cubicBezTo>
                  <a:cubicBezTo>
                    <a:pt x="755" y="42"/>
                    <a:pt x="755" y="42"/>
                    <a:pt x="754" y="42"/>
                  </a:cubicBezTo>
                  <a:cubicBezTo>
                    <a:pt x="753" y="42"/>
                    <a:pt x="752" y="42"/>
                    <a:pt x="752" y="42"/>
                  </a:cubicBezTo>
                  <a:cubicBezTo>
                    <a:pt x="752" y="42"/>
                    <a:pt x="752" y="43"/>
                    <a:pt x="753" y="43"/>
                  </a:cubicBezTo>
                  <a:cubicBezTo>
                    <a:pt x="754" y="43"/>
                    <a:pt x="755" y="43"/>
                    <a:pt x="755" y="43"/>
                  </a:cubicBezTo>
                  <a:cubicBezTo>
                    <a:pt x="756" y="43"/>
                    <a:pt x="756" y="44"/>
                    <a:pt x="757" y="44"/>
                  </a:cubicBezTo>
                  <a:cubicBezTo>
                    <a:pt x="757" y="44"/>
                    <a:pt x="757" y="44"/>
                    <a:pt x="757" y="45"/>
                  </a:cubicBezTo>
                  <a:cubicBezTo>
                    <a:pt x="757" y="45"/>
                    <a:pt x="757" y="45"/>
                    <a:pt x="756" y="45"/>
                  </a:cubicBezTo>
                  <a:cubicBezTo>
                    <a:pt x="755" y="45"/>
                    <a:pt x="755" y="45"/>
                    <a:pt x="754" y="45"/>
                  </a:cubicBezTo>
                  <a:cubicBezTo>
                    <a:pt x="754" y="45"/>
                    <a:pt x="753" y="45"/>
                    <a:pt x="752" y="45"/>
                  </a:cubicBezTo>
                  <a:cubicBezTo>
                    <a:pt x="750" y="45"/>
                    <a:pt x="749" y="45"/>
                    <a:pt x="749" y="45"/>
                  </a:cubicBezTo>
                  <a:cubicBezTo>
                    <a:pt x="749" y="45"/>
                    <a:pt x="748" y="46"/>
                    <a:pt x="748" y="47"/>
                  </a:cubicBezTo>
                  <a:cubicBezTo>
                    <a:pt x="749" y="47"/>
                    <a:pt x="749" y="47"/>
                    <a:pt x="749" y="47"/>
                  </a:cubicBezTo>
                  <a:cubicBezTo>
                    <a:pt x="749" y="48"/>
                    <a:pt x="749" y="48"/>
                    <a:pt x="751" y="48"/>
                  </a:cubicBezTo>
                  <a:cubicBezTo>
                    <a:pt x="752" y="48"/>
                    <a:pt x="752" y="48"/>
                    <a:pt x="753" y="48"/>
                  </a:cubicBezTo>
                  <a:cubicBezTo>
                    <a:pt x="753" y="48"/>
                    <a:pt x="754" y="48"/>
                    <a:pt x="754" y="48"/>
                  </a:cubicBezTo>
                  <a:cubicBezTo>
                    <a:pt x="755" y="48"/>
                    <a:pt x="756" y="48"/>
                    <a:pt x="756" y="48"/>
                  </a:cubicBezTo>
                  <a:cubicBezTo>
                    <a:pt x="756" y="48"/>
                    <a:pt x="757" y="48"/>
                    <a:pt x="756" y="48"/>
                  </a:cubicBezTo>
                  <a:cubicBezTo>
                    <a:pt x="756" y="48"/>
                    <a:pt x="755" y="49"/>
                    <a:pt x="755" y="49"/>
                  </a:cubicBezTo>
                  <a:cubicBezTo>
                    <a:pt x="755" y="49"/>
                    <a:pt x="755" y="49"/>
                    <a:pt x="755" y="49"/>
                  </a:cubicBezTo>
                  <a:cubicBezTo>
                    <a:pt x="754" y="50"/>
                    <a:pt x="754" y="50"/>
                    <a:pt x="754" y="50"/>
                  </a:cubicBezTo>
                  <a:cubicBezTo>
                    <a:pt x="754" y="50"/>
                    <a:pt x="753" y="50"/>
                    <a:pt x="754" y="50"/>
                  </a:cubicBezTo>
                  <a:cubicBezTo>
                    <a:pt x="755" y="50"/>
                    <a:pt x="756" y="50"/>
                    <a:pt x="756" y="50"/>
                  </a:cubicBezTo>
                  <a:cubicBezTo>
                    <a:pt x="757" y="51"/>
                    <a:pt x="757" y="51"/>
                    <a:pt x="758" y="51"/>
                  </a:cubicBezTo>
                  <a:cubicBezTo>
                    <a:pt x="758" y="52"/>
                    <a:pt x="760" y="52"/>
                    <a:pt x="760" y="53"/>
                  </a:cubicBezTo>
                  <a:cubicBezTo>
                    <a:pt x="761" y="53"/>
                    <a:pt x="763" y="54"/>
                    <a:pt x="763" y="54"/>
                  </a:cubicBezTo>
                  <a:cubicBezTo>
                    <a:pt x="763" y="54"/>
                    <a:pt x="763" y="54"/>
                    <a:pt x="762" y="54"/>
                  </a:cubicBezTo>
                  <a:cubicBezTo>
                    <a:pt x="762" y="54"/>
                    <a:pt x="761" y="54"/>
                    <a:pt x="761" y="54"/>
                  </a:cubicBezTo>
                  <a:cubicBezTo>
                    <a:pt x="760" y="54"/>
                    <a:pt x="760" y="54"/>
                    <a:pt x="759" y="54"/>
                  </a:cubicBezTo>
                  <a:cubicBezTo>
                    <a:pt x="759" y="55"/>
                    <a:pt x="758" y="54"/>
                    <a:pt x="757" y="54"/>
                  </a:cubicBezTo>
                  <a:cubicBezTo>
                    <a:pt x="757" y="54"/>
                    <a:pt x="756" y="53"/>
                    <a:pt x="756" y="53"/>
                  </a:cubicBezTo>
                  <a:cubicBezTo>
                    <a:pt x="755" y="53"/>
                    <a:pt x="755" y="53"/>
                    <a:pt x="754" y="53"/>
                  </a:cubicBezTo>
                  <a:cubicBezTo>
                    <a:pt x="754" y="53"/>
                    <a:pt x="753" y="53"/>
                    <a:pt x="753" y="53"/>
                  </a:cubicBezTo>
                  <a:cubicBezTo>
                    <a:pt x="752" y="54"/>
                    <a:pt x="752" y="54"/>
                    <a:pt x="752" y="54"/>
                  </a:cubicBezTo>
                  <a:cubicBezTo>
                    <a:pt x="751" y="54"/>
                    <a:pt x="751" y="54"/>
                    <a:pt x="751" y="54"/>
                  </a:cubicBezTo>
                  <a:cubicBezTo>
                    <a:pt x="751" y="54"/>
                    <a:pt x="750" y="54"/>
                    <a:pt x="750" y="54"/>
                  </a:cubicBezTo>
                  <a:cubicBezTo>
                    <a:pt x="750" y="54"/>
                    <a:pt x="750" y="54"/>
                    <a:pt x="750" y="55"/>
                  </a:cubicBezTo>
                  <a:cubicBezTo>
                    <a:pt x="751" y="55"/>
                    <a:pt x="751" y="56"/>
                    <a:pt x="752" y="56"/>
                  </a:cubicBezTo>
                  <a:cubicBezTo>
                    <a:pt x="752" y="56"/>
                    <a:pt x="753" y="56"/>
                    <a:pt x="753" y="56"/>
                  </a:cubicBezTo>
                  <a:cubicBezTo>
                    <a:pt x="754" y="56"/>
                    <a:pt x="754" y="55"/>
                    <a:pt x="754" y="56"/>
                  </a:cubicBezTo>
                  <a:cubicBezTo>
                    <a:pt x="753" y="56"/>
                    <a:pt x="753" y="57"/>
                    <a:pt x="753" y="57"/>
                  </a:cubicBezTo>
                  <a:cubicBezTo>
                    <a:pt x="753" y="57"/>
                    <a:pt x="752" y="57"/>
                    <a:pt x="753" y="57"/>
                  </a:cubicBezTo>
                  <a:cubicBezTo>
                    <a:pt x="753" y="57"/>
                    <a:pt x="753" y="58"/>
                    <a:pt x="752" y="58"/>
                  </a:cubicBezTo>
                  <a:cubicBezTo>
                    <a:pt x="752" y="58"/>
                    <a:pt x="752" y="57"/>
                    <a:pt x="751" y="57"/>
                  </a:cubicBezTo>
                  <a:cubicBezTo>
                    <a:pt x="750" y="57"/>
                    <a:pt x="749" y="56"/>
                    <a:pt x="748" y="56"/>
                  </a:cubicBezTo>
                  <a:cubicBezTo>
                    <a:pt x="748" y="56"/>
                    <a:pt x="746" y="55"/>
                    <a:pt x="746" y="55"/>
                  </a:cubicBezTo>
                  <a:cubicBezTo>
                    <a:pt x="746" y="55"/>
                    <a:pt x="746" y="55"/>
                    <a:pt x="745" y="55"/>
                  </a:cubicBezTo>
                  <a:cubicBezTo>
                    <a:pt x="744" y="55"/>
                    <a:pt x="743" y="55"/>
                    <a:pt x="743" y="55"/>
                  </a:cubicBezTo>
                  <a:cubicBezTo>
                    <a:pt x="742" y="54"/>
                    <a:pt x="741" y="54"/>
                    <a:pt x="740" y="54"/>
                  </a:cubicBezTo>
                  <a:cubicBezTo>
                    <a:pt x="739" y="54"/>
                    <a:pt x="738" y="54"/>
                    <a:pt x="737" y="54"/>
                  </a:cubicBezTo>
                  <a:cubicBezTo>
                    <a:pt x="736" y="54"/>
                    <a:pt x="734" y="53"/>
                    <a:pt x="733" y="53"/>
                  </a:cubicBezTo>
                  <a:cubicBezTo>
                    <a:pt x="732" y="53"/>
                    <a:pt x="732" y="53"/>
                    <a:pt x="731" y="53"/>
                  </a:cubicBezTo>
                  <a:cubicBezTo>
                    <a:pt x="731" y="53"/>
                    <a:pt x="731" y="54"/>
                    <a:pt x="731" y="54"/>
                  </a:cubicBezTo>
                  <a:cubicBezTo>
                    <a:pt x="730" y="54"/>
                    <a:pt x="729" y="54"/>
                    <a:pt x="729" y="54"/>
                  </a:cubicBezTo>
                  <a:cubicBezTo>
                    <a:pt x="728" y="54"/>
                    <a:pt x="728" y="55"/>
                    <a:pt x="728" y="55"/>
                  </a:cubicBezTo>
                  <a:cubicBezTo>
                    <a:pt x="729" y="55"/>
                    <a:pt x="729" y="55"/>
                    <a:pt x="729" y="56"/>
                  </a:cubicBezTo>
                  <a:cubicBezTo>
                    <a:pt x="729" y="56"/>
                    <a:pt x="729" y="56"/>
                    <a:pt x="729" y="56"/>
                  </a:cubicBezTo>
                  <a:cubicBezTo>
                    <a:pt x="728" y="56"/>
                    <a:pt x="728" y="55"/>
                    <a:pt x="727" y="55"/>
                  </a:cubicBezTo>
                  <a:cubicBezTo>
                    <a:pt x="727" y="55"/>
                    <a:pt x="727" y="55"/>
                    <a:pt x="726" y="55"/>
                  </a:cubicBezTo>
                  <a:cubicBezTo>
                    <a:pt x="724" y="55"/>
                    <a:pt x="723" y="55"/>
                    <a:pt x="723" y="55"/>
                  </a:cubicBezTo>
                  <a:cubicBezTo>
                    <a:pt x="723" y="55"/>
                    <a:pt x="721" y="56"/>
                    <a:pt x="720" y="55"/>
                  </a:cubicBezTo>
                  <a:cubicBezTo>
                    <a:pt x="719" y="55"/>
                    <a:pt x="717" y="54"/>
                    <a:pt x="717" y="54"/>
                  </a:cubicBezTo>
                  <a:cubicBezTo>
                    <a:pt x="716" y="54"/>
                    <a:pt x="716" y="54"/>
                    <a:pt x="714" y="53"/>
                  </a:cubicBezTo>
                  <a:cubicBezTo>
                    <a:pt x="713" y="52"/>
                    <a:pt x="713" y="52"/>
                    <a:pt x="712" y="52"/>
                  </a:cubicBezTo>
                  <a:cubicBezTo>
                    <a:pt x="711" y="52"/>
                    <a:pt x="711" y="51"/>
                    <a:pt x="710" y="51"/>
                  </a:cubicBezTo>
                  <a:cubicBezTo>
                    <a:pt x="710" y="50"/>
                    <a:pt x="709" y="49"/>
                    <a:pt x="709" y="50"/>
                  </a:cubicBezTo>
                  <a:cubicBezTo>
                    <a:pt x="709" y="50"/>
                    <a:pt x="708" y="50"/>
                    <a:pt x="708" y="51"/>
                  </a:cubicBezTo>
                  <a:cubicBezTo>
                    <a:pt x="708" y="51"/>
                    <a:pt x="708" y="51"/>
                    <a:pt x="708" y="52"/>
                  </a:cubicBezTo>
                  <a:cubicBezTo>
                    <a:pt x="708" y="52"/>
                    <a:pt x="709" y="55"/>
                    <a:pt x="709" y="55"/>
                  </a:cubicBezTo>
                  <a:cubicBezTo>
                    <a:pt x="710" y="56"/>
                    <a:pt x="710" y="57"/>
                    <a:pt x="710" y="57"/>
                  </a:cubicBezTo>
                  <a:cubicBezTo>
                    <a:pt x="710" y="57"/>
                    <a:pt x="711" y="57"/>
                    <a:pt x="711" y="57"/>
                  </a:cubicBezTo>
                  <a:cubicBezTo>
                    <a:pt x="711" y="57"/>
                    <a:pt x="712" y="56"/>
                    <a:pt x="712" y="57"/>
                  </a:cubicBezTo>
                  <a:cubicBezTo>
                    <a:pt x="712" y="57"/>
                    <a:pt x="712" y="57"/>
                    <a:pt x="712" y="57"/>
                  </a:cubicBezTo>
                  <a:cubicBezTo>
                    <a:pt x="711" y="57"/>
                    <a:pt x="711" y="57"/>
                    <a:pt x="711" y="57"/>
                  </a:cubicBezTo>
                  <a:cubicBezTo>
                    <a:pt x="710" y="58"/>
                    <a:pt x="711" y="58"/>
                    <a:pt x="711" y="58"/>
                  </a:cubicBezTo>
                  <a:cubicBezTo>
                    <a:pt x="711" y="59"/>
                    <a:pt x="712" y="61"/>
                    <a:pt x="711" y="61"/>
                  </a:cubicBezTo>
                  <a:cubicBezTo>
                    <a:pt x="709" y="61"/>
                    <a:pt x="709" y="61"/>
                    <a:pt x="708" y="61"/>
                  </a:cubicBezTo>
                  <a:cubicBezTo>
                    <a:pt x="707" y="60"/>
                    <a:pt x="707" y="60"/>
                    <a:pt x="706" y="59"/>
                  </a:cubicBezTo>
                  <a:cubicBezTo>
                    <a:pt x="705" y="59"/>
                    <a:pt x="705" y="59"/>
                    <a:pt x="705" y="59"/>
                  </a:cubicBezTo>
                  <a:cubicBezTo>
                    <a:pt x="704" y="60"/>
                    <a:pt x="704" y="60"/>
                    <a:pt x="703" y="60"/>
                  </a:cubicBezTo>
                  <a:cubicBezTo>
                    <a:pt x="702" y="60"/>
                    <a:pt x="701" y="60"/>
                    <a:pt x="701" y="60"/>
                  </a:cubicBezTo>
                  <a:cubicBezTo>
                    <a:pt x="700" y="59"/>
                    <a:pt x="699" y="58"/>
                    <a:pt x="699" y="58"/>
                  </a:cubicBezTo>
                  <a:cubicBezTo>
                    <a:pt x="699" y="58"/>
                    <a:pt x="698" y="58"/>
                    <a:pt x="697" y="58"/>
                  </a:cubicBezTo>
                  <a:cubicBezTo>
                    <a:pt x="696" y="58"/>
                    <a:pt x="696" y="58"/>
                    <a:pt x="695" y="57"/>
                  </a:cubicBezTo>
                  <a:cubicBezTo>
                    <a:pt x="694" y="57"/>
                    <a:pt x="694" y="56"/>
                    <a:pt x="693" y="56"/>
                  </a:cubicBezTo>
                  <a:cubicBezTo>
                    <a:pt x="692" y="56"/>
                    <a:pt x="692" y="56"/>
                    <a:pt x="691" y="55"/>
                  </a:cubicBezTo>
                  <a:cubicBezTo>
                    <a:pt x="690" y="55"/>
                    <a:pt x="689" y="54"/>
                    <a:pt x="688" y="54"/>
                  </a:cubicBezTo>
                  <a:cubicBezTo>
                    <a:pt x="687" y="53"/>
                    <a:pt x="687" y="53"/>
                    <a:pt x="686" y="53"/>
                  </a:cubicBezTo>
                  <a:cubicBezTo>
                    <a:pt x="685" y="53"/>
                    <a:pt x="684" y="53"/>
                    <a:pt x="684" y="52"/>
                  </a:cubicBezTo>
                  <a:cubicBezTo>
                    <a:pt x="684" y="52"/>
                    <a:pt x="683" y="52"/>
                    <a:pt x="682" y="51"/>
                  </a:cubicBezTo>
                  <a:cubicBezTo>
                    <a:pt x="682" y="51"/>
                    <a:pt x="681" y="51"/>
                    <a:pt x="680" y="51"/>
                  </a:cubicBezTo>
                  <a:cubicBezTo>
                    <a:pt x="679" y="50"/>
                    <a:pt x="679" y="50"/>
                    <a:pt x="678" y="49"/>
                  </a:cubicBezTo>
                  <a:cubicBezTo>
                    <a:pt x="677" y="49"/>
                    <a:pt x="676" y="48"/>
                    <a:pt x="676" y="48"/>
                  </a:cubicBezTo>
                  <a:cubicBezTo>
                    <a:pt x="676" y="48"/>
                    <a:pt x="675" y="48"/>
                    <a:pt x="676" y="48"/>
                  </a:cubicBezTo>
                  <a:cubicBezTo>
                    <a:pt x="677" y="48"/>
                    <a:pt x="677" y="49"/>
                    <a:pt x="678" y="49"/>
                  </a:cubicBezTo>
                  <a:cubicBezTo>
                    <a:pt x="679" y="49"/>
                    <a:pt x="679" y="49"/>
                    <a:pt x="680" y="49"/>
                  </a:cubicBezTo>
                  <a:cubicBezTo>
                    <a:pt x="681" y="49"/>
                    <a:pt x="682" y="49"/>
                    <a:pt x="682" y="49"/>
                  </a:cubicBezTo>
                  <a:cubicBezTo>
                    <a:pt x="683" y="49"/>
                    <a:pt x="683" y="49"/>
                    <a:pt x="683" y="49"/>
                  </a:cubicBezTo>
                  <a:cubicBezTo>
                    <a:pt x="684" y="49"/>
                    <a:pt x="685" y="49"/>
                    <a:pt x="684" y="48"/>
                  </a:cubicBezTo>
                  <a:cubicBezTo>
                    <a:pt x="683" y="48"/>
                    <a:pt x="682" y="48"/>
                    <a:pt x="682" y="47"/>
                  </a:cubicBezTo>
                  <a:cubicBezTo>
                    <a:pt x="681" y="47"/>
                    <a:pt x="681" y="46"/>
                    <a:pt x="680" y="46"/>
                  </a:cubicBezTo>
                  <a:cubicBezTo>
                    <a:pt x="679" y="45"/>
                    <a:pt x="679" y="45"/>
                    <a:pt x="677" y="45"/>
                  </a:cubicBezTo>
                  <a:cubicBezTo>
                    <a:pt x="676" y="45"/>
                    <a:pt x="675" y="46"/>
                    <a:pt x="674" y="46"/>
                  </a:cubicBezTo>
                  <a:cubicBezTo>
                    <a:pt x="674" y="46"/>
                    <a:pt x="673" y="46"/>
                    <a:pt x="673" y="46"/>
                  </a:cubicBezTo>
                  <a:cubicBezTo>
                    <a:pt x="674" y="45"/>
                    <a:pt x="675" y="45"/>
                    <a:pt x="675" y="45"/>
                  </a:cubicBezTo>
                  <a:cubicBezTo>
                    <a:pt x="675" y="45"/>
                    <a:pt x="675" y="45"/>
                    <a:pt x="676" y="45"/>
                  </a:cubicBezTo>
                  <a:cubicBezTo>
                    <a:pt x="676" y="44"/>
                    <a:pt x="677" y="44"/>
                    <a:pt x="677" y="44"/>
                  </a:cubicBezTo>
                  <a:cubicBezTo>
                    <a:pt x="677" y="44"/>
                    <a:pt x="678" y="44"/>
                    <a:pt x="677" y="44"/>
                  </a:cubicBezTo>
                  <a:cubicBezTo>
                    <a:pt x="677" y="44"/>
                    <a:pt x="676" y="43"/>
                    <a:pt x="676" y="43"/>
                  </a:cubicBezTo>
                  <a:cubicBezTo>
                    <a:pt x="676" y="43"/>
                    <a:pt x="676" y="43"/>
                    <a:pt x="674" y="43"/>
                  </a:cubicBezTo>
                  <a:cubicBezTo>
                    <a:pt x="673" y="43"/>
                    <a:pt x="673" y="42"/>
                    <a:pt x="672" y="42"/>
                  </a:cubicBezTo>
                  <a:cubicBezTo>
                    <a:pt x="671" y="42"/>
                    <a:pt x="670" y="43"/>
                    <a:pt x="670" y="42"/>
                  </a:cubicBezTo>
                  <a:cubicBezTo>
                    <a:pt x="670" y="42"/>
                    <a:pt x="669" y="42"/>
                    <a:pt x="669" y="42"/>
                  </a:cubicBezTo>
                  <a:cubicBezTo>
                    <a:pt x="670" y="42"/>
                    <a:pt x="670" y="41"/>
                    <a:pt x="671" y="41"/>
                  </a:cubicBezTo>
                  <a:cubicBezTo>
                    <a:pt x="671" y="41"/>
                    <a:pt x="671" y="41"/>
                    <a:pt x="671" y="41"/>
                  </a:cubicBezTo>
                  <a:cubicBezTo>
                    <a:pt x="672" y="41"/>
                    <a:pt x="672" y="41"/>
                    <a:pt x="672" y="41"/>
                  </a:cubicBezTo>
                  <a:cubicBezTo>
                    <a:pt x="671" y="40"/>
                    <a:pt x="671" y="40"/>
                    <a:pt x="671" y="40"/>
                  </a:cubicBezTo>
                  <a:cubicBezTo>
                    <a:pt x="671" y="40"/>
                    <a:pt x="671" y="40"/>
                    <a:pt x="671" y="40"/>
                  </a:cubicBezTo>
                  <a:cubicBezTo>
                    <a:pt x="670" y="40"/>
                    <a:pt x="670" y="40"/>
                    <a:pt x="670" y="39"/>
                  </a:cubicBezTo>
                  <a:cubicBezTo>
                    <a:pt x="670" y="39"/>
                    <a:pt x="669" y="40"/>
                    <a:pt x="669" y="39"/>
                  </a:cubicBezTo>
                  <a:cubicBezTo>
                    <a:pt x="669" y="39"/>
                    <a:pt x="667" y="39"/>
                    <a:pt x="667" y="39"/>
                  </a:cubicBezTo>
                  <a:cubicBezTo>
                    <a:pt x="666" y="39"/>
                    <a:pt x="666" y="39"/>
                    <a:pt x="665" y="39"/>
                  </a:cubicBezTo>
                  <a:cubicBezTo>
                    <a:pt x="664" y="38"/>
                    <a:pt x="664" y="38"/>
                    <a:pt x="663" y="38"/>
                  </a:cubicBezTo>
                  <a:cubicBezTo>
                    <a:pt x="662" y="37"/>
                    <a:pt x="662" y="37"/>
                    <a:pt x="661" y="37"/>
                  </a:cubicBezTo>
                  <a:cubicBezTo>
                    <a:pt x="661" y="38"/>
                    <a:pt x="660" y="37"/>
                    <a:pt x="659" y="37"/>
                  </a:cubicBezTo>
                  <a:cubicBezTo>
                    <a:pt x="659" y="37"/>
                    <a:pt x="659" y="37"/>
                    <a:pt x="657" y="37"/>
                  </a:cubicBezTo>
                  <a:cubicBezTo>
                    <a:pt x="655" y="37"/>
                    <a:pt x="653" y="37"/>
                    <a:pt x="653" y="37"/>
                  </a:cubicBezTo>
                  <a:cubicBezTo>
                    <a:pt x="652" y="37"/>
                    <a:pt x="651" y="38"/>
                    <a:pt x="650" y="38"/>
                  </a:cubicBezTo>
                  <a:cubicBezTo>
                    <a:pt x="649" y="38"/>
                    <a:pt x="648" y="37"/>
                    <a:pt x="648" y="37"/>
                  </a:cubicBezTo>
                  <a:cubicBezTo>
                    <a:pt x="648" y="37"/>
                    <a:pt x="648" y="36"/>
                    <a:pt x="647" y="36"/>
                  </a:cubicBezTo>
                  <a:cubicBezTo>
                    <a:pt x="647" y="37"/>
                    <a:pt x="647" y="37"/>
                    <a:pt x="646" y="37"/>
                  </a:cubicBezTo>
                  <a:cubicBezTo>
                    <a:pt x="645" y="37"/>
                    <a:pt x="644" y="37"/>
                    <a:pt x="644" y="37"/>
                  </a:cubicBezTo>
                  <a:cubicBezTo>
                    <a:pt x="643" y="36"/>
                    <a:pt x="643" y="36"/>
                    <a:pt x="642" y="36"/>
                  </a:cubicBezTo>
                  <a:cubicBezTo>
                    <a:pt x="640" y="36"/>
                    <a:pt x="639" y="35"/>
                    <a:pt x="639" y="35"/>
                  </a:cubicBezTo>
                  <a:cubicBezTo>
                    <a:pt x="639" y="35"/>
                    <a:pt x="639" y="35"/>
                    <a:pt x="638" y="35"/>
                  </a:cubicBezTo>
                  <a:cubicBezTo>
                    <a:pt x="636" y="35"/>
                    <a:pt x="635" y="35"/>
                    <a:pt x="635" y="34"/>
                  </a:cubicBezTo>
                  <a:cubicBezTo>
                    <a:pt x="634" y="34"/>
                    <a:pt x="634" y="34"/>
                    <a:pt x="633" y="34"/>
                  </a:cubicBezTo>
                  <a:cubicBezTo>
                    <a:pt x="633" y="34"/>
                    <a:pt x="633" y="33"/>
                    <a:pt x="632" y="33"/>
                  </a:cubicBezTo>
                  <a:cubicBezTo>
                    <a:pt x="632" y="33"/>
                    <a:pt x="632" y="32"/>
                    <a:pt x="632" y="33"/>
                  </a:cubicBezTo>
                  <a:cubicBezTo>
                    <a:pt x="631" y="33"/>
                    <a:pt x="632" y="34"/>
                    <a:pt x="632" y="34"/>
                  </a:cubicBezTo>
                  <a:cubicBezTo>
                    <a:pt x="632" y="34"/>
                    <a:pt x="632" y="34"/>
                    <a:pt x="632" y="34"/>
                  </a:cubicBezTo>
                  <a:cubicBezTo>
                    <a:pt x="632" y="35"/>
                    <a:pt x="632" y="35"/>
                    <a:pt x="631" y="35"/>
                  </a:cubicBezTo>
                  <a:cubicBezTo>
                    <a:pt x="631" y="35"/>
                    <a:pt x="631" y="35"/>
                    <a:pt x="631" y="35"/>
                  </a:cubicBezTo>
                  <a:cubicBezTo>
                    <a:pt x="630" y="34"/>
                    <a:pt x="630" y="34"/>
                    <a:pt x="630" y="34"/>
                  </a:cubicBezTo>
                  <a:cubicBezTo>
                    <a:pt x="629" y="34"/>
                    <a:pt x="630" y="35"/>
                    <a:pt x="630" y="35"/>
                  </a:cubicBezTo>
                  <a:cubicBezTo>
                    <a:pt x="630" y="35"/>
                    <a:pt x="630" y="35"/>
                    <a:pt x="630" y="35"/>
                  </a:cubicBezTo>
                  <a:cubicBezTo>
                    <a:pt x="630" y="35"/>
                    <a:pt x="630" y="36"/>
                    <a:pt x="630" y="35"/>
                  </a:cubicBezTo>
                  <a:cubicBezTo>
                    <a:pt x="629" y="35"/>
                    <a:pt x="629" y="35"/>
                    <a:pt x="628" y="35"/>
                  </a:cubicBezTo>
                  <a:cubicBezTo>
                    <a:pt x="628" y="35"/>
                    <a:pt x="628" y="34"/>
                    <a:pt x="628" y="35"/>
                  </a:cubicBezTo>
                  <a:cubicBezTo>
                    <a:pt x="627" y="35"/>
                    <a:pt x="627" y="35"/>
                    <a:pt x="627" y="36"/>
                  </a:cubicBezTo>
                  <a:cubicBezTo>
                    <a:pt x="628" y="36"/>
                    <a:pt x="629" y="37"/>
                    <a:pt x="630" y="38"/>
                  </a:cubicBezTo>
                  <a:cubicBezTo>
                    <a:pt x="631" y="38"/>
                    <a:pt x="632" y="38"/>
                    <a:pt x="632" y="39"/>
                  </a:cubicBezTo>
                  <a:cubicBezTo>
                    <a:pt x="633" y="39"/>
                    <a:pt x="633" y="39"/>
                    <a:pt x="633" y="40"/>
                  </a:cubicBezTo>
                  <a:cubicBezTo>
                    <a:pt x="633" y="41"/>
                    <a:pt x="633" y="41"/>
                    <a:pt x="633" y="42"/>
                  </a:cubicBezTo>
                  <a:cubicBezTo>
                    <a:pt x="632" y="42"/>
                    <a:pt x="632" y="42"/>
                    <a:pt x="631" y="41"/>
                  </a:cubicBezTo>
                  <a:cubicBezTo>
                    <a:pt x="630" y="41"/>
                    <a:pt x="629" y="40"/>
                    <a:pt x="628" y="41"/>
                  </a:cubicBezTo>
                  <a:cubicBezTo>
                    <a:pt x="627" y="41"/>
                    <a:pt x="627" y="42"/>
                    <a:pt x="625" y="41"/>
                  </a:cubicBezTo>
                  <a:cubicBezTo>
                    <a:pt x="622" y="41"/>
                    <a:pt x="618" y="41"/>
                    <a:pt x="617" y="41"/>
                  </a:cubicBezTo>
                  <a:cubicBezTo>
                    <a:pt x="615" y="42"/>
                    <a:pt x="613" y="42"/>
                    <a:pt x="611" y="42"/>
                  </a:cubicBezTo>
                  <a:cubicBezTo>
                    <a:pt x="610" y="41"/>
                    <a:pt x="608" y="41"/>
                    <a:pt x="608" y="41"/>
                  </a:cubicBezTo>
                  <a:cubicBezTo>
                    <a:pt x="608" y="41"/>
                    <a:pt x="608" y="40"/>
                    <a:pt x="607" y="40"/>
                  </a:cubicBezTo>
                  <a:cubicBezTo>
                    <a:pt x="605" y="40"/>
                    <a:pt x="603" y="40"/>
                    <a:pt x="602" y="40"/>
                  </a:cubicBezTo>
                  <a:cubicBezTo>
                    <a:pt x="601" y="40"/>
                    <a:pt x="600" y="39"/>
                    <a:pt x="600" y="39"/>
                  </a:cubicBezTo>
                  <a:cubicBezTo>
                    <a:pt x="600" y="39"/>
                    <a:pt x="597" y="39"/>
                    <a:pt x="597" y="38"/>
                  </a:cubicBezTo>
                  <a:cubicBezTo>
                    <a:pt x="597" y="38"/>
                    <a:pt x="596" y="37"/>
                    <a:pt x="597" y="37"/>
                  </a:cubicBezTo>
                  <a:cubicBezTo>
                    <a:pt x="598" y="37"/>
                    <a:pt x="598" y="37"/>
                    <a:pt x="598" y="37"/>
                  </a:cubicBezTo>
                  <a:cubicBezTo>
                    <a:pt x="598" y="37"/>
                    <a:pt x="599" y="37"/>
                    <a:pt x="599" y="37"/>
                  </a:cubicBezTo>
                  <a:cubicBezTo>
                    <a:pt x="599" y="37"/>
                    <a:pt x="599" y="37"/>
                    <a:pt x="599" y="37"/>
                  </a:cubicBezTo>
                  <a:cubicBezTo>
                    <a:pt x="598" y="37"/>
                    <a:pt x="598" y="36"/>
                    <a:pt x="597" y="36"/>
                  </a:cubicBezTo>
                  <a:cubicBezTo>
                    <a:pt x="597" y="36"/>
                    <a:pt x="596" y="36"/>
                    <a:pt x="595" y="36"/>
                  </a:cubicBezTo>
                  <a:cubicBezTo>
                    <a:pt x="594" y="36"/>
                    <a:pt x="590" y="36"/>
                    <a:pt x="588" y="36"/>
                  </a:cubicBezTo>
                  <a:cubicBezTo>
                    <a:pt x="586" y="36"/>
                    <a:pt x="587" y="36"/>
                    <a:pt x="583" y="35"/>
                  </a:cubicBezTo>
                  <a:cubicBezTo>
                    <a:pt x="579" y="35"/>
                    <a:pt x="576" y="35"/>
                    <a:pt x="575" y="35"/>
                  </a:cubicBezTo>
                  <a:cubicBezTo>
                    <a:pt x="574" y="35"/>
                    <a:pt x="573" y="35"/>
                    <a:pt x="572" y="35"/>
                  </a:cubicBezTo>
                  <a:cubicBezTo>
                    <a:pt x="571" y="36"/>
                    <a:pt x="571" y="36"/>
                    <a:pt x="569" y="36"/>
                  </a:cubicBezTo>
                  <a:cubicBezTo>
                    <a:pt x="568" y="36"/>
                    <a:pt x="567" y="36"/>
                    <a:pt x="566" y="36"/>
                  </a:cubicBezTo>
                  <a:cubicBezTo>
                    <a:pt x="565" y="36"/>
                    <a:pt x="564" y="36"/>
                    <a:pt x="564" y="36"/>
                  </a:cubicBezTo>
                  <a:cubicBezTo>
                    <a:pt x="564" y="37"/>
                    <a:pt x="564" y="37"/>
                    <a:pt x="564" y="37"/>
                  </a:cubicBezTo>
                  <a:cubicBezTo>
                    <a:pt x="565" y="37"/>
                    <a:pt x="565" y="37"/>
                    <a:pt x="565" y="37"/>
                  </a:cubicBezTo>
                  <a:cubicBezTo>
                    <a:pt x="565" y="38"/>
                    <a:pt x="566" y="38"/>
                    <a:pt x="566" y="38"/>
                  </a:cubicBezTo>
                  <a:cubicBezTo>
                    <a:pt x="567" y="38"/>
                    <a:pt x="567" y="38"/>
                    <a:pt x="567" y="38"/>
                  </a:cubicBezTo>
                  <a:cubicBezTo>
                    <a:pt x="567" y="38"/>
                    <a:pt x="567" y="38"/>
                    <a:pt x="566" y="38"/>
                  </a:cubicBezTo>
                  <a:cubicBezTo>
                    <a:pt x="566" y="38"/>
                    <a:pt x="565" y="39"/>
                    <a:pt x="565" y="38"/>
                  </a:cubicBezTo>
                  <a:cubicBezTo>
                    <a:pt x="564" y="38"/>
                    <a:pt x="564" y="37"/>
                    <a:pt x="563" y="37"/>
                  </a:cubicBezTo>
                  <a:cubicBezTo>
                    <a:pt x="562" y="37"/>
                    <a:pt x="562" y="37"/>
                    <a:pt x="561" y="37"/>
                  </a:cubicBezTo>
                  <a:cubicBezTo>
                    <a:pt x="561" y="37"/>
                    <a:pt x="561" y="36"/>
                    <a:pt x="560" y="36"/>
                  </a:cubicBezTo>
                  <a:cubicBezTo>
                    <a:pt x="560" y="35"/>
                    <a:pt x="560" y="35"/>
                    <a:pt x="560" y="35"/>
                  </a:cubicBezTo>
                  <a:cubicBezTo>
                    <a:pt x="559" y="34"/>
                    <a:pt x="558" y="33"/>
                    <a:pt x="557" y="33"/>
                  </a:cubicBezTo>
                  <a:cubicBezTo>
                    <a:pt x="557" y="33"/>
                    <a:pt x="556" y="33"/>
                    <a:pt x="555" y="32"/>
                  </a:cubicBezTo>
                  <a:cubicBezTo>
                    <a:pt x="554" y="32"/>
                    <a:pt x="553" y="31"/>
                    <a:pt x="553" y="32"/>
                  </a:cubicBezTo>
                  <a:cubicBezTo>
                    <a:pt x="553" y="32"/>
                    <a:pt x="553" y="32"/>
                    <a:pt x="554" y="33"/>
                  </a:cubicBezTo>
                  <a:cubicBezTo>
                    <a:pt x="554" y="33"/>
                    <a:pt x="555" y="33"/>
                    <a:pt x="556" y="33"/>
                  </a:cubicBezTo>
                  <a:cubicBezTo>
                    <a:pt x="556" y="34"/>
                    <a:pt x="557" y="34"/>
                    <a:pt x="557" y="35"/>
                  </a:cubicBezTo>
                  <a:cubicBezTo>
                    <a:pt x="556" y="35"/>
                    <a:pt x="556" y="35"/>
                    <a:pt x="555" y="35"/>
                  </a:cubicBezTo>
                  <a:cubicBezTo>
                    <a:pt x="555" y="35"/>
                    <a:pt x="554" y="35"/>
                    <a:pt x="553" y="35"/>
                  </a:cubicBezTo>
                  <a:cubicBezTo>
                    <a:pt x="552" y="35"/>
                    <a:pt x="552" y="35"/>
                    <a:pt x="551" y="35"/>
                  </a:cubicBezTo>
                  <a:cubicBezTo>
                    <a:pt x="550" y="35"/>
                    <a:pt x="550" y="34"/>
                    <a:pt x="549" y="34"/>
                  </a:cubicBezTo>
                  <a:cubicBezTo>
                    <a:pt x="549" y="34"/>
                    <a:pt x="549" y="34"/>
                    <a:pt x="548" y="34"/>
                  </a:cubicBezTo>
                  <a:cubicBezTo>
                    <a:pt x="547" y="34"/>
                    <a:pt x="547" y="34"/>
                    <a:pt x="546" y="34"/>
                  </a:cubicBezTo>
                  <a:cubicBezTo>
                    <a:pt x="546" y="34"/>
                    <a:pt x="545" y="33"/>
                    <a:pt x="545" y="33"/>
                  </a:cubicBezTo>
                  <a:cubicBezTo>
                    <a:pt x="545" y="33"/>
                    <a:pt x="544" y="33"/>
                    <a:pt x="544" y="33"/>
                  </a:cubicBezTo>
                  <a:cubicBezTo>
                    <a:pt x="544" y="32"/>
                    <a:pt x="544" y="32"/>
                    <a:pt x="544" y="32"/>
                  </a:cubicBezTo>
                  <a:cubicBezTo>
                    <a:pt x="544" y="32"/>
                    <a:pt x="544" y="31"/>
                    <a:pt x="543" y="31"/>
                  </a:cubicBezTo>
                  <a:cubicBezTo>
                    <a:pt x="543" y="32"/>
                    <a:pt x="542" y="32"/>
                    <a:pt x="542" y="32"/>
                  </a:cubicBezTo>
                  <a:cubicBezTo>
                    <a:pt x="542" y="32"/>
                    <a:pt x="542" y="32"/>
                    <a:pt x="542" y="33"/>
                  </a:cubicBezTo>
                  <a:cubicBezTo>
                    <a:pt x="542" y="33"/>
                    <a:pt x="541" y="33"/>
                    <a:pt x="541" y="33"/>
                  </a:cubicBezTo>
                  <a:cubicBezTo>
                    <a:pt x="540" y="33"/>
                    <a:pt x="540" y="33"/>
                    <a:pt x="539" y="33"/>
                  </a:cubicBezTo>
                  <a:cubicBezTo>
                    <a:pt x="538" y="32"/>
                    <a:pt x="538" y="32"/>
                    <a:pt x="537" y="32"/>
                  </a:cubicBezTo>
                  <a:cubicBezTo>
                    <a:pt x="536" y="32"/>
                    <a:pt x="535" y="32"/>
                    <a:pt x="534" y="32"/>
                  </a:cubicBezTo>
                  <a:cubicBezTo>
                    <a:pt x="534" y="32"/>
                    <a:pt x="533" y="33"/>
                    <a:pt x="533" y="33"/>
                  </a:cubicBezTo>
                  <a:cubicBezTo>
                    <a:pt x="533" y="33"/>
                    <a:pt x="533" y="33"/>
                    <a:pt x="533" y="34"/>
                  </a:cubicBezTo>
                  <a:cubicBezTo>
                    <a:pt x="533" y="34"/>
                    <a:pt x="533" y="34"/>
                    <a:pt x="533" y="34"/>
                  </a:cubicBezTo>
                  <a:cubicBezTo>
                    <a:pt x="533" y="34"/>
                    <a:pt x="533" y="34"/>
                    <a:pt x="533" y="34"/>
                  </a:cubicBezTo>
                  <a:cubicBezTo>
                    <a:pt x="534" y="35"/>
                    <a:pt x="534" y="34"/>
                    <a:pt x="535" y="35"/>
                  </a:cubicBezTo>
                  <a:cubicBezTo>
                    <a:pt x="536" y="35"/>
                    <a:pt x="536" y="35"/>
                    <a:pt x="537" y="35"/>
                  </a:cubicBezTo>
                  <a:cubicBezTo>
                    <a:pt x="538" y="35"/>
                    <a:pt x="539" y="35"/>
                    <a:pt x="539" y="35"/>
                  </a:cubicBezTo>
                  <a:cubicBezTo>
                    <a:pt x="540" y="35"/>
                    <a:pt x="541" y="34"/>
                    <a:pt x="541" y="34"/>
                  </a:cubicBezTo>
                  <a:cubicBezTo>
                    <a:pt x="541" y="34"/>
                    <a:pt x="542" y="34"/>
                    <a:pt x="542" y="34"/>
                  </a:cubicBezTo>
                  <a:cubicBezTo>
                    <a:pt x="543" y="34"/>
                    <a:pt x="543" y="34"/>
                    <a:pt x="543" y="35"/>
                  </a:cubicBezTo>
                  <a:cubicBezTo>
                    <a:pt x="543" y="35"/>
                    <a:pt x="544" y="35"/>
                    <a:pt x="544" y="35"/>
                  </a:cubicBezTo>
                  <a:cubicBezTo>
                    <a:pt x="544" y="35"/>
                    <a:pt x="544" y="35"/>
                    <a:pt x="543" y="35"/>
                  </a:cubicBezTo>
                  <a:cubicBezTo>
                    <a:pt x="542" y="35"/>
                    <a:pt x="541" y="35"/>
                    <a:pt x="541" y="35"/>
                  </a:cubicBezTo>
                  <a:cubicBezTo>
                    <a:pt x="541" y="35"/>
                    <a:pt x="540" y="35"/>
                    <a:pt x="540" y="36"/>
                  </a:cubicBezTo>
                  <a:cubicBezTo>
                    <a:pt x="539" y="36"/>
                    <a:pt x="539" y="36"/>
                    <a:pt x="538" y="37"/>
                  </a:cubicBezTo>
                  <a:cubicBezTo>
                    <a:pt x="537" y="37"/>
                    <a:pt x="536" y="37"/>
                    <a:pt x="536" y="37"/>
                  </a:cubicBezTo>
                  <a:cubicBezTo>
                    <a:pt x="535" y="37"/>
                    <a:pt x="533" y="37"/>
                    <a:pt x="533" y="37"/>
                  </a:cubicBezTo>
                  <a:cubicBezTo>
                    <a:pt x="533" y="37"/>
                    <a:pt x="532" y="37"/>
                    <a:pt x="533" y="37"/>
                  </a:cubicBezTo>
                  <a:cubicBezTo>
                    <a:pt x="533" y="37"/>
                    <a:pt x="534" y="37"/>
                    <a:pt x="534" y="38"/>
                  </a:cubicBezTo>
                  <a:cubicBezTo>
                    <a:pt x="534" y="38"/>
                    <a:pt x="534" y="38"/>
                    <a:pt x="533" y="38"/>
                  </a:cubicBezTo>
                  <a:cubicBezTo>
                    <a:pt x="533" y="38"/>
                    <a:pt x="533" y="38"/>
                    <a:pt x="532" y="38"/>
                  </a:cubicBezTo>
                  <a:cubicBezTo>
                    <a:pt x="531" y="38"/>
                    <a:pt x="531" y="38"/>
                    <a:pt x="530" y="38"/>
                  </a:cubicBezTo>
                  <a:cubicBezTo>
                    <a:pt x="529" y="39"/>
                    <a:pt x="529" y="39"/>
                    <a:pt x="529" y="39"/>
                  </a:cubicBezTo>
                  <a:cubicBezTo>
                    <a:pt x="529" y="39"/>
                    <a:pt x="529" y="39"/>
                    <a:pt x="528" y="39"/>
                  </a:cubicBezTo>
                  <a:cubicBezTo>
                    <a:pt x="527" y="39"/>
                    <a:pt x="526" y="39"/>
                    <a:pt x="525" y="39"/>
                  </a:cubicBezTo>
                  <a:cubicBezTo>
                    <a:pt x="524" y="39"/>
                    <a:pt x="524" y="39"/>
                    <a:pt x="523" y="39"/>
                  </a:cubicBezTo>
                  <a:cubicBezTo>
                    <a:pt x="521" y="39"/>
                    <a:pt x="521" y="40"/>
                    <a:pt x="520" y="40"/>
                  </a:cubicBezTo>
                  <a:cubicBezTo>
                    <a:pt x="520" y="40"/>
                    <a:pt x="519" y="40"/>
                    <a:pt x="519" y="39"/>
                  </a:cubicBezTo>
                  <a:cubicBezTo>
                    <a:pt x="518" y="39"/>
                    <a:pt x="518" y="39"/>
                    <a:pt x="518" y="39"/>
                  </a:cubicBezTo>
                  <a:cubicBezTo>
                    <a:pt x="517" y="39"/>
                    <a:pt x="517" y="39"/>
                    <a:pt x="517" y="39"/>
                  </a:cubicBezTo>
                  <a:cubicBezTo>
                    <a:pt x="517" y="39"/>
                    <a:pt x="517" y="40"/>
                    <a:pt x="517" y="40"/>
                  </a:cubicBezTo>
                  <a:cubicBezTo>
                    <a:pt x="517" y="40"/>
                    <a:pt x="517" y="40"/>
                    <a:pt x="517" y="40"/>
                  </a:cubicBezTo>
                  <a:cubicBezTo>
                    <a:pt x="518" y="41"/>
                    <a:pt x="518" y="41"/>
                    <a:pt x="518" y="41"/>
                  </a:cubicBezTo>
                  <a:cubicBezTo>
                    <a:pt x="518" y="41"/>
                    <a:pt x="518" y="41"/>
                    <a:pt x="518" y="41"/>
                  </a:cubicBezTo>
                  <a:cubicBezTo>
                    <a:pt x="518" y="41"/>
                    <a:pt x="517" y="41"/>
                    <a:pt x="517" y="41"/>
                  </a:cubicBezTo>
                  <a:cubicBezTo>
                    <a:pt x="517" y="41"/>
                    <a:pt x="517" y="41"/>
                    <a:pt x="516" y="41"/>
                  </a:cubicBezTo>
                  <a:cubicBezTo>
                    <a:pt x="516" y="42"/>
                    <a:pt x="516" y="42"/>
                    <a:pt x="515" y="42"/>
                  </a:cubicBezTo>
                  <a:cubicBezTo>
                    <a:pt x="514" y="43"/>
                    <a:pt x="515" y="43"/>
                    <a:pt x="514" y="43"/>
                  </a:cubicBezTo>
                  <a:cubicBezTo>
                    <a:pt x="513" y="43"/>
                    <a:pt x="513" y="43"/>
                    <a:pt x="512" y="43"/>
                  </a:cubicBezTo>
                  <a:cubicBezTo>
                    <a:pt x="512" y="43"/>
                    <a:pt x="511" y="43"/>
                    <a:pt x="511" y="43"/>
                  </a:cubicBezTo>
                  <a:cubicBezTo>
                    <a:pt x="511" y="43"/>
                    <a:pt x="511" y="43"/>
                    <a:pt x="511" y="43"/>
                  </a:cubicBezTo>
                  <a:cubicBezTo>
                    <a:pt x="511" y="43"/>
                    <a:pt x="512" y="43"/>
                    <a:pt x="512" y="43"/>
                  </a:cubicBezTo>
                  <a:cubicBezTo>
                    <a:pt x="513" y="43"/>
                    <a:pt x="513" y="43"/>
                    <a:pt x="513" y="42"/>
                  </a:cubicBezTo>
                  <a:cubicBezTo>
                    <a:pt x="514" y="42"/>
                    <a:pt x="514" y="42"/>
                    <a:pt x="514" y="41"/>
                  </a:cubicBezTo>
                  <a:cubicBezTo>
                    <a:pt x="515" y="41"/>
                    <a:pt x="515" y="41"/>
                    <a:pt x="515" y="41"/>
                  </a:cubicBezTo>
                  <a:cubicBezTo>
                    <a:pt x="514" y="40"/>
                    <a:pt x="514" y="40"/>
                    <a:pt x="514" y="39"/>
                  </a:cubicBezTo>
                  <a:cubicBezTo>
                    <a:pt x="514" y="39"/>
                    <a:pt x="515" y="38"/>
                    <a:pt x="515" y="38"/>
                  </a:cubicBezTo>
                  <a:cubicBezTo>
                    <a:pt x="515" y="38"/>
                    <a:pt x="516" y="38"/>
                    <a:pt x="516" y="38"/>
                  </a:cubicBezTo>
                  <a:cubicBezTo>
                    <a:pt x="516" y="38"/>
                    <a:pt x="517" y="38"/>
                    <a:pt x="518" y="38"/>
                  </a:cubicBezTo>
                  <a:cubicBezTo>
                    <a:pt x="518" y="38"/>
                    <a:pt x="519" y="38"/>
                    <a:pt x="519" y="37"/>
                  </a:cubicBezTo>
                  <a:cubicBezTo>
                    <a:pt x="519" y="37"/>
                    <a:pt x="519" y="37"/>
                    <a:pt x="519" y="36"/>
                  </a:cubicBezTo>
                  <a:cubicBezTo>
                    <a:pt x="519" y="36"/>
                    <a:pt x="519" y="35"/>
                    <a:pt x="519" y="35"/>
                  </a:cubicBezTo>
                  <a:cubicBezTo>
                    <a:pt x="519" y="35"/>
                    <a:pt x="519" y="35"/>
                    <a:pt x="519" y="35"/>
                  </a:cubicBezTo>
                  <a:cubicBezTo>
                    <a:pt x="520" y="35"/>
                    <a:pt x="520" y="36"/>
                    <a:pt x="520" y="36"/>
                  </a:cubicBezTo>
                  <a:cubicBezTo>
                    <a:pt x="521" y="36"/>
                    <a:pt x="522" y="35"/>
                    <a:pt x="523" y="35"/>
                  </a:cubicBezTo>
                  <a:cubicBezTo>
                    <a:pt x="523" y="35"/>
                    <a:pt x="524" y="35"/>
                    <a:pt x="524" y="35"/>
                  </a:cubicBezTo>
                  <a:cubicBezTo>
                    <a:pt x="524" y="35"/>
                    <a:pt x="525" y="35"/>
                    <a:pt x="525" y="35"/>
                  </a:cubicBezTo>
                  <a:cubicBezTo>
                    <a:pt x="525" y="35"/>
                    <a:pt x="526" y="35"/>
                    <a:pt x="526" y="35"/>
                  </a:cubicBezTo>
                  <a:cubicBezTo>
                    <a:pt x="526" y="34"/>
                    <a:pt x="526" y="34"/>
                    <a:pt x="526" y="33"/>
                  </a:cubicBezTo>
                  <a:cubicBezTo>
                    <a:pt x="527" y="33"/>
                    <a:pt x="527" y="32"/>
                    <a:pt x="528" y="32"/>
                  </a:cubicBezTo>
                  <a:cubicBezTo>
                    <a:pt x="528" y="32"/>
                    <a:pt x="529" y="31"/>
                    <a:pt x="529" y="31"/>
                  </a:cubicBezTo>
                  <a:cubicBezTo>
                    <a:pt x="530" y="31"/>
                    <a:pt x="530" y="32"/>
                    <a:pt x="530" y="31"/>
                  </a:cubicBezTo>
                  <a:cubicBezTo>
                    <a:pt x="531" y="31"/>
                    <a:pt x="532" y="31"/>
                    <a:pt x="531" y="30"/>
                  </a:cubicBezTo>
                  <a:cubicBezTo>
                    <a:pt x="531" y="30"/>
                    <a:pt x="531" y="30"/>
                    <a:pt x="531" y="30"/>
                  </a:cubicBezTo>
                  <a:cubicBezTo>
                    <a:pt x="530" y="30"/>
                    <a:pt x="530" y="30"/>
                    <a:pt x="530" y="30"/>
                  </a:cubicBezTo>
                  <a:cubicBezTo>
                    <a:pt x="529" y="30"/>
                    <a:pt x="529" y="30"/>
                    <a:pt x="529" y="30"/>
                  </a:cubicBezTo>
                  <a:cubicBezTo>
                    <a:pt x="529" y="30"/>
                    <a:pt x="529" y="30"/>
                    <a:pt x="529" y="29"/>
                  </a:cubicBezTo>
                  <a:cubicBezTo>
                    <a:pt x="530" y="29"/>
                    <a:pt x="530" y="29"/>
                    <a:pt x="531" y="29"/>
                  </a:cubicBezTo>
                  <a:cubicBezTo>
                    <a:pt x="532" y="29"/>
                    <a:pt x="534" y="28"/>
                    <a:pt x="534" y="28"/>
                  </a:cubicBezTo>
                  <a:cubicBezTo>
                    <a:pt x="535" y="28"/>
                    <a:pt x="535" y="27"/>
                    <a:pt x="536" y="27"/>
                  </a:cubicBezTo>
                  <a:cubicBezTo>
                    <a:pt x="536" y="27"/>
                    <a:pt x="537" y="26"/>
                    <a:pt x="537" y="26"/>
                  </a:cubicBezTo>
                  <a:cubicBezTo>
                    <a:pt x="538" y="26"/>
                    <a:pt x="539" y="26"/>
                    <a:pt x="539" y="26"/>
                  </a:cubicBezTo>
                  <a:cubicBezTo>
                    <a:pt x="539" y="26"/>
                    <a:pt x="540" y="26"/>
                    <a:pt x="540" y="26"/>
                  </a:cubicBezTo>
                  <a:cubicBezTo>
                    <a:pt x="540" y="26"/>
                    <a:pt x="540" y="25"/>
                    <a:pt x="541" y="25"/>
                  </a:cubicBezTo>
                  <a:cubicBezTo>
                    <a:pt x="541" y="25"/>
                    <a:pt x="541" y="24"/>
                    <a:pt x="541" y="24"/>
                  </a:cubicBezTo>
                  <a:cubicBezTo>
                    <a:pt x="542" y="24"/>
                    <a:pt x="542" y="24"/>
                    <a:pt x="543" y="24"/>
                  </a:cubicBezTo>
                  <a:cubicBezTo>
                    <a:pt x="544" y="24"/>
                    <a:pt x="544" y="23"/>
                    <a:pt x="544" y="23"/>
                  </a:cubicBezTo>
                  <a:cubicBezTo>
                    <a:pt x="544" y="23"/>
                    <a:pt x="545" y="22"/>
                    <a:pt x="545" y="22"/>
                  </a:cubicBezTo>
                  <a:cubicBezTo>
                    <a:pt x="545" y="22"/>
                    <a:pt x="545" y="21"/>
                    <a:pt x="545" y="21"/>
                  </a:cubicBezTo>
                  <a:cubicBezTo>
                    <a:pt x="545" y="21"/>
                    <a:pt x="545" y="20"/>
                    <a:pt x="545" y="20"/>
                  </a:cubicBezTo>
                  <a:cubicBezTo>
                    <a:pt x="544" y="19"/>
                    <a:pt x="544" y="19"/>
                    <a:pt x="543" y="19"/>
                  </a:cubicBezTo>
                  <a:cubicBezTo>
                    <a:pt x="543" y="19"/>
                    <a:pt x="542" y="19"/>
                    <a:pt x="541" y="19"/>
                  </a:cubicBezTo>
                  <a:cubicBezTo>
                    <a:pt x="541" y="19"/>
                    <a:pt x="541" y="19"/>
                    <a:pt x="540" y="19"/>
                  </a:cubicBezTo>
                  <a:cubicBezTo>
                    <a:pt x="539" y="18"/>
                    <a:pt x="539" y="18"/>
                    <a:pt x="539" y="19"/>
                  </a:cubicBezTo>
                  <a:cubicBezTo>
                    <a:pt x="538" y="19"/>
                    <a:pt x="539" y="19"/>
                    <a:pt x="538" y="19"/>
                  </a:cubicBezTo>
                  <a:cubicBezTo>
                    <a:pt x="537" y="19"/>
                    <a:pt x="537" y="19"/>
                    <a:pt x="537" y="18"/>
                  </a:cubicBezTo>
                  <a:cubicBezTo>
                    <a:pt x="536" y="18"/>
                    <a:pt x="535" y="17"/>
                    <a:pt x="535" y="17"/>
                  </a:cubicBezTo>
                  <a:cubicBezTo>
                    <a:pt x="535" y="17"/>
                    <a:pt x="534" y="17"/>
                    <a:pt x="534" y="17"/>
                  </a:cubicBezTo>
                  <a:cubicBezTo>
                    <a:pt x="533" y="17"/>
                    <a:pt x="533" y="17"/>
                    <a:pt x="533" y="17"/>
                  </a:cubicBezTo>
                  <a:cubicBezTo>
                    <a:pt x="533" y="17"/>
                    <a:pt x="532" y="16"/>
                    <a:pt x="533" y="16"/>
                  </a:cubicBezTo>
                  <a:cubicBezTo>
                    <a:pt x="534" y="16"/>
                    <a:pt x="535" y="17"/>
                    <a:pt x="536" y="17"/>
                  </a:cubicBezTo>
                  <a:cubicBezTo>
                    <a:pt x="536" y="17"/>
                    <a:pt x="536" y="17"/>
                    <a:pt x="537" y="17"/>
                  </a:cubicBezTo>
                  <a:cubicBezTo>
                    <a:pt x="537" y="17"/>
                    <a:pt x="537" y="17"/>
                    <a:pt x="538" y="17"/>
                  </a:cubicBezTo>
                  <a:cubicBezTo>
                    <a:pt x="539" y="17"/>
                    <a:pt x="539" y="17"/>
                    <a:pt x="540" y="18"/>
                  </a:cubicBezTo>
                  <a:cubicBezTo>
                    <a:pt x="540" y="18"/>
                    <a:pt x="541" y="18"/>
                    <a:pt x="541" y="18"/>
                  </a:cubicBezTo>
                  <a:cubicBezTo>
                    <a:pt x="541" y="18"/>
                    <a:pt x="542" y="18"/>
                    <a:pt x="542" y="18"/>
                  </a:cubicBezTo>
                  <a:cubicBezTo>
                    <a:pt x="542" y="18"/>
                    <a:pt x="543" y="18"/>
                    <a:pt x="543" y="17"/>
                  </a:cubicBezTo>
                  <a:cubicBezTo>
                    <a:pt x="542" y="17"/>
                    <a:pt x="541" y="16"/>
                    <a:pt x="541" y="16"/>
                  </a:cubicBezTo>
                  <a:cubicBezTo>
                    <a:pt x="540" y="16"/>
                    <a:pt x="540" y="15"/>
                    <a:pt x="540" y="16"/>
                  </a:cubicBezTo>
                  <a:cubicBezTo>
                    <a:pt x="540" y="16"/>
                    <a:pt x="540" y="16"/>
                    <a:pt x="540" y="16"/>
                  </a:cubicBezTo>
                  <a:cubicBezTo>
                    <a:pt x="540" y="16"/>
                    <a:pt x="540" y="17"/>
                    <a:pt x="539" y="16"/>
                  </a:cubicBezTo>
                  <a:cubicBezTo>
                    <a:pt x="539" y="16"/>
                    <a:pt x="539" y="16"/>
                    <a:pt x="539" y="16"/>
                  </a:cubicBezTo>
                  <a:cubicBezTo>
                    <a:pt x="538" y="15"/>
                    <a:pt x="538" y="15"/>
                    <a:pt x="537" y="14"/>
                  </a:cubicBezTo>
                  <a:cubicBezTo>
                    <a:pt x="536" y="14"/>
                    <a:pt x="536" y="14"/>
                    <a:pt x="535" y="14"/>
                  </a:cubicBezTo>
                  <a:cubicBezTo>
                    <a:pt x="534" y="14"/>
                    <a:pt x="533" y="13"/>
                    <a:pt x="533" y="14"/>
                  </a:cubicBezTo>
                  <a:cubicBezTo>
                    <a:pt x="533" y="14"/>
                    <a:pt x="533" y="14"/>
                    <a:pt x="533" y="14"/>
                  </a:cubicBezTo>
                  <a:cubicBezTo>
                    <a:pt x="533" y="14"/>
                    <a:pt x="532" y="15"/>
                    <a:pt x="532" y="14"/>
                  </a:cubicBezTo>
                  <a:cubicBezTo>
                    <a:pt x="532" y="14"/>
                    <a:pt x="531" y="13"/>
                    <a:pt x="530" y="13"/>
                  </a:cubicBezTo>
                  <a:cubicBezTo>
                    <a:pt x="529" y="13"/>
                    <a:pt x="529" y="12"/>
                    <a:pt x="528" y="12"/>
                  </a:cubicBezTo>
                  <a:cubicBezTo>
                    <a:pt x="527" y="12"/>
                    <a:pt x="527" y="12"/>
                    <a:pt x="527" y="12"/>
                  </a:cubicBezTo>
                  <a:cubicBezTo>
                    <a:pt x="526" y="12"/>
                    <a:pt x="525" y="12"/>
                    <a:pt x="525" y="12"/>
                  </a:cubicBezTo>
                  <a:cubicBezTo>
                    <a:pt x="525" y="12"/>
                    <a:pt x="524" y="12"/>
                    <a:pt x="524" y="12"/>
                  </a:cubicBezTo>
                  <a:cubicBezTo>
                    <a:pt x="524" y="12"/>
                    <a:pt x="523" y="12"/>
                    <a:pt x="523" y="12"/>
                  </a:cubicBezTo>
                  <a:cubicBezTo>
                    <a:pt x="523" y="12"/>
                    <a:pt x="523" y="11"/>
                    <a:pt x="523" y="11"/>
                  </a:cubicBezTo>
                  <a:cubicBezTo>
                    <a:pt x="522" y="11"/>
                    <a:pt x="522" y="10"/>
                    <a:pt x="521" y="10"/>
                  </a:cubicBezTo>
                  <a:cubicBezTo>
                    <a:pt x="520" y="10"/>
                    <a:pt x="519" y="10"/>
                    <a:pt x="519" y="10"/>
                  </a:cubicBezTo>
                  <a:cubicBezTo>
                    <a:pt x="518" y="10"/>
                    <a:pt x="517" y="9"/>
                    <a:pt x="516" y="9"/>
                  </a:cubicBezTo>
                  <a:cubicBezTo>
                    <a:pt x="516" y="9"/>
                    <a:pt x="515" y="9"/>
                    <a:pt x="514" y="9"/>
                  </a:cubicBezTo>
                  <a:cubicBezTo>
                    <a:pt x="512" y="9"/>
                    <a:pt x="511" y="9"/>
                    <a:pt x="510" y="9"/>
                  </a:cubicBezTo>
                  <a:cubicBezTo>
                    <a:pt x="509" y="9"/>
                    <a:pt x="509" y="10"/>
                    <a:pt x="508" y="10"/>
                  </a:cubicBezTo>
                  <a:cubicBezTo>
                    <a:pt x="507" y="10"/>
                    <a:pt x="507" y="9"/>
                    <a:pt x="506" y="9"/>
                  </a:cubicBezTo>
                  <a:cubicBezTo>
                    <a:pt x="505" y="9"/>
                    <a:pt x="504" y="9"/>
                    <a:pt x="503" y="9"/>
                  </a:cubicBezTo>
                  <a:cubicBezTo>
                    <a:pt x="502" y="9"/>
                    <a:pt x="500" y="9"/>
                    <a:pt x="498" y="9"/>
                  </a:cubicBezTo>
                  <a:cubicBezTo>
                    <a:pt x="496" y="9"/>
                    <a:pt x="496" y="9"/>
                    <a:pt x="495" y="9"/>
                  </a:cubicBezTo>
                  <a:cubicBezTo>
                    <a:pt x="495" y="9"/>
                    <a:pt x="495" y="9"/>
                    <a:pt x="495" y="9"/>
                  </a:cubicBezTo>
                  <a:cubicBezTo>
                    <a:pt x="495" y="9"/>
                    <a:pt x="495" y="10"/>
                    <a:pt x="495" y="10"/>
                  </a:cubicBezTo>
                  <a:cubicBezTo>
                    <a:pt x="495" y="10"/>
                    <a:pt x="496" y="10"/>
                    <a:pt x="496" y="10"/>
                  </a:cubicBezTo>
                  <a:cubicBezTo>
                    <a:pt x="495" y="10"/>
                    <a:pt x="495" y="11"/>
                    <a:pt x="495" y="11"/>
                  </a:cubicBezTo>
                  <a:cubicBezTo>
                    <a:pt x="494" y="10"/>
                    <a:pt x="494" y="10"/>
                    <a:pt x="493" y="10"/>
                  </a:cubicBezTo>
                  <a:cubicBezTo>
                    <a:pt x="492" y="10"/>
                    <a:pt x="491" y="10"/>
                    <a:pt x="490" y="10"/>
                  </a:cubicBezTo>
                  <a:cubicBezTo>
                    <a:pt x="490" y="10"/>
                    <a:pt x="490" y="11"/>
                    <a:pt x="489" y="11"/>
                  </a:cubicBezTo>
                  <a:cubicBezTo>
                    <a:pt x="488" y="11"/>
                    <a:pt x="488" y="11"/>
                    <a:pt x="487" y="11"/>
                  </a:cubicBezTo>
                  <a:cubicBezTo>
                    <a:pt x="486" y="11"/>
                    <a:pt x="486" y="11"/>
                    <a:pt x="486" y="10"/>
                  </a:cubicBezTo>
                  <a:cubicBezTo>
                    <a:pt x="486" y="10"/>
                    <a:pt x="486" y="10"/>
                    <a:pt x="486" y="10"/>
                  </a:cubicBezTo>
                  <a:cubicBezTo>
                    <a:pt x="486" y="10"/>
                    <a:pt x="487" y="10"/>
                    <a:pt x="487" y="10"/>
                  </a:cubicBezTo>
                  <a:cubicBezTo>
                    <a:pt x="487" y="10"/>
                    <a:pt x="487" y="10"/>
                    <a:pt x="487" y="10"/>
                  </a:cubicBezTo>
                  <a:cubicBezTo>
                    <a:pt x="488" y="10"/>
                    <a:pt x="488" y="9"/>
                    <a:pt x="488" y="9"/>
                  </a:cubicBezTo>
                  <a:cubicBezTo>
                    <a:pt x="489" y="9"/>
                    <a:pt x="489" y="8"/>
                    <a:pt x="489" y="8"/>
                  </a:cubicBezTo>
                  <a:cubicBezTo>
                    <a:pt x="489" y="7"/>
                    <a:pt x="489" y="7"/>
                    <a:pt x="488" y="7"/>
                  </a:cubicBezTo>
                  <a:cubicBezTo>
                    <a:pt x="488" y="7"/>
                    <a:pt x="487" y="6"/>
                    <a:pt x="487" y="6"/>
                  </a:cubicBezTo>
                  <a:cubicBezTo>
                    <a:pt x="486" y="6"/>
                    <a:pt x="485" y="6"/>
                    <a:pt x="484" y="6"/>
                  </a:cubicBezTo>
                  <a:cubicBezTo>
                    <a:pt x="483" y="6"/>
                    <a:pt x="482" y="6"/>
                    <a:pt x="481" y="6"/>
                  </a:cubicBezTo>
                  <a:cubicBezTo>
                    <a:pt x="480" y="6"/>
                    <a:pt x="479" y="6"/>
                    <a:pt x="478" y="7"/>
                  </a:cubicBezTo>
                  <a:cubicBezTo>
                    <a:pt x="478" y="7"/>
                    <a:pt x="475" y="7"/>
                    <a:pt x="475" y="7"/>
                  </a:cubicBezTo>
                  <a:cubicBezTo>
                    <a:pt x="475" y="6"/>
                    <a:pt x="475" y="6"/>
                    <a:pt x="475" y="6"/>
                  </a:cubicBezTo>
                  <a:cubicBezTo>
                    <a:pt x="475" y="6"/>
                    <a:pt x="475" y="6"/>
                    <a:pt x="475" y="6"/>
                  </a:cubicBezTo>
                  <a:cubicBezTo>
                    <a:pt x="474" y="6"/>
                    <a:pt x="474" y="6"/>
                    <a:pt x="474" y="6"/>
                  </a:cubicBezTo>
                  <a:cubicBezTo>
                    <a:pt x="473" y="6"/>
                    <a:pt x="473" y="6"/>
                    <a:pt x="472" y="6"/>
                  </a:cubicBezTo>
                  <a:cubicBezTo>
                    <a:pt x="471" y="6"/>
                    <a:pt x="470" y="6"/>
                    <a:pt x="470" y="6"/>
                  </a:cubicBezTo>
                  <a:cubicBezTo>
                    <a:pt x="469" y="6"/>
                    <a:pt x="468" y="6"/>
                    <a:pt x="468" y="6"/>
                  </a:cubicBezTo>
                  <a:cubicBezTo>
                    <a:pt x="468" y="6"/>
                    <a:pt x="467" y="7"/>
                    <a:pt x="467" y="6"/>
                  </a:cubicBezTo>
                  <a:cubicBezTo>
                    <a:pt x="466" y="6"/>
                    <a:pt x="466" y="5"/>
                    <a:pt x="467" y="6"/>
                  </a:cubicBezTo>
                  <a:cubicBezTo>
                    <a:pt x="467" y="6"/>
                    <a:pt x="469" y="6"/>
                    <a:pt x="469" y="6"/>
                  </a:cubicBezTo>
                  <a:cubicBezTo>
                    <a:pt x="470" y="6"/>
                    <a:pt x="471" y="5"/>
                    <a:pt x="472" y="5"/>
                  </a:cubicBezTo>
                  <a:cubicBezTo>
                    <a:pt x="473" y="5"/>
                    <a:pt x="473" y="4"/>
                    <a:pt x="474" y="4"/>
                  </a:cubicBezTo>
                  <a:cubicBezTo>
                    <a:pt x="474" y="4"/>
                    <a:pt x="475" y="4"/>
                    <a:pt x="475" y="4"/>
                  </a:cubicBezTo>
                  <a:cubicBezTo>
                    <a:pt x="475" y="4"/>
                    <a:pt x="476" y="4"/>
                    <a:pt x="476" y="4"/>
                  </a:cubicBezTo>
                  <a:cubicBezTo>
                    <a:pt x="476" y="4"/>
                    <a:pt x="476" y="4"/>
                    <a:pt x="475" y="4"/>
                  </a:cubicBezTo>
                  <a:cubicBezTo>
                    <a:pt x="475" y="3"/>
                    <a:pt x="475" y="3"/>
                    <a:pt x="475" y="3"/>
                  </a:cubicBezTo>
                  <a:cubicBezTo>
                    <a:pt x="474" y="3"/>
                    <a:pt x="474" y="3"/>
                    <a:pt x="474" y="3"/>
                  </a:cubicBezTo>
                  <a:cubicBezTo>
                    <a:pt x="474" y="3"/>
                    <a:pt x="473" y="2"/>
                    <a:pt x="473" y="2"/>
                  </a:cubicBezTo>
                  <a:cubicBezTo>
                    <a:pt x="472" y="2"/>
                    <a:pt x="471" y="2"/>
                    <a:pt x="470" y="2"/>
                  </a:cubicBezTo>
                  <a:cubicBezTo>
                    <a:pt x="469" y="2"/>
                    <a:pt x="468" y="2"/>
                    <a:pt x="467" y="2"/>
                  </a:cubicBezTo>
                  <a:cubicBezTo>
                    <a:pt x="466" y="2"/>
                    <a:pt x="465" y="2"/>
                    <a:pt x="465" y="1"/>
                  </a:cubicBezTo>
                  <a:cubicBezTo>
                    <a:pt x="464" y="1"/>
                    <a:pt x="464" y="1"/>
                    <a:pt x="464" y="1"/>
                  </a:cubicBezTo>
                  <a:cubicBezTo>
                    <a:pt x="463" y="1"/>
                    <a:pt x="463" y="0"/>
                    <a:pt x="463" y="1"/>
                  </a:cubicBezTo>
                  <a:cubicBezTo>
                    <a:pt x="462" y="1"/>
                    <a:pt x="462" y="2"/>
                    <a:pt x="461" y="1"/>
                  </a:cubicBezTo>
                  <a:cubicBezTo>
                    <a:pt x="460" y="1"/>
                    <a:pt x="460" y="0"/>
                    <a:pt x="459" y="0"/>
                  </a:cubicBezTo>
                  <a:cubicBezTo>
                    <a:pt x="459" y="0"/>
                    <a:pt x="458" y="1"/>
                    <a:pt x="458" y="1"/>
                  </a:cubicBezTo>
                  <a:cubicBezTo>
                    <a:pt x="458" y="1"/>
                    <a:pt x="458" y="1"/>
                    <a:pt x="457" y="1"/>
                  </a:cubicBezTo>
                  <a:cubicBezTo>
                    <a:pt x="457" y="1"/>
                    <a:pt x="456" y="1"/>
                    <a:pt x="455" y="1"/>
                  </a:cubicBezTo>
                  <a:cubicBezTo>
                    <a:pt x="455" y="1"/>
                    <a:pt x="454" y="1"/>
                    <a:pt x="454" y="1"/>
                  </a:cubicBezTo>
                  <a:cubicBezTo>
                    <a:pt x="453" y="1"/>
                    <a:pt x="453" y="1"/>
                    <a:pt x="453" y="2"/>
                  </a:cubicBezTo>
                  <a:cubicBezTo>
                    <a:pt x="452" y="2"/>
                    <a:pt x="452" y="2"/>
                    <a:pt x="452" y="3"/>
                  </a:cubicBezTo>
                  <a:cubicBezTo>
                    <a:pt x="451" y="3"/>
                    <a:pt x="451" y="3"/>
                    <a:pt x="450" y="3"/>
                  </a:cubicBezTo>
                  <a:cubicBezTo>
                    <a:pt x="450" y="3"/>
                    <a:pt x="450" y="3"/>
                    <a:pt x="450" y="3"/>
                  </a:cubicBezTo>
                  <a:cubicBezTo>
                    <a:pt x="450" y="3"/>
                    <a:pt x="450" y="4"/>
                    <a:pt x="450" y="4"/>
                  </a:cubicBezTo>
                  <a:cubicBezTo>
                    <a:pt x="450" y="4"/>
                    <a:pt x="450" y="3"/>
                    <a:pt x="450" y="4"/>
                  </a:cubicBezTo>
                  <a:cubicBezTo>
                    <a:pt x="449" y="5"/>
                    <a:pt x="449" y="5"/>
                    <a:pt x="448" y="5"/>
                  </a:cubicBezTo>
                  <a:cubicBezTo>
                    <a:pt x="448" y="6"/>
                    <a:pt x="447" y="7"/>
                    <a:pt x="447" y="7"/>
                  </a:cubicBezTo>
                  <a:cubicBezTo>
                    <a:pt x="447" y="7"/>
                    <a:pt x="448" y="8"/>
                    <a:pt x="448" y="8"/>
                  </a:cubicBezTo>
                  <a:cubicBezTo>
                    <a:pt x="449" y="8"/>
                    <a:pt x="449" y="9"/>
                    <a:pt x="450" y="9"/>
                  </a:cubicBezTo>
                  <a:cubicBezTo>
                    <a:pt x="450" y="9"/>
                    <a:pt x="451" y="9"/>
                    <a:pt x="451" y="9"/>
                  </a:cubicBezTo>
                  <a:cubicBezTo>
                    <a:pt x="451" y="9"/>
                    <a:pt x="452" y="9"/>
                    <a:pt x="452" y="9"/>
                  </a:cubicBezTo>
                  <a:cubicBezTo>
                    <a:pt x="452" y="9"/>
                    <a:pt x="452" y="10"/>
                    <a:pt x="452" y="10"/>
                  </a:cubicBezTo>
                  <a:cubicBezTo>
                    <a:pt x="452" y="10"/>
                    <a:pt x="452" y="10"/>
                    <a:pt x="453" y="10"/>
                  </a:cubicBezTo>
                  <a:cubicBezTo>
                    <a:pt x="454" y="10"/>
                    <a:pt x="455" y="10"/>
                    <a:pt x="456" y="10"/>
                  </a:cubicBezTo>
                  <a:cubicBezTo>
                    <a:pt x="456" y="10"/>
                    <a:pt x="457" y="11"/>
                    <a:pt x="457" y="11"/>
                  </a:cubicBezTo>
                  <a:cubicBezTo>
                    <a:pt x="458" y="11"/>
                    <a:pt x="459" y="11"/>
                    <a:pt x="459" y="11"/>
                  </a:cubicBezTo>
                  <a:cubicBezTo>
                    <a:pt x="460" y="11"/>
                    <a:pt x="461" y="11"/>
                    <a:pt x="461" y="11"/>
                  </a:cubicBezTo>
                  <a:cubicBezTo>
                    <a:pt x="461" y="11"/>
                    <a:pt x="462" y="12"/>
                    <a:pt x="461" y="12"/>
                  </a:cubicBezTo>
                  <a:cubicBezTo>
                    <a:pt x="460" y="12"/>
                    <a:pt x="459" y="12"/>
                    <a:pt x="458" y="12"/>
                  </a:cubicBezTo>
                  <a:cubicBezTo>
                    <a:pt x="457" y="12"/>
                    <a:pt x="455" y="12"/>
                    <a:pt x="454" y="12"/>
                  </a:cubicBezTo>
                  <a:cubicBezTo>
                    <a:pt x="453" y="12"/>
                    <a:pt x="452" y="12"/>
                    <a:pt x="451" y="12"/>
                  </a:cubicBezTo>
                  <a:cubicBezTo>
                    <a:pt x="451" y="11"/>
                    <a:pt x="451" y="11"/>
                    <a:pt x="449" y="11"/>
                  </a:cubicBezTo>
                  <a:cubicBezTo>
                    <a:pt x="448" y="11"/>
                    <a:pt x="447" y="11"/>
                    <a:pt x="446" y="11"/>
                  </a:cubicBezTo>
                  <a:cubicBezTo>
                    <a:pt x="445" y="11"/>
                    <a:pt x="444" y="11"/>
                    <a:pt x="443" y="11"/>
                  </a:cubicBezTo>
                  <a:cubicBezTo>
                    <a:pt x="441" y="11"/>
                    <a:pt x="440" y="11"/>
                    <a:pt x="440" y="11"/>
                  </a:cubicBezTo>
                  <a:cubicBezTo>
                    <a:pt x="440" y="11"/>
                    <a:pt x="439" y="11"/>
                    <a:pt x="439" y="11"/>
                  </a:cubicBezTo>
                  <a:cubicBezTo>
                    <a:pt x="439" y="11"/>
                    <a:pt x="439" y="11"/>
                    <a:pt x="439" y="11"/>
                  </a:cubicBezTo>
                  <a:cubicBezTo>
                    <a:pt x="439" y="11"/>
                    <a:pt x="438" y="11"/>
                    <a:pt x="439" y="11"/>
                  </a:cubicBezTo>
                  <a:cubicBezTo>
                    <a:pt x="439" y="11"/>
                    <a:pt x="439" y="12"/>
                    <a:pt x="440" y="12"/>
                  </a:cubicBezTo>
                  <a:cubicBezTo>
                    <a:pt x="441" y="12"/>
                    <a:pt x="443" y="12"/>
                    <a:pt x="443" y="12"/>
                  </a:cubicBezTo>
                  <a:cubicBezTo>
                    <a:pt x="443" y="12"/>
                    <a:pt x="444" y="12"/>
                    <a:pt x="444" y="12"/>
                  </a:cubicBezTo>
                  <a:cubicBezTo>
                    <a:pt x="445" y="13"/>
                    <a:pt x="445" y="13"/>
                    <a:pt x="446" y="13"/>
                  </a:cubicBezTo>
                  <a:cubicBezTo>
                    <a:pt x="447" y="13"/>
                    <a:pt x="447" y="13"/>
                    <a:pt x="448" y="13"/>
                  </a:cubicBezTo>
                  <a:cubicBezTo>
                    <a:pt x="448" y="14"/>
                    <a:pt x="448" y="14"/>
                    <a:pt x="448" y="14"/>
                  </a:cubicBezTo>
                  <a:cubicBezTo>
                    <a:pt x="448" y="14"/>
                    <a:pt x="450" y="14"/>
                    <a:pt x="449" y="14"/>
                  </a:cubicBezTo>
                  <a:cubicBezTo>
                    <a:pt x="448" y="14"/>
                    <a:pt x="448" y="14"/>
                    <a:pt x="447" y="14"/>
                  </a:cubicBezTo>
                  <a:cubicBezTo>
                    <a:pt x="447" y="14"/>
                    <a:pt x="446" y="14"/>
                    <a:pt x="445" y="14"/>
                  </a:cubicBezTo>
                  <a:cubicBezTo>
                    <a:pt x="445" y="14"/>
                    <a:pt x="444" y="15"/>
                    <a:pt x="444" y="14"/>
                  </a:cubicBezTo>
                  <a:cubicBezTo>
                    <a:pt x="443" y="14"/>
                    <a:pt x="442" y="13"/>
                    <a:pt x="442" y="13"/>
                  </a:cubicBezTo>
                  <a:cubicBezTo>
                    <a:pt x="441" y="13"/>
                    <a:pt x="440" y="13"/>
                    <a:pt x="439" y="13"/>
                  </a:cubicBezTo>
                  <a:cubicBezTo>
                    <a:pt x="439" y="14"/>
                    <a:pt x="437" y="14"/>
                    <a:pt x="437" y="14"/>
                  </a:cubicBezTo>
                  <a:cubicBezTo>
                    <a:pt x="436" y="15"/>
                    <a:pt x="435" y="15"/>
                    <a:pt x="434" y="15"/>
                  </a:cubicBezTo>
                  <a:cubicBezTo>
                    <a:pt x="434" y="15"/>
                    <a:pt x="432" y="14"/>
                    <a:pt x="432" y="15"/>
                  </a:cubicBezTo>
                  <a:cubicBezTo>
                    <a:pt x="431" y="15"/>
                    <a:pt x="431" y="15"/>
                    <a:pt x="431" y="15"/>
                  </a:cubicBezTo>
                  <a:cubicBezTo>
                    <a:pt x="430" y="15"/>
                    <a:pt x="429" y="15"/>
                    <a:pt x="429" y="15"/>
                  </a:cubicBezTo>
                  <a:cubicBezTo>
                    <a:pt x="429" y="15"/>
                    <a:pt x="429" y="15"/>
                    <a:pt x="428" y="15"/>
                  </a:cubicBezTo>
                  <a:cubicBezTo>
                    <a:pt x="427" y="15"/>
                    <a:pt x="426" y="15"/>
                    <a:pt x="425" y="15"/>
                  </a:cubicBezTo>
                  <a:cubicBezTo>
                    <a:pt x="424" y="16"/>
                    <a:pt x="424" y="16"/>
                    <a:pt x="423" y="16"/>
                  </a:cubicBezTo>
                  <a:cubicBezTo>
                    <a:pt x="423" y="16"/>
                    <a:pt x="423" y="16"/>
                    <a:pt x="423" y="16"/>
                  </a:cubicBezTo>
                  <a:cubicBezTo>
                    <a:pt x="423" y="16"/>
                    <a:pt x="423" y="15"/>
                    <a:pt x="424" y="15"/>
                  </a:cubicBezTo>
                  <a:cubicBezTo>
                    <a:pt x="424" y="15"/>
                    <a:pt x="425" y="15"/>
                    <a:pt x="425" y="15"/>
                  </a:cubicBezTo>
                  <a:cubicBezTo>
                    <a:pt x="425" y="15"/>
                    <a:pt x="426" y="14"/>
                    <a:pt x="425" y="14"/>
                  </a:cubicBezTo>
                  <a:cubicBezTo>
                    <a:pt x="424" y="14"/>
                    <a:pt x="423" y="14"/>
                    <a:pt x="423" y="14"/>
                  </a:cubicBezTo>
                  <a:cubicBezTo>
                    <a:pt x="423" y="14"/>
                    <a:pt x="422" y="14"/>
                    <a:pt x="422" y="14"/>
                  </a:cubicBezTo>
                  <a:cubicBezTo>
                    <a:pt x="421" y="14"/>
                    <a:pt x="420" y="14"/>
                    <a:pt x="419" y="14"/>
                  </a:cubicBezTo>
                  <a:cubicBezTo>
                    <a:pt x="419" y="14"/>
                    <a:pt x="418" y="14"/>
                    <a:pt x="417" y="14"/>
                  </a:cubicBezTo>
                  <a:cubicBezTo>
                    <a:pt x="416" y="14"/>
                    <a:pt x="415" y="13"/>
                    <a:pt x="415" y="14"/>
                  </a:cubicBezTo>
                  <a:cubicBezTo>
                    <a:pt x="414" y="14"/>
                    <a:pt x="414" y="15"/>
                    <a:pt x="413" y="15"/>
                  </a:cubicBezTo>
                  <a:cubicBezTo>
                    <a:pt x="413" y="15"/>
                    <a:pt x="412" y="14"/>
                    <a:pt x="411" y="14"/>
                  </a:cubicBezTo>
                  <a:cubicBezTo>
                    <a:pt x="411" y="14"/>
                    <a:pt x="410" y="14"/>
                    <a:pt x="410" y="14"/>
                  </a:cubicBezTo>
                  <a:cubicBezTo>
                    <a:pt x="409" y="14"/>
                    <a:pt x="408" y="14"/>
                    <a:pt x="408" y="14"/>
                  </a:cubicBezTo>
                  <a:cubicBezTo>
                    <a:pt x="408" y="14"/>
                    <a:pt x="408" y="15"/>
                    <a:pt x="407" y="14"/>
                  </a:cubicBezTo>
                  <a:cubicBezTo>
                    <a:pt x="407" y="14"/>
                    <a:pt x="406" y="14"/>
                    <a:pt x="405" y="14"/>
                  </a:cubicBezTo>
                  <a:cubicBezTo>
                    <a:pt x="405" y="14"/>
                    <a:pt x="404" y="14"/>
                    <a:pt x="405" y="14"/>
                  </a:cubicBezTo>
                  <a:cubicBezTo>
                    <a:pt x="405" y="15"/>
                    <a:pt x="406" y="15"/>
                    <a:pt x="407" y="15"/>
                  </a:cubicBezTo>
                  <a:cubicBezTo>
                    <a:pt x="407" y="15"/>
                    <a:pt x="408" y="15"/>
                    <a:pt x="408" y="15"/>
                  </a:cubicBezTo>
                  <a:cubicBezTo>
                    <a:pt x="408" y="15"/>
                    <a:pt x="409" y="15"/>
                    <a:pt x="410" y="15"/>
                  </a:cubicBezTo>
                  <a:cubicBezTo>
                    <a:pt x="411" y="15"/>
                    <a:pt x="411" y="16"/>
                    <a:pt x="411" y="16"/>
                  </a:cubicBezTo>
                  <a:cubicBezTo>
                    <a:pt x="411" y="17"/>
                    <a:pt x="410" y="17"/>
                    <a:pt x="410" y="17"/>
                  </a:cubicBezTo>
                  <a:cubicBezTo>
                    <a:pt x="409" y="17"/>
                    <a:pt x="409" y="17"/>
                    <a:pt x="407" y="17"/>
                  </a:cubicBezTo>
                  <a:cubicBezTo>
                    <a:pt x="406" y="17"/>
                    <a:pt x="404" y="17"/>
                    <a:pt x="403" y="17"/>
                  </a:cubicBezTo>
                  <a:cubicBezTo>
                    <a:pt x="401" y="18"/>
                    <a:pt x="401" y="18"/>
                    <a:pt x="400" y="18"/>
                  </a:cubicBezTo>
                  <a:cubicBezTo>
                    <a:pt x="399" y="18"/>
                    <a:pt x="398" y="18"/>
                    <a:pt x="397" y="18"/>
                  </a:cubicBezTo>
                  <a:cubicBezTo>
                    <a:pt x="396" y="18"/>
                    <a:pt x="396" y="18"/>
                    <a:pt x="394" y="18"/>
                  </a:cubicBezTo>
                  <a:cubicBezTo>
                    <a:pt x="393" y="18"/>
                    <a:pt x="391" y="18"/>
                    <a:pt x="390" y="18"/>
                  </a:cubicBezTo>
                  <a:cubicBezTo>
                    <a:pt x="389" y="18"/>
                    <a:pt x="386" y="20"/>
                    <a:pt x="385" y="20"/>
                  </a:cubicBezTo>
                  <a:cubicBezTo>
                    <a:pt x="384" y="20"/>
                    <a:pt x="383" y="19"/>
                    <a:pt x="382" y="20"/>
                  </a:cubicBezTo>
                  <a:cubicBezTo>
                    <a:pt x="382" y="21"/>
                    <a:pt x="381" y="22"/>
                    <a:pt x="380" y="22"/>
                  </a:cubicBezTo>
                  <a:cubicBezTo>
                    <a:pt x="379" y="23"/>
                    <a:pt x="378" y="23"/>
                    <a:pt x="377" y="23"/>
                  </a:cubicBezTo>
                  <a:cubicBezTo>
                    <a:pt x="376" y="23"/>
                    <a:pt x="376" y="22"/>
                    <a:pt x="375" y="22"/>
                  </a:cubicBezTo>
                  <a:cubicBezTo>
                    <a:pt x="375" y="22"/>
                    <a:pt x="374" y="22"/>
                    <a:pt x="373" y="22"/>
                  </a:cubicBezTo>
                  <a:cubicBezTo>
                    <a:pt x="373" y="22"/>
                    <a:pt x="373" y="23"/>
                    <a:pt x="374" y="23"/>
                  </a:cubicBezTo>
                  <a:cubicBezTo>
                    <a:pt x="374" y="23"/>
                    <a:pt x="375" y="22"/>
                    <a:pt x="375" y="23"/>
                  </a:cubicBezTo>
                  <a:cubicBezTo>
                    <a:pt x="375" y="24"/>
                    <a:pt x="375" y="24"/>
                    <a:pt x="375" y="24"/>
                  </a:cubicBezTo>
                  <a:cubicBezTo>
                    <a:pt x="375" y="24"/>
                    <a:pt x="375" y="25"/>
                    <a:pt x="374" y="25"/>
                  </a:cubicBezTo>
                  <a:cubicBezTo>
                    <a:pt x="373" y="25"/>
                    <a:pt x="372" y="25"/>
                    <a:pt x="372" y="25"/>
                  </a:cubicBezTo>
                  <a:cubicBezTo>
                    <a:pt x="371" y="25"/>
                    <a:pt x="370" y="25"/>
                    <a:pt x="370" y="25"/>
                  </a:cubicBezTo>
                  <a:cubicBezTo>
                    <a:pt x="369" y="25"/>
                    <a:pt x="369" y="25"/>
                    <a:pt x="369" y="25"/>
                  </a:cubicBezTo>
                  <a:cubicBezTo>
                    <a:pt x="368" y="26"/>
                    <a:pt x="368" y="26"/>
                    <a:pt x="368" y="26"/>
                  </a:cubicBezTo>
                  <a:cubicBezTo>
                    <a:pt x="368" y="26"/>
                    <a:pt x="368" y="27"/>
                    <a:pt x="369" y="27"/>
                  </a:cubicBezTo>
                  <a:cubicBezTo>
                    <a:pt x="371" y="27"/>
                    <a:pt x="373" y="27"/>
                    <a:pt x="373" y="27"/>
                  </a:cubicBezTo>
                  <a:cubicBezTo>
                    <a:pt x="374" y="27"/>
                    <a:pt x="375" y="27"/>
                    <a:pt x="375" y="27"/>
                  </a:cubicBezTo>
                  <a:cubicBezTo>
                    <a:pt x="374" y="28"/>
                    <a:pt x="374" y="28"/>
                    <a:pt x="374" y="28"/>
                  </a:cubicBezTo>
                  <a:cubicBezTo>
                    <a:pt x="374" y="28"/>
                    <a:pt x="373" y="28"/>
                    <a:pt x="374" y="29"/>
                  </a:cubicBezTo>
                  <a:cubicBezTo>
                    <a:pt x="374" y="29"/>
                    <a:pt x="374" y="29"/>
                    <a:pt x="375" y="29"/>
                  </a:cubicBezTo>
                  <a:cubicBezTo>
                    <a:pt x="376" y="29"/>
                    <a:pt x="377" y="29"/>
                    <a:pt x="377" y="29"/>
                  </a:cubicBezTo>
                  <a:cubicBezTo>
                    <a:pt x="378" y="30"/>
                    <a:pt x="378" y="30"/>
                    <a:pt x="378" y="30"/>
                  </a:cubicBezTo>
                  <a:cubicBezTo>
                    <a:pt x="378" y="30"/>
                    <a:pt x="378" y="31"/>
                    <a:pt x="379" y="31"/>
                  </a:cubicBezTo>
                  <a:cubicBezTo>
                    <a:pt x="380" y="31"/>
                    <a:pt x="381" y="31"/>
                    <a:pt x="381" y="32"/>
                  </a:cubicBezTo>
                  <a:cubicBezTo>
                    <a:pt x="381" y="32"/>
                    <a:pt x="382" y="32"/>
                    <a:pt x="382" y="32"/>
                  </a:cubicBezTo>
                  <a:cubicBezTo>
                    <a:pt x="383" y="32"/>
                    <a:pt x="382" y="32"/>
                    <a:pt x="382" y="32"/>
                  </a:cubicBezTo>
                  <a:cubicBezTo>
                    <a:pt x="382" y="33"/>
                    <a:pt x="382" y="33"/>
                    <a:pt x="381" y="33"/>
                  </a:cubicBezTo>
                  <a:cubicBezTo>
                    <a:pt x="380" y="33"/>
                    <a:pt x="378" y="32"/>
                    <a:pt x="377" y="33"/>
                  </a:cubicBezTo>
                  <a:cubicBezTo>
                    <a:pt x="376" y="33"/>
                    <a:pt x="374" y="33"/>
                    <a:pt x="374" y="33"/>
                  </a:cubicBezTo>
                  <a:cubicBezTo>
                    <a:pt x="373" y="34"/>
                    <a:pt x="373" y="34"/>
                    <a:pt x="372" y="34"/>
                  </a:cubicBezTo>
                  <a:cubicBezTo>
                    <a:pt x="371" y="34"/>
                    <a:pt x="370" y="34"/>
                    <a:pt x="369" y="34"/>
                  </a:cubicBezTo>
                  <a:cubicBezTo>
                    <a:pt x="368" y="34"/>
                    <a:pt x="367" y="34"/>
                    <a:pt x="366" y="34"/>
                  </a:cubicBezTo>
                  <a:cubicBezTo>
                    <a:pt x="364" y="34"/>
                    <a:pt x="364" y="34"/>
                    <a:pt x="362" y="34"/>
                  </a:cubicBezTo>
                  <a:cubicBezTo>
                    <a:pt x="360" y="34"/>
                    <a:pt x="358" y="35"/>
                    <a:pt x="355" y="35"/>
                  </a:cubicBezTo>
                  <a:cubicBezTo>
                    <a:pt x="352" y="35"/>
                    <a:pt x="351" y="35"/>
                    <a:pt x="349" y="35"/>
                  </a:cubicBezTo>
                  <a:cubicBezTo>
                    <a:pt x="347" y="35"/>
                    <a:pt x="343" y="35"/>
                    <a:pt x="343" y="35"/>
                  </a:cubicBezTo>
                  <a:cubicBezTo>
                    <a:pt x="342" y="35"/>
                    <a:pt x="340" y="35"/>
                    <a:pt x="340" y="36"/>
                  </a:cubicBezTo>
                  <a:cubicBezTo>
                    <a:pt x="340" y="36"/>
                    <a:pt x="341" y="36"/>
                    <a:pt x="341" y="37"/>
                  </a:cubicBezTo>
                  <a:cubicBezTo>
                    <a:pt x="341" y="37"/>
                    <a:pt x="341" y="37"/>
                    <a:pt x="341" y="38"/>
                  </a:cubicBezTo>
                  <a:cubicBezTo>
                    <a:pt x="341" y="38"/>
                    <a:pt x="341" y="38"/>
                    <a:pt x="342" y="39"/>
                  </a:cubicBezTo>
                  <a:cubicBezTo>
                    <a:pt x="343" y="39"/>
                    <a:pt x="343" y="39"/>
                    <a:pt x="343" y="39"/>
                  </a:cubicBezTo>
                  <a:cubicBezTo>
                    <a:pt x="344" y="39"/>
                    <a:pt x="344" y="40"/>
                    <a:pt x="345" y="40"/>
                  </a:cubicBezTo>
                  <a:cubicBezTo>
                    <a:pt x="345" y="40"/>
                    <a:pt x="347" y="40"/>
                    <a:pt x="347" y="41"/>
                  </a:cubicBezTo>
                  <a:cubicBezTo>
                    <a:pt x="347" y="41"/>
                    <a:pt x="346" y="43"/>
                    <a:pt x="347" y="44"/>
                  </a:cubicBezTo>
                  <a:cubicBezTo>
                    <a:pt x="348" y="44"/>
                    <a:pt x="349" y="44"/>
                    <a:pt x="350" y="45"/>
                  </a:cubicBezTo>
                  <a:cubicBezTo>
                    <a:pt x="351" y="45"/>
                    <a:pt x="351" y="46"/>
                    <a:pt x="352" y="46"/>
                  </a:cubicBezTo>
                  <a:cubicBezTo>
                    <a:pt x="352" y="46"/>
                    <a:pt x="353" y="46"/>
                    <a:pt x="354" y="46"/>
                  </a:cubicBezTo>
                  <a:cubicBezTo>
                    <a:pt x="355" y="46"/>
                    <a:pt x="357" y="46"/>
                    <a:pt x="358" y="46"/>
                  </a:cubicBezTo>
                  <a:cubicBezTo>
                    <a:pt x="359" y="47"/>
                    <a:pt x="361" y="46"/>
                    <a:pt x="362" y="48"/>
                  </a:cubicBezTo>
                  <a:cubicBezTo>
                    <a:pt x="362" y="49"/>
                    <a:pt x="363" y="49"/>
                    <a:pt x="364" y="49"/>
                  </a:cubicBezTo>
                  <a:cubicBezTo>
                    <a:pt x="365" y="50"/>
                    <a:pt x="365" y="50"/>
                    <a:pt x="366" y="51"/>
                  </a:cubicBezTo>
                  <a:cubicBezTo>
                    <a:pt x="366" y="51"/>
                    <a:pt x="367" y="52"/>
                    <a:pt x="366" y="52"/>
                  </a:cubicBezTo>
                  <a:cubicBezTo>
                    <a:pt x="365" y="52"/>
                    <a:pt x="364" y="51"/>
                    <a:pt x="362" y="52"/>
                  </a:cubicBezTo>
                  <a:cubicBezTo>
                    <a:pt x="360" y="52"/>
                    <a:pt x="359" y="52"/>
                    <a:pt x="358" y="52"/>
                  </a:cubicBezTo>
                  <a:cubicBezTo>
                    <a:pt x="357" y="52"/>
                    <a:pt x="355" y="51"/>
                    <a:pt x="353" y="50"/>
                  </a:cubicBezTo>
                  <a:cubicBezTo>
                    <a:pt x="352" y="49"/>
                    <a:pt x="351" y="49"/>
                    <a:pt x="349" y="49"/>
                  </a:cubicBezTo>
                  <a:cubicBezTo>
                    <a:pt x="347" y="49"/>
                    <a:pt x="347" y="49"/>
                    <a:pt x="345" y="48"/>
                  </a:cubicBezTo>
                  <a:cubicBezTo>
                    <a:pt x="343" y="47"/>
                    <a:pt x="343" y="47"/>
                    <a:pt x="342" y="46"/>
                  </a:cubicBezTo>
                  <a:cubicBezTo>
                    <a:pt x="341" y="46"/>
                    <a:pt x="339" y="46"/>
                    <a:pt x="338" y="46"/>
                  </a:cubicBezTo>
                  <a:cubicBezTo>
                    <a:pt x="337" y="46"/>
                    <a:pt x="337" y="45"/>
                    <a:pt x="336" y="46"/>
                  </a:cubicBezTo>
                  <a:cubicBezTo>
                    <a:pt x="335" y="46"/>
                    <a:pt x="333" y="46"/>
                    <a:pt x="333" y="46"/>
                  </a:cubicBezTo>
                  <a:cubicBezTo>
                    <a:pt x="332" y="46"/>
                    <a:pt x="332" y="45"/>
                    <a:pt x="331" y="46"/>
                  </a:cubicBezTo>
                  <a:cubicBezTo>
                    <a:pt x="331" y="46"/>
                    <a:pt x="331" y="47"/>
                    <a:pt x="330" y="48"/>
                  </a:cubicBezTo>
                  <a:cubicBezTo>
                    <a:pt x="330" y="48"/>
                    <a:pt x="330" y="48"/>
                    <a:pt x="329" y="48"/>
                  </a:cubicBezTo>
                  <a:cubicBezTo>
                    <a:pt x="329" y="48"/>
                    <a:pt x="328" y="48"/>
                    <a:pt x="329" y="48"/>
                  </a:cubicBezTo>
                  <a:cubicBezTo>
                    <a:pt x="330" y="49"/>
                    <a:pt x="330" y="49"/>
                    <a:pt x="331" y="49"/>
                  </a:cubicBezTo>
                  <a:cubicBezTo>
                    <a:pt x="331" y="49"/>
                    <a:pt x="333" y="49"/>
                    <a:pt x="334" y="49"/>
                  </a:cubicBezTo>
                  <a:cubicBezTo>
                    <a:pt x="334" y="49"/>
                    <a:pt x="334" y="50"/>
                    <a:pt x="334" y="50"/>
                  </a:cubicBezTo>
                  <a:cubicBezTo>
                    <a:pt x="334" y="51"/>
                    <a:pt x="334" y="51"/>
                    <a:pt x="333" y="51"/>
                  </a:cubicBezTo>
                  <a:cubicBezTo>
                    <a:pt x="332" y="51"/>
                    <a:pt x="331" y="50"/>
                    <a:pt x="330" y="50"/>
                  </a:cubicBezTo>
                  <a:cubicBezTo>
                    <a:pt x="329" y="50"/>
                    <a:pt x="329" y="50"/>
                    <a:pt x="328" y="50"/>
                  </a:cubicBezTo>
                  <a:cubicBezTo>
                    <a:pt x="327" y="50"/>
                    <a:pt x="327" y="49"/>
                    <a:pt x="327" y="49"/>
                  </a:cubicBezTo>
                  <a:cubicBezTo>
                    <a:pt x="326" y="49"/>
                    <a:pt x="326" y="49"/>
                    <a:pt x="325" y="49"/>
                  </a:cubicBezTo>
                  <a:cubicBezTo>
                    <a:pt x="324" y="49"/>
                    <a:pt x="323" y="49"/>
                    <a:pt x="323" y="49"/>
                  </a:cubicBezTo>
                  <a:cubicBezTo>
                    <a:pt x="322" y="49"/>
                    <a:pt x="322" y="49"/>
                    <a:pt x="321" y="50"/>
                  </a:cubicBezTo>
                  <a:cubicBezTo>
                    <a:pt x="320" y="50"/>
                    <a:pt x="320" y="50"/>
                    <a:pt x="320" y="50"/>
                  </a:cubicBezTo>
                  <a:cubicBezTo>
                    <a:pt x="321" y="51"/>
                    <a:pt x="321" y="50"/>
                    <a:pt x="322" y="51"/>
                  </a:cubicBezTo>
                  <a:cubicBezTo>
                    <a:pt x="322" y="52"/>
                    <a:pt x="322" y="53"/>
                    <a:pt x="325" y="54"/>
                  </a:cubicBezTo>
                  <a:cubicBezTo>
                    <a:pt x="327" y="55"/>
                    <a:pt x="331" y="55"/>
                    <a:pt x="332" y="55"/>
                  </a:cubicBezTo>
                  <a:cubicBezTo>
                    <a:pt x="334" y="56"/>
                    <a:pt x="334" y="56"/>
                    <a:pt x="335" y="56"/>
                  </a:cubicBezTo>
                  <a:cubicBezTo>
                    <a:pt x="336" y="56"/>
                    <a:pt x="337" y="55"/>
                    <a:pt x="338" y="56"/>
                  </a:cubicBezTo>
                  <a:cubicBezTo>
                    <a:pt x="338" y="56"/>
                    <a:pt x="338" y="56"/>
                    <a:pt x="339" y="56"/>
                  </a:cubicBezTo>
                  <a:cubicBezTo>
                    <a:pt x="340" y="57"/>
                    <a:pt x="340" y="56"/>
                    <a:pt x="341" y="57"/>
                  </a:cubicBezTo>
                  <a:cubicBezTo>
                    <a:pt x="341" y="58"/>
                    <a:pt x="342" y="58"/>
                    <a:pt x="342" y="59"/>
                  </a:cubicBezTo>
                  <a:cubicBezTo>
                    <a:pt x="343" y="59"/>
                    <a:pt x="344" y="59"/>
                    <a:pt x="345" y="59"/>
                  </a:cubicBezTo>
                  <a:cubicBezTo>
                    <a:pt x="346" y="59"/>
                    <a:pt x="346" y="58"/>
                    <a:pt x="346" y="58"/>
                  </a:cubicBezTo>
                  <a:cubicBezTo>
                    <a:pt x="346" y="59"/>
                    <a:pt x="346" y="59"/>
                    <a:pt x="345" y="60"/>
                  </a:cubicBezTo>
                  <a:cubicBezTo>
                    <a:pt x="344" y="60"/>
                    <a:pt x="343" y="60"/>
                    <a:pt x="342" y="60"/>
                  </a:cubicBezTo>
                  <a:cubicBezTo>
                    <a:pt x="341" y="60"/>
                    <a:pt x="340" y="60"/>
                    <a:pt x="339" y="59"/>
                  </a:cubicBezTo>
                  <a:cubicBezTo>
                    <a:pt x="338" y="58"/>
                    <a:pt x="337" y="57"/>
                    <a:pt x="336" y="57"/>
                  </a:cubicBezTo>
                  <a:cubicBezTo>
                    <a:pt x="335" y="57"/>
                    <a:pt x="333" y="57"/>
                    <a:pt x="333" y="57"/>
                  </a:cubicBezTo>
                  <a:cubicBezTo>
                    <a:pt x="332" y="57"/>
                    <a:pt x="332" y="58"/>
                    <a:pt x="331" y="57"/>
                  </a:cubicBezTo>
                  <a:cubicBezTo>
                    <a:pt x="331" y="57"/>
                    <a:pt x="331" y="57"/>
                    <a:pt x="330" y="57"/>
                  </a:cubicBezTo>
                  <a:cubicBezTo>
                    <a:pt x="329" y="57"/>
                    <a:pt x="327" y="56"/>
                    <a:pt x="326" y="56"/>
                  </a:cubicBezTo>
                  <a:cubicBezTo>
                    <a:pt x="325" y="56"/>
                    <a:pt x="324" y="56"/>
                    <a:pt x="323" y="56"/>
                  </a:cubicBezTo>
                  <a:cubicBezTo>
                    <a:pt x="322" y="56"/>
                    <a:pt x="321" y="57"/>
                    <a:pt x="320" y="56"/>
                  </a:cubicBezTo>
                  <a:cubicBezTo>
                    <a:pt x="319" y="55"/>
                    <a:pt x="319" y="55"/>
                    <a:pt x="319" y="55"/>
                  </a:cubicBezTo>
                  <a:cubicBezTo>
                    <a:pt x="319" y="54"/>
                    <a:pt x="319" y="54"/>
                    <a:pt x="319" y="53"/>
                  </a:cubicBezTo>
                  <a:cubicBezTo>
                    <a:pt x="319" y="53"/>
                    <a:pt x="318" y="53"/>
                    <a:pt x="317" y="52"/>
                  </a:cubicBezTo>
                  <a:cubicBezTo>
                    <a:pt x="317" y="52"/>
                    <a:pt x="316" y="52"/>
                    <a:pt x="316" y="51"/>
                  </a:cubicBezTo>
                  <a:cubicBezTo>
                    <a:pt x="316" y="50"/>
                    <a:pt x="315" y="50"/>
                    <a:pt x="316" y="49"/>
                  </a:cubicBezTo>
                  <a:cubicBezTo>
                    <a:pt x="316" y="49"/>
                    <a:pt x="316" y="48"/>
                    <a:pt x="316" y="48"/>
                  </a:cubicBezTo>
                  <a:cubicBezTo>
                    <a:pt x="316" y="47"/>
                    <a:pt x="316" y="47"/>
                    <a:pt x="316" y="46"/>
                  </a:cubicBezTo>
                  <a:cubicBezTo>
                    <a:pt x="316" y="46"/>
                    <a:pt x="315" y="45"/>
                    <a:pt x="314" y="44"/>
                  </a:cubicBezTo>
                  <a:cubicBezTo>
                    <a:pt x="313" y="43"/>
                    <a:pt x="313" y="43"/>
                    <a:pt x="312" y="42"/>
                  </a:cubicBezTo>
                  <a:cubicBezTo>
                    <a:pt x="311" y="42"/>
                    <a:pt x="310" y="42"/>
                    <a:pt x="309" y="42"/>
                  </a:cubicBezTo>
                  <a:cubicBezTo>
                    <a:pt x="308" y="42"/>
                    <a:pt x="308" y="42"/>
                    <a:pt x="307" y="42"/>
                  </a:cubicBezTo>
                  <a:cubicBezTo>
                    <a:pt x="307" y="42"/>
                    <a:pt x="306" y="42"/>
                    <a:pt x="306" y="42"/>
                  </a:cubicBezTo>
                  <a:cubicBezTo>
                    <a:pt x="306" y="42"/>
                    <a:pt x="306" y="43"/>
                    <a:pt x="307" y="43"/>
                  </a:cubicBezTo>
                  <a:cubicBezTo>
                    <a:pt x="308" y="43"/>
                    <a:pt x="308" y="43"/>
                    <a:pt x="309" y="44"/>
                  </a:cubicBezTo>
                  <a:cubicBezTo>
                    <a:pt x="310" y="45"/>
                    <a:pt x="311" y="46"/>
                    <a:pt x="311" y="47"/>
                  </a:cubicBezTo>
                  <a:cubicBezTo>
                    <a:pt x="311" y="47"/>
                    <a:pt x="312" y="48"/>
                    <a:pt x="311" y="48"/>
                  </a:cubicBezTo>
                  <a:cubicBezTo>
                    <a:pt x="310" y="49"/>
                    <a:pt x="310" y="49"/>
                    <a:pt x="309" y="50"/>
                  </a:cubicBezTo>
                  <a:cubicBezTo>
                    <a:pt x="308" y="50"/>
                    <a:pt x="308" y="50"/>
                    <a:pt x="306" y="50"/>
                  </a:cubicBezTo>
                  <a:cubicBezTo>
                    <a:pt x="305" y="50"/>
                    <a:pt x="304" y="50"/>
                    <a:pt x="304" y="51"/>
                  </a:cubicBezTo>
                  <a:cubicBezTo>
                    <a:pt x="304" y="51"/>
                    <a:pt x="304" y="52"/>
                    <a:pt x="304" y="52"/>
                  </a:cubicBezTo>
                  <a:cubicBezTo>
                    <a:pt x="304" y="52"/>
                    <a:pt x="304" y="53"/>
                    <a:pt x="304" y="53"/>
                  </a:cubicBezTo>
                  <a:cubicBezTo>
                    <a:pt x="303" y="54"/>
                    <a:pt x="302" y="54"/>
                    <a:pt x="303" y="55"/>
                  </a:cubicBezTo>
                  <a:cubicBezTo>
                    <a:pt x="303" y="55"/>
                    <a:pt x="304" y="55"/>
                    <a:pt x="304" y="55"/>
                  </a:cubicBezTo>
                  <a:cubicBezTo>
                    <a:pt x="304" y="55"/>
                    <a:pt x="311" y="59"/>
                    <a:pt x="312" y="60"/>
                  </a:cubicBezTo>
                  <a:cubicBezTo>
                    <a:pt x="313" y="60"/>
                    <a:pt x="315" y="60"/>
                    <a:pt x="316" y="61"/>
                  </a:cubicBezTo>
                  <a:cubicBezTo>
                    <a:pt x="316" y="61"/>
                    <a:pt x="316" y="63"/>
                    <a:pt x="316" y="64"/>
                  </a:cubicBezTo>
                  <a:cubicBezTo>
                    <a:pt x="315" y="64"/>
                    <a:pt x="313" y="66"/>
                    <a:pt x="314" y="67"/>
                  </a:cubicBezTo>
                  <a:cubicBezTo>
                    <a:pt x="315" y="68"/>
                    <a:pt x="315" y="68"/>
                    <a:pt x="315" y="69"/>
                  </a:cubicBezTo>
                  <a:cubicBezTo>
                    <a:pt x="315" y="71"/>
                    <a:pt x="315" y="71"/>
                    <a:pt x="316" y="71"/>
                  </a:cubicBezTo>
                  <a:cubicBezTo>
                    <a:pt x="317" y="72"/>
                    <a:pt x="319" y="72"/>
                    <a:pt x="319" y="73"/>
                  </a:cubicBezTo>
                  <a:cubicBezTo>
                    <a:pt x="319" y="73"/>
                    <a:pt x="319" y="74"/>
                    <a:pt x="320" y="75"/>
                  </a:cubicBezTo>
                  <a:cubicBezTo>
                    <a:pt x="320" y="75"/>
                    <a:pt x="320" y="76"/>
                    <a:pt x="321" y="76"/>
                  </a:cubicBezTo>
                  <a:cubicBezTo>
                    <a:pt x="322" y="76"/>
                    <a:pt x="323" y="76"/>
                    <a:pt x="323" y="76"/>
                  </a:cubicBezTo>
                  <a:cubicBezTo>
                    <a:pt x="323" y="76"/>
                    <a:pt x="323" y="75"/>
                    <a:pt x="324" y="75"/>
                  </a:cubicBezTo>
                  <a:cubicBezTo>
                    <a:pt x="325" y="76"/>
                    <a:pt x="326" y="76"/>
                    <a:pt x="326" y="76"/>
                  </a:cubicBezTo>
                  <a:cubicBezTo>
                    <a:pt x="327" y="76"/>
                    <a:pt x="328" y="76"/>
                    <a:pt x="328" y="76"/>
                  </a:cubicBezTo>
                  <a:cubicBezTo>
                    <a:pt x="329" y="76"/>
                    <a:pt x="329" y="75"/>
                    <a:pt x="330" y="75"/>
                  </a:cubicBezTo>
                  <a:cubicBezTo>
                    <a:pt x="330" y="75"/>
                    <a:pt x="331" y="74"/>
                    <a:pt x="332" y="74"/>
                  </a:cubicBezTo>
                  <a:cubicBezTo>
                    <a:pt x="333" y="74"/>
                    <a:pt x="336" y="74"/>
                    <a:pt x="337" y="75"/>
                  </a:cubicBezTo>
                  <a:cubicBezTo>
                    <a:pt x="338" y="76"/>
                    <a:pt x="340" y="75"/>
                    <a:pt x="341" y="76"/>
                  </a:cubicBezTo>
                  <a:cubicBezTo>
                    <a:pt x="342" y="76"/>
                    <a:pt x="342" y="77"/>
                    <a:pt x="343" y="77"/>
                  </a:cubicBezTo>
                  <a:cubicBezTo>
                    <a:pt x="344" y="77"/>
                    <a:pt x="344" y="77"/>
                    <a:pt x="346" y="77"/>
                  </a:cubicBezTo>
                  <a:cubicBezTo>
                    <a:pt x="348" y="78"/>
                    <a:pt x="347" y="77"/>
                    <a:pt x="349" y="78"/>
                  </a:cubicBezTo>
                  <a:cubicBezTo>
                    <a:pt x="350" y="79"/>
                    <a:pt x="350" y="79"/>
                    <a:pt x="351" y="80"/>
                  </a:cubicBezTo>
                  <a:cubicBezTo>
                    <a:pt x="352" y="81"/>
                    <a:pt x="353" y="82"/>
                    <a:pt x="354" y="83"/>
                  </a:cubicBezTo>
                  <a:cubicBezTo>
                    <a:pt x="355" y="83"/>
                    <a:pt x="355" y="83"/>
                    <a:pt x="355" y="84"/>
                  </a:cubicBezTo>
                  <a:cubicBezTo>
                    <a:pt x="354" y="84"/>
                    <a:pt x="354" y="84"/>
                    <a:pt x="353" y="84"/>
                  </a:cubicBezTo>
                  <a:cubicBezTo>
                    <a:pt x="353" y="84"/>
                    <a:pt x="353" y="85"/>
                    <a:pt x="353" y="85"/>
                  </a:cubicBezTo>
                  <a:cubicBezTo>
                    <a:pt x="353" y="86"/>
                    <a:pt x="353" y="86"/>
                    <a:pt x="353" y="86"/>
                  </a:cubicBezTo>
                  <a:cubicBezTo>
                    <a:pt x="353" y="87"/>
                    <a:pt x="353" y="87"/>
                    <a:pt x="353" y="88"/>
                  </a:cubicBezTo>
                  <a:cubicBezTo>
                    <a:pt x="354" y="88"/>
                    <a:pt x="354" y="89"/>
                    <a:pt x="355" y="89"/>
                  </a:cubicBezTo>
                  <a:cubicBezTo>
                    <a:pt x="355" y="88"/>
                    <a:pt x="356" y="88"/>
                    <a:pt x="356" y="88"/>
                  </a:cubicBezTo>
                  <a:cubicBezTo>
                    <a:pt x="356" y="88"/>
                    <a:pt x="357" y="89"/>
                    <a:pt x="358" y="89"/>
                  </a:cubicBezTo>
                  <a:cubicBezTo>
                    <a:pt x="359" y="89"/>
                    <a:pt x="359" y="89"/>
                    <a:pt x="360" y="89"/>
                  </a:cubicBezTo>
                  <a:cubicBezTo>
                    <a:pt x="361" y="89"/>
                    <a:pt x="361" y="89"/>
                    <a:pt x="362" y="89"/>
                  </a:cubicBezTo>
                  <a:cubicBezTo>
                    <a:pt x="363" y="89"/>
                    <a:pt x="363" y="89"/>
                    <a:pt x="364" y="89"/>
                  </a:cubicBezTo>
                  <a:cubicBezTo>
                    <a:pt x="364" y="89"/>
                    <a:pt x="365" y="90"/>
                    <a:pt x="366" y="90"/>
                  </a:cubicBezTo>
                  <a:cubicBezTo>
                    <a:pt x="366" y="90"/>
                    <a:pt x="368" y="90"/>
                    <a:pt x="367" y="91"/>
                  </a:cubicBezTo>
                  <a:cubicBezTo>
                    <a:pt x="366" y="91"/>
                    <a:pt x="365" y="90"/>
                    <a:pt x="364" y="90"/>
                  </a:cubicBezTo>
                  <a:cubicBezTo>
                    <a:pt x="363" y="90"/>
                    <a:pt x="362" y="90"/>
                    <a:pt x="361" y="90"/>
                  </a:cubicBezTo>
                  <a:cubicBezTo>
                    <a:pt x="359" y="90"/>
                    <a:pt x="359" y="90"/>
                    <a:pt x="358" y="90"/>
                  </a:cubicBezTo>
                  <a:cubicBezTo>
                    <a:pt x="357" y="90"/>
                    <a:pt x="357" y="90"/>
                    <a:pt x="356" y="89"/>
                  </a:cubicBezTo>
                  <a:cubicBezTo>
                    <a:pt x="356" y="89"/>
                    <a:pt x="355" y="89"/>
                    <a:pt x="355" y="89"/>
                  </a:cubicBezTo>
                  <a:cubicBezTo>
                    <a:pt x="354" y="89"/>
                    <a:pt x="354" y="89"/>
                    <a:pt x="353" y="88"/>
                  </a:cubicBezTo>
                  <a:cubicBezTo>
                    <a:pt x="352" y="88"/>
                    <a:pt x="352" y="88"/>
                    <a:pt x="351" y="87"/>
                  </a:cubicBezTo>
                  <a:cubicBezTo>
                    <a:pt x="351" y="86"/>
                    <a:pt x="351" y="85"/>
                    <a:pt x="350" y="85"/>
                  </a:cubicBezTo>
                  <a:cubicBezTo>
                    <a:pt x="350" y="84"/>
                    <a:pt x="350" y="84"/>
                    <a:pt x="349" y="83"/>
                  </a:cubicBezTo>
                  <a:cubicBezTo>
                    <a:pt x="349" y="82"/>
                    <a:pt x="349" y="81"/>
                    <a:pt x="348" y="80"/>
                  </a:cubicBezTo>
                  <a:cubicBezTo>
                    <a:pt x="347" y="80"/>
                    <a:pt x="347" y="80"/>
                    <a:pt x="346" y="80"/>
                  </a:cubicBezTo>
                  <a:cubicBezTo>
                    <a:pt x="344" y="79"/>
                    <a:pt x="344" y="79"/>
                    <a:pt x="343" y="78"/>
                  </a:cubicBezTo>
                  <a:cubicBezTo>
                    <a:pt x="341" y="77"/>
                    <a:pt x="341" y="76"/>
                    <a:pt x="341" y="76"/>
                  </a:cubicBezTo>
                  <a:cubicBezTo>
                    <a:pt x="340" y="76"/>
                    <a:pt x="339" y="76"/>
                    <a:pt x="338" y="76"/>
                  </a:cubicBezTo>
                  <a:cubicBezTo>
                    <a:pt x="337" y="76"/>
                    <a:pt x="337" y="76"/>
                    <a:pt x="334" y="77"/>
                  </a:cubicBezTo>
                  <a:cubicBezTo>
                    <a:pt x="332" y="78"/>
                    <a:pt x="330" y="78"/>
                    <a:pt x="329" y="78"/>
                  </a:cubicBezTo>
                  <a:cubicBezTo>
                    <a:pt x="328" y="79"/>
                    <a:pt x="327" y="79"/>
                    <a:pt x="327" y="79"/>
                  </a:cubicBezTo>
                  <a:cubicBezTo>
                    <a:pt x="327" y="80"/>
                    <a:pt x="327" y="80"/>
                    <a:pt x="328" y="80"/>
                  </a:cubicBezTo>
                  <a:cubicBezTo>
                    <a:pt x="328" y="80"/>
                    <a:pt x="328" y="81"/>
                    <a:pt x="328" y="82"/>
                  </a:cubicBezTo>
                  <a:cubicBezTo>
                    <a:pt x="328" y="82"/>
                    <a:pt x="328" y="82"/>
                    <a:pt x="329" y="83"/>
                  </a:cubicBezTo>
                  <a:cubicBezTo>
                    <a:pt x="330" y="84"/>
                    <a:pt x="330" y="82"/>
                    <a:pt x="332" y="84"/>
                  </a:cubicBezTo>
                  <a:cubicBezTo>
                    <a:pt x="334" y="87"/>
                    <a:pt x="335" y="88"/>
                    <a:pt x="334" y="89"/>
                  </a:cubicBezTo>
                  <a:cubicBezTo>
                    <a:pt x="333" y="90"/>
                    <a:pt x="332" y="90"/>
                    <a:pt x="332" y="91"/>
                  </a:cubicBezTo>
                  <a:cubicBezTo>
                    <a:pt x="331" y="92"/>
                    <a:pt x="330" y="92"/>
                    <a:pt x="330" y="93"/>
                  </a:cubicBezTo>
                  <a:cubicBezTo>
                    <a:pt x="331" y="94"/>
                    <a:pt x="331" y="96"/>
                    <a:pt x="330" y="97"/>
                  </a:cubicBezTo>
                  <a:cubicBezTo>
                    <a:pt x="329" y="97"/>
                    <a:pt x="327" y="98"/>
                    <a:pt x="326" y="99"/>
                  </a:cubicBezTo>
                  <a:cubicBezTo>
                    <a:pt x="325" y="99"/>
                    <a:pt x="323" y="99"/>
                    <a:pt x="323" y="100"/>
                  </a:cubicBezTo>
                  <a:cubicBezTo>
                    <a:pt x="323" y="100"/>
                    <a:pt x="323" y="100"/>
                    <a:pt x="323" y="101"/>
                  </a:cubicBezTo>
                  <a:cubicBezTo>
                    <a:pt x="323" y="101"/>
                    <a:pt x="323" y="102"/>
                    <a:pt x="322" y="102"/>
                  </a:cubicBezTo>
                  <a:cubicBezTo>
                    <a:pt x="321" y="103"/>
                    <a:pt x="320" y="103"/>
                    <a:pt x="320" y="102"/>
                  </a:cubicBezTo>
                  <a:cubicBezTo>
                    <a:pt x="319" y="101"/>
                    <a:pt x="319" y="101"/>
                    <a:pt x="317" y="101"/>
                  </a:cubicBezTo>
                  <a:cubicBezTo>
                    <a:pt x="316" y="101"/>
                    <a:pt x="314" y="101"/>
                    <a:pt x="312" y="101"/>
                  </a:cubicBezTo>
                  <a:cubicBezTo>
                    <a:pt x="309" y="101"/>
                    <a:pt x="306" y="101"/>
                    <a:pt x="306" y="101"/>
                  </a:cubicBezTo>
                  <a:cubicBezTo>
                    <a:pt x="305" y="100"/>
                    <a:pt x="305" y="100"/>
                    <a:pt x="304" y="100"/>
                  </a:cubicBezTo>
                  <a:cubicBezTo>
                    <a:pt x="302" y="100"/>
                    <a:pt x="301" y="100"/>
                    <a:pt x="301" y="100"/>
                  </a:cubicBezTo>
                  <a:cubicBezTo>
                    <a:pt x="300" y="100"/>
                    <a:pt x="299" y="99"/>
                    <a:pt x="299" y="99"/>
                  </a:cubicBezTo>
                  <a:cubicBezTo>
                    <a:pt x="299" y="98"/>
                    <a:pt x="298" y="97"/>
                    <a:pt x="298" y="97"/>
                  </a:cubicBezTo>
                  <a:cubicBezTo>
                    <a:pt x="298" y="97"/>
                    <a:pt x="299" y="97"/>
                    <a:pt x="299" y="97"/>
                  </a:cubicBezTo>
                  <a:cubicBezTo>
                    <a:pt x="299" y="97"/>
                    <a:pt x="299" y="97"/>
                    <a:pt x="301" y="97"/>
                  </a:cubicBezTo>
                  <a:cubicBezTo>
                    <a:pt x="303" y="98"/>
                    <a:pt x="304" y="97"/>
                    <a:pt x="304" y="97"/>
                  </a:cubicBezTo>
                  <a:cubicBezTo>
                    <a:pt x="305" y="97"/>
                    <a:pt x="306" y="98"/>
                    <a:pt x="306" y="98"/>
                  </a:cubicBezTo>
                  <a:cubicBezTo>
                    <a:pt x="307" y="98"/>
                    <a:pt x="307" y="98"/>
                    <a:pt x="308" y="98"/>
                  </a:cubicBezTo>
                  <a:cubicBezTo>
                    <a:pt x="308" y="98"/>
                    <a:pt x="309" y="98"/>
                    <a:pt x="310" y="98"/>
                  </a:cubicBezTo>
                  <a:cubicBezTo>
                    <a:pt x="311" y="97"/>
                    <a:pt x="311" y="97"/>
                    <a:pt x="312" y="96"/>
                  </a:cubicBezTo>
                  <a:cubicBezTo>
                    <a:pt x="313" y="96"/>
                    <a:pt x="313" y="96"/>
                    <a:pt x="314" y="96"/>
                  </a:cubicBezTo>
                  <a:cubicBezTo>
                    <a:pt x="314" y="96"/>
                    <a:pt x="315" y="96"/>
                    <a:pt x="316" y="96"/>
                  </a:cubicBezTo>
                  <a:cubicBezTo>
                    <a:pt x="316" y="96"/>
                    <a:pt x="317" y="96"/>
                    <a:pt x="317" y="95"/>
                  </a:cubicBezTo>
                  <a:cubicBezTo>
                    <a:pt x="317" y="95"/>
                    <a:pt x="318" y="94"/>
                    <a:pt x="318" y="94"/>
                  </a:cubicBezTo>
                  <a:cubicBezTo>
                    <a:pt x="318" y="94"/>
                    <a:pt x="319" y="93"/>
                    <a:pt x="319" y="93"/>
                  </a:cubicBezTo>
                  <a:cubicBezTo>
                    <a:pt x="319" y="93"/>
                    <a:pt x="318" y="93"/>
                    <a:pt x="318" y="92"/>
                  </a:cubicBezTo>
                  <a:cubicBezTo>
                    <a:pt x="318" y="92"/>
                    <a:pt x="318" y="92"/>
                    <a:pt x="319" y="92"/>
                  </a:cubicBezTo>
                  <a:cubicBezTo>
                    <a:pt x="319" y="92"/>
                    <a:pt x="319" y="92"/>
                    <a:pt x="319" y="91"/>
                  </a:cubicBezTo>
                  <a:cubicBezTo>
                    <a:pt x="319" y="90"/>
                    <a:pt x="320" y="90"/>
                    <a:pt x="320" y="89"/>
                  </a:cubicBezTo>
                  <a:cubicBezTo>
                    <a:pt x="320" y="89"/>
                    <a:pt x="320" y="90"/>
                    <a:pt x="321" y="89"/>
                  </a:cubicBezTo>
                  <a:cubicBezTo>
                    <a:pt x="322" y="88"/>
                    <a:pt x="322" y="88"/>
                    <a:pt x="322" y="88"/>
                  </a:cubicBezTo>
                  <a:cubicBezTo>
                    <a:pt x="322" y="87"/>
                    <a:pt x="322" y="86"/>
                    <a:pt x="322" y="86"/>
                  </a:cubicBezTo>
                  <a:cubicBezTo>
                    <a:pt x="321" y="85"/>
                    <a:pt x="320" y="85"/>
                    <a:pt x="320" y="85"/>
                  </a:cubicBezTo>
                  <a:cubicBezTo>
                    <a:pt x="320" y="84"/>
                    <a:pt x="321" y="84"/>
                    <a:pt x="321" y="83"/>
                  </a:cubicBezTo>
                  <a:cubicBezTo>
                    <a:pt x="321" y="83"/>
                    <a:pt x="321" y="82"/>
                    <a:pt x="321" y="82"/>
                  </a:cubicBezTo>
                  <a:cubicBezTo>
                    <a:pt x="322" y="82"/>
                    <a:pt x="322" y="82"/>
                    <a:pt x="322" y="82"/>
                  </a:cubicBezTo>
                  <a:cubicBezTo>
                    <a:pt x="322" y="82"/>
                    <a:pt x="323" y="81"/>
                    <a:pt x="323" y="81"/>
                  </a:cubicBezTo>
                  <a:cubicBezTo>
                    <a:pt x="322" y="81"/>
                    <a:pt x="322" y="80"/>
                    <a:pt x="322" y="80"/>
                  </a:cubicBezTo>
                  <a:cubicBezTo>
                    <a:pt x="321" y="80"/>
                    <a:pt x="320" y="80"/>
                    <a:pt x="319" y="80"/>
                  </a:cubicBezTo>
                  <a:cubicBezTo>
                    <a:pt x="318" y="79"/>
                    <a:pt x="319" y="79"/>
                    <a:pt x="317" y="79"/>
                  </a:cubicBezTo>
                  <a:cubicBezTo>
                    <a:pt x="314" y="79"/>
                    <a:pt x="314" y="79"/>
                    <a:pt x="313" y="78"/>
                  </a:cubicBezTo>
                  <a:cubicBezTo>
                    <a:pt x="312" y="77"/>
                    <a:pt x="311" y="76"/>
                    <a:pt x="311" y="75"/>
                  </a:cubicBezTo>
                  <a:cubicBezTo>
                    <a:pt x="311" y="74"/>
                    <a:pt x="311" y="73"/>
                    <a:pt x="310" y="73"/>
                  </a:cubicBezTo>
                  <a:cubicBezTo>
                    <a:pt x="310" y="72"/>
                    <a:pt x="309" y="71"/>
                    <a:pt x="309" y="70"/>
                  </a:cubicBezTo>
                  <a:cubicBezTo>
                    <a:pt x="309" y="69"/>
                    <a:pt x="309" y="69"/>
                    <a:pt x="308" y="68"/>
                  </a:cubicBezTo>
                  <a:cubicBezTo>
                    <a:pt x="308" y="68"/>
                    <a:pt x="308" y="68"/>
                    <a:pt x="307" y="67"/>
                  </a:cubicBezTo>
                  <a:cubicBezTo>
                    <a:pt x="306" y="67"/>
                    <a:pt x="307" y="66"/>
                    <a:pt x="306" y="66"/>
                  </a:cubicBezTo>
                  <a:cubicBezTo>
                    <a:pt x="305" y="65"/>
                    <a:pt x="305" y="65"/>
                    <a:pt x="305" y="65"/>
                  </a:cubicBezTo>
                  <a:cubicBezTo>
                    <a:pt x="305" y="64"/>
                    <a:pt x="305" y="64"/>
                    <a:pt x="305" y="64"/>
                  </a:cubicBezTo>
                  <a:cubicBezTo>
                    <a:pt x="305" y="63"/>
                    <a:pt x="306" y="63"/>
                    <a:pt x="306" y="62"/>
                  </a:cubicBezTo>
                  <a:cubicBezTo>
                    <a:pt x="305" y="61"/>
                    <a:pt x="304" y="61"/>
                    <a:pt x="304" y="60"/>
                  </a:cubicBezTo>
                  <a:cubicBezTo>
                    <a:pt x="304" y="60"/>
                    <a:pt x="303" y="59"/>
                    <a:pt x="303" y="58"/>
                  </a:cubicBezTo>
                  <a:cubicBezTo>
                    <a:pt x="302" y="58"/>
                    <a:pt x="301" y="57"/>
                    <a:pt x="300" y="57"/>
                  </a:cubicBezTo>
                  <a:cubicBezTo>
                    <a:pt x="300" y="57"/>
                    <a:pt x="300" y="56"/>
                    <a:pt x="298" y="56"/>
                  </a:cubicBezTo>
                  <a:cubicBezTo>
                    <a:pt x="296" y="56"/>
                    <a:pt x="295" y="56"/>
                    <a:pt x="295" y="55"/>
                  </a:cubicBezTo>
                  <a:cubicBezTo>
                    <a:pt x="295" y="54"/>
                    <a:pt x="294" y="54"/>
                    <a:pt x="294" y="54"/>
                  </a:cubicBezTo>
                  <a:cubicBezTo>
                    <a:pt x="295" y="53"/>
                    <a:pt x="295" y="53"/>
                    <a:pt x="295" y="52"/>
                  </a:cubicBezTo>
                  <a:cubicBezTo>
                    <a:pt x="296" y="52"/>
                    <a:pt x="296" y="52"/>
                    <a:pt x="296" y="51"/>
                  </a:cubicBezTo>
                  <a:cubicBezTo>
                    <a:pt x="296" y="50"/>
                    <a:pt x="296" y="50"/>
                    <a:pt x="296" y="49"/>
                  </a:cubicBezTo>
                  <a:cubicBezTo>
                    <a:pt x="296" y="48"/>
                    <a:pt x="297" y="47"/>
                    <a:pt x="296" y="46"/>
                  </a:cubicBezTo>
                  <a:cubicBezTo>
                    <a:pt x="296" y="46"/>
                    <a:pt x="295" y="46"/>
                    <a:pt x="295" y="45"/>
                  </a:cubicBezTo>
                  <a:cubicBezTo>
                    <a:pt x="294" y="44"/>
                    <a:pt x="294" y="43"/>
                    <a:pt x="293" y="43"/>
                  </a:cubicBezTo>
                  <a:cubicBezTo>
                    <a:pt x="292" y="43"/>
                    <a:pt x="292" y="42"/>
                    <a:pt x="291" y="42"/>
                  </a:cubicBezTo>
                  <a:cubicBezTo>
                    <a:pt x="290" y="42"/>
                    <a:pt x="290" y="42"/>
                    <a:pt x="289" y="42"/>
                  </a:cubicBezTo>
                  <a:cubicBezTo>
                    <a:pt x="288" y="42"/>
                    <a:pt x="287" y="42"/>
                    <a:pt x="285" y="42"/>
                  </a:cubicBezTo>
                  <a:cubicBezTo>
                    <a:pt x="284" y="41"/>
                    <a:pt x="282" y="41"/>
                    <a:pt x="280" y="41"/>
                  </a:cubicBezTo>
                  <a:cubicBezTo>
                    <a:pt x="279" y="41"/>
                    <a:pt x="274" y="42"/>
                    <a:pt x="273" y="41"/>
                  </a:cubicBezTo>
                  <a:cubicBezTo>
                    <a:pt x="272" y="41"/>
                    <a:pt x="272" y="41"/>
                    <a:pt x="272" y="41"/>
                  </a:cubicBezTo>
                  <a:cubicBezTo>
                    <a:pt x="272" y="40"/>
                    <a:pt x="271" y="40"/>
                    <a:pt x="272" y="40"/>
                  </a:cubicBezTo>
                  <a:cubicBezTo>
                    <a:pt x="274" y="40"/>
                    <a:pt x="275" y="40"/>
                    <a:pt x="275" y="40"/>
                  </a:cubicBezTo>
                  <a:cubicBezTo>
                    <a:pt x="276" y="40"/>
                    <a:pt x="276" y="40"/>
                    <a:pt x="277" y="40"/>
                  </a:cubicBezTo>
                  <a:cubicBezTo>
                    <a:pt x="277" y="39"/>
                    <a:pt x="277" y="39"/>
                    <a:pt x="278" y="39"/>
                  </a:cubicBezTo>
                  <a:cubicBezTo>
                    <a:pt x="279" y="39"/>
                    <a:pt x="280" y="39"/>
                    <a:pt x="281" y="39"/>
                  </a:cubicBezTo>
                  <a:cubicBezTo>
                    <a:pt x="281" y="39"/>
                    <a:pt x="281" y="39"/>
                    <a:pt x="282" y="39"/>
                  </a:cubicBezTo>
                  <a:cubicBezTo>
                    <a:pt x="282" y="39"/>
                    <a:pt x="283" y="39"/>
                    <a:pt x="283" y="38"/>
                  </a:cubicBezTo>
                  <a:cubicBezTo>
                    <a:pt x="283" y="38"/>
                    <a:pt x="283" y="38"/>
                    <a:pt x="283" y="38"/>
                  </a:cubicBezTo>
                  <a:cubicBezTo>
                    <a:pt x="282" y="38"/>
                    <a:pt x="282" y="38"/>
                    <a:pt x="281" y="38"/>
                  </a:cubicBezTo>
                  <a:cubicBezTo>
                    <a:pt x="280" y="37"/>
                    <a:pt x="280" y="37"/>
                    <a:pt x="280" y="37"/>
                  </a:cubicBezTo>
                  <a:cubicBezTo>
                    <a:pt x="279" y="38"/>
                    <a:pt x="279" y="38"/>
                    <a:pt x="279" y="38"/>
                  </a:cubicBezTo>
                  <a:cubicBezTo>
                    <a:pt x="279" y="38"/>
                    <a:pt x="278" y="38"/>
                    <a:pt x="279" y="37"/>
                  </a:cubicBezTo>
                  <a:cubicBezTo>
                    <a:pt x="279" y="36"/>
                    <a:pt x="280" y="36"/>
                    <a:pt x="279" y="36"/>
                  </a:cubicBezTo>
                  <a:cubicBezTo>
                    <a:pt x="278" y="36"/>
                    <a:pt x="277" y="36"/>
                    <a:pt x="277" y="36"/>
                  </a:cubicBezTo>
                  <a:cubicBezTo>
                    <a:pt x="276" y="36"/>
                    <a:pt x="276" y="36"/>
                    <a:pt x="275" y="36"/>
                  </a:cubicBezTo>
                  <a:cubicBezTo>
                    <a:pt x="274" y="36"/>
                    <a:pt x="273" y="36"/>
                    <a:pt x="273" y="36"/>
                  </a:cubicBezTo>
                  <a:cubicBezTo>
                    <a:pt x="272" y="36"/>
                    <a:pt x="271" y="36"/>
                    <a:pt x="271" y="36"/>
                  </a:cubicBezTo>
                  <a:cubicBezTo>
                    <a:pt x="271" y="37"/>
                    <a:pt x="271" y="37"/>
                    <a:pt x="272" y="37"/>
                  </a:cubicBezTo>
                  <a:cubicBezTo>
                    <a:pt x="273" y="38"/>
                    <a:pt x="273" y="39"/>
                    <a:pt x="273" y="39"/>
                  </a:cubicBezTo>
                  <a:cubicBezTo>
                    <a:pt x="272" y="39"/>
                    <a:pt x="272" y="39"/>
                    <a:pt x="271" y="40"/>
                  </a:cubicBezTo>
                  <a:cubicBezTo>
                    <a:pt x="271" y="40"/>
                    <a:pt x="271" y="41"/>
                    <a:pt x="270" y="41"/>
                  </a:cubicBezTo>
                  <a:cubicBezTo>
                    <a:pt x="270" y="41"/>
                    <a:pt x="269" y="40"/>
                    <a:pt x="269" y="41"/>
                  </a:cubicBezTo>
                  <a:cubicBezTo>
                    <a:pt x="269" y="43"/>
                    <a:pt x="268" y="43"/>
                    <a:pt x="268" y="45"/>
                  </a:cubicBezTo>
                  <a:cubicBezTo>
                    <a:pt x="268" y="47"/>
                    <a:pt x="269" y="49"/>
                    <a:pt x="269" y="50"/>
                  </a:cubicBezTo>
                  <a:cubicBezTo>
                    <a:pt x="269" y="52"/>
                    <a:pt x="268" y="53"/>
                    <a:pt x="267" y="54"/>
                  </a:cubicBezTo>
                  <a:cubicBezTo>
                    <a:pt x="266" y="55"/>
                    <a:pt x="263" y="55"/>
                    <a:pt x="262" y="56"/>
                  </a:cubicBezTo>
                  <a:cubicBezTo>
                    <a:pt x="261" y="56"/>
                    <a:pt x="260" y="57"/>
                    <a:pt x="261" y="57"/>
                  </a:cubicBezTo>
                  <a:cubicBezTo>
                    <a:pt x="261" y="57"/>
                    <a:pt x="262" y="57"/>
                    <a:pt x="262" y="58"/>
                  </a:cubicBezTo>
                  <a:cubicBezTo>
                    <a:pt x="262" y="59"/>
                    <a:pt x="261" y="59"/>
                    <a:pt x="261" y="59"/>
                  </a:cubicBezTo>
                  <a:cubicBezTo>
                    <a:pt x="261" y="60"/>
                    <a:pt x="261" y="60"/>
                    <a:pt x="262" y="60"/>
                  </a:cubicBezTo>
                  <a:cubicBezTo>
                    <a:pt x="262" y="60"/>
                    <a:pt x="263" y="60"/>
                    <a:pt x="264" y="60"/>
                  </a:cubicBezTo>
                  <a:cubicBezTo>
                    <a:pt x="264" y="60"/>
                    <a:pt x="266" y="59"/>
                    <a:pt x="266" y="60"/>
                  </a:cubicBezTo>
                  <a:cubicBezTo>
                    <a:pt x="267" y="61"/>
                    <a:pt x="268" y="63"/>
                    <a:pt x="268" y="64"/>
                  </a:cubicBezTo>
                  <a:cubicBezTo>
                    <a:pt x="268" y="64"/>
                    <a:pt x="267" y="65"/>
                    <a:pt x="268" y="65"/>
                  </a:cubicBezTo>
                  <a:cubicBezTo>
                    <a:pt x="269" y="66"/>
                    <a:pt x="269" y="65"/>
                    <a:pt x="269" y="66"/>
                  </a:cubicBezTo>
                  <a:cubicBezTo>
                    <a:pt x="269" y="67"/>
                    <a:pt x="269" y="68"/>
                    <a:pt x="269" y="68"/>
                  </a:cubicBezTo>
                  <a:cubicBezTo>
                    <a:pt x="268" y="68"/>
                    <a:pt x="268" y="67"/>
                    <a:pt x="267" y="67"/>
                  </a:cubicBezTo>
                  <a:cubicBezTo>
                    <a:pt x="267" y="68"/>
                    <a:pt x="266" y="68"/>
                    <a:pt x="266" y="68"/>
                  </a:cubicBezTo>
                  <a:cubicBezTo>
                    <a:pt x="267" y="69"/>
                    <a:pt x="268" y="69"/>
                    <a:pt x="268" y="70"/>
                  </a:cubicBezTo>
                  <a:cubicBezTo>
                    <a:pt x="268" y="71"/>
                    <a:pt x="268" y="72"/>
                    <a:pt x="268" y="72"/>
                  </a:cubicBezTo>
                  <a:cubicBezTo>
                    <a:pt x="269" y="72"/>
                    <a:pt x="269" y="72"/>
                    <a:pt x="269" y="71"/>
                  </a:cubicBezTo>
                  <a:cubicBezTo>
                    <a:pt x="269" y="71"/>
                    <a:pt x="269" y="70"/>
                    <a:pt x="270" y="70"/>
                  </a:cubicBezTo>
                  <a:cubicBezTo>
                    <a:pt x="271" y="71"/>
                    <a:pt x="271" y="71"/>
                    <a:pt x="271" y="71"/>
                  </a:cubicBezTo>
                  <a:cubicBezTo>
                    <a:pt x="272" y="71"/>
                    <a:pt x="273" y="71"/>
                    <a:pt x="274" y="71"/>
                  </a:cubicBezTo>
                  <a:cubicBezTo>
                    <a:pt x="275" y="71"/>
                    <a:pt x="275" y="71"/>
                    <a:pt x="276" y="72"/>
                  </a:cubicBezTo>
                  <a:cubicBezTo>
                    <a:pt x="276" y="72"/>
                    <a:pt x="277" y="72"/>
                    <a:pt x="277" y="72"/>
                  </a:cubicBezTo>
                  <a:cubicBezTo>
                    <a:pt x="278" y="72"/>
                    <a:pt x="278" y="72"/>
                    <a:pt x="278" y="73"/>
                  </a:cubicBezTo>
                  <a:cubicBezTo>
                    <a:pt x="278" y="74"/>
                    <a:pt x="279" y="73"/>
                    <a:pt x="281" y="75"/>
                  </a:cubicBezTo>
                  <a:cubicBezTo>
                    <a:pt x="283" y="76"/>
                    <a:pt x="285" y="77"/>
                    <a:pt x="286" y="77"/>
                  </a:cubicBezTo>
                  <a:cubicBezTo>
                    <a:pt x="287" y="77"/>
                    <a:pt x="288" y="76"/>
                    <a:pt x="288" y="78"/>
                  </a:cubicBezTo>
                  <a:cubicBezTo>
                    <a:pt x="288" y="80"/>
                    <a:pt x="288" y="80"/>
                    <a:pt x="287" y="81"/>
                  </a:cubicBezTo>
                  <a:cubicBezTo>
                    <a:pt x="286" y="82"/>
                    <a:pt x="287" y="82"/>
                    <a:pt x="286" y="83"/>
                  </a:cubicBezTo>
                  <a:cubicBezTo>
                    <a:pt x="286" y="84"/>
                    <a:pt x="285" y="84"/>
                    <a:pt x="285" y="84"/>
                  </a:cubicBezTo>
                  <a:cubicBezTo>
                    <a:pt x="284" y="84"/>
                    <a:pt x="285" y="82"/>
                    <a:pt x="283" y="82"/>
                  </a:cubicBezTo>
                  <a:cubicBezTo>
                    <a:pt x="282" y="82"/>
                    <a:pt x="282" y="81"/>
                    <a:pt x="279" y="81"/>
                  </a:cubicBezTo>
                  <a:cubicBezTo>
                    <a:pt x="277" y="81"/>
                    <a:pt x="274" y="79"/>
                    <a:pt x="273" y="79"/>
                  </a:cubicBezTo>
                  <a:cubicBezTo>
                    <a:pt x="272" y="78"/>
                    <a:pt x="273" y="78"/>
                    <a:pt x="269" y="78"/>
                  </a:cubicBezTo>
                  <a:cubicBezTo>
                    <a:pt x="266" y="78"/>
                    <a:pt x="265" y="76"/>
                    <a:pt x="262" y="75"/>
                  </a:cubicBezTo>
                  <a:cubicBezTo>
                    <a:pt x="259" y="74"/>
                    <a:pt x="258" y="74"/>
                    <a:pt x="257" y="74"/>
                  </a:cubicBezTo>
                  <a:cubicBezTo>
                    <a:pt x="257" y="75"/>
                    <a:pt x="257" y="76"/>
                    <a:pt x="256" y="75"/>
                  </a:cubicBezTo>
                  <a:cubicBezTo>
                    <a:pt x="256" y="74"/>
                    <a:pt x="256" y="74"/>
                    <a:pt x="256" y="74"/>
                  </a:cubicBezTo>
                  <a:cubicBezTo>
                    <a:pt x="255" y="73"/>
                    <a:pt x="255" y="73"/>
                    <a:pt x="254" y="73"/>
                  </a:cubicBezTo>
                  <a:cubicBezTo>
                    <a:pt x="254" y="72"/>
                    <a:pt x="248" y="71"/>
                    <a:pt x="245" y="70"/>
                  </a:cubicBezTo>
                  <a:cubicBezTo>
                    <a:pt x="241" y="70"/>
                    <a:pt x="235" y="71"/>
                    <a:pt x="232" y="70"/>
                  </a:cubicBezTo>
                  <a:cubicBezTo>
                    <a:pt x="229" y="70"/>
                    <a:pt x="226" y="69"/>
                    <a:pt x="225" y="69"/>
                  </a:cubicBezTo>
                  <a:cubicBezTo>
                    <a:pt x="225" y="69"/>
                    <a:pt x="225" y="70"/>
                    <a:pt x="224" y="70"/>
                  </a:cubicBezTo>
                  <a:cubicBezTo>
                    <a:pt x="224" y="70"/>
                    <a:pt x="223" y="70"/>
                    <a:pt x="223" y="71"/>
                  </a:cubicBezTo>
                  <a:cubicBezTo>
                    <a:pt x="223" y="71"/>
                    <a:pt x="221" y="70"/>
                    <a:pt x="222" y="71"/>
                  </a:cubicBezTo>
                  <a:cubicBezTo>
                    <a:pt x="222" y="71"/>
                    <a:pt x="223" y="72"/>
                    <a:pt x="224" y="73"/>
                  </a:cubicBezTo>
                  <a:cubicBezTo>
                    <a:pt x="225" y="73"/>
                    <a:pt x="226" y="74"/>
                    <a:pt x="227" y="75"/>
                  </a:cubicBezTo>
                  <a:cubicBezTo>
                    <a:pt x="227" y="76"/>
                    <a:pt x="227" y="76"/>
                    <a:pt x="228" y="76"/>
                  </a:cubicBezTo>
                  <a:cubicBezTo>
                    <a:pt x="229" y="76"/>
                    <a:pt x="229" y="75"/>
                    <a:pt x="229" y="76"/>
                  </a:cubicBezTo>
                  <a:cubicBezTo>
                    <a:pt x="230" y="77"/>
                    <a:pt x="231" y="77"/>
                    <a:pt x="229" y="78"/>
                  </a:cubicBezTo>
                  <a:cubicBezTo>
                    <a:pt x="228" y="79"/>
                    <a:pt x="227" y="80"/>
                    <a:pt x="226" y="80"/>
                  </a:cubicBezTo>
                  <a:cubicBezTo>
                    <a:pt x="225" y="80"/>
                    <a:pt x="223" y="79"/>
                    <a:pt x="223" y="80"/>
                  </a:cubicBezTo>
                  <a:cubicBezTo>
                    <a:pt x="223" y="80"/>
                    <a:pt x="224" y="81"/>
                    <a:pt x="224" y="82"/>
                  </a:cubicBezTo>
                  <a:cubicBezTo>
                    <a:pt x="224" y="83"/>
                    <a:pt x="224" y="83"/>
                    <a:pt x="223" y="83"/>
                  </a:cubicBezTo>
                  <a:cubicBezTo>
                    <a:pt x="221" y="83"/>
                    <a:pt x="220" y="83"/>
                    <a:pt x="220" y="82"/>
                  </a:cubicBezTo>
                  <a:cubicBezTo>
                    <a:pt x="219" y="82"/>
                    <a:pt x="218" y="82"/>
                    <a:pt x="219" y="81"/>
                  </a:cubicBezTo>
                  <a:cubicBezTo>
                    <a:pt x="219" y="80"/>
                    <a:pt x="219" y="79"/>
                    <a:pt x="219" y="79"/>
                  </a:cubicBezTo>
                  <a:cubicBezTo>
                    <a:pt x="220" y="79"/>
                    <a:pt x="220" y="78"/>
                    <a:pt x="219" y="78"/>
                  </a:cubicBezTo>
                  <a:cubicBezTo>
                    <a:pt x="219" y="78"/>
                    <a:pt x="218" y="78"/>
                    <a:pt x="218" y="78"/>
                  </a:cubicBezTo>
                  <a:cubicBezTo>
                    <a:pt x="218" y="78"/>
                    <a:pt x="217" y="78"/>
                    <a:pt x="217" y="77"/>
                  </a:cubicBezTo>
                  <a:cubicBezTo>
                    <a:pt x="217" y="77"/>
                    <a:pt x="217" y="76"/>
                    <a:pt x="217" y="76"/>
                  </a:cubicBezTo>
                  <a:cubicBezTo>
                    <a:pt x="216" y="76"/>
                    <a:pt x="216" y="76"/>
                    <a:pt x="215" y="76"/>
                  </a:cubicBezTo>
                  <a:cubicBezTo>
                    <a:pt x="214" y="77"/>
                    <a:pt x="213" y="76"/>
                    <a:pt x="212" y="77"/>
                  </a:cubicBezTo>
                  <a:cubicBezTo>
                    <a:pt x="212" y="77"/>
                    <a:pt x="210" y="77"/>
                    <a:pt x="211" y="78"/>
                  </a:cubicBezTo>
                  <a:cubicBezTo>
                    <a:pt x="212" y="78"/>
                    <a:pt x="212" y="78"/>
                    <a:pt x="212" y="78"/>
                  </a:cubicBezTo>
                  <a:cubicBezTo>
                    <a:pt x="212" y="79"/>
                    <a:pt x="212" y="79"/>
                    <a:pt x="212" y="79"/>
                  </a:cubicBezTo>
                  <a:cubicBezTo>
                    <a:pt x="211" y="79"/>
                    <a:pt x="211" y="78"/>
                    <a:pt x="211" y="78"/>
                  </a:cubicBezTo>
                  <a:cubicBezTo>
                    <a:pt x="210" y="78"/>
                    <a:pt x="210" y="77"/>
                    <a:pt x="209" y="77"/>
                  </a:cubicBezTo>
                  <a:cubicBezTo>
                    <a:pt x="208" y="78"/>
                    <a:pt x="208" y="78"/>
                    <a:pt x="207" y="79"/>
                  </a:cubicBezTo>
                  <a:cubicBezTo>
                    <a:pt x="207" y="79"/>
                    <a:pt x="205" y="81"/>
                    <a:pt x="205" y="81"/>
                  </a:cubicBezTo>
                  <a:cubicBezTo>
                    <a:pt x="204" y="81"/>
                    <a:pt x="203" y="81"/>
                    <a:pt x="202" y="80"/>
                  </a:cubicBezTo>
                  <a:cubicBezTo>
                    <a:pt x="201" y="80"/>
                    <a:pt x="200" y="80"/>
                    <a:pt x="199" y="80"/>
                  </a:cubicBezTo>
                  <a:cubicBezTo>
                    <a:pt x="198" y="80"/>
                    <a:pt x="198" y="80"/>
                    <a:pt x="197" y="80"/>
                  </a:cubicBezTo>
                  <a:cubicBezTo>
                    <a:pt x="197" y="80"/>
                    <a:pt x="197" y="79"/>
                    <a:pt x="196" y="79"/>
                  </a:cubicBezTo>
                  <a:cubicBezTo>
                    <a:pt x="195" y="80"/>
                    <a:pt x="195" y="80"/>
                    <a:pt x="194" y="80"/>
                  </a:cubicBezTo>
                  <a:cubicBezTo>
                    <a:pt x="193" y="80"/>
                    <a:pt x="193" y="80"/>
                    <a:pt x="192" y="80"/>
                  </a:cubicBezTo>
                  <a:cubicBezTo>
                    <a:pt x="190" y="81"/>
                    <a:pt x="190" y="80"/>
                    <a:pt x="190" y="81"/>
                  </a:cubicBezTo>
                  <a:cubicBezTo>
                    <a:pt x="189" y="82"/>
                    <a:pt x="188" y="82"/>
                    <a:pt x="189" y="83"/>
                  </a:cubicBezTo>
                  <a:cubicBezTo>
                    <a:pt x="189" y="84"/>
                    <a:pt x="189" y="84"/>
                    <a:pt x="188" y="84"/>
                  </a:cubicBezTo>
                  <a:cubicBezTo>
                    <a:pt x="188" y="84"/>
                    <a:pt x="187" y="84"/>
                    <a:pt x="187" y="84"/>
                  </a:cubicBezTo>
                  <a:cubicBezTo>
                    <a:pt x="186" y="83"/>
                    <a:pt x="186" y="82"/>
                    <a:pt x="186" y="83"/>
                  </a:cubicBezTo>
                  <a:cubicBezTo>
                    <a:pt x="185" y="83"/>
                    <a:pt x="185" y="83"/>
                    <a:pt x="184" y="83"/>
                  </a:cubicBezTo>
                  <a:cubicBezTo>
                    <a:pt x="184" y="84"/>
                    <a:pt x="183" y="83"/>
                    <a:pt x="182" y="83"/>
                  </a:cubicBezTo>
                  <a:cubicBezTo>
                    <a:pt x="182" y="83"/>
                    <a:pt x="181" y="83"/>
                    <a:pt x="180" y="83"/>
                  </a:cubicBezTo>
                  <a:cubicBezTo>
                    <a:pt x="180" y="84"/>
                    <a:pt x="178" y="84"/>
                    <a:pt x="178" y="84"/>
                  </a:cubicBezTo>
                  <a:cubicBezTo>
                    <a:pt x="178" y="83"/>
                    <a:pt x="179" y="83"/>
                    <a:pt x="179" y="83"/>
                  </a:cubicBezTo>
                  <a:cubicBezTo>
                    <a:pt x="179" y="83"/>
                    <a:pt x="180" y="82"/>
                    <a:pt x="180" y="82"/>
                  </a:cubicBezTo>
                  <a:cubicBezTo>
                    <a:pt x="180" y="82"/>
                    <a:pt x="180" y="82"/>
                    <a:pt x="180" y="82"/>
                  </a:cubicBezTo>
                  <a:cubicBezTo>
                    <a:pt x="181" y="82"/>
                    <a:pt x="182" y="82"/>
                    <a:pt x="182" y="82"/>
                  </a:cubicBezTo>
                  <a:cubicBezTo>
                    <a:pt x="182" y="81"/>
                    <a:pt x="182" y="81"/>
                    <a:pt x="181" y="80"/>
                  </a:cubicBezTo>
                  <a:cubicBezTo>
                    <a:pt x="181" y="80"/>
                    <a:pt x="180" y="80"/>
                    <a:pt x="180" y="80"/>
                  </a:cubicBezTo>
                  <a:cubicBezTo>
                    <a:pt x="180" y="79"/>
                    <a:pt x="180" y="79"/>
                    <a:pt x="181" y="78"/>
                  </a:cubicBezTo>
                  <a:cubicBezTo>
                    <a:pt x="182" y="78"/>
                    <a:pt x="183" y="77"/>
                    <a:pt x="183" y="77"/>
                  </a:cubicBezTo>
                  <a:cubicBezTo>
                    <a:pt x="183" y="76"/>
                    <a:pt x="183" y="76"/>
                    <a:pt x="184" y="76"/>
                  </a:cubicBezTo>
                  <a:cubicBezTo>
                    <a:pt x="184" y="76"/>
                    <a:pt x="185" y="75"/>
                    <a:pt x="184" y="76"/>
                  </a:cubicBezTo>
                  <a:cubicBezTo>
                    <a:pt x="183" y="76"/>
                    <a:pt x="183" y="76"/>
                    <a:pt x="182" y="76"/>
                  </a:cubicBezTo>
                  <a:cubicBezTo>
                    <a:pt x="181" y="76"/>
                    <a:pt x="182" y="76"/>
                    <a:pt x="179" y="77"/>
                  </a:cubicBezTo>
                  <a:cubicBezTo>
                    <a:pt x="177" y="77"/>
                    <a:pt x="175" y="77"/>
                    <a:pt x="174" y="78"/>
                  </a:cubicBezTo>
                  <a:cubicBezTo>
                    <a:pt x="173" y="78"/>
                    <a:pt x="173" y="78"/>
                    <a:pt x="172" y="79"/>
                  </a:cubicBezTo>
                  <a:cubicBezTo>
                    <a:pt x="171" y="79"/>
                    <a:pt x="170" y="79"/>
                    <a:pt x="170" y="80"/>
                  </a:cubicBezTo>
                  <a:cubicBezTo>
                    <a:pt x="170" y="80"/>
                    <a:pt x="170" y="80"/>
                    <a:pt x="170" y="80"/>
                  </a:cubicBezTo>
                  <a:cubicBezTo>
                    <a:pt x="171" y="80"/>
                    <a:pt x="171" y="79"/>
                    <a:pt x="172" y="80"/>
                  </a:cubicBezTo>
                  <a:cubicBezTo>
                    <a:pt x="172" y="81"/>
                    <a:pt x="172" y="81"/>
                    <a:pt x="172" y="81"/>
                  </a:cubicBezTo>
                  <a:cubicBezTo>
                    <a:pt x="173" y="81"/>
                    <a:pt x="174" y="82"/>
                    <a:pt x="172" y="83"/>
                  </a:cubicBezTo>
                  <a:cubicBezTo>
                    <a:pt x="170" y="83"/>
                    <a:pt x="169" y="82"/>
                    <a:pt x="169" y="82"/>
                  </a:cubicBezTo>
                  <a:cubicBezTo>
                    <a:pt x="169" y="82"/>
                    <a:pt x="169" y="81"/>
                    <a:pt x="169" y="81"/>
                  </a:cubicBezTo>
                  <a:cubicBezTo>
                    <a:pt x="168" y="81"/>
                    <a:pt x="168" y="81"/>
                    <a:pt x="167" y="81"/>
                  </a:cubicBezTo>
                  <a:cubicBezTo>
                    <a:pt x="166" y="81"/>
                    <a:pt x="165" y="82"/>
                    <a:pt x="164" y="82"/>
                  </a:cubicBezTo>
                  <a:cubicBezTo>
                    <a:pt x="162" y="82"/>
                    <a:pt x="160" y="82"/>
                    <a:pt x="159" y="82"/>
                  </a:cubicBezTo>
                  <a:cubicBezTo>
                    <a:pt x="158" y="83"/>
                    <a:pt x="159" y="82"/>
                    <a:pt x="156" y="84"/>
                  </a:cubicBezTo>
                  <a:cubicBezTo>
                    <a:pt x="153" y="86"/>
                    <a:pt x="150" y="87"/>
                    <a:pt x="149" y="87"/>
                  </a:cubicBezTo>
                  <a:cubicBezTo>
                    <a:pt x="148" y="87"/>
                    <a:pt x="147" y="86"/>
                    <a:pt x="147" y="86"/>
                  </a:cubicBezTo>
                  <a:cubicBezTo>
                    <a:pt x="146" y="86"/>
                    <a:pt x="145" y="86"/>
                    <a:pt x="145" y="87"/>
                  </a:cubicBezTo>
                  <a:cubicBezTo>
                    <a:pt x="146" y="87"/>
                    <a:pt x="146" y="87"/>
                    <a:pt x="147" y="87"/>
                  </a:cubicBezTo>
                  <a:cubicBezTo>
                    <a:pt x="147" y="87"/>
                    <a:pt x="147" y="88"/>
                    <a:pt x="148" y="88"/>
                  </a:cubicBezTo>
                  <a:cubicBezTo>
                    <a:pt x="148" y="88"/>
                    <a:pt x="149" y="88"/>
                    <a:pt x="149" y="88"/>
                  </a:cubicBezTo>
                  <a:cubicBezTo>
                    <a:pt x="149" y="89"/>
                    <a:pt x="149" y="89"/>
                    <a:pt x="148" y="89"/>
                  </a:cubicBezTo>
                  <a:cubicBezTo>
                    <a:pt x="148" y="89"/>
                    <a:pt x="147" y="88"/>
                    <a:pt x="145" y="89"/>
                  </a:cubicBezTo>
                  <a:cubicBezTo>
                    <a:pt x="144" y="89"/>
                    <a:pt x="144" y="89"/>
                    <a:pt x="143" y="89"/>
                  </a:cubicBezTo>
                  <a:cubicBezTo>
                    <a:pt x="142" y="89"/>
                    <a:pt x="141" y="89"/>
                    <a:pt x="140" y="89"/>
                  </a:cubicBezTo>
                  <a:cubicBezTo>
                    <a:pt x="140" y="90"/>
                    <a:pt x="140" y="90"/>
                    <a:pt x="141" y="90"/>
                  </a:cubicBezTo>
                  <a:cubicBezTo>
                    <a:pt x="141" y="91"/>
                    <a:pt x="142" y="90"/>
                    <a:pt x="141" y="91"/>
                  </a:cubicBezTo>
                  <a:cubicBezTo>
                    <a:pt x="141" y="92"/>
                    <a:pt x="141" y="93"/>
                    <a:pt x="141" y="93"/>
                  </a:cubicBezTo>
                  <a:cubicBezTo>
                    <a:pt x="141" y="94"/>
                    <a:pt x="142" y="94"/>
                    <a:pt x="141" y="95"/>
                  </a:cubicBezTo>
                  <a:cubicBezTo>
                    <a:pt x="141" y="95"/>
                    <a:pt x="141" y="96"/>
                    <a:pt x="141" y="96"/>
                  </a:cubicBezTo>
                  <a:cubicBezTo>
                    <a:pt x="140" y="96"/>
                    <a:pt x="140" y="95"/>
                    <a:pt x="139" y="96"/>
                  </a:cubicBezTo>
                  <a:cubicBezTo>
                    <a:pt x="138" y="96"/>
                    <a:pt x="136" y="96"/>
                    <a:pt x="135" y="96"/>
                  </a:cubicBezTo>
                  <a:cubicBezTo>
                    <a:pt x="134" y="97"/>
                    <a:pt x="134" y="96"/>
                    <a:pt x="134" y="97"/>
                  </a:cubicBezTo>
                  <a:cubicBezTo>
                    <a:pt x="133" y="97"/>
                    <a:pt x="133" y="98"/>
                    <a:pt x="133" y="98"/>
                  </a:cubicBezTo>
                  <a:cubicBezTo>
                    <a:pt x="132" y="97"/>
                    <a:pt x="132" y="96"/>
                    <a:pt x="131" y="97"/>
                  </a:cubicBezTo>
                  <a:cubicBezTo>
                    <a:pt x="129" y="97"/>
                    <a:pt x="128" y="97"/>
                    <a:pt x="128" y="96"/>
                  </a:cubicBezTo>
                  <a:cubicBezTo>
                    <a:pt x="127" y="95"/>
                    <a:pt x="127" y="96"/>
                    <a:pt x="126" y="95"/>
                  </a:cubicBezTo>
                  <a:cubicBezTo>
                    <a:pt x="126" y="93"/>
                    <a:pt x="125" y="93"/>
                    <a:pt x="124" y="93"/>
                  </a:cubicBezTo>
                  <a:cubicBezTo>
                    <a:pt x="124" y="93"/>
                    <a:pt x="122" y="92"/>
                    <a:pt x="122" y="92"/>
                  </a:cubicBezTo>
                  <a:cubicBezTo>
                    <a:pt x="121" y="92"/>
                    <a:pt x="120" y="92"/>
                    <a:pt x="120" y="91"/>
                  </a:cubicBezTo>
                  <a:cubicBezTo>
                    <a:pt x="121" y="90"/>
                    <a:pt x="120" y="90"/>
                    <a:pt x="121" y="90"/>
                  </a:cubicBezTo>
                  <a:cubicBezTo>
                    <a:pt x="123" y="90"/>
                    <a:pt x="122" y="90"/>
                    <a:pt x="123" y="89"/>
                  </a:cubicBezTo>
                  <a:cubicBezTo>
                    <a:pt x="124" y="89"/>
                    <a:pt x="124" y="89"/>
                    <a:pt x="125" y="88"/>
                  </a:cubicBezTo>
                  <a:cubicBezTo>
                    <a:pt x="126" y="88"/>
                    <a:pt x="126" y="88"/>
                    <a:pt x="128" y="88"/>
                  </a:cubicBezTo>
                  <a:cubicBezTo>
                    <a:pt x="129" y="87"/>
                    <a:pt x="129" y="87"/>
                    <a:pt x="130" y="87"/>
                  </a:cubicBezTo>
                  <a:cubicBezTo>
                    <a:pt x="131" y="88"/>
                    <a:pt x="131" y="88"/>
                    <a:pt x="132" y="88"/>
                  </a:cubicBezTo>
                  <a:cubicBezTo>
                    <a:pt x="132" y="88"/>
                    <a:pt x="133" y="87"/>
                    <a:pt x="132" y="87"/>
                  </a:cubicBezTo>
                  <a:cubicBezTo>
                    <a:pt x="132" y="87"/>
                    <a:pt x="133" y="87"/>
                    <a:pt x="131" y="86"/>
                  </a:cubicBezTo>
                  <a:cubicBezTo>
                    <a:pt x="128" y="84"/>
                    <a:pt x="127" y="83"/>
                    <a:pt x="125" y="81"/>
                  </a:cubicBezTo>
                  <a:cubicBezTo>
                    <a:pt x="124" y="80"/>
                    <a:pt x="122" y="80"/>
                    <a:pt x="121" y="80"/>
                  </a:cubicBezTo>
                  <a:cubicBezTo>
                    <a:pt x="119" y="80"/>
                    <a:pt x="117" y="81"/>
                    <a:pt x="115" y="81"/>
                  </a:cubicBezTo>
                  <a:cubicBezTo>
                    <a:pt x="113" y="81"/>
                    <a:pt x="111" y="80"/>
                    <a:pt x="110" y="80"/>
                  </a:cubicBezTo>
                  <a:cubicBezTo>
                    <a:pt x="109" y="80"/>
                    <a:pt x="108" y="80"/>
                    <a:pt x="107" y="80"/>
                  </a:cubicBezTo>
                  <a:cubicBezTo>
                    <a:pt x="106" y="79"/>
                    <a:pt x="105" y="78"/>
                    <a:pt x="105" y="79"/>
                  </a:cubicBezTo>
                  <a:cubicBezTo>
                    <a:pt x="106" y="80"/>
                    <a:pt x="106" y="80"/>
                    <a:pt x="107" y="80"/>
                  </a:cubicBezTo>
                  <a:cubicBezTo>
                    <a:pt x="108" y="81"/>
                    <a:pt x="110" y="81"/>
                    <a:pt x="111" y="82"/>
                  </a:cubicBezTo>
                  <a:cubicBezTo>
                    <a:pt x="113" y="82"/>
                    <a:pt x="114" y="83"/>
                    <a:pt x="114" y="84"/>
                  </a:cubicBezTo>
                  <a:cubicBezTo>
                    <a:pt x="114" y="85"/>
                    <a:pt x="113" y="85"/>
                    <a:pt x="114" y="86"/>
                  </a:cubicBezTo>
                  <a:cubicBezTo>
                    <a:pt x="114" y="87"/>
                    <a:pt x="114" y="87"/>
                    <a:pt x="114" y="88"/>
                  </a:cubicBezTo>
                  <a:cubicBezTo>
                    <a:pt x="113" y="89"/>
                    <a:pt x="113" y="89"/>
                    <a:pt x="113" y="90"/>
                  </a:cubicBezTo>
                  <a:cubicBezTo>
                    <a:pt x="112" y="91"/>
                    <a:pt x="112" y="92"/>
                    <a:pt x="112" y="92"/>
                  </a:cubicBezTo>
                  <a:cubicBezTo>
                    <a:pt x="112" y="93"/>
                    <a:pt x="112" y="93"/>
                    <a:pt x="114" y="93"/>
                  </a:cubicBezTo>
                  <a:cubicBezTo>
                    <a:pt x="115" y="93"/>
                    <a:pt x="116" y="94"/>
                    <a:pt x="117" y="94"/>
                  </a:cubicBezTo>
                  <a:cubicBezTo>
                    <a:pt x="118" y="95"/>
                    <a:pt x="119" y="96"/>
                    <a:pt x="119" y="97"/>
                  </a:cubicBezTo>
                  <a:cubicBezTo>
                    <a:pt x="118" y="97"/>
                    <a:pt x="118" y="97"/>
                    <a:pt x="119" y="98"/>
                  </a:cubicBezTo>
                  <a:cubicBezTo>
                    <a:pt x="119" y="99"/>
                    <a:pt x="119" y="99"/>
                    <a:pt x="118" y="100"/>
                  </a:cubicBezTo>
                  <a:cubicBezTo>
                    <a:pt x="118" y="101"/>
                    <a:pt x="117" y="102"/>
                    <a:pt x="117" y="103"/>
                  </a:cubicBezTo>
                  <a:cubicBezTo>
                    <a:pt x="118" y="103"/>
                    <a:pt x="120" y="105"/>
                    <a:pt x="119" y="106"/>
                  </a:cubicBezTo>
                  <a:cubicBezTo>
                    <a:pt x="119" y="106"/>
                    <a:pt x="118" y="106"/>
                    <a:pt x="118" y="105"/>
                  </a:cubicBezTo>
                  <a:cubicBezTo>
                    <a:pt x="117" y="104"/>
                    <a:pt x="117" y="103"/>
                    <a:pt x="116" y="103"/>
                  </a:cubicBezTo>
                  <a:cubicBezTo>
                    <a:pt x="116" y="103"/>
                    <a:pt x="114" y="103"/>
                    <a:pt x="114" y="104"/>
                  </a:cubicBezTo>
                  <a:cubicBezTo>
                    <a:pt x="113" y="104"/>
                    <a:pt x="114" y="105"/>
                    <a:pt x="113" y="105"/>
                  </a:cubicBezTo>
                  <a:cubicBezTo>
                    <a:pt x="112" y="104"/>
                    <a:pt x="111" y="105"/>
                    <a:pt x="112" y="104"/>
                  </a:cubicBezTo>
                  <a:cubicBezTo>
                    <a:pt x="113" y="103"/>
                    <a:pt x="114" y="103"/>
                    <a:pt x="114" y="102"/>
                  </a:cubicBezTo>
                  <a:cubicBezTo>
                    <a:pt x="114" y="102"/>
                    <a:pt x="113" y="102"/>
                    <a:pt x="113" y="102"/>
                  </a:cubicBezTo>
                  <a:cubicBezTo>
                    <a:pt x="112" y="102"/>
                    <a:pt x="112" y="102"/>
                    <a:pt x="111" y="101"/>
                  </a:cubicBezTo>
                  <a:cubicBezTo>
                    <a:pt x="110" y="101"/>
                    <a:pt x="108" y="101"/>
                    <a:pt x="108" y="101"/>
                  </a:cubicBezTo>
                  <a:cubicBezTo>
                    <a:pt x="107" y="101"/>
                    <a:pt x="106" y="101"/>
                    <a:pt x="106" y="101"/>
                  </a:cubicBezTo>
                  <a:cubicBezTo>
                    <a:pt x="106" y="101"/>
                    <a:pt x="105" y="100"/>
                    <a:pt x="105" y="100"/>
                  </a:cubicBezTo>
                  <a:cubicBezTo>
                    <a:pt x="104" y="100"/>
                    <a:pt x="104" y="99"/>
                    <a:pt x="103" y="100"/>
                  </a:cubicBezTo>
                  <a:cubicBezTo>
                    <a:pt x="103" y="100"/>
                    <a:pt x="102" y="100"/>
                    <a:pt x="102" y="100"/>
                  </a:cubicBezTo>
                  <a:cubicBezTo>
                    <a:pt x="101" y="101"/>
                    <a:pt x="102" y="101"/>
                    <a:pt x="101" y="101"/>
                  </a:cubicBezTo>
                  <a:cubicBezTo>
                    <a:pt x="100" y="102"/>
                    <a:pt x="99" y="104"/>
                    <a:pt x="98" y="104"/>
                  </a:cubicBezTo>
                  <a:cubicBezTo>
                    <a:pt x="96" y="105"/>
                    <a:pt x="95" y="104"/>
                    <a:pt x="94" y="105"/>
                  </a:cubicBezTo>
                  <a:cubicBezTo>
                    <a:pt x="93" y="105"/>
                    <a:pt x="93" y="105"/>
                    <a:pt x="93" y="105"/>
                  </a:cubicBezTo>
                  <a:cubicBezTo>
                    <a:pt x="92" y="106"/>
                    <a:pt x="91" y="106"/>
                    <a:pt x="90" y="107"/>
                  </a:cubicBezTo>
                  <a:cubicBezTo>
                    <a:pt x="89" y="107"/>
                    <a:pt x="88" y="108"/>
                    <a:pt x="88" y="108"/>
                  </a:cubicBezTo>
                  <a:cubicBezTo>
                    <a:pt x="87" y="109"/>
                    <a:pt x="87" y="110"/>
                    <a:pt x="88" y="110"/>
                  </a:cubicBezTo>
                  <a:cubicBezTo>
                    <a:pt x="89" y="111"/>
                    <a:pt x="90" y="112"/>
                    <a:pt x="91" y="113"/>
                  </a:cubicBezTo>
                  <a:cubicBezTo>
                    <a:pt x="92" y="114"/>
                    <a:pt x="93" y="115"/>
                    <a:pt x="94" y="115"/>
                  </a:cubicBezTo>
                  <a:cubicBezTo>
                    <a:pt x="94" y="116"/>
                    <a:pt x="95" y="117"/>
                    <a:pt x="95" y="117"/>
                  </a:cubicBezTo>
                  <a:cubicBezTo>
                    <a:pt x="95" y="118"/>
                    <a:pt x="94" y="119"/>
                    <a:pt x="93" y="118"/>
                  </a:cubicBezTo>
                  <a:cubicBezTo>
                    <a:pt x="92" y="118"/>
                    <a:pt x="91" y="117"/>
                    <a:pt x="90" y="117"/>
                  </a:cubicBezTo>
                  <a:cubicBezTo>
                    <a:pt x="89" y="118"/>
                    <a:pt x="89" y="118"/>
                    <a:pt x="88" y="118"/>
                  </a:cubicBezTo>
                  <a:cubicBezTo>
                    <a:pt x="87" y="118"/>
                    <a:pt x="86" y="117"/>
                    <a:pt x="84" y="117"/>
                  </a:cubicBezTo>
                  <a:cubicBezTo>
                    <a:pt x="83" y="116"/>
                    <a:pt x="82" y="116"/>
                    <a:pt x="81" y="116"/>
                  </a:cubicBezTo>
                  <a:cubicBezTo>
                    <a:pt x="79" y="116"/>
                    <a:pt x="79" y="116"/>
                    <a:pt x="78" y="116"/>
                  </a:cubicBezTo>
                  <a:cubicBezTo>
                    <a:pt x="78" y="117"/>
                    <a:pt x="77" y="117"/>
                    <a:pt x="77" y="117"/>
                  </a:cubicBezTo>
                  <a:cubicBezTo>
                    <a:pt x="77" y="116"/>
                    <a:pt x="77" y="116"/>
                    <a:pt x="76" y="115"/>
                  </a:cubicBezTo>
                  <a:cubicBezTo>
                    <a:pt x="75" y="114"/>
                    <a:pt x="75" y="114"/>
                    <a:pt x="74" y="114"/>
                  </a:cubicBezTo>
                  <a:cubicBezTo>
                    <a:pt x="73" y="113"/>
                    <a:pt x="72" y="112"/>
                    <a:pt x="71" y="112"/>
                  </a:cubicBezTo>
                  <a:cubicBezTo>
                    <a:pt x="71" y="112"/>
                    <a:pt x="70" y="112"/>
                    <a:pt x="69" y="112"/>
                  </a:cubicBezTo>
                  <a:cubicBezTo>
                    <a:pt x="68" y="111"/>
                    <a:pt x="67" y="112"/>
                    <a:pt x="67" y="113"/>
                  </a:cubicBezTo>
                  <a:cubicBezTo>
                    <a:pt x="67" y="114"/>
                    <a:pt x="67" y="114"/>
                    <a:pt x="66" y="114"/>
                  </a:cubicBezTo>
                  <a:cubicBezTo>
                    <a:pt x="65" y="114"/>
                    <a:pt x="63" y="114"/>
                    <a:pt x="64" y="115"/>
                  </a:cubicBezTo>
                  <a:cubicBezTo>
                    <a:pt x="64" y="115"/>
                    <a:pt x="65" y="116"/>
                    <a:pt x="67" y="116"/>
                  </a:cubicBezTo>
                  <a:cubicBezTo>
                    <a:pt x="68" y="117"/>
                    <a:pt x="69" y="117"/>
                    <a:pt x="70" y="118"/>
                  </a:cubicBezTo>
                  <a:cubicBezTo>
                    <a:pt x="71" y="119"/>
                    <a:pt x="71" y="119"/>
                    <a:pt x="72" y="120"/>
                  </a:cubicBezTo>
                  <a:cubicBezTo>
                    <a:pt x="74" y="120"/>
                    <a:pt x="75" y="119"/>
                    <a:pt x="75" y="119"/>
                  </a:cubicBezTo>
                  <a:cubicBezTo>
                    <a:pt x="76" y="120"/>
                    <a:pt x="78" y="122"/>
                    <a:pt x="78" y="122"/>
                  </a:cubicBezTo>
                  <a:cubicBezTo>
                    <a:pt x="78" y="123"/>
                    <a:pt x="79" y="124"/>
                    <a:pt x="78" y="124"/>
                  </a:cubicBezTo>
                  <a:cubicBezTo>
                    <a:pt x="77" y="124"/>
                    <a:pt x="76" y="124"/>
                    <a:pt x="75" y="124"/>
                  </a:cubicBezTo>
                  <a:cubicBezTo>
                    <a:pt x="74" y="125"/>
                    <a:pt x="73" y="126"/>
                    <a:pt x="73" y="126"/>
                  </a:cubicBezTo>
                  <a:cubicBezTo>
                    <a:pt x="72" y="126"/>
                    <a:pt x="72" y="124"/>
                    <a:pt x="71" y="124"/>
                  </a:cubicBezTo>
                  <a:cubicBezTo>
                    <a:pt x="70" y="124"/>
                    <a:pt x="69" y="124"/>
                    <a:pt x="68" y="124"/>
                  </a:cubicBezTo>
                  <a:cubicBezTo>
                    <a:pt x="67" y="124"/>
                    <a:pt x="66" y="125"/>
                    <a:pt x="65" y="123"/>
                  </a:cubicBezTo>
                  <a:cubicBezTo>
                    <a:pt x="64" y="121"/>
                    <a:pt x="64" y="121"/>
                    <a:pt x="63" y="121"/>
                  </a:cubicBezTo>
                  <a:cubicBezTo>
                    <a:pt x="62" y="120"/>
                    <a:pt x="61" y="120"/>
                    <a:pt x="61" y="120"/>
                  </a:cubicBezTo>
                  <a:cubicBezTo>
                    <a:pt x="60" y="120"/>
                    <a:pt x="59" y="120"/>
                    <a:pt x="59" y="120"/>
                  </a:cubicBezTo>
                  <a:cubicBezTo>
                    <a:pt x="58" y="120"/>
                    <a:pt x="57" y="120"/>
                    <a:pt x="57" y="120"/>
                  </a:cubicBezTo>
                  <a:cubicBezTo>
                    <a:pt x="56" y="119"/>
                    <a:pt x="55" y="118"/>
                    <a:pt x="55" y="118"/>
                  </a:cubicBezTo>
                  <a:cubicBezTo>
                    <a:pt x="54" y="119"/>
                    <a:pt x="53" y="119"/>
                    <a:pt x="53" y="118"/>
                  </a:cubicBezTo>
                  <a:cubicBezTo>
                    <a:pt x="53" y="118"/>
                    <a:pt x="53" y="118"/>
                    <a:pt x="53" y="118"/>
                  </a:cubicBezTo>
                  <a:cubicBezTo>
                    <a:pt x="53" y="118"/>
                    <a:pt x="54" y="117"/>
                    <a:pt x="54" y="117"/>
                  </a:cubicBezTo>
                  <a:cubicBezTo>
                    <a:pt x="54" y="117"/>
                    <a:pt x="53" y="116"/>
                    <a:pt x="53" y="116"/>
                  </a:cubicBezTo>
                  <a:cubicBezTo>
                    <a:pt x="53" y="116"/>
                    <a:pt x="52" y="115"/>
                    <a:pt x="53" y="115"/>
                  </a:cubicBezTo>
                  <a:cubicBezTo>
                    <a:pt x="53" y="115"/>
                    <a:pt x="54" y="115"/>
                    <a:pt x="53" y="114"/>
                  </a:cubicBezTo>
                  <a:cubicBezTo>
                    <a:pt x="53" y="113"/>
                    <a:pt x="53" y="113"/>
                    <a:pt x="52" y="112"/>
                  </a:cubicBezTo>
                  <a:cubicBezTo>
                    <a:pt x="51" y="112"/>
                    <a:pt x="51" y="112"/>
                    <a:pt x="50" y="111"/>
                  </a:cubicBezTo>
                  <a:cubicBezTo>
                    <a:pt x="50" y="111"/>
                    <a:pt x="49" y="110"/>
                    <a:pt x="49" y="110"/>
                  </a:cubicBezTo>
                  <a:cubicBezTo>
                    <a:pt x="49" y="110"/>
                    <a:pt x="49" y="109"/>
                    <a:pt x="49" y="109"/>
                  </a:cubicBezTo>
                  <a:cubicBezTo>
                    <a:pt x="50" y="109"/>
                    <a:pt x="50" y="110"/>
                    <a:pt x="50" y="109"/>
                  </a:cubicBezTo>
                  <a:cubicBezTo>
                    <a:pt x="50" y="109"/>
                    <a:pt x="51" y="108"/>
                    <a:pt x="51" y="108"/>
                  </a:cubicBezTo>
                  <a:cubicBezTo>
                    <a:pt x="51" y="108"/>
                    <a:pt x="51" y="107"/>
                    <a:pt x="51" y="107"/>
                  </a:cubicBezTo>
                  <a:cubicBezTo>
                    <a:pt x="51" y="107"/>
                    <a:pt x="50" y="107"/>
                    <a:pt x="50" y="107"/>
                  </a:cubicBezTo>
                  <a:cubicBezTo>
                    <a:pt x="51" y="106"/>
                    <a:pt x="51" y="106"/>
                    <a:pt x="51" y="106"/>
                  </a:cubicBezTo>
                  <a:cubicBezTo>
                    <a:pt x="52" y="105"/>
                    <a:pt x="51" y="104"/>
                    <a:pt x="51" y="104"/>
                  </a:cubicBezTo>
                  <a:cubicBezTo>
                    <a:pt x="51" y="104"/>
                    <a:pt x="50" y="104"/>
                    <a:pt x="49" y="103"/>
                  </a:cubicBezTo>
                  <a:cubicBezTo>
                    <a:pt x="48" y="102"/>
                    <a:pt x="47" y="101"/>
                    <a:pt x="46" y="101"/>
                  </a:cubicBezTo>
                  <a:cubicBezTo>
                    <a:pt x="44" y="101"/>
                    <a:pt x="43" y="101"/>
                    <a:pt x="42" y="101"/>
                  </a:cubicBezTo>
                  <a:cubicBezTo>
                    <a:pt x="41" y="101"/>
                    <a:pt x="39" y="101"/>
                    <a:pt x="39" y="101"/>
                  </a:cubicBezTo>
                  <a:cubicBezTo>
                    <a:pt x="40" y="100"/>
                    <a:pt x="40" y="101"/>
                    <a:pt x="40" y="100"/>
                  </a:cubicBezTo>
                  <a:cubicBezTo>
                    <a:pt x="41" y="99"/>
                    <a:pt x="41" y="99"/>
                    <a:pt x="40" y="99"/>
                  </a:cubicBezTo>
                  <a:cubicBezTo>
                    <a:pt x="39" y="98"/>
                    <a:pt x="39" y="98"/>
                    <a:pt x="38" y="98"/>
                  </a:cubicBezTo>
                  <a:cubicBezTo>
                    <a:pt x="38" y="97"/>
                    <a:pt x="37" y="96"/>
                    <a:pt x="36" y="97"/>
                  </a:cubicBezTo>
                  <a:cubicBezTo>
                    <a:pt x="36" y="97"/>
                    <a:pt x="35" y="97"/>
                    <a:pt x="35" y="97"/>
                  </a:cubicBezTo>
                  <a:cubicBezTo>
                    <a:pt x="34" y="97"/>
                    <a:pt x="34" y="95"/>
                    <a:pt x="33" y="95"/>
                  </a:cubicBezTo>
                  <a:cubicBezTo>
                    <a:pt x="32" y="94"/>
                    <a:pt x="31" y="94"/>
                    <a:pt x="30" y="94"/>
                  </a:cubicBezTo>
                  <a:cubicBezTo>
                    <a:pt x="30" y="94"/>
                    <a:pt x="27" y="93"/>
                    <a:pt x="26" y="93"/>
                  </a:cubicBezTo>
                  <a:cubicBezTo>
                    <a:pt x="26" y="93"/>
                    <a:pt x="27" y="92"/>
                    <a:pt x="27" y="92"/>
                  </a:cubicBezTo>
                  <a:cubicBezTo>
                    <a:pt x="28" y="93"/>
                    <a:pt x="28" y="93"/>
                    <a:pt x="30" y="93"/>
                  </a:cubicBezTo>
                  <a:cubicBezTo>
                    <a:pt x="31" y="93"/>
                    <a:pt x="32" y="92"/>
                    <a:pt x="33" y="93"/>
                  </a:cubicBezTo>
                  <a:cubicBezTo>
                    <a:pt x="33" y="93"/>
                    <a:pt x="32" y="94"/>
                    <a:pt x="34" y="94"/>
                  </a:cubicBezTo>
                  <a:cubicBezTo>
                    <a:pt x="35" y="94"/>
                    <a:pt x="36" y="95"/>
                    <a:pt x="37" y="95"/>
                  </a:cubicBezTo>
                  <a:cubicBezTo>
                    <a:pt x="39" y="96"/>
                    <a:pt x="40" y="96"/>
                    <a:pt x="40" y="96"/>
                  </a:cubicBezTo>
                  <a:cubicBezTo>
                    <a:pt x="40" y="96"/>
                    <a:pt x="40" y="96"/>
                    <a:pt x="41" y="96"/>
                  </a:cubicBezTo>
                  <a:cubicBezTo>
                    <a:pt x="42" y="96"/>
                    <a:pt x="42" y="96"/>
                    <a:pt x="43" y="96"/>
                  </a:cubicBezTo>
                  <a:cubicBezTo>
                    <a:pt x="44" y="97"/>
                    <a:pt x="43" y="94"/>
                    <a:pt x="45" y="97"/>
                  </a:cubicBezTo>
                  <a:cubicBezTo>
                    <a:pt x="47" y="99"/>
                    <a:pt x="48" y="99"/>
                    <a:pt x="48" y="99"/>
                  </a:cubicBezTo>
                  <a:cubicBezTo>
                    <a:pt x="48" y="99"/>
                    <a:pt x="48" y="98"/>
                    <a:pt x="48" y="98"/>
                  </a:cubicBezTo>
                  <a:cubicBezTo>
                    <a:pt x="49" y="98"/>
                    <a:pt x="49" y="98"/>
                    <a:pt x="50" y="98"/>
                  </a:cubicBezTo>
                  <a:cubicBezTo>
                    <a:pt x="51" y="99"/>
                    <a:pt x="52" y="99"/>
                    <a:pt x="53" y="99"/>
                  </a:cubicBezTo>
                  <a:cubicBezTo>
                    <a:pt x="54" y="100"/>
                    <a:pt x="54" y="100"/>
                    <a:pt x="55" y="100"/>
                  </a:cubicBezTo>
                  <a:cubicBezTo>
                    <a:pt x="57" y="101"/>
                    <a:pt x="61" y="101"/>
                    <a:pt x="63" y="101"/>
                  </a:cubicBezTo>
                  <a:cubicBezTo>
                    <a:pt x="65" y="101"/>
                    <a:pt x="68" y="101"/>
                    <a:pt x="70" y="102"/>
                  </a:cubicBezTo>
                  <a:cubicBezTo>
                    <a:pt x="71" y="103"/>
                    <a:pt x="73" y="103"/>
                    <a:pt x="75" y="104"/>
                  </a:cubicBezTo>
                  <a:cubicBezTo>
                    <a:pt x="76" y="104"/>
                    <a:pt x="78" y="104"/>
                    <a:pt x="81" y="104"/>
                  </a:cubicBezTo>
                  <a:cubicBezTo>
                    <a:pt x="84" y="103"/>
                    <a:pt x="84" y="104"/>
                    <a:pt x="87" y="102"/>
                  </a:cubicBezTo>
                  <a:cubicBezTo>
                    <a:pt x="89" y="101"/>
                    <a:pt x="91" y="101"/>
                    <a:pt x="92" y="99"/>
                  </a:cubicBezTo>
                  <a:cubicBezTo>
                    <a:pt x="93" y="98"/>
                    <a:pt x="95" y="96"/>
                    <a:pt x="95" y="96"/>
                  </a:cubicBezTo>
                  <a:cubicBezTo>
                    <a:pt x="96" y="95"/>
                    <a:pt x="96" y="94"/>
                    <a:pt x="95" y="93"/>
                  </a:cubicBezTo>
                  <a:cubicBezTo>
                    <a:pt x="95" y="93"/>
                    <a:pt x="95" y="93"/>
                    <a:pt x="94" y="92"/>
                  </a:cubicBezTo>
                  <a:cubicBezTo>
                    <a:pt x="93" y="91"/>
                    <a:pt x="93" y="90"/>
                    <a:pt x="92" y="90"/>
                  </a:cubicBezTo>
                  <a:cubicBezTo>
                    <a:pt x="92" y="90"/>
                    <a:pt x="92" y="91"/>
                    <a:pt x="92" y="89"/>
                  </a:cubicBezTo>
                  <a:cubicBezTo>
                    <a:pt x="92" y="88"/>
                    <a:pt x="91" y="88"/>
                    <a:pt x="90" y="88"/>
                  </a:cubicBezTo>
                  <a:cubicBezTo>
                    <a:pt x="89" y="88"/>
                    <a:pt x="89" y="87"/>
                    <a:pt x="88" y="87"/>
                  </a:cubicBezTo>
                  <a:cubicBezTo>
                    <a:pt x="87" y="87"/>
                    <a:pt x="87" y="87"/>
                    <a:pt x="86" y="86"/>
                  </a:cubicBezTo>
                  <a:cubicBezTo>
                    <a:pt x="85" y="86"/>
                    <a:pt x="84" y="85"/>
                    <a:pt x="83" y="85"/>
                  </a:cubicBezTo>
                  <a:cubicBezTo>
                    <a:pt x="82" y="84"/>
                    <a:pt x="82" y="84"/>
                    <a:pt x="81" y="84"/>
                  </a:cubicBezTo>
                  <a:cubicBezTo>
                    <a:pt x="80" y="84"/>
                    <a:pt x="81" y="84"/>
                    <a:pt x="80" y="84"/>
                  </a:cubicBezTo>
                  <a:cubicBezTo>
                    <a:pt x="79" y="84"/>
                    <a:pt x="78" y="84"/>
                    <a:pt x="77" y="83"/>
                  </a:cubicBezTo>
                  <a:cubicBezTo>
                    <a:pt x="76" y="83"/>
                    <a:pt x="75" y="82"/>
                    <a:pt x="74" y="82"/>
                  </a:cubicBezTo>
                  <a:cubicBezTo>
                    <a:pt x="73" y="82"/>
                    <a:pt x="73" y="82"/>
                    <a:pt x="71" y="82"/>
                  </a:cubicBezTo>
                  <a:cubicBezTo>
                    <a:pt x="70" y="82"/>
                    <a:pt x="68" y="81"/>
                    <a:pt x="68" y="81"/>
                  </a:cubicBezTo>
                  <a:cubicBezTo>
                    <a:pt x="67" y="80"/>
                    <a:pt x="62" y="77"/>
                    <a:pt x="60" y="76"/>
                  </a:cubicBezTo>
                  <a:cubicBezTo>
                    <a:pt x="57" y="76"/>
                    <a:pt x="54" y="75"/>
                    <a:pt x="52" y="75"/>
                  </a:cubicBezTo>
                  <a:cubicBezTo>
                    <a:pt x="49" y="74"/>
                    <a:pt x="48" y="74"/>
                    <a:pt x="47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3" y="73"/>
                  </a:cubicBezTo>
                  <a:cubicBezTo>
                    <a:pt x="42" y="73"/>
                    <a:pt x="42" y="73"/>
                    <a:pt x="40" y="73"/>
                  </a:cubicBezTo>
                  <a:cubicBezTo>
                    <a:pt x="39" y="73"/>
                    <a:pt x="37" y="72"/>
                    <a:pt x="36" y="73"/>
                  </a:cubicBezTo>
                  <a:cubicBezTo>
                    <a:pt x="35" y="73"/>
                    <a:pt x="35" y="73"/>
                    <a:pt x="34" y="74"/>
                  </a:cubicBezTo>
                  <a:cubicBezTo>
                    <a:pt x="34" y="74"/>
                    <a:pt x="33" y="75"/>
                    <a:pt x="33" y="74"/>
                  </a:cubicBezTo>
                  <a:cubicBezTo>
                    <a:pt x="34" y="73"/>
                    <a:pt x="34" y="73"/>
                    <a:pt x="34" y="73"/>
                  </a:cubicBezTo>
                  <a:cubicBezTo>
                    <a:pt x="34" y="73"/>
                    <a:pt x="33" y="73"/>
                    <a:pt x="33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2"/>
                    <a:pt x="33" y="71"/>
                    <a:pt x="33" y="71"/>
                  </a:cubicBezTo>
                  <a:cubicBezTo>
                    <a:pt x="33" y="71"/>
                    <a:pt x="32" y="72"/>
                    <a:pt x="32" y="71"/>
                  </a:cubicBezTo>
                  <a:cubicBezTo>
                    <a:pt x="32" y="71"/>
                    <a:pt x="32" y="71"/>
                    <a:pt x="31" y="71"/>
                  </a:cubicBezTo>
                  <a:cubicBezTo>
                    <a:pt x="31" y="71"/>
                    <a:pt x="31" y="72"/>
                    <a:pt x="30" y="72"/>
                  </a:cubicBezTo>
                  <a:cubicBezTo>
                    <a:pt x="30" y="72"/>
                    <a:pt x="29" y="72"/>
                    <a:pt x="29" y="72"/>
                  </a:cubicBezTo>
                  <a:cubicBezTo>
                    <a:pt x="30" y="71"/>
                    <a:pt x="30" y="70"/>
                    <a:pt x="30" y="70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29" y="70"/>
                    <a:pt x="29" y="69"/>
                    <a:pt x="30" y="69"/>
                  </a:cubicBezTo>
                  <a:cubicBezTo>
                    <a:pt x="31" y="69"/>
                    <a:pt x="33" y="69"/>
                    <a:pt x="31" y="68"/>
                  </a:cubicBezTo>
                  <a:cubicBezTo>
                    <a:pt x="30" y="68"/>
                    <a:pt x="29" y="68"/>
                    <a:pt x="28" y="68"/>
                  </a:cubicBezTo>
                  <a:cubicBezTo>
                    <a:pt x="27" y="68"/>
                    <a:pt x="25" y="67"/>
                    <a:pt x="25" y="67"/>
                  </a:cubicBezTo>
                  <a:cubicBezTo>
                    <a:pt x="25" y="67"/>
                    <a:pt x="25" y="66"/>
                    <a:pt x="25" y="66"/>
                  </a:cubicBezTo>
                  <a:cubicBezTo>
                    <a:pt x="24" y="66"/>
                    <a:pt x="23" y="66"/>
                    <a:pt x="23" y="66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3" y="67"/>
                    <a:pt x="24" y="68"/>
                    <a:pt x="24" y="68"/>
                  </a:cubicBezTo>
                  <a:cubicBezTo>
                    <a:pt x="23" y="68"/>
                    <a:pt x="23" y="68"/>
                    <a:pt x="23" y="67"/>
                  </a:cubicBezTo>
                  <a:cubicBezTo>
                    <a:pt x="23" y="67"/>
                    <a:pt x="22" y="66"/>
                    <a:pt x="22" y="66"/>
                  </a:cubicBezTo>
                  <a:cubicBezTo>
                    <a:pt x="22" y="66"/>
                    <a:pt x="22" y="66"/>
                    <a:pt x="22" y="67"/>
                  </a:cubicBezTo>
                  <a:cubicBezTo>
                    <a:pt x="21" y="68"/>
                    <a:pt x="21" y="68"/>
                    <a:pt x="21" y="68"/>
                  </a:cubicBezTo>
                  <a:cubicBezTo>
                    <a:pt x="20" y="69"/>
                    <a:pt x="19" y="69"/>
                    <a:pt x="19" y="69"/>
                  </a:cubicBezTo>
                  <a:cubicBezTo>
                    <a:pt x="19" y="69"/>
                    <a:pt x="18" y="69"/>
                    <a:pt x="18" y="69"/>
                  </a:cubicBezTo>
                  <a:cubicBezTo>
                    <a:pt x="18" y="69"/>
                    <a:pt x="17" y="68"/>
                    <a:pt x="17" y="68"/>
                  </a:cubicBezTo>
                  <a:cubicBezTo>
                    <a:pt x="16" y="68"/>
                    <a:pt x="16" y="68"/>
                    <a:pt x="16" y="68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70"/>
                    <a:pt x="16" y="71"/>
                    <a:pt x="15" y="71"/>
                  </a:cubicBezTo>
                  <a:cubicBezTo>
                    <a:pt x="14" y="71"/>
                    <a:pt x="12" y="70"/>
                    <a:pt x="12" y="70"/>
                  </a:cubicBezTo>
                  <a:cubicBezTo>
                    <a:pt x="11" y="70"/>
                    <a:pt x="11" y="70"/>
                    <a:pt x="11" y="70"/>
                  </a:cubicBezTo>
                  <a:cubicBezTo>
                    <a:pt x="11" y="70"/>
                    <a:pt x="11" y="71"/>
                    <a:pt x="10" y="71"/>
                  </a:cubicBezTo>
                  <a:cubicBezTo>
                    <a:pt x="9" y="71"/>
                    <a:pt x="8" y="71"/>
                    <a:pt x="8" y="72"/>
                  </a:cubicBezTo>
                  <a:cubicBezTo>
                    <a:pt x="7" y="72"/>
                    <a:pt x="7" y="72"/>
                    <a:pt x="6" y="73"/>
                  </a:cubicBezTo>
                  <a:cubicBezTo>
                    <a:pt x="5" y="73"/>
                    <a:pt x="5" y="74"/>
                    <a:pt x="5" y="74"/>
                  </a:cubicBezTo>
                  <a:cubicBezTo>
                    <a:pt x="5" y="74"/>
                    <a:pt x="4" y="75"/>
                    <a:pt x="3" y="76"/>
                  </a:cubicBezTo>
                  <a:cubicBezTo>
                    <a:pt x="2" y="76"/>
                    <a:pt x="2" y="76"/>
                    <a:pt x="2" y="77"/>
                  </a:cubicBezTo>
                  <a:cubicBezTo>
                    <a:pt x="2" y="78"/>
                    <a:pt x="2" y="79"/>
                    <a:pt x="1" y="79"/>
                  </a:cubicBezTo>
                  <a:cubicBezTo>
                    <a:pt x="0" y="80"/>
                    <a:pt x="0" y="80"/>
                    <a:pt x="1" y="81"/>
                  </a:cubicBezTo>
                  <a:cubicBezTo>
                    <a:pt x="1" y="82"/>
                    <a:pt x="2" y="83"/>
                    <a:pt x="4" y="84"/>
                  </a:cubicBezTo>
                  <a:cubicBezTo>
                    <a:pt x="5" y="84"/>
                    <a:pt x="5" y="84"/>
                    <a:pt x="6" y="84"/>
                  </a:cubicBezTo>
                  <a:cubicBezTo>
                    <a:pt x="8" y="85"/>
                    <a:pt x="8" y="85"/>
                    <a:pt x="9" y="86"/>
                  </a:cubicBezTo>
                  <a:cubicBezTo>
                    <a:pt x="10" y="87"/>
                    <a:pt x="10" y="87"/>
                    <a:pt x="11" y="87"/>
                  </a:cubicBezTo>
                  <a:cubicBezTo>
                    <a:pt x="12" y="88"/>
                    <a:pt x="13" y="88"/>
                    <a:pt x="12" y="89"/>
                  </a:cubicBezTo>
                  <a:cubicBezTo>
                    <a:pt x="12" y="90"/>
                    <a:pt x="6" y="94"/>
                    <a:pt x="8" y="95"/>
                  </a:cubicBezTo>
                  <a:cubicBezTo>
                    <a:pt x="9" y="97"/>
                    <a:pt x="10" y="97"/>
                    <a:pt x="11" y="99"/>
                  </a:cubicBezTo>
                  <a:cubicBezTo>
                    <a:pt x="12" y="100"/>
                    <a:pt x="12" y="102"/>
                    <a:pt x="13" y="102"/>
                  </a:cubicBezTo>
                  <a:cubicBezTo>
                    <a:pt x="14" y="103"/>
                    <a:pt x="15" y="103"/>
                    <a:pt x="15" y="104"/>
                  </a:cubicBezTo>
                  <a:cubicBezTo>
                    <a:pt x="16" y="105"/>
                    <a:pt x="16" y="106"/>
                    <a:pt x="16" y="106"/>
                  </a:cubicBezTo>
                  <a:cubicBezTo>
                    <a:pt x="16" y="106"/>
                    <a:pt x="15" y="106"/>
                    <a:pt x="14" y="107"/>
                  </a:cubicBezTo>
                  <a:cubicBezTo>
                    <a:pt x="14" y="108"/>
                    <a:pt x="14" y="109"/>
                    <a:pt x="14" y="110"/>
                  </a:cubicBezTo>
                  <a:cubicBezTo>
                    <a:pt x="15" y="110"/>
                    <a:pt x="15" y="112"/>
                    <a:pt x="15" y="112"/>
                  </a:cubicBezTo>
                  <a:cubicBezTo>
                    <a:pt x="15" y="113"/>
                    <a:pt x="15" y="113"/>
                    <a:pt x="15" y="113"/>
                  </a:cubicBezTo>
                  <a:cubicBezTo>
                    <a:pt x="15" y="113"/>
                    <a:pt x="14" y="113"/>
                    <a:pt x="15" y="114"/>
                  </a:cubicBezTo>
                  <a:cubicBezTo>
                    <a:pt x="15" y="115"/>
                    <a:pt x="15" y="115"/>
                    <a:pt x="16" y="115"/>
                  </a:cubicBezTo>
                  <a:cubicBezTo>
                    <a:pt x="17" y="115"/>
                    <a:pt x="17" y="115"/>
                    <a:pt x="18" y="115"/>
                  </a:cubicBezTo>
                  <a:cubicBezTo>
                    <a:pt x="18" y="116"/>
                    <a:pt x="19" y="116"/>
                    <a:pt x="19" y="116"/>
                  </a:cubicBezTo>
                  <a:cubicBezTo>
                    <a:pt x="19" y="117"/>
                    <a:pt x="18" y="118"/>
                    <a:pt x="19" y="119"/>
                  </a:cubicBezTo>
                  <a:cubicBezTo>
                    <a:pt x="19" y="119"/>
                    <a:pt x="20" y="119"/>
                    <a:pt x="20" y="119"/>
                  </a:cubicBezTo>
                  <a:cubicBezTo>
                    <a:pt x="20" y="119"/>
                    <a:pt x="23" y="121"/>
                    <a:pt x="23" y="121"/>
                  </a:cubicBezTo>
                  <a:cubicBezTo>
                    <a:pt x="23" y="122"/>
                    <a:pt x="24" y="122"/>
                    <a:pt x="23" y="122"/>
                  </a:cubicBezTo>
                  <a:cubicBezTo>
                    <a:pt x="22" y="123"/>
                    <a:pt x="21" y="124"/>
                    <a:pt x="21" y="125"/>
                  </a:cubicBezTo>
                  <a:cubicBezTo>
                    <a:pt x="21" y="126"/>
                    <a:pt x="19" y="126"/>
                    <a:pt x="20" y="127"/>
                  </a:cubicBezTo>
                  <a:cubicBezTo>
                    <a:pt x="21" y="128"/>
                    <a:pt x="23" y="128"/>
                    <a:pt x="24" y="129"/>
                  </a:cubicBezTo>
                  <a:cubicBezTo>
                    <a:pt x="25" y="129"/>
                    <a:pt x="26" y="129"/>
                    <a:pt x="28" y="130"/>
                  </a:cubicBezTo>
                  <a:cubicBezTo>
                    <a:pt x="29" y="131"/>
                    <a:pt x="30" y="131"/>
                    <a:pt x="30" y="131"/>
                  </a:cubicBezTo>
                  <a:cubicBezTo>
                    <a:pt x="30" y="132"/>
                    <a:pt x="30" y="132"/>
                    <a:pt x="31" y="133"/>
                  </a:cubicBezTo>
                  <a:cubicBezTo>
                    <a:pt x="31" y="133"/>
                    <a:pt x="32" y="132"/>
                    <a:pt x="32" y="134"/>
                  </a:cubicBezTo>
                  <a:cubicBezTo>
                    <a:pt x="32" y="135"/>
                    <a:pt x="31" y="135"/>
                    <a:pt x="30" y="137"/>
                  </a:cubicBezTo>
                  <a:cubicBezTo>
                    <a:pt x="30" y="138"/>
                    <a:pt x="29" y="139"/>
                    <a:pt x="28" y="140"/>
                  </a:cubicBezTo>
                  <a:cubicBezTo>
                    <a:pt x="26" y="141"/>
                    <a:pt x="26" y="142"/>
                    <a:pt x="24" y="143"/>
                  </a:cubicBezTo>
                  <a:cubicBezTo>
                    <a:pt x="21" y="145"/>
                    <a:pt x="20" y="147"/>
                    <a:pt x="18" y="149"/>
                  </a:cubicBezTo>
                  <a:cubicBezTo>
                    <a:pt x="16" y="150"/>
                    <a:pt x="15" y="151"/>
                    <a:pt x="13" y="152"/>
                  </a:cubicBezTo>
                  <a:cubicBezTo>
                    <a:pt x="11" y="154"/>
                    <a:pt x="8" y="156"/>
                    <a:pt x="8" y="156"/>
                  </a:cubicBezTo>
                  <a:cubicBezTo>
                    <a:pt x="7" y="157"/>
                    <a:pt x="7" y="157"/>
                    <a:pt x="7" y="157"/>
                  </a:cubicBezTo>
                  <a:cubicBezTo>
                    <a:pt x="8" y="157"/>
                    <a:pt x="8" y="157"/>
                    <a:pt x="9" y="157"/>
                  </a:cubicBezTo>
                  <a:cubicBezTo>
                    <a:pt x="11" y="157"/>
                    <a:pt x="10" y="156"/>
                    <a:pt x="11" y="156"/>
                  </a:cubicBezTo>
                  <a:cubicBezTo>
                    <a:pt x="11" y="156"/>
                    <a:pt x="12" y="156"/>
                    <a:pt x="12" y="156"/>
                  </a:cubicBezTo>
                  <a:cubicBezTo>
                    <a:pt x="13" y="156"/>
                    <a:pt x="13" y="156"/>
                    <a:pt x="13" y="157"/>
                  </a:cubicBezTo>
                  <a:cubicBezTo>
                    <a:pt x="13" y="157"/>
                    <a:pt x="12" y="157"/>
                    <a:pt x="12" y="157"/>
                  </a:cubicBezTo>
                  <a:cubicBezTo>
                    <a:pt x="12" y="158"/>
                    <a:pt x="12" y="158"/>
                    <a:pt x="12" y="158"/>
                  </a:cubicBezTo>
                  <a:cubicBezTo>
                    <a:pt x="13" y="158"/>
                    <a:pt x="13" y="158"/>
                    <a:pt x="13" y="158"/>
                  </a:cubicBezTo>
                  <a:cubicBezTo>
                    <a:pt x="13" y="159"/>
                    <a:pt x="13" y="159"/>
                    <a:pt x="13" y="159"/>
                  </a:cubicBezTo>
                  <a:cubicBezTo>
                    <a:pt x="13" y="159"/>
                    <a:pt x="14" y="159"/>
                    <a:pt x="16" y="160"/>
                  </a:cubicBezTo>
                  <a:cubicBezTo>
                    <a:pt x="18" y="161"/>
                    <a:pt x="21" y="161"/>
                    <a:pt x="22" y="161"/>
                  </a:cubicBezTo>
                  <a:cubicBezTo>
                    <a:pt x="22" y="161"/>
                    <a:pt x="24" y="162"/>
                    <a:pt x="24" y="162"/>
                  </a:cubicBezTo>
                  <a:cubicBezTo>
                    <a:pt x="24" y="162"/>
                    <a:pt x="25" y="162"/>
                    <a:pt x="26" y="163"/>
                  </a:cubicBezTo>
                  <a:cubicBezTo>
                    <a:pt x="27" y="163"/>
                    <a:pt x="26" y="163"/>
                    <a:pt x="26" y="163"/>
                  </a:cubicBezTo>
                  <a:cubicBezTo>
                    <a:pt x="25" y="164"/>
                    <a:pt x="24" y="163"/>
                    <a:pt x="23" y="163"/>
                  </a:cubicBezTo>
                  <a:cubicBezTo>
                    <a:pt x="22" y="163"/>
                    <a:pt x="21" y="162"/>
                    <a:pt x="19" y="162"/>
                  </a:cubicBezTo>
                  <a:cubicBezTo>
                    <a:pt x="18" y="162"/>
                    <a:pt x="18" y="163"/>
                    <a:pt x="18" y="164"/>
                  </a:cubicBezTo>
                  <a:cubicBezTo>
                    <a:pt x="17" y="164"/>
                    <a:pt x="15" y="164"/>
                    <a:pt x="14" y="164"/>
                  </a:cubicBezTo>
                  <a:cubicBezTo>
                    <a:pt x="14" y="164"/>
                    <a:pt x="13" y="164"/>
                    <a:pt x="13" y="165"/>
                  </a:cubicBezTo>
                  <a:cubicBezTo>
                    <a:pt x="12" y="165"/>
                    <a:pt x="12" y="166"/>
                    <a:pt x="12" y="166"/>
                  </a:cubicBezTo>
                  <a:cubicBezTo>
                    <a:pt x="11" y="166"/>
                    <a:pt x="11" y="165"/>
                    <a:pt x="10" y="165"/>
                  </a:cubicBezTo>
                  <a:cubicBezTo>
                    <a:pt x="10" y="164"/>
                    <a:pt x="9" y="165"/>
                    <a:pt x="9" y="165"/>
                  </a:cubicBezTo>
                  <a:cubicBezTo>
                    <a:pt x="9" y="165"/>
                    <a:pt x="9" y="166"/>
                    <a:pt x="10" y="167"/>
                  </a:cubicBezTo>
                  <a:cubicBezTo>
                    <a:pt x="10" y="167"/>
                    <a:pt x="10" y="168"/>
                    <a:pt x="10" y="168"/>
                  </a:cubicBezTo>
                  <a:cubicBezTo>
                    <a:pt x="11" y="168"/>
                    <a:pt x="11" y="169"/>
                    <a:pt x="11" y="169"/>
                  </a:cubicBezTo>
                  <a:cubicBezTo>
                    <a:pt x="11" y="170"/>
                    <a:pt x="12" y="170"/>
                    <a:pt x="11" y="170"/>
                  </a:cubicBezTo>
                  <a:cubicBezTo>
                    <a:pt x="10" y="171"/>
                    <a:pt x="10" y="170"/>
                    <a:pt x="9" y="171"/>
                  </a:cubicBezTo>
                  <a:cubicBezTo>
                    <a:pt x="9" y="171"/>
                    <a:pt x="8" y="172"/>
                    <a:pt x="8" y="172"/>
                  </a:cubicBezTo>
                  <a:cubicBezTo>
                    <a:pt x="8" y="173"/>
                    <a:pt x="8" y="173"/>
                    <a:pt x="7" y="173"/>
                  </a:cubicBezTo>
                  <a:cubicBezTo>
                    <a:pt x="7" y="174"/>
                    <a:pt x="6" y="174"/>
                    <a:pt x="6" y="175"/>
                  </a:cubicBezTo>
                  <a:cubicBezTo>
                    <a:pt x="6" y="175"/>
                    <a:pt x="6" y="175"/>
                    <a:pt x="7" y="176"/>
                  </a:cubicBezTo>
                  <a:cubicBezTo>
                    <a:pt x="7" y="177"/>
                    <a:pt x="7" y="178"/>
                    <a:pt x="7" y="178"/>
                  </a:cubicBezTo>
                  <a:cubicBezTo>
                    <a:pt x="7" y="179"/>
                    <a:pt x="8" y="180"/>
                    <a:pt x="7" y="180"/>
                  </a:cubicBezTo>
                  <a:cubicBezTo>
                    <a:pt x="7" y="181"/>
                    <a:pt x="7" y="181"/>
                    <a:pt x="8" y="182"/>
                  </a:cubicBezTo>
                  <a:cubicBezTo>
                    <a:pt x="8" y="182"/>
                    <a:pt x="9" y="183"/>
                    <a:pt x="10" y="184"/>
                  </a:cubicBezTo>
                  <a:cubicBezTo>
                    <a:pt x="10" y="185"/>
                    <a:pt x="10" y="185"/>
                    <a:pt x="10" y="185"/>
                  </a:cubicBezTo>
                  <a:cubicBezTo>
                    <a:pt x="9" y="186"/>
                    <a:pt x="8" y="186"/>
                    <a:pt x="7" y="186"/>
                  </a:cubicBezTo>
                  <a:cubicBezTo>
                    <a:pt x="7" y="186"/>
                    <a:pt x="8" y="187"/>
                    <a:pt x="7" y="187"/>
                  </a:cubicBezTo>
                  <a:cubicBezTo>
                    <a:pt x="7" y="187"/>
                    <a:pt x="7" y="188"/>
                    <a:pt x="7" y="188"/>
                  </a:cubicBezTo>
                  <a:cubicBezTo>
                    <a:pt x="7" y="188"/>
                    <a:pt x="8" y="188"/>
                    <a:pt x="8" y="189"/>
                  </a:cubicBezTo>
                  <a:cubicBezTo>
                    <a:pt x="8" y="189"/>
                    <a:pt x="8" y="188"/>
                    <a:pt x="9" y="189"/>
                  </a:cubicBezTo>
                  <a:cubicBezTo>
                    <a:pt x="10" y="190"/>
                    <a:pt x="11" y="189"/>
                    <a:pt x="11" y="190"/>
                  </a:cubicBezTo>
                  <a:cubicBezTo>
                    <a:pt x="11" y="191"/>
                    <a:pt x="11" y="192"/>
                    <a:pt x="11" y="192"/>
                  </a:cubicBezTo>
                  <a:cubicBezTo>
                    <a:pt x="11" y="192"/>
                    <a:pt x="12" y="194"/>
                    <a:pt x="11" y="194"/>
                  </a:cubicBezTo>
                  <a:cubicBezTo>
                    <a:pt x="11" y="194"/>
                    <a:pt x="10" y="195"/>
                    <a:pt x="11" y="195"/>
                  </a:cubicBezTo>
                  <a:cubicBezTo>
                    <a:pt x="11" y="196"/>
                    <a:pt x="11" y="195"/>
                    <a:pt x="12" y="195"/>
                  </a:cubicBezTo>
                  <a:cubicBezTo>
                    <a:pt x="13" y="196"/>
                    <a:pt x="13" y="196"/>
                    <a:pt x="13" y="197"/>
                  </a:cubicBezTo>
                  <a:cubicBezTo>
                    <a:pt x="13" y="197"/>
                    <a:pt x="14" y="198"/>
                    <a:pt x="14" y="199"/>
                  </a:cubicBezTo>
                  <a:cubicBezTo>
                    <a:pt x="15" y="199"/>
                    <a:pt x="15" y="198"/>
                    <a:pt x="15" y="200"/>
                  </a:cubicBezTo>
                  <a:cubicBezTo>
                    <a:pt x="15" y="200"/>
                    <a:pt x="15" y="201"/>
                    <a:pt x="15" y="202"/>
                  </a:cubicBezTo>
                  <a:cubicBezTo>
                    <a:pt x="16" y="202"/>
                    <a:pt x="16" y="202"/>
                    <a:pt x="16" y="203"/>
                  </a:cubicBezTo>
                  <a:cubicBezTo>
                    <a:pt x="17" y="203"/>
                    <a:pt x="18" y="203"/>
                    <a:pt x="19" y="203"/>
                  </a:cubicBezTo>
                  <a:cubicBezTo>
                    <a:pt x="19" y="203"/>
                    <a:pt x="19" y="204"/>
                    <a:pt x="20" y="204"/>
                  </a:cubicBezTo>
                  <a:cubicBezTo>
                    <a:pt x="21" y="204"/>
                    <a:pt x="21" y="204"/>
                    <a:pt x="22" y="204"/>
                  </a:cubicBezTo>
                  <a:cubicBezTo>
                    <a:pt x="22" y="204"/>
                    <a:pt x="22" y="204"/>
                    <a:pt x="24" y="204"/>
                  </a:cubicBezTo>
                  <a:cubicBezTo>
                    <a:pt x="25" y="204"/>
                    <a:pt x="26" y="204"/>
                    <a:pt x="26" y="204"/>
                  </a:cubicBezTo>
                  <a:cubicBezTo>
                    <a:pt x="26" y="205"/>
                    <a:pt x="25" y="206"/>
                    <a:pt x="26" y="206"/>
                  </a:cubicBezTo>
                  <a:cubicBezTo>
                    <a:pt x="26" y="207"/>
                    <a:pt x="28" y="206"/>
                    <a:pt x="28" y="206"/>
                  </a:cubicBezTo>
                  <a:cubicBezTo>
                    <a:pt x="29" y="206"/>
                    <a:pt x="30" y="206"/>
                    <a:pt x="30" y="206"/>
                  </a:cubicBezTo>
                  <a:cubicBezTo>
                    <a:pt x="30" y="206"/>
                    <a:pt x="30" y="204"/>
                    <a:pt x="31" y="204"/>
                  </a:cubicBezTo>
                  <a:cubicBezTo>
                    <a:pt x="32" y="204"/>
                    <a:pt x="32" y="204"/>
                    <a:pt x="33" y="205"/>
                  </a:cubicBezTo>
                  <a:cubicBezTo>
                    <a:pt x="35" y="205"/>
                    <a:pt x="35" y="206"/>
                    <a:pt x="36" y="206"/>
                  </a:cubicBezTo>
                  <a:cubicBezTo>
                    <a:pt x="38" y="207"/>
                    <a:pt x="40" y="208"/>
                    <a:pt x="39" y="209"/>
                  </a:cubicBezTo>
                  <a:cubicBezTo>
                    <a:pt x="38" y="211"/>
                    <a:pt x="39" y="211"/>
                    <a:pt x="39" y="212"/>
                  </a:cubicBezTo>
                  <a:cubicBezTo>
                    <a:pt x="39" y="212"/>
                    <a:pt x="40" y="212"/>
                    <a:pt x="40" y="213"/>
                  </a:cubicBezTo>
                  <a:cubicBezTo>
                    <a:pt x="39" y="214"/>
                    <a:pt x="39" y="215"/>
                    <a:pt x="39" y="216"/>
                  </a:cubicBezTo>
                  <a:cubicBezTo>
                    <a:pt x="40" y="216"/>
                    <a:pt x="40" y="217"/>
                    <a:pt x="41" y="217"/>
                  </a:cubicBezTo>
                  <a:cubicBezTo>
                    <a:pt x="42" y="218"/>
                    <a:pt x="42" y="218"/>
                    <a:pt x="42" y="219"/>
                  </a:cubicBezTo>
                  <a:cubicBezTo>
                    <a:pt x="43" y="221"/>
                    <a:pt x="43" y="221"/>
                    <a:pt x="44" y="222"/>
                  </a:cubicBezTo>
                  <a:cubicBezTo>
                    <a:pt x="45" y="222"/>
                    <a:pt x="45" y="222"/>
                    <a:pt x="47" y="223"/>
                  </a:cubicBezTo>
                  <a:cubicBezTo>
                    <a:pt x="48" y="224"/>
                    <a:pt x="48" y="225"/>
                    <a:pt x="48" y="226"/>
                  </a:cubicBezTo>
                  <a:cubicBezTo>
                    <a:pt x="48" y="227"/>
                    <a:pt x="47" y="227"/>
                    <a:pt x="48" y="227"/>
                  </a:cubicBezTo>
                  <a:cubicBezTo>
                    <a:pt x="49" y="227"/>
                    <a:pt x="50" y="227"/>
                    <a:pt x="50" y="227"/>
                  </a:cubicBezTo>
                  <a:cubicBezTo>
                    <a:pt x="50" y="227"/>
                    <a:pt x="52" y="227"/>
                    <a:pt x="53" y="227"/>
                  </a:cubicBezTo>
                  <a:cubicBezTo>
                    <a:pt x="54" y="228"/>
                    <a:pt x="54" y="229"/>
                    <a:pt x="54" y="229"/>
                  </a:cubicBezTo>
                  <a:cubicBezTo>
                    <a:pt x="54" y="229"/>
                    <a:pt x="55" y="229"/>
                    <a:pt x="56" y="230"/>
                  </a:cubicBezTo>
                  <a:cubicBezTo>
                    <a:pt x="56" y="230"/>
                    <a:pt x="57" y="231"/>
                    <a:pt x="57" y="231"/>
                  </a:cubicBezTo>
                  <a:cubicBezTo>
                    <a:pt x="56" y="231"/>
                    <a:pt x="56" y="231"/>
                    <a:pt x="55" y="232"/>
                  </a:cubicBezTo>
                  <a:cubicBezTo>
                    <a:pt x="55" y="232"/>
                    <a:pt x="55" y="233"/>
                    <a:pt x="54" y="233"/>
                  </a:cubicBezTo>
                  <a:cubicBezTo>
                    <a:pt x="53" y="234"/>
                    <a:pt x="52" y="234"/>
                    <a:pt x="51" y="234"/>
                  </a:cubicBezTo>
                  <a:cubicBezTo>
                    <a:pt x="50" y="234"/>
                    <a:pt x="49" y="233"/>
                    <a:pt x="48" y="233"/>
                  </a:cubicBezTo>
                  <a:cubicBezTo>
                    <a:pt x="47" y="233"/>
                    <a:pt x="47" y="233"/>
                    <a:pt x="46" y="233"/>
                  </a:cubicBezTo>
                  <a:cubicBezTo>
                    <a:pt x="45" y="234"/>
                    <a:pt x="45" y="235"/>
                    <a:pt x="45" y="236"/>
                  </a:cubicBezTo>
                  <a:cubicBezTo>
                    <a:pt x="46" y="236"/>
                    <a:pt x="46" y="236"/>
                    <a:pt x="47" y="236"/>
                  </a:cubicBezTo>
                  <a:cubicBezTo>
                    <a:pt x="47" y="237"/>
                    <a:pt x="48" y="237"/>
                    <a:pt x="47" y="238"/>
                  </a:cubicBezTo>
                  <a:cubicBezTo>
                    <a:pt x="47" y="239"/>
                    <a:pt x="47" y="239"/>
                    <a:pt x="48" y="240"/>
                  </a:cubicBezTo>
                  <a:cubicBezTo>
                    <a:pt x="49" y="241"/>
                    <a:pt x="50" y="242"/>
                    <a:pt x="50" y="242"/>
                  </a:cubicBezTo>
                  <a:cubicBezTo>
                    <a:pt x="50" y="242"/>
                    <a:pt x="50" y="243"/>
                    <a:pt x="51" y="244"/>
                  </a:cubicBezTo>
                  <a:cubicBezTo>
                    <a:pt x="52" y="245"/>
                    <a:pt x="52" y="245"/>
                    <a:pt x="53" y="245"/>
                  </a:cubicBezTo>
                  <a:cubicBezTo>
                    <a:pt x="54" y="245"/>
                    <a:pt x="54" y="244"/>
                    <a:pt x="55" y="243"/>
                  </a:cubicBezTo>
                  <a:cubicBezTo>
                    <a:pt x="55" y="243"/>
                    <a:pt x="55" y="242"/>
                    <a:pt x="56" y="242"/>
                  </a:cubicBezTo>
                  <a:cubicBezTo>
                    <a:pt x="56" y="242"/>
                    <a:pt x="57" y="243"/>
                    <a:pt x="58" y="243"/>
                  </a:cubicBezTo>
                  <a:cubicBezTo>
                    <a:pt x="60" y="244"/>
                    <a:pt x="60" y="243"/>
                    <a:pt x="60" y="243"/>
                  </a:cubicBezTo>
                  <a:cubicBezTo>
                    <a:pt x="61" y="242"/>
                    <a:pt x="63" y="242"/>
                    <a:pt x="64" y="243"/>
                  </a:cubicBezTo>
                  <a:cubicBezTo>
                    <a:pt x="64" y="243"/>
                    <a:pt x="65" y="242"/>
                    <a:pt x="67" y="242"/>
                  </a:cubicBezTo>
                  <a:cubicBezTo>
                    <a:pt x="69" y="242"/>
                    <a:pt x="68" y="243"/>
                    <a:pt x="69" y="244"/>
                  </a:cubicBezTo>
                  <a:cubicBezTo>
                    <a:pt x="69" y="245"/>
                    <a:pt x="70" y="246"/>
                    <a:pt x="70" y="246"/>
                  </a:cubicBezTo>
                  <a:cubicBezTo>
                    <a:pt x="71" y="247"/>
                    <a:pt x="71" y="247"/>
                    <a:pt x="72" y="248"/>
                  </a:cubicBezTo>
                  <a:cubicBezTo>
                    <a:pt x="73" y="248"/>
                    <a:pt x="73" y="249"/>
                    <a:pt x="72" y="249"/>
                  </a:cubicBezTo>
                  <a:cubicBezTo>
                    <a:pt x="72" y="249"/>
                    <a:pt x="71" y="249"/>
                    <a:pt x="71" y="249"/>
                  </a:cubicBezTo>
                  <a:cubicBezTo>
                    <a:pt x="71" y="249"/>
                    <a:pt x="71" y="249"/>
                    <a:pt x="70" y="250"/>
                  </a:cubicBezTo>
                  <a:cubicBezTo>
                    <a:pt x="70" y="251"/>
                    <a:pt x="71" y="250"/>
                    <a:pt x="71" y="251"/>
                  </a:cubicBezTo>
                  <a:cubicBezTo>
                    <a:pt x="72" y="251"/>
                    <a:pt x="72" y="252"/>
                    <a:pt x="72" y="253"/>
                  </a:cubicBezTo>
                  <a:cubicBezTo>
                    <a:pt x="72" y="253"/>
                    <a:pt x="72" y="253"/>
                    <a:pt x="73" y="253"/>
                  </a:cubicBezTo>
                  <a:cubicBezTo>
                    <a:pt x="73" y="253"/>
                    <a:pt x="75" y="254"/>
                    <a:pt x="76" y="254"/>
                  </a:cubicBezTo>
                  <a:cubicBezTo>
                    <a:pt x="76" y="254"/>
                    <a:pt x="78" y="254"/>
                    <a:pt x="79" y="255"/>
                  </a:cubicBezTo>
                  <a:cubicBezTo>
                    <a:pt x="80" y="256"/>
                    <a:pt x="82" y="257"/>
                    <a:pt x="82" y="258"/>
                  </a:cubicBezTo>
                  <a:cubicBezTo>
                    <a:pt x="83" y="259"/>
                    <a:pt x="83" y="260"/>
                    <a:pt x="83" y="261"/>
                  </a:cubicBezTo>
                  <a:cubicBezTo>
                    <a:pt x="83" y="262"/>
                    <a:pt x="83" y="262"/>
                    <a:pt x="84" y="262"/>
                  </a:cubicBezTo>
                  <a:cubicBezTo>
                    <a:pt x="85" y="263"/>
                    <a:pt x="86" y="262"/>
                    <a:pt x="86" y="262"/>
                  </a:cubicBezTo>
                  <a:cubicBezTo>
                    <a:pt x="86" y="262"/>
                    <a:pt x="88" y="262"/>
                    <a:pt x="90" y="263"/>
                  </a:cubicBezTo>
                  <a:cubicBezTo>
                    <a:pt x="91" y="263"/>
                    <a:pt x="91" y="264"/>
                    <a:pt x="91" y="264"/>
                  </a:cubicBezTo>
                  <a:cubicBezTo>
                    <a:pt x="94" y="264"/>
                    <a:pt x="94" y="264"/>
                    <a:pt x="94" y="264"/>
                  </a:cubicBezTo>
                  <a:cubicBezTo>
                    <a:pt x="97" y="264"/>
                    <a:pt x="97" y="264"/>
                    <a:pt x="97" y="264"/>
                  </a:cubicBezTo>
                  <a:cubicBezTo>
                    <a:pt x="97" y="264"/>
                    <a:pt x="98" y="263"/>
                    <a:pt x="100" y="263"/>
                  </a:cubicBezTo>
                  <a:cubicBezTo>
                    <a:pt x="102" y="263"/>
                    <a:pt x="102" y="265"/>
                    <a:pt x="102" y="265"/>
                  </a:cubicBezTo>
                  <a:cubicBezTo>
                    <a:pt x="102" y="265"/>
                    <a:pt x="103" y="266"/>
                    <a:pt x="104" y="267"/>
                  </a:cubicBezTo>
                  <a:cubicBezTo>
                    <a:pt x="105" y="267"/>
                    <a:pt x="106" y="267"/>
                    <a:pt x="107" y="267"/>
                  </a:cubicBezTo>
                  <a:cubicBezTo>
                    <a:pt x="107" y="267"/>
                    <a:pt x="107" y="267"/>
                    <a:pt x="107" y="266"/>
                  </a:cubicBezTo>
                  <a:cubicBezTo>
                    <a:pt x="108" y="266"/>
                    <a:pt x="110" y="267"/>
                    <a:pt x="111" y="268"/>
                  </a:cubicBezTo>
                  <a:cubicBezTo>
                    <a:pt x="112" y="269"/>
                    <a:pt x="113" y="269"/>
                    <a:pt x="114" y="269"/>
                  </a:cubicBezTo>
                  <a:cubicBezTo>
                    <a:pt x="115" y="269"/>
                    <a:pt x="115" y="269"/>
                    <a:pt x="116" y="269"/>
                  </a:cubicBezTo>
                  <a:cubicBezTo>
                    <a:pt x="116" y="270"/>
                    <a:pt x="117" y="269"/>
                    <a:pt x="118" y="270"/>
                  </a:cubicBezTo>
                  <a:cubicBezTo>
                    <a:pt x="119" y="270"/>
                    <a:pt x="121" y="271"/>
                    <a:pt x="122" y="272"/>
                  </a:cubicBezTo>
                  <a:cubicBezTo>
                    <a:pt x="123" y="273"/>
                    <a:pt x="123" y="272"/>
                    <a:pt x="124" y="272"/>
                  </a:cubicBezTo>
                  <a:cubicBezTo>
                    <a:pt x="126" y="272"/>
                    <a:pt x="125" y="274"/>
                    <a:pt x="125" y="274"/>
                  </a:cubicBezTo>
                  <a:cubicBezTo>
                    <a:pt x="125" y="275"/>
                    <a:pt x="125" y="275"/>
                    <a:pt x="125" y="275"/>
                  </a:cubicBezTo>
                  <a:cubicBezTo>
                    <a:pt x="125" y="275"/>
                    <a:pt x="124" y="278"/>
                    <a:pt x="123" y="278"/>
                  </a:cubicBezTo>
                  <a:cubicBezTo>
                    <a:pt x="123" y="279"/>
                    <a:pt x="123" y="279"/>
                    <a:pt x="123" y="279"/>
                  </a:cubicBezTo>
                  <a:cubicBezTo>
                    <a:pt x="124" y="279"/>
                    <a:pt x="124" y="279"/>
                    <a:pt x="124" y="279"/>
                  </a:cubicBezTo>
                  <a:cubicBezTo>
                    <a:pt x="124" y="279"/>
                    <a:pt x="126" y="280"/>
                    <a:pt x="126" y="280"/>
                  </a:cubicBezTo>
                  <a:cubicBezTo>
                    <a:pt x="126" y="281"/>
                    <a:pt x="125" y="282"/>
                    <a:pt x="124" y="282"/>
                  </a:cubicBezTo>
                  <a:cubicBezTo>
                    <a:pt x="123" y="282"/>
                    <a:pt x="123" y="282"/>
                    <a:pt x="123" y="283"/>
                  </a:cubicBezTo>
                  <a:cubicBezTo>
                    <a:pt x="123" y="284"/>
                    <a:pt x="124" y="284"/>
                    <a:pt x="124" y="284"/>
                  </a:cubicBezTo>
                  <a:cubicBezTo>
                    <a:pt x="125" y="285"/>
                    <a:pt x="126" y="285"/>
                    <a:pt x="126" y="285"/>
                  </a:cubicBezTo>
                  <a:cubicBezTo>
                    <a:pt x="126" y="285"/>
                    <a:pt x="126" y="285"/>
                    <a:pt x="127" y="285"/>
                  </a:cubicBezTo>
                  <a:cubicBezTo>
                    <a:pt x="128" y="285"/>
                    <a:pt x="126" y="287"/>
                    <a:pt x="126" y="287"/>
                  </a:cubicBezTo>
                  <a:cubicBezTo>
                    <a:pt x="126" y="288"/>
                    <a:pt x="125" y="289"/>
                    <a:pt x="125" y="290"/>
                  </a:cubicBezTo>
                  <a:cubicBezTo>
                    <a:pt x="125" y="292"/>
                    <a:pt x="123" y="291"/>
                    <a:pt x="122" y="290"/>
                  </a:cubicBezTo>
                  <a:cubicBezTo>
                    <a:pt x="121" y="290"/>
                    <a:pt x="120" y="290"/>
                    <a:pt x="119" y="290"/>
                  </a:cubicBezTo>
                  <a:cubicBezTo>
                    <a:pt x="119" y="290"/>
                    <a:pt x="117" y="291"/>
                    <a:pt x="117" y="292"/>
                  </a:cubicBezTo>
                  <a:cubicBezTo>
                    <a:pt x="117" y="293"/>
                    <a:pt x="116" y="293"/>
                    <a:pt x="114" y="294"/>
                  </a:cubicBezTo>
                  <a:cubicBezTo>
                    <a:pt x="112" y="294"/>
                    <a:pt x="113" y="294"/>
                    <a:pt x="112" y="295"/>
                  </a:cubicBezTo>
                  <a:cubicBezTo>
                    <a:pt x="112" y="296"/>
                    <a:pt x="113" y="296"/>
                    <a:pt x="113" y="297"/>
                  </a:cubicBezTo>
                  <a:cubicBezTo>
                    <a:pt x="113" y="297"/>
                    <a:pt x="113" y="298"/>
                    <a:pt x="113" y="298"/>
                  </a:cubicBezTo>
                  <a:cubicBezTo>
                    <a:pt x="114" y="298"/>
                    <a:pt x="114" y="298"/>
                    <a:pt x="114" y="298"/>
                  </a:cubicBezTo>
                  <a:cubicBezTo>
                    <a:pt x="115" y="297"/>
                    <a:pt x="115" y="297"/>
                    <a:pt x="116" y="297"/>
                  </a:cubicBezTo>
                  <a:cubicBezTo>
                    <a:pt x="117" y="297"/>
                    <a:pt x="116" y="297"/>
                    <a:pt x="117" y="297"/>
                  </a:cubicBezTo>
                  <a:cubicBezTo>
                    <a:pt x="117" y="297"/>
                    <a:pt x="118" y="297"/>
                    <a:pt x="119" y="297"/>
                  </a:cubicBezTo>
                  <a:cubicBezTo>
                    <a:pt x="119" y="297"/>
                    <a:pt x="120" y="297"/>
                    <a:pt x="120" y="296"/>
                  </a:cubicBezTo>
                  <a:cubicBezTo>
                    <a:pt x="121" y="296"/>
                    <a:pt x="122" y="297"/>
                    <a:pt x="122" y="298"/>
                  </a:cubicBezTo>
                  <a:cubicBezTo>
                    <a:pt x="122" y="298"/>
                    <a:pt x="122" y="299"/>
                    <a:pt x="121" y="299"/>
                  </a:cubicBezTo>
                  <a:cubicBezTo>
                    <a:pt x="120" y="300"/>
                    <a:pt x="120" y="299"/>
                    <a:pt x="119" y="300"/>
                  </a:cubicBezTo>
                  <a:cubicBezTo>
                    <a:pt x="118" y="300"/>
                    <a:pt x="118" y="301"/>
                    <a:pt x="117" y="301"/>
                  </a:cubicBezTo>
                  <a:cubicBezTo>
                    <a:pt x="116" y="301"/>
                    <a:pt x="116" y="301"/>
                    <a:pt x="115" y="301"/>
                  </a:cubicBezTo>
                  <a:cubicBezTo>
                    <a:pt x="115" y="301"/>
                    <a:pt x="115" y="301"/>
                    <a:pt x="114" y="301"/>
                  </a:cubicBezTo>
                  <a:cubicBezTo>
                    <a:pt x="114" y="302"/>
                    <a:pt x="115" y="302"/>
                    <a:pt x="115" y="303"/>
                  </a:cubicBezTo>
                  <a:cubicBezTo>
                    <a:pt x="116" y="303"/>
                    <a:pt x="115" y="303"/>
                    <a:pt x="114" y="303"/>
                  </a:cubicBezTo>
                  <a:cubicBezTo>
                    <a:pt x="113" y="303"/>
                    <a:pt x="114" y="303"/>
                    <a:pt x="113" y="302"/>
                  </a:cubicBezTo>
                  <a:cubicBezTo>
                    <a:pt x="113" y="302"/>
                    <a:pt x="113" y="303"/>
                    <a:pt x="112" y="303"/>
                  </a:cubicBezTo>
                  <a:cubicBezTo>
                    <a:pt x="111" y="303"/>
                    <a:pt x="111" y="303"/>
                    <a:pt x="110" y="304"/>
                  </a:cubicBezTo>
                  <a:cubicBezTo>
                    <a:pt x="110" y="304"/>
                    <a:pt x="110" y="304"/>
                    <a:pt x="109" y="304"/>
                  </a:cubicBezTo>
                  <a:cubicBezTo>
                    <a:pt x="109" y="303"/>
                    <a:pt x="109" y="304"/>
                    <a:pt x="110" y="304"/>
                  </a:cubicBezTo>
                  <a:cubicBezTo>
                    <a:pt x="110" y="304"/>
                    <a:pt x="110" y="305"/>
                    <a:pt x="111" y="306"/>
                  </a:cubicBezTo>
                  <a:cubicBezTo>
                    <a:pt x="111" y="306"/>
                    <a:pt x="112" y="306"/>
                    <a:pt x="112" y="306"/>
                  </a:cubicBezTo>
                  <a:cubicBezTo>
                    <a:pt x="113" y="307"/>
                    <a:pt x="114" y="307"/>
                    <a:pt x="115" y="308"/>
                  </a:cubicBezTo>
                  <a:cubicBezTo>
                    <a:pt x="116" y="308"/>
                    <a:pt x="116" y="309"/>
                    <a:pt x="116" y="309"/>
                  </a:cubicBezTo>
                  <a:cubicBezTo>
                    <a:pt x="116" y="310"/>
                    <a:pt x="115" y="309"/>
                    <a:pt x="115" y="309"/>
                  </a:cubicBezTo>
                  <a:cubicBezTo>
                    <a:pt x="115" y="309"/>
                    <a:pt x="114" y="309"/>
                    <a:pt x="114" y="309"/>
                  </a:cubicBezTo>
                  <a:cubicBezTo>
                    <a:pt x="113" y="309"/>
                    <a:pt x="114" y="310"/>
                    <a:pt x="114" y="310"/>
                  </a:cubicBezTo>
                  <a:cubicBezTo>
                    <a:pt x="114" y="311"/>
                    <a:pt x="113" y="311"/>
                    <a:pt x="113" y="311"/>
                  </a:cubicBezTo>
                  <a:cubicBezTo>
                    <a:pt x="113" y="310"/>
                    <a:pt x="113" y="310"/>
                    <a:pt x="112" y="310"/>
                  </a:cubicBezTo>
                  <a:cubicBezTo>
                    <a:pt x="112" y="310"/>
                    <a:pt x="112" y="311"/>
                    <a:pt x="112" y="311"/>
                  </a:cubicBezTo>
                  <a:cubicBezTo>
                    <a:pt x="112" y="312"/>
                    <a:pt x="111" y="313"/>
                    <a:pt x="111" y="313"/>
                  </a:cubicBezTo>
                  <a:cubicBezTo>
                    <a:pt x="110" y="314"/>
                    <a:pt x="110" y="314"/>
                    <a:pt x="109" y="315"/>
                  </a:cubicBezTo>
                  <a:cubicBezTo>
                    <a:pt x="109" y="316"/>
                    <a:pt x="110" y="316"/>
                    <a:pt x="110" y="316"/>
                  </a:cubicBezTo>
                  <a:cubicBezTo>
                    <a:pt x="111" y="316"/>
                    <a:pt x="111" y="317"/>
                    <a:pt x="110" y="317"/>
                  </a:cubicBezTo>
                  <a:cubicBezTo>
                    <a:pt x="110" y="317"/>
                    <a:pt x="109" y="317"/>
                    <a:pt x="109" y="317"/>
                  </a:cubicBezTo>
                  <a:cubicBezTo>
                    <a:pt x="109" y="317"/>
                    <a:pt x="108" y="317"/>
                    <a:pt x="107" y="318"/>
                  </a:cubicBezTo>
                  <a:cubicBezTo>
                    <a:pt x="107" y="318"/>
                    <a:pt x="106" y="318"/>
                    <a:pt x="106" y="318"/>
                  </a:cubicBezTo>
                  <a:cubicBezTo>
                    <a:pt x="106" y="318"/>
                    <a:pt x="106" y="317"/>
                    <a:pt x="105" y="317"/>
                  </a:cubicBezTo>
                  <a:cubicBezTo>
                    <a:pt x="105" y="317"/>
                    <a:pt x="104" y="317"/>
                    <a:pt x="104" y="317"/>
                  </a:cubicBezTo>
                  <a:cubicBezTo>
                    <a:pt x="104" y="317"/>
                    <a:pt x="104" y="317"/>
                    <a:pt x="104" y="316"/>
                  </a:cubicBezTo>
                  <a:cubicBezTo>
                    <a:pt x="103" y="316"/>
                    <a:pt x="103" y="316"/>
                    <a:pt x="103" y="317"/>
                  </a:cubicBezTo>
                  <a:cubicBezTo>
                    <a:pt x="102" y="317"/>
                    <a:pt x="102" y="317"/>
                    <a:pt x="103" y="317"/>
                  </a:cubicBezTo>
                  <a:cubicBezTo>
                    <a:pt x="103" y="318"/>
                    <a:pt x="103" y="318"/>
                    <a:pt x="103" y="318"/>
                  </a:cubicBezTo>
                  <a:cubicBezTo>
                    <a:pt x="103" y="318"/>
                    <a:pt x="103" y="318"/>
                    <a:pt x="102" y="318"/>
                  </a:cubicBezTo>
                  <a:cubicBezTo>
                    <a:pt x="102" y="319"/>
                    <a:pt x="102" y="319"/>
                    <a:pt x="102" y="319"/>
                  </a:cubicBezTo>
                  <a:cubicBezTo>
                    <a:pt x="101" y="320"/>
                    <a:pt x="102" y="320"/>
                    <a:pt x="103" y="320"/>
                  </a:cubicBezTo>
                  <a:cubicBezTo>
                    <a:pt x="103" y="320"/>
                    <a:pt x="104" y="320"/>
                    <a:pt x="105" y="321"/>
                  </a:cubicBezTo>
                  <a:cubicBezTo>
                    <a:pt x="106" y="321"/>
                    <a:pt x="106" y="321"/>
                    <a:pt x="107" y="322"/>
                  </a:cubicBezTo>
                  <a:cubicBezTo>
                    <a:pt x="108" y="322"/>
                    <a:pt x="109" y="324"/>
                    <a:pt x="109" y="324"/>
                  </a:cubicBezTo>
                  <a:cubicBezTo>
                    <a:pt x="109" y="324"/>
                    <a:pt x="111" y="325"/>
                    <a:pt x="112" y="325"/>
                  </a:cubicBezTo>
                  <a:cubicBezTo>
                    <a:pt x="113" y="324"/>
                    <a:pt x="114" y="325"/>
                    <a:pt x="114" y="325"/>
                  </a:cubicBezTo>
                  <a:cubicBezTo>
                    <a:pt x="115" y="326"/>
                    <a:pt x="116" y="327"/>
                    <a:pt x="117" y="327"/>
                  </a:cubicBezTo>
                  <a:cubicBezTo>
                    <a:pt x="117" y="328"/>
                    <a:pt x="119" y="328"/>
                    <a:pt x="120" y="328"/>
                  </a:cubicBezTo>
                  <a:cubicBezTo>
                    <a:pt x="121" y="329"/>
                    <a:pt x="125" y="332"/>
                    <a:pt x="126" y="332"/>
                  </a:cubicBezTo>
                  <a:cubicBezTo>
                    <a:pt x="127" y="333"/>
                    <a:pt x="129" y="335"/>
                    <a:pt x="130" y="335"/>
                  </a:cubicBezTo>
                  <a:cubicBezTo>
                    <a:pt x="131" y="336"/>
                    <a:pt x="132" y="338"/>
                    <a:pt x="133" y="338"/>
                  </a:cubicBezTo>
                  <a:cubicBezTo>
                    <a:pt x="133" y="338"/>
                    <a:pt x="133" y="338"/>
                    <a:pt x="133" y="338"/>
                  </a:cubicBezTo>
                  <a:cubicBezTo>
                    <a:pt x="133" y="338"/>
                    <a:pt x="133" y="338"/>
                    <a:pt x="133" y="338"/>
                  </a:cubicBezTo>
                  <a:cubicBezTo>
                    <a:pt x="133" y="338"/>
                    <a:pt x="133" y="338"/>
                    <a:pt x="133" y="338"/>
                  </a:cubicBezTo>
                  <a:cubicBezTo>
                    <a:pt x="133" y="338"/>
                    <a:pt x="134" y="337"/>
                    <a:pt x="134" y="337"/>
                  </a:cubicBezTo>
                  <a:cubicBezTo>
                    <a:pt x="134" y="337"/>
                    <a:pt x="134" y="336"/>
                    <a:pt x="135" y="336"/>
                  </a:cubicBezTo>
                  <a:cubicBezTo>
                    <a:pt x="135" y="336"/>
                    <a:pt x="135" y="336"/>
                    <a:pt x="135" y="336"/>
                  </a:cubicBezTo>
                  <a:cubicBezTo>
                    <a:pt x="136" y="337"/>
                    <a:pt x="136" y="337"/>
                    <a:pt x="136" y="337"/>
                  </a:cubicBezTo>
                  <a:cubicBezTo>
                    <a:pt x="136" y="337"/>
                    <a:pt x="136" y="337"/>
                    <a:pt x="137" y="337"/>
                  </a:cubicBezTo>
                  <a:cubicBezTo>
                    <a:pt x="137" y="337"/>
                    <a:pt x="138" y="337"/>
                    <a:pt x="138" y="337"/>
                  </a:cubicBezTo>
                  <a:cubicBezTo>
                    <a:pt x="139" y="337"/>
                    <a:pt x="140" y="337"/>
                    <a:pt x="140" y="337"/>
                  </a:cubicBezTo>
                  <a:cubicBezTo>
                    <a:pt x="140" y="337"/>
                    <a:pt x="140" y="337"/>
                    <a:pt x="141" y="337"/>
                  </a:cubicBezTo>
                  <a:cubicBezTo>
                    <a:pt x="141" y="337"/>
                    <a:pt x="141" y="337"/>
                    <a:pt x="141" y="337"/>
                  </a:cubicBezTo>
                  <a:cubicBezTo>
                    <a:pt x="141" y="337"/>
                    <a:pt x="141" y="337"/>
                    <a:pt x="141" y="337"/>
                  </a:cubicBezTo>
                  <a:cubicBezTo>
                    <a:pt x="141" y="337"/>
                    <a:pt x="142" y="337"/>
                    <a:pt x="142" y="338"/>
                  </a:cubicBezTo>
                  <a:cubicBezTo>
                    <a:pt x="142" y="338"/>
                    <a:pt x="142" y="338"/>
                    <a:pt x="143" y="338"/>
                  </a:cubicBezTo>
                  <a:cubicBezTo>
                    <a:pt x="143" y="338"/>
                    <a:pt x="144" y="338"/>
                    <a:pt x="144" y="339"/>
                  </a:cubicBezTo>
                  <a:cubicBezTo>
                    <a:pt x="144" y="339"/>
                    <a:pt x="145" y="339"/>
                    <a:pt x="145" y="340"/>
                  </a:cubicBezTo>
                  <a:cubicBezTo>
                    <a:pt x="146" y="340"/>
                    <a:pt x="146" y="340"/>
                    <a:pt x="146" y="340"/>
                  </a:cubicBezTo>
                  <a:cubicBezTo>
                    <a:pt x="146" y="340"/>
                    <a:pt x="146" y="340"/>
                    <a:pt x="146" y="340"/>
                  </a:cubicBezTo>
                  <a:cubicBezTo>
                    <a:pt x="147" y="340"/>
                    <a:pt x="147" y="341"/>
                    <a:pt x="147" y="341"/>
                  </a:cubicBezTo>
                  <a:cubicBezTo>
                    <a:pt x="147" y="341"/>
                    <a:pt x="148" y="341"/>
                    <a:pt x="148" y="341"/>
                  </a:cubicBezTo>
                  <a:cubicBezTo>
                    <a:pt x="149" y="341"/>
                    <a:pt x="150" y="341"/>
                    <a:pt x="150" y="341"/>
                  </a:cubicBezTo>
                  <a:cubicBezTo>
                    <a:pt x="151" y="341"/>
                    <a:pt x="151" y="341"/>
                    <a:pt x="152" y="341"/>
                  </a:cubicBezTo>
                  <a:cubicBezTo>
                    <a:pt x="153" y="341"/>
                    <a:pt x="153" y="341"/>
                    <a:pt x="153" y="341"/>
                  </a:cubicBezTo>
                  <a:cubicBezTo>
                    <a:pt x="153" y="341"/>
                    <a:pt x="153" y="341"/>
                    <a:pt x="154" y="341"/>
                  </a:cubicBezTo>
                  <a:cubicBezTo>
                    <a:pt x="154" y="341"/>
                    <a:pt x="154" y="341"/>
                    <a:pt x="154" y="341"/>
                  </a:cubicBezTo>
                  <a:cubicBezTo>
                    <a:pt x="154" y="341"/>
                    <a:pt x="155" y="341"/>
                    <a:pt x="155" y="341"/>
                  </a:cubicBezTo>
                  <a:cubicBezTo>
                    <a:pt x="156" y="341"/>
                    <a:pt x="156" y="341"/>
                    <a:pt x="156" y="341"/>
                  </a:cubicBezTo>
                  <a:cubicBezTo>
                    <a:pt x="157" y="341"/>
                    <a:pt x="157" y="341"/>
                    <a:pt x="158" y="341"/>
                  </a:cubicBezTo>
                  <a:cubicBezTo>
                    <a:pt x="158" y="341"/>
                    <a:pt x="159" y="341"/>
                    <a:pt x="159" y="341"/>
                  </a:cubicBezTo>
                  <a:cubicBezTo>
                    <a:pt x="159" y="341"/>
                    <a:pt x="159" y="341"/>
                    <a:pt x="159" y="341"/>
                  </a:cubicBezTo>
                  <a:cubicBezTo>
                    <a:pt x="159" y="341"/>
                    <a:pt x="159" y="341"/>
                    <a:pt x="159" y="341"/>
                  </a:cubicBezTo>
                  <a:cubicBezTo>
                    <a:pt x="159" y="341"/>
                    <a:pt x="159" y="342"/>
                    <a:pt x="160" y="342"/>
                  </a:cubicBezTo>
                  <a:cubicBezTo>
                    <a:pt x="160" y="342"/>
                    <a:pt x="160" y="342"/>
                    <a:pt x="160" y="342"/>
                  </a:cubicBezTo>
                  <a:cubicBezTo>
                    <a:pt x="160" y="342"/>
                    <a:pt x="160" y="342"/>
                    <a:pt x="161" y="343"/>
                  </a:cubicBezTo>
                  <a:cubicBezTo>
                    <a:pt x="161" y="343"/>
                    <a:pt x="161" y="343"/>
                    <a:pt x="161" y="343"/>
                  </a:cubicBezTo>
                  <a:cubicBezTo>
                    <a:pt x="162" y="344"/>
                    <a:pt x="162" y="344"/>
                    <a:pt x="162" y="344"/>
                  </a:cubicBezTo>
                  <a:cubicBezTo>
                    <a:pt x="163" y="344"/>
                    <a:pt x="163" y="344"/>
                    <a:pt x="163" y="344"/>
                  </a:cubicBezTo>
                  <a:cubicBezTo>
                    <a:pt x="164" y="344"/>
                    <a:pt x="164" y="344"/>
                    <a:pt x="164" y="345"/>
                  </a:cubicBezTo>
                  <a:cubicBezTo>
                    <a:pt x="164" y="345"/>
                    <a:pt x="164" y="345"/>
                    <a:pt x="165" y="345"/>
                  </a:cubicBezTo>
                  <a:cubicBezTo>
                    <a:pt x="166" y="345"/>
                    <a:pt x="166" y="345"/>
                    <a:pt x="167" y="346"/>
                  </a:cubicBezTo>
                  <a:cubicBezTo>
                    <a:pt x="167" y="346"/>
                    <a:pt x="167" y="346"/>
                    <a:pt x="167" y="346"/>
                  </a:cubicBezTo>
                  <a:cubicBezTo>
                    <a:pt x="167" y="347"/>
                    <a:pt x="167" y="347"/>
                    <a:pt x="167" y="347"/>
                  </a:cubicBezTo>
                  <a:cubicBezTo>
                    <a:pt x="168" y="347"/>
                    <a:pt x="168" y="348"/>
                    <a:pt x="168" y="348"/>
                  </a:cubicBezTo>
                  <a:cubicBezTo>
                    <a:pt x="168" y="348"/>
                    <a:pt x="168" y="348"/>
                    <a:pt x="169" y="348"/>
                  </a:cubicBezTo>
                  <a:cubicBezTo>
                    <a:pt x="169" y="348"/>
                    <a:pt x="170" y="348"/>
                    <a:pt x="170" y="348"/>
                  </a:cubicBezTo>
                  <a:cubicBezTo>
                    <a:pt x="170" y="348"/>
                    <a:pt x="170" y="348"/>
                    <a:pt x="171" y="348"/>
                  </a:cubicBezTo>
                  <a:cubicBezTo>
                    <a:pt x="171" y="348"/>
                    <a:pt x="171" y="348"/>
                    <a:pt x="171" y="348"/>
                  </a:cubicBezTo>
                  <a:cubicBezTo>
                    <a:pt x="172" y="347"/>
                    <a:pt x="172" y="347"/>
                    <a:pt x="172" y="347"/>
                  </a:cubicBezTo>
                  <a:cubicBezTo>
                    <a:pt x="173" y="346"/>
                    <a:pt x="173" y="346"/>
                    <a:pt x="174" y="346"/>
                  </a:cubicBezTo>
                  <a:cubicBezTo>
                    <a:pt x="174" y="346"/>
                    <a:pt x="175" y="347"/>
                    <a:pt x="175" y="347"/>
                  </a:cubicBezTo>
                  <a:cubicBezTo>
                    <a:pt x="176" y="347"/>
                    <a:pt x="177" y="347"/>
                    <a:pt x="177" y="346"/>
                  </a:cubicBezTo>
                  <a:cubicBezTo>
                    <a:pt x="178" y="346"/>
                    <a:pt x="178" y="345"/>
                    <a:pt x="178" y="346"/>
                  </a:cubicBezTo>
                  <a:cubicBezTo>
                    <a:pt x="178" y="346"/>
                    <a:pt x="178" y="346"/>
                    <a:pt x="179" y="346"/>
                  </a:cubicBezTo>
                  <a:cubicBezTo>
                    <a:pt x="179" y="346"/>
                    <a:pt x="179" y="346"/>
                    <a:pt x="179" y="346"/>
                  </a:cubicBezTo>
                  <a:cubicBezTo>
                    <a:pt x="179" y="346"/>
                    <a:pt x="180" y="346"/>
                    <a:pt x="180" y="347"/>
                  </a:cubicBezTo>
                  <a:cubicBezTo>
                    <a:pt x="180" y="346"/>
                    <a:pt x="180" y="346"/>
                    <a:pt x="180" y="347"/>
                  </a:cubicBezTo>
                  <a:cubicBezTo>
                    <a:pt x="180" y="347"/>
                    <a:pt x="180" y="347"/>
                    <a:pt x="180" y="347"/>
                  </a:cubicBezTo>
                  <a:cubicBezTo>
                    <a:pt x="181" y="347"/>
                    <a:pt x="181" y="347"/>
                    <a:pt x="181" y="347"/>
                  </a:cubicBezTo>
                  <a:cubicBezTo>
                    <a:pt x="182" y="347"/>
                    <a:pt x="182" y="347"/>
                    <a:pt x="182" y="348"/>
                  </a:cubicBezTo>
                  <a:cubicBezTo>
                    <a:pt x="182" y="348"/>
                    <a:pt x="182" y="348"/>
                    <a:pt x="183" y="348"/>
                  </a:cubicBezTo>
                  <a:cubicBezTo>
                    <a:pt x="183" y="348"/>
                    <a:pt x="183" y="348"/>
                    <a:pt x="183" y="348"/>
                  </a:cubicBezTo>
                  <a:cubicBezTo>
                    <a:pt x="183" y="348"/>
                    <a:pt x="183" y="348"/>
                    <a:pt x="183" y="348"/>
                  </a:cubicBezTo>
                  <a:cubicBezTo>
                    <a:pt x="184" y="348"/>
                    <a:pt x="184" y="348"/>
                    <a:pt x="184" y="348"/>
                  </a:cubicBezTo>
                  <a:cubicBezTo>
                    <a:pt x="184" y="348"/>
                    <a:pt x="184" y="348"/>
                    <a:pt x="184" y="348"/>
                  </a:cubicBezTo>
                  <a:cubicBezTo>
                    <a:pt x="185" y="348"/>
                    <a:pt x="185" y="348"/>
                    <a:pt x="185" y="348"/>
                  </a:cubicBezTo>
                  <a:cubicBezTo>
                    <a:pt x="186" y="348"/>
                    <a:pt x="186" y="349"/>
                    <a:pt x="186" y="349"/>
                  </a:cubicBezTo>
                  <a:cubicBezTo>
                    <a:pt x="186" y="349"/>
                    <a:pt x="186" y="350"/>
                    <a:pt x="186" y="350"/>
                  </a:cubicBezTo>
                  <a:cubicBezTo>
                    <a:pt x="186" y="350"/>
                    <a:pt x="186" y="351"/>
                    <a:pt x="186" y="351"/>
                  </a:cubicBezTo>
                  <a:cubicBezTo>
                    <a:pt x="186" y="351"/>
                    <a:pt x="186" y="351"/>
                    <a:pt x="186" y="352"/>
                  </a:cubicBezTo>
                  <a:cubicBezTo>
                    <a:pt x="186" y="352"/>
                    <a:pt x="187" y="352"/>
                    <a:pt x="187" y="352"/>
                  </a:cubicBezTo>
                  <a:cubicBezTo>
                    <a:pt x="187" y="352"/>
                    <a:pt x="187" y="352"/>
                    <a:pt x="188" y="353"/>
                  </a:cubicBezTo>
                  <a:cubicBezTo>
                    <a:pt x="188" y="353"/>
                    <a:pt x="188" y="353"/>
                    <a:pt x="188" y="353"/>
                  </a:cubicBezTo>
                  <a:cubicBezTo>
                    <a:pt x="188" y="353"/>
                    <a:pt x="189" y="353"/>
                    <a:pt x="189" y="353"/>
                  </a:cubicBezTo>
                  <a:cubicBezTo>
                    <a:pt x="189" y="353"/>
                    <a:pt x="189" y="353"/>
                    <a:pt x="189" y="353"/>
                  </a:cubicBezTo>
                  <a:cubicBezTo>
                    <a:pt x="189" y="353"/>
                    <a:pt x="189" y="353"/>
                    <a:pt x="189" y="353"/>
                  </a:cubicBezTo>
                  <a:cubicBezTo>
                    <a:pt x="190" y="353"/>
                    <a:pt x="190" y="353"/>
                    <a:pt x="190" y="353"/>
                  </a:cubicBezTo>
                  <a:cubicBezTo>
                    <a:pt x="190" y="353"/>
                    <a:pt x="190" y="353"/>
                    <a:pt x="190" y="353"/>
                  </a:cubicBezTo>
                  <a:cubicBezTo>
                    <a:pt x="190" y="354"/>
                    <a:pt x="191" y="354"/>
                    <a:pt x="191" y="354"/>
                  </a:cubicBezTo>
                  <a:cubicBezTo>
                    <a:pt x="191" y="354"/>
                    <a:pt x="191" y="354"/>
                    <a:pt x="191" y="354"/>
                  </a:cubicBezTo>
                  <a:cubicBezTo>
                    <a:pt x="191" y="354"/>
                    <a:pt x="191" y="354"/>
                    <a:pt x="192" y="355"/>
                  </a:cubicBezTo>
                  <a:cubicBezTo>
                    <a:pt x="192" y="355"/>
                    <a:pt x="192" y="355"/>
                    <a:pt x="192" y="355"/>
                  </a:cubicBezTo>
                  <a:cubicBezTo>
                    <a:pt x="192" y="355"/>
                    <a:pt x="193" y="355"/>
                    <a:pt x="193" y="355"/>
                  </a:cubicBezTo>
                  <a:cubicBezTo>
                    <a:pt x="193" y="355"/>
                    <a:pt x="194" y="355"/>
                    <a:pt x="194" y="355"/>
                  </a:cubicBezTo>
                  <a:cubicBezTo>
                    <a:pt x="194" y="355"/>
                    <a:pt x="194" y="355"/>
                    <a:pt x="195" y="355"/>
                  </a:cubicBezTo>
                  <a:cubicBezTo>
                    <a:pt x="195" y="355"/>
                    <a:pt x="195" y="355"/>
                    <a:pt x="195" y="356"/>
                  </a:cubicBezTo>
                  <a:cubicBezTo>
                    <a:pt x="196" y="356"/>
                    <a:pt x="196" y="356"/>
                    <a:pt x="197" y="356"/>
                  </a:cubicBezTo>
                  <a:cubicBezTo>
                    <a:pt x="197" y="357"/>
                    <a:pt x="197" y="357"/>
                    <a:pt x="198" y="357"/>
                  </a:cubicBezTo>
                  <a:cubicBezTo>
                    <a:pt x="198" y="357"/>
                    <a:pt x="198" y="357"/>
                    <a:pt x="198" y="358"/>
                  </a:cubicBezTo>
                  <a:cubicBezTo>
                    <a:pt x="199" y="358"/>
                    <a:pt x="199" y="358"/>
                    <a:pt x="199" y="358"/>
                  </a:cubicBezTo>
                  <a:cubicBezTo>
                    <a:pt x="199" y="358"/>
                    <a:pt x="199" y="358"/>
                    <a:pt x="199" y="358"/>
                  </a:cubicBezTo>
                  <a:cubicBezTo>
                    <a:pt x="200" y="358"/>
                    <a:pt x="200" y="359"/>
                    <a:pt x="200" y="359"/>
                  </a:cubicBezTo>
                  <a:cubicBezTo>
                    <a:pt x="201" y="359"/>
                    <a:pt x="201" y="360"/>
                    <a:pt x="201" y="360"/>
                  </a:cubicBezTo>
                  <a:cubicBezTo>
                    <a:pt x="201" y="360"/>
                    <a:pt x="201" y="360"/>
                    <a:pt x="201" y="360"/>
                  </a:cubicBezTo>
                  <a:cubicBezTo>
                    <a:pt x="202" y="361"/>
                    <a:pt x="202" y="361"/>
                    <a:pt x="202" y="361"/>
                  </a:cubicBezTo>
                  <a:cubicBezTo>
                    <a:pt x="202" y="362"/>
                    <a:pt x="202" y="362"/>
                    <a:pt x="203" y="362"/>
                  </a:cubicBezTo>
                  <a:cubicBezTo>
                    <a:pt x="203" y="362"/>
                    <a:pt x="203" y="362"/>
                    <a:pt x="204" y="362"/>
                  </a:cubicBezTo>
                  <a:cubicBezTo>
                    <a:pt x="204" y="363"/>
                    <a:pt x="204" y="362"/>
                    <a:pt x="205" y="362"/>
                  </a:cubicBezTo>
                  <a:cubicBezTo>
                    <a:pt x="205" y="362"/>
                    <a:pt x="205" y="363"/>
                    <a:pt x="205" y="363"/>
                  </a:cubicBezTo>
                  <a:cubicBezTo>
                    <a:pt x="206" y="363"/>
                    <a:pt x="207" y="363"/>
                    <a:pt x="207" y="363"/>
                  </a:cubicBezTo>
                  <a:cubicBezTo>
                    <a:pt x="207" y="362"/>
                    <a:pt x="207" y="362"/>
                    <a:pt x="208" y="362"/>
                  </a:cubicBezTo>
                  <a:cubicBezTo>
                    <a:pt x="208" y="361"/>
                    <a:pt x="208" y="361"/>
                    <a:pt x="208" y="361"/>
                  </a:cubicBezTo>
                  <a:cubicBezTo>
                    <a:pt x="208" y="360"/>
                    <a:pt x="208" y="360"/>
                    <a:pt x="208" y="360"/>
                  </a:cubicBezTo>
                  <a:cubicBezTo>
                    <a:pt x="208" y="360"/>
                    <a:pt x="209" y="360"/>
                    <a:pt x="209" y="360"/>
                  </a:cubicBezTo>
                  <a:cubicBezTo>
                    <a:pt x="209" y="360"/>
                    <a:pt x="209" y="359"/>
                    <a:pt x="209" y="359"/>
                  </a:cubicBezTo>
                  <a:cubicBezTo>
                    <a:pt x="209" y="359"/>
                    <a:pt x="210" y="360"/>
                    <a:pt x="210" y="360"/>
                  </a:cubicBezTo>
                  <a:cubicBezTo>
                    <a:pt x="211" y="360"/>
                    <a:pt x="210" y="360"/>
                    <a:pt x="211" y="359"/>
                  </a:cubicBezTo>
                  <a:cubicBezTo>
                    <a:pt x="211" y="359"/>
                    <a:pt x="211" y="359"/>
                    <a:pt x="211" y="359"/>
                  </a:cubicBezTo>
                  <a:cubicBezTo>
                    <a:pt x="211" y="358"/>
                    <a:pt x="211" y="358"/>
                    <a:pt x="212" y="358"/>
                  </a:cubicBezTo>
                  <a:cubicBezTo>
                    <a:pt x="212" y="358"/>
                    <a:pt x="212" y="358"/>
                    <a:pt x="212" y="358"/>
                  </a:cubicBezTo>
                  <a:cubicBezTo>
                    <a:pt x="212" y="358"/>
                    <a:pt x="212" y="358"/>
                    <a:pt x="212" y="358"/>
                  </a:cubicBezTo>
                  <a:cubicBezTo>
                    <a:pt x="212" y="357"/>
                    <a:pt x="212" y="357"/>
                    <a:pt x="212" y="357"/>
                  </a:cubicBezTo>
                  <a:cubicBezTo>
                    <a:pt x="213" y="357"/>
                    <a:pt x="213" y="357"/>
                    <a:pt x="213" y="357"/>
                  </a:cubicBezTo>
                  <a:cubicBezTo>
                    <a:pt x="213" y="356"/>
                    <a:pt x="213" y="356"/>
                    <a:pt x="213" y="356"/>
                  </a:cubicBezTo>
                  <a:cubicBezTo>
                    <a:pt x="213" y="356"/>
                    <a:pt x="213" y="356"/>
                    <a:pt x="213" y="356"/>
                  </a:cubicBezTo>
                  <a:cubicBezTo>
                    <a:pt x="213" y="355"/>
                    <a:pt x="212" y="355"/>
                    <a:pt x="212" y="355"/>
                  </a:cubicBezTo>
                  <a:cubicBezTo>
                    <a:pt x="211" y="354"/>
                    <a:pt x="211" y="354"/>
                    <a:pt x="209" y="352"/>
                  </a:cubicBezTo>
                  <a:cubicBezTo>
                    <a:pt x="208" y="350"/>
                    <a:pt x="206" y="348"/>
                    <a:pt x="205" y="347"/>
                  </a:cubicBezTo>
                  <a:cubicBezTo>
                    <a:pt x="204" y="347"/>
                    <a:pt x="204" y="346"/>
                    <a:pt x="204" y="345"/>
                  </a:cubicBezTo>
                  <a:cubicBezTo>
                    <a:pt x="204" y="345"/>
                    <a:pt x="203" y="344"/>
                    <a:pt x="202" y="343"/>
                  </a:cubicBezTo>
                  <a:cubicBezTo>
                    <a:pt x="200" y="343"/>
                    <a:pt x="201" y="342"/>
                    <a:pt x="201" y="341"/>
                  </a:cubicBezTo>
                  <a:cubicBezTo>
                    <a:pt x="200" y="339"/>
                    <a:pt x="201" y="340"/>
                    <a:pt x="200" y="339"/>
                  </a:cubicBezTo>
                  <a:cubicBezTo>
                    <a:pt x="200" y="339"/>
                    <a:pt x="200" y="338"/>
                    <a:pt x="200" y="336"/>
                  </a:cubicBezTo>
                  <a:cubicBezTo>
                    <a:pt x="199" y="335"/>
                    <a:pt x="200" y="335"/>
                    <a:pt x="200" y="334"/>
                  </a:cubicBezTo>
                  <a:cubicBezTo>
                    <a:pt x="200" y="334"/>
                    <a:pt x="199" y="334"/>
                    <a:pt x="198" y="333"/>
                  </a:cubicBezTo>
                  <a:cubicBezTo>
                    <a:pt x="197" y="332"/>
                    <a:pt x="196" y="331"/>
                    <a:pt x="196" y="330"/>
                  </a:cubicBezTo>
                  <a:cubicBezTo>
                    <a:pt x="195" y="329"/>
                    <a:pt x="193" y="328"/>
                    <a:pt x="192" y="328"/>
                  </a:cubicBezTo>
                  <a:cubicBezTo>
                    <a:pt x="191" y="328"/>
                    <a:pt x="191" y="327"/>
                    <a:pt x="191" y="327"/>
                  </a:cubicBezTo>
                  <a:cubicBezTo>
                    <a:pt x="191" y="326"/>
                    <a:pt x="191" y="326"/>
                    <a:pt x="191" y="326"/>
                  </a:cubicBezTo>
                  <a:cubicBezTo>
                    <a:pt x="191" y="325"/>
                    <a:pt x="191" y="325"/>
                    <a:pt x="192" y="325"/>
                  </a:cubicBezTo>
                  <a:cubicBezTo>
                    <a:pt x="192" y="324"/>
                    <a:pt x="194" y="323"/>
                    <a:pt x="194" y="322"/>
                  </a:cubicBezTo>
                  <a:cubicBezTo>
                    <a:pt x="194" y="322"/>
                    <a:pt x="195" y="321"/>
                    <a:pt x="195" y="319"/>
                  </a:cubicBezTo>
                  <a:cubicBezTo>
                    <a:pt x="196" y="318"/>
                    <a:pt x="195" y="318"/>
                    <a:pt x="196" y="317"/>
                  </a:cubicBezTo>
                  <a:cubicBezTo>
                    <a:pt x="196" y="316"/>
                    <a:pt x="195" y="315"/>
                    <a:pt x="195" y="315"/>
                  </a:cubicBezTo>
                  <a:cubicBezTo>
                    <a:pt x="195" y="314"/>
                    <a:pt x="195" y="314"/>
                    <a:pt x="195" y="313"/>
                  </a:cubicBezTo>
                  <a:cubicBezTo>
                    <a:pt x="195" y="313"/>
                    <a:pt x="195" y="313"/>
                    <a:pt x="195" y="313"/>
                  </a:cubicBezTo>
                  <a:cubicBezTo>
                    <a:pt x="196" y="313"/>
                    <a:pt x="196" y="314"/>
                    <a:pt x="197" y="314"/>
                  </a:cubicBezTo>
                  <a:cubicBezTo>
                    <a:pt x="198" y="314"/>
                    <a:pt x="198" y="314"/>
                    <a:pt x="198" y="314"/>
                  </a:cubicBezTo>
                  <a:cubicBezTo>
                    <a:pt x="198" y="314"/>
                    <a:pt x="199" y="313"/>
                    <a:pt x="200" y="314"/>
                  </a:cubicBezTo>
                  <a:cubicBezTo>
                    <a:pt x="202" y="314"/>
                    <a:pt x="202" y="313"/>
                    <a:pt x="202" y="312"/>
                  </a:cubicBezTo>
                  <a:cubicBezTo>
                    <a:pt x="203" y="312"/>
                    <a:pt x="203" y="311"/>
                    <a:pt x="204" y="311"/>
                  </a:cubicBezTo>
                  <a:cubicBezTo>
                    <a:pt x="205" y="311"/>
                    <a:pt x="205" y="312"/>
                    <a:pt x="206" y="312"/>
                  </a:cubicBezTo>
                  <a:cubicBezTo>
                    <a:pt x="207" y="313"/>
                    <a:pt x="206" y="312"/>
                    <a:pt x="206" y="311"/>
                  </a:cubicBezTo>
                  <a:cubicBezTo>
                    <a:pt x="206" y="311"/>
                    <a:pt x="206" y="311"/>
                    <a:pt x="205" y="310"/>
                  </a:cubicBezTo>
                  <a:cubicBezTo>
                    <a:pt x="205" y="310"/>
                    <a:pt x="206" y="309"/>
                    <a:pt x="206" y="309"/>
                  </a:cubicBezTo>
                  <a:cubicBezTo>
                    <a:pt x="206" y="309"/>
                    <a:pt x="208" y="309"/>
                    <a:pt x="208" y="308"/>
                  </a:cubicBezTo>
                  <a:cubicBezTo>
                    <a:pt x="208" y="308"/>
                    <a:pt x="209" y="307"/>
                    <a:pt x="209" y="307"/>
                  </a:cubicBezTo>
                  <a:cubicBezTo>
                    <a:pt x="209" y="307"/>
                    <a:pt x="209" y="307"/>
                    <a:pt x="209" y="307"/>
                  </a:cubicBezTo>
                  <a:cubicBezTo>
                    <a:pt x="208" y="306"/>
                    <a:pt x="207" y="306"/>
                    <a:pt x="206" y="306"/>
                  </a:cubicBezTo>
                  <a:cubicBezTo>
                    <a:pt x="206" y="306"/>
                    <a:pt x="205" y="305"/>
                    <a:pt x="204" y="305"/>
                  </a:cubicBezTo>
                  <a:cubicBezTo>
                    <a:pt x="203" y="304"/>
                    <a:pt x="203" y="303"/>
                    <a:pt x="202" y="303"/>
                  </a:cubicBezTo>
                  <a:cubicBezTo>
                    <a:pt x="203" y="303"/>
                    <a:pt x="204" y="304"/>
                    <a:pt x="205" y="303"/>
                  </a:cubicBezTo>
                  <a:cubicBezTo>
                    <a:pt x="205" y="302"/>
                    <a:pt x="204" y="302"/>
                    <a:pt x="204" y="302"/>
                  </a:cubicBezTo>
                  <a:cubicBezTo>
                    <a:pt x="204" y="302"/>
                    <a:pt x="204" y="301"/>
                    <a:pt x="204" y="301"/>
                  </a:cubicBezTo>
                  <a:cubicBezTo>
                    <a:pt x="204" y="301"/>
                    <a:pt x="203" y="301"/>
                    <a:pt x="203" y="300"/>
                  </a:cubicBezTo>
                  <a:cubicBezTo>
                    <a:pt x="203" y="300"/>
                    <a:pt x="203" y="300"/>
                    <a:pt x="203" y="299"/>
                  </a:cubicBezTo>
                  <a:cubicBezTo>
                    <a:pt x="203" y="299"/>
                    <a:pt x="203" y="299"/>
                    <a:pt x="202" y="299"/>
                  </a:cubicBezTo>
                  <a:cubicBezTo>
                    <a:pt x="202" y="298"/>
                    <a:pt x="202" y="298"/>
                    <a:pt x="201" y="297"/>
                  </a:cubicBezTo>
                  <a:cubicBezTo>
                    <a:pt x="201" y="297"/>
                    <a:pt x="201" y="296"/>
                    <a:pt x="200" y="296"/>
                  </a:cubicBezTo>
                  <a:cubicBezTo>
                    <a:pt x="200" y="295"/>
                    <a:pt x="199" y="295"/>
                    <a:pt x="199" y="294"/>
                  </a:cubicBezTo>
                  <a:cubicBezTo>
                    <a:pt x="198" y="294"/>
                    <a:pt x="198" y="293"/>
                    <a:pt x="197" y="293"/>
                  </a:cubicBezTo>
                  <a:cubicBezTo>
                    <a:pt x="197" y="292"/>
                    <a:pt x="196" y="291"/>
                    <a:pt x="195" y="291"/>
                  </a:cubicBezTo>
                  <a:cubicBezTo>
                    <a:pt x="194" y="291"/>
                    <a:pt x="193" y="291"/>
                    <a:pt x="192" y="291"/>
                  </a:cubicBezTo>
                  <a:cubicBezTo>
                    <a:pt x="191" y="291"/>
                    <a:pt x="191" y="291"/>
                    <a:pt x="191" y="292"/>
                  </a:cubicBezTo>
                  <a:cubicBezTo>
                    <a:pt x="190" y="292"/>
                    <a:pt x="191" y="292"/>
                    <a:pt x="191" y="293"/>
                  </a:cubicBezTo>
                  <a:cubicBezTo>
                    <a:pt x="190" y="294"/>
                    <a:pt x="190" y="293"/>
                    <a:pt x="190" y="292"/>
                  </a:cubicBezTo>
                  <a:cubicBezTo>
                    <a:pt x="190" y="292"/>
                    <a:pt x="190" y="292"/>
                    <a:pt x="189" y="292"/>
                  </a:cubicBezTo>
                  <a:cubicBezTo>
                    <a:pt x="189" y="291"/>
                    <a:pt x="189" y="291"/>
                    <a:pt x="188" y="291"/>
                  </a:cubicBezTo>
                  <a:cubicBezTo>
                    <a:pt x="188" y="291"/>
                    <a:pt x="188" y="290"/>
                    <a:pt x="188" y="290"/>
                  </a:cubicBezTo>
                  <a:cubicBezTo>
                    <a:pt x="188" y="290"/>
                    <a:pt x="188" y="290"/>
                    <a:pt x="187" y="290"/>
                  </a:cubicBezTo>
                  <a:cubicBezTo>
                    <a:pt x="187" y="290"/>
                    <a:pt x="187" y="290"/>
                    <a:pt x="187" y="290"/>
                  </a:cubicBezTo>
                  <a:cubicBezTo>
                    <a:pt x="187" y="289"/>
                    <a:pt x="187" y="289"/>
                    <a:pt x="187" y="289"/>
                  </a:cubicBezTo>
                  <a:cubicBezTo>
                    <a:pt x="186" y="288"/>
                    <a:pt x="187" y="288"/>
                    <a:pt x="186" y="288"/>
                  </a:cubicBezTo>
                  <a:cubicBezTo>
                    <a:pt x="186" y="287"/>
                    <a:pt x="185" y="287"/>
                    <a:pt x="185" y="287"/>
                  </a:cubicBezTo>
                  <a:cubicBezTo>
                    <a:pt x="185" y="286"/>
                    <a:pt x="184" y="286"/>
                    <a:pt x="184" y="286"/>
                  </a:cubicBezTo>
                  <a:cubicBezTo>
                    <a:pt x="184" y="286"/>
                    <a:pt x="184" y="286"/>
                    <a:pt x="184" y="286"/>
                  </a:cubicBezTo>
                  <a:cubicBezTo>
                    <a:pt x="183" y="286"/>
                    <a:pt x="183" y="286"/>
                    <a:pt x="183" y="286"/>
                  </a:cubicBezTo>
                  <a:cubicBezTo>
                    <a:pt x="183" y="285"/>
                    <a:pt x="183" y="285"/>
                    <a:pt x="182" y="285"/>
                  </a:cubicBezTo>
                  <a:cubicBezTo>
                    <a:pt x="182" y="285"/>
                    <a:pt x="182" y="285"/>
                    <a:pt x="182" y="284"/>
                  </a:cubicBezTo>
                  <a:cubicBezTo>
                    <a:pt x="181" y="284"/>
                    <a:pt x="181" y="283"/>
                    <a:pt x="181" y="283"/>
                  </a:cubicBezTo>
                  <a:cubicBezTo>
                    <a:pt x="181" y="282"/>
                    <a:pt x="182" y="282"/>
                    <a:pt x="182" y="281"/>
                  </a:cubicBezTo>
                  <a:cubicBezTo>
                    <a:pt x="182" y="281"/>
                    <a:pt x="182" y="280"/>
                    <a:pt x="183" y="280"/>
                  </a:cubicBezTo>
                  <a:cubicBezTo>
                    <a:pt x="183" y="279"/>
                    <a:pt x="184" y="277"/>
                    <a:pt x="184" y="276"/>
                  </a:cubicBezTo>
                  <a:cubicBezTo>
                    <a:pt x="183" y="276"/>
                    <a:pt x="183" y="276"/>
                    <a:pt x="183" y="276"/>
                  </a:cubicBezTo>
                  <a:cubicBezTo>
                    <a:pt x="182" y="276"/>
                    <a:pt x="182" y="276"/>
                    <a:pt x="182" y="276"/>
                  </a:cubicBezTo>
                  <a:cubicBezTo>
                    <a:pt x="182" y="276"/>
                    <a:pt x="182" y="275"/>
                    <a:pt x="182" y="275"/>
                  </a:cubicBezTo>
                  <a:cubicBezTo>
                    <a:pt x="181" y="275"/>
                    <a:pt x="181" y="274"/>
                    <a:pt x="181" y="274"/>
                  </a:cubicBezTo>
                  <a:cubicBezTo>
                    <a:pt x="181" y="273"/>
                    <a:pt x="181" y="273"/>
                    <a:pt x="181" y="272"/>
                  </a:cubicBezTo>
                  <a:cubicBezTo>
                    <a:pt x="181" y="272"/>
                    <a:pt x="181" y="271"/>
                    <a:pt x="181" y="270"/>
                  </a:cubicBezTo>
                  <a:cubicBezTo>
                    <a:pt x="181" y="270"/>
                    <a:pt x="181" y="269"/>
                    <a:pt x="182" y="269"/>
                  </a:cubicBezTo>
                  <a:cubicBezTo>
                    <a:pt x="182" y="268"/>
                    <a:pt x="182" y="269"/>
                    <a:pt x="183" y="268"/>
                  </a:cubicBezTo>
                  <a:cubicBezTo>
                    <a:pt x="184" y="268"/>
                    <a:pt x="183" y="265"/>
                    <a:pt x="183" y="265"/>
                  </a:cubicBezTo>
                  <a:cubicBezTo>
                    <a:pt x="184" y="265"/>
                    <a:pt x="184" y="265"/>
                    <a:pt x="184" y="265"/>
                  </a:cubicBezTo>
                  <a:cubicBezTo>
                    <a:pt x="185" y="265"/>
                    <a:pt x="185" y="264"/>
                    <a:pt x="185" y="264"/>
                  </a:cubicBezTo>
                  <a:cubicBezTo>
                    <a:pt x="185" y="263"/>
                    <a:pt x="186" y="263"/>
                    <a:pt x="186" y="263"/>
                  </a:cubicBezTo>
                  <a:cubicBezTo>
                    <a:pt x="187" y="264"/>
                    <a:pt x="187" y="264"/>
                    <a:pt x="188" y="265"/>
                  </a:cubicBezTo>
                  <a:cubicBezTo>
                    <a:pt x="188" y="265"/>
                    <a:pt x="188" y="265"/>
                    <a:pt x="189" y="266"/>
                  </a:cubicBezTo>
                  <a:cubicBezTo>
                    <a:pt x="189" y="266"/>
                    <a:pt x="189" y="266"/>
                    <a:pt x="189" y="266"/>
                  </a:cubicBezTo>
                  <a:cubicBezTo>
                    <a:pt x="190" y="267"/>
                    <a:pt x="190" y="266"/>
                    <a:pt x="191" y="267"/>
                  </a:cubicBezTo>
                  <a:cubicBezTo>
                    <a:pt x="191" y="267"/>
                    <a:pt x="192" y="268"/>
                    <a:pt x="192" y="268"/>
                  </a:cubicBezTo>
                  <a:cubicBezTo>
                    <a:pt x="193" y="269"/>
                    <a:pt x="193" y="269"/>
                    <a:pt x="194" y="269"/>
                  </a:cubicBezTo>
                  <a:cubicBezTo>
                    <a:pt x="195" y="270"/>
                    <a:pt x="196" y="270"/>
                    <a:pt x="197" y="270"/>
                  </a:cubicBezTo>
                  <a:cubicBezTo>
                    <a:pt x="197" y="270"/>
                    <a:pt x="197" y="270"/>
                    <a:pt x="198" y="269"/>
                  </a:cubicBezTo>
                  <a:cubicBezTo>
                    <a:pt x="198" y="269"/>
                    <a:pt x="198" y="268"/>
                    <a:pt x="197" y="268"/>
                  </a:cubicBezTo>
                  <a:cubicBezTo>
                    <a:pt x="197" y="268"/>
                    <a:pt x="197" y="268"/>
                    <a:pt x="197" y="268"/>
                  </a:cubicBezTo>
                  <a:cubicBezTo>
                    <a:pt x="197" y="267"/>
                    <a:pt x="197" y="267"/>
                    <a:pt x="197" y="267"/>
                  </a:cubicBezTo>
                  <a:cubicBezTo>
                    <a:pt x="196" y="267"/>
                    <a:pt x="196" y="266"/>
                    <a:pt x="195" y="266"/>
                  </a:cubicBezTo>
                  <a:cubicBezTo>
                    <a:pt x="195" y="265"/>
                    <a:pt x="195" y="265"/>
                    <a:pt x="195" y="265"/>
                  </a:cubicBezTo>
                  <a:cubicBezTo>
                    <a:pt x="195" y="264"/>
                    <a:pt x="195" y="264"/>
                    <a:pt x="195" y="264"/>
                  </a:cubicBezTo>
                  <a:cubicBezTo>
                    <a:pt x="194" y="264"/>
                    <a:pt x="194" y="264"/>
                    <a:pt x="194" y="263"/>
                  </a:cubicBezTo>
                  <a:cubicBezTo>
                    <a:pt x="194" y="263"/>
                    <a:pt x="194" y="263"/>
                    <a:pt x="194" y="263"/>
                  </a:cubicBezTo>
                  <a:cubicBezTo>
                    <a:pt x="194" y="263"/>
                    <a:pt x="194" y="263"/>
                    <a:pt x="193" y="262"/>
                  </a:cubicBezTo>
                  <a:cubicBezTo>
                    <a:pt x="193" y="262"/>
                    <a:pt x="193" y="261"/>
                    <a:pt x="193" y="261"/>
                  </a:cubicBezTo>
                  <a:cubicBezTo>
                    <a:pt x="193" y="261"/>
                    <a:pt x="194" y="260"/>
                    <a:pt x="194" y="260"/>
                  </a:cubicBezTo>
                  <a:cubicBezTo>
                    <a:pt x="194" y="260"/>
                    <a:pt x="194" y="260"/>
                    <a:pt x="195" y="261"/>
                  </a:cubicBezTo>
                  <a:cubicBezTo>
                    <a:pt x="195" y="261"/>
                    <a:pt x="196" y="262"/>
                    <a:pt x="196" y="262"/>
                  </a:cubicBezTo>
                  <a:cubicBezTo>
                    <a:pt x="196" y="262"/>
                    <a:pt x="197" y="261"/>
                    <a:pt x="197" y="261"/>
                  </a:cubicBezTo>
                  <a:cubicBezTo>
                    <a:pt x="197" y="261"/>
                    <a:pt x="198" y="260"/>
                    <a:pt x="198" y="260"/>
                  </a:cubicBezTo>
                  <a:cubicBezTo>
                    <a:pt x="199" y="259"/>
                    <a:pt x="200" y="260"/>
                    <a:pt x="200" y="260"/>
                  </a:cubicBezTo>
                  <a:cubicBezTo>
                    <a:pt x="201" y="259"/>
                    <a:pt x="198" y="257"/>
                    <a:pt x="201" y="257"/>
                  </a:cubicBezTo>
                  <a:cubicBezTo>
                    <a:pt x="201" y="257"/>
                    <a:pt x="202" y="257"/>
                    <a:pt x="203" y="257"/>
                  </a:cubicBezTo>
                  <a:cubicBezTo>
                    <a:pt x="204" y="257"/>
                    <a:pt x="204" y="256"/>
                    <a:pt x="205" y="256"/>
                  </a:cubicBezTo>
                  <a:cubicBezTo>
                    <a:pt x="205" y="256"/>
                    <a:pt x="206" y="256"/>
                    <a:pt x="206" y="256"/>
                  </a:cubicBezTo>
                  <a:cubicBezTo>
                    <a:pt x="206" y="256"/>
                    <a:pt x="207" y="255"/>
                    <a:pt x="207" y="255"/>
                  </a:cubicBezTo>
                  <a:cubicBezTo>
                    <a:pt x="207" y="254"/>
                    <a:pt x="207" y="254"/>
                    <a:pt x="207" y="253"/>
                  </a:cubicBezTo>
                  <a:cubicBezTo>
                    <a:pt x="207" y="252"/>
                    <a:pt x="208" y="250"/>
                    <a:pt x="209" y="249"/>
                  </a:cubicBezTo>
                  <a:cubicBezTo>
                    <a:pt x="210" y="249"/>
                    <a:pt x="210" y="250"/>
                    <a:pt x="211" y="250"/>
                  </a:cubicBezTo>
                  <a:cubicBezTo>
                    <a:pt x="211" y="250"/>
                    <a:pt x="212" y="250"/>
                    <a:pt x="213" y="250"/>
                  </a:cubicBezTo>
                  <a:cubicBezTo>
                    <a:pt x="213" y="250"/>
                    <a:pt x="213" y="251"/>
                    <a:pt x="214" y="251"/>
                  </a:cubicBezTo>
                  <a:cubicBezTo>
                    <a:pt x="214" y="252"/>
                    <a:pt x="215" y="252"/>
                    <a:pt x="215" y="252"/>
                  </a:cubicBezTo>
                  <a:cubicBezTo>
                    <a:pt x="216" y="253"/>
                    <a:pt x="217" y="253"/>
                    <a:pt x="217" y="252"/>
                  </a:cubicBezTo>
                  <a:cubicBezTo>
                    <a:pt x="218" y="251"/>
                    <a:pt x="217" y="250"/>
                    <a:pt x="218" y="250"/>
                  </a:cubicBezTo>
                  <a:cubicBezTo>
                    <a:pt x="219" y="250"/>
                    <a:pt x="219" y="250"/>
                    <a:pt x="219" y="250"/>
                  </a:cubicBezTo>
                  <a:cubicBezTo>
                    <a:pt x="219" y="250"/>
                    <a:pt x="220" y="250"/>
                    <a:pt x="220" y="250"/>
                  </a:cubicBezTo>
                  <a:cubicBezTo>
                    <a:pt x="221" y="250"/>
                    <a:pt x="220" y="250"/>
                    <a:pt x="221" y="250"/>
                  </a:cubicBezTo>
                  <a:cubicBezTo>
                    <a:pt x="221" y="249"/>
                    <a:pt x="222" y="249"/>
                    <a:pt x="222" y="249"/>
                  </a:cubicBezTo>
                  <a:cubicBezTo>
                    <a:pt x="223" y="249"/>
                    <a:pt x="223" y="249"/>
                    <a:pt x="224" y="249"/>
                  </a:cubicBezTo>
                  <a:cubicBezTo>
                    <a:pt x="224" y="250"/>
                    <a:pt x="224" y="250"/>
                    <a:pt x="224" y="250"/>
                  </a:cubicBezTo>
                  <a:cubicBezTo>
                    <a:pt x="224" y="251"/>
                    <a:pt x="225" y="251"/>
                    <a:pt x="225" y="251"/>
                  </a:cubicBezTo>
                  <a:cubicBezTo>
                    <a:pt x="225" y="252"/>
                    <a:pt x="226" y="252"/>
                    <a:pt x="226" y="253"/>
                  </a:cubicBezTo>
                  <a:cubicBezTo>
                    <a:pt x="226" y="253"/>
                    <a:pt x="226" y="253"/>
                    <a:pt x="227" y="253"/>
                  </a:cubicBezTo>
                  <a:cubicBezTo>
                    <a:pt x="227" y="253"/>
                    <a:pt x="227" y="253"/>
                    <a:pt x="228" y="253"/>
                  </a:cubicBezTo>
                  <a:cubicBezTo>
                    <a:pt x="231" y="253"/>
                    <a:pt x="234" y="253"/>
                    <a:pt x="236" y="255"/>
                  </a:cubicBezTo>
                  <a:cubicBezTo>
                    <a:pt x="237" y="255"/>
                    <a:pt x="237" y="255"/>
                    <a:pt x="238" y="255"/>
                  </a:cubicBezTo>
                  <a:cubicBezTo>
                    <a:pt x="238" y="255"/>
                    <a:pt x="238" y="256"/>
                    <a:pt x="238" y="256"/>
                  </a:cubicBezTo>
                  <a:cubicBezTo>
                    <a:pt x="238" y="256"/>
                    <a:pt x="238" y="256"/>
                    <a:pt x="238" y="257"/>
                  </a:cubicBezTo>
                  <a:cubicBezTo>
                    <a:pt x="239" y="257"/>
                    <a:pt x="240" y="257"/>
                    <a:pt x="240" y="257"/>
                  </a:cubicBezTo>
                  <a:cubicBezTo>
                    <a:pt x="241" y="257"/>
                    <a:pt x="241" y="258"/>
                    <a:pt x="242" y="258"/>
                  </a:cubicBezTo>
                  <a:cubicBezTo>
                    <a:pt x="242" y="257"/>
                    <a:pt x="242" y="257"/>
                    <a:pt x="242" y="257"/>
                  </a:cubicBezTo>
                  <a:cubicBezTo>
                    <a:pt x="243" y="257"/>
                    <a:pt x="243" y="257"/>
                    <a:pt x="243" y="257"/>
                  </a:cubicBezTo>
                  <a:cubicBezTo>
                    <a:pt x="244" y="257"/>
                    <a:pt x="244" y="257"/>
                    <a:pt x="245" y="258"/>
                  </a:cubicBezTo>
                  <a:cubicBezTo>
                    <a:pt x="245" y="258"/>
                    <a:pt x="246" y="259"/>
                    <a:pt x="246" y="259"/>
                  </a:cubicBezTo>
                  <a:cubicBezTo>
                    <a:pt x="247" y="260"/>
                    <a:pt x="247" y="260"/>
                    <a:pt x="247" y="261"/>
                  </a:cubicBezTo>
                  <a:cubicBezTo>
                    <a:pt x="248" y="261"/>
                    <a:pt x="248" y="261"/>
                    <a:pt x="249" y="261"/>
                  </a:cubicBezTo>
                  <a:cubicBezTo>
                    <a:pt x="249" y="262"/>
                    <a:pt x="249" y="263"/>
                    <a:pt x="250" y="263"/>
                  </a:cubicBezTo>
                  <a:cubicBezTo>
                    <a:pt x="250" y="263"/>
                    <a:pt x="251" y="263"/>
                    <a:pt x="251" y="263"/>
                  </a:cubicBezTo>
                  <a:cubicBezTo>
                    <a:pt x="251" y="263"/>
                    <a:pt x="251" y="264"/>
                    <a:pt x="251" y="264"/>
                  </a:cubicBezTo>
                  <a:cubicBezTo>
                    <a:pt x="253" y="264"/>
                    <a:pt x="252" y="263"/>
                    <a:pt x="253" y="263"/>
                  </a:cubicBezTo>
                  <a:cubicBezTo>
                    <a:pt x="253" y="262"/>
                    <a:pt x="254" y="262"/>
                    <a:pt x="255" y="262"/>
                  </a:cubicBezTo>
                  <a:cubicBezTo>
                    <a:pt x="256" y="262"/>
                    <a:pt x="255" y="262"/>
                    <a:pt x="256" y="261"/>
                  </a:cubicBezTo>
                  <a:cubicBezTo>
                    <a:pt x="256" y="261"/>
                    <a:pt x="257" y="260"/>
                    <a:pt x="258" y="260"/>
                  </a:cubicBezTo>
                  <a:cubicBezTo>
                    <a:pt x="258" y="259"/>
                    <a:pt x="259" y="260"/>
                    <a:pt x="259" y="259"/>
                  </a:cubicBezTo>
                  <a:cubicBezTo>
                    <a:pt x="260" y="259"/>
                    <a:pt x="260" y="258"/>
                    <a:pt x="260" y="258"/>
                  </a:cubicBezTo>
                  <a:cubicBezTo>
                    <a:pt x="260" y="257"/>
                    <a:pt x="260" y="257"/>
                    <a:pt x="261" y="257"/>
                  </a:cubicBezTo>
                  <a:cubicBezTo>
                    <a:pt x="262" y="257"/>
                    <a:pt x="263" y="258"/>
                    <a:pt x="264" y="257"/>
                  </a:cubicBezTo>
                  <a:cubicBezTo>
                    <a:pt x="264" y="257"/>
                    <a:pt x="264" y="256"/>
                    <a:pt x="265" y="256"/>
                  </a:cubicBezTo>
                  <a:cubicBezTo>
                    <a:pt x="265" y="256"/>
                    <a:pt x="265" y="257"/>
                    <a:pt x="266" y="257"/>
                  </a:cubicBezTo>
                  <a:cubicBezTo>
                    <a:pt x="266" y="257"/>
                    <a:pt x="266" y="258"/>
                    <a:pt x="266" y="258"/>
                  </a:cubicBezTo>
                  <a:cubicBezTo>
                    <a:pt x="267" y="258"/>
                    <a:pt x="267" y="258"/>
                    <a:pt x="268" y="258"/>
                  </a:cubicBezTo>
                  <a:cubicBezTo>
                    <a:pt x="268" y="258"/>
                    <a:pt x="268" y="258"/>
                    <a:pt x="268" y="258"/>
                  </a:cubicBezTo>
                  <a:cubicBezTo>
                    <a:pt x="268" y="257"/>
                    <a:pt x="268" y="257"/>
                    <a:pt x="269" y="257"/>
                  </a:cubicBezTo>
                  <a:cubicBezTo>
                    <a:pt x="269" y="257"/>
                    <a:pt x="269" y="256"/>
                    <a:pt x="270" y="256"/>
                  </a:cubicBezTo>
                  <a:cubicBezTo>
                    <a:pt x="271" y="255"/>
                    <a:pt x="271" y="257"/>
                    <a:pt x="272" y="257"/>
                  </a:cubicBezTo>
                  <a:cubicBezTo>
                    <a:pt x="272" y="257"/>
                    <a:pt x="272" y="256"/>
                    <a:pt x="273" y="256"/>
                  </a:cubicBezTo>
                  <a:cubicBezTo>
                    <a:pt x="273" y="256"/>
                    <a:pt x="274" y="256"/>
                    <a:pt x="275" y="256"/>
                  </a:cubicBezTo>
                  <a:cubicBezTo>
                    <a:pt x="275" y="256"/>
                    <a:pt x="275" y="256"/>
                    <a:pt x="276" y="257"/>
                  </a:cubicBezTo>
                  <a:cubicBezTo>
                    <a:pt x="276" y="257"/>
                    <a:pt x="276" y="257"/>
                    <a:pt x="277" y="258"/>
                  </a:cubicBezTo>
                  <a:cubicBezTo>
                    <a:pt x="277" y="258"/>
                    <a:pt x="278" y="258"/>
                    <a:pt x="278" y="259"/>
                  </a:cubicBezTo>
                  <a:cubicBezTo>
                    <a:pt x="278" y="259"/>
                    <a:pt x="278" y="260"/>
                    <a:pt x="279" y="260"/>
                  </a:cubicBezTo>
                  <a:cubicBezTo>
                    <a:pt x="280" y="261"/>
                    <a:pt x="282" y="261"/>
                    <a:pt x="284" y="261"/>
                  </a:cubicBezTo>
                  <a:cubicBezTo>
                    <a:pt x="284" y="261"/>
                    <a:pt x="284" y="261"/>
                    <a:pt x="284" y="261"/>
                  </a:cubicBezTo>
                  <a:cubicBezTo>
                    <a:pt x="285" y="261"/>
                    <a:pt x="285" y="260"/>
                    <a:pt x="285" y="260"/>
                  </a:cubicBezTo>
                  <a:cubicBezTo>
                    <a:pt x="285" y="260"/>
                    <a:pt x="286" y="260"/>
                    <a:pt x="287" y="261"/>
                  </a:cubicBezTo>
                  <a:cubicBezTo>
                    <a:pt x="287" y="261"/>
                    <a:pt x="289" y="262"/>
                    <a:pt x="289" y="261"/>
                  </a:cubicBezTo>
                  <a:cubicBezTo>
                    <a:pt x="289" y="261"/>
                    <a:pt x="290" y="260"/>
                    <a:pt x="290" y="260"/>
                  </a:cubicBezTo>
                  <a:cubicBezTo>
                    <a:pt x="291" y="256"/>
                    <a:pt x="294" y="260"/>
                    <a:pt x="296" y="260"/>
                  </a:cubicBezTo>
                  <a:cubicBezTo>
                    <a:pt x="296" y="260"/>
                    <a:pt x="297" y="260"/>
                    <a:pt x="297" y="260"/>
                  </a:cubicBezTo>
                  <a:cubicBezTo>
                    <a:pt x="298" y="260"/>
                    <a:pt x="298" y="260"/>
                    <a:pt x="299" y="259"/>
                  </a:cubicBezTo>
                  <a:cubicBezTo>
                    <a:pt x="299" y="258"/>
                    <a:pt x="301" y="258"/>
                    <a:pt x="302" y="256"/>
                  </a:cubicBezTo>
                  <a:cubicBezTo>
                    <a:pt x="302" y="255"/>
                    <a:pt x="300" y="254"/>
                    <a:pt x="299" y="254"/>
                  </a:cubicBezTo>
                  <a:cubicBezTo>
                    <a:pt x="299" y="253"/>
                    <a:pt x="298" y="253"/>
                    <a:pt x="298" y="253"/>
                  </a:cubicBezTo>
                  <a:cubicBezTo>
                    <a:pt x="298" y="253"/>
                    <a:pt x="297" y="252"/>
                    <a:pt x="297" y="252"/>
                  </a:cubicBezTo>
                  <a:cubicBezTo>
                    <a:pt x="297" y="252"/>
                    <a:pt x="296" y="252"/>
                    <a:pt x="296" y="251"/>
                  </a:cubicBezTo>
                  <a:cubicBezTo>
                    <a:pt x="296" y="251"/>
                    <a:pt x="295" y="250"/>
                    <a:pt x="294" y="250"/>
                  </a:cubicBezTo>
                  <a:cubicBezTo>
                    <a:pt x="294" y="249"/>
                    <a:pt x="293" y="249"/>
                    <a:pt x="293" y="249"/>
                  </a:cubicBezTo>
                  <a:cubicBezTo>
                    <a:pt x="292" y="249"/>
                    <a:pt x="289" y="249"/>
                    <a:pt x="288" y="249"/>
                  </a:cubicBezTo>
                  <a:cubicBezTo>
                    <a:pt x="288" y="249"/>
                    <a:pt x="288" y="248"/>
                    <a:pt x="288" y="248"/>
                  </a:cubicBezTo>
                  <a:cubicBezTo>
                    <a:pt x="288" y="248"/>
                    <a:pt x="286" y="248"/>
                    <a:pt x="286" y="247"/>
                  </a:cubicBezTo>
                  <a:cubicBezTo>
                    <a:pt x="287" y="247"/>
                    <a:pt x="287" y="246"/>
                    <a:pt x="287" y="246"/>
                  </a:cubicBezTo>
                  <a:cubicBezTo>
                    <a:pt x="288" y="245"/>
                    <a:pt x="288" y="245"/>
                    <a:pt x="289" y="245"/>
                  </a:cubicBezTo>
                  <a:cubicBezTo>
                    <a:pt x="290" y="245"/>
                    <a:pt x="291" y="246"/>
                    <a:pt x="292" y="244"/>
                  </a:cubicBezTo>
                  <a:cubicBezTo>
                    <a:pt x="292" y="243"/>
                    <a:pt x="291" y="243"/>
                    <a:pt x="291" y="243"/>
                  </a:cubicBezTo>
                  <a:cubicBezTo>
                    <a:pt x="291" y="243"/>
                    <a:pt x="291" y="242"/>
                    <a:pt x="291" y="242"/>
                  </a:cubicBezTo>
                  <a:cubicBezTo>
                    <a:pt x="291" y="242"/>
                    <a:pt x="290" y="241"/>
                    <a:pt x="290" y="241"/>
                  </a:cubicBezTo>
                  <a:cubicBezTo>
                    <a:pt x="290" y="240"/>
                    <a:pt x="289" y="240"/>
                    <a:pt x="289" y="239"/>
                  </a:cubicBezTo>
                  <a:cubicBezTo>
                    <a:pt x="289" y="239"/>
                    <a:pt x="289" y="239"/>
                    <a:pt x="289" y="239"/>
                  </a:cubicBezTo>
                  <a:cubicBezTo>
                    <a:pt x="289" y="238"/>
                    <a:pt x="289" y="239"/>
                    <a:pt x="289" y="238"/>
                  </a:cubicBezTo>
                  <a:cubicBezTo>
                    <a:pt x="289" y="238"/>
                    <a:pt x="289" y="238"/>
                    <a:pt x="290" y="238"/>
                  </a:cubicBezTo>
                  <a:cubicBezTo>
                    <a:pt x="290" y="238"/>
                    <a:pt x="290" y="237"/>
                    <a:pt x="290" y="237"/>
                  </a:cubicBezTo>
                  <a:cubicBezTo>
                    <a:pt x="290" y="236"/>
                    <a:pt x="291" y="237"/>
                    <a:pt x="291" y="237"/>
                  </a:cubicBezTo>
                  <a:cubicBezTo>
                    <a:pt x="292" y="237"/>
                    <a:pt x="292" y="236"/>
                    <a:pt x="292" y="236"/>
                  </a:cubicBezTo>
                  <a:cubicBezTo>
                    <a:pt x="293" y="235"/>
                    <a:pt x="293" y="236"/>
                    <a:pt x="294" y="236"/>
                  </a:cubicBezTo>
                  <a:cubicBezTo>
                    <a:pt x="295" y="237"/>
                    <a:pt x="295" y="237"/>
                    <a:pt x="296" y="237"/>
                  </a:cubicBezTo>
                  <a:cubicBezTo>
                    <a:pt x="297" y="237"/>
                    <a:pt x="299" y="237"/>
                    <a:pt x="298" y="236"/>
                  </a:cubicBezTo>
                  <a:cubicBezTo>
                    <a:pt x="297" y="235"/>
                    <a:pt x="297" y="235"/>
                    <a:pt x="296" y="234"/>
                  </a:cubicBezTo>
                  <a:cubicBezTo>
                    <a:pt x="296" y="234"/>
                    <a:pt x="296" y="234"/>
                    <a:pt x="295" y="233"/>
                  </a:cubicBezTo>
                  <a:cubicBezTo>
                    <a:pt x="295" y="233"/>
                    <a:pt x="295" y="233"/>
                    <a:pt x="295" y="233"/>
                  </a:cubicBezTo>
                  <a:cubicBezTo>
                    <a:pt x="295" y="233"/>
                    <a:pt x="295" y="233"/>
                    <a:pt x="294" y="233"/>
                  </a:cubicBezTo>
                  <a:cubicBezTo>
                    <a:pt x="294" y="232"/>
                    <a:pt x="291" y="233"/>
                    <a:pt x="291" y="232"/>
                  </a:cubicBezTo>
                  <a:cubicBezTo>
                    <a:pt x="292" y="231"/>
                    <a:pt x="292" y="232"/>
                    <a:pt x="292" y="231"/>
                  </a:cubicBezTo>
                  <a:cubicBezTo>
                    <a:pt x="292" y="230"/>
                    <a:pt x="291" y="230"/>
                    <a:pt x="290" y="230"/>
                  </a:cubicBezTo>
                  <a:cubicBezTo>
                    <a:pt x="289" y="230"/>
                    <a:pt x="289" y="229"/>
                    <a:pt x="288" y="229"/>
                  </a:cubicBezTo>
                  <a:cubicBezTo>
                    <a:pt x="288" y="228"/>
                    <a:pt x="287" y="228"/>
                    <a:pt x="286" y="227"/>
                  </a:cubicBezTo>
                  <a:cubicBezTo>
                    <a:pt x="287" y="227"/>
                    <a:pt x="287" y="227"/>
                    <a:pt x="287" y="227"/>
                  </a:cubicBezTo>
                  <a:cubicBezTo>
                    <a:pt x="288" y="227"/>
                    <a:pt x="288" y="226"/>
                    <a:pt x="288" y="226"/>
                  </a:cubicBezTo>
                  <a:cubicBezTo>
                    <a:pt x="288" y="226"/>
                    <a:pt x="288" y="226"/>
                    <a:pt x="289" y="226"/>
                  </a:cubicBezTo>
                  <a:cubicBezTo>
                    <a:pt x="289" y="225"/>
                    <a:pt x="289" y="225"/>
                    <a:pt x="289" y="225"/>
                  </a:cubicBezTo>
                  <a:cubicBezTo>
                    <a:pt x="290" y="225"/>
                    <a:pt x="291" y="225"/>
                    <a:pt x="291" y="225"/>
                  </a:cubicBezTo>
                  <a:cubicBezTo>
                    <a:pt x="291" y="225"/>
                    <a:pt x="292" y="225"/>
                    <a:pt x="292" y="226"/>
                  </a:cubicBezTo>
                  <a:cubicBezTo>
                    <a:pt x="293" y="226"/>
                    <a:pt x="293" y="226"/>
                    <a:pt x="294" y="226"/>
                  </a:cubicBezTo>
                  <a:cubicBezTo>
                    <a:pt x="295" y="226"/>
                    <a:pt x="296" y="226"/>
                    <a:pt x="298" y="226"/>
                  </a:cubicBezTo>
                  <a:cubicBezTo>
                    <a:pt x="299" y="226"/>
                    <a:pt x="302" y="227"/>
                    <a:pt x="303" y="225"/>
                  </a:cubicBezTo>
                  <a:cubicBezTo>
                    <a:pt x="304" y="225"/>
                    <a:pt x="304" y="223"/>
                    <a:pt x="305" y="223"/>
                  </a:cubicBezTo>
                  <a:cubicBezTo>
                    <a:pt x="306" y="222"/>
                    <a:pt x="307" y="223"/>
                    <a:pt x="307" y="223"/>
                  </a:cubicBezTo>
                  <a:cubicBezTo>
                    <a:pt x="309" y="223"/>
                    <a:pt x="311" y="223"/>
                    <a:pt x="312" y="223"/>
                  </a:cubicBezTo>
                  <a:cubicBezTo>
                    <a:pt x="313" y="223"/>
                    <a:pt x="313" y="223"/>
                    <a:pt x="314" y="223"/>
                  </a:cubicBezTo>
                  <a:cubicBezTo>
                    <a:pt x="314" y="223"/>
                    <a:pt x="314" y="222"/>
                    <a:pt x="315" y="222"/>
                  </a:cubicBezTo>
                  <a:cubicBezTo>
                    <a:pt x="315" y="222"/>
                    <a:pt x="316" y="222"/>
                    <a:pt x="317" y="222"/>
                  </a:cubicBezTo>
                  <a:cubicBezTo>
                    <a:pt x="318" y="222"/>
                    <a:pt x="317" y="222"/>
                    <a:pt x="318" y="221"/>
                  </a:cubicBezTo>
                  <a:cubicBezTo>
                    <a:pt x="318" y="221"/>
                    <a:pt x="318" y="221"/>
                    <a:pt x="319" y="221"/>
                  </a:cubicBezTo>
                  <a:cubicBezTo>
                    <a:pt x="319" y="221"/>
                    <a:pt x="319" y="220"/>
                    <a:pt x="319" y="220"/>
                  </a:cubicBezTo>
                  <a:cubicBezTo>
                    <a:pt x="320" y="220"/>
                    <a:pt x="320" y="219"/>
                    <a:pt x="321" y="219"/>
                  </a:cubicBezTo>
                  <a:cubicBezTo>
                    <a:pt x="322" y="219"/>
                    <a:pt x="324" y="219"/>
                    <a:pt x="325" y="219"/>
                  </a:cubicBezTo>
                  <a:cubicBezTo>
                    <a:pt x="326" y="219"/>
                    <a:pt x="327" y="219"/>
                    <a:pt x="328" y="219"/>
                  </a:cubicBezTo>
                  <a:cubicBezTo>
                    <a:pt x="328" y="219"/>
                    <a:pt x="328" y="219"/>
                    <a:pt x="329" y="219"/>
                  </a:cubicBezTo>
                  <a:cubicBezTo>
                    <a:pt x="329" y="219"/>
                    <a:pt x="330" y="219"/>
                    <a:pt x="330" y="219"/>
                  </a:cubicBezTo>
                  <a:cubicBezTo>
                    <a:pt x="330" y="219"/>
                    <a:pt x="330" y="219"/>
                    <a:pt x="330" y="219"/>
                  </a:cubicBezTo>
                  <a:cubicBezTo>
                    <a:pt x="331" y="218"/>
                    <a:pt x="331" y="217"/>
                    <a:pt x="332" y="217"/>
                  </a:cubicBezTo>
                  <a:cubicBezTo>
                    <a:pt x="333" y="217"/>
                    <a:pt x="334" y="217"/>
                    <a:pt x="335" y="217"/>
                  </a:cubicBezTo>
                  <a:cubicBezTo>
                    <a:pt x="335" y="217"/>
                    <a:pt x="336" y="217"/>
                    <a:pt x="336" y="217"/>
                  </a:cubicBezTo>
                  <a:cubicBezTo>
                    <a:pt x="337" y="217"/>
                    <a:pt x="337" y="216"/>
                    <a:pt x="337" y="216"/>
                  </a:cubicBezTo>
                  <a:cubicBezTo>
                    <a:pt x="338" y="216"/>
                    <a:pt x="338" y="216"/>
                    <a:pt x="339" y="216"/>
                  </a:cubicBezTo>
                  <a:cubicBezTo>
                    <a:pt x="339" y="216"/>
                    <a:pt x="339" y="216"/>
                    <a:pt x="340" y="216"/>
                  </a:cubicBezTo>
                  <a:cubicBezTo>
                    <a:pt x="340" y="214"/>
                    <a:pt x="342" y="213"/>
                    <a:pt x="343" y="212"/>
                  </a:cubicBezTo>
                  <a:cubicBezTo>
                    <a:pt x="343" y="212"/>
                    <a:pt x="343" y="212"/>
                    <a:pt x="343" y="212"/>
                  </a:cubicBezTo>
                  <a:cubicBezTo>
                    <a:pt x="343" y="212"/>
                    <a:pt x="344" y="212"/>
                    <a:pt x="344" y="212"/>
                  </a:cubicBezTo>
                  <a:cubicBezTo>
                    <a:pt x="344" y="212"/>
                    <a:pt x="344" y="212"/>
                    <a:pt x="345" y="212"/>
                  </a:cubicBezTo>
                  <a:cubicBezTo>
                    <a:pt x="345" y="212"/>
                    <a:pt x="346" y="212"/>
                    <a:pt x="347" y="212"/>
                  </a:cubicBezTo>
                  <a:cubicBezTo>
                    <a:pt x="348" y="212"/>
                    <a:pt x="349" y="212"/>
                    <a:pt x="350" y="212"/>
                  </a:cubicBezTo>
                  <a:cubicBezTo>
                    <a:pt x="351" y="212"/>
                    <a:pt x="351" y="211"/>
                    <a:pt x="352" y="211"/>
                  </a:cubicBezTo>
                  <a:cubicBezTo>
                    <a:pt x="352" y="212"/>
                    <a:pt x="353" y="212"/>
                    <a:pt x="353" y="213"/>
                  </a:cubicBezTo>
                  <a:cubicBezTo>
                    <a:pt x="354" y="213"/>
                    <a:pt x="354" y="213"/>
                    <a:pt x="355" y="213"/>
                  </a:cubicBezTo>
                  <a:cubicBezTo>
                    <a:pt x="356" y="213"/>
                    <a:pt x="356" y="213"/>
                    <a:pt x="356" y="213"/>
                  </a:cubicBezTo>
                  <a:cubicBezTo>
                    <a:pt x="357" y="213"/>
                    <a:pt x="357" y="213"/>
                    <a:pt x="357" y="213"/>
                  </a:cubicBezTo>
                  <a:cubicBezTo>
                    <a:pt x="358" y="213"/>
                    <a:pt x="358" y="213"/>
                    <a:pt x="358" y="213"/>
                  </a:cubicBezTo>
                  <a:cubicBezTo>
                    <a:pt x="358" y="213"/>
                    <a:pt x="359" y="213"/>
                    <a:pt x="359" y="213"/>
                  </a:cubicBezTo>
                  <a:cubicBezTo>
                    <a:pt x="359" y="213"/>
                    <a:pt x="359" y="213"/>
                    <a:pt x="359" y="212"/>
                  </a:cubicBezTo>
                  <a:cubicBezTo>
                    <a:pt x="360" y="212"/>
                    <a:pt x="360" y="211"/>
                    <a:pt x="361" y="211"/>
                  </a:cubicBezTo>
                  <a:cubicBezTo>
                    <a:pt x="361" y="211"/>
                    <a:pt x="362" y="211"/>
                    <a:pt x="362" y="211"/>
                  </a:cubicBezTo>
                  <a:cubicBezTo>
                    <a:pt x="363" y="212"/>
                    <a:pt x="363" y="212"/>
                    <a:pt x="363" y="212"/>
                  </a:cubicBezTo>
                  <a:cubicBezTo>
                    <a:pt x="363" y="213"/>
                    <a:pt x="364" y="213"/>
                    <a:pt x="365" y="214"/>
                  </a:cubicBezTo>
                  <a:cubicBezTo>
                    <a:pt x="365" y="215"/>
                    <a:pt x="366" y="216"/>
                    <a:pt x="366" y="216"/>
                  </a:cubicBezTo>
                  <a:cubicBezTo>
                    <a:pt x="366" y="217"/>
                    <a:pt x="367" y="217"/>
                    <a:pt x="367" y="217"/>
                  </a:cubicBezTo>
                  <a:cubicBezTo>
                    <a:pt x="368" y="217"/>
                    <a:pt x="368" y="218"/>
                    <a:pt x="368" y="218"/>
                  </a:cubicBezTo>
                  <a:cubicBezTo>
                    <a:pt x="368" y="219"/>
                    <a:pt x="368" y="219"/>
                    <a:pt x="368" y="219"/>
                  </a:cubicBezTo>
                  <a:cubicBezTo>
                    <a:pt x="367" y="220"/>
                    <a:pt x="368" y="221"/>
                    <a:pt x="368" y="221"/>
                  </a:cubicBezTo>
                  <a:cubicBezTo>
                    <a:pt x="368" y="221"/>
                    <a:pt x="369" y="221"/>
                    <a:pt x="369" y="222"/>
                  </a:cubicBezTo>
                  <a:cubicBezTo>
                    <a:pt x="370" y="222"/>
                    <a:pt x="370" y="222"/>
                    <a:pt x="371" y="222"/>
                  </a:cubicBezTo>
                  <a:cubicBezTo>
                    <a:pt x="371" y="222"/>
                    <a:pt x="370" y="223"/>
                    <a:pt x="370" y="223"/>
                  </a:cubicBezTo>
                  <a:cubicBezTo>
                    <a:pt x="371" y="223"/>
                    <a:pt x="372" y="223"/>
                    <a:pt x="373" y="224"/>
                  </a:cubicBezTo>
                  <a:cubicBezTo>
                    <a:pt x="373" y="224"/>
                    <a:pt x="374" y="224"/>
                    <a:pt x="374" y="224"/>
                  </a:cubicBezTo>
                  <a:cubicBezTo>
                    <a:pt x="374" y="224"/>
                    <a:pt x="375" y="223"/>
                    <a:pt x="375" y="223"/>
                  </a:cubicBezTo>
                  <a:cubicBezTo>
                    <a:pt x="375" y="223"/>
                    <a:pt x="375" y="223"/>
                    <a:pt x="376" y="223"/>
                  </a:cubicBezTo>
                  <a:cubicBezTo>
                    <a:pt x="376" y="223"/>
                    <a:pt x="376" y="222"/>
                    <a:pt x="377" y="222"/>
                  </a:cubicBezTo>
                  <a:cubicBezTo>
                    <a:pt x="377" y="222"/>
                    <a:pt x="377" y="222"/>
                    <a:pt x="378" y="222"/>
                  </a:cubicBezTo>
                  <a:cubicBezTo>
                    <a:pt x="378" y="223"/>
                    <a:pt x="378" y="223"/>
                    <a:pt x="378" y="223"/>
                  </a:cubicBezTo>
                  <a:cubicBezTo>
                    <a:pt x="378" y="223"/>
                    <a:pt x="378" y="224"/>
                    <a:pt x="379" y="224"/>
                  </a:cubicBezTo>
                  <a:cubicBezTo>
                    <a:pt x="379" y="225"/>
                    <a:pt x="380" y="225"/>
                    <a:pt x="381" y="225"/>
                  </a:cubicBezTo>
                  <a:cubicBezTo>
                    <a:pt x="382" y="225"/>
                    <a:pt x="383" y="225"/>
                    <a:pt x="384" y="225"/>
                  </a:cubicBezTo>
                  <a:cubicBezTo>
                    <a:pt x="384" y="225"/>
                    <a:pt x="384" y="226"/>
                    <a:pt x="385" y="226"/>
                  </a:cubicBezTo>
                  <a:cubicBezTo>
                    <a:pt x="385" y="226"/>
                    <a:pt x="386" y="226"/>
                    <a:pt x="386" y="226"/>
                  </a:cubicBezTo>
                  <a:cubicBezTo>
                    <a:pt x="387" y="226"/>
                    <a:pt x="388" y="226"/>
                    <a:pt x="389" y="226"/>
                  </a:cubicBezTo>
                  <a:cubicBezTo>
                    <a:pt x="390" y="226"/>
                    <a:pt x="392" y="226"/>
                    <a:pt x="392" y="227"/>
                  </a:cubicBezTo>
                  <a:cubicBezTo>
                    <a:pt x="392" y="227"/>
                    <a:pt x="392" y="227"/>
                    <a:pt x="391" y="228"/>
                  </a:cubicBezTo>
                  <a:cubicBezTo>
                    <a:pt x="391" y="228"/>
                    <a:pt x="391" y="228"/>
                    <a:pt x="391" y="228"/>
                  </a:cubicBezTo>
                  <a:cubicBezTo>
                    <a:pt x="391" y="229"/>
                    <a:pt x="391" y="229"/>
                    <a:pt x="391" y="229"/>
                  </a:cubicBezTo>
                  <a:cubicBezTo>
                    <a:pt x="389" y="230"/>
                    <a:pt x="392" y="231"/>
                    <a:pt x="393" y="231"/>
                  </a:cubicBezTo>
                  <a:cubicBezTo>
                    <a:pt x="394" y="231"/>
                    <a:pt x="394" y="230"/>
                    <a:pt x="394" y="230"/>
                  </a:cubicBezTo>
                  <a:cubicBezTo>
                    <a:pt x="394" y="230"/>
                    <a:pt x="395" y="230"/>
                    <a:pt x="395" y="230"/>
                  </a:cubicBezTo>
                  <a:cubicBezTo>
                    <a:pt x="396" y="230"/>
                    <a:pt x="397" y="230"/>
                    <a:pt x="397" y="230"/>
                  </a:cubicBezTo>
                  <a:cubicBezTo>
                    <a:pt x="398" y="230"/>
                    <a:pt x="399" y="231"/>
                    <a:pt x="399" y="231"/>
                  </a:cubicBezTo>
                  <a:cubicBezTo>
                    <a:pt x="400" y="231"/>
                    <a:pt x="400" y="231"/>
                    <a:pt x="400" y="230"/>
                  </a:cubicBezTo>
                  <a:cubicBezTo>
                    <a:pt x="401" y="229"/>
                    <a:pt x="401" y="229"/>
                    <a:pt x="401" y="229"/>
                  </a:cubicBezTo>
                  <a:cubicBezTo>
                    <a:pt x="401" y="228"/>
                    <a:pt x="401" y="228"/>
                    <a:pt x="401" y="227"/>
                  </a:cubicBezTo>
                  <a:cubicBezTo>
                    <a:pt x="402" y="227"/>
                    <a:pt x="402" y="227"/>
                    <a:pt x="402" y="226"/>
                  </a:cubicBezTo>
                  <a:cubicBezTo>
                    <a:pt x="403" y="226"/>
                    <a:pt x="404" y="226"/>
                    <a:pt x="404" y="226"/>
                  </a:cubicBezTo>
                  <a:cubicBezTo>
                    <a:pt x="405" y="226"/>
                    <a:pt x="407" y="226"/>
                    <a:pt x="407" y="226"/>
                  </a:cubicBezTo>
                  <a:cubicBezTo>
                    <a:pt x="408" y="225"/>
                    <a:pt x="408" y="225"/>
                    <a:pt x="408" y="224"/>
                  </a:cubicBezTo>
                  <a:cubicBezTo>
                    <a:pt x="408" y="224"/>
                    <a:pt x="408" y="224"/>
                    <a:pt x="408" y="224"/>
                  </a:cubicBezTo>
                  <a:cubicBezTo>
                    <a:pt x="409" y="224"/>
                    <a:pt x="409" y="223"/>
                    <a:pt x="410" y="223"/>
                  </a:cubicBezTo>
                  <a:cubicBezTo>
                    <a:pt x="410" y="223"/>
                    <a:pt x="410" y="222"/>
                    <a:pt x="410" y="222"/>
                  </a:cubicBezTo>
                  <a:cubicBezTo>
                    <a:pt x="410" y="222"/>
                    <a:pt x="411" y="222"/>
                    <a:pt x="411" y="222"/>
                  </a:cubicBezTo>
                  <a:cubicBezTo>
                    <a:pt x="411" y="222"/>
                    <a:pt x="412" y="222"/>
                    <a:pt x="412" y="222"/>
                  </a:cubicBezTo>
                  <a:cubicBezTo>
                    <a:pt x="412" y="222"/>
                    <a:pt x="412" y="221"/>
                    <a:pt x="412" y="221"/>
                  </a:cubicBezTo>
                  <a:cubicBezTo>
                    <a:pt x="413" y="221"/>
                    <a:pt x="414" y="221"/>
                    <a:pt x="415" y="221"/>
                  </a:cubicBezTo>
                  <a:cubicBezTo>
                    <a:pt x="416" y="221"/>
                    <a:pt x="416" y="222"/>
                    <a:pt x="416" y="223"/>
                  </a:cubicBezTo>
                  <a:cubicBezTo>
                    <a:pt x="417" y="224"/>
                    <a:pt x="416" y="224"/>
                    <a:pt x="415" y="224"/>
                  </a:cubicBezTo>
                  <a:cubicBezTo>
                    <a:pt x="415" y="225"/>
                    <a:pt x="414" y="225"/>
                    <a:pt x="415" y="225"/>
                  </a:cubicBezTo>
                  <a:cubicBezTo>
                    <a:pt x="430" y="232"/>
                    <a:pt x="430" y="232"/>
                    <a:pt x="430" y="232"/>
                  </a:cubicBezTo>
                  <a:cubicBezTo>
                    <a:pt x="459" y="259"/>
                    <a:pt x="459" y="259"/>
                    <a:pt x="459" y="259"/>
                  </a:cubicBezTo>
                  <a:cubicBezTo>
                    <a:pt x="459" y="259"/>
                    <a:pt x="459" y="258"/>
                    <a:pt x="460" y="258"/>
                  </a:cubicBezTo>
                  <a:cubicBezTo>
                    <a:pt x="461" y="258"/>
                    <a:pt x="462" y="258"/>
                    <a:pt x="462" y="257"/>
                  </a:cubicBezTo>
                  <a:cubicBezTo>
                    <a:pt x="461" y="256"/>
                    <a:pt x="461" y="255"/>
                    <a:pt x="461" y="255"/>
                  </a:cubicBezTo>
                  <a:cubicBezTo>
                    <a:pt x="461" y="255"/>
                    <a:pt x="463" y="255"/>
                    <a:pt x="463" y="255"/>
                  </a:cubicBezTo>
                  <a:cubicBezTo>
                    <a:pt x="464" y="255"/>
                    <a:pt x="464" y="254"/>
                    <a:pt x="465" y="255"/>
                  </a:cubicBezTo>
                  <a:cubicBezTo>
                    <a:pt x="466" y="256"/>
                    <a:pt x="467" y="256"/>
                    <a:pt x="467" y="257"/>
                  </a:cubicBezTo>
                  <a:cubicBezTo>
                    <a:pt x="468" y="258"/>
                    <a:pt x="468" y="259"/>
                    <a:pt x="469" y="259"/>
                  </a:cubicBezTo>
                  <a:cubicBezTo>
                    <a:pt x="470" y="258"/>
                    <a:pt x="471" y="259"/>
                    <a:pt x="471" y="259"/>
                  </a:cubicBezTo>
                  <a:cubicBezTo>
                    <a:pt x="471" y="260"/>
                    <a:pt x="472" y="261"/>
                    <a:pt x="473" y="260"/>
                  </a:cubicBezTo>
                  <a:cubicBezTo>
                    <a:pt x="474" y="260"/>
                    <a:pt x="476" y="260"/>
                    <a:pt x="477" y="260"/>
                  </a:cubicBezTo>
                  <a:cubicBezTo>
                    <a:pt x="479" y="261"/>
                    <a:pt x="480" y="261"/>
                    <a:pt x="481" y="260"/>
                  </a:cubicBezTo>
                  <a:cubicBezTo>
                    <a:pt x="482" y="259"/>
                    <a:pt x="482" y="259"/>
                    <a:pt x="483" y="259"/>
                  </a:cubicBezTo>
                  <a:cubicBezTo>
                    <a:pt x="485" y="258"/>
                    <a:pt x="485" y="257"/>
                    <a:pt x="487" y="258"/>
                  </a:cubicBezTo>
                  <a:cubicBezTo>
                    <a:pt x="490" y="258"/>
                    <a:pt x="493" y="258"/>
                    <a:pt x="494" y="259"/>
                  </a:cubicBezTo>
                  <a:cubicBezTo>
                    <a:pt x="495" y="261"/>
                    <a:pt x="495" y="261"/>
                    <a:pt x="496" y="264"/>
                  </a:cubicBezTo>
                  <a:cubicBezTo>
                    <a:pt x="498" y="267"/>
                    <a:pt x="500" y="266"/>
                    <a:pt x="502" y="268"/>
                  </a:cubicBezTo>
                  <a:cubicBezTo>
                    <a:pt x="505" y="269"/>
                    <a:pt x="506" y="271"/>
                    <a:pt x="508" y="272"/>
                  </a:cubicBezTo>
                  <a:cubicBezTo>
                    <a:pt x="510" y="273"/>
                    <a:pt x="511" y="273"/>
                    <a:pt x="513" y="273"/>
                  </a:cubicBezTo>
                  <a:cubicBezTo>
                    <a:pt x="514" y="274"/>
                    <a:pt x="515" y="275"/>
                    <a:pt x="516" y="274"/>
                  </a:cubicBezTo>
                  <a:cubicBezTo>
                    <a:pt x="518" y="272"/>
                    <a:pt x="519" y="271"/>
                    <a:pt x="520" y="271"/>
                  </a:cubicBezTo>
                  <a:cubicBezTo>
                    <a:pt x="521" y="271"/>
                    <a:pt x="522" y="272"/>
                    <a:pt x="523" y="273"/>
                  </a:cubicBezTo>
                  <a:cubicBezTo>
                    <a:pt x="524" y="274"/>
                    <a:pt x="524" y="275"/>
                    <a:pt x="525" y="276"/>
                  </a:cubicBezTo>
                  <a:cubicBezTo>
                    <a:pt x="526" y="276"/>
                    <a:pt x="527" y="276"/>
                    <a:pt x="527" y="277"/>
                  </a:cubicBezTo>
                  <a:cubicBezTo>
                    <a:pt x="527" y="277"/>
                    <a:pt x="528" y="277"/>
                    <a:pt x="528" y="277"/>
                  </a:cubicBezTo>
                  <a:cubicBezTo>
                    <a:pt x="529" y="277"/>
                    <a:pt x="529" y="276"/>
                    <a:pt x="530" y="277"/>
                  </a:cubicBezTo>
                  <a:cubicBezTo>
                    <a:pt x="530" y="277"/>
                    <a:pt x="530" y="277"/>
                    <a:pt x="530" y="278"/>
                  </a:cubicBezTo>
                  <a:cubicBezTo>
                    <a:pt x="531" y="277"/>
                    <a:pt x="531" y="277"/>
                    <a:pt x="531" y="277"/>
                  </a:cubicBezTo>
                  <a:cubicBezTo>
                    <a:pt x="532" y="276"/>
                    <a:pt x="533" y="276"/>
                    <a:pt x="533" y="275"/>
                  </a:cubicBezTo>
                  <a:cubicBezTo>
                    <a:pt x="533" y="275"/>
                    <a:pt x="534" y="275"/>
                    <a:pt x="534" y="275"/>
                  </a:cubicBezTo>
                  <a:cubicBezTo>
                    <a:pt x="534" y="275"/>
                    <a:pt x="534" y="274"/>
                    <a:pt x="535" y="274"/>
                  </a:cubicBezTo>
                  <a:cubicBezTo>
                    <a:pt x="535" y="274"/>
                    <a:pt x="535" y="274"/>
                    <a:pt x="535" y="273"/>
                  </a:cubicBezTo>
                  <a:cubicBezTo>
                    <a:pt x="536" y="273"/>
                    <a:pt x="536" y="272"/>
                    <a:pt x="537" y="273"/>
                  </a:cubicBezTo>
                  <a:cubicBezTo>
                    <a:pt x="537" y="273"/>
                    <a:pt x="538" y="273"/>
                    <a:pt x="538" y="273"/>
                  </a:cubicBezTo>
                  <a:cubicBezTo>
                    <a:pt x="538" y="273"/>
                    <a:pt x="538" y="273"/>
                    <a:pt x="539" y="273"/>
                  </a:cubicBezTo>
                  <a:cubicBezTo>
                    <a:pt x="539" y="274"/>
                    <a:pt x="540" y="274"/>
                    <a:pt x="540" y="274"/>
                  </a:cubicBezTo>
                  <a:cubicBezTo>
                    <a:pt x="541" y="273"/>
                    <a:pt x="541" y="273"/>
                    <a:pt x="542" y="272"/>
                  </a:cubicBezTo>
                  <a:cubicBezTo>
                    <a:pt x="542" y="272"/>
                    <a:pt x="542" y="272"/>
                    <a:pt x="543" y="272"/>
                  </a:cubicBezTo>
                  <a:cubicBezTo>
                    <a:pt x="544" y="272"/>
                    <a:pt x="544" y="273"/>
                    <a:pt x="544" y="272"/>
                  </a:cubicBezTo>
                  <a:cubicBezTo>
                    <a:pt x="545" y="271"/>
                    <a:pt x="545" y="271"/>
                    <a:pt x="545" y="270"/>
                  </a:cubicBezTo>
                  <a:cubicBezTo>
                    <a:pt x="545" y="269"/>
                    <a:pt x="545" y="269"/>
                    <a:pt x="545" y="269"/>
                  </a:cubicBezTo>
                  <a:cubicBezTo>
                    <a:pt x="545" y="268"/>
                    <a:pt x="545" y="268"/>
                    <a:pt x="545" y="268"/>
                  </a:cubicBezTo>
                  <a:cubicBezTo>
                    <a:pt x="545" y="268"/>
                    <a:pt x="545" y="268"/>
                    <a:pt x="546" y="268"/>
                  </a:cubicBezTo>
                  <a:cubicBezTo>
                    <a:pt x="546" y="267"/>
                    <a:pt x="546" y="266"/>
                    <a:pt x="547" y="266"/>
                  </a:cubicBezTo>
                  <a:cubicBezTo>
                    <a:pt x="547" y="265"/>
                    <a:pt x="548" y="266"/>
                    <a:pt x="548" y="266"/>
                  </a:cubicBezTo>
                  <a:cubicBezTo>
                    <a:pt x="550" y="266"/>
                    <a:pt x="550" y="265"/>
                    <a:pt x="551" y="264"/>
                  </a:cubicBezTo>
                  <a:cubicBezTo>
                    <a:pt x="551" y="264"/>
                    <a:pt x="552" y="263"/>
                    <a:pt x="553" y="263"/>
                  </a:cubicBezTo>
                  <a:cubicBezTo>
                    <a:pt x="554" y="263"/>
                    <a:pt x="554" y="263"/>
                    <a:pt x="554" y="263"/>
                  </a:cubicBezTo>
                  <a:cubicBezTo>
                    <a:pt x="555" y="262"/>
                    <a:pt x="555" y="262"/>
                    <a:pt x="555" y="261"/>
                  </a:cubicBezTo>
                  <a:cubicBezTo>
                    <a:pt x="556" y="263"/>
                    <a:pt x="557" y="261"/>
                    <a:pt x="557" y="261"/>
                  </a:cubicBezTo>
                  <a:cubicBezTo>
                    <a:pt x="558" y="261"/>
                    <a:pt x="559" y="261"/>
                    <a:pt x="560" y="261"/>
                  </a:cubicBezTo>
                  <a:cubicBezTo>
                    <a:pt x="560" y="261"/>
                    <a:pt x="560" y="261"/>
                    <a:pt x="561" y="261"/>
                  </a:cubicBezTo>
                  <a:cubicBezTo>
                    <a:pt x="562" y="261"/>
                    <a:pt x="561" y="261"/>
                    <a:pt x="562" y="261"/>
                  </a:cubicBezTo>
                  <a:cubicBezTo>
                    <a:pt x="562" y="260"/>
                    <a:pt x="562" y="260"/>
                    <a:pt x="562" y="260"/>
                  </a:cubicBezTo>
                  <a:cubicBezTo>
                    <a:pt x="563" y="260"/>
                    <a:pt x="563" y="260"/>
                    <a:pt x="564" y="260"/>
                  </a:cubicBezTo>
                  <a:cubicBezTo>
                    <a:pt x="564" y="260"/>
                    <a:pt x="564" y="261"/>
                    <a:pt x="564" y="261"/>
                  </a:cubicBezTo>
                  <a:cubicBezTo>
                    <a:pt x="564" y="261"/>
                    <a:pt x="564" y="261"/>
                    <a:pt x="565" y="261"/>
                  </a:cubicBezTo>
                  <a:cubicBezTo>
                    <a:pt x="565" y="261"/>
                    <a:pt x="565" y="261"/>
                    <a:pt x="566" y="261"/>
                  </a:cubicBezTo>
                  <a:cubicBezTo>
                    <a:pt x="566" y="261"/>
                    <a:pt x="566" y="260"/>
                    <a:pt x="567" y="260"/>
                  </a:cubicBezTo>
                  <a:cubicBezTo>
                    <a:pt x="567" y="260"/>
                    <a:pt x="568" y="261"/>
                    <a:pt x="568" y="262"/>
                  </a:cubicBezTo>
                  <a:cubicBezTo>
                    <a:pt x="569" y="262"/>
                    <a:pt x="569" y="263"/>
                    <a:pt x="570" y="263"/>
                  </a:cubicBezTo>
                  <a:cubicBezTo>
                    <a:pt x="570" y="263"/>
                    <a:pt x="572" y="263"/>
                    <a:pt x="572" y="263"/>
                  </a:cubicBezTo>
                  <a:cubicBezTo>
                    <a:pt x="573" y="262"/>
                    <a:pt x="572" y="262"/>
                    <a:pt x="573" y="262"/>
                  </a:cubicBezTo>
                  <a:cubicBezTo>
                    <a:pt x="573" y="262"/>
                    <a:pt x="574" y="262"/>
                    <a:pt x="574" y="262"/>
                  </a:cubicBezTo>
                  <a:cubicBezTo>
                    <a:pt x="575" y="262"/>
                    <a:pt x="575" y="262"/>
                    <a:pt x="576" y="263"/>
                  </a:cubicBezTo>
                  <a:cubicBezTo>
                    <a:pt x="577" y="263"/>
                    <a:pt x="578" y="263"/>
                    <a:pt x="579" y="263"/>
                  </a:cubicBezTo>
                  <a:cubicBezTo>
                    <a:pt x="579" y="263"/>
                    <a:pt x="580" y="263"/>
                    <a:pt x="580" y="263"/>
                  </a:cubicBezTo>
                  <a:cubicBezTo>
                    <a:pt x="580" y="264"/>
                    <a:pt x="580" y="263"/>
                    <a:pt x="580" y="264"/>
                  </a:cubicBezTo>
                  <a:cubicBezTo>
                    <a:pt x="580" y="264"/>
                    <a:pt x="581" y="265"/>
                    <a:pt x="581" y="265"/>
                  </a:cubicBezTo>
                  <a:cubicBezTo>
                    <a:pt x="582" y="266"/>
                    <a:pt x="583" y="268"/>
                    <a:pt x="584" y="268"/>
                  </a:cubicBezTo>
                  <a:cubicBezTo>
                    <a:pt x="585" y="268"/>
                    <a:pt x="586" y="268"/>
                    <a:pt x="587" y="268"/>
                  </a:cubicBezTo>
                  <a:cubicBezTo>
                    <a:pt x="588" y="268"/>
                    <a:pt x="588" y="268"/>
                    <a:pt x="589" y="268"/>
                  </a:cubicBezTo>
                  <a:cubicBezTo>
                    <a:pt x="590" y="268"/>
                    <a:pt x="589" y="268"/>
                    <a:pt x="590" y="268"/>
                  </a:cubicBezTo>
                  <a:cubicBezTo>
                    <a:pt x="591" y="268"/>
                    <a:pt x="591" y="268"/>
                    <a:pt x="591" y="268"/>
                  </a:cubicBezTo>
                  <a:cubicBezTo>
                    <a:pt x="592" y="268"/>
                    <a:pt x="593" y="268"/>
                    <a:pt x="594" y="268"/>
                  </a:cubicBezTo>
                  <a:cubicBezTo>
                    <a:pt x="595" y="268"/>
                    <a:pt x="596" y="269"/>
                    <a:pt x="597" y="269"/>
                  </a:cubicBezTo>
                  <a:cubicBezTo>
                    <a:pt x="598" y="269"/>
                    <a:pt x="598" y="269"/>
                    <a:pt x="599" y="269"/>
                  </a:cubicBezTo>
                  <a:cubicBezTo>
                    <a:pt x="600" y="269"/>
                    <a:pt x="601" y="269"/>
                    <a:pt x="602" y="269"/>
                  </a:cubicBezTo>
                  <a:cubicBezTo>
                    <a:pt x="603" y="269"/>
                    <a:pt x="604" y="269"/>
                    <a:pt x="605" y="270"/>
                  </a:cubicBezTo>
                  <a:cubicBezTo>
                    <a:pt x="606" y="270"/>
                    <a:pt x="607" y="271"/>
                    <a:pt x="608" y="271"/>
                  </a:cubicBezTo>
                  <a:cubicBezTo>
                    <a:pt x="609" y="272"/>
                    <a:pt x="610" y="271"/>
                    <a:pt x="610" y="271"/>
                  </a:cubicBezTo>
                  <a:cubicBezTo>
                    <a:pt x="611" y="271"/>
                    <a:pt x="611" y="271"/>
                    <a:pt x="611" y="271"/>
                  </a:cubicBezTo>
                  <a:cubicBezTo>
                    <a:pt x="612" y="271"/>
                    <a:pt x="612" y="271"/>
                    <a:pt x="613" y="271"/>
                  </a:cubicBezTo>
                  <a:cubicBezTo>
                    <a:pt x="613" y="271"/>
                    <a:pt x="613" y="270"/>
                    <a:pt x="613" y="270"/>
                  </a:cubicBezTo>
                  <a:cubicBezTo>
                    <a:pt x="614" y="270"/>
                    <a:pt x="614" y="270"/>
                    <a:pt x="614" y="270"/>
                  </a:cubicBezTo>
                  <a:cubicBezTo>
                    <a:pt x="615" y="270"/>
                    <a:pt x="615" y="269"/>
                    <a:pt x="615" y="268"/>
                  </a:cubicBezTo>
                  <a:cubicBezTo>
                    <a:pt x="614" y="267"/>
                    <a:pt x="614" y="266"/>
                    <a:pt x="613" y="265"/>
                  </a:cubicBezTo>
                  <a:cubicBezTo>
                    <a:pt x="613" y="264"/>
                    <a:pt x="613" y="265"/>
                    <a:pt x="613" y="264"/>
                  </a:cubicBezTo>
                  <a:cubicBezTo>
                    <a:pt x="612" y="264"/>
                    <a:pt x="612" y="263"/>
                    <a:pt x="612" y="263"/>
                  </a:cubicBezTo>
                  <a:cubicBezTo>
                    <a:pt x="611" y="263"/>
                    <a:pt x="611" y="262"/>
                    <a:pt x="611" y="262"/>
                  </a:cubicBezTo>
                  <a:cubicBezTo>
                    <a:pt x="611" y="261"/>
                    <a:pt x="610" y="261"/>
                    <a:pt x="610" y="261"/>
                  </a:cubicBezTo>
                  <a:cubicBezTo>
                    <a:pt x="609" y="260"/>
                    <a:pt x="608" y="259"/>
                    <a:pt x="608" y="259"/>
                  </a:cubicBezTo>
                  <a:cubicBezTo>
                    <a:pt x="608" y="259"/>
                    <a:pt x="607" y="259"/>
                    <a:pt x="607" y="259"/>
                  </a:cubicBezTo>
                  <a:cubicBezTo>
                    <a:pt x="607" y="258"/>
                    <a:pt x="607" y="258"/>
                    <a:pt x="607" y="258"/>
                  </a:cubicBezTo>
                  <a:cubicBezTo>
                    <a:pt x="607" y="257"/>
                    <a:pt x="607" y="257"/>
                    <a:pt x="606" y="257"/>
                  </a:cubicBezTo>
                  <a:cubicBezTo>
                    <a:pt x="606" y="256"/>
                    <a:pt x="605" y="256"/>
                    <a:pt x="605" y="255"/>
                  </a:cubicBezTo>
                  <a:cubicBezTo>
                    <a:pt x="605" y="254"/>
                    <a:pt x="605" y="254"/>
                    <a:pt x="605" y="253"/>
                  </a:cubicBezTo>
                  <a:cubicBezTo>
                    <a:pt x="605" y="253"/>
                    <a:pt x="606" y="253"/>
                    <a:pt x="606" y="252"/>
                  </a:cubicBezTo>
                  <a:cubicBezTo>
                    <a:pt x="606" y="252"/>
                    <a:pt x="606" y="251"/>
                    <a:pt x="607" y="251"/>
                  </a:cubicBezTo>
                  <a:cubicBezTo>
                    <a:pt x="607" y="250"/>
                    <a:pt x="607" y="250"/>
                    <a:pt x="607" y="250"/>
                  </a:cubicBezTo>
                  <a:cubicBezTo>
                    <a:pt x="607" y="249"/>
                    <a:pt x="607" y="249"/>
                    <a:pt x="607" y="249"/>
                  </a:cubicBezTo>
                  <a:cubicBezTo>
                    <a:pt x="607" y="248"/>
                    <a:pt x="608" y="248"/>
                    <a:pt x="608" y="248"/>
                  </a:cubicBezTo>
                  <a:cubicBezTo>
                    <a:pt x="608" y="247"/>
                    <a:pt x="608" y="247"/>
                    <a:pt x="609" y="247"/>
                  </a:cubicBezTo>
                  <a:cubicBezTo>
                    <a:pt x="609" y="246"/>
                    <a:pt x="610" y="246"/>
                    <a:pt x="611" y="246"/>
                  </a:cubicBezTo>
                  <a:cubicBezTo>
                    <a:pt x="612" y="246"/>
                    <a:pt x="612" y="247"/>
                    <a:pt x="612" y="247"/>
                  </a:cubicBezTo>
                  <a:cubicBezTo>
                    <a:pt x="613" y="248"/>
                    <a:pt x="613" y="247"/>
                    <a:pt x="614" y="248"/>
                  </a:cubicBezTo>
                  <a:cubicBezTo>
                    <a:pt x="614" y="248"/>
                    <a:pt x="614" y="248"/>
                    <a:pt x="615" y="248"/>
                  </a:cubicBezTo>
                  <a:cubicBezTo>
                    <a:pt x="615" y="248"/>
                    <a:pt x="615" y="248"/>
                    <a:pt x="616" y="248"/>
                  </a:cubicBezTo>
                  <a:cubicBezTo>
                    <a:pt x="616" y="248"/>
                    <a:pt x="616" y="248"/>
                    <a:pt x="617" y="248"/>
                  </a:cubicBezTo>
                  <a:cubicBezTo>
                    <a:pt x="617" y="248"/>
                    <a:pt x="618" y="248"/>
                    <a:pt x="618" y="248"/>
                  </a:cubicBezTo>
                  <a:cubicBezTo>
                    <a:pt x="619" y="248"/>
                    <a:pt x="619" y="249"/>
                    <a:pt x="620" y="249"/>
                  </a:cubicBezTo>
                  <a:cubicBezTo>
                    <a:pt x="621" y="249"/>
                    <a:pt x="622" y="249"/>
                    <a:pt x="622" y="249"/>
                  </a:cubicBezTo>
                  <a:cubicBezTo>
                    <a:pt x="624" y="249"/>
                    <a:pt x="626" y="249"/>
                    <a:pt x="627" y="250"/>
                  </a:cubicBezTo>
                  <a:cubicBezTo>
                    <a:pt x="629" y="251"/>
                    <a:pt x="630" y="251"/>
                    <a:pt x="632" y="252"/>
                  </a:cubicBezTo>
                  <a:cubicBezTo>
                    <a:pt x="633" y="252"/>
                    <a:pt x="633" y="252"/>
                    <a:pt x="634" y="252"/>
                  </a:cubicBezTo>
                  <a:cubicBezTo>
                    <a:pt x="635" y="252"/>
                    <a:pt x="636" y="253"/>
                    <a:pt x="636" y="253"/>
                  </a:cubicBezTo>
                  <a:cubicBezTo>
                    <a:pt x="637" y="253"/>
                    <a:pt x="638" y="253"/>
                    <a:pt x="639" y="254"/>
                  </a:cubicBezTo>
                  <a:cubicBezTo>
                    <a:pt x="640" y="254"/>
                    <a:pt x="641" y="254"/>
                    <a:pt x="642" y="254"/>
                  </a:cubicBezTo>
                  <a:cubicBezTo>
                    <a:pt x="643" y="254"/>
                    <a:pt x="644" y="255"/>
                    <a:pt x="645" y="256"/>
                  </a:cubicBezTo>
                  <a:cubicBezTo>
                    <a:pt x="645" y="257"/>
                    <a:pt x="646" y="258"/>
                    <a:pt x="647" y="260"/>
                  </a:cubicBezTo>
                  <a:cubicBezTo>
                    <a:pt x="648" y="260"/>
                    <a:pt x="648" y="261"/>
                    <a:pt x="649" y="261"/>
                  </a:cubicBezTo>
                  <a:cubicBezTo>
                    <a:pt x="649" y="261"/>
                    <a:pt x="649" y="262"/>
                    <a:pt x="649" y="262"/>
                  </a:cubicBezTo>
                  <a:cubicBezTo>
                    <a:pt x="649" y="262"/>
                    <a:pt x="650" y="262"/>
                    <a:pt x="650" y="263"/>
                  </a:cubicBezTo>
                  <a:cubicBezTo>
                    <a:pt x="651" y="263"/>
                    <a:pt x="650" y="263"/>
                    <a:pt x="651" y="264"/>
                  </a:cubicBezTo>
                  <a:cubicBezTo>
                    <a:pt x="651" y="264"/>
                    <a:pt x="651" y="264"/>
                    <a:pt x="652" y="264"/>
                  </a:cubicBezTo>
                  <a:cubicBezTo>
                    <a:pt x="652" y="264"/>
                    <a:pt x="653" y="265"/>
                    <a:pt x="654" y="265"/>
                  </a:cubicBezTo>
                  <a:cubicBezTo>
                    <a:pt x="655" y="265"/>
                    <a:pt x="656" y="266"/>
                    <a:pt x="657" y="266"/>
                  </a:cubicBezTo>
                  <a:cubicBezTo>
                    <a:pt x="657" y="266"/>
                    <a:pt x="658" y="266"/>
                    <a:pt x="659" y="266"/>
                  </a:cubicBezTo>
                  <a:cubicBezTo>
                    <a:pt x="659" y="266"/>
                    <a:pt x="660" y="267"/>
                    <a:pt x="660" y="268"/>
                  </a:cubicBezTo>
                  <a:cubicBezTo>
                    <a:pt x="660" y="268"/>
                    <a:pt x="660" y="268"/>
                    <a:pt x="661" y="268"/>
                  </a:cubicBezTo>
                  <a:cubicBezTo>
                    <a:pt x="661" y="268"/>
                    <a:pt x="662" y="268"/>
                    <a:pt x="662" y="269"/>
                  </a:cubicBezTo>
                  <a:cubicBezTo>
                    <a:pt x="663" y="269"/>
                    <a:pt x="664" y="269"/>
                    <a:pt x="665" y="269"/>
                  </a:cubicBezTo>
                  <a:cubicBezTo>
                    <a:pt x="666" y="269"/>
                    <a:pt x="665" y="269"/>
                    <a:pt x="666" y="269"/>
                  </a:cubicBezTo>
                  <a:cubicBezTo>
                    <a:pt x="666" y="269"/>
                    <a:pt x="667" y="269"/>
                    <a:pt x="667" y="269"/>
                  </a:cubicBezTo>
                  <a:cubicBezTo>
                    <a:pt x="668" y="268"/>
                    <a:pt x="669" y="267"/>
                    <a:pt x="669" y="266"/>
                  </a:cubicBezTo>
                  <a:cubicBezTo>
                    <a:pt x="670" y="266"/>
                    <a:pt x="670" y="266"/>
                    <a:pt x="670" y="265"/>
                  </a:cubicBezTo>
                  <a:cubicBezTo>
                    <a:pt x="670" y="265"/>
                    <a:pt x="670" y="265"/>
                    <a:pt x="670" y="265"/>
                  </a:cubicBezTo>
                  <a:cubicBezTo>
                    <a:pt x="671" y="265"/>
                    <a:pt x="671" y="265"/>
                    <a:pt x="671" y="265"/>
                  </a:cubicBezTo>
                  <a:cubicBezTo>
                    <a:pt x="672" y="264"/>
                    <a:pt x="672" y="264"/>
                    <a:pt x="673" y="264"/>
                  </a:cubicBezTo>
                  <a:cubicBezTo>
                    <a:pt x="673" y="263"/>
                    <a:pt x="674" y="263"/>
                    <a:pt x="675" y="264"/>
                  </a:cubicBezTo>
                  <a:cubicBezTo>
                    <a:pt x="676" y="264"/>
                    <a:pt x="676" y="264"/>
                    <a:pt x="676" y="264"/>
                  </a:cubicBezTo>
                  <a:cubicBezTo>
                    <a:pt x="677" y="264"/>
                    <a:pt x="677" y="264"/>
                    <a:pt x="677" y="264"/>
                  </a:cubicBezTo>
                  <a:cubicBezTo>
                    <a:pt x="678" y="264"/>
                    <a:pt x="679" y="264"/>
                    <a:pt x="680" y="264"/>
                  </a:cubicBezTo>
                  <a:cubicBezTo>
                    <a:pt x="681" y="265"/>
                    <a:pt x="682" y="265"/>
                    <a:pt x="683" y="265"/>
                  </a:cubicBezTo>
                  <a:cubicBezTo>
                    <a:pt x="683" y="265"/>
                    <a:pt x="684" y="265"/>
                    <a:pt x="684" y="266"/>
                  </a:cubicBezTo>
                  <a:cubicBezTo>
                    <a:pt x="685" y="266"/>
                    <a:pt x="685" y="265"/>
                    <a:pt x="685" y="266"/>
                  </a:cubicBezTo>
                  <a:cubicBezTo>
                    <a:pt x="686" y="266"/>
                    <a:pt x="686" y="267"/>
                    <a:pt x="686" y="267"/>
                  </a:cubicBezTo>
                  <a:cubicBezTo>
                    <a:pt x="687" y="267"/>
                    <a:pt x="688" y="267"/>
                    <a:pt x="689" y="267"/>
                  </a:cubicBezTo>
                  <a:cubicBezTo>
                    <a:pt x="690" y="268"/>
                    <a:pt x="690" y="268"/>
                    <a:pt x="691" y="268"/>
                  </a:cubicBezTo>
                  <a:cubicBezTo>
                    <a:pt x="692" y="269"/>
                    <a:pt x="692" y="269"/>
                    <a:pt x="693" y="269"/>
                  </a:cubicBezTo>
                  <a:cubicBezTo>
                    <a:pt x="694" y="269"/>
                    <a:pt x="695" y="270"/>
                    <a:pt x="695" y="270"/>
                  </a:cubicBezTo>
                  <a:cubicBezTo>
                    <a:pt x="697" y="270"/>
                    <a:pt x="698" y="270"/>
                    <a:pt x="699" y="271"/>
                  </a:cubicBezTo>
                  <a:cubicBezTo>
                    <a:pt x="701" y="272"/>
                    <a:pt x="702" y="273"/>
                    <a:pt x="703" y="273"/>
                  </a:cubicBezTo>
                  <a:cubicBezTo>
                    <a:pt x="704" y="274"/>
                    <a:pt x="705" y="274"/>
                    <a:pt x="706" y="274"/>
                  </a:cubicBezTo>
                  <a:cubicBezTo>
                    <a:pt x="706" y="274"/>
                    <a:pt x="707" y="275"/>
                    <a:pt x="707" y="275"/>
                  </a:cubicBezTo>
                  <a:cubicBezTo>
                    <a:pt x="707" y="275"/>
                    <a:pt x="708" y="275"/>
                    <a:pt x="708" y="275"/>
                  </a:cubicBezTo>
                  <a:cubicBezTo>
                    <a:pt x="709" y="275"/>
                    <a:pt x="709" y="275"/>
                    <a:pt x="709" y="275"/>
                  </a:cubicBezTo>
                  <a:cubicBezTo>
                    <a:pt x="710" y="276"/>
                    <a:pt x="710" y="275"/>
                    <a:pt x="710" y="275"/>
                  </a:cubicBezTo>
                  <a:cubicBezTo>
                    <a:pt x="711" y="276"/>
                    <a:pt x="713" y="276"/>
                    <a:pt x="714" y="276"/>
                  </a:cubicBezTo>
                  <a:cubicBezTo>
                    <a:pt x="714" y="276"/>
                    <a:pt x="714" y="276"/>
                    <a:pt x="715" y="277"/>
                  </a:cubicBezTo>
                  <a:cubicBezTo>
                    <a:pt x="716" y="277"/>
                    <a:pt x="716" y="276"/>
                    <a:pt x="716" y="277"/>
                  </a:cubicBezTo>
                  <a:cubicBezTo>
                    <a:pt x="717" y="277"/>
                    <a:pt x="718" y="277"/>
                    <a:pt x="718" y="277"/>
                  </a:cubicBezTo>
                  <a:cubicBezTo>
                    <a:pt x="719" y="277"/>
                    <a:pt x="720" y="277"/>
                    <a:pt x="720" y="277"/>
                  </a:cubicBezTo>
                  <a:cubicBezTo>
                    <a:pt x="721" y="277"/>
                    <a:pt x="721" y="277"/>
                    <a:pt x="722" y="278"/>
                  </a:cubicBezTo>
                  <a:cubicBezTo>
                    <a:pt x="722" y="278"/>
                    <a:pt x="723" y="277"/>
                    <a:pt x="723" y="278"/>
                  </a:cubicBezTo>
                  <a:cubicBezTo>
                    <a:pt x="724" y="278"/>
                    <a:pt x="724" y="278"/>
                    <a:pt x="725" y="278"/>
                  </a:cubicBezTo>
                  <a:cubicBezTo>
                    <a:pt x="726" y="278"/>
                    <a:pt x="728" y="278"/>
                    <a:pt x="729" y="278"/>
                  </a:cubicBezTo>
                  <a:cubicBezTo>
                    <a:pt x="730" y="278"/>
                    <a:pt x="731" y="277"/>
                    <a:pt x="732" y="276"/>
                  </a:cubicBezTo>
                  <a:cubicBezTo>
                    <a:pt x="732" y="276"/>
                    <a:pt x="733" y="276"/>
                    <a:pt x="733" y="276"/>
                  </a:cubicBezTo>
                  <a:cubicBezTo>
                    <a:pt x="734" y="276"/>
                    <a:pt x="734" y="276"/>
                    <a:pt x="734" y="275"/>
                  </a:cubicBezTo>
                  <a:cubicBezTo>
                    <a:pt x="735" y="275"/>
                    <a:pt x="735" y="275"/>
                    <a:pt x="736" y="275"/>
                  </a:cubicBezTo>
                  <a:cubicBezTo>
                    <a:pt x="737" y="275"/>
                    <a:pt x="736" y="276"/>
                    <a:pt x="737" y="275"/>
                  </a:cubicBezTo>
                  <a:cubicBezTo>
                    <a:pt x="737" y="275"/>
                    <a:pt x="738" y="274"/>
                    <a:pt x="738" y="274"/>
                  </a:cubicBezTo>
                  <a:cubicBezTo>
                    <a:pt x="739" y="274"/>
                    <a:pt x="739" y="274"/>
                    <a:pt x="740" y="274"/>
                  </a:cubicBezTo>
                  <a:cubicBezTo>
                    <a:pt x="740" y="274"/>
                    <a:pt x="741" y="273"/>
                    <a:pt x="741" y="273"/>
                  </a:cubicBezTo>
                  <a:cubicBezTo>
                    <a:pt x="742" y="273"/>
                    <a:pt x="742" y="273"/>
                    <a:pt x="742" y="272"/>
                  </a:cubicBezTo>
                  <a:cubicBezTo>
                    <a:pt x="742" y="272"/>
                    <a:pt x="743" y="271"/>
                    <a:pt x="743" y="271"/>
                  </a:cubicBezTo>
                  <a:cubicBezTo>
                    <a:pt x="743" y="270"/>
                    <a:pt x="744" y="270"/>
                    <a:pt x="745" y="269"/>
                  </a:cubicBezTo>
                  <a:cubicBezTo>
                    <a:pt x="745" y="269"/>
                    <a:pt x="746" y="269"/>
                    <a:pt x="746" y="269"/>
                  </a:cubicBezTo>
                  <a:cubicBezTo>
                    <a:pt x="746" y="269"/>
                    <a:pt x="747" y="268"/>
                    <a:pt x="747" y="268"/>
                  </a:cubicBezTo>
                  <a:cubicBezTo>
                    <a:pt x="747" y="268"/>
                    <a:pt x="748" y="268"/>
                    <a:pt x="748" y="268"/>
                  </a:cubicBezTo>
                  <a:cubicBezTo>
                    <a:pt x="749" y="267"/>
                    <a:pt x="748" y="267"/>
                    <a:pt x="749" y="267"/>
                  </a:cubicBezTo>
                  <a:cubicBezTo>
                    <a:pt x="750" y="267"/>
                    <a:pt x="750" y="267"/>
                    <a:pt x="750" y="267"/>
                  </a:cubicBezTo>
                  <a:cubicBezTo>
                    <a:pt x="751" y="267"/>
                    <a:pt x="751" y="266"/>
                    <a:pt x="751" y="266"/>
                  </a:cubicBezTo>
                  <a:cubicBezTo>
                    <a:pt x="752" y="266"/>
                    <a:pt x="753" y="267"/>
                    <a:pt x="754" y="267"/>
                  </a:cubicBezTo>
                  <a:cubicBezTo>
                    <a:pt x="755" y="268"/>
                    <a:pt x="757" y="268"/>
                    <a:pt x="758" y="269"/>
                  </a:cubicBezTo>
                  <a:cubicBezTo>
                    <a:pt x="760" y="269"/>
                    <a:pt x="762" y="270"/>
                    <a:pt x="764" y="269"/>
                  </a:cubicBezTo>
                  <a:cubicBezTo>
                    <a:pt x="766" y="267"/>
                    <a:pt x="768" y="269"/>
                    <a:pt x="770" y="270"/>
                  </a:cubicBezTo>
                  <a:cubicBezTo>
                    <a:pt x="771" y="270"/>
                    <a:pt x="771" y="270"/>
                    <a:pt x="772" y="271"/>
                  </a:cubicBezTo>
                  <a:cubicBezTo>
                    <a:pt x="773" y="271"/>
                    <a:pt x="773" y="272"/>
                    <a:pt x="774" y="272"/>
                  </a:cubicBezTo>
                  <a:cubicBezTo>
                    <a:pt x="774" y="272"/>
                    <a:pt x="774" y="272"/>
                    <a:pt x="774" y="272"/>
                  </a:cubicBezTo>
                  <a:cubicBezTo>
                    <a:pt x="774" y="272"/>
                    <a:pt x="774" y="272"/>
                    <a:pt x="774" y="273"/>
                  </a:cubicBezTo>
                  <a:cubicBezTo>
                    <a:pt x="775" y="272"/>
                    <a:pt x="775" y="272"/>
                    <a:pt x="775" y="273"/>
                  </a:cubicBezTo>
                  <a:cubicBezTo>
                    <a:pt x="775" y="273"/>
                    <a:pt x="775" y="273"/>
                    <a:pt x="775" y="273"/>
                  </a:cubicBezTo>
                  <a:cubicBezTo>
                    <a:pt x="775" y="273"/>
                    <a:pt x="776" y="273"/>
                    <a:pt x="776" y="273"/>
                  </a:cubicBezTo>
                  <a:cubicBezTo>
                    <a:pt x="776" y="273"/>
                    <a:pt x="776" y="273"/>
                    <a:pt x="776" y="273"/>
                  </a:cubicBezTo>
                  <a:cubicBezTo>
                    <a:pt x="777" y="274"/>
                    <a:pt x="778" y="273"/>
                    <a:pt x="778" y="273"/>
                  </a:cubicBezTo>
                  <a:cubicBezTo>
                    <a:pt x="778" y="273"/>
                    <a:pt x="779" y="273"/>
                    <a:pt x="779" y="273"/>
                  </a:cubicBezTo>
                  <a:cubicBezTo>
                    <a:pt x="780" y="273"/>
                    <a:pt x="780" y="274"/>
                    <a:pt x="780" y="274"/>
                  </a:cubicBezTo>
                  <a:cubicBezTo>
                    <a:pt x="780" y="274"/>
                    <a:pt x="781" y="274"/>
                    <a:pt x="781" y="274"/>
                  </a:cubicBezTo>
                  <a:cubicBezTo>
                    <a:pt x="782" y="274"/>
                    <a:pt x="782" y="274"/>
                    <a:pt x="783" y="274"/>
                  </a:cubicBezTo>
                  <a:cubicBezTo>
                    <a:pt x="783" y="274"/>
                    <a:pt x="784" y="274"/>
                    <a:pt x="784" y="274"/>
                  </a:cubicBezTo>
                  <a:cubicBezTo>
                    <a:pt x="785" y="274"/>
                    <a:pt x="785" y="274"/>
                    <a:pt x="785" y="274"/>
                  </a:cubicBezTo>
                  <a:cubicBezTo>
                    <a:pt x="786" y="274"/>
                    <a:pt x="786" y="273"/>
                    <a:pt x="787" y="273"/>
                  </a:cubicBezTo>
                  <a:cubicBezTo>
                    <a:pt x="788" y="273"/>
                    <a:pt x="788" y="273"/>
                    <a:pt x="788" y="272"/>
                  </a:cubicBezTo>
                  <a:cubicBezTo>
                    <a:pt x="788" y="271"/>
                    <a:pt x="788" y="271"/>
                    <a:pt x="788" y="271"/>
                  </a:cubicBezTo>
                  <a:cubicBezTo>
                    <a:pt x="789" y="271"/>
                    <a:pt x="789" y="270"/>
                    <a:pt x="789" y="270"/>
                  </a:cubicBezTo>
                  <a:cubicBezTo>
                    <a:pt x="790" y="270"/>
                    <a:pt x="790" y="270"/>
                    <a:pt x="791" y="270"/>
                  </a:cubicBezTo>
                  <a:cubicBezTo>
                    <a:pt x="791" y="270"/>
                    <a:pt x="792" y="270"/>
                    <a:pt x="792" y="269"/>
                  </a:cubicBezTo>
                  <a:cubicBezTo>
                    <a:pt x="793" y="269"/>
                    <a:pt x="793" y="268"/>
                    <a:pt x="792" y="267"/>
                  </a:cubicBezTo>
                  <a:cubicBezTo>
                    <a:pt x="792" y="266"/>
                    <a:pt x="791" y="266"/>
                    <a:pt x="791" y="265"/>
                  </a:cubicBezTo>
                  <a:cubicBezTo>
                    <a:pt x="791" y="264"/>
                    <a:pt x="791" y="263"/>
                    <a:pt x="791" y="262"/>
                  </a:cubicBezTo>
                  <a:cubicBezTo>
                    <a:pt x="791" y="262"/>
                    <a:pt x="791" y="262"/>
                    <a:pt x="791" y="261"/>
                  </a:cubicBezTo>
                  <a:cubicBezTo>
                    <a:pt x="791" y="261"/>
                    <a:pt x="790" y="260"/>
                    <a:pt x="791" y="259"/>
                  </a:cubicBezTo>
                  <a:cubicBezTo>
                    <a:pt x="791" y="259"/>
                    <a:pt x="791" y="259"/>
                    <a:pt x="791" y="259"/>
                  </a:cubicBezTo>
                  <a:cubicBezTo>
                    <a:pt x="791" y="259"/>
                    <a:pt x="791" y="258"/>
                    <a:pt x="791" y="258"/>
                  </a:cubicBezTo>
                  <a:cubicBezTo>
                    <a:pt x="791" y="257"/>
                    <a:pt x="791" y="257"/>
                    <a:pt x="791" y="256"/>
                  </a:cubicBezTo>
                  <a:cubicBezTo>
                    <a:pt x="790" y="256"/>
                    <a:pt x="790" y="255"/>
                    <a:pt x="790" y="255"/>
                  </a:cubicBezTo>
                  <a:cubicBezTo>
                    <a:pt x="790" y="255"/>
                    <a:pt x="790" y="254"/>
                    <a:pt x="790" y="253"/>
                  </a:cubicBezTo>
                  <a:cubicBezTo>
                    <a:pt x="790" y="253"/>
                    <a:pt x="790" y="252"/>
                    <a:pt x="790" y="252"/>
                  </a:cubicBezTo>
                  <a:cubicBezTo>
                    <a:pt x="791" y="251"/>
                    <a:pt x="791" y="251"/>
                    <a:pt x="791" y="250"/>
                  </a:cubicBezTo>
                  <a:cubicBezTo>
                    <a:pt x="792" y="250"/>
                    <a:pt x="792" y="249"/>
                    <a:pt x="791" y="249"/>
                  </a:cubicBezTo>
                  <a:cubicBezTo>
                    <a:pt x="791" y="248"/>
                    <a:pt x="791" y="248"/>
                    <a:pt x="791" y="247"/>
                  </a:cubicBezTo>
                  <a:cubicBezTo>
                    <a:pt x="791" y="247"/>
                    <a:pt x="791" y="246"/>
                    <a:pt x="791" y="245"/>
                  </a:cubicBezTo>
                  <a:cubicBezTo>
                    <a:pt x="791" y="245"/>
                    <a:pt x="791" y="245"/>
                    <a:pt x="791" y="244"/>
                  </a:cubicBezTo>
                  <a:cubicBezTo>
                    <a:pt x="790" y="244"/>
                    <a:pt x="790" y="244"/>
                    <a:pt x="790" y="244"/>
                  </a:cubicBezTo>
                  <a:cubicBezTo>
                    <a:pt x="789" y="243"/>
                    <a:pt x="789" y="243"/>
                    <a:pt x="789" y="243"/>
                  </a:cubicBezTo>
                  <a:cubicBezTo>
                    <a:pt x="788" y="243"/>
                    <a:pt x="788" y="241"/>
                    <a:pt x="788" y="241"/>
                  </a:cubicBezTo>
                  <a:cubicBezTo>
                    <a:pt x="788" y="240"/>
                    <a:pt x="787" y="240"/>
                    <a:pt x="786" y="240"/>
                  </a:cubicBezTo>
                  <a:cubicBezTo>
                    <a:pt x="786" y="241"/>
                    <a:pt x="786" y="241"/>
                    <a:pt x="785" y="241"/>
                  </a:cubicBezTo>
                  <a:cubicBezTo>
                    <a:pt x="784" y="241"/>
                    <a:pt x="782" y="241"/>
                    <a:pt x="782" y="241"/>
                  </a:cubicBezTo>
                  <a:cubicBezTo>
                    <a:pt x="782" y="240"/>
                    <a:pt x="782" y="240"/>
                    <a:pt x="782" y="239"/>
                  </a:cubicBezTo>
                  <a:cubicBezTo>
                    <a:pt x="782" y="239"/>
                    <a:pt x="782" y="238"/>
                    <a:pt x="782" y="238"/>
                  </a:cubicBezTo>
                  <a:cubicBezTo>
                    <a:pt x="782" y="237"/>
                    <a:pt x="783" y="237"/>
                    <a:pt x="783" y="237"/>
                  </a:cubicBezTo>
                  <a:cubicBezTo>
                    <a:pt x="784" y="236"/>
                    <a:pt x="784" y="236"/>
                    <a:pt x="785" y="236"/>
                  </a:cubicBezTo>
                  <a:cubicBezTo>
                    <a:pt x="785" y="235"/>
                    <a:pt x="786" y="235"/>
                    <a:pt x="787" y="234"/>
                  </a:cubicBezTo>
                  <a:cubicBezTo>
                    <a:pt x="787" y="234"/>
                    <a:pt x="788" y="234"/>
                    <a:pt x="788" y="234"/>
                  </a:cubicBezTo>
                  <a:cubicBezTo>
                    <a:pt x="789" y="234"/>
                    <a:pt x="789" y="234"/>
                    <a:pt x="789" y="234"/>
                  </a:cubicBezTo>
                  <a:cubicBezTo>
                    <a:pt x="790" y="234"/>
                    <a:pt x="791" y="234"/>
                    <a:pt x="792" y="234"/>
                  </a:cubicBezTo>
                  <a:cubicBezTo>
                    <a:pt x="793" y="234"/>
                    <a:pt x="793" y="233"/>
                    <a:pt x="794" y="233"/>
                  </a:cubicBezTo>
                  <a:cubicBezTo>
                    <a:pt x="795" y="233"/>
                    <a:pt x="795" y="233"/>
                    <a:pt x="796" y="233"/>
                  </a:cubicBezTo>
                  <a:cubicBezTo>
                    <a:pt x="796" y="233"/>
                    <a:pt x="797" y="233"/>
                    <a:pt x="797" y="233"/>
                  </a:cubicBezTo>
                  <a:cubicBezTo>
                    <a:pt x="798" y="233"/>
                    <a:pt x="798" y="233"/>
                    <a:pt x="799" y="233"/>
                  </a:cubicBezTo>
                  <a:cubicBezTo>
                    <a:pt x="799" y="233"/>
                    <a:pt x="800" y="232"/>
                    <a:pt x="800" y="232"/>
                  </a:cubicBezTo>
                  <a:cubicBezTo>
                    <a:pt x="801" y="232"/>
                    <a:pt x="801" y="232"/>
                    <a:pt x="802" y="232"/>
                  </a:cubicBezTo>
                  <a:cubicBezTo>
                    <a:pt x="802" y="232"/>
                    <a:pt x="803" y="232"/>
                    <a:pt x="804" y="232"/>
                  </a:cubicBezTo>
                  <a:cubicBezTo>
                    <a:pt x="804" y="232"/>
                    <a:pt x="804" y="232"/>
                    <a:pt x="805" y="232"/>
                  </a:cubicBezTo>
                  <a:cubicBezTo>
                    <a:pt x="805" y="232"/>
                    <a:pt x="805" y="232"/>
                    <a:pt x="805" y="233"/>
                  </a:cubicBezTo>
                  <a:cubicBezTo>
                    <a:pt x="806" y="233"/>
                    <a:pt x="807" y="232"/>
                    <a:pt x="808" y="233"/>
                  </a:cubicBezTo>
                  <a:cubicBezTo>
                    <a:pt x="809" y="233"/>
                    <a:pt x="808" y="233"/>
                    <a:pt x="809" y="233"/>
                  </a:cubicBezTo>
                  <a:cubicBezTo>
                    <a:pt x="809" y="233"/>
                    <a:pt x="809" y="233"/>
                    <a:pt x="809" y="233"/>
                  </a:cubicBezTo>
                  <a:cubicBezTo>
                    <a:pt x="810" y="233"/>
                    <a:pt x="810" y="234"/>
                    <a:pt x="810" y="234"/>
                  </a:cubicBezTo>
                  <a:cubicBezTo>
                    <a:pt x="810" y="234"/>
                    <a:pt x="811" y="234"/>
                    <a:pt x="811" y="234"/>
                  </a:cubicBezTo>
                  <a:cubicBezTo>
                    <a:pt x="811" y="234"/>
                    <a:pt x="811" y="234"/>
                    <a:pt x="812" y="234"/>
                  </a:cubicBezTo>
                  <a:cubicBezTo>
                    <a:pt x="812" y="234"/>
                    <a:pt x="812" y="234"/>
                    <a:pt x="813" y="234"/>
                  </a:cubicBezTo>
                  <a:cubicBezTo>
                    <a:pt x="813" y="234"/>
                    <a:pt x="813" y="234"/>
                    <a:pt x="813" y="235"/>
                  </a:cubicBezTo>
                  <a:cubicBezTo>
                    <a:pt x="814" y="234"/>
                    <a:pt x="814" y="234"/>
                    <a:pt x="814" y="234"/>
                  </a:cubicBezTo>
                  <a:cubicBezTo>
                    <a:pt x="815" y="235"/>
                    <a:pt x="815" y="235"/>
                    <a:pt x="815" y="235"/>
                  </a:cubicBezTo>
                  <a:cubicBezTo>
                    <a:pt x="816" y="235"/>
                    <a:pt x="815" y="235"/>
                    <a:pt x="816" y="235"/>
                  </a:cubicBezTo>
                  <a:cubicBezTo>
                    <a:pt x="816" y="235"/>
                    <a:pt x="817" y="235"/>
                    <a:pt x="817" y="235"/>
                  </a:cubicBezTo>
                  <a:cubicBezTo>
                    <a:pt x="818" y="235"/>
                    <a:pt x="819" y="235"/>
                    <a:pt x="820" y="235"/>
                  </a:cubicBezTo>
                  <a:cubicBezTo>
                    <a:pt x="821" y="235"/>
                    <a:pt x="821" y="235"/>
                    <a:pt x="822" y="235"/>
                  </a:cubicBezTo>
                  <a:cubicBezTo>
                    <a:pt x="822" y="235"/>
                    <a:pt x="822" y="235"/>
                    <a:pt x="822" y="235"/>
                  </a:cubicBezTo>
                  <a:cubicBezTo>
                    <a:pt x="822" y="236"/>
                    <a:pt x="822" y="236"/>
                    <a:pt x="823" y="236"/>
                  </a:cubicBezTo>
                  <a:cubicBezTo>
                    <a:pt x="823" y="236"/>
                    <a:pt x="823" y="236"/>
                    <a:pt x="824" y="236"/>
                  </a:cubicBezTo>
                  <a:cubicBezTo>
                    <a:pt x="824" y="236"/>
                    <a:pt x="825" y="236"/>
                    <a:pt x="826" y="236"/>
                  </a:cubicBezTo>
                  <a:cubicBezTo>
                    <a:pt x="826" y="236"/>
                    <a:pt x="826" y="236"/>
                    <a:pt x="826" y="236"/>
                  </a:cubicBezTo>
                  <a:cubicBezTo>
                    <a:pt x="827" y="236"/>
                    <a:pt x="827" y="236"/>
                    <a:pt x="827" y="236"/>
                  </a:cubicBezTo>
                  <a:cubicBezTo>
                    <a:pt x="828" y="236"/>
                    <a:pt x="828" y="237"/>
                    <a:pt x="828" y="237"/>
                  </a:cubicBezTo>
                  <a:cubicBezTo>
                    <a:pt x="828" y="237"/>
                    <a:pt x="829" y="237"/>
                    <a:pt x="829" y="237"/>
                  </a:cubicBezTo>
                  <a:cubicBezTo>
                    <a:pt x="829" y="237"/>
                    <a:pt x="829" y="237"/>
                    <a:pt x="830" y="237"/>
                  </a:cubicBezTo>
                  <a:cubicBezTo>
                    <a:pt x="830" y="237"/>
                    <a:pt x="830" y="237"/>
                    <a:pt x="830" y="237"/>
                  </a:cubicBezTo>
                  <a:cubicBezTo>
                    <a:pt x="831" y="237"/>
                    <a:pt x="831" y="237"/>
                    <a:pt x="831" y="237"/>
                  </a:cubicBezTo>
                  <a:cubicBezTo>
                    <a:pt x="831" y="238"/>
                    <a:pt x="831" y="238"/>
                    <a:pt x="831" y="238"/>
                  </a:cubicBezTo>
                  <a:cubicBezTo>
                    <a:pt x="832" y="238"/>
                    <a:pt x="832" y="238"/>
                    <a:pt x="832" y="238"/>
                  </a:cubicBezTo>
                  <a:cubicBezTo>
                    <a:pt x="832" y="238"/>
                    <a:pt x="832" y="238"/>
                    <a:pt x="833" y="238"/>
                  </a:cubicBezTo>
                  <a:cubicBezTo>
                    <a:pt x="833" y="239"/>
                    <a:pt x="833" y="239"/>
                    <a:pt x="833" y="239"/>
                  </a:cubicBezTo>
                  <a:cubicBezTo>
                    <a:pt x="833" y="239"/>
                    <a:pt x="834" y="239"/>
                    <a:pt x="834" y="239"/>
                  </a:cubicBezTo>
                  <a:cubicBezTo>
                    <a:pt x="834" y="240"/>
                    <a:pt x="834" y="240"/>
                    <a:pt x="834" y="240"/>
                  </a:cubicBezTo>
                  <a:cubicBezTo>
                    <a:pt x="835" y="240"/>
                    <a:pt x="835" y="240"/>
                    <a:pt x="835" y="241"/>
                  </a:cubicBezTo>
                  <a:cubicBezTo>
                    <a:pt x="835" y="241"/>
                    <a:pt x="835" y="241"/>
                    <a:pt x="835" y="241"/>
                  </a:cubicBezTo>
                  <a:cubicBezTo>
                    <a:pt x="835" y="241"/>
                    <a:pt x="836" y="241"/>
                    <a:pt x="836" y="241"/>
                  </a:cubicBezTo>
                  <a:cubicBezTo>
                    <a:pt x="836" y="242"/>
                    <a:pt x="836" y="243"/>
                    <a:pt x="837" y="243"/>
                  </a:cubicBezTo>
                  <a:cubicBezTo>
                    <a:pt x="837" y="243"/>
                    <a:pt x="837" y="243"/>
                    <a:pt x="837" y="244"/>
                  </a:cubicBezTo>
                  <a:cubicBezTo>
                    <a:pt x="838" y="244"/>
                    <a:pt x="838" y="244"/>
                    <a:pt x="838" y="244"/>
                  </a:cubicBezTo>
                  <a:cubicBezTo>
                    <a:pt x="838" y="244"/>
                    <a:pt x="839" y="244"/>
                    <a:pt x="839" y="245"/>
                  </a:cubicBezTo>
                  <a:cubicBezTo>
                    <a:pt x="839" y="245"/>
                    <a:pt x="840" y="246"/>
                    <a:pt x="840" y="246"/>
                  </a:cubicBezTo>
                  <a:cubicBezTo>
                    <a:pt x="841" y="247"/>
                    <a:pt x="841" y="247"/>
                    <a:pt x="842" y="248"/>
                  </a:cubicBezTo>
                  <a:cubicBezTo>
                    <a:pt x="842" y="248"/>
                    <a:pt x="842" y="248"/>
                    <a:pt x="842" y="248"/>
                  </a:cubicBezTo>
                  <a:cubicBezTo>
                    <a:pt x="842" y="248"/>
                    <a:pt x="843" y="248"/>
                    <a:pt x="843" y="248"/>
                  </a:cubicBezTo>
                  <a:cubicBezTo>
                    <a:pt x="843" y="249"/>
                    <a:pt x="843" y="249"/>
                    <a:pt x="843" y="249"/>
                  </a:cubicBezTo>
                  <a:cubicBezTo>
                    <a:pt x="844" y="249"/>
                    <a:pt x="844" y="250"/>
                    <a:pt x="845" y="250"/>
                  </a:cubicBezTo>
                  <a:cubicBezTo>
                    <a:pt x="845" y="251"/>
                    <a:pt x="846" y="251"/>
                    <a:pt x="846" y="251"/>
                  </a:cubicBezTo>
                  <a:cubicBezTo>
                    <a:pt x="847" y="252"/>
                    <a:pt x="847" y="252"/>
                    <a:pt x="847" y="253"/>
                  </a:cubicBezTo>
                  <a:cubicBezTo>
                    <a:pt x="848" y="253"/>
                    <a:pt x="849" y="254"/>
                    <a:pt x="849" y="254"/>
                  </a:cubicBezTo>
                  <a:cubicBezTo>
                    <a:pt x="850" y="255"/>
                    <a:pt x="850" y="255"/>
                    <a:pt x="850" y="256"/>
                  </a:cubicBezTo>
                  <a:cubicBezTo>
                    <a:pt x="851" y="256"/>
                    <a:pt x="851" y="257"/>
                    <a:pt x="852" y="257"/>
                  </a:cubicBezTo>
                  <a:cubicBezTo>
                    <a:pt x="852" y="257"/>
                    <a:pt x="853" y="258"/>
                    <a:pt x="853" y="258"/>
                  </a:cubicBezTo>
                  <a:cubicBezTo>
                    <a:pt x="853" y="258"/>
                    <a:pt x="853" y="258"/>
                    <a:pt x="854" y="259"/>
                  </a:cubicBezTo>
                  <a:cubicBezTo>
                    <a:pt x="854" y="259"/>
                    <a:pt x="854" y="259"/>
                    <a:pt x="854" y="259"/>
                  </a:cubicBezTo>
                  <a:cubicBezTo>
                    <a:pt x="854" y="259"/>
                    <a:pt x="854" y="259"/>
                    <a:pt x="855" y="260"/>
                  </a:cubicBezTo>
                  <a:cubicBezTo>
                    <a:pt x="855" y="260"/>
                    <a:pt x="855" y="260"/>
                    <a:pt x="855" y="261"/>
                  </a:cubicBezTo>
                  <a:cubicBezTo>
                    <a:pt x="856" y="261"/>
                    <a:pt x="856" y="261"/>
                    <a:pt x="856" y="261"/>
                  </a:cubicBezTo>
                  <a:cubicBezTo>
                    <a:pt x="856" y="262"/>
                    <a:pt x="857" y="262"/>
                    <a:pt x="857" y="262"/>
                  </a:cubicBezTo>
                  <a:cubicBezTo>
                    <a:pt x="857" y="263"/>
                    <a:pt x="857" y="263"/>
                    <a:pt x="858" y="263"/>
                  </a:cubicBezTo>
                  <a:cubicBezTo>
                    <a:pt x="858" y="263"/>
                    <a:pt x="858" y="264"/>
                    <a:pt x="859" y="264"/>
                  </a:cubicBezTo>
                  <a:cubicBezTo>
                    <a:pt x="859" y="264"/>
                    <a:pt x="859" y="265"/>
                    <a:pt x="859" y="265"/>
                  </a:cubicBezTo>
                  <a:cubicBezTo>
                    <a:pt x="860" y="265"/>
                    <a:pt x="860" y="266"/>
                    <a:pt x="861" y="266"/>
                  </a:cubicBezTo>
                  <a:cubicBezTo>
                    <a:pt x="861" y="267"/>
                    <a:pt x="862" y="267"/>
                    <a:pt x="862" y="268"/>
                  </a:cubicBezTo>
                  <a:cubicBezTo>
                    <a:pt x="863" y="268"/>
                    <a:pt x="863" y="269"/>
                    <a:pt x="864" y="269"/>
                  </a:cubicBezTo>
                  <a:cubicBezTo>
                    <a:pt x="864" y="269"/>
                    <a:pt x="864" y="269"/>
                    <a:pt x="864" y="269"/>
                  </a:cubicBezTo>
                  <a:cubicBezTo>
                    <a:pt x="864" y="269"/>
                    <a:pt x="865" y="269"/>
                    <a:pt x="865" y="269"/>
                  </a:cubicBezTo>
                  <a:cubicBezTo>
                    <a:pt x="865" y="269"/>
                    <a:pt x="865" y="269"/>
                    <a:pt x="865" y="270"/>
                  </a:cubicBezTo>
                  <a:cubicBezTo>
                    <a:pt x="866" y="270"/>
                    <a:pt x="866" y="270"/>
                    <a:pt x="867" y="271"/>
                  </a:cubicBezTo>
                  <a:cubicBezTo>
                    <a:pt x="867" y="271"/>
                    <a:pt x="868" y="272"/>
                    <a:pt x="868" y="272"/>
                  </a:cubicBezTo>
                  <a:cubicBezTo>
                    <a:pt x="868" y="272"/>
                    <a:pt x="869" y="272"/>
                    <a:pt x="869" y="272"/>
                  </a:cubicBezTo>
                  <a:cubicBezTo>
                    <a:pt x="869" y="272"/>
                    <a:pt x="870" y="272"/>
                    <a:pt x="870" y="273"/>
                  </a:cubicBezTo>
                  <a:cubicBezTo>
                    <a:pt x="870" y="273"/>
                    <a:pt x="870" y="273"/>
                    <a:pt x="871" y="273"/>
                  </a:cubicBezTo>
                  <a:cubicBezTo>
                    <a:pt x="871" y="273"/>
                    <a:pt x="871" y="273"/>
                    <a:pt x="872" y="273"/>
                  </a:cubicBezTo>
                  <a:cubicBezTo>
                    <a:pt x="872" y="273"/>
                    <a:pt x="873" y="273"/>
                    <a:pt x="873" y="273"/>
                  </a:cubicBezTo>
                  <a:cubicBezTo>
                    <a:pt x="874" y="273"/>
                    <a:pt x="874" y="273"/>
                    <a:pt x="874" y="273"/>
                  </a:cubicBezTo>
                  <a:cubicBezTo>
                    <a:pt x="875" y="273"/>
                    <a:pt x="876" y="273"/>
                    <a:pt x="876" y="273"/>
                  </a:cubicBezTo>
                  <a:cubicBezTo>
                    <a:pt x="877" y="273"/>
                    <a:pt x="879" y="273"/>
                    <a:pt x="880" y="273"/>
                  </a:cubicBezTo>
                  <a:cubicBezTo>
                    <a:pt x="880" y="273"/>
                    <a:pt x="881" y="273"/>
                    <a:pt x="881" y="273"/>
                  </a:cubicBezTo>
                  <a:cubicBezTo>
                    <a:pt x="882" y="273"/>
                    <a:pt x="882" y="273"/>
                    <a:pt x="882" y="273"/>
                  </a:cubicBezTo>
                  <a:cubicBezTo>
                    <a:pt x="883" y="273"/>
                    <a:pt x="883" y="274"/>
                    <a:pt x="883" y="274"/>
                  </a:cubicBezTo>
                  <a:cubicBezTo>
                    <a:pt x="884" y="274"/>
                    <a:pt x="885" y="275"/>
                    <a:pt x="886" y="275"/>
                  </a:cubicBezTo>
                  <a:cubicBezTo>
                    <a:pt x="887" y="276"/>
                    <a:pt x="888" y="277"/>
                    <a:pt x="889" y="277"/>
                  </a:cubicBezTo>
                  <a:cubicBezTo>
                    <a:pt x="889" y="277"/>
                    <a:pt x="890" y="277"/>
                    <a:pt x="890" y="277"/>
                  </a:cubicBezTo>
                  <a:cubicBezTo>
                    <a:pt x="891" y="278"/>
                    <a:pt x="892" y="280"/>
                    <a:pt x="893" y="280"/>
                  </a:cubicBezTo>
                  <a:cubicBezTo>
                    <a:pt x="895" y="279"/>
                    <a:pt x="896" y="280"/>
                    <a:pt x="897" y="280"/>
                  </a:cubicBezTo>
                  <a:cubicBezTo>
                    <a:pt x="897" y="280"/>
                    <a:pt x="897" y="279"/>
                    <a:pt x="898" y="280"/>
                  </a:cubicBezTo>
                  <a:cubicBezTo>
                    <a:pt x="898" y="280"/>
                    <a:pt x="898" y="280"/>
                    <a:pt x="898" y="280"/>
                  </a:cubicBezTo>
                  <a:cubicBezTo>
                    <a:pt x="898" y="281"/>
                    <a:pt x="898" y="281"/>
                    <a:pt x="899" y="281"/>
                  </a:cubicBezTo>
                  <a:cubicBezTo>
                    <a:pt x="898" y="281"/>
                    <a:pt x="899" y="281"/>
                    <a:pt x="899" y="281"/>
                  </a:cubicBezTo>
                  <a:cubicBezTo>
                    <a:pt x="899" y="281"/>
                    <a:pt x="899" y="281"/>
                    <a:pt x="899" y="281"/>
                  </a:cubicBezTo>
                  <a:cubicBezTo>
                    <a:pt x="900" y="282"/>
                    <a:pt x="900" y="283"/>
                    <a:pt x="900" y="283"/>
                  </a:cubicBezTo>
                  <a:cubicBezTo>
                    <a:pt x="901" y="283"/>
                    <a:pt x="901" y="283"/>
                    <a:pt x="901" y="283"/>
                  </a:cubicBezTo>
                  <a:cubicBezTo>
                    <a:pt x="902" y="283"/>
                    <a:pt x="902" y="284"/>
                    <a:pt x="902" y="284"/>
                  </a:cubicBezTo>
                  <a:cubicBezTo>
                    <a:pt x="902" y="284"/>
                    <a:pt x="903" y="285"/>
                    <a:pt x="903" y="285"/>
                  </a:cubicBezTo>
                  <a:cubicBezTo>
                    <a:pt x="903" y="285"/>
                    <a:pt x="903" y="285"/>
                    <a:pt x="903" y="286"/>
                  </a:cubicBezTo>
                  <a:cubicBezTo>
                    <a:pt x="903" y="286"/>
                    <a:pt x="903" y="286"/>
                    <a:pt x="904" y="286"/>
                  </a:cubicBezTo>
                  <a:cubicBezTo>
                    <a:pt x="904" y="287"/>
                    <a:pt x="905" y="287"/>
                    <a:pt x="905" y="288"/>
                  </a:cubicBezTo>
                  <a:cubicBezTo>
                    <a:pt x="905" y="288"/>
                    <a:pt x="906" y="288"/>
                    <a:pt x="906" y="289"/>
                  </a:cubicBezTo>
                  <a:cubicBezTo>
                    <a:pt x="906" y="289"/>
                    <a:pt x="906" y="289"/>
                    <a:pt x="906" y="290"/>
                  </a:cubicBezTo>
                  <a:cubicBezTo>
                    <a:pt x="906" y="290"/>
                    <a:pt x="906" y="290"/>
                    <a:pt x="906" y="290"/>
                  </a:cubicBezTo>
                  <a:cubicBezTo>
                    <a:pt x="906" y="291"/>
                    <a:pt x="906" y="291"/>
                    <a:pt x="906" y="291"/>
                  </a:cubicBezTo>
                  <a:cubicBezTo>
                    <a:pt x="906" y="291"/>
                    <a:pt x="906" y="291"/>
                    <a:pt x="906" y="291"/>
                  </a:cubicBezTo>
                  <a:cubicBezTo>
                    <a:pt x="907" y="291"/>
                    <a:pt x="907" y="291"/>
                    <a:pt x="907" y="291"/>
                  </a:cubicBezTo>
                  <a:cubicBezTo>
                    <a:pt x="907" y="292"/>
                    <a:pt x="907" y="292"/>
                    <a:pt x="907" y="292"/>
                  </a:cubicBezTo>
                  <a:cubicBezTo>
                    <a:pt x="908" y="293"/>
                    <a:pt x="908" y="294"/>
                    <a:pt x="909" y="293"/>
                  </a:cubicBezTo>
                  <a:cubicBezTo>
                    <a:pt x="910" y="293"/>
                    <a:pt x="910" y="293"/>
                    <a:pt x="911" y="293"/>
                  </a:cubicBezTo>
                  <a:cubicBezTo>
                    <a:pt x="911" y="293"/>
                    <a:pt x="912" y="293"/>
                    <a:pt x="912" y="293"/>
                  </a:cubicBezTo>
                  <a:cubicBezTo>
                    <a:pt x="913" y="293"/>
                    <a:pt x="914" y="293"/>
                    <a:pt x="914" y="293"/>
                  </a:cubicBezTo>
                  <a:cubicBezTo>
                    <a:pt x="915" y="293"/>
                    <a:pt x="915" y="292"/>
                    <a:pt x="916" y="292"/>
                  </a:cubicBezTo>
                  <a:cubicBezTo>
                    <a:pt x="916" y="292"/>
                    <a:pt x="916" y="292"/>
                    <a:pt x="917" y="292"/>
                  </a:cubicBezTo>
                  <a:cubicBezTo>
                    <a:pt x="917" y="292"/>
                    <a:pt x="918" y="292"/>
                    <a:pt x="919" y="292"/>
                  </a:cubicBezTo>
                  <a:cubicBezTo>
                    <a:pt x="919" y="292"/>
                    <a:pt x="920" y="292"/>
                    <a:pt x="920" y="292"/>
                  </a:cubicBezTo>
                  <a:cubicBezTo>
                    <a:pt x="921" y="292"/>
                    <a:pt x="921" y="292"/>
                    <a:pt x="921" y="291"/>
                  </a:cubicBezTo>
                  <a:cubicBezTo>
                    <a:pt x="921" y="290"/>
                    <a:pt x="922" y="290"/>
                    <a:pt x="923" y="289"/>
                  </a:cubicBezTo>
                  <a:cubicBezTo>
                    <a:pt x="923" y="289"/>
                    <a:pt x="924" y="289"/>
                    <a:pt x="924" y="289"/>
                  </a:cubicBezTo>
                  <a:cubicBezTo>
                    <a:pt x="924" y="289"/>
                    <a:pt x="924" y="288"/>
                    <a:pt x="924" y="288"/>
                  </a:cubicBezTo>
                  <a:cubicBezTo>
                    <a:pt x="925" y="288"/>
                    <a:pt x="925" y="288"/>
                    <a:pt x="926" y="288"/>
                  </a:cubicBezTo>
                  <a:cubicBezTo>
                    <a:pt x="926" y="288"/>
                    <a:pt x="927" y="288"/>
                    <a:pt x="927" y="288"/>
                  </a:cubicBezTo>
                  <a:cubicBezTo>
                    <a:pt x="928" y="287"/>
                    <a:pt x="928" y="287"/>
                    <a:pt x="928" y="287"/>
                  </a:cubicBezTo>
                  <a:cubicBezTo>
                    <a:pt x="928" y="287"/>
                    <a:pt x="929" y="287"/>
                    <a:pt x="929" y="287"/>
                  </a:cubicBezTo>
                  <a:cubicBezTo>
                    <a:pt x="929" y="287"/>
                    <a:pt x="929" y="286"/>
                    <a:pt x="929" y="286"/>
                  </a:cubicBezTo>
                  <a:cubicBezTo>
                    <a:pt x="930" y="286"/>
                    <a:pt x="930" y="286"/>
                    <a:pt x="930" y="286"/>
                  </a:cubicBezTo>
                  <a:cubicBezTo>
                    <a:pt x="931" y="286"/>
                    <a:pt x="931" y="285"/>
                    <a:pt x="932" y="285"/>
                  </a:cubicBezTo>
                  <a:cubicBezTo>
                    <a:pt x="932" y="285"/>
                    <a:pt x="932" y="285"/>
                    <a:pt x="932" y="285"/>
                  </a:cubicBezTo>
                  <a:cubicBezTo>
                    <a:pt x="933" y="285"/>
                    <a:pt x="933" y="285"/>
                    <a:pt x="933" y="285"/>
                  </a:cubicBezTo>
                  <a:cubicBezTo>
                    <a:pt x="933" y="286"/>
                    <a:pt x="933" y="285"/>
                    <a:pt x="934" y="285"/>
                  </a:cubicBezTo>
                  <a:cubicBezTo>
                    <a:pt x="934" y="285"/>
                    <a:pt x="934" y="286"/>
                    <a:pt x="934" y="286"/>
                  </a:cubicBezTo>
                  <a:cubicBezTo>
                    <a:pt x="934" y="286"/>
                    <a:pt x="935" y="286"/>
                    <a:pt x="935" y="286"/>
                  </a:cubicBezTo>
                  <a:cubicBezTo>
                    <a:pt x="935" y="286"/>
                    <a:pt x="936" y="286"/>
                    <a:pt x="936" y="286"/>
                  </a:cubicBezTo>
                  <a:cubicBezTo>
                    <a:pt x="937" y="286"/>
                    <a:pt x="937" y="286"/>
                    <a:pt x="937" y="287"/>
                  </a:cubicBezTo>
                  <a:cubicBezTo>
                    <a:pt x="937" y="287"/>
                    <a:pt x="938" y="287"/>
                    <a:pt x="938" y="287"/>
                  </a:cubicBezTo>
                  <a:cubicBezTo>
                    <a:pt x="938" y="287"/>
                    <a:pt x="938" y="287"/>
                    <a:pt x="938" y="288"/>
                  </a:cubicBezTo>
                  <a:cubicBezTo>
                    <a:pt x="938" y="288"/>
                    <a:pt x="938" y="288"/>
                    <a:pt x="938" y="288"/>
                  </a:cubicBezTo>
                  <a:cubicBezTo>
                    <a:pt x="938" y="288"/>
                    <a:pt x="938" y="289"/>
                    <a:pt x="939" y="289"/>
                  </a:cubicBezTo>
                  <a:cubicBezTo>
                    <a:pt x="939" y="289"/>
                    <a:pt x="939" y="290"/>
                    <a:pt x="940" y="290"/>
                  </a:cubicBezTo>
                  <a:cubicBezTo>
                    <a:pt x="940" y="290"/>
                    <a:pt x="940" y="290"/>
                    <a:pt x="941" y="290"/>
                  </a:cubicBezTo>
                  <a:cubicBezTo>
                    <a:pt x="941" y="291"/>
                    <a:pt x="941" y="291"/>
                    <a:pt x="941" y="291"/>
                  </a:cubicBezTo>
                  <a:cubicBezTo>
                    <a:pt x="941" y="291"/>
                    <a:pt x="941" y="291"/>
                    <a:pt x="941" y="292"/>
                  </a:cubicBezTo>
                  <a:cubicBezTo>
                    <a:pt x="941" y="292"/>
                    <a:pt x="941" y="292"/>
                    <a:pt x="941" y="292"/>
                  </a:cubicBezTo>
                  <a:cubicBezTo>
                    <a:pt x="942" y="292"/>
                    <a:pt x="942" y="292"/>
                    <a:pt x="942" y="293"/>
                  </a:cubicBezTo>
                  <a:cubicBezTo>
                    <a:pt x="942" y="293"/>
                    <a:pt x="942" y="293"/>
                    <a:pt x="942" y="293"/>
                  </a:cubicBezTo>
                  <a:cubicBezTo>
                    <a:pt x="942" y="293"/>
                    <a:pt x="942" y="294"/>
                    <a:pt x="942" y="294"/>
                  </a:cubicBezTo>
                  <a:cubicBezTo>
                    <a:pt x="942" y="294"/>
                    <a:pt x="942" y="294"/>
                    <a:pt x="942" y="294"/>
                  </a:cubicBezTo>
                  <a:cubicBezTo>
                    <a:pt x="942" y="294"/>
                    <a:pt x="942" y="294"/>
                    <a:pt x="942" y="294"/>
                  </a:cubicBezTo>
                  <a:cubicBezTo>
                    <a:pt x="941" y="295"/>
                    <a:pt x="941" y="295"/>
                    <a:pt x="941" y="295"/>
                  </a:cubicBezTo>
                  <a:cubicBezTo>
                    <a:pt x="941" y="296"/>
                    <a:pt x="941" y="297"/>
                    <a:pt x="941" y="298"/>
                  </a:cubicBezTo>
                  <a:cubicBezTo>
                    <a:pt x="942" y="298"/>
                    <a:pt x="941" y="298"/>
                    <a:pt x="942" y="298"/>
                  </a:cubicBezTo>
                  <a:cubicBezTo>
                    <a:pt x="942" y="299"/>
                    <a:pt x="941" y="299"/>
                    <a:pt x="942" y="300"/>
                  </a:cubicBezTo>
                  <a:cubicBezTo>
                    <a:pt x="942" y="300"/>
                    <a:pt x="942" y="300"/>
                    <a:pt x="942" y="301"/>
                  </a:cubicBezTo>
                  <a:cubicBezTo>
                    <a:pt x="942" y="301"/>
                    <a:pt x="942" y="301"/>
                    <a:pt x="942" y="301"/>
                  </a:cubicBezTo>
                  <a:cubicBezTo>
                    <a:pt x="942" y="302"/>
                    <a:pt x="942" y="302"/>
                    <a:pt x="942" y="303"/>
                  </a:cubicBezTo>
                  <a:cubicBezTo>
                    <a:pt x="942" y="303"/>
                    <a:pt x="942" y="303"/>
                    <a:pt x="942" y="304"/>
                  </a:cubicBezTo>
                  <a:cubicBezTo>
                    <a:pt x="942" y="304"/>
                    <a:pt x="942" y="304"/>
                    <a:pt x="943" y="304"/>
                  </a:cubicBezTo>
                  <a:cubicBezTo>
                    <a:pt x="943" y="305"/>
                    <a:pt x="943" y="305"/>
                    <a:pt x="943" y="306"/>
                  </a:cubicBezTo>
                  <a:cubicBezTo>
                    <a:pt x="943" y="307"/>
                    <a:pt x="943" y="307"/>
                    <a:pt x="943" y="307"/>
                  </a:cubicBezTo>
                  <a:cubicBezTo>
                    <a:pt x="943" y="307"/>
                    <a:pt x="943" y="308"/>
                    <a:pt x="943" y="308"/>
                  </a:cubicBezTo>
                  <a:cubicBezTo>
                    <a:pt x="943" y="309"/>
                    <a:pt x="943" y="309"/>
                    <a:pt x="942" y="310"/>
                  </a:cubicBezTo>
                  <a:cubicBezTo>
                    <a:pt x="942" y="310"/>
                    <a:pt x="943" y="311"/>
                    <a:pt x="943" y="311"/>
                  </a:cubicBezTo>
                  <a:cubicBezTo>
                    <a:pt x="943" y="312"/>
                    <a:pt x="944" y="312"/>
                    <a:pt x="944" y="312"/>
                  </a:cubicBezTo>
                  <a:cubicBezTo>
                    <a:pt x="944" y="313"/>
                    <a:pt x="944" y="313"/>
                    <a:pt x="944" y="313"/>
                  </a:cubicBezTo>
                  <a:cubicBezTo>
                    <a:pt x="944" y="313"/>
                    <a:pt x="944" y="314"/>
                    <a:pt x="944" y="314"/>
                  </a:cubicBezTo>
                  <a:cubicBezTo>
                    <a:pt x="944" y="314"/>
                    <a:pt x="944" y="315"/>
                    <a:pt x="944" y="315"/>
                  </a:cubicBezTo>
                  <a:cubicBezTo>
                    <a:pt x="944" y="315"/>
                    <a:pt x="944" y="315"/>
                    <a:pt x="943" y="316"/>
                  </a:cubicBezTo>
                  <a:cubicBezTo>
                    <a:pt x="943" y="316"/>
                    <a:pt x="943" y="316"/>
                    <a:pt x="943" y="316"/>
                  </a:cubicBezTo>
                  <a:cubicBezTo>
                    <a:pt x="943" y="317"/>
                    <a:pt x="942" y="317"/>
                    <a:pt x="943" y="318"/>
                  </a:cubicBezTo>
                  <a:cubicBezTo>
                    <a:pt x="943" y="318"/>
                    <a:pt x="944" y="318"/>
                    <a:pt x="944" y="319"/>
                  </a:cubicBezTo>
                  <a:cubicBezTo>
                    <a:pt x="944" y="319"/>
                    <a:pt x="945" y="320"/>
                    <a:pt x="945" y="321"/>
                  </a:cubicBezTo>
                  <a:cubicBezTo>
                    <a:pt x="945" y="321"/>
                    <a:pt x="944" y="321"/>
                    <a:pt x="943" y="321"/>
                  </a:cubicBezTo>
                  <a:cubicBezTo>
                    <a:pt x="943" y="321"/>
                    <a:pt x="943" y="321"/>
                    <a:pt x="943" y="321"/>
                  </a:cubicBezTo>
                  <a:cubicBezTo>
                    <a:pt x="942" y="321"/>
                    <a:pt x="942" y="321"/>
                    <a:pt x="942" y="321"/>
                  </a:cubicBezTo>
                  <a:cubicBezTo>
                    <a:pt x="941" y="320"/>
                    <a:pt x="940" y="320"/>
                    <a:pt x="940" y="320"/>
                  </a:cubicBezTo>
                  <a:cubicBezTo>
                    <a:pt x="939" y="320"/>
                    <a:pt x="939" y="319"/>
                    <a:pt x="939" y="319"/>
                  </a:cubicBezTo>
                  <a:cubicBezTo>
                    <a:pt x="938" y="319"/>
                    <a:pt x="938" y="319"/>
                    <a:pt x="937" y="319"/>
                  </a:cubicBezTo>
                  <a:cubicBezTo>
                    <a:pt x="937" y="319"/>
                    <a:pt x="937" y="319"/>
                    <a:pt x="937" y="319"/>
                  </a:cubicBezTo>
                  <a:cubicBezTo>
                    <a:pt x="936" y="319"/>
                    <a:pt x="935" y="318"/>
                    <a:pt x="934" y="318"/>
                  </a:cubicBezTo>
                  <a:cubicBezTo>
                    <a:pt x="933" y="318"/>
                    <a:pt x="933" y="318"/>
                    <a:pt x="932" y="318"/>
                  </a:cubicBezTo>
                  <a:cubicBezTo>
                    <a:pt x="932" y="318"/>
                    <a:pt x="932" y="319"/>
                    <a:pt x="932" y="319"/>
                  </a:cubicBezTo>
                  <a:cubicBezTo>
                    <a:pt x="932" y="319"/>
                    <a:pt x="932" y="319"/>
                    <a:pt x="931" y="319"/>
                  </a:cubicBezTo>
                  <a:cubicBezTo>
                    <a:pt x="931" y="320"/>
                    <a:pt x="931" y="320"/>
                    <a:pt x="931" y="320"/>
                  </a:cubicBezTo>
                  <a:cubicBezTo>
                    <a:pt x="931" y="320"/>
                    <a:pt x="931" y="321"/>
                    <a:pt x="930" y="321"/>
                  </a:cubicBezTo>
                  <a:cubicBezTo>
                    <a:pt x="930" y="321"/>
                    <a:pt x="930" y="321"/>
                    <a:pt x="930" y="321"/>
                  </a:cubicBezTo>
                  <a:cubicBezTo>
                    <a:pt x="929" y="321"/>
                    <a:pt x="930" y="321"/>
                    <a:pt x="929" y="321"/>
                  </a:cubicBezTo>
                  <a:cubicBezTo>
                    <a:pt x="929" y="322"/>
                    <a:pt x="928" y="322"/>
                    <a:pt x="928" y="322"/>
                  </a:cubicBezTo>
                  <a:cubicBezTo>
                    <a:pt x="928" y="323"/>
                    <a:pt x="928" y="323"/>
                    <a:pt x="928" y="323"/>
                  </a:cubicBezTo>
                  <a:cubicBezTo>
                    <a:pt x="928" y="323"/>
                    <a:pt x="929" y="323"/>
                    <a:pt x="929" y="324"/>
                  </a:cubicBezTo>
                  <a:cubicBezTo>
                    <a:pt x="929" y="324"/>
                    <a:pt x="929" y="324"/>
                    <a:pt x="929" y="324"/>
                  </a:cubicBezTo>
                  <a:cubicBezTo>
                    <a:pt x="929" y="324"/>
                    <a:pt x="929" y="324"/>
                    <a:pt x="929" y="324"/>
                  </a:cubicBezTo>
                  <a:cubicBezTo>
                    <a:pt x="930" y="325"/>
                    <a:pt x="930" y="325"/>
                    <a:pt x="930" y="325"/>
                  </a:cubicBezTo>
                  <a:cubicBezTo>
                    <a:pt x="930" y="325"/>
                    <a:pt x="930" y="325"/>
                    <a:pt x="930" y="326"/>
                  </a:cubicBezTo>
                  <a:cubicBezTo>
                    <a:pt x="931" y="326"/>
                    <a:pt x="931" y="326"/>
                    <a:pt x="931" y="326"/>
                  </a:cubicBezTo>
                  <a:cubicBezTo>
                    <a:pt x="931" y="326"/>
                    <a:pt x="931" y="327"/>
                    <a:pt x="931" y="327"/>
                  </a:cubicBezTo>
                  <a:cubicBezTo>
                    <a:pt x="931" y="327"/>
                    <a:pt x="931" y="327"/>
                    <a:pt x="931" y="327"/>
                  </a:cubicBezTo>
                  <a:cubicBezTo>
                    <a:pt x="932" y="327"/>
                    <a:pt x="932" y="328"/>
                    <a:pt x="932" y="328"/>
                  </a:cubicBezTo>
                  <a:cubicBezTo>
                    <a:pt x="932" y="329"/>
                    <a:pt x="933" y="329"/>
                    <a:pt x="933" y="330"/>
                  </a:cubicBezTo>
                  <a:cubicBezTo>
                    <a:pt x="933" y="331"/>
                    <a:pt x="934" y="332"/>
                    <a:pt x="934" y="333"/>
                  </a:cubicBezTo>
                  <a:cubicBezTo>
                    <a:pt x="935" y="333"/>
                    <a:pt x="935" y="334"/>
                    <a:pt x="936" y="334"/>
                  </a:cubicBezTo>
                  <a:cubicBezTo>
                    <a:pt x="936" y="335"/>
                    <a:pt x="936" y="335"/>
                    <a:pt x="936" y="335"/>
                  </a:cubicBezTo>
                  <a:cubicBezTo>
                    <a:pt x="937" y="335"/>
                    <a:pt x="937" y="336"/>
                    <a:pt x="937" y="336"/>
                  </a:cubicBezTo>
                  <a:cubicBezTo>
                    <a:pt x="937" y="336"/>
                    <a:pt x="937" y="337"/>
                    <a:pt x="938" y="337"/>
                  </a:cubicBezTo>
                  <a:cubicBezTo>
                    <a:pt x="938" y="337"/>
                    <a:pt x="938" y="338"/>
                    <a:pt x="939" y="338"/>
                  </a:cubicBezTo>
                  <a:cubicBezTo>
                    <a:pt x="939" y="338"/>
                    <a:pt x="939" y="339"/>
                    <a:pt x="939" y="339"/>
                  </a:cubicBezTo>
                  <a:cubicBezTo>
                    <a:pt x="939" y="339"/>
                    <a:pt x="939" y="339"/>
                    <a:pt x="939" y="339"/>
                  </a:cubicBezTo>
                  <a:cubicBezTo>
                    <a:pt x="939" y="339"/>
                    <a:pt x="939" y="339"/>
                    <a:pt x="939" y="340"/>
                  </a:cubicBezTo>
                  <a:cubicBezTo>
                    <a:pt x="939" y="340"/>
                    <a:pt x="940" y="340"/>
                    <a:pt x="940" y="340"/>
                  </a:cubicBezTo>
                  <a:cubicBezTo>
                    <a:pt x="940" y="341"/>
                    <a:pt x="940" y="341"/>
                    <a:pt x="940" y="341"/>
                  </a:cubicBezTo>
                  <a:cubicBezTo>
                    <a:pt x="940" y="342"/>
                    <a:pt x="940" y="343"/>
                    <a:pt x="939" y="344"/>
                  </a:cubicBezTo>
                  <a:cubicBezTo>
                    <a:pt x="939" y="345"/>
                    <a:pt x="938" y="345"/>
                    <a:pt x="938" y="345"/>
                  </a:cubicBezTo>
                  <a:cubicBezTo>
                    <a:pt x="937" y="345"/>
                    <a:pt x="937" y="345"/>
                    <a:pt x="937" y="345"/>
                  </a:cubicBezTo>
                  <a:cubicBezTo>
                    <a:pt x="936" y="346"/>
                    <a:pt x="937" y="346"/>
                    <a:pt x="937" y="346"/>
                  </a:cubicBezTo>
                  <a:cubicBezTo>
                    <a:pt x="937" y="346"/>
                    <a:pt x="938" y="346"/>
                    <a:pt x="938" y="346"/>
                  </a:cubicBezTo>
                  <a:cubicBezTo>
                    <a:pt x="939" y="347"/>
                    <a:pt x="939" y="347"/>
                    <a:pt x="940" y="348"/>
                  </a:cubicBezTo>
                  <a:cubicBezTo>
                    <a:pt x="940" y="348"/>
                    <a:pt x="940" y="349"/>
                    <a:pt x="941" y="349"/>
                  </a:cubicBezTo>
                  <a:cubicBezTo>
                    <a:pt x="941" y="349"/>
                    <a:pt x="941" y="349"/>
                    <a:pt x="941" y="350"/>
                  </a:cubicBezTo>
                  <a:cubicBezTo>
                    <a:pt x="941" y="349"/>
                    <a:pt x="941" y="349"/>
                    <a:pt x="942" y="349"/>
                  </a:cubicBezTo>
                  <a:cubicBezTo>
                    <a:pt x="942" y="348"/>
                    <a:pt x="942" y="348"/>
                    <a:pt x="943" y="348"/>
                  </a:cubicBezTo>
                  <a:cubicBezTo>
                    <a:pt x="943" y="348"/>
                    <a:pt x="944" y="349"/>
                    <a:pt x="944" y="348"/>
                  </a:cubicBezTo>
                  <a:cubicBezTo>
                    <a:pt x="944" y="347"/>
                    <a:pt x="944" y="347"/>
                    <a:pt x="945" y="346"/>
                  </a:cubicBezTo>
                  <a:cubicBezTo>
                    <a:pt x="945" y="345"/>
                    <a:pt x="945" y="345"/>
                    <a:pt x="945" y="344"/>
                  </a:cubicBezTo>
                  <a:cubicBezTo>
                    <a:pt x="945" y="342"/>
                    <a:pt x="945" y="342"/>
                    <a:pt x="945" y="341"/>
                  </a:cubicBezTo>
                  <a:cubicBezTo>
                    <a:pt x="946" y="340"/>
                    <a:pt x="946" y="340"/>
                    <a:pt x="947" y="340"/>
                  </a:cubicBezTo>
                  <a:cubicBezTo>
                    <a:pt x="948" y="341"/>
                    <a:pt x="948" y="341"/>
                    <a:pt x="949" y="341"/>
                  </a:cubicBezTo>
                  <a:cubicBezTo>
                    <a:pt x="950" y="341"/>
                    <a:pt x="950" y="341"/>
                    <a:pt x="950" y="342"/>
                  </a:cubicBezTo>
                  <a:cubicBezTo>
                    <a:pt x="951" y="343"/>
                    <a:pt x="951" y="343"/>
                    <a:pt x="952" y="344"/>
                  </a:cubicBezTo>
                  <a:cubicBezTo>
                    <a:pt x="952" y="344"/>
                    <a:pt x="952" y="345"/>
                    <a:pt x="953" y="345"/>
                  </a:cubicBezTo>
                  <a:cubicBezTo>
                    <a:pt x="954" y="345"/>
                    <a:pt x="955" y="345"/>
                    <a:pt x="956" y="345"/>
                  </a:cubicBezTo>
                  <a:cubicBezTo>
                    <a:pt x="958" y="345"/>
                    <a:pt x="958" y="345"/>
                    <a:pt x="959" y="346"/>
                  </a:cubicBezTo>
                  <a:cubicBezTo>
                    <a:pt x="960" y="347"/>
                    <a:pt x="960" y="347"/>
                    <a:pt x="961" y="347"/>
                  </a:cubicBezTo>
                  <a:cubicBezTo>
                    <a:pt x="962" y="346"/>
                    <a:pt x="963" y="346"/>
                    <a:pt x="964" y="345"/>
                  </a:cubicBezTo>
                  <a:cubicBezTo>
                    <a:pt x="966" y="345"/>
                    <a:pt x="967" y="345"/>
                    <a:pt x="967" y="344"/>
                  </a:cubicBezTo>
                  <a:cubicBezTo>
                    <a:pt x="968" y="343"/>
                    <a:pt x="971" y="340"/>
                    <a:pt x="971" y="340"/>
                  </a:cubicBezTo>
                  <a:cubicBezTo>
                    <a:pt x="972" y="339"/>
                    <a:pt x="973" y="338"/>
                    <a:pt x="973" y="338"/>
                  </a:cubicBezTo>
                  <a:cubicBezTo>
                    <a:pt x="974" y="337"/>
                    <a:pt x="974" y="337"/>
                    <a:pt x="974" y="336"/>
                  </a:cubicBezTo>
                  <a:cubicBezTo>
                    <a:pt x="975" y="335"/>
                    <a:pt x="975" y="334"/>
                    <a:pt x="974" y="334"/>
                  </a:cubicBezTo>
                  <a:cubicBezTo>
                    <a:pt x="974" y="334"/>
                    <a:pt x="974" y="333"/>
                    <a:pt x="974" y="333"/>
                  </a:cubicBezTo>
                  <a:cubicBezTo>
                    <a:pt x="974" y="332"/>
                    <a:pt x="975" y="332"/>
                    <a:pt x="974" y="332"/>
                  </a:cubicBezTo>
                  <a:cubicBezTo>
                    <a:pt x="974" y="331"/>
                    <a:pt x="974" y="330"/>
                    <a:pt x="974" y="330"/>
                  </a:cubicBezTo>
                  <a:cubicBezTo>
                    <a:pt x="974" y="329"/>
                    <a:pt x="974" y="329"/>
                    <a:pt x="975" y="328"/>
                  </a:cubicBezTo>
                  <a:cubicBezTo>
                    <a:pt x="975" y="328"/>
                    <a:pt x="976" y="328"/>
                    <a:pt x="976" y="327"/>
                  </a:cubicBezTo>
                  <a:cubicBezTo>
                    <a:pt x="976" y="327"/>
                    <a:pt x="976" y="327"/>
                    <a:pt x="976" y="326"/>
                  </a:cubicBezTo>
                  <a:cubicBezTo>
                    <a:pt x="976" y="326"/>
                    <a:pt x="976" y="325"/>
                    <a:pt x="976" y="325"/>
                  </a:cubicBezTo>
                  <a:cubicBezTo>
                    <a:pt x="977" y="324"/>
                    <a:pt x="977" y="324"/>
                    <a:pt x="977" y="323"/>
                  </a:cubicBezTo>
                  <a:cubicBezTo>
                    <a:pt x="977" y="322"/>
                    <a:pt x="977" y="321"/>
                    <a:pt x="977" y="321"/>
                  </a:cubicBezTo>
                  <a:cubicBezTo>
                    <a:pt x="978" y="318"/>
                    <a:pt x="978" y="318"/>
                    <a:pt x="978" y="318"/>
                  </a:cubicBezTo>
                  <a:cubicBezTo>
                    <a:pt x="979" y="316"/>
                    <a:pt x="979" y="316"/>
                    <a:pt x="979" y="316"/>
                  </a:cubicBezTo>
                  <a:cubicBezTo>
                    <a:pt x="979" y="316"/>
                    <a:pt x="980" y="313"/>
                    <a:pt x="981" y="311"/>
                  </a:cubicBezTo>
                  <a:cubicBezTo>
                    <a:pt x="981" y="309"/>
                    <a:pt x="982" y="308"/>
                    <a:pt x="981" y="308"/>
                  </a:cubicBezTo>
                  <a:cubicBezTo>
                    <a:pt x="980" y="307"/>
                    <a:pt x="981" y="306"/>
                    <a:pt x="981" y="306"/>
                  </a:cubicBezTo>
                  <a:cubicBezTo>
                    <a:pt x="981" y="305"/>
                    <a:pt x="981" y="305"/>
                    <a:pt x="981" y="304"/>
                  </a:cubicBezTo>
                  <a:cubicBezTo>
                    <a:pt x="980" y="303"/>
                    <a:pt x="981" y="304"/>
                    <a:pt x="980" y="302"/>
                  </a:cubicBezTo>
                  <a:cubicBezTo>
                    <a:pt x="980" y="300"/>
                    <a:pt x="980" y="299"/>
                    <a:pt x="980" y="299"/>
                  </a:cubicBezTo>
                  <a:cubicBezTo>
                    <a:pt x="980" y="299"/>
                    <a:pt x="981" y="297"/>
                    <a:pt x="981" y="297"/>
                  </a:cubicBezTo>
                  <a:cubicBezTo>
                    <a:pt x="981" y="296"/>
                    <a:pt x="981" y="296"/>
                    <a:pt x="981" y="294"/>
                  </a:cubicBezTo>
                  <a:cubicBezTo>
                    <a:pt x="981" y="293"/>
                    <a:pt x="981" y="293"/>
                    <a:pt x="981" y="292"/>
                  </a:cubicBezTo>
                  <a:cubicBezTo>
                    <a:pt x="981" y="291"/>
                    <a:pt x="981" y="290"/>
                    <a:pt x="981" y="289"/>
                  </a:cubicBezTo>
                  <a:cubicBezTo>
                    <a:pt x="982" y="288"/>
                    <a:pt x="982" y="286"/>
                    <a:pt x="983" y="286"/>
                  </a:cubicBezTo>
                  <a:cubicBezTo>
                    <a:pt x="983" y="286"/>
                    <a:pt x="983" y="284"/>
                    <a:pt x="982" y="282"/>
                  </a:cubicBezTo>
                  <a:cubicBezTo>
                    <a:pt x="981" y="281"/>
                    <a:pt x="980" y="280"/>
                    <a:pt x="980" y="279"/>
                  </a:cubicBezTo>
                  <a:cubicBezTo>
                    <a:pt x="980" y="279"/>
                    <a:pt x="980" y="278"/>
                    <a:pt x="980" y="278"/>
                  </a:cubicBezTo>
                  <a:cubicBezTo>
                    <a:pt x="979" y="277"/>
                    <a:pt x="979" y="277"/>
                    <a:pt x="979" y="276"/>
                  </a:cubicBezTo>
                  <a:cubicBezTo>
                    <a:pt x="979" y="275"/>
                    <a:pt x="979" y="275"/>
                    <a:pt x="978" y="273"/>
                  </a:cubicBezTo>
                  <a:cubicBezTo>
                    <a:pt x="978" y="272"/>
                    <a:pt x="977" y="272"/>
                    <a:pt x="976" y="271"/>
                  </a:cubicBezTo>
                  <a:cubicBezTo>
                    <a:pt x="976" y="270"/>
                    <a:pt x="975" y="270"/>
                    <a:pt x="975" y="269"/>
                  </a:cubicBezTo>
                  <a:cubicBezTo>
                    <a:pt x="975" y="269"/>
                    <a:pt x="976" y="269"/>
                    <a:pt x="975" y="268"/>
                  </a:cubicBezTo>
                  <a:cubicBezTo>
                    <a:pt x="974" y="267"/>
                    <a:pt x="973" y="266"/>
                    <a:pt x="972" y="265"/>
                  </a:cubicBezTo>
                  <a:cubicBezTo>
                    <a:pt x="972" y="264"/>
                    <a:pt x="971" y="263"/>
                    <a:pt x="970" y="262"/>
                  </a:cubicBezTo>
                  <a:cubicBezTo>
                    <a:pt x="969" y="261"/>
                    <a:pt x="968" y="261"/>
                    <a:pt x="968" y="260"/>
                  </a:cubicBezTo>
                  <a:cubicBezTo>
                    <a:pt x="968" y="259"/>
                    <a:pt x="968" y="258"/>
                    <a:pt x="968" y="257"/>
                  </a:cubicBezTo>
                  <a:cubicBezTo>
                    <a:pt x="967" y="256"/>
                    <a:pt x="966" y="255"/>
                    <a:pt x="966" y="255"/>
                  </a:cubicBezTo>
                  <a:cubicBezTo>
                    <a:pt x="966" y="255"/>
                    <a:pt x="966" y="254"/>
                    <a:pt x="966" y="254"/>
                  </a:cubicBezTo>
                  <a:cubicBezTo>
                    <a:pt x="966" y="253"/>
                    <a:pt x="966" y="252"/>
                    <a:pt x="966" y="252"/>
                  </a:cubicBezTo>
                  <a:cubicBezTo>
                    <a:pt x="965" y="251"/>
                    <a:pt x="965" y="251"/>
                    <a:pt x="965" y="250"/>
                  </a:cubicBezTo>
                  <a:cubicBezTo>
                    <a:pt x="965" y="250"/>
                    <a:pt x="965" y="250"/>
                    <a:pt x="966" y="250"/>
                  </a:cubicBezTo>
                  <a:cubicBezTo>
                    <a:pt x="966" y="249"/>
                    <a:pt x="966" y="249"/>
                    <a:pt x="966" y="248"/>
                  </a:cubicBezTo>
                  <a:cubicBezTo>
                    <a:pt x="966" y="248"/>
                    <a:pt x="967" y="247"/>
                    <a:pt x="966" y="247"/>
                  </a:cubicBezTo>
                  <a:cubicBezTo>
                    <a:pt x="966" y="246"/>
                    <a:pt x="965" y="246"/>
                    <a:pt x="965" y="246"/>
                  </a:cubicBezTo>
                  <a:cubicBezTo>
                    <a:pt x="965" y="245"/>
                    <a:pt x="965" y="245"/>
                    <a:pt x="965" y="245"/>
                  </a:cubicBezTo>
                  <a:cubicBezTo>
                    <a:pt x="965" y="244"/>
                    <a:pt x="964" y="244"/>
                    <a:pt x="963" y="243"/>
                  </a:cubicBezTo>
                  <a:cubicBezTo>
                    <a:pt x="962" y="243"/>
                    <a:pt x="961" y="244"/>
                    <a:pt x="960" y="242"/>
                  </a:cubicBezTo>
                  <a:cubicBezTo>
                    <a:pt x="959" y="240"/>
                    <a:pt x="959" y="240"/>
                    <a:pt x="958" y="239"/>
                  </a:cubicBezTo>
                  <a:cubicBezTo>
                    <a:pt x="957" y="238"/>
                    <a:pt x="957" y="238"/>
                    <a:pt x="956" y="237"/>
                  </a:cubicBezTo>
                  <a:cubicBezTo>
                    <a:pt x="955" y="237"/>
                    <a:pt x="955" y="236"/>
                    <a:pt x="953" y="236"/>
                  </a:cubicBezTo>
                  <a:cubicBezTo>
                    <a:pt x="952" y="235"/>
                    <a:pt x="951" y="235"/>
                    <a:pt x="951" y="235"/>
                  </a:cubicBezTo>
                  <a:cubicBezTo>
                    <a:pt x="950" y="235"/>
                    <a:pt x="950" y="234"/>
                    <a:pt x="951" y="234"/>
                  </a:cubicBezTo>
                  <a:cubicBezTo>
                    <a:pt x="951" y="234"/>
                    <a:pt x="951" y="234"/>
                    <a:pt x="951" y="234"/>
                  </a:cubicBezTo>
                  <a:cubicBezTo>
                    <a:pt x="952" y="235"/>
                    <a:pt x="954" y="235"/>
                    <a:pt x="954" y="235"/>
                  </a:cubicBezTo>
                  <a:cubicBezTo>
                    <a:pt x="954" y="235"/>
                    <a:pt x="955" y="236"/>
                    <a:pt x="955" y="236"/>
                  </a:cubicBezTo>
                  <a:cubicBezTo>
                    <a:pt x="955" y="236"/>
                    <a:pt x="956" y="235"/>
                    <a:pt x="956" y="235"/>
                  </a:cubicBezTo>
                  <a:cubicBezTo>
                    <a:pt x="956" y="235"/>
                    <a:pt x="956" y="234"/>
                    <a:pt x="955" y="234"/>
                  </a:cubicBezTo>
                  <a:cubicBezTo>
                    <a:pt x="954" y="233"/>
                    <a:pt x="954" y="233"/>
                    <a:pt x="953" y="232"/>
                  </a:cubicBezTo>
                  <a:cubicBezTo>
                    <a:pt x="952" y="232"/>
                    <a:pt x="951" y="232"/>
                    <a:pt x="950" y="231"/>
                  </a:cubicBezTo>
                  <a:cubicBezTo>
                    <a:pt x="948" y="230"/>
                    <a:pt x="946" y="230"/>
                    <a:pt x="944" y="228"/>
                  </a:cubicBezTo>
                  <a:cubicBezTo>
                    <a:pt x="942" y="227"/>
                    <a:pt x="940" y="226"/>
                    <a:pt x="939" y="226"/>
                  </a:cubicBezTo>
                  <a:cubicBezTo>
                    <a:pt x="939" y="225"/>
                    <a:pt x="936" y="224"/>
                    <a:pt x="935" y="223"/>
                  </a:cubicBezTo>
                  <a:cubicBezTo>
                    <a:pt x="934" y="223"/>
                    <a:pt x="933" y="222"/>
                    <a:pt x="932" y="222"/>
                  </a:cubicBezTo>
                  <a:cubicBezTo>
                    <a:pt x="932" y="222"/>
                    <a:pt x="932" y="222"/>
                    <a:pt x="932" y="222"/>
                  </a:cubicBezTo>
                  <a:cubicBezTo>
                    <a:pt x="931" y="222"/>
                    <a:pt x="931" y="223"/>
                    <a:pt x="930" y="223"/>
                  </a:cubicBezTo>
                  <a:cubicBezTo>
                    <a:pt x="929" y="223"/>
                    <a:pt x="927" y="222"/>
                    <a:pt x="926" y="222"/>
                  </a:cubicBezTo>
                  <a:cubicBezTo>
                    <a:pt x="925" y="222"/>
                    <a:pt x="924" y="221"/>
                    <a:pt x="924" y="221"/>
                  </a:cubicBezTo>
                  <a:cubicBezTo>
                    <a:pt x="924" y="221"/>
                    <a:pt x="924" y="222"/>
                    <a:pt x="924" y="222"/>
                  </a:cubicBezTo>
                  <a:cubicBezTo>
                    <a:pt x="925" y="222"/>
                    <a:pt x="925" y="222"/>
                    <a:pt x="925" y="223"/>
                  </a:cubicBezTo>
                  <a:cubicBezTo>
                    <a:pt x="926" y="224"/>
                    <a:pt x="926" y="224"/>
                    <a:pt x="926" y="225"/>
                  </a:cubicBezTo>
                  <a:cubicBezTo>
                    <a:pt x="927" y="226"/>
                    <a:pt x="928" y="227"/>
                    <a:pt x="928" y="228"/>
                  </a:cubicBezTo>
                  <a:cubicBezTo>
                    <a:pt x="928" y="230"/>
                    <a:pt x="928" y="231"/>
                    <a:pt x="928" y="231"/>
                  </a:cubicBezTo>
                  <a:cubicBezTo>
                    <a:pt x="927" y="230"/>
                    <a:pt x="927" y="231"/>
                    <a:pt x="927" y="230"/>
                  </a:cubicBezTo>
                  <a:cubicBezTo>
                    <a:pt x="927" y="228"/>
                    <a:pt x="927" y="228"/>
                    <a:pt x="926" y="227"/>
                  </a:cubicBezTo>
                  <a:cubicBezTo>
                    <a:pt x="926" y="226"/>
                    <a:pt x="925" y="225"/>
                    <a:pt x="925" y="225"/>
                  </a:cubicBezTo>
                  <a:cubicBezTo>
                    <a:pt x="924" y="226"/>
                    <a:pt x="924" y="226"/>
                    <a:pt x="924" y="227"/>
                  </a:cubicBezTo>
                  <a:cubicBezTo>
                    <a:pt x="925" y="227"/>
                    <a:pt x="925" y="229"/>
                    <a:pt x="924" y="229"/>
                  </a:cubicBezTo>
                  <a:cubicBezTo>
                    <a:pt x="923" y="229"/>
                    <a:pt x="924" y="230"/>
                    <a:pt x="922" y="230"/>
                  </a:cubicBezTo>
                  <a:cubicBezTo>
                    <a:pt x="920" y="231"/>
                    <a:pt x="919" y="231"/>
                    <a:pt x="919" y="231"/>
                  </a:cubicBezTo>
                  <a:cubicBezTo>
                    <a:pt x="918" y="230"/>
                    <a:pt x="918" y="230"/>
                    <a:pt x="918" y="230"/>
                  </a:cubicBezTo>
                  <a:cubicBezTo>
                    <a:pt x="919" y="230"/>
                    <a:pt x="919" y="229"/>
                    <a:pt x="919" y="229"/>
                  </a:cubicBezTo>
                  <a:cubicBezTo>
                    <a:pt x="919" y="229"/>
                    <a:pt x="920" y="229"/>
                    <a:pt x="919" y="228"/>
                  </a:cubicBezTo>
                  <a:cubicBezTo>
                    <a:pt x="919" y="227"/>
                    <a:pt x="919" y="227"/>
                    <a:pt x="919" y="227"/>
                  </a:cubicBezTo>
                  <a:cubicBezTo>
                    <a:pt x="919" y="227"/>
                    <a:pt x="920" y="226"/>
                    <a:pt x="919" y="226"/>
                  </a:cubicBezTo>
                  <a:cubicBezTo>
                    <a:pt x="919" y="226"/>
                    <a:pt x="919" y="226"/>
                    <a:pt x="919" y="226"/>
                  </a:cubicBezTo>
                  <a:cubicBezTo>
                    <a:pt x="918" y="226"/>
                    <a:pt x="918" y="226"/>
                    <a:pt x="917" y="225"/>
                  </a:cubicBezTo>
                  <a:cubicBezTo>
                    <a:pt x="916" y="225"/>
                    <a:pt x="915" y="225"/>
                    <a:pt x="915" y="225"/>
                  </a:cubicBezTo>
                  <a:cubicBezTo>
                    <a:pt x="915" y="225"/>
                    <a:pt x="915" y="225"/>
                    <a:pt x="915" y="225"/>
                  </a:cubicBezTo>
                  <a:cubicBezTo>
                    <a:pt x="915" y="225"/>
                    <a:pt x="915" y="226"/>
                    <a:pt x="915" y="226"/>
                  </a:cubicBezTo>
                  <a:cubicBezTo>
                    <a:pt x="915" y="227"/>
                    <a:pt x="914" y="227"/>
                    <a:pt x="914" y="227"/>
                  </a:cubicBezTo>
                  <a:cubicBezTo>
                    <a:pt x="914" y="227"/>
                    <a:pt x="913" y="227"/>
                    <a:pt x="913" y="227"/>
                  </a:cubicBezTo>
                  <a:cubicBezTo>
                    <a:pt x="912" y="227"/>
                    <a:pt x="912" y="228"/>
                    <a:pt x="911" y="227"/>
                  </a:cubicBezTo>
                  <a:cubicBezTo>
                    <a:pt x="911" y="226"/>
                    <a:pt x="910" y="226"/>
                    <a:pt x="910" y="226"/>
                  </a:cubicBezTo>
                  <a:cubicBezTo>
                    <a:pt x="910" y="225"/>
                    <a:pt x="909" y="224"/>
                    <a:pt x="909" y="223"/>
                  </a:cubicBezTo>
                  <a:cubicBezTo>
                    <a:pt x="908" y="223"/>
                    <a:pt x="908" y="223"/>
                    <a:pt x="907" y="222"/>
                  </a:cubicBezTo>
                  <a:cubicBezTo>
                    <a:pt x="907" y="221"/>
                    <a:pt x="906" y="220"/>
                    <a:pt x="905" y="219"/>
                  </a:cubicBezTo>
                  <a:cubicBezTo>
                    <a:pt x="904" y="219"/>
                    <a:pt x="904" y="219"/>
                    <a:pt x="904" y="219"/>
                  </a:cubicBezTo>
                  <a:cubicBezTo>
                    <a:pt x="903" y="219"/>
                    <a:pt x="901" y="219"/>
                    <a:pt x="900" y="219"/>
                  </a:cubicBezTo>
                  <a:cubicBezTo>
                    <a:pt x="900" y="219"/>
                    <a:pt x="899" y="220"/>
                    <a:pt x="899" y="219"/>
                  </a:cubicBezTo>
                  <a:cubicBezTo>
                    <a:pt x="898" y="219"/>
                    <a:pt x="898" y="219"/>
                    <a:pt x="897" y="219"/>
                  </a:cubicBezTo>
                  <a:cubicBezTo>
                    <a:pt x="897" y="219"/>
                    <a:pt x="896" y="218"/>
                    <a:pt x="895" y="218"/>
                  </a:cubicBezTo>
                  <a:cubicBezTo>
                    <a:pt x="894" y="218"/>
                    <a:pt x="894" y="218"/>
                    <a:pt x="893" y="218"/>
                  </a:cubicBezTo>
                  <a:cubicBezTo>
                    <a:pt x="892" y="218"/>
                    <a:pt x="892" y="219"/>
                    <a:pt x="891" y="218"/>
                  </a:cubicBezTo>
                  <a:cubicBezTo>
                    <a:pt x="891" y="217"/>
                    <a:pt x="891" y="215"/>
                    <a:pt x="891" y="215"/>
                  </a:cubicBezTo>
                  <a:cubicBezTo>
                    <a:pt x="892" y="214"/>
                    <a:pt x="892" y="214"/>
                    <a:pt x="892" y="213"/>
                  </a:cubicBezTo>
                  <a:cubicBezTo>
                    <a:pt x="893" y="213"/>
                    <a:pt x="893" y="213"/>
                    <a:pt x="894" y="212"/>
                  </a:cubicBezTo>
                  <a:cubicBezTo>
                    <a:pt x="894" y="211"/>
                    <a:pt x="894" y="211"/>
                    <a:pt x="894" y="210"/>
                  </a:cubicBezTo>
                  <a:cubicBezTo>
                    <a:pt x="895" y="209"/>
                    <a:pt x="895" y="209"/>
                    <a:pt x="896" y="208"/>
                  </a:cubicBezTo>
                  <a:cubicBezTo>
                    <a:pt x="897" y="207"/>
                    <a:pt x="897" y="207"/>
                    <a:pt x="898" y="206"/>
                  </a:cubicBezTo>
                  <a:cubicBezTo>
                    <a:pt x="898" y="205"/>
                    <a:pt x="899" y="204"/>
                    <a:pt x="899" y="203"/>
                  </a:cubicBezTo>
                  <a:cubicBezTo>
                    <a:pt x="899" y="203"/>
                    <a:pt x="899" y="203"/>
                    <a:pt x="899" y="202"/>
                  </a:cubicBezTo>
                  <a:cubicBezTo>
                    <a:pt x="900" y="200"/>
                    <a:pt x="900" y="200"/>
                    <a:pt x="900" y="200"/>
                  </a:cubicBezTo>
                  <a:cubicBezTo>
                    <a:pt x="900" y="200"/>
                    <a:pt x="900" y="199"/>
                    <a:pt x="900" y="199"/>
                  </a:cubicBezTo>
                  <a:cubicBezTo>
                    <a:pt x="899" y="198"/>
                    <a:pt x="899" y="199"/>
                    <a:pt x="899" y="197"/>
                  </a:cubicBezTo>
                  <a:cubicBezTo>
                    <a:pt x="899" y="196"/>
                    <a:pt x="899" y="195"/>
                    <a:pt x="900" y="194"/>
                  </a:cubicBezTo>
                  <a:cubicBezTo>
                    <a:pt x="900" y="194"/>
                    <a:pt x="900" y="194"/>
                    <a:pt x="901" y="193"/>
                  </a:cubicBezTo>
                  <a:cubicBezTo>
                    <a:pt x="901" y="193"/>
                    <a:pt x="901" y="192"/>
                    <a:pt x="901" y="192"/>
                  </a:cubicBezTo>
                  <a:cubicBezTo>
                    <a:pt x="902" y="191"/>
                    <a:pt x="902" y="191"/>
                    <a:pt x="903" y="190"/>
                  </a:cubicBezTo>
                  <a:cubicBezTo>
                    <a:pt x="903" y="190"/>
                    <a:pt x="904" y="190"/>
                    <a:pt x="904" y="189"/>
                  </a:cubicBezTo>
                  <a:cubicBezTo>
                    <a:pt x="904" y="188"/>
                    <a:pt x="905" y="187"/>
                    <a:pt x="905" y="187"/>
                  </a:cubicBezTo>
                  <a:cubicBezTo>
                    <a:pt x="906" y="187"/>
                    <a:pt x="906" y="186"/>
                    <a:pt x="906" y="185"/>
                  </a:cubicBezTo>
                  <a:cubicBezTo>
                    <a:pt x="906" y="185"/>
                    <a:pt x="906" y="185"/>
                    <a:pt x="905" y="183"/>
                  </a:cubicBezTo>
                  <a:cubicBezTo>
                    <a:pt x="904" y="182"/>
                    <a:pt x="904" y="181"/>
                    <a:pt x="905" y="180"/>
                  </a:cubicBezTo>
                  <a:cubicBezTo>
                    <a:pt x="905" y="179"/>
                    <a:pt x="906" y="179"/>
                    <a:pt x="907" y="178"/>
                  </a:cubicBezTo>
                  <a:cubicBezTo>
                    <a:pt x="908" y="177"/>
                    <a:pt x="908" y="176"/>
                    <a:pt x="907" y="175"/>
                  </a:cubicBezTo>
                  <a:cubicBezTo>
                    <a:pt x="907" y="174"/>
                    <a:pt x="906" y="174"/>
                    <a:pt x="907" y="173"/>
                  </a:cubicBezTo>
                  <a:cubicBezTo>
                    <a:pt x="909" y="172"/>
                    <a:pt x="909" y="171"/>
                    <a:pt x="910" y="171"/>
                  </a:cubicBezTo>
                  <a:cubicBezTo>
                    <a:pt x="911" y="170"/>
                    <a:pt x="911" y="169"/>
                    <a:pt x="912" y="170"/>
                  </a:cubicBezTo>
                  <a:cubicBezTo>
                    <a:pt x="914" y="170"/>
                    <a:pt x="914" y="170"/>
                    <a:pt x="916" y="170"/>
                  </a:cubicBezTo>
                  <a:cubicBezTo>
                    <a:pt x="917" y="169"/>
                    <a:pt x="920" y="169"/>
                    <a:pt x="923" y="170"/>
                  </a:cubicBezTo>
                  <a:cubicBezTo>
                    <a:pt x="926" y="170"/>
                    <a:pt x="928" y="169"/>
                    <a:pt x="930" y="169"/>
                  </a:cubicBezTo>
                  <a:cubicBezTo>
                    <a:pt x="931" y="169"/>
                    <a:pt x="933" y="168"/>
                    <a:pt x="934" y="169"/>
                  </a:cubicBezTo>
                  <a:cubicBezTo>
                    <a:pt x="934" y="170"/>
                    <a:pt x="934" y="171"/>
                    <a:pt x="935" y="171"/>
                  </a:cubicBezTo>
                  <a:cubicBezTo>
                    <a:pt x="936" y="171"/>
                    <a:pt x="937" y="172"/>
                    <a:pt x="937" y="172"/>
                  </a:cubicBezTo>
                  <a:cubicBezTo>
                    <a:pt x="938" y="172"/>
                    <a:pt x="939" y="172"/>
                    <a:pt x="939" y="171"/>
                  </a:cubicBezTo>
                  <a:cubicBezTo>
                    <a:pt x="938" y="171"/>
                    <a:pt x="938" y="171"/>
                    <a:pt x="938" y="170"/>
                  </a:cubicBezTo>
                  <a:cubicBezTo>
                    <a:pt x="937" y="170"/>
                    <a:pt x="937" y="169"/>
                    <a:pt x="938" y="169"/>
                  </a:cubicBezTo>
                  <a:cubicBezTo>
                    <a:pt x="939" y="169"/>
                    <a:pt x="939" y="169"/>
                    <a:pt x="940" y="169"/>
                  </a:cubicBezTo>
                  <a:cubicBezTo>
                    <a:pt x="941" y="170"/>
                    <a:pt x="942" y="169"/>
                    <a:pt x="943" y="170"/>
                  </a:cubicBezTo>
                  <a:cubicBezTo>
                    <a:pt x="944" y="170"/>
                    <a:pt x="946" y="170"/>
                    <a:pt x="947" y="170"/>
                  </a:cubicBezTo>
                  <a:cubicBezTo>
                    <a:pt x="948" y="171"/>
                    <a:pt x="948" y="171"/>
                    <a:pt x="949" y="171"/>
                  </a:cubicBezTo>
                  <a:cubicBezTo>
                    <a:pt x="950" y="170"/>
                    <a:pt x="952" y="170"/>
                    <a:pt x="952" y="170"/>
                  </a:cubicBezTo>
                  <a:cubicBezTo>
                    <a:pt x="953" y="170"/>
                    <a:pt x="954" y="170"/>
                    <a:pt x="955" y="170"/>
                  </a:cubicBezTo>
                  <a:cubicBezTo>
                    <a:pt x="955" y="171"/>
                    <a:pt x="955" y="171"/>
                    <a:pt x="957" y="171"/>
                  </a:cubicBezTo>
                  <a:cubicBezTo>
                    <a:pt x="958" y="171"/>
                    <a:pt x="959" y="171"/>
                    <a:pt x="959" y="171"/>
                  </a:cubicBezTo>
                  <a:cubicBezTo>
                    <a:pt x="959" y="171"/>
                    <a:pt x="960" y="171"/>
                    <a:pt x="960" y="171"/>
                  </a:cubicBezTo>
                  <a:cubicBezTo>
                    <a:pt x="960" y="171"/>
                    <a:pt x="959" y="171"/>
                    <a:pt x="959" y="171"/>
                  </a:cubicBezTo>
                  <a:cubicBezTo>
                    <a:pt x="959" y="170"/>
                    <a:pt x="958" y="170"/>
                    <a:pt x="958" y="170"/>
                  </a:cubicBezTo>
                  <a:cubicBezTo>
                    <a:pt x="958" y="170"/>
                    <a:pt x="957" y="169"/>
                    <a:pt x="957" y="169"/>
                  </a:cubicBezTo>
                  <a:cubicBezTo>
                    <a:pt x="956" y="169"/>
                    <a:pt x="956" y="169"/>
                    <a:pt x="955" y="169"/>
                  </a:cubicBezTo>
                  <a:cubicBezTo>
                    <a:pt x="955" y="169"/>
                    <a:pt x="955" y="168"/>
                    <a:pt x="956" y="168"/>
                  </a:cubicBezTo>
                  <a:cubicBezTo>
                    <a:pt x="956" y="168"/>
                    <a:pt x="957" y="169"/>
                    <a:pt x="957" y="169"/>
                  </a:cubicBezTo>
                  <a:cubicBezTo>
                    <a:pt x="958" y="169"/>
                    <a:pt x="958" y="169"/>
                    <a:pt x="958" y="169"/>
                  </a:cubicBezTo>
                  <a:cubicBezTo>
                    <a:pt x="959" y="169"/>
                    <a:pt x="960" y="169"/>
                    <a:pt x="959" y="169"/>
                  </a:cubicBezTo>
                  <a:cubicBezTo>
                    <a:pt x="959" y="168"/>
                    <a:pt x="959" y="168"/>
                    <a:pt x="958" y="168"/>
                  </a:cubicBezTo>
                  <a:cubicBezTo>
                    <a:pt x="957" y="168"/>
                    <a:pt x="957" y="167"/>
                    <a:pt x="957" y="167"/>
                  </a:cubicBezTo>
                  <a:cubicBezTo>
                    <a:pt x="957" y="167"/>
                    <a:pt x="956" y="166"/>
                    <a:pt x="957" y="166"/>
                  </a:cubicBezTo>
                  <a:cubicBezTo>
                    <a:pt x="958" y="166"/>
                    <a:pt x="959" y="166"/>
                    <a:pt x="961" y="166"/>
                  </a:cubicBezTo>
                  <a:cubicBezTo>
                    <a:pt x="962" y="166"/>
                    <a:pt x="962" y="167"/>
                    <a:pt x="964" y="167"/>
                  </a:cubicBezTo>
                  <a:cubicBezTo>
                    <a:pt x="966" y="167"/>
                    <a:pt x="967" y="167"/>
                    <a:pt x="968" y="168"/>
                  </a:cubicBezTo>
                  <a:cubicBezTo>
                    <a:pt x="969" y="168"/>
                    <a:pt x="970" y="169"/>
                    <a:pt x="970" y="169"/>
                  </a:cubicBezTo>
                  <a:cubicBezTo>
                    <a:pt x="971" y="169"/>
                    <a:pt x="972" y="170"/>
                    <a:pt x="972" y="169"/>
                  </a:cubicBezTo>
                  <a:cubicBezTo>
                    <a:pt x="972" y="169"/>
                    <a:pt x="972" y="169"/>
                    <a:pt x="973" y="168"/>
                  </a:cubicBezTo>
                  <a:cubicBezTo>
                    <a:pt x="975" y="168"/>
                    <a:pt x="977" y="169"/>
                    <a:pt x="977" y="169"/>
                  </a:cubicBezTo>
                  <a:cubicBezTo>
                    <a:pt x="978" y="170"/>
                    <a:pt x="979" y="171"/>
                    <a:pt x="980" y="171"/>
                  </a:cubicBezTo>
                  <a:cubicBezTo>
                    <a:pt x="981" y="171"/>
                    <a:pt x="983" y="172"/>
                    <a:pt x="984" y="172"/>
                  </a:cubicBezTo>
                  <a:cubicBezTo>
                    <a:pt x="984" y="172"/>
                    <a:pt x="985" y="171"/>
                    <a:pt x="985" y="172"/>
                  </a:cubicBezTo>
                  <a:cubicBezTo>
                    <a:pt x="985" y="172"/>
                    <a:pt x="985" y="172"/>
                    <a:pt x="984" y="172"/>
                  </a:cubicBezTo>
                  <a:cubicBezTo>
                    <a:pt x="982" y="173"/>
                    <a:pt x="982" y="172"/>
                    <a:pt x="981" y="172"/>
                  </a:cubicBezTo>
                  <a:cubicBezTo>
                    <a:pt x="980" y="172"/>
                    <a:pt x="980" y="172"/>
                    <a:pt x="980" y="173"/>
                  </a:cubicBezTo>
                  <a:cubicBezTo>
                    <a:pt x="979" y="173"/>
                    <a:pt x="979" y="173"/>
                    <a:pt x="978" y="173"/>
                  </a:cubicBezTo>
                  <a:cubicBezTo>
                    <a:pt x="978" y="173"/>
                    <a:pt x="978" y="173"/>
                    <a:pt x="978" y="173"/>
                  </a:cubicBezTo>
                  <a:cubicBezTo>
                    <a:pt x="978" y="174"/>
                    <a:pt x="978" y="174"/>
                    <a:pt x="979" y="174"/>
                  </a:cubicBezTo>
                  <a:cubicBezTo>
                    <a:pt x="980" y="175"/>
                    <a:pt x="980" y="175"/>
                    <a:pt x="980" y="175"/>
                  </a:cubicBezTo>
                  <a:cubicBezTo>
                    <a:pt x="981" y="175"/>
                    <a:pt x="981" y="176"/>
                    <a:pt x="982" y="176"/>
                  </a:cubicBezTo>
                  <a:cubicBezTo>
                    <a:pt x="983" y="176"/>
                    <a:pt x="983" y="175"/>
                    <a:pt x="985" y="175"/>
                  </a:cubicBezTo>
                  <a:cubicBezTo>
                    <a:pt x="986" y="175"/>
                    <a:pt x="987" y="175"/>
                    <a:pt x="987" y="175"/>
                  </a:cubicBezTo>
                  <a:cubicBezTo>
                    <a:pt x="987" y="175"/>
                    <a:pt x="987" y="174"/>
                    <a:pt x="988" y="174"/>
                  </a:cubicBezTo>
                  <a:cubicBezTo>
                    <a:pt x="989" y="174"/>
                    <a:pt x="990" y="174"/>
                    <a:pt x="990" y="175"/>
                  </a:cubicBezTo>
                  <a:cubicBezTo>
                    <a:pt x="991" y="175"/>
                    <a:pt x="991" y="175"/>
                    <a:pt x="992" y="175"/>
                  </a:cubicBezTo>
                  <a:cubicBezTo>
                    <a:pt x="993" y="175"/>
                    <a:pt x="994" y="175"/>
                    <a:pt x="994" y="175"/>
                  </a:cubicBezTo>
                  <a:cubicBezTo>
                    <a:pt x="993" y="175"/>
                    <a:pt x="993" y="175"/>
                    <a:pt x="993" y="174"/>
                  </a:cubicBezTo>
                  <a:cubicBezTo>
                    <a:pt x="993" y="174"/>
                    <a:pt x="994" y="173"/>
                    <a:pt x="994" y="173"/>
                  </a:cubicBezTo>
                  <a:cubicBezTo>
                    <a:pt x="994" y="173"/>
                    <a:pt x="994" y="173"/>
                    <a:pt x="994" y="173"/>
                  </a:cubicBezTo>
                  <a:cubicBezTo>
                    <a:pt x="995" y="172"/>
                    <a:pt x="996" y="172"/>
                    <a:pt x="996" y="172"/>
                  </a:cubicBezTo>
                  <a:cubicBezTo>
                    <a:pt x="997" y="172"/>
                    <a:pt x="998" y="173"/>
                    <a:pt x="999" y="173"/>
                  </a:cubicBezTo>
                  <a:cubicBezTo>
                    <a:pt x="999" y="174"/>
                    <a:pt x="1000" y="174"/>
                    <a:pt x="1000" y="174"/>
                  </a:cubicBezTo>
                  <a:cubicBezTo>
                    <a:pt x="1001" y="174"/>
                    <a:pt x="1002" y="174"/>
                    <a:pt x="1002" y="174"/>
                  </a:cubicBezTo>
                  <a:cubicBezTo>
                    <a:pt x="1002" y="174"/>
                    <a:pt x="1002" y="173"/>
                    <a:pt x="1003" y="173"/>
                  </a:cubicBezTo>
                  <a:cubicBezTo>
                    <a:pt x="1003" y="173"/>
                    <a:pt x="1004" y="173"/>
                    <a:pt x="1005" y="173"/>
                  </a:cubicBezTo>
                  <a:cubicBezTo>
                    <a:pt x="1005" y="173"/>
                    <a:pt x="1006" y="173"/>
                    <a:pt x="1006" y="173"/>
                  </a:cubicBezTo>
                  <a:cubicBezTo>
                    <a:pt x="1006" y="173"/>
                    <a:pt x="1006" y="173"/>
                    <a:pt x="1007" y="173"/>
                  </a:cubicBezTo>
                  <a:cubicBezTo>
                    <a:pt x="1007" y="173"/>
                    <a:pt x="1008" y="173"/>
                    <a:pt x="1008" y="173"/>
                  </a:cubicBezTo>
                  <a:cubicBezTo>
                    <a:pt x="1009" y="173"/>
                    <a:pt x="1009" y="172"/>
                    <a:pt x="1008" y="172"/>
                  </a:cubicBezTo>
                  <a:cubicBezTo>
                    <a:pt x="1008" y="172"/>
                    <a:pt x="1008" y="173"/>
                    <a:pt x="1007" y="172"/>
                  </a:cubicBezTo>
                  <a:cubicBezTo>
                    <a:pt x="1006" y="171"/>
                    <a:pt x="1007" y="171"/>
                    <a:pt x="1005" y="170"/>
                  </a:cubicBezTo>
                  <a:cubicBezTo>
                    <a:pt x="1004" y="170"/>
                    <a:pt x="1003" y="169"/>
                    <a:pt x="1002" y="169"/>
                  </a:cubicBezTo>
                  <a:cubicBezTo>
                    <a:pt x="1001" y="169"/>
                    <a:pt x="1001" y="169"/>
                    <a:pt x="1000" y="169"/>
                  </a:cubicBezTo>
                  <a:cubicBezTo>
                    <a:pt x="998" y="169"/>
                    <a:pt x="998" y="170"/>
                    <a:pt x="997" y="169"/>
                  </a:cubicBezTo>
                  <a:cubicBezTo>
                    <a:pt x="997" y="169"/>
                    <a:pt x="997" y="169"/>
                    <a:pt x="996" y="168"/>
                  </a:cubicBezTo>
                  <a:cubicBezTo>
                    <a:pt x="996" y="168"/>
                    <a:pt x="997" y="168"/>
                    <a:pt x="996" y="167"/>
                  </a:cubicBezTo>
                  <a:cubicBezTo>
                    <a:pt x="995" y="167"/>
                    <a:pt x="994" y="166"/>
                    <a:pt x="994" y="166"/>
                  </a:cubicBezTo>
                  <a:cubicBezTo>
                    <a:pt x="994" y="165"/>
                    <a:pt x="995" y="165"/>
                    <a:pt x="995" y="165"/>
                  </a:cubicBezTo>
                  <a:cubicBezTo>
                    <a:pt x="995" y="165"/>
                    <a:pt x="995" y="165"/>
                    <a:pt x="995" y="164"/>
                  </a:cubicBezTo>
                  <a:cubicBezTo>
                    <a:pt x="994" y="163"/>
                    <a:pt x="994" y="162"/>
                    <a:pt x="995" y="161"/>
                  </a:cubicBezTo>
                  <a:cubicBezTo>
                    <a:pt x="995" y="160"/>
                    <a:pt x="996" y="159"/>
                    <a:pt x="996" y="159"/>
                  </a:cubicBezTo>
                  <a:cubicBezTo>
                    <a:pt x="996" y="159"/>
                    <a:pt x="997" y="158"/>
                    <a:pt x="997" y="158"/>
                  </a:cubicBezTo>
                  <a:cubicBezTo>
                    <a:pt x="998" y="158"/>
                    <a:pt x="998" y="157"/>
                    <a:pt x="998" y="157"/>
                  </a:cubicBezTo>
                  <a:cubicBezTo>
                    <a:pt x="997" y="156"/>
                    <a:pt x="997" y="156"/>
                    <a:pt x="997" y="156"/>
                  </a:cubicBezTo>
                  <a:cubicBezTo>
                    <a:pt x="996" y="155"/>
                    <a:pt x="996" y="155"/>
                    <a:pt x="996" y="154"/>
                  </a:cubicBezTo>
                  <a:cubicBezTo>
                    <a:pt x="996" y="152"/>
                    <a:pt x="998" y="152"/>
                    <a:pt x="998" y="151"/>
                  </a:cubicBezTo>
                  <a:cubicBezTo>
                    <a:pt x="998" y="151"/>
                    <a:pt x="997" y="150"/>
                    <a:pt x="997" y="150"/>
                  </a:cubicBezTo>
                  <a:cubicBezTo>
                    <a:pt x="996" y="149"/>
                    <a:pt x="996" y="148"/>
                    <a:pt x="997" y="148"/>
                  </a:cubicBezTo>
                  <a:cubicBezTo>
                    <a:pt x="998" y="147"/>
                    <a:pt x="999" y="146"/>
                    <a:pt x="999" y="146"/>
                  </a:cubicBezTo>
                  <a:cubicBezTo>
                    <a:pt x="1000" y="147"/>
                    <a:pt x="1000" y="147"/>
                    <a:pt x="1001" y="147"/>
                  </a:cubicBezTo>
                  <a:cubicBezTo>
                    <a:pt x="1002" y="147"/>
                    <a:pt x="1003" y="148"/>
                    <a:pt x="1004" y="147"/>
                  </a:cubicBezTo>
                  <a:cubicBezTo>
                    <a:pt x="1004" y="146"/>
                    <a:pt x="1005" y="146"/>
                    <a:pt x="1005" y="146"/>
                  </a:cubicBezTo>
                  <a:cubicBezTo>
                    <a:pt x="1006" y="146"/>
                    <a:pt x="1006" y="147"/>
                    <a:pt x="1007" y="146"/>
                  </a:cubicBezTo>
                  <a:cubicBezTo>
                    <a:pt x="1008" y="146"/>
                    <a:pt x="1009" y="145"/>
                    <a:pt x="1009" y="145"/>
                  </a:cubicBezTo>
                  <a:cubicBezTo>
                    <a:pt x="1010" y="145"/>
                    <a:pt x="1011" y="146"/>
                    <a:pt x="1011" y="146"/>
                  </a:cubicBezTo>
                  <a:cubicBezTo>
                    <a:pt x="1012" y="146"/>
                    <a:pt x="1013" y="146"/>
                    <a:pt x="1013" y="147"/>
                  </a:cubicBezTo>
                  <a:cubicBezTo>
                    <a:pt x="1014" y="147"/>
                    <a:pt x="1015" y="147"/>
                    <a:pt x="1015" y="147"/>
                  </a:cubicBezTo>
                  <a:cubicBezTo>
                    <a:pt x="1015" y="148"/>
                    <a:pt x="1016" y="148"/>
                    <a:pt x="1016" y="147"/>
                  </a:cubicBezTo>
                  <a:cubicBezTo>
                    <a:pt x="1016" y="147"/>
                    <a:pt x="1017" y="147"/>
                    <a:pt x="1017" y="147"/>
                  </a:cubicBezTo>
                  <a:cubicBezTo>
                    <a:pt x="1017" y="147"/>
                    <a:pt x="1017" y="147"/>
                    <a:pt x="1017" y="146"/>
                  </a:cubicBezTo>
                  <a:cubicBezTo>
                    <a:pt x="1018" y="146"/>
                    <a:pt x="1018" y="145"/>
                    <a:pt x="1019" y="145"/>
                  </a:cubicBezTo>
                  <a:cubicBezTo>
                    <a:pt x="1019" y="146"/>
                    <a:pt x="1020" y="146"/>
                    <a:pt x="1020" y="147"/>
                  </a:cubicBezTo>
                  <a:cubicBezTo>
                    <a:pt x="1021" y="147"/>
                    <a:pt x="1021" y="148"/>
                    <a:pt x="1021" y="149"/>
                  </a:cubicBezTo>
                  <a:cubicBezTo>
                    <a:pt x="1022" y="150"/>
                    <a:pt x="1022" y="150"/>
                    <a:pt x="1022" y="151"/>
                  </a:cubicBezTo>
                  <a:cubicBezTo>
                    <a:pt x="1022" y="151"/>
                    <a:pt x="1022" y="152"/>
                    <a:pt x="1022" y="152"/>
                  </a:cubicBezTo>
                  <a:cubicBezTo>
                    <a:pt x="1023" y="152"/>
                    <a:pt x="1023" y="152"/>
                    <a:pt x="1024" y="153"/>
                  </a:cubicBezTo>
                  <a:cubicBezTo>
                    <a:pt x="1025" y="153"/>
                    <a:pt x="1025" y="154"/>
                    <a:pt x="1025" y="154"/>
                  </a:cubicBezTo>
                  <a:cubicBezTo>
                    <a:pt x="1025" y="155"/>
                    <a:pt x="1026" y="156"/>
                    <a:pt x="1026" y="155"/>
                  </a:cubicBezTo>
                  <a:cubicBezTo>
                    <a:pt x="1026" y="155"/>
                    <a:pt x="1027" y="154"/>
                    <a:pt x="1027" y="154"/>
                  </a:cubicBezTo>
                  <a:cubicBezTo>
                    <a:pt x="1028" y="154"/>
                    <a:pt x="1029" y="154"/>
                    <a:pt x="1029" y="155"/>
                  </a:cubicBezTo>
                  <a:cubicBezTo>
                    <a:pt x="1029" y="155"/>
                    <a:pt x="1029" y="156"/>
                    <a:pt x="1030" y="156"/>
                  </a:cubicBezTo>
                  <a:cubicBezTo>
                    <a:pt x="1030" y="157"/>
                    <a:pt x="1030" y="157"/>
                    <a:pt x="1031" y="157"/>
                  </a:cubicBezTo>
                  <a:cubicBezTo>
                    <a:pt x="1031" y="158"/>
                    <a:pt x="1031" y="158"/>
                    <a:pt x="1031" y="158"/>
                  </a:cubicBezTo>
                  <a:cubicBezTo>
                    <a:pt x="1032" y="159"/>
                    <a:pt x="1032" y="159"/>
                    <a:pt x="1032" y="159"/>
                  </a:cubicBezTo>
                  <a:cubicBezTo>
                    <a:pt x="1033" y="158"/>
                    <a:pt x="1033" y="157"/>
                    <a:pt x="1033" y="157"/>
                  </a:cubicBezTo>
                  <a:cubicBezTo>
                    <a:pt x="1034" y="157"/>
                    <a:pt x="1035" y="157"/>
                    <a:pt x="1035" y="157"/>
                  </a:cubicBezTo>
                  <a:cubicBezTo>
                    <a:pt x="1035" y="157"/>
                    <a:pt x="1035" y="157"/>
                    <a:pt x="1035" y="157"/>
                  </a:cubicBezTo>
                  <a:cubicBezTo>
                    <a:pt x="1035" y="157"/>
                    <a:pt x="1035" y="156"/>
                    <a:pt x="1035" y="155"/>
                  </a:cubicBezTo>
                  <a:cubicBezTo>
                    <a:pt x="1035" y="155"/>
                    <a:pt x="1036" y="154"/>
                    <a:pt x="1036" y="153"/>
                  </a:cubicBezTo>
                  <a:cubicBezTo>
                    <a:pt x="1036" y="152"/>
                    <a:pt x="1036" y="151"/>
                    <a:pt x="1036" y="151"/>
                  </a:cubicBezTo>
                  <a:cubicBezTo>
                    <a:pt x="1037" y="150"/>
                    <a:pt x="1037" y="149"/>
                    <a:pt x="1037" y="149"/>
                  </a:cubicBezTo>
                  <a:cubicBezTo>
                    <a:pt x="1037" y="148"/>
                    <a:pt x="1038" y="148"/>
                    <a:pt x="1039" y="148"/>
                  </a:cubicBezTo>
                  <a:cubicBezTo>
                    <a:pt x="1039" y="148"/>
                    <a:pt x="1040" y="148"/>
                    <a:pt x="1041" y="148"/>
                  </a:cubicBezTo>
                  <a:cubicBezTo>
                    <a:pt x="1041" y="148"/>
                    <a:pt x="1041" y="148"/>
                    <a:pt x="1041" y="149"/>
                  </a:cubicBezTo>
                  <a:cubicBezTo>
                    <a:pt x="1042" y="149"/>
                    <a:pt x="1043" y="149"/>
                    <a:pt x="1043" y="149"/>
                  </a:cubicBezTo>
                  <a:cubicBezTo>
                    <a:pt x="1044" y="149"/>
                    <a:pt x="1045" y="149"/>
                    <a:pt x="1044" y="148"/>
                  </a:cubicBezTo>
                  <a:cubicBezTo>
                    <a:pt x="1043" y="147"/>
                    <a:pt x="1043" y="147"/>
                    <a:pt x="1042" y="147"/>
                  </a:cubicBezTo>
                  <a:cubicBezTo>
                    <a:pt x="1041" y="147"/>
                    <a:pt x="1042" y="148"/>
                    <a:pt x="1041" y="148"/>
                  </a:cubicBezTo>
                  <a:cubicBezTo>
                    <a:pt x="1040" y="148"/>
                    <a:pt x="1040" y="148"/>
                    <a:pt x="1040" y="148"/>
                  </a:cubicBezTo>
                  <a:cubicBezTo>
                    <a:pt x="1040" y="147"/>
                    <a:pt x="1040" y="147"/>
                    <a:pt x="1040" y="146"/>
                  </a:cubicBezTo>
                  <a:cubicBezTo>
                    <a:pt x="1040" y="146"/>
                    <a:pt x="1039" y="145"/>
                    <a:pt x="1038" y="144"/>
                  </a:cubicBezTo>
                  <a:cubicBezTo>
                    <a:pt x="1038" y="144"/>
                    <a:pt x="1037" y="143"/>
                    <a:pt x="1036" y="143"/>
                  </a:cubicBezTo>
                  <a:cubicBezTo>
                    <a:pt x="1036" y="142"/>
                    <a:pt x="1036" y="141"/>
                    <a:pt x="1035" y="141"/>
                  </a:cubicBezTo>
                  <a:cubicBezTo>
                    <a:pt x="1034" y="141"/>
                    <a:pt x="1033" y="140"/>
                    <a:pt x="1034" y="140"/>
                  </a:cubicBezTo>
                  <a:cubicBezTo>
                    <a:pt x="1035" y="139"/>
                    <a:pt x="1035" y="139"/>
                    <a:pt x="1036" y="139"/>
                  </a:cubicBezTo>
                  <a:cubicBezTo>
                    <a:pt x="1037" y="139"/>
                    <a:pt x="1037" y="138"/>
                    <a:pt x="1039" y="138"/>
                  </a:cubicBezTo>
                  <a:cubicBezTo>
                    <a:pt x="1040" y="138"/>
                    <a:pt x="1042" y="138"/>
                    <a:pt x="1043" y="139"/>
                  </a:cubicBezTo>
                  <a:cubicBezTo>
                    <a:pt x="1043" y="139"/>
                    <a:pt x="1045" y="139"/>
                    <a:pt x="1047" y="139"/>
                  </a:cubicBezTo>
                  <a:cubicBezTo>
                    <a:pt x="1048" y="140"/>
                    <a:pt x="1048" y="140"/>
                    <a:pt x="1049" y="140"/>
                  </a:cubicBezTo>
                  <a:cubicBezTo>
                    <a:pt x="1050" y="140"/>
                    <a:pt x="1051" y="140"/>
                    <a:pt x="1052" y="140"/>
                  </a:cubicBezTo>
                  <a:cubicBezTo>
                    <a:pt x="1053" y="140"/>
                    <a:pt x="1053" y="140"/>
                    <a:pt x="1053" y="140"/>
                  </a:cubicBezTo>
                  <a:cubicBezTo>
                    <a:pt x="1052" y="140"/>
                    <a:pt x="1052" y="140"/>
                    <a:pt x="1051" y="140"/>
                  </a:cubicBezTo>
                  <a:cubicBezTo>
                    <a:pt x="1051" y="140"/>
                    <a:pt x="1051" y="140"/>
                    <a:pt x="1051" y="140"/>
                  </a:cubicBezTo>
                  <a:cubicBezTo>
                    <a:pt x="1051" y="141"/>
                    <a:pt x="1052" y="141"/>
                    <a:pt x="1052" y="141"/>
                  </a:cubicBezTo>
                  <a:cubicBezTo>
                    <a:pt x="1051" y="142"/>
                    <a:pt x="1051" y="141"/>
                    <a:pt x="1050" y="141"/>
                  </a:cubicBezTo>
                  <a:cubicBezTo>
                    <a:pt x="1049" y="141"/>
                    <a:pt x="1047" y="140"/>
                    <a:pt x="1046" y="140"/>
                  </a:cubicBezTo>
                  <a:cubicBezTo>
                    <a:pt x="1045" y="140"/>
                    <a:pt x="1044" y="140"/>
                    <a:pt x="1044" y="141"/>
                  </a:cubicBezTo>
                  <a:cubicBezTo>
                    <a:pt x="1044" y="141"/>
                    <a:pt x="1043" y="142"/>
                    <a:pt x="1044" y="142"/>
                  </a:cubicBezTo>
                  <a:cubicBezTo>
                    <a:pt x="1044" y="143"/>
                    <a:pt x="1044" y="144"/>
                    <a:pt x="1045" y="144"/>
                  </a:cubicBezTo>
                  <a:cubicBezTo>
                    <a:pt x="1046" y="145"/>
                    <a:pt x="1048" y="146"/>
                    <a:pt x="1048" y="146"/>
                  </a:cubicBezTo>
                  <a:cubicBezTo>
                    <a:pt x="1049" y="147"/>
                    <a:pt x="1049" y="147"/>
                    <a:pt x="1050" y="148"/>
                  </a:cubicBezTo>
                  <a:cubicBezTo>
                    <a:pt x="1050" y="149"/>
                    <a:pt x="1050" y="150"/>
                    <a:pt x="1051" y="150"/>
                  </a:cubicBezTo>
                  <a:cubicBezTo>
                    <a:pt x="1052" y="150"/>
                    <a:pt x="1053" y="151"/>
                    <a:pt x="1053" y="151"/>
                  </a:cubicBezTo>
                  <a:cubicBezTo>
                    <a:pt x="1054" y="152"/>
                    <a:pt x="1054" y="153"/>
                    <a:pt x="1053" y="153"/>
                  </a:cubicBezTo>
                  <a:cubicBezTo>
                    <a:pt x="1053" y="154"/>
                    <a:pt x="1053" y="154"/>
                    <a:pt x="1054" y="155"/>
                  </a:cubicBezTo>
                  <a:cubicBezTo>
                    <a:pt x="1054" y="155"/>
                    <a:pt x="1055" y="155"/>
                    <a:pt x="1056" y="155"/>
                  </a:cubicBezTo>
                  <a:cubicBezTo>
                    <a:pt x="1056" y="156"/>
                    <a:pt x="1056" y="156"/>
                    <a:pt x="1056" y="156"/>
                  </a:cubicBezTo>
                  <a:cubicBezTo>
                    <a:pt x="1055" y="156"/>
                    <a:pt x="1056" y="157"/>
                    <a:pt x="1055" y="157"/>
                  </a:cubicBezTo>
                  <a:cubicBezTo>
                    <a:pt x="1055" y="157"/>
                    <a:pt x="1056" y="158"/>
                    <a:pt x="1054" y="157"/>
                  </a:cubicBezTo>
                  <a:cubicBezTo>
                    <a:pt x="1053" y="157"/>
                    <a:pt x="1053" y="157"/>
                    <a:pt x="1052" y="158"/>
                  </a:cubicBezTo>
                  <a:cubicBezTo>
                    <a:pt x="1052" y="159"/>
                    <a:pt x="1052" y="159"/>
                    <a:pt x="1051" y="159"/>
                  </a:cubicBezTo>
                  <a:cubicBezTo>
                    <a:pt x="1050" y="160"/>
                    <a:pt x="1049" y="160"/>
                    <a:pt x="1049" y="160"/>
                  </a:cubicBezTo>
                  <a:cubicBezTo>
                    <a:pt x="1049" y="161"/>
                    <a:pt x="1048" y="162"/>
                    <a:pt x="1048" y="162"/>
                  </a:cubicBezTo>
                  <a:cubicBezTo>
                    <a:pt x="1049" y="162"/>
                    <a:pt x="1050" y="163"/>
                    <a:pt x="1050" y="164"/>
                  </a:cubicBezTo>
                  <a:cubicBezTo>
                    <a:pt x="1050" y="164"/>
                    <a:pt x="1049" y="164"/>
                    <a:pt x="1049" y="164"/>
                  </a:cubicBezTo>
                  <a:cubicBezTo>
                    <a:pt x="1048" y="165"/>
                    <a:pt x="1048" y="165"/>
                    <a:pt x="1048" y="166"/>
                  </a:cubicBezTo>
                  <a:cubicBezTo>
                    <a:pt x="1049" y="166"/>
                    <a:pt x="1049" y="166"/>
                    <a:pt x="1049" y="167"/>
                  </a:cubicBezTo>
                  <a:cubicBezTo>
                    <a:pt x="1049" y="169"/>
                    <a:pt x="1048" y="169"/>
                    <a:pt x="1048" y="170"/>
                  </a:cubicBezTo>
                  <a:cubicBezTo>
                    <a:pt x="1047" y="170"/>
                    <a:pt x="1047" y="170"/>
                    <a:pt x="1047" y="170"/>
                  </a:cubicBezTo>
                  <a:cubicBezTo>
                    <a:pt x="1047" y="171"/>
                    <a:pt x="1048" y="171"/>
                    <a:pt x="1047" y="172"/>
                  </a:cubicBezTo>
                  <a:cubicBezTo>
                    <a:pt x="1047" y="173"/>
                    <a:pt x="1046" y="174"/>
                    <a:pt x="1046" y="174"/>
                  </a:cubicBezTo>
                  <a:cubicBezTo>
                    <a:pt x="1046" y="174"/>
                    <a:pt x="1046" y="174"/>
                    <a:pt x="1046" y="175"/>
                  </a:cubicBezTo>
                  <a:cubicBezTo>
                    <a:pt x="1047" y="176"/>
                    <a:pt x="1047" y="176"/>
                    <a:pt x="1047" y="177"/>
                  </a:cubicBezTo>
                  <a:cubicBezTo>
                    <a:pt x="1047" y="178"/>
                    <a:pt x="1047" y="178"/>
                    <a:pt x="1047" y="179"/>
                  </a:cubicBezTo>
                  <a:cubicBezTo>
                    <a:pt x="1047" y="179"/>
                    <a:pt x="1048" y="180"/>
                    <a:pt x="1048" y="180"/>
                  </a:cubicBezTo>
                  <a:cubicBezTo>
                    <a:pt x="1048" y="181"/>
                    <a:pt x="1048" y="181"/>
                    <a:pt x="1047" y="182"/>
                  </a:cubicBezTo>
                  <a:cubicBezTo>
                    <a:pt x="1047" y="182"/>
                    <a:pt x="1046" y="183"/>
                    <a:pt x="1046" y="183"/>
                  </a:cubicBezTo>
                  <a:cubicBezTo>
                    <a:pt x="1046" y="184"/>
                    <a:pt x="1045" y="184"/>
                    <a:pt x="1046" y="185"/>
                  </a:cubicBezTo>
                  <a:cubicBezTo>
                    <a:pt x="1046" y="185"/>
                    <a:pt x="1047" y="186"/>
                    <a:pt x="1046" y="186"/>
                  </a:cubicBezTo>
                  <a:cubicBezTo>
                    <a:pt x="1046" y="186"/>
                    <a:pt x="1046" y="186"/>
                    <a:pt x="1045" y="185"/>
                  </a:cubicBezTo>
                  <a:cubicBezTo>
                    <a:pt x="1045" y="185"/>
                    <a:pt x="1045" y="185"/>
                    <a:pt x="1044" y="185"/>
                  </a:cubicBezTo>
                  <a:cubicBezTo>
                    <a:pt x="1043" y="185"/>
                    <a:pt x="1043" y="186"/>
                    <a:pt x="1042" y="186"/>
                  </a:cubicBezTo>
                  <a:cubicBezTo>
                    <a:pt x="1041" y="185"/>
                    <a:pt x="1041" y="185"/>
                    <a:pt x="1040" y="185"/>
                  </a:cubicBezTo>
                  <a:cubicBezTo>
                    <a:pt x="1040" y="186"/>
                    <a:pt x="1040" y="186"/>
                    <a:pt x="1040" y="186"/>
                  </a:cubicBezTo>
                  <a:cubicBezTo>
                    <a:pt x="1040" y="186"/>
                    <a:pt x="1041" y="186"/>
                    <a:pt x="1041" y="187"/>
                  </a:cubicBezTo>
                  <a:cubicBezTo>
                    <a:pt x="1041" y="188"/>
                    <a:pt x="1040" y="188"/>
                    <a:pt x="1039" y="187"/>
                  </a:cubicBezTo>
                  <a:cubicBezTo>
                    <a:pt x="1039" y="187"/>
                    <a:pt x="1038" y="187"/>
                    <a:pt x="1037" y="187"/>
                  </a:cubicBezTo>
                  <a:cubicBezTo>
                    <a:pt x="1037" y="187"/>
                    <a:pt x="1036" y="187"/>
                    <a:pt x="1036" y="188"/>
                  </a:cubicBezTo>
                  <a:cubicBezTo>
                    <a:pt x="1037" y="188"/>
                    <a:pt x="1038" y="189"/>
                    <a:pt x="1039" y="189"/>
                  </a:cubicBezTo>
                  <a:cubicBezTo>
                    <a:pt x="1040" y="189"/>
                    <a:pt x="1040" y="189"/>
                    <a:pt x="1041" y="190"/>
                  </a:cubicBezTo>
                  <a:cubicBezTo>
                    <a:pt x="1042" y="191"/>
                    <a:pt x="1042" y="192"/>
                    <a:pt x="1042" y="193"/>
                  </a:cubicBezTo>
                  <a:cubicBezTo>
                    <a:pt x="1042" y="194"/>
                    <a:pt x="1042" y="194"/>
                    <a:pt x="1042" y="194"/>
                  </a:cubicBezTo>
                  <a:cubicBezTo>
                    <a:pt x="1042" y="195"/>
                    <a:pt x="1042" y="195"/>
                    <a:pt x="1042" y="196"/>
                  </a:cubicBezTo>
                  <a:cubicBezTo>
                    <a:pt x="1041" y="197"/>
                    <a:pt x="1041" y="197"/>
                    <a:pt x="1041" y="198"/>
                  </a:cubicBezTo>
                  <a:cubicBezTo>
                    <a:pt x="1041" y="199"/>
                    <a:pt x="1042" y="200"/>
                    <a:pt x="1042" y="201"/>
                  </a:cubicBezTo>
                  <a:cubicBezTo>
                    <a:pt x="1043" y="201"/>
                    <a:pt x="1045" y="204"/>
                    <a:pt x="1046" y="207"/>
                  </a:cubicBezTo>
                  <a:cubicBezTo>
                    <a:pt x="1048" y="209"/>
                    <a:pt x="1051" y="213"/>
                    <a:pt x="1053" y="214"/>
                  </a:cubicBezTo>
                  <a:cubicBezTo>
                    <a:pt x="1055" y="216"/>
                    <a:pt x="1066" y="226"/>
                    <a:pt x="1067" y="227"/>
                  </a:cubicBezTo>
                  <a:cubicBezTo>
                    <a:pt x="1068" y="227"/>
                    <a:pt x="1080" y="238"/>
                    <a:pt x="1081" y="240"/>
                  </a:cubicBezTo>
                  <a:cubicBezTo>
                    <a:pt x="1083" y="241"/>
                    <a:pt x="1090" y="245"/>
                    <a:pt x="1091" y="247"/>
                  </a:cubicBezTo>
                  <a:cubicBezTo>
                    <a:pt x="1092" y="248"/>
                    <a:pt x="1094" y="251"/>
                    <a:pt x="1095" y="252"/>
                  </a:cubicBezTo>
                  <a:cubicBezTo>
                    <a:pt x="1097" y="254"/>
                    <a:pt x="1098" y="255"/>
                    <a:pt x="1098" y="255"/>
                  </a:cubicBezTo>
                  <a:cubicBezTo>
                    <a:pt x="1099" y="256"/>
                    <a:pt x="1101" y="256"/>
                    <a:pt x="1102" y="257"/>
                  </a:cubicBezTo>
                  <a:cubicBezTo>
                    <a:pt x="1102" y="258"/>
                    <a:pt x="1103" y="258"/>
                    <a:pt x="1103" y="259"/>
                  </a:cubicBezTo>
                  <a:cubicBezTo>
                    <a:pt x="1103" y="259"/>
                    <a:pt x="1103" y="259"/>
                    <a:pt x="1104" y="259"/>
                  </a:cubicBezTo>
                  <a:cubicBezTo>
                    <a:pt x="1104" y="258"/>
                    <a:pt x="1104" y="259"/>
                    <a:pt x="1104" y="258"/>
                  </a:cubicBezTo>
                  <a:cubicBezTo>
                    <a:pt x="1104" y="257"/>
                    <a:pt x="1105" y="256"/>
                    <a:pt x="1106" y="254"/>
                  </a:cubicBezTo>
                  <a:cubicBezTo>
                    <a:pt x="1106" y="253"/>
                    <a:pt x="1106" y="253"/>
                    <a:pt x="1107" y="252"/>
                  </a:cubicBezTo>
                  <a:cubicBezTo>
                    <a:pt x="1107" y="252"/>
                    <a:pt x="1108" y="249"/>
                    <a:pt x="1108" y="249"/>
                  </a:cubicBezTo>
                  <a:cubicBezTo>
                    <a:pt x="1107" y="248"/>
                    <a:pt x="1107" y="247"/>
                    <a:pt x="1107" y="247"/>
                  </a:cubicBezTo>
                  <a:cubicBezTo>
                    <a:pt x="1106" y="246"/>
                    <a:pt x="1106" y="245"/>
                    <a:pt x="1106" y="244"/>
                  </a:cubicBezTo>
                  <a:cubicBezTo>
                    <a:pt x="1105" y="243"/>
                    <a:pt x="1105" y="243"/>
                    <a:pt x="1104" y="242"/>
                  </a:cubicBezTo>
                  <a:cubicBezTo>
                    <a:pt x="1103" y="241"/>
                    <a:pt x="1102" y="241"/>
                    <a:pt x="1102" y="240"/>
                  </a:cubicBezTo>
                  <a:cubicBezTo>
                    <a:pt x="1101" y="240"/>
                    <a:pt x="1100" y="239"/>
                    <a:pt x="1100" y="239"/>
                  </a:cubicBezTo>
                  <a:cubicBezTo>
                    <a:pt x="1099" y="238"/>
                    <a:pt x="1099" y="238"/>
                    <a:pt x="1099" y="238"/>
                  </a:cubicBezTo>
                  <a:cubicBezTo>
                    <a:pt x="1099" y="238"/>
                    <a:pt x="1099" y="237"/>
                    <a:pt x="1100" y="237"/>
                  </a:cubicBezTo>
                  <a:cubicBezTo>
                    <a:pt x="1101" y="238"/>
                    <a:pt x="1101" y="237"/>
                    <a:pt x="1102" y="237"/>
                  </a:cubicBezTo>
                  <a:cubicBezTo>
                    <a:pt x="1103" y="236"/>
                    <a:pt x="1104" y="235"/>
                    <a:pt x="1105" y="235"/>
                  </a:cubicBezTo>
                  <a:cubicBezTo>
                    <a:pt x="1105" y="235"/>
                    <a:pt x="1106" y="235"/>
                    <a:pt x="1107" y="235"/>
                  </a:cubicBezTo>
                  <a:cubicBezTo>
                    <a:pt x="1108" y="236"/>
                    <a:pt x="1108" y="236"/>
                    <a:pt x="1108" y="236"/>
                  </a:cubicBezTo>
                  <a:cubicBezTo>
                    <a:pt x="1109" y="236"/>
                    <a:pt x="1110" y="236"/>
                    <a:pt x="1110" y="237"/>
                  </a:cubicBezTo>
                  <a:cubicBezTo>
                    <a:pt x="1111" y="237"/>
                    <a:pt x="1112" y="237"/>
                    <a:pt x="1111" y="237"/>
                  </a:cubicBezTo>
                  <a:cubicBezTo>
                    <a:pt x="1111" y="237"/>
                    <a:pt x="1110" y="236"/>
                    <a:pt x="1109" y="235"/>
                  </a:cubicBezTo>
                  <a:cubicBezTo>
                    <a:pt x="1108" y="234"/>
                    <a:pt x="1107" y="234"/>
                    <a:pt x="1106" y="233"/>
                  </a:cubicBezTo>
                  <a:cubicBezTo>
                    <a:pt x="1105" y="232"/>
                    <a:pt x="1104" y="231"/>
                    <a:pt x="1103" y="230"/>
                  </a:cubicBezTo>
                  <a:cubicBezTo>
                    <a:pt x="1102" y="229"/>
                    <a:pt x="1101" y="227"/>
                    <a:pt x="1100" y="227"/>
                  </a:cubicBezTo>
                  <a:cubicBezTo>
                    <a:pt x="1100" y="226"/>
                    <a:pt x="1100" y="225"/>
                    <a:pt x="1101" y="224"/>
                  </a:cubicBezTo>
                  <a:cubicBezTo>
                    <a:pt x="1101" y="224"/>
                    <a:pt x="1101" y="223"/>
                    <a:pt x="1102" y="222"/>
                  </a:cubicBezTo>
                  <a:cubicBezTo>
                    <a:pt x="1102" y="222"/>
                    <a:pt x="1103" y="221"/>
                    <a:pt x="1103" y="221"/>
                  </a:cubicBezTo>
                  <a:cubicBezTo>
                    <a:pt x="1104" y="221"/>
                    <a:pt x="1105" y="221"/>
                    <a:pt x="1105" y="221"/>
                  </a:cubicBezTo>
                  <a:cubicBezTo>
                    <a:pt x="1105" y="221"/>
                    <a:pt x="1106" y="222"/>
                    <a:pt x="1106" y="222"/>
                  </a:cubicBezTo>
                  <a:cubicBezTo>
                    <a:pt x="1107" y="222"/>
                    <a:pt x="1107" y="222"/>
                    <a:pt x="1108" y="222"/>
                  </a:cubicBezTo>
                  <a:cubicBezTo>
                    <a:pt x="1108" y="222"/>
                    <a:pt x="1109" y="222"/>
                    <a:pt x="1109" y="222"/>
                  </a:cubicBezTo>
                  <a:cubicBezTo>
                    <a:pt x="1110" y="222"/>
                    <a:pt x="1110" y="222"/>
                    <a:pt x="1110" y="221"/>
                  </a:cubicBezTo>
                  <a:cubicBezTo>
                    <a:pt x="1110" y="221"/>
                    <a:pt x="1111" y="221"/>
                    <a:pt x="1111" y="220"/>
                  </a:cubicBezTo>
                  <a:cubicBezTo>
                    <a:pt x="1111" y="219"/>
                    <a:pt x="1112" y="219"/>
                    <a:pt x="1110" y="218"/>
                  </a:cubicBezTo>
                  <a:cubicBezTo>
                    <a:pt x="1109" y="217"/>
                    <a:pt x="1109" y="217"/>
                    <a:pt x="1106" y="216"/>
                  </a:cubicBezTo>
                  <a:cubicBezTo>
                    <a:pt x="1104" y="215"/>
                    <a:pt x="1104" y="215"/>
                    <a:pt x="1102" y="214"/>
                  </a:cubicBezTo>
                  <a:cubicBezTo>
                    <a:pt x="1100" y="212"/>
                    <a:pt x="1099" y="210"/>
                    <a:pt x="1099" y="210"/>
                  </a:cubicBezTo>
                  <a:cubicBezTo>
                    <a:pt x="1098" y="209"/>
                    <a:pt x="1098" y="208"/>
                    <a:pt x="1098" y="207"/>
                  </a:cubicBezTo>
                  <a:cubicBezTo>
                    <a:pt x="1097" y="206"/>
                    <a:pt x="1097" y="205"/>
                    <a:pt x="1097" y="205"/>
                  </a:cubicBezTo>
                  <a:cubicBezTo>
                    <a:pt x="1097" y="204"/>
                    <a:pt x="1098" y="204"/>
                    <a:pt x="1098" y="204"/>
                  </a:cubicBezTo>
                  <a:cubicBezTo>
                    <a:pt x="1098" y="203"/>
                    <a:pt x="1098" y="203"/>
                    <a:pt x="1098" y="203"/>
                  </a:cubicBezTo>
                  <a:cubicBezTo>
                    <a:pt x="1097" y="203"/>
                    <a:pt x="1098" y="202"/>
                    <a:pt x="1098" y="202"/>
                  </a:cubicBezTo>
                  <a:cubicBezTo>
                    <a:pt x="1099" y="203"/>
                    <a:pt x="1098" y="203"/>
                    <a:pt x="1099" y="203"/>
                  </a:cubicBezTo>
                  <a:cubicBezTo>
                    <a:pt x="1100" y="204"/>
                    <a:pt x="1100" y="204"/>
                    <a:pt x="1101" y="204"/>
                  </a:cubicBezTo>
                  <a:cubicBezTo>
                    <a:pt x="1101" y="204"/>
                    <a:pt x="1101" y="205"/>
                    <a:pt x="1102" y="205"/>
                  </a:cubicBezTo>
                  <a:cubicBezTo>
                    <a:pt x="1102" y="205"/>
                    <a:pt x="1103" y="206"/>
                    <a:pt x="1104" y="206"/>
                  </a:cubicBezTo>
                  <a:cubicBezTo>
                    <a:pt x="1104" y="206"/>
                    <a:pt x="1105" y="206"/>
                    <a:pt x="1105" y="206"/>
                  </a:cubicBezTo>
                  <a:cubicBezTo>
                    <a:pt x="1105" y="205"/>
                    <a:pt x="1106" y="205"/>
                    <a:pt x="1106" y="205"/>
                  </a:cubicBezTo>
                  <a:cubicBezTo>
                    <a:pt x="1106" y="205"/>
                    <a:pt x="1105" y="204"/>
                    <a:pt x="1104" y="203"/>
                  </a:cubicBezTo>
                  <a:cubicBezTo>
                    <a:pt x="1103" y="202"/>
                    <a:pt x="1102" y="201"/>
                    <a:pt x="1101" y="201"/>
                  </a:cubicBezTo>
                  <a:cubicBezTo>
                    <a:pt x="1100" y="200"/>
                    <a:pt x="1100" y="199"/>
                    <a:pt x="1099" y="199"/>
                  </a:cubicBezTo>
                  <a:cubicBezTo>
                    <a:pt x="1097" y="199"/>
                    <a:pt x="1097" y="199"/>
                    <a:pt x="1095" y="198"/>
                  </a:cubicBezTo>
                  <a:cubicBezTo>
                    <a:pt x="1094" y="198"/>
                    <a:pt x="1094" y="197"/>
                    <a:pt x="1093" y="196"/>
                  </a:cubicBezTo>
                  <a:cubicBezTo>
                    <a:pt x="1091" y="195"/>
                    <a:pt x="1090" y="194"/>
                    <a:pt x="1090" y="193"/>
                  </a:cubicBezTo>
                  <a:cubicBezTo>
                    <a:pt x="1089" y="193"/>
                    <a:pt x="1089" y="192"/>
                    <a:pt x="1089" y="192"/>
                  </a:cubicBezTo>
                  <a:cubicBezTo>
                    <a:pt x="1089" y="191"/>
                    <a:pt x="1089" y="191"/>
                    <a:pt x="1089" y="191"/>
                  </a:cubicBezTo>
                  <a:cubicBezTo>
                    <a:pt x="1089" y="190"/>
                    <a:pt x="1089" y="189"/>
                    <a:pt x="1088" y="189"/>
                  </a:cubicBezTo>
                  <a:cubicBezTo>
                    <a:pt x="1088" y="188"/>
                    <a:pt x="1089" y="188"/>
                    <a:pt x="1087" y="187"/>
                  </a:cubicBezTo>
                  <a:cubicBezTo>
                    <a:pt x="1085" y="186"/>
                    <a:pt x="1084" y="187"/>
                    <a:pt x="1083" y="187"/>
                  </a:cubicBezTo>
                  <a:cubicBezTo>
                    <a:pt x="1082" y="186"/>
                    <a:pt x="1081" y="185"/>
                    <a:pt x="1081" y="186"/>
                  </a:cubicBezTo>
                  <a:cubicBezTo>
                    <a:pt x="1081" y="187"/>
                    <a:pt x="1080" y="187"/>
                    <a:pt x="1081" y="187"/>
                  </a:cubicBezTo>
                  <a:cubicBezTo>
                    <a:pt x="1082" y="188"/>
                    <a:pt x="1082" y="188"/>
                    <a:pt x="1082" y="188"/>
                  </a:cubicBezTo>
                  <a:cubicBezTo>
                    <a:pt x="1082" y="188"/>
                    <a:pt x="1081" y="189"/>
                    <a:pt x="1081" y="188"/>
                  </a:cubicBezTo>
                  <a:cubicBezTo>
                    <a:pt x="1081" y="188"/>
                    <a:pt x="1080" y="187"/>
                    <a:pt x="1080" y="187"/>
                  </a:cubicBezTo>
                  <a:cubicBezTo>
                    <a:pt x="1079" y="187"/>
                    <a:pt x="1077" y="186"/>
                    <a:pt x="1076" y="186"/>
                  </a:cubicBezTo>
                  <a:cubicBezTo>
                    <a:pt x="1075" y="186"/>
                    <a:pt x="1075" y="185"/>
                    <a:pt x="1074" y="184"/>
                  </a:cubicBezTo>
                  <a:cubicBezTo>
                    <a:pt x="1073" y="183"/>
                    <a:pt x="1072" y="182"/>
                    <a:pt x="1072" y="181"/>
                  </a:cubicBezTo>
                  <a:cubicBezTo>
                    <a:pt x="1071" y="181"/>
                    <a:pt x="1071" y="180"/>
                    <a:pt x="1072" y="179"/>
                  </a:cubicBezTo>
                  <a:cubicBezTo>
                    <a:pt x="1072" y="177"/>
                    <a:pt x="1073" y="177"/>
                    <a:pt x="1072" y="177"/>
                  </a:cubicBezTo>
                  <a:cubicBezTo>
                    <a:pt x="1072" y="176"/>
                    <a:pt x="1072" y="176"/>
                    <a:pt x="1072" y="175"/>
                  </a:cubicBezTo>
                  <a:cubicBezTo>
                    <a:pt x="1072" y="174"/>
                    <a:pt x="1073" y="174"/>
                    <a:pt x="1072" y="173"/>
                  </a:cubicBezTo>
                  <a:cubicBezTo>
                    <a:pt x="1071" y="172"/>
                    <a:pt x="1071" y="172"/>
                    <a:pt x="1070" y="171"/>
                  </a:cubicBezTo>
                  <a:cubicBezTo>
                    <a:pt x="1069" y="170"/>
                    <a:pt x="1069" y="170"/>
                    <a:pt x="1068" y="169"/>
                  </a:cubicBezTo>
                  <a:cubicBezTo>
                    <a:pt x="1067" y="168"/>
                    <a:pt x="1067" y="168"/>
                    <a:pt x="1067" y="167"/>
                  </a:cubicBezTo>
                  <a:cubicBezTo>
                    <a:pt x="1066" y="167"/>
                    <a:pt x="1066" y="166"/>
                    <a:pt x="1066" y="166"/>
                  </a:cubicBezTo>
                  <a:cubicBezTo>
                    <a:pt x="1067" y="166"/>
                    <a:pt x="1067" y="166"/>
                    <a:pt x="1068" y="166"/>
                  </a:cubicBezTo>
                  <a:cubicBezTo>
                    <a:pt x="1069" y="165"/>
                    <a:pt x="1069" y="165"/>
                    <a:pt x="1070" y="165"/>
                  </a:cubicBezTo>
                  <a:cubicBezTo>
                    <a:pt x="1070" y="166"/>
                    <a:pt x="1071" y="167"/>
                    <a:pt x="1071" y="166"/>
                  </a:cubicBezTo>
                  <a:cubicBezTo>
                    <a:pt x="1071" y="166"/>
                    <a:pt x="1071" y="166"/>
                    <a:pt x="1072" y="165"/>
                  </a:cubicBezTo>
                  <a:cubicBezTo>
                    <a:pt x="1072" y="165"/>
                    <a:pt x="1073" y="165"/>
                    <a:pt x="1074" y="165"/>
                  </a:cubicBezTo>
                  <a:cubicBezTo>
                    <a:pt x="1075" y="165"/>
                    <a:pt x="1074" y="165"/>
                    <a:pt x="1076" y="166"/>
                  </a:cubicBezTo>
                  <a:cubicBezTo>
                    <a:pt x="1077" y="167"/>
                    <a:pt x="1077" y="168"/>
                    <a:pt x="1078" y="167"/>
                  </a:cubicBezTo>
                  <a:cubicBezTo>
                    <a:pt x="1078" y="167"/>
                    <a:pt x="1079" y="167"/>
                    <a:pt x="1079" y="166"/>
                  </a:cubicBezTo>
                  <a:cubicBezTo>
                    <a:pt x="1078" y="166"/>
                    <a:pt x="1078" y="165"/>
                    <a:pt x="1077" y="165"/>
                  </a:cubicBezTo>
                  <a:cubicBezTo>
                    <a:pt x="1077" y="164"/>
                    <a:pt x="1076" y="164"/>
                    <a:pt x="1076" y="164"/>
                  </a:cubicBezTo>
                  <a:cubicBezTo>
                    <a:pt x="1076" y="164"/>
                    <a:pt x="1076" y="163"/>
                    <a:pt x="1076" y="163"/>
                  </a:cubicBezTo>
                  <a:cubicBezTo>
                    <a:pt x="1077" y="164"/>
                    <a:pt x="1077" y="164"/>
                    <a:pt x="1078" y="164"/>
                  </a:cubicBezTo>
                  <a:cubicBezTo>
                    <a:pt x="1079" y="163"/>
                    <a:pt x="1080" y="162"/>
                    <a:pt x="1080" y="162"/>
                  </a:cubicBezTo>
                  <a:cubicBezTo>
                    <a:pt x="1080" y="162"/>
                    <a:pt x="1081" y="160"/>
                    <a:pt x="1081" y="161"/>
                  </a:cubicBezTo>
                  <a:cubicBezTo>
                    <a:pt x="1082" y="162"/>
                    <a:pt x="1082" y="162"/>
                    <a:pt x="1083" y="162"/>
                  </a:cubicBezTo>
                  <a:cubicBezTo>
                    <a:pt x="1084" y="163"/>
                    <a:pt x="1084" y="162"/>
                    <a:pt x="1085" y="164"/>
                  </a:cubicBezTo>
                  <a:cubicBezTo>
                    <a:pt x="1085" y="165"/>
                    <a:pt x="1085" y="165"/>
                    <a:pt x="1086" y="166"/>
                  </a:cubicBezTo>
                  <a:cubicBezTo>
                    <a:pt x="1087" y="167"/>
                    <a:pt x="1088" y="168"/>
                    <a:pt x="1088" y="167"/>
                  </a:cubicBezTo>
                  <a:cubicBezTo>
                    <a:pt x="1089" y="167"/>
                    <a:pt x="1089" y="165"/>
                    <a:pt x="1089" y="164"/>
                  </a:cubicBezTo>
                  <a:cubicBezTo>
                    <a:pt x="1089" y="163"/>
                    <a:pt x="1088" y="162"/>
                    <a:pt x="1089" y="162"/>
                  </a:cubicBezTo>
                  <a:cubicBezTo>
                    <a:pt x="1090" y="161"/>
                    <a:pt x="1089" y="162"/>
                    <a:pt x="1091" y="161"/>
                  </a:cubicBezTo>
                  <a:cubicBezTo>
                    <a:pt x="1092" y="161"/>
                    <a:pt x="1091" y="161"/>
                    <a:pt x="1093" y="160"/>
                  </a:cubicBezTo>
                  <a:cubicBezTo>
                    <a:pt x="1095" y="160"/>
                    <a:pt x="1095" y="159"/>
                    <a:pt x="1096" y="159"/>
                  </a:cubicBezTo>
                  <a:cubicBezTo>
                    <a:pt x="1098" y="160"/>
                    <a:pt x="1098" y="160"/>
                    <a:pt x="1099" y="160"/>
                  </a:cubicBezTo>
                  <a:cubicBezTo>
                    <a:pt x="1100" y="160"/>
                    <a:pt x="1100" y="160"/>
                    <a:pt x="1101" y="160"/>
                  </a:cubicBezTo>
                  <a:cubicBezTo>
                    <a:pt x="1102" y="160"/>
                    <a:pt x="1102" y="160"/>
                    <a:pt x="1104" y="160"/>
                  </a:cubicBezTo>
                  <a:cubicBezTo>
                    <a:pt x="1105" y="160"/>
                    <a:pt x="1104" y="160"/>
                    <a:pt x="1106" y="161"/>
                  </a:cubicBezTo>
                  <a:cubicBezTo>
                    <a:pt x="1108" y="161"/>
                    <a:pt x="1111" y="163"/>
                    <a:pt x="1113" y="164"/>
                  </a:cubicBezTo>
                  <a:cubicBezTo>
                    <a:pt x="1115" y="165"/>
                    <a:pt x="1115" y="165"/>
                    <a:pt x="1116" y="166"/>
                  </a:cubicBezTo>
                  <a:cubicBezTo>
                    <a:pt x="1116" y="166"/>
                    <a:pt x="1117" y="166"/>
                    <a:pt x="1117" y="166"/>
                  </a:cubicBezTo>
                  <a:cubicBezTo>
                    <a:pt x="1118" y="166"/>
                    <a:pt x="1119" y="167"/>
                    <a:pt x="1119" y="166"/>
                  </a:cubicBezTo>
                  <a:cubicBezTo>
                    <a:pt x="1119" y="166"/>
                    <a:pt x="1119" y="166"/>
                    <a:pt x="1119" y="165"/>
                  </a:cubicBezTo>
                  <a:cubicBezTo>
                    <a:pt x="1118" y="165"/>
                    <a:pt x="1118" y="165"/>
                    <a:pt x="1118" y="165"/>
                  </a:cubicBezTo>
                  <a:cubicBezTo>
                    <a:pt x="1117" y="164"/>
                    <a:pt x="1117" y="163"/>
                    <a:pt x="1116" y="162"/>
                  </a:cubicBezTo>
                  <a:cubicBezTo>
                    <a:pt x="1115" y="161"/>
                    <a:pt x="1115" y="162"/>
                    <a:pt x="1115" y="161"/>
                  </a:cubicBezTo>
                  <a:cubicBezTo>
                    <a:pt x="1115" y="161"/>
                    <a:pt x="1116" y="161"/>
                    <a:pt x="1117" y="161"/>
                  </a:cubicBezTo>
                  <a:cubicBezTo>
                    <a:pt x="1117" y="160"/>
                    <a:pt x="1118" y="160"/>
                    <a:pt x="1118" y="160"/>
                  </a:cubicBezTo>
                  <a:cubicBezTo>
                    <a:pt x="1118" y="159"/>
                    <a:pt x="1118" y="159"/>
                    <a:pt x="1118" y="159"/>
                  </a:cubicBezTo>
                  <a:cubicBezTo>
                    <a:pt x="1118" y="158"/>
                    <a:pt x="1118" y="158"/>
                    <a:pt x="1119" y="158"/>
                  </a:cubicBezTo>
                  <a:cubicBezTo>
                    <a:pt x="1120" y="157"/>
                    <a:pt x="1119" y="157"/>
                    <a:pt x="1120" y="157"/>
                  </a:cubicBezTo>
                  <a:cubicBezTo>
                    <a:pt x="1121" y="156"/>
                    <a:pt x="1121" y="156"/>
                    <a:pt x="1122" y="156"/>
                  </a:cubicBezTo>
                  <a:cubicBezTo>
                    <a:pt x="1122" y="156"/>
                    <a:pt x="1122" y="155"/>
                    <a:pt x="1122" y="155"/>
                  </a:cubicBezTo>
                  <a:cubicBezTo>
                    <a:pt x="1122" y="155"/>
                    <a:pt x="1122" y="154"/>
                    <a:pt x="1122" y="154"/>
                  </a:cubicBezTo>
                  <a:cubicBezTo>
                    <a:pt x="1122" y="154"/>
                    <a:pt x="1121" y="155"/>
                    <a:pt x="1121" y="155"/>
                  </a:cubicBezTo>
                  <a:cubicBezTo>
                    <a:pt x="1120" y="155"/>
                    <a:pt x="1120" y="155"/>
                    <a:pt x="1120" y="155"/>
                  </a:cubicBezTo>
                  <a:cubicBezTo>
                    <a:pt x="1120" y="156"/>
                    <a:pt x="1119" y="156"/>
                    <a:pt x="1119" y="156"/>
                  </a:cubicBezTo>
                  <a:cubicBezTo>
                    <a:pt x="1119" y="156"/>
                    <a:pt x="1119" y="155"/>
                    <a:pt x="1119" y="155"/>
                  </a:cubicBezTo>
                  <a:cubicBezTo>
                    <a:pt x="1119" y="155"/>
                    <a:pt x="1119" y="155"/>
                    <a:pt x="1120" y="155"/>
                  </a:cubicBezTo>
                  <a:cubicBezTo>
                    <a:pt x="1120" y="155"/>
                    <a:pt x="1120" y="155"/>
                    <a:pt x="1120" y="155"/>
                  </a:cubicBezTo>
                  <a:cubicBezTo>
                    <a:pt x="1120" y="154"/>
                    <a:pt x="1120" y="154"/>
                    <a:pt x="1120" y="154"/>
                  </a:cubicBezTo>
                  <a:cubicBezTo>
                    <a:pt x="1120" y="154"/>
                    <a:pt x="1119" y="153"/>
                    <a:pt x="1120" y="154"/>
                  </a:cubicBezTo>
                  <a:cubicBezTo>
                    <a:pt x="1120" y="154"/>
                    <a:pt x="1121" y="154"/>
                    <a:pt x="1121" y="154"/>
                  </a:cubicBezTo>
                  <a:cubicBezTo>
                    <a:pt x="1121" y="154"/>
                    <a:pt x="1122" y="154"/>
                    <a:pt x="1122" y="154"/>
                  </a:cubicBezTo>
                  <a:cubicBezTo>
                    <a:pt x="1122" y="153"/>
                    <a:pt x="1122" y="153"/>
                    <a:pt x="1122" y="153"/>
                  </a:cubicBezTo>
                  <a:cubicBezTo>
                    <a:pt x="1121" y="153"/>
                    <a:pt x="1121" y="152"/>
                    <a:pt x="1121" y="152"/>
                  </a:cubicBezTo>
                  <a:cubicBezTo>
                    <a:pt x="1121" y="152"/>
                    <a:pt x="1120" y="151"/>
                    <a:pt x="1120" y="151"/>
                  </a:cubicBezTo>
                  <a:cubicBezTo>
                    <a:pt x="1119" y="151"/>
                    <a:pt x="1119" y="151"/>
                    <a:pt x="1119" y="151"/>
                  </a:cubicBezTo>
                  <a:cubicBezTo>
                    <a:pt x="1120" y="151"/>
                    <a:pt x="1120" y="151"/>
                    <a:pt x="1120" y="151"/>
                  </a:cubicBezTo>
                  <a:cubicBezTo>
                    <a:pt x="1120" y="151"/>
                    <a:pt x="1121" y="152"/>
                    <a:pt x="1121" y="152"/>
                  </a:cubicBezTo>
                  <a:cubicBezTo>
                    <a:pt x="1121" y="152"/>
                    <a:pt x="1121" y="152"/>
                    <a:pt x="1122" y="152"/>
                  </a:cubicBezTo>
                  <a:cubicBezTo>
                    <a:pt x="1122" y="152"/>
                    <a:pt x="1122" y="152"/>
                    <a:pt x="1122" y="152"/>
                  </a:cubicBezTo>
                  <a:cubicBezTo>
                    <a:pt x="1123" y="152"/>
                    <a:pt x="1123" y="152"/>
                    <a:pt x="1123" y="152"/>
                  </a:cubicBezTo>
                  <a:cubicBezTo>
                    <a:pt x="1123" y="152"/>
                    <a:pt x="1123" y="151"/>
                    <a:pt x="1123" y="151"/>
                  </a:cubicBezTo>
                  <a:cubicBezTo>
                    <a:pt x="1123" y="151"/>
                    <a:pt x="1124" y="150"/>
                    <a:pt x="1123" y="150"/>
                  </a:cubicBezTo>
                  <a:cubicBezTo>
                    <a:pt x="1123" y="150"/>
                    <a:pt x="1123" y="149"/>
                    <a:pt x="1123" y="149"/>
                  </a:cubicBezTo>
                  <a:cubicBezTo>
                    <a:pt x="1122" y="149"/>
                    <a:pt x="1122" y="149"/>
                    <a:pt x="1122" y="148"/>
                  </a:cubicBezTo>
                  <a:cubicBezTo>
                    <a:pt x="1122" y="148"/>
                    <a:pt x="1123" y="148"/>
                    <a:pt x="1123" y="148"/>
                  </a:cubicBezTo>
                  <a:cubicBezTo>
                    <a:pt x="1123" y="149"/>
                    <a:pt x="1123" y="149"/>
                    <a:pt x="1124" y="149"/>
                  </a:cubicBezTo>
                  <a:cubicBezTo>
                    <a:pt x="1124" y="149"/>
                    <a:pt x="1125" y="149"/>
                    <a:pt x="1125" y="149"/>
                  </a:cubicBezTo>
                  <a:cubicBezTo>
                    <a:pt x="1125" y="149"/>
                    <a:pt x="1126" y="149"/>
                    <a:pt x="1126" y="148"/>
                  </a:cubicBezTo>
                  <a:cubicBezTo>
                    <a:pt x="1126" y="148"/>
                    <a:pt x="1126" y="148"/>
                    <a:pt x="1126" y="148"/>
                  </a:cubicBezTo>
                  <a:cubicBezTo>
                    <a:pt x="1125" y="148"/>
                    <a:pt x="1125" y="148"/>
                    <a:pt x="1125" y="148"/>
                  </a:cubicBezTo>
                  <a:cubicBezTo>
                    <a:pt x="1125" y="148"/>
                    <a:pt x="1126" y="147"/>
                    <a:pt x="1126" y="147"/>
                  </a:cubicBezTo>
                  <a:cubicBezTo>
                    <a:pt x="1126" y="148"/>
                    <a:pt x="1127" y="148"/>
                    <a:pt x="1127" y="148"/>
                  </a:cubicBezTo>
                  <a:cubicBezTo>
                    <a:pt x="1128" y="147"/>
                    <a:pt x="1127" y="147"/>
                    <a:pt x="1128" y="147"/>
                  </a:cubicBezTo>
                  <a:cubicBezTo>
                    <a:pt x="1128" y="148"/>
                    <a:pt x="1129" y="147"/>
                    <a:pt x="1129" y="147"/>
                  </a:cubicBezTo>
                  <a:cubicBezTo>
                    <a:pt x="1129" y="147"/>
                    <a:pt x="1130" y="147"/>
                    <a:pt x="1129" y="147"/>
                  </a:cubicBezTo>
                  <a:cubicBezTo>
                    <a:pt x="1129" y="146"/>
                    <a:pt x="1129" y="147"/>
                    <a:pt x="1128" y="146"/>
                  </a:cubicBezTo>
                  <a:cubicBezTo>
                    <a:pt x="1128" y="146"/>
                    <a:pt x="1128" y="146"/>
                    <a:pt x="1128" y="146"/>
                  </a:cubicBezTo>
                  <a:cubicBezTo>
                    <a:pt x="1128" y="146"/>
                    <a:pt x="1129" y="146"/>
                    <a:pt x="1129" y="146"/>
                  </a:cubicBezTo>
                  <a:cubicBezTo>
                    <a:pt x="1129" y="146"/>
                    <a:pt x="1129" y="146"/>
                    <a:pt x="1130" y="146"/>
                  </a:cubicBezTo>
                  <a:cubicBezTo>
                    <a:pt x="1130" y="146"/>
                    <a:pt x="1130" y="145"/>
                    <a:pt x="1130" y="145"/>
                  </a:cubicBezTo>
                  <a:cubicBezTo>
                    <a:pt x="1131" y="145"/>
                    <a:pt x="1131" y="145"/>
                    <a:pt x="1132" y="145"/>
                  </a:cubicBezTo>
                  <a:cubicBezTo>
                    <a:pt x="1132" y="145"/>
                    <a:pt x="1132" y="144"/>
                    <a:pt x="1131" y="144"/>
                  </a:cubicBezTo>
                  <a:cubicBezTo>
                    <a:pt x="1131" y="144"/>
                    <a:pt x="1131" y="145"/>
                    <a:pt x="1131" y="144"/>
                  </a:cubicBezTo>
                  <a:cubicBezTo>
                    <a:pt x="1131" y="144"/>
                    <a:pt x="1131" y="144"/>
                    <a:pt x="1132" y="144"/>
                  </a:cubicBezTo>
                  <a:cubicBezTo>
                    <a:pt x="1132" y="144"/>
                    <a:pt x="1133" y="144"/>
                    <a:pt x="1133" y="144"/>
                  </a:cubicBezTo>
                  <a:cubicBezTo>
                    <a:pt x="1133" y="144"/>
                    <a:pt x="1134" y="143"/>
                    <a:pt x="1134" y="143"/>
                  </a:cubicBezTo>
                  <a:cubicBezTo>
                    <a:pt x="1135" y="143"/>
                    <a:pt x="1135" y="143"/>
                    <a:pt x="1136" y="142"/>
                  </a:cubicBezTo>
                  <a:cubicBezTo>
                    <a:pt x="1136" y="142"/>
                    <a:pt x="1136" y="141"/>
                    <a:pt x="1136" y="141"/>
                  </a:cubicBezTo>
                  <a:cubicBezTo>
                    <a:pt x="1136" y="141"/>
                    <a:pt x="1136" y="141"/>
                    <a:pt x="1137" y="141"/>
                  </a:cubicBezTo>
                  <a:cubicBezTo>
                    <a:pt x="1137" y="140"/>
                    <a:pt x="1138" y="140"/>
                    <a:pt x="1137" y="140"/>
                  </a:cubicBezTo>
                  <a:cubicBezTo>
                    <a:pt x="1137" y="140"/>
                    <a:pt x="1136" y="139"/>
                    <a:pt x="1136" y="139"/>
                  </a:cubicBezTo>
                  <a:cubicBezTo>
                    <a:pt x="1135" y="138"/>
                    <a:pt x="1135" y="138"/>
                    <a:pt x="1135" y="138"/>
                  </a:cubicBezTo>
                  <a:cubicBezTo>
                    <a:pt x="1134" y="137"/>
                    <a:pt x="1134" y="137"/>
                    <a:pt x="1134" y="137"/>
                  </a:cubicBezTo>
                  <a:cubicBezTo>
                    <a:pt x="1134" y="137"/>
                    <a:pt x="1135" y="137"/>
                    <a:pt x="1135" y="137"/>
                  </a:cubicBezTo>
                  <a:cubicBezTo>
                    <a:pt x="1135" y="138"/>
                    <a:pt x="1135" y="138"/>
                    <a:pt x="1136" y="138"/>
                  </a:cubicBezTo>
                  <a:cubicBezTo>
                    <a:pt x="1136" y="138"/>
                    <a:pt x="1137" y="139"/>
                    <a:pt x="1137" y="139"/>
                  </a:cubicBezTo>
                  <a:cubicBezTo>
                    <a:pt x="1137" y="139"/>
                    <a:pt x="1137" y="139"/>
                    <a:pt x="1138" y="138"/>
                  </a:cubicBezTo>
                  <a:cubicBezTo>
                    <a:pt x="1138" y="138"/>
                    <a:pt x="1138" y="138"/>
                    <a:pt x="1138" y="138"/>
                  </a:cubicBezTo>
                  <a:cubicBezTo>
                    <a:pt x="1139" y="138"/>
                    <a:pt x="1139" y="138"/>
                    <a:pt x="1139" y="138"/>
                  </a:cubicBezTo>
                  <a:cubicBezTo>
                    <a:pt x="1139" y="138"/>
                    <a:pt x="1139" y="139"/>
                    <a:pt x="1139" y="139"/>
                  </a:cubicBezTo>
                  <a:cubicBezTo>
                    <a:pt x="1139" y="140"/>
                    <a:pt x="1139" y="140"/>
                    <a:pt x="1139" y="140"/>
                  </a:cubicBezTo>
                  <a:cubicBezTo>
                    <a:pt x="1138" y="140"/>
                    <a:pt x="1138" y="139"/>
                    <a:pt x="1138" y="140"/>
                  </a:cubicBezTo>
                  <a:cubicBezTo>
                    <a:pt x="1137" y="140"/>
                    <a:pt x="1137" y="141"/>
                    <a:pt x="1138" y="140"/>
                  </a:cubicBezTo>
                  <a:cubicBezTo>
                    <a:pt x="1139" y="140"/>
                    <a:pt x="1140" y="140"/>
                    <a:pt x="1140" y="140"/>
                  </a:cubicBezTo>
                  <a:cubicBezTo>
                    <a:pt x="1141" y="140"/>
                    <a:pt x="1142" y="141"/>
                    <a:pt x="1143" y="140"/>
                  </a:cubicBezTo>
                  <a:cubicBezTo>
                    <a:pt x="1144" y="140"/>
                    <a:pt x="1145" y="140"/>
                    <a:pt x="1146" y="140"/>
                  </a:cubicBezTo>
                  <a:cubicBezTo>
                    <a:pt x="1148" y="140"/>
                    <a:pt x="1149" y="140"/>
                    <a:pt x="1151" y="141"/>
                  </a:cubicBezTo>
                  <a:cubicBezTo>
                    <a:pt x="1152" y="141"/>
                    <a:pt x="1153" y="141"/>
                    <a:pt x="1154" y="142"/>
                  </a:cubicBezTo>
                  <a:cubicBezTo>
                    <a:pt x="1155" y="142"/>
                    <a:pt x="1156" y="142"/>
                    <a:pt x="1157" y="143"/>
                  </a:cubicBezTo>
                  <a:cubicBezTo>
                    <a:pt x="1157" y="143"/>
                    <a:pt x="1157" y="142"/>
                    <a:pt x="1157" y="142"/>
                  </a:cubicBezTo>
                  <a:cubicBezTo>
                    <a:pt x="1157" y="142"/>
                    <a:pt x="1157" y="142"/>
                    <a:pt x="1156" y="142"/>
                  </a:cubicBezTo>
                  <a:cubicBezTo>
                    <a:pt x="1156" y="141"/>
                    <a:pt x="1155" y="141"/>
                    <a:pt x="1155" y="141"/>
                  </a:cubicBezTo>
                  <a:cubicBezTo>
                    <a:pt x="1156" y="140"/>
                    <a:pt x="1157" y="140"/>
                    <a:pt x="1156" y="139"/>
                  </a:cubicBezTo>
                  <a:cubicBezTo>
                    <a:pt x="1155" y="139"/>
                    <a:pt x="1154" y="138"/>
                    <a:pt x="1153" y="137"/>
                  </a:cubicBezTo>
                  <a:cubicBezTo>
                    <a:pt x="1151" y="137"/>
                    <a:pt x="1150" y="137"/>
                    <a:pt x="1150" y="136"/>
                  </a:cubicBezTo>
                  <a:cubicBezTo>
                    <a:pt x="1149" y="136"/>
                    <a:pt x="1149" y="135"/>
                    <a:pt x="1149" y="135"/>
                  </a:cubicBezTo>
                  <a:cubicBezTo>
                    <a:pt x="1148" y="134"/>
                    <a:pt x="1148" y="134"/>
                    <a:pt x="1147" y="134"/>
                  </a:cubicBezTo>
                  <a:cubicBezTo>
                    <a:pt x="1145" y="134"/>
                    <a:pt x="1145" y="134"/>
                    <a:pt x="1143" y="133"/>
                  </a:cubicBezTo>
                  <a:cubicBezTo>
                    <a:pt x="1142" y="133"/>
                    <a:pt x="1142" y="132"/>
                    <a:pt x="1141" y="132"/>
                  </a:cubicBezTo>
                  <a:cubicBezTo>
                    <a:pt x="1141" y="131"/>
                    <a:pt x="1140" y="132"/>
                    <a:pt x="1139" y="131"/>
                  </a:cubicBezTo>
                  <a:cubicBezTo>
                    <a:pt x="1138" y="131"/>
                    <a:pt x="1138" y="130"/>
                    <a:pt x="1137" y="130"/>
                  </a:cubicBezTo>
                  <a:cubicBezTo>
                    <a:pt x="1136" y="130"/>
                    <a:pt x="1137" y="131"/>
                    <a:pt x="1136" y="131"/>
                  </a:cubicBezTo>
                  <a:cubicBezTo>
                    <a:pt x="1135" y="130"/>
                    <a:pt x="1134" y="130"/>
                    <a:pt x="1135" y="130"/>
                  </a:cubicBezTo>
                  <a:cubicBezTo>
                    <a:pt x="1135" y="130"/>
                    <a:pt x="1136" y="129"/>
                    <a:pt x="1136" y="129"/>
                  </a:cubicBezTo>
                  <a:cubicBezTo>
                    <a:pt x="1136" y="129"/>
                    <a:pt x="1136" y="128"/>
                    <a:pt x="1135" y="128"/>
                  </a:cubicBezTo>
                  <a:cubicBezTo>
                    <a:pt x="1134" y="127"/>
                    <a:pt x="1134" y="128"/>
                    <a:pt x="1133" y="127"/>
                  </a:cubicBezTo>
                  <a:cubicBezTo>
                    <a:pt x="1132" y="126"/>
                    <a:pt x="1132" y="126"/>
                    <a:pt x="1131" y="126"/>
                  </a:cubicBezTo>
                  <a:cubicBezTo>
                    <a:pt x="1131" y="126"/>
                    <a:pt x="1131" y="127"/>
                    <a:pt x="1130" y="126"/>
                  </a:cubicBezTo>
                  <a:cubicBezTo>
                    <a:pt x="1130" y="126"/>
                    <a:pt x="1130" y="126"/>
                    <a:pt x="1130" y="125"/>
                  </a:cubicBezTo>
                  <a:cubicBezTo>
                    <a:pt x="1129" y="125"/>
                    <a:pt x="1128" y="124"/>
                    <a:pt x="1127" y="123"/>
                  </a:cubicBezTo>
                  <a:cubicBezTo>
                    <a:pt x="1126" y="123"/>
                    <a:pt x="1125" y="122"/>
                    <a:pt x="1125" y="122"/>
                  </a:cubicBezTo>
                  <a:cubicBezTo>
                    <a:pt x="1125" y="122"/>
                    <a:pt x="1125" y="123"/>
                    <a:pt x="1125" y="123"/>
                  </a:cubicBezTo>
                  <a:cubicBezTo>
                    <a:pt x="1125" y="124"/>
                    <a:pt x="1125" y="124"/>
                    <a:pt x="1125" y="124"/>
                  </a:cubicBezTo>
                  <a:cubicBezTo>
                    <a:pt x="1125" y="125"/>
                    <a:pt x="1124" y="125"/>
                    <a:pt x="1124" y="124"/>
                  </a:cubicBezTo>
                  <a:cubicBezTo>
                    <a:pt x="1123" y="124"/>
                    <a:pt x="1123" y="123"/>
                    <a:pt x="1122" y="123"/>
                  </a:cubicBezTo>
                  <a:cubicBezTo>
                    <a:pt x="1121" y="123"/>
                    <a:pt x="1120" y="123"/>
                    <a:pt x="1119" y="122"/>
                  </a:cubicBezTo>
                  <a:cubicBezTo>
                    <a:pt x="1118" y="122"/>
                    <a:pt x="1117" y="121"/>
                    <a:pt x="1116" y="120"/>
                  </a:cubicBezTo>
                  <a:cubicBezTo>
                    <a:pt x="1115" y="120"/>
                    <a:pt x="1115" y="119"/>
                    <a:pt x="1114" y="119"/>
                  </a:cubicBezTo>
                  <a:cubicBezTo>
                    <a:pt x="1114" y="119"/>
                    <a:pt x="1112" y="118"/>
                    <a:pt x="1111" y="119"/>
                  </a:cubicBezTo>
                  <a:cubicBezTo>
                    <a:pt x="1110" y="119"/>
                    <a:pt x="1111" y="120"/>
                    <a:pt x="1110" y="120"/>
                  </a:cubicBezTo>
                  <a:cubicBezTo>
                    <a:pt x="1109" y="120"/>
                    <a:pt x="1108" y="119"/>
                    <a:pt x="1107" y="120"/>
                  </a:cubicBezTo>
                  <a:cubicBezTo>
                    <a:pt x="1107" y="120"/>
                    <a:pt x="1107" y="120"/>
                    <a:pt x="1106" y="120"/>
                  </a:cubicBezTo>
                  <a:cubicBezTo>
                    <a:pt x="1106" y="120"/>
                    <a:pt x="1105" y="119"/>
                    <a:pt x="1105" y="119"/>
                  </a:cubicBezTo>
                  <a:cubicBezTo>
                    <a:pt x="1105" y="119"/>
                    <a:pt x="1105" y="119"/>
                    <a:pt x="1104" y="118"/>
                  </a:cubicBezTo>
                  <a:cubicBezTo>
                    <a:pt x="1103" y="118"/>
                    <a:pt x="1102" y="117"/>
                    <a:pt x="1102" y="117"/>
                  </a:cubicBezTo>
                  <a:cubicBezTo>
                    <a:pt x="1102" y="117"/>
                    <a:pt x="1101" y="116"/>
                    <a:pt x="1102" y="116"/>
                  </a:cubicBezTo>
                  <a:cubicBezTo>
                    <a:pt x="1102" y="116"/>
                    <a:pt x="1102" y="116"/>
                    <a:pt x="1103" y="117"/>
                  </a:cubicBezTo>
                  <a:cubicBezTo>
                    <a:pt x="1103" y="117"/>
                    <a:pt x="1103" y="117"/>
                    <a:pt x="1105" y="117"/>
                  </a:cubicBezTo>
                  <a:cubicBezTo>
                    <a:pt x="1106" y="117"/>
                    <a:pt x="1106" y="117"/>
                    <a:pt x="1107" y="117"/>
                  </a:cubicBezTo>
                  <a:cubicBezTo>
                    <a:pt x="1107" y="118"/>
                    <a:pt x="1108" y="118"/>
                    <a:pt x="1108" y="118"/>
                  </a:cubicBezTo>
                  <a:cubicBezTo>
                    <a:pt x="1109" y="118"/>
                    <a:pt x="1109" y="118"/>
                    <a:pt x="1109" y="117"/>
                  </a:cubicBezTo>
                  <a:cubicBezTo>
                    <a:pt x="1110" y="117"/>
                    <a:pt x="1111" y="117"/>
                    <a:pt x="1111" y="117"/>
                  </a:cubicBezTo>
                  <a:cubicBezTo>
                    <a:pt x="1111" y="118"/>
                    <a:pt x="1112" y="118"/>
                    <a:pt x="1113" y="118"/>
                  </a:cubicBezTo>
                  <a:cubicBezTo>
                    <a:pt x="1113" y="118"/>
                    <a:pt x="1113" y="118"/>
                    <a:pt x="1114" y="118"/>
                  </a:cubicBezTo>
                  <a:cubicBezTo>
                    <a:pt x="1115" y="119"/>
                    <a:pt x="1116" y="119"/>
                    <a:pt x="1117" y="119"/>
                  </a:cubicBezTo>
                  <a:cubicBezTo>
                    <a:pt x="1118" y="119"/>
                    <a:pt x="1120" y="119"/>
                    <a:pt x="1121" y="119"/>
                  </a:cubicBezTo>
                  <a:cubicBezTo>
                    <a:pt x="1122" y="120"/>
                    <a:pt x="1122" y="120"/>
                    <a:pt x="1123" y="120"/>
                  </a:cubicBezTo>
                  <a:cubicBezTo>
                    <a:pt x="1124" y="120"/>
                    <a:pt x="1124" y="119"/>
                    <a:pt x="1125" y="119"/>
                  </a:cubicBezTo>
                  <a:cubicBezTo>
                    <a:pt x="1126" y="118"/>
                    <a:pt x="1127" y="119"/>
                    <a:pt x="1127" y="118"/>
                  </a:cubicBezTo>
                  <a:cubicBezTo>
                    <a:pt x="1128" y="117"/>
                    <a:pt x="1127" y="118"/>
                    <a:pt x="1128" y="117"/>
                  </a:cubicBezTo>
                  <a:cubicBezTo>
                    <a:pt x="1128" y="116"/>
                    <a:pt x="1129" y="115"/>
                    <a:pt x="1129" y="115"/>
                  </a:cubicBezTo>
                  <a:cubicBezTo>
                    <a:pt x="1129" y="115"/>
                    <a:pt x="1129" y="114"/>
                    <a:pt x="1128" y="114"/>
                  </a:cubicBezTo>
                  <a:cubicBezTo>
                    <a:pt x="1128" y="113"/>
                    <a:pt x="1127" y="111"/>
                    <a:pt x="1126" y="112"/>
                  </a:cubicBezTo>
                  <a:cubicBezTo>
                    <a:pt x="1125" y="113"/>
                    <a:pt x="1125" y="113"/>
                    <a:pt x="1124" y="113"/>
                  </a:cubicBezTo>
                  <a:cubicBezTo>
                    <a:pt x="1123" y="113"/>
                    <a:pt x="1123" y="113"/>
                    <a:pt x="1123" y="112"/>
                  </a:cubicBezTo>
                  <a:cubicBezTo>
                    <a:pt x="1124" y="112"/>
                    <a:pt x="1125" y="112"/>
                    <a:pt x="1125" y="112"/>
                  </a:cubicBezTo>
                  <a:cubicBezTo>
                    <a:pt x="1126" y="112"/>
                    <a:pt x="1127" y="112"/>
                    <a:pt x="1126" y="111"/>
                  </a:cubicBezTo>
                  <a:cubicBezTo>
                    <a:pt x="1126" y="110"/>
                    <a:pt x="1125" y="110"/>
                    <a:pt x="1124" y="110"/>
                  </a:cubicBezTo>
                  <a:cubicBezTo>
                    <a:pt x="1123" y="110"/>
                    <a:pt x="1123" y="110"/>
                    <a:pt x="1122" y="110"/>
                  </a:cubicBezTo>
                  <a:cubicBezTo>
                    <a:pt x="1121" y="109"/>
                    <a:pt x="1120" y="108"/>
                    <a:pt x="1118" y="108"/>
                  </a:cubicBezTo>
                  <a:cubicBezTo>
                    <a:pt x="1117" y="107"/>
                    <a:pt x="1116" y="106"/>
                    <a:pt x="1117" y="106"/>
                  </a:cubicBezTo>
                  <a:cubicBezTo>
                    <a:pt x="1117" y="106"/>
                    <a:pt x="1117" y="106"/>
                    <a:pt x="1118" y="106"/>
                  </a:cubicBezTo>
                  <a:cubicBezTo>
                    <a:pt x="1118" y="105"/>
                    <a:pt x="1119" y="106"/>
                    <a:pt x="1118" y="105"/>
                  </a:cubicBezTo>
                  <a:cubicBezTo>
                    <a:pt x="1117" y="104"/>
                    <a:pt x="1116" y="103"/>
                    <a:pt x="1116" y="103"/>
                  </a:cubicBezTo>
                  <a:cubicBezTo>
                    <a:pt x="1116" y="103"/>
                    <a:pt x="1117" y="103"/>
                    <a:pt x="1117" y="103"/>
                  </a:cubicBezTo>
                  <a:cubicBezTo>
                    <a:pt x="1117" y="104"/>
                    <a:pt x="1117" y="103"/>
                    <a:pt x="1118" y="104"/>
                  </a:cubicBezTo>
                  <a:cubicBezTo>
                    <a:pt x="1119" y="105"/>
                    <a:pt x="1121" y="105"/>
                    <a:pt x="1121" y="105"/>
                  </a:cubicBezTo>
                  <a:cubicBezTo>
                    <a:pt x="1121" y="105"/>
                    <a:pt x="1122" y="105"/>
                    <a:pt x="1122" y="104"/>
                  </a:cubicBezTo>
                  <a:cubicBezTo>
                    <a:pt x="1121" y="104"/>
                    <a:pt x="1121" y="103"/>
                    <a:pt x="1121" y="103"/>
                  </a:cubicBezTo>
                  <a:cubicBezTo>
                    <a:pt x="1122" y="104"/>
                    <a:pt x="1122" y="104"/>
                    <a:pt x="1122" y="104"/>
                  </a:cubicBezTo>
                  <a:cubicBezTo>
                    <a:pt x="1123" y="105"/>
                    <a:pt x="1124" y="105"/>
                    <a:pt x="1124" y="105"/>
                  </a:cubicBezTo>
                  <a:cubicBezTo>
                    <a:pt x="1124" y="106"/>
                    <a:pt x="1124" y="106"/>
                    <a:pt x="1124" y="106"/>
                  </a:cubicBezTo>
                  <a:cubicBezTo>
                    <a:pt x="1124" y="106"/>
                    <a:pt x="1123" y="107"/>
                    <a:pt x="1124" y="107"/>
                  </a:cubicBezTo>
                  <a:cubicBezTo>
                    <a:pt x="1125" y="107"/>
                    <a:pt x="1125" y="107"/>
                    <a:pt x="1126" y="108"/>
                  </a:cubicBezTo>
                  <a:cubicBezTo>
                    <a:pt x="1126" y="108"/>
                    <a:pt x="1127" y="108"/>
                    <a:pt x="1128" y="109"/>
                  </a:cubicBezTo>
                  <a:cubicBezTo>
                    <a:pt x="1130" y="109"/>
                    <a:pt x="1131" y="109"/>
                    <a:pt x="1131" y="110"/>
                  </a:cubicBezTo>
                  <a:cubicBezTo>
                    <a:pt x="1132" y="110"/>
                    <a:pt x="1132" y="110"/>
                    <a:pt x="1133" y="111"/>
                  </a:cubicBezTo>
                  <a:cubicBezTo>
                    <a:pt x="1135" y="112"/>
                    <a:pt x="1135" y="112"/>
                    <a:pt x="1136" y="112"/>
                  </a:cubicBezTo>
                  <a:cubicBezTo>
                    <a:pt x="1138" y="112"/>
                    <a:pt x="1139" y="112"/>
                    <a:pt x="1140" y="112"/>
                  </a:cubicBezTo>
                  <a:cubicBezTo>
                    <a:pt x="1141" y="112"/>
                    <a:pt x="1141" y="110"/>
                    <a:pt x="1143" y="110"/>
                  </a:cubicBezTo>
                  <a:cubicBezTo>
                    <a:pt x="1144" y="111"/>
                    <a:pt x="1147" y="111"/>
                    <a:pt x="1148" y="111"/>
                  </a:cubicBezTo>
                  <a:cubicBezTo>
                    <a:pt x="1149" y="112"/>
                    <a:pt x="1151" y="112"/>
                    <a:pt x="1152" y="112"/>
                  </a:cubicBezTo>
                  <a:cubicBezTo>
                    <a:pt x="1153" y="113"/>
                    <a:pt x="1153" y="112"/>
                    <a:pt x="1155" y="113"/>
                  </a:cubicBezTo>
                  <a:cubicBezTo>
                    <a:pt x="1157" y="114"/>
                    <a:pt x="1159" y="116"/>
                    <a:pt x="1159" y="116"/>
                  </a:cubicBezTo>
                  <a:cubicBezTo>
                    <a:pt x="1160" y="116"/>
                    <a:pt x="1160" y="117"/>
                    <a:pt x="1161" y="117"/>
                  </a:cubicBezTo>
                  <a:cubicBezTo>
                    <a:pt x="1163" y="117"/>
                    <a:pt x="1165" y="118"/>
                    <a:pt x="1166" y="118"/>
                  </a:cubicBezTo>
                  <a:cubicBezTo>
                    <a:pt x="1167" y="118"/>
                    <a:pt x="1167" y="119"/>
                    <a:pt x="1169" y="119"/>
                  </a:cubicBezTo>
                  <a:cubicBezTo>
                    <a:pt x="1172" y="119"/>
                    <a:pt x="1173" y="119"/>
                    <a:pt x="1174" y="119"/>
                  </a:cubicBezTo>
                  <a:cubicBezTo>
                    <a:pt x="1175" y="120"/>
                    <a:pt x="1179" y="121"/>
                    <a:pt x="1180" y="121"/>
                  </a:cubicBezTo>
                  <a:cubicBezTo>
                    <a:pt x="1182" y="122"/>
                    <a:pt x="1185" y="123"/>
                    <a:pt x="1185" y="123"/>
                  </a:cubicBezTo>
                  <a:cubicBezTo>
                    <a:pt x="1185" y="123"/>
                    <a:pt x="1185" y="123"/>
                    <a:pt x="1185" y="122"/>
                  </a:cubicBezTo>
                  <a:cubicBezTo>
                    <a:pt x="1186" y="122"/>
                    <a:pt x="1186" y="122"/>
                    <a:pt x="1185" y="121"/>
                  </a:cubicBezTo>
                  <a:cubicBezTo>
                    <a:pt x="1184" y="121"/>
                    <a:pt x="1184" y="121"/>
                    <a:pt x="1184" y="121"/>
                  </a:cubicBezTo>
                  <a:cubicBezTo>
                    <a:pt x="1184" y="120"/>
                    <a:pt x="1184" y="120"/>
                    <a:pt x="1184" y="120"/>
                  </a:cubicBezTo>
                  <a:cubicBezTo>
                    <a:pt x="1184" y="120"/>
                    <a:pt x="1184" y="120"/>
                    <a:pt x="1185" y="120"/>
                  </a:cubicBezTo>
                  <a:cubicBezTo>
                    <a:pt x="1185" y="121"/>
                    <a:pt x="1185" y="121"/>
                    <a:pt x="1185" y="121"/>
                  </a:cubicBezTo>
                  <a:cubicBezTo>
                    <a:pt x="1186" y="121"/>
                    <a:pt x="1186" y="121"/>
                    <a:pt x="1186" y="122"/>
                  </a:cubicBezTo>
                  <a:cubicBezTo>
                    <a:pt x="1186" y="122"/>
                    <a:pt x="1186" y="122"/>
                    <a:pt x="1186" y="122"/>
                  </a:cubicBezTo>
                  <a:cubicBezTo>
                    <a:pt x="1187" y="122"/>
                    <a:pt x="1187" y="122"/>
                    <a:pt x="1187" y="123"/>
                  </a:cubicBezTo>
                  <a:cubicBezTo>
                    <a:pt x="1188" y="123"/>
                    <a:pt x="1188" y="123"/>
                    <a:pt x="1188" y="123"/>
                  </a:cubicBezTo>
                  <a:cubicBezTo>
                    <a:pt x="1189" y="123"/>
                    <a:pt x="1189" y="123"/>
                    <a:pt x="1190" y="123"/>
                  </a:cubicBezTo>
                  <a:cubicBezTo>
                    <a:pt x="1190" y="123"/>
                    <a:pt x="1191" y="123"/>
                    <a:pt x="1191" y="123"/>
                  </a:cubicBezTo>
                  <a:cubicBezTo>
                    <a:pt x="1191" y="123"/>
                    <a:pt x="1191" y="122"/>
                    <a:pt x="1190" y="122"/>
                  </a:cubicBezTo>
                  <a:close/>
                  <a:moveTo>
                    <a:pt x="45" y="157"/>
                  </a:moveTo>
                  <a:cubicBezTo>
                    <a:pt x="45" y="158"/>
                    <a:pt x="45" y="158"/>
                    <a:pt x="45" y="158"/>
                  </a:cubicBezTo>
                  <a:cubicBezTo>
                    <a:pt x="45" y="158"/>
                    <a:pt x="45" y="158"/>
                    <a:pt x="44" y="159"/>
                  </a:cubicBezTo>
                  <a:cubicBezTo>
                    <a:pt x="44" y="160"/>
                    <a:pt x="44" y="160"/>
                    <a:pt x="44" y="161"/>
                  </a:cubicBezTo>
                  <a:cubicBezTo>
                    <a:pt x="44" y="161"/>
                    <a:pt x="43" y="161"/>
                    <a:pt x="43" y="161"/>
                  </a:cubicBezTo>
                  <a:cubicBezTo>
                    <a:pt x="42" y="161"/>
                    <a:pt x="41" y="161"/>
                    <a:pt x="41" y="161"/>
                  </a:cubicBezTo>
                  <a:cubicBezTo>
                    <a:pt x="41" y="161"/>
                    <a:pt x="38" y="160"/>
                    <a:pt x="38" y="160"/>
                  </a:cubicBezTo>
                  <a:cubicBezTo>
                    <a:pt x="37" y="160"/>
                    <a:pt x="37" y="161"/>
                    <a:pt x="37" y="161"/>
                  </a:cubicBezTo>
                  <a:cubicBezTo>
                    <a:pt x="36" y="161"/>
                    <a:pt x="37" y="161"/>
                    <a:pt x="37" y="163"/>
                  </a:cubicBezTo>
                  <a:cubicBezTo>
                    <a:pt x="37" y="164"/>
                    <a:pt x="36" y="163"/>
                    <a:pt x="35" y="163"/>
                  </a:cubicBezTo>
                  <a:cubicBezTo>
                    <a:pt x="34" y="163"/>
                    <a:pt x="33" y="163"/>
                    <a:pt x="33" y="163"/>
                  </a:cubicBezTo>
                  <a:cubicBezTo>
                    <a:pt x="33" y="162"/>
                    <a:pt x="33" y="162"/>
                    <a:pt x="33" y="162"/>
                  </a:cubicBezTo>
                  <a:cubicBezTo>
                    <a:pt x="33" y="162"/>
                    <a:pt x="32" y="161"/>
                    <a:pt x="31" y="160"/>
                  </a:cubicBezTo>
                  <a:cubicBezTo>
                    <a:pt x="31" y="159"/>
                    <a:pt x="31" y="159"/>
                    <a:pt x="30" y="158"/>
                  </a:cubicBezTo>
                  <a:cubicBezTo>
                    <a:pt x="30" y="156"/>
                    <a:pt x="29" y="157"/>
                    <a:pt x="28" y="156"/>
                  </a:cubicBezTo>
                  <a:cubicBezTo>
                    <a:pt x="28" y="156"/>
                    <a:pt x="28" y="156"/>
                    <a:pt x="28" y="155"/>
                  </a:cubicBezTo>
                  <a:cubicBezTo>
                    <a:pt x="28" y="155"/>
                    <a:pt x="27" y="154"/>
                    <a:pt x="26" y="153"/>
                  </a:cubicBezTo>
                  <a:cubicBezTo>
                    <a:pt x="25" y="151"/>
                    <a:pt x="25" y="152"/>
                    <a:pt x="24" y="151"/>
                  </a:cubicBezTo>
                  <a:cubicBezTo>
                    <a:pt x="24" y="151"/>
                    <a:pt x="23" y="151"/>
                    <a:pt x="23" y="151"/>
                  </a:cubicBezTo>
                  <a:cubicBezTo>
                    <a:pt x="22" y="150"/>
                    <a:pt x="22" y="150"/>
                    <a:pt x="22" y="150"/>
                  </a:cubicBezTo>
                  <a:cubicBezTo>
                    <a:pt x="22" y="150"/>
                    <a:pt x="21" y="150"/>
                    <a:pt x="21" y="150"/>
                  </a:cubicBezTo>
                  <a:cubicBezTo>
                    <a:pt x="21" y="149"/>
                    <a:pt x="22" y="150"/>
                    <a:pt x="22" y="150"/>
                  </a:cubicBezTo>
                  <a:cubicBezTo>
                    <a:pt x="23" y="150"/>
                    <a:pt x="23" y="149"/>
                    <a:pt x="24" y="149"/>
                  </a:cubicBezTo>
                  <a:cubicBezTo>
                    <a:pt x="24" y="148"/>
                    <a:pt x="24" y="148"/>
                    <a:pt x="24" y="148"/>
                  </a:cubicBezTo>
                  <a:cubicBezTo>
                    <a:pt x="24" y="147"/>
                    <a:pt x="25" y="147"/>
                    <a:pt x="25" y="147"/>
                  </a:cubicBezTo>
                  <a:cubicBezTo>
                    <a:pt x="25" y="147"/>
                    <a:pt x="26" y="147"/>
                    <a:pt x="26" y="147"/>
                  </a:cubicBezTo>
                  <a:cubicBezTo>
                    <a:pt x="27" y="147"/>
                    <a:pt x="27" y="146"/>
                    <a:pt x="27" y="145"/>
                  </a:cubicBezTo>
                  <a:cubicBezTo>
                    <a:pt x="28" y="144"/>
                    <a:pt x="28" y="145"/>
                    <a:pt x="28" y="145"/>
                  </a:cubicBezTo>
                  <a:cubicBezTo>
                    <a:pt x="29" y="145"/>
                    <a:pt x="30" y="146"/>
                    <a:pt x="30" y="146"/>
                  </a:cubicBezTo>
                  <a:cubicBezTo>
                    <a:pt x="31" y="146"/>
                    <a:pt x="31" y="146"/>
                    <a:pt x="32" y="146"/>
                  </a:cubicBezTo>
                  <a:cubicBezTo>
                    <a:pt x="32" y="146"/>
                    <a:pt x="33" y="147"/>
                    <a:pt x="35" y="148"/>
                  </a:cubicBezTo>
                  <a:cubicBezTo>
                    <a:pt x="37" y="150"/>
                    <a:pt x="36" y="148"/>
                    <a:pt x="39" y="150"/>
                  </a:cubicBezTo>
                  <a:cubicBezTo>
                    <a:pt x="41" y="152"/>
                    <a:pt x="40" y="150"/>
                    <a:pt x="41" y="151"/>
                  </a:cubicBezTo>
                  <a:cubicBezTo>
                    <a:pt x="42" y="152"/>
                    <a:pt x="44" y="154"/>
                    <a:pt x="45" y="154"/>
                  </a:cubicBezTo>
                  <a:cubicBezTo>
                    <a:pt x="46" y="155"/>
                    <a:pt x="45" y="155"/>
                    <a:pt x="46" y="156"/>
                  </a:cubicBezTo>
                  <a:cubicBezTo>
                    <a:pt x="46" y="157"/>
                    <a:pt x="45" y="157"/>
                    <a:pt x="45" y="157"/>
                  </a:cubicBezTo>
                  <a:close/>
                  <a:moveTo>
                    <a:pt x="71" y="152"/>
                  </a:moveTo>
                  <a:cubicBezTo>
                    <a:pt x="71" y="152"/>
                    <a:pt x="70" y="153"/>
                    <a:pt x="69" y="153"/>
                  </a:cubicBezTo>
                  <a:cubicBezTo>
                    <a:pt x="68" y="154"/>
                    <a:pt x="67" y="154"/>
                    <a:pt x="67" y="154"/>
                  </a:cubicBezTo>
                  <a:cubicBezTo>
                    <a:pt x="66" y="153"/>
                    <a:pt x="66" y="153"/>
                    <a:pt x="66" y="153"/>
                  </a:cubicBezTo>
                  <a:cubicBezTo>
                    <a:pt x="66" y="153"/>
                    <a:pt x="66" y="153"/>
                    <a:pt x="66" y="153"/>
                  </a:cubicBezTo>
                  <a:cubicBezTo>
                    <a:pt x="65" y="153"/>
                    <a:pt x="64" y="153"/>
                    <a:pt x="64" y="153"/>
                  </a:cubicBezTo>
                  <a:cubicBezTo>
                    <a:pt x="63" y="152"/>
                    <a:pt x="63" y="152"/>
                    <a:pt x="62" y="152"/>
                  </a:cubicBezTo>
                  <a:cubicBezTo>
                    <a:pt x="62" y="152"/>
                    <a:pt x="61" y="152"/>
                    <a:pt x="61" y="152"/>
                  </a:cubicBezTo>
                  <a:cubicBezTo>
                    <a:pt x="60" y="152"/>
                    <a:pt x="60" y="152"/>
                    <a:pt x="60" y="152"/>
                  </a:cubicBezTo>
                  <a:cubicBezTo>
                    <a:pt x="60" y="151"/>
                    <a:pt x="60" y="151"/>
                    <a:pt x="61" y="151"/>
                  </a:cubicBezTo>
                  <a:cubicBezTo>
                    <a:pt x="61" y="150"/>
                    <a:pt x="62" y="151"/>
                    <a:pt x="63" y="151"/>
                  </a:cubicBezTo>
                  <a:cubicBezTo>
                    <a:pt x="64" y="151"/>
                    <a:pt x="64" y="152"/>
                    <a:pt x="64" y="152"/>
                  </a:cubicBezTo>
                  <a:cubicBezTo>
                    <a:pt x="65" y="152"/>
                    <a:pt x="65" y="152"/>
                    <a:pt x="66" y="152"/>
                  </a:cubicBezTo>
                  <a:cubicBezTo>
                    <a:pt x="66" y="152"/>
                    <a:pt x="66" y="151"/>
                    <a:pt x="66" y="151"/>
                  </a:cubicBezTo>
                  <a:cubicBezTo>
                    <a:pt x="66" y="151"/>
                    <a:pt x="65" y="150"/>
                    <a:pt x="64" y="150"/>
                  </a:cubicBezTo>
                  <a:cubicBezTo>
                    <a:pt x="64" y="149"/>
                    <a:pt x="63" y="149"/>
                    <a:pt x="63" y="148"/>
                  </a:cubicBezTo>
                  <a:cubicBezTo>
                    <a:pt x="62" y="148"/>
                    <a:pt x="61" y="148"/>
                    <a:pt x="60" y="148"/>
                  </a:cubicBezTo>
                  <a:cubicBezTo>
                    <a:pt x="59" y="147"/>
                    <a:pt x="59" y="147"/>
                    <a:pt x="58" y="147"/>
                  </a:cubicBezTo>
                  <a:cubicBezTo>
                    <a:pt x="58" y="147"/>
                    <a:pt x="57" y="146"/>
                    <a:pt x="56" y="145"/>
                  </a:cubicBezTo>
                  <a:cubicBezTo>
                    <a:pt x="56" y="145"/>
                    <a:pt x="56" y="145"/>
                    <a:pt x="55" y="145"/>
                  </a:cubicBezTo>
                  <a:cubicBezTo>
                    <a:pt x="55" y="144"/>
                    <a:pt x="55" y="145"/>
                    <a:pt x="55" y="144"/>
                  </a:cubicBezTo>
                  <a:cubicBezTo>
                    <a:pt x="55" y="144"/>
                    <a:pt x="55" y="144"/>
                    <a:pt x="55" y="144"/>
                  </a:cubicBezTo>
                  <a:cubicBezTo>
                    <a:pt x="55" y="144"/>
                    <a:pt x="56" y="144"/>
                    <a:pt x="56" y="145"/>
                  </a:cubicBezTo>
                  <a:cubicBezTo>
                    <a:pt x="57" y="145"/>
                    <a:pt x="57" y="144"/>
                    <a:pt x="57" y="143"/>
                  </a:cubicBezTo>
                  <a:cubicBezTo>
                    <a:pt x="57" y="143"/>
                    <a:pt x="56" y="143"/>
                    <a:pt x="56" y="143"/>
                  </a:cubicBezTo>
                  <a:cubicBezTo>
                    <a:pt x="56" y="142"/>
                    <a:pt x="55" y="142"/>
                    <a:pt x="54" y="141"/>
                  </a:cubicBezTo>
                  <a:cubicBezTo>
                    <a:pt x="53" y="141"/>
                    <a:pt x="53" y="141"/>
                    <a:pt x="53" y="140"/>
                  </a:cubicBezTo>
                  <a:cubicBezTo>
                    <a:pt x="53" y="140"/>
                    <a:pt x="52" y="140"/>
                    <a:pt x="52" y="139"/>
                  </a:cubicBezTo>
                  <a:cubicBezTo>
                    <a:pt x="51" y="139"/>
                    <a:pt x="51" y="139"/>
                    <a:pt x="50" y="138"/>
                  </a:cubicBezTo>
                  <a:cubicBezTo>
                    <a:pt x="50" y="138"/>
                    <a:pt x="50" y="138"/>
                    <a:pt x="51" y="137"/>
                  </a:cubicBezTo>
                  <a:cubicBezTo>
                    <a:pt x="51" y="137"/>
                    <a:pt x="52" y="138"/>
                    <a:pt x="53" y="138"/>
                  </a:cubicBezTo>
                  <a:cubicBezTo>
                    <a:pt x="53" y="138"/>
                    <a:pt x="53" y="139"/>
                    <a:pt x="54" y="140"/>
                  </a:cubicBezTo>
                  <a:cubicBezTo>
                    <a:pt x="55" y="140"/>
                    <a:pt x="55" y="140"/>
                    <a:pt x="55" y="141"/>
                  </a:cubicBezTo>
                  <a:cubicBezTo>
                    <a:pt x="55" y="141"/>
                    <a:pt x="56" y="141"/>
                    <a:pt x="56" y="142"/>
                  </a:cubicBezTo>
                  <a:cubicBezTo>
                    <a:pt x="56" y="142"/>
                    <a:pt x="57" y="142"/>
                    <a:pt x="58" y="142"/>
                  </a:cubicBezTo>
                  <a:cubicBezTo>
                    <a:pt x="58" y="142"/>
                    <a:pt x="57" y="141"/>
                    <a:pt x="57" y="141"/>
                  </a:cubicBezTo>
                  <a:cubicBezTo>
                    <a:pt x="57" y="141"/>
                    <a:pt x="56" y="140"/>
                    <a:pt x="55" y="139"/>
                  </a:cubicBezTo>
                  <a:cubicBezTo>
                    <a:pt x="54" y="137"/>
                    <a:pt x="55" y="138"/>
                    <a:pt x="54" y="138"/>
                  </a:cubicBezTo>
                  <a:cubicBezTo>
                    <a:pt x="54" y="137"/>
                    <a:pt x="54" y="137"/>
                    <a:pt x="55" y="137"/>
                  </a:cubicBezTo>
                  <a:cubicBezTo>
                    <a:pt x="55" y="137"/>
                    <a:pt x="56" y="138"/>
                    <a:pt x="57" y="139"/>
                  </a:cubicBezTo>
                  <a:cubicBezTo>
                    <a:pt x="58" y="140"/>
                    <a:pt x="58" y="140"/>
                    <a:pt x="58" y="141"/>
                  </a:cubicBezTo>
                  <a:cubicBezTo>
                    <a:pt x="59" y="141"/>
                    <a:pt x="59" y="142"/>
                    <a:pt x="59" y="142"/>
                  </a:cubicBezTo>
                  <a:cubicBezTo>
                    <a:pt x="59" y="143"/>
                    <a:pt x="60" y="143"/>
                    <a:pt x="60" y="142"/>
                  </a:cubicBezTo>
                  <a:cubicBezTo>
                    <a:pt x="61" y="142"/>
                    <a:pt x="60" y="142"/>
                    <a:pt x="60" y="142"/>
                  </a:cubicBezTo>
                  <a:cubicBezTo>
                    <a:pt x="60" y="141"/>
                    <a:pt x="60" y="141"/>
                    <a:pt x="60" y="141"/>
                  </a:cubicBezTo>
                  <a:cubicBezTo>
                    <a:pt x="61" y="141"/>
                    <a:pt x="61" y="141"/>
                    <a:pt x="61" y="141"/>
                  </a:cubicBezTo>
                  <a:cubicBezTo>
                    <a:pt x="62" y="141"/>
                    <a:pt x="63" y="141"/>
                    <a:pt x="63" y="141"/>
                  </a:cubicBezTo>
                  <a:cubicBezTo>
                    <a:pt x="63" y="141"/>
                    <a:pt x="63" y="141"/>
                    <a:pt x="63" y="140"/>
                  </a:cubicBezTo>
                  <a:cubicBezTo>
                    <a:pt x="63" y="139"/>
                    <a:pt x="63" y="139"/>
                    <a:pt x="62" y="139"/>
                  </a:cubicBezTo>
                  <a:cubicBezTo>
                    <a:pt x="61" y="139"/>
                    <a:pt x="61" y="138"/>
                    <a:pt x="60" y="138"/>
                  </a:cubicBezTo>
                  <a:cubicBezTo>
                    <a:pt x="60" y="138"/>
                    <a:pt x="60" y="138"/>
                    <a:pt x="60" y="138"/>
                  </a:cubicBezTo>
                  <a:cubicBezTo>
                    <a:pt x="59" y="138"/>
                    <a:pt x="59" y="138"/>
                    <a:pt x="59" y="138"/>
                  </a:cubicBezTo>
                  <a:cubicBezTo>
                    <a:pt x="59" y="138"/>
                    <a:pt x="58" y="138"/>
                    <a:pt x="57" y="137"/>
                  </a:cubicBezTo>
                  <a:cubicBezTo>
                    <a:pt x="57" y="136"/>
                    <a:pt x="56" y="136"/>
                    <a:pt x="56" y="135"/>
                  </a:cubicBezTo>
                  <a:cubicBezTo>
                    <a:pt x="55" y="135"/>
                    <a:pt x="55" y="135"/>
                    <a:pt x="55" y="135"/>
                  </a:cubicBezTo>
                  <a:cubicBezTo>
                    <a:pt x="54" y="134"/>
                    <a:pt x="54" y="134"/>
                    <a:pt x="53" y="134"/>
                  </a:cubicBezTo>
                  <a:cubicBezTo>
                    <a:pt x="53" y="133"/>
                    <a:pt x="54" y="133"/>
                    <a:pt x="55" y="134"/>
                  </a:cubicBezTo>
                  <a:cubicBezTo>
                    <a:pt x="55" y="134"/>
                    <a:pt x="56" y="134"/>
                    <a:pt x="57" y="135"/>
                  </a:cubicBezTo>
                  <a:cubicBezTo>
                    <a:pt x="58" y="135"/>
                    <a:pt x="59" y="135"/>
                    <a:pt x="60" y="135"/>
                  </a:cubicBezTo>
                  <a:cubicBezTo>
                    <a:pt x="62" y="136"/>
                    <a:pt x="62" y="136"/>
                    <a:pt x="62" y="136"/>
                  </a:cubicBezTo>
                  <a:cubicBezTo>
                    <a:pt x="63" y="136"/>
                    <a:pt x="64" y="137"/>
                    <a:pt x="65" y="138"/>
                  </a:cubicBezTo>
                  <a:cubicBezTo>
                    <a:pt x="65" y="139"/>
                    <a:pt x="65" y="140"/>
                    <a:pt x="65" y="141"/>
                  </a:cubicBezTo>
                  <a:cubicBezTo>
                    <a:pt x="65" y="142"/>
                    <a:pt x="64" y="142"/>
                    <a:pt x="64" y="142"/>
                  </a:cubicBezTo>
                  <a:cubicBezTo>
                    <a:pt x="64" y="142"/>
                    <a:pt x="65" y="143"/>
                    <a:pt x="66" y="144"/>
                  </a:cubicBezTo>
                  <a:cubicBezTo>
                    <a:pt x="67" y="145"/>
                    <a:pt x="67" y="145"/>
                    <a:pt x="68" y="146"/>
                  </a:cubicBezTo>
                  <a:cubicBezTo>
                    <a:pt x="69" y="147"/>
                    <a:pt x="70" y="147"/>
                    <a:pt x="70" y="148"/>
                  </a:cubicBezTo>
                  <a:cubicBezTo>
                    <a:pt x="71" y="149"/>
                    <a:pt x="71" y="150"/>
                    <a:pt x="71" y="150"/>
                  </a:cubicBezTo>
                  <a:cubicBezTo>
                    <a:pt x="71" y="150"/>
                    <a:pt x="71" y="150"/>
                    <a:pt x="71" y="151"/>
                  </a:cubicBezTo>
                  <a:cubicBezTo>
                    <a:pt x="72" y="151"/>
                    <a:pt x="71" y="152"/>
                    <a:pt x="71" y="152"/>
                  </a:cubicBezTo>
                  <a:close/>
                  <a:moveTo>
                    <a:pt x="686" y="226"/>
                  </a:moveTo>
                  <a:cubicBezTo>
                    <a:pt x="686" y="226"/>
                    <a:pt x="686" y="227"/>
                    <a:pt x="686" y="227"/>
                  </a:cubicBezTo>
                  <a:cubicBezTo>
                    <a:pt x="685" y="227"/>
                    <a:pt x="685" y="227"/>
                    <a:pt x="685" y="227"/>
                  </a:cubicBezTo>
                  <a:cubicBezTo>
                    <a:pt x="685" y="227"/>
                    <a:pt x="685" y="227"/>
                    <a:pt x="685" y="227"/>
                  </a:cubicBezTo>
                  <a:cubicBezTo>
                    <a:pt x="685" y="228"/>
                    <a:pt x="685" y="228"/>
                    <a:pt x="685" y="229"/>
                  </a:cubicBezTo>
                  <a:cubicBezTo>
                    <a:pt x="685" y="229"/>
                    <a:pt x="685" y="229"/>
                    <a:pt x="685" y="229"/>
                  </a:cubicBezTo>
                  <a:cubicBezTo>
                    <a:pt x="684" y="229"/>
                    <a:pt x="684" y="229"/>
                    <a:pt x="684" y="229"/>
                  </a:cubicBezTo>
                  <a:cubicBezTo>
                    <a:pt x="684" y="229"/>
                    <a:pt x="684" y="228"/>
                    <a:pt x="683" y="228"/>
                  </a:cubicBezTo>
                  <a:cubicBezTo>
                    <a:pt x="683" y="228"/>
                    <a:pt x="683" y="228"/>
                    <a:pt x="682" y="228"/>
                  </a:cubicBezTo>
                  <a:cubicBezTo>
                    <a:pt x="682" y="228"/>
                    <a:pt x="682" y="228"/>
                    <a:pt x="682" y="228"/>
                  </a:cubicBezTo>
                  <a:cubicBezTo>
                    <a:pt x="682" y="228"/>
                    <a:pt x="682" y="228"/>
                    <a:pt x="682" y="228"/>
                  </a:cubicBezTo>
                  <a:cubicBezTo>
                    <a:pt x="682" y="229"/>
                    <a:pt x="681" y="229"/>
                    <a:pt x="681" y="230"/>
                  </a:cubicBezTo>
                  <a:cubicBezTo>
                    <a:pt x="681" y="230"/>
                    <a:pt x="682" y="230"/>
                    <a:pt x="682" y="230"/>
                  </a:cubicBezTo>
                  <a:cubicBezTo>
                    <a:pt x="682" y="230"/>
                    <a:pt x="682" y="230"/>
                    <a:pt x="682" y="230"/>
                  </a:cubicBezTo>
                  <a:cubicBezTo>
                    <a:pt x="682" y="231"/>
                    <a:pt x="682" y="231"/>
                    <a:pt x="682" y="231"/>
                  </a:cubicBezTo>
                  <a:cubicBezTo>
                    <a:pt x="682" y="231"/>
                    <a:pt x="682" y="231"/>
                    <a:pt x="682" y="231"/>
                  </a:cubicBezTo>
                  <a:cubicBezTo>
                    <a:pt x="682" y="231"/>
                    <a:pt x="682" y="231"/>
                    <a:pt x="682" y="231"/>
                  </a:cubicBezTo>
                  <a:cubicBezTo>
                    <a:pt x="682" y="231"/>
                    <a:pt x="682" y="231"/>
                    <a:pt x="682" y="231"/>
                  </a:cubicBezTo>
                  <a:cubicBezTo>
                    <a:pt x="683" y="231"/>
                    <a:pt x="683" y="231"/>
                    <a:pt x="683" y="231"/>
                  </a:cubicBezTo>
                  <a:cubicBezTo>
                    <a:pt x="683" y="231"/>
                    <a:pt x="683" y="231"/>
                    <a:pt x="683" y="231"/>
                  </a:cubicBezTo>
                  <a:cubicBezTo>
                    <a:pt x="683" y="231"/>
                    <a:pt x="683" y="231"/>
                    <a:pt x="683" y="231"/>
                  </a:cubicBezTo>
                  <a:cubicBezTo>
                    <a:pt x="683" y="231"/>
                    <a:pt x="683" y="230"/>
                    <a:pt x="683" y="230"/>
                  </a:cubicBezTo>
                  <a:cubicBezTo>
                    <a:pt x="683" y="230"/>
                    <a:pt x="684" y="230"/>
                    <a:pt x="684" y="230"/>
                  </a:cubicBezTo>
                  <a:cubicBezTo>
                    <a:pt x="684" y="230"/>
                    <a:pt x="684" y="230"/>
                    <a:pt x="684" y="230"/>
                  </a:cubicBezTo>
                  <a:cubicBezTo>
                    <a:pt x="684" y="230"/>
                    <a:pt x="684" y="230"/>
                    <a:pt x="684" y="230"/>
                  </a:cubicBezTo>
                  <a:cubicBezTo>
                    <a:pt x="684" y="230"/>
                    <a:pt x="684" y="230"/>
                    <a:pt x="684" y="230"/>
                  </a:cubicBezTo>
                  <a:cubicBezTo>
                    <a:pt x="684" y="230"/>
                    <a:pt x="684" y="230"/>
                    <a:pt x="685" y="230"/>
                  </a:cubicBezTo>
                  <a:cubicBezTo>
                    <a:pt x="685" y="230"/>
                    <a:pt x="685" y="230"/>
                    <a:pt x="685" y="230"/>
                  </a:cubicBezTo>
                  <a:cubicBezTo>
                    <a:pt x="685" y="230"/>
                    <a:pt x="685" y="230"/>
                    <a:pt x="685" y="230"/>
                  </a:cubicBezTo>
                  <a:cubicBezTo>
                    <a:pt x="685" y="230"/>
                    <a:pt x="685" y="231"/>
                    <a:pt x="685" y="231"/>
                  </a:cubicBezTo>
                  <a:cubicBezTo>
                    <a:pt x="685" y="231"/>
                    <a:pt x="685" y="231"/>
                    <a:pt x="685" y="231"/>
                  </a:cubicBezTo>
                  <a:cubicBezTo>
                    <a:pt x="685" y="231"/>
                    <a:pt x="685" y="231"/>
                    <a:pt x="685" y="231"/>
                  </a:cubicBezTo>
                  <a:cubicBezTo>
                    <a:pt x="685" y="231"/>
                    <a:pt x="685" y="231"/>
                    <a:pt x="685" y="231"/>
                  </a:cubicBezTo>
                  <a:cubicBezTo>
                    <a:pt x="685" y="231"/>
                    <a:pt x="685" y="231"/>
                    <a:pt x="685" y="232"/>
                  </a:cubicBezTo>
                  <a:cubicBezTo>
                    <a:pt x="685" y="232"/>
                    <a:pt x="686" y="232"/>
                    <a:pt x="685" y="232"/>
                  </a:cubicBezTo>
                  <a:cubicBezTo>
                    <a:pt x="685" y="233"/>
                    <a:pt x="685" y="233"/>
                    <a:pt x="685" y="233"/>
                  </a:cubicBezTo>
                  <a:cubicBezTo>
                    <a:pt x="685" y="233"/>
                    <a:pt x="685" y="233"/>
                    <a:pt x="685" y="233"/>
                  </a:cubicBezTo>
                  <a:cubicBezTo>
                    <a:pt x="685" y="233"/>
                    <a:pt x="685" y="233"/>
                    <a:pt x="685" y="233"/>
                  </a:cubicBezTo>
                  <a:cubicBezTo>
                    <a:pt x="684" y="233"/>
                    <a:pt x="684" y="234"/>
                    <a:pt x="684" y="234"/>
                  </a:cubicBezTo>
                  <a:cubicBezTo>
                    <a:pt x="684" y="234"/>
                    <a:pt x="684" y="234"/>
                    <a:pt x="684" y="234"/>
                  </a:cubicBezTo>
                  <a:cubicBezTo>
                    <a:pt x="684" y="234"/>
                    <a:pt x="684" y="234"/>
                    <a:pt x="684" y="234"/>
                  </a:cubicBezTo>
                  <a:cubicBezTo>
                    <a:pt x="683" y="234"/>
                    <a:pt x="683" y="234"/>
                    <a:pt x="683" y="234"/>
                  </a:cubicBezTo>
                  <a:cubicBezTo>
                    <a:pt x="683" y="235"/>
                    <a:pt x="683" y="235"/>
                    <a:pt x="683" y="235"/>
                  </a:cubicBezTo>
                  <a:cubicBezTo>
                    <a:pt x="683" y="235"/>
                    <a:pt x="683" y="236"/>
                    <a:pt x="683" y="236"/>
                  </a:cubicBezTo>
                  <a:cubicBezTo>
                    <a:pt x="683" y="236"/>
                    <a:pt x="683" y="237"/>
                    <a:pt x="683" y="237"/>
                  </a:cubicBezTo>
                  <a:cubicBezTo>
                    <a:pt x="683" y="237"/>
                    <a:pt x="683" y="237"/>
                    <a:pt x="683" y="237"/>
                  </a:cubicBezTo>
                  <a:cubicBezTo>
                    <a:pt x="683" y="237"/>
                    <a:pt x="683" y="237"/>
                    <a:pt x="683" y="238"/>
                  </a:cubicBezTo>
                  <a:cubicBezTo>
                    <a:pt x="683" y="238"/>
                    <a:pt x="682" y="238"/>
                    <a:pt x="682" y="238"/>
                  </a:cubicBezTo>
                  <a:cubicBezTo>
                    <a:pt x="682" y="238"/>
                    <a:pt x="682" y="239"/>
                    <a:pt x="682" y="239"/>
                  </a:cubicBezTo>
                  <a:cubicBezTo>
                    <a:pt x="682" y="239"/>
                    <a:pt x="682" y="239"/>
                    <a:pt x="682" y="239"/>
                  </a:cubicBezTo>
                  <a:cubicBezTo>
                    <a:pt x="682" y="239"/>
                    <a:pt x="682" y="239"/>
                    <a:pt x="681" y="239"/>
                  </a:cubicBezTo>
                  <a:cubicBezTo>
                    <a:pt x="681" y="239"/>
                    <a:pt x="681" y="240"/>
                    <a:pt x="681" y="240"/>
                  </a:cubicBezTo>
                  <a:cubicBezTo>
                    <a:pt x="681" y="240"/>
                    <a:pt x="681" y="240"/>
                    <a:pt x="681" y="240"/>
                  </a:cubicBezTo>
                  <a:cubicBezTo>
                    <a:pt x="681" y="240"/>
                    <a:pt x="680" y="240"/>
                    <a:pt x="680" y="240"/>
                  </a:cubicBezTo>
                  <a:cubicBezTo>
                    <a:pt x="680" y="240"/>
                    <a:pt x="680" y="240"/>
                    <a:pt x="680" y="240"/>
                  </a:cubicBezTo>
                  <a:cubicBezTo>
                    <a:pt x="680" y="240"/>
                    <a:pt x="680" y="240"/>
                    <a:pt x="680" y="241"/>
                  </a:cubicBezTo>
                  <a:cubicBezTo>
                    <a:pt x="679" y="241"/>
                    <a:pt x="679" y="241"/>
                    <a:pt x="679" y="241"/>
                  </a:cubicBezTo>
                  <a:cubicBezTo>
                    <a:pt x="679" y="241"/>
                    <a:pt x="679" y="241"/>
                    <a:pt x="679" y="241"/>
                  </a:cubicBezTo>
                  <a:cubicBezTo>
                    <a:pt x="678" y="241"/>
                    <a:pt x="678" y="241"/>
                    <a:pt x="678" y="241"/>
                  </a:cubicBezTo>
                  <a:cubicBezTo>
                    <a:pt x="677" y="241"/>
                    <a:pt x="677" y="242"/>
                    <a:pt x="677" y="242"/>
                  </a:cubicBezTo>
                  <a:cubicBezTo>
                    <a:pt x="677" y="242"/>
                    <a:pt x="676" y="242"/>
                    <a:pt x="676" y="242"/>
                  </a:cubicBezTo>
                  <a:cubicBezTo>
                    <a:pt x="676" y="242"/>
                    <a:pt x="676" y="242"/>
                    <a:pt x="676" y="242"/>
                  </a:cubicBezTo>
                  <a:cubicBezTo>
                    <a:pt x="676" y="242"/>
                    <a:pt x="676" y="242"/>
                    <a:pt x="675" y="243"/>
                  </a:cubicBezTo>
                  <a:cubicBezTo>
                    <a:pt x="675" y="243"/>
                    <a:pt x="675" y="243"/>
                    <a:pt x="675" y="243"/>
                  </a:cubicBezTo>
                  <a:cubicBezTo>
                    <a:pt x="675" y="243"/>
                    <a:pt x="675" y="243"/>
                    <a:pt x="675" y="243"/>
                  </a:cubicBezTo>
                  <a:cubicBezTo>
                    <a:pt x="675" y="243"/>
                    <a:pt x="675" y="243"/>
                    <a:pt x="675" y="243"/>
                  </a:cubicBezTo>
                  <a:cubicBezTo>
                    <a:pt x="674" y="243"/>
                    <a:pt x="674" y="244"/>
                    <a:pt x="674" y="244"/>
                  </a:cubicBezTo>
                  <a:cubicBezTo>
                    <a:pt x="674" y="244"/>
                    <a:pt x="673" y="244"/>
                    <a:pt x="673" y="244"/>
                  </a:cubicBezTo>
                  <a:cubicBezTo>
                    <a:pt x="673" y="244"/>
                    <a:pt x="672" y="244"/>
                    <a:pt x="672" y="244"/>
                  </a:cubicBezTo>
                  <a:cubicBezTo>
                    <a:pt x="671" y="244"/>
                    <a:pt x="671" y="244"/>
                    <a:pt x="671" y="244"/>
                  </a:cubicBezTo>
                  <a:cubicBezTo>
                    <a:pt x="671" y="244"/>
                    <a:pt x="671" y="244"/>
                    <a:pt x="671" y="244"/>
                  </a:cubicBezTo>
                  <a:cubicBezTo>
                    <a:pt x="671" y="245"/>
                    <a:pt x="671" y="245"/>
                    <a:pt x="671" y="245"/>
                  </a:cubicBezTo>
                  <a:cubicBezTo>
                    <a:pt x="671" y="246"/>
                    <a:pt x="671" y="246"/>
                    <a:pt x="670" y="246"/>
                  </a:cubicBezTo>
                  <a:cubicBezTo>
                    <a:pt x="670" y="246"/>
                    <a:pt x="670" y="246"/>
                    <a:pt x="670" y="247"/>
                  </a:cubicBezTo>
                  <a:cubicBezTo>
                    <a:pt x="670" y="247"/>
                    <a:pt x="670" y="247"/>
                    <a:pt x="670" y="247"/>
                  </a:cubicBezTo>
                  <a:cubicBezTo>
                    <a:pt x="670" y="247"/>
                    <a:pt x="670" y="247"/>
                    <a:pt x="670" y="248"/>
                  </a:cubicBezTo>
                  <a:cubicBezTo>
                    <a:pt x="670" y="248"/>
                    <a:pt x="670" y="248"/>
                    <a:pt x="670" y="248"/>
                  </a:cubicBezTo>
                  <a:cubicBezTo>
                    <a:pt x="670" y="248"/>
                    <a:pt x="670" y="249"/>
                    <a:pt x="670" y="249"/>
                  </a:cubicBezTo>
                  <a:cubicBezTo>
                    <a:pt x="670" y="249"/>
                    <a:pt x="670" y="250"/>
                    <a:pt x="670" y="250"/>
                  </a:cubicBezTo>
                  <a:cubicBezTo>
                    <a:pt x="670" y="250"/>
                    <a:pt x="670" y="251"/>
                    <a:pt x="669" y="251"/>
                  </a:cubicBezTo>
                  <a:cubicBezTo>
                    <a:pt x="669" y="251"/>
                    <a:pt x="669" y="251"/>
                    <a:pt x="668" y="251"/>
                  </a:cubicBezTo>
                  <a:cubicBezTo>
                    <a:pt x="668" y="251"/>
                    <a:pt x="668" y="251"/>
                    <a:pt x="668" y="251"/>
                  </a:cubicBezTo>
                  <a:cubicBezTo>
                    <a:pt x="667" y="251"/>
                    <a:pt x="667" y="251"/>
                    <a:pt x="667" y="252"/>
                  </a:cubicBezTo>
                  <a:cubicBezTo>
                    <a:pt x="667" y="252"/>
                    <a:pt x="667" y="252"/>
                    <a:pt x="666" y="252"/>
                  </a:cubicBezTo>
                  <a:cubicBezTo>
                    <a:pt x="666" y="252"/>
                    <a:pt x="666" y="252"/>
                    <a:pt x="666" y="252"/>
                  </a:cubicBezTo>
                  <a:cubicBezTo>
                    <a:pt x="666" y="252"/>
                    <a:pt x="666" y="252"/>
                    <a:pt x="666" y="252"/>
                  </a:cubicBezTo>
                  <a:cubicBezTo>
                    <a:pt x="666" y="252"/>
                    <a:pt x="666" y="252"/>
                    <a:pt x="666" y="252"/>
                  </a:cubicBezTo>
                  <a:cubicBezTo>
                    <a:pt x="665" y="252"/>
                    <a:pt x="665" y="252"/>
                    <a:pt x="665" y="252"/>
                  </a:cubicBezTo>
                  <a:cubicBezTo>
                    <a:pt x="665" y="252"/>
                    <a:pt x="665" y="252"/>
                    <a:pt x="664" y="252"/>
                  </a:cubicBezTo>
                  <a:cubicBezTo>
                    <a:pt x="664" y="252"/>
                    <a:pt x="664" y="252"/>
                    <a:pt x="664" y="252"/>
                  </a:cubicBezTo>
                  <a:cubicBezTo>
                    <a:pt x="664" y="252"/>
                    <a:pt x="664" y="252"/>
                    <a:pt x="664" y="252"/>
                  </a:cubicBezTo>
                  <a:cubicBezTo>
                    <a:pt x="664" y="252"/>
                    <a:pt x="663" y="252"/>
                    <a:pt x="663" y="252"/>
                  </a:cubicBezTo>
                  <a:cubicBezTo>
                    <a:pt x="663" y="252"/>
                    <a:pt x="662" y="252"/>
                    <a:pt x="662" y="252"/>
                  </a:cubicBezTo>
                  <a:cubicBezTo>
                    <a:pt x="661" y="252"/>
                    <a:pt x="661" y="252"/>
                    <a:pt x="660" y="252"/>
                  </a:cubicBezTo>
                  <a:cubicBezTo>
                    <a:pt x="660" y="252"/>
                    <a:pt x="659" y="252"/>
                    <a:pt x="659" y="252"/>
                  </a:cubicBezTo>
                  <a:cubicBezTo>
                    <a:pt x="658" y="252"/>
                    <a:pt x="657" y="252"/>
                    <a:pt x="657" y="252"/>
                  </a:cubicBezTo>
                  <a:cubicBezTo>
                    <a:pt x="656" y="252"/>
                    <a:pt x="656" y="252"/>
                    <a:pt x="656" y="252"/>
                  </a:cubicBezTo>
                  <a:cubicBezTo>
                    <a:pt x="656" y="252"/>
                    <a:pt x="655" y="252"/>
                    <a:pt x="655" y="251"/>
                  </a:cubicBezTo>
                  <a:cubicBezTo>
                    <a:pt x="655" y="251"/>
                    <a:pt x="655" y="251"/>
                    <a:pt x="654" y="251"/>
                  </a:cubicBezTo>
                  <a:cubicBezTo>
                    <a:pt x="654" y="251"/>
                    <a:pt x="654" y="251"/>
                    <a:pt x="654" y="251"/>
                  </a:cubicBezTo>
                  <a:cubicBezTo>
                    <a:pt x="653" y="251"/>
                    <a:pt x="653" y="251"/>
                    <a:pt x="653" y="251"/>
                  </a:cubicBezTo>
                  <a:cubicBezTo>
                    <a:pt x="653" y="250"/>
                    <a:pt x="653" y="250"/>
                    <a:pt x="653" y="250"/>
                  </a:cubicBezTo>
                  <a:cubicBezTo>
                    <a:pt x="654" y="250"/>
                    <a:pt x="654" y="250"/>
                    <a:pt x="654" y="250"/>
                  </a:cubicBezTo>
                  <a:cubicBezTo>
                    <a:pt x="655" y="249"/>
                    <a:pt x="655" y="249"/>
                    <a:pt x="656" y="249"/>
                  </a:cubicBezTo>
                  <a:cubicBezTo>
                    <a:pt x="656" y="249"/>
                    <a:pt x="656" y="249"/>
                    <a:pt x="656" y="249"/>
                  </a:cubicBezTo>
                  <a:cubicBezTo>
                    <a:pt x="657" y="249"/>
                    <a:pt x="657" y="250"/>
                    <a:pt x="657" y="250"/>
                  </a:cubicBezTo>
                  <a:cubicBezTo>
                    <a:pt x="657" y="250"/>
                    <a:pt x="658" y="250"/>
                    <a:pt x="658" y="250"/>
                  </a:cubicBezTo>
                  <a:cubicBezTo>
                    <a:pt x="658" y="250"/>
                    <a:pt x="659" y="250"/>
                    <a:pt x="659" y="249"/>
                  </a:cubicBezTo>
                  <a:cubicBezTo>
                    <a:pt x="659" y="249"/>
                    <a:pt x="659" y="249"/>
                    <a:pt x="660" y="249"/>
                  </a:cubicBezTo>
                  <a:cubicBezTo>
                    <a:pt x="660" y="249"/>
                    <a:pt x="660" y="249"/>
                    <a:pt x="661" y="249"/>
                  </a:cubicBezTo>
                  <a:cubicBezTo>
                    <a:pt x="661" y="249"/>
                    <a:pt x="661" y="249"/>
                    <a:pt x="662" y="249"/>
                  </a:cubicBezTo>
                  <a:cubicBezTo>
                    <a:pt x="662" y="249"/>
                    <a:pt x="662" y="249"/>
                    <a:pt x="662" y="249"/>
                  </a:cubicBezTo>
                  <a:cubicBezTo>
                    <a:pt x="663" y="249"/>
                    <a:pt x="663" y="248"/>
                    <a:pt x="663" y="248"/>
                  </a:cubicBezTo>
                  <a:cubicBezTo>
                    <a:pt x="663" y="248"/>
                    <a:pt x="664" y="248"/>
                    <a:pt x="664" y="248"/>
                  </a:cubicBezTo>
                  <a:cubicBezTo>
                    <a:pt x="664" y="248"/>
                    <a:pt x="664" y="248"/>
                    <a:pt x="664" y="248"/>
                  </a:cubicBezTo>
                  <a:cubicBezTo>
                    <a:pt x="665" y="248"/>
                    <a:pt x="665" y="247"/>
                    <a:pt x="665" y="247"/>
                  </a:cubicBezTo>
                  <a:cubicBezTo>
                    <a:pt x="666" y="247"/>
                    <a:pt x="666" y="247"/>
                    <a:pt x="666" y="247"/>
                  </a:cubicBezTo>
                  <a:cubicBezTo>
                    <a:pt x="666" y="247"/>
                    <a:pt x="666" y="247"/>
                    <a:pt x="666" y="246"/>
                  </a:cubicBezTo>
                  <a:cubicBezTo>
                    <a:pt x="666" y="246"/>
                    <a:pt x="666" y="246"/>
                    <a:pt x="666" y="246"/>
                  </a:cubicBezTo>
                  <a:cubicBezTo>
                    <a:pt x="666" y="246"/>
                    <a:pt x="666" y="246"/>
                    <a:pt x="666" y="246"/>
                  </a:cubicBezTo>
                  <a:cubicBezTo>
                    <a:pt x="666" y="246"/>
                    <a:pt x="666" y="246"/>
                    <a:pt x="666" y="246"/>
                  </a:cubicBezTo>
                  <a:cubicBezTo>
                    <a:pt x="667" y="246"/>
                    <a:pt x="667" y="245"/>
                    <a:pt x="666" y="245"/>
                  </a:cubicBezTo>
                  <a:cubicBezTo>
                    <a:pt x="666" y="245"/>
                    <a:pt x="666" y="246"/>
                    <a:pt x="666" y="246"/>
                  </a:cubicBezTo>
                  <a:cubicBezTo>
                    <a:pt x="666" y="245"/>
                    <a:pt x="666" y="245"/>
                    <a:pt x="666" y="244"/>
                  </a:cubicBezTo>
                  <a:cubicBezTo>
                    <a:pt x="666" y="244"/>
                    <a:pt x="666" y="244"/>
                    <a:pt x="666" y="244"/>
                  </a:cubicBezTo>
                  <a:cubicBezTo>
                    <a:pt x="666" y="243"/>
                    <a:pt x="667" y="243"/>
                    <a:pt x="667" y="243"/>
                  </a:cubicBezTo>
                  <a:cubicBezTo>
                    <a:pt x="667" y="243"/>
                    <a:pt x="667" y="243"/>
                    <a:pt x="667" y="243"/>
                  </a:cubicBezTo>
                  <a:cubicBezTo>
                    <a:pt x="667" y="243"/>
                    <a:pt x="667" y="243"/>
                    <a:pt x="667" y="243"/>
                  </a:cubicBezTo>
                  <a:cubicBezTo>
                    <a:pt x="667" y="243"/>
                    <a:pt x="667" y="243"/>
                    <a:pt x="667" y="242"/>
                  </a:cubicBezTo>
                  <a:cubicBezTo>
                    <a:pt x="667" y="242"/>
                    <a:pt x="667" y="242"/>
                    <a:pt x="667" y="242"/>
                  </a:cubicBezTo>
                  <a:cubicBezTo>
                    <a:pt x="668" y="242"/>
                    <a:pt x="668" y="242"/>
                    <a:pt x="668" y="242"/>
                  </a:cubicBezTo>
                  <a:cubicBezTo>
                    <a:pt x="668" y="242"/>
                    <a:pt x="668" y="242"/>
                    <a:pt x="668" y="242"/>
                  </a:cubicBezTo>
                  <a:cubicBezTo>
                    <a:pt x="668" y="242"/>
                    <a:pt x="668" y="242"/>
                    <a:pt x="668" y="242"/>
                  </a:cubicBezTo>
                  <a:cubicBezTo>
                    <a:pt x="669" y="242"/>
                    <a:pt x="669" y="241"/>
                    <a:pt x="670" y="241"/>
                  </a:cubicBezTo>
                  <a:cubicBezTo>
                    <a:pt x="670" y="241"/>
                    <a:pt x="670" y="240"/>
                    <a:pt x="670" y="240"/>
                  </a:cubicBezTo>
                  <a:cubicBezTo>
                    <a:pt x="670" y="240"/>
                    <a:pt x="670" y="240"/>
                    <a:pt x="670" y="240"/>
                  </a:cubicBezTo>
                  <a:cubicBezTo>
                    <a:pt x="670" y="240"/>
                    <a:pt x="670" y="240"/>
                    <a:pt x="670" y="240"/>
                  </a:cubicBezTo>
                  <a:cubicBezTo>
                    <a:pt x="671" y="239"/>
                    <a:pt x="670" y="239"/>
                    <a:pt x="670" y="238"/>
                  </a:cubicBezTo>
                  <a:cubicBezTo>
                    <a:pt x="670" y="238"/>
                    <a:pt x="670" y="238"/>
                    <a:pt x="670" y="238"/>
                  </a:cubicBezTo>
                  <a:cubicBezTo>
                    <a:pt x="670" y="238"/>
                    <a:pt x="670" y="237"/>
                    <a:pt x="670" y="237"/>
                  </a:cubicBezTo>
                  <a:cubicBezTo>
                    <a:pt x="670" y="237"/>
                    <a:pt x="670" y="237"/>
                    <a:pt x="670" y="237"/>
                  </a:cubicBezTo>
                  <a:cubicBezTo>
                    <a:pt x="670" y="237"/>
                    <a:pt x="670" y="237"/>
                    <a:pt x="670" y="237"/>
                  </a:cubicBezTo>
                  <a:cubicBezTo>
                    <a:pt x="670" y="237"/>
                    <a:pt x="670" y="237"/>
                    <a:pt x="669" y="237"/>
                  </a:cubicBezTo>
                  <a:cubicBezTo>
                    <a:pt x="669" y="236"/>
                    <a:pt x="669" y="236"/>
                    <a:pt x="669" y="236"/>
                  </a:cubicBezTo>
                  <a:cubicBezTo>
                    <a:pt x="670" y="236"/>
                    <a:pt x="670" y="236"/>
                    <a:pt x="670" y="236"/>
                  </a:cubicBezTo>
                  <a:cubicBezTo>
                    <a:pt x="670" y="235"/>
                    <a:pt x="670" y="235"/>
                    <a:pt x="671" y="235"/>
                  </a:cubicBezTo>
                  <a:cubicBezTo>
                    <a:pt x="671" y="234"/>
                    <a:pt x="671" y="234"/>
                    <a:pt x="672" y="234"/>
                  </a:cubicBezTo>
                  <a:cubicBezTo>
                    <a:pt x="672" y="234"/>
                    <a:pt x="672" y="234"/>
                    <a:pt x="672" y="233"/>
                  </a:cubicBezTo>
                  <a:cubicBezTo>
                    <a:pt x="672" y="233"/>
                    <a:pt x="672" y="233"/>
                    <a:pt x="673" y="233"/>
                  </a:cubicBezTo>
                  <a:cubicBezTo>
                    <a:pt x="673" y="233"/>
                    <a:pt x="673" y="233"/>
                    <a:pt x="673" y="233"/>
                  </a:cubicBezTo>
                  <a:cubicBezTo>
                    <a:pt x="673" y="233"/>
                    <a:pt x="673" y="233"/>
                    <a:pt x="673" y="232"/>
                  </a:cubicBezTo>
                  <a:cubicBezTo>
                    <a:pt x="673" y="232"/>
                    <a:pt x="673" y="232"/>
                    <a:pt x="673" y="232"/>
                  </a:cubicBezTo>
                  <a:cubicBezTo>
                    <a:pt x="673" y="232"/>
                    <a:pt x="673" y="232"/>
                    <a:pt x="673" y="232"/>
                  </a:cubicBezTo>
                  <a:cubicBezTo>
                    <a:pt x="673" y="231"/>
                    <a:pt x="673" y="231"/>
                    <a:pt x="673" y="231"/>
                  </a:cubicBezTo>
                  <a:cubicBezTo>
                    <a:pt x="673" y="231"/>
                    <a:pt x="673" y="231"/>
                    <a:pt x="673" y="231"/>
                  </a:cubicBezTo>
                  <a:cubicBezTo>
                    <a:pt x="673" y="230"/>
                    <a:pt x="673" y="230"/>
                    <a:pt x="673" y="230"/>
                  </a:cubicBezTo>
                  <a:cubicBezTo>
                    <a:pt x="673" y="230"/>
                    <a:pt x="674" y="230"/>
                    <a:pt x="674" y="230"/>
                  </a:cubicBezTo>
                  <a:cubicBezTo>
                    <a:pt x="674" y="230"/>
                    <a:pt x="674" y="230"/>
                    <a:pt x="674" y="230"/>
                  </a:cubicBezTo>
                  <a:cubicBezTo>
                    <a:pt x="674" y="230"/>
                    <a:pt x="674" y="230"/>
                    <a:pt x="674" y="229"/>
                  </a:cubicBezTo>
                  <a:cubicBezTo>
                    <a:pt x="674" y="229"/>
                    <a:pt x="674" y="229"/>
                    <a:pt x="674" y="229"/>
                  </a:cubicBezTo>
                  <a:cubicBezTo>
                    <a:pt x="674" y="229"/>
                    <a:pt x="675" y="229"/>
                    <a:pt x="675" y="229"/>
                  </a:cubicBezTo>
                  <a:cubicBezTo>
                    <a:pt x="675" y="229"/>
                    <a:pt x="675" y="229"/>
                    <a:pt x="675" y="229"/>
                  </a:cubicBezTo>
                  <a:cubicBezTo>
                    <a:pt x="675" y="228"/>
                    <a:pt x="675" y="228"/>
                    <a:pt x="675" y="228"/>
                  </a:cubicBezTo>
                  <a:cubicBezTo>
                    <a:pt x="676" y="228"/>
                    <a:pt x="675" y="228"/>
                    <a:pt x="676" y="228"/>
                  </a:cubicBezTo>
                  <a:cubicBezTo>
                    <a:pt x="676" y="228"/>
                    <a:pt x="676" y="228"/>
                    <a:pt x="676" y="227"/>
                  </a:cubicBezTo>
                  <a:cubicBezTo>
                    <a:pt x="676" y="227"/>
                    <a:pt x="676" y="227"/>
                    <a:pt x="676" y="227"/>
                  </a:cubicBezTo>
                  <a:cubicBezTo>
                    <a:pt x="676" y="227"/>
                    <a:pt x="676" y="227"/>
                    <a:pt x="676" y="227"/>
                  </a:cubicBezTo>
                  <a:cubicBezTo>
                    <a:pt x="676" y="227"/>
                    <a:pt x="676" y="227"/>
                    <a:pt x="676" y="227"/>
                  </a:cubicBezTo>
                  <a:cubicBezTo>
                    <a:pt x="676" y="226"/>
                    <a:pt x="676" y="226"/>
                    <a:pt x="676" y="226"/>
                  </a:cubicBezTo>
                  <a:cubicBezTo>
                    <a:pt x="676" y="226"/>
                    <a:pt x="676" y="226"/>
                    <a:pt x="676" y="225"/>
                  </a:cubicBezTo>
                  <a:cubicBezTo>
                    <a:pt x="676" y="225"/>
                    <a:pt x="676" y="225"/>
                    <a:pt x="676" y="224"/>
                  </a:cubicBezTo>
                  <a:cubicBezTo>
                    <a:pt x="676" y="224"/>
                    <a:pt x="676" y="224"/>
                    <a:pt x="676" y="223"/>
                  </a:cubicBezTo>
                  <a:cubicBezTo>
                    <a:pt x="676" y="223"/>
                    <a:pt x="676" y="223"/>
                    <a:pt x="676" y="222"/>
                  </a:cubicBezTo>
                  <a:cubicBezTo>
                    <a:pt x="676" y="222"/>
                    <a:pt x="676" y="222"/>
                    <a:pt x="676" y="222"/>
                  </a:cubicBezTo>
                  <a:cubicBezTo>
                    <a:pt x="676" y="222"/>
                    <a:pt x="676" y="222"/>
                    <a:pt x="676" y="221"/>
                  </a:cubicBezTo>
                  <a:cubicBezTo>
                    <a:pt x="676" y="221"/>
                    <a:pt x="676" y="221"/>
                    <a:pt x="676" y="220"/>
                  </a:cubicBezTo>
                  <a:cubicBezTo>
                    <a:pt x="676" y="220"/>
                    <a:pt x="676" y="219"/>
                    <a:pt x="676" y="219"/>
                  </a:cubicBezTo>
                  <a:cubicBezTo>
                    <a:pt x="676" y="218"/>
                    <a:pt x="676" y="218"/>
                    <a:pt x="676" y="218"/>
                  </a:cubicBezTo>
                  <a:cubicBezTo>
                    <a:pt x="676" y="217"/>
                    <a:pt x="676" y="217"/>
                    <a:pt x="676" y="217"/>
                  </a:cubicBezTo>
                  <a:cubicBezTo>
                    <a:pt x="676" y="217"/>
                    <a:pt x="676" y="217"/>
                    <a:pt x="676" y="217"/>
                  </a:cubicBezTo>
                  <a:cubicBezTo>
                    <a:pt x="676" y="217"/>
                    <a:pt x="676" y="216"/>
                    <a:pt x="676" y="216"/>
                  </a:cubicBezTo>
                  <a:cubicBezTo>
                    <a:pt x="676" y="216"/>
                    <a:pt x="676" y="215"/>
                    <a:pt x="676" y="215"/>
                  </a:cubicBezTo>
                  <a:cubicBezTo>
                    <a:pt x="676" y="214"/>
                    <a:pt x="676" y="214"/>
                    <a:pt x="676" y="214"/>
                  </a:cubicBezTo>
                  <a:cubicBezTo>
                    <a:pt x="675" y="214"/>
                    <a:pt x="675" y="213"/>
                    <a:pt x="675" y="213"/>
                  </a:cubicBezTo>
                  <a:cubicBezTo>
                    <a:pt x="675" y="213"/>
                    <a:pt x="675" y="213"/>
                    <a:pt x="675" y="213"/>
                  </a:cubicBezTo>
                  <a:cubicBezTo>
                    <a:pt x="675" y="213"/>
                    <a:pt x="675" y="213"/>
                    <a:pt x="675" y="213"/>
                  </a:cubicBezTo>
                  <a:cubicBezTo>
                    <a:pt x="675" y="212"/>
                    <a:pt x="674" y="212"/>
                    <a:pt x="674" y="212"/>
                  </a:cubicBezTo>
                  <a:cubicBezTo>
                    <a:pt x="674" y="212"/>
                    <a:pt x="674" y="211"/>
                    <a:pt x="674" y="211"/>
                  </a:cubicBezTo>
                  <a:cubicBezTo>
                    <a:pt x="674" y="211"/>
                    <a:pt x="674" y="211"/>
                    <a:pt x="674" y="210"/>
                  </a:cubicBezTo>
                  <a:cubicBezTo>
                    <a:pt x="674" y="210"/>
                    <a:pt x="674" y="210"/>
                    <a:pt x="674" y="210"/>
                  </a:cubicBezTo>
                  <a:cubicBezTo>
                    <a:pt x="674" y="209"/>
                    <a:pt x="674" y="209"/>
                    <a:pt x="674" y="209"/>
                  </a:cubicBezTo>
                  <a:cubicBezTo>
                    <a:pt x="674" y="209"/>
                    <a:pt x="674" y="209"/>
                    <a:pt x="675" y="209"/>
                  </a:cubicBezTo>
                  <a:cubicBezTo>
                    <a:pt x="675" y="209"/>
                    <a:pt x="675" y="209"/>
                    <a:pt x="675" y="209"/>
                  </a:cubicBezTo>
                  <a:cubicBezTo>
                    <a:pt x="675" y="209"/>
                    <a:pt x="675" y="208"/>
                    <a:pt x="675" y="208"/>
                  </a:cubicBezTo>
                  <a:cubicBezTo>
                    <a:pt x="675" y="208"/>
                    <a:pt x="676" y="208"/>
                    <a:pt x="676" y="208"/>
                  </a:cubicBezTo>
                  <a:cubicBezTo>
                    <a:pt x="676" y="208"/>
                    <a:pt x="676" y="208"/>
                    <a:pt x="676" y="208"/>
                  </a:cubicBezTo>
                  <a:cubicBezTo>
                    <a:pt x="676" y="208"/>
                    <a:pt x="677" y="208"/>
                    <a:pt x="677" y="208"/>
                  </a:cubicBezTo>
                  <a:cubicBezTo>
                    <a:pt x="677" y="208"/>
                    <a:pt x="677" y="208"/>
                    <a:pt x="677" y="209"/>
                  </a:cubicBezTo>
                  <a:cubicBezTo>
                    <a:pt x="677" y="209"/>
                    <a:pt x="677" y="209"/>
                    <a:pt x="677" y="209"/>
                  </a:cubicBezTo>
                  <a:cubicBezTo>
                    <a:pt x="678" y="209"/>
                    <a:pt x="678" y="209"/>
                    <a:pt x="678" y="209"/>
                  </a:cubicBezTo>
                  <a:cubicBezTo>
                    <a:pt x="678" y="209"/>
                    <a:pt x="678" y="209"/>
                    <a:pt x="678" y="209"/>
                  </a:cubicBezTo>
                  <a:cubicBezTo>
                    <a:pt x="678" y="209"/>
                    <a:pt x="678" y="209"/>
                    <a:pt x="678" y="209"/>
                  </a:cubicBezTo>
                  <a:cubicBezTo>
                    <a:pt x="678" y="210"/>
                    <a:pt x="678" y="210"/>
                    <a:pt x="678" y="210"/>
                  </a:cubicBezTo>
                  <a:cubicBezTo>
                    <a:pt x="678" y="210"/>
                    <a:pt x="678" y="210"/>
                    <a:pt x="679" y="211"/>
                  </a:cubicBezTo>
                  <a:cubicBezTo>
                    <a:pt x="679" y="211"/>
                    <a:pt x="679" y="211"/>
                    <a:pt x="679" y="211"/>
                  </a:cubicBezTo>
                  <a:cubicBezTo>
                    <a:pt x="679" y="211"/>
                    <a:pt x="679" y="211"/>
                    <a:pt x="679" y="211"/>
                  </a:cubicBezTo>
                  <a:cubicBezTo>
                    <a:pt x="679" y="211"/>
                    <a:pt x="679" y="211"/>
                    <a:pt x="679" y="212"/>
                  </a:cubicBezTo>
                  <a:cubicBezTo>
                    <a:pt x="679" y="212"/>
                    <a:pt x="679" y="212"/>
                    <a:pt x="679" y="212"/>
                  </a:cubicBezTo>
                  <a:cubicBezTo>
                    <a:pt x="679" y="212"/>
                    <a:pt x="679" y="213"/>
                    <a:pt x="679" y="213"/>
                  </a:cubicBezTo>
                  <a:cubicBezTo>
                    <a:pt x="679" y="213"/>
                    <a:pt x="679" y="213"/>
                    <a:pt x="679" y="213"/>
                  </a:cubicBezTo>
                  <a:cubicBezTo>
                    <a:pt x="680" y="213"/>
                    <a:pt x="679" y="214"/>
                    <a:pt x="679" y="214"/>
                  </a:cubicBezTo>
                  <a:cubicBezTo>
                    <a:pt x="679" y="214"/>
                    <a:pt x="680" y="214"/>
                    <a:pt x="680" y="214"/>
                  </a:cubicBezTo>
                  <a:cubicBezTo>
                    <a:pt x="680" y="214"/>
                    <a:pt x="680" y="214"/>
                    <a:pt x="680" y="214"/>
                  </a:cubicBezTo>
                  <a:cubicBezTo>
                    <a:pt x="680" y="215"/>
                    <a:pt x="680" y="215"/>
                    <a:pt x="680" y="215"/>
                  </a:cubicBezTo>
                  <a:cubicBezTo>
                    <a:pt x="680" y="215"/>
                    <a:pt x="680" y="215"/>
                    <a:pt x="680" y="215"/>
                  </a:cubicBezTo>
                  <a:cubicBezTo>
                    <a:pt x="680" y="215"/>
                    <a:pt x="681" y="215"/>
                    <a:pt x="681" y="215"/>
                  </a:cubicBezTo>
                  <a:cubicBezTo>
                    <a:pt x="681" y="215"/>
                    <a:pt x="681" y="216"/>
                    <a:pt x="681" y="216"/>
                  </a:cubicBezTo>
                  <a:cubicBezTo>
                    <a:pt x="681" y="216"/>
                    <a:pt x="681" y="216"/>
                    <a:pt x="681" y="216"/>
                  </a:cubicBezTo>
                  <a:cubicBezTo>
                    <a:pt x="681" y="216"/>
                    <a:pt x="681" y="217"/>
                    <a:pt x="681" y="217"/>
                  </a:cubicBezTo>
                  <a:cubicBezTo>
                    <a:pt x="681" y="217"/>
                    <a:pt x="681" y="217"/>
                    <a:pt x="681" y="217"/>
                  </a:cubicBezTo>
                  <a:cubicBezTo>
                    <a:pt x="681" y="217"/>
                    <a:pt x="682" y="217"/>
                    <a:pt x="682" y="218"/>
                  </a:cubicBezTo>
                  <a:cubicBezTo>
                    <a:pt x="682" y="218"/>
                    <a:pt x="682" y="218"/>
                    <a:pt x="682" y="218"/>
                  </a:cubicBezTo>
                  <a:cubicBezTo>
                    <a:pt x="682" y="218"/>
                    <a:pt x="682" y="218"/>
                    <a:pt x="682" y="218"/>
                  </a:cubicBezTo>
                  <a:cubicBezTo>
                    <a:pt x="682" y="219"/>
                    <a:pt x="682" y="219"/>
                    <a:pt x="682" y="219"/>
                  </a:cubicBezTo>
                  <a:cubicBezTo>
                    <a:pt x="682" y="219"/>
                    <a:pt x="682" y="220"/>
                    <a:pt x="682" y="220"/>
                  </a:cubicBezTo>
                  <a:cubicBezTo>
                    <a:pt x="682" y="220"/>
                    <a:pt x="682" y="220"/>
                    <a:pt x="682" y="221"/>
                  </a:cubicBezTo>
                  <a:cubicBezTo>
                    <a:pt x="683" y="221"/>
                    <a:pt x="683" y="221"/>
                    <a:pt x="683" y="221"/>
                  </a:cubicBezTo>
                  <a:cubicBezTo>
                    <a:pt x="683" y="221"/>
                    <a:pt x="683" y="222"/>
                    <a:pt x="683" y="222"/>
                  </a:cubicBezTo>
                  <a:cubicBezTo>
                    <a:pt x="683" y="222"/>
                    <a:pt x="683" y="222"/>
                    <a:pt x="683" y="222"/>
                  </a:cubicBezTo>
                  <a:cubicBezTo>
                    <a:pt x="683" y="222"/>
                    <a:pt x="683" y="223"/>
                    <a:pt x="683" y="223"/>
                  </a:cubicBezTo>
                  <a:cubicBezTo>
                    <a:pt x="684" y="223"/>
                    <a:pt x="684" y="223"/>
                    <a:pt x="684" y="223"/>
                  </a:cubicBezTo>
                  <a:cubicBezTo>
                    <a:pt x="684" y="223"/>
                    <a:pt x="684" y="223"/>
                    <a:pt x="684" y="223"/>
                  </a:cubicBezTo>
                  <a:cubicBezTo>
                    <a:pt x="684" y="224"/>
                    <a:pt x="684" y="224"/>
                    <a:pt x="684" y="224"/>
                  </a:cubicBezTo>
                  <a:cubicBezTo>
                    <a:pt x="684" y="224"/>
                    <a:pt x="684" y="224"/>
                    <a:pt x="685" y="224"/>
                  </a:cubicBezTo>
                  <a:cubicBezTo>
                    <a:pt x="685" y="224"/>
                    <a:pt x="685" y="224"/>
                    <a:pt x="685" y="224"/>
                  </a:cubicBezTo>
                  <a:cubicBezTo>
                    <a:pt x="685" y="224"/>
                    <a:pt x="685" y="224"/>
                    <a:pt x="685" y="224"/>
                  </a:cubicBezTo>
                  <a:cubicBezTo>
                    <a:pt x="685" y="224"/>
                    <a:pt x="685" y="225"/>
                    <a:pt x="685" y="225"/>
                  </a:cubicBezTo>
                  <a:cubicBezTo>
                    <a:pt x="685" y="225"/>
                    <a:pt x="686" y="225"/>
                    <a:pt x="686" y="225"/>
                  </a:cubicBezTo>
                  <a:cubicBezTo>
                    <a:pt x="686" y="225"/>
                    <a:pt x="686" y="225"/>
                    <a:pt x="686" y="225"/>
                  </a:cubicBezTo>
                  <a:cubicBezTo>
                    <a:pt x="686" y="225"/>
                    <a:pt x="686" y="225"/>
                    <a:pt x="686" y="225"/>
                  </a:cubicBezTo>
                  <a:cubicBezTo>
                    <a:pt x="686" y="226"/>
                    <a:pt x="686" y="226"/>
                    <a:pt x="686" y="22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514" name="Freeform 518"/>
            <p:cNvSpPr>
              <a:spLocks/>
            </p:cNvSpPr>
            <p:nvPr/>
          </p:nvSpPr>
          <p:spPr bwMode="auto">
            <a:xfrm>
              <a:off x="7821613" y="3022601"/>
              <a:ext cx="19050" cy="25400"/>
            </a:xfrm>
            <a:custGeom>
              <a:avLst/>
              <a:gdLst>
                <a:gd name="T0" fmla="*/ 3 w 7"/>
                <a:gd name="T1" fmla="*/ 0 h 9"/>
                <a:gd name="T2" fmla="*/ 2 w 7"/>
                <a:gd name="T3" fmla="*/ 4 h 9"/>
                <a:gd name="T4" fmla="*/ 3 w 7"/>
                <a:gd name="T5" fmla="*/ 9 h 9"/>
                <a:gd name="T6" fmla="*/ 3 w 7"/>
                <a:gd name="T7" fmla="*/ 8 h 9"/>
                <a:gd name="T8" fmla="*/ 3 w 7"/>
                <a:gd name="T9" fmla="*/ 6 h 9"/>
                <a:gd name="T10" fmla="*/ 4 w 7"/>
                <a:gd name="T11" fmla="*/ 4 h 9"/>
                <a:gd name="T12" fmla="*/ 6 w 7"/>
                <a:gd name="T13" fmla="*/ 1 h 9"/>
                <a:gd name="T14" fmla="*/ 3 w 7"/>
                <a:gd name="T1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9">
                  <a:moveTo>
                    <a:pt x="3" y="0"/>
                  </a:moveTo>
                  <a:cubicBezTo>
                    <a:pt x="2" y="1"/>
                    <a:pt x="2" y="3"/>
                    <a:pt x="2" y="4"/>
                  </a:cubicBezTo>
                  <a:cubicBezTo>
                    <a:pt x="2" y="5"/>
                    <a:pt x="0" y="8"/>
                    <a:pt x="3" y="9"/>
                  </a:cubicBezTo>
                  <a:cubicBezTo>
                    <a:pt x="3" y="9"/>
                    <a:pt x="3" y="8"/>
                    <a:pt x="3" y="8"/>
                  </a:cubicBezTo>
                  <a:cubicBezTo>
                    <a:pt x="3" y="8"/>
                    <a:pt x="3" y="7"/>
                    <a:pt x="3" y="6"/>
                  </a:cubicBezTo>
                  <a:cubicBezTo>
                    <a:pt x="4" y="6"/>
                    <a:pt x="3" y="5"/>
                    <a:pt x="4" y="4"/>
                  </a:cubicBezTo>
                  <a:cubicBezTo>
                    <a:pt x="6" y="3"/>
                    <a:pt x="7" y="3"/>
                    <a:pt x="6" y="1"/>
                  </a:cubicBezTo>
                  <a:cubicBezTo>
                    <a:pt x="6" y="1"/>
                    <a:pt x="3" y="0"/>
                    <a:pt x="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515" name="Freeform 519"/>
            <p:cNvSpPr>
              <a:spLocks/>
            </p:cNvSpPr>
            <p:nvPr/>
          </p:nvSpPr>
          <p:spPr bwMode="auto">
            <a:xfrm>
              <a:off x="7853363" y="3041651"/>
              <a:ext cx="4763" cy="6350"/>
            </a:xfrm>
            <a:custGeom>
              <a:avLst/>
              <a:gdLst>
                <a:gd name="T0" fmla="*/ 1 w 2"/>
                <a:gd name="T1" fmla="*/ 1 h 2"/>
                <a:gd name="T2" fmla="*/ 1 w 2"/>
                <a:gd name="T3" fmla="*/ 2 h 2"/>
                <a:gd name="T4" fmla="*/ 2 w 2"/>
                <a:gd name="T5" fmla="*/ 1 h 2"/>
                <a:gd name="T6" fmla="*/ 1 w 2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1" y="1"/>
                    <a:pt x="1" y="2"/>
                    <a:pt x="1" y="2"/>
                  </a:cubicBezTo>
                  <a:cubicBezTo>
                    <a:pt x="1" y="2"/>
                    <a:pt x="2" y="1"/>
                    <a:pt x="2" y="1"/>
                  </a:cubicBezTo>
                  <a:cubicBezTo>
                    <a:pt x="2" y="0"/>
                    <a:pt x="0" y="0"/>
                    <a:pt x="1" y="1"/>
                  </a:cubicBezTo>
                  <a:close/>
                </a:path>
              </a:pathLst>
            </a:custGeom>
            <a:solidFill>
              <a:srgbClr val="89D6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516" name="Freeform 520"/>
            <p:cNvSpPr>
              <a:spLocks/>
            </p:cNvSpPr>
            <p:nvPr/>
          </p:nvSpPr>
          <p:spPr bwMode="auto">
            <a:xfrm>
              <a:off x="7843838" y="2992439"/>
              <a:ext cx="38100" cy="34925"/>
            </a:xfrm>
            <a:custGeom>
              <a:avLst/>
              <a:gdLst>
                <a:gd name="T0" fmla="*/ 7 w 13"/>
                <a:gd name="T1" fmla="*/ 2 h 12"/>
                <a:gd name="T2" fmla="*/ 7 w 13"/>
                <a:gd name="T3" fmla="*/ 2 h 12"/>
                <a:gd name="T4" fmla="*/ 6 w 13"/>
                <a:gd name="T5" fmla="*/ 2 h 12"/>
                <a:gd name="T6" fmla="*/ 6 w 13"/>
                <a:gd name="T7" fmla="*/ 2 h 12"/>
                <a:gd name="T8" fmla="*/ 6 w 13"/>
                <a:gd name="T9" fmla="*/ 2 h 12"/>
                <a:gd name="T10" fmla="*/ 3 w 13"/>
                <a:gd name="T11" fmla="*/ 1 h 12"/>
                <a:gd name="T12" fmla="*/ 3 w 13"/>
                <a:gd name="T13" fmla="*/ 1 h 12"/>
                <a:gd name="T14" fmla="*/ 4 w 13"/>
                <a:gd name="T15" fmla="*/ 1 h 12"/>
                <a:gd name="T16" fmla="*/ 2 w 13"/>
                <a:gd name="T17" fmla="*/ 6 h 12"/>
                <a:gd name="T18" fmla="*/ 1 w 13"/>
                <a:gd name="T19" fmla="*/ 11 h 12"/>
                <a:gd name="T20" fmla="*/ 1 w 13"/>
                <a:gd name="T21" fmla="*/ 11 h 12"/>
                <a:gd name="T22" fmla="*/ 1 w 13"/>
                <a:gd name="T23" fmla="*/ 11 h 12"/>
                <a:gd name="T24" fmla="*/ 2 w 13"/>
                <a:gd name="T25" fmla="*/ 11 h 12"/>
                <a:gd name="T26" fmla="*/ 2 w 13"/>
                <a:gd name="T27" fmla="*/ 11 h 12"/>
                <a:gd name="T28" fmla="*/ 3 w 13"/>
                <a:gd name="T29" fmla="*/ 11 h 12"/>
                <a:gd name="T30" fmla="*/ 4 w 13"/>
                <a:gd name="T31" fmla="*/ 9 h 12"/>
                <a:gd name="T32" fmla="*/ 5 w 13"/>
                <a:gd name="T33" fmla="*/ 7 h 12"/>
                <a:gd name="T34" fmla="*/ 8 w 13"/>
                <a:gd name="T35" fmla="*/ 3 h 12"/>
                <a:gd name="T36" fmla="*/ 8 w 13"/>
                <a:gd name="T37" fmla="*/ 3 h 12"/>
                <a:gd name="T38" fmla="*/ 8 w 13"/>
                <a:gd name="T39" fmla="*/ 3 h 12"/>
                <a:gd name="T40" fmla="*/ 11 w 13"/>
                <a:gd name="T41" fmla="*/ 0 h 12"/>
                <a:gd name="T42" fmla="*/ 7 w 13"/>
                <a:gd name="T43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" h="12">
                  <a:moveTo>
                    <a:pt x="7" y="2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3" y="0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4" y="1"/>
                    <a:pt x="4" y="1"/>
                  </a:cubicBezTo>
                  <a:cubicBezTo>
                    <a:pt x="5" y="3"/>
                    <a:pt x="3" y="5"/>
                    <a:pt x="2" y="6"/>
                  </a:cubicBezTo>
                  <a:cubicBezTo>
                    <a:pt x="1" y="7"/>
                    <a:pt x="0" y="10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2" y="12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4" y="9"/>
                    <a:pt x="3" y="9"/>
                    <a:pt x="4" y="9"/>
                  </a:cubicBezTo>
                  <a:cubicBezTo>
                    <a:pt x="5" y="8"/>
                    <a:pt x="5" y="8"/>
                    <a:pt x="5" y="7"/>
                  </a:cubicBezTo>
                  <a:cubicBezTo>
                    <a:pt x="5" y="5"/>
                    <a:pt x="7" y="5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13" y="1"/>
                    <a:pt x="11" y="0"/>
                  </a:cubicBezTo>
                  <a:cubicBezTo>
                    <a:pt x="10" y="0"/>
                    <a:pt x="8" y="1"/>
                    <a:pt x="7" y="2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517" name="Freeform 521"/>
            <p:cNvSpPr>
              <a:spLocks/>
            </p:cNvSpPr>
            <p:nvPr/>
          </p:nvSpPr>
          <p:spPr bwMode="auto">
            <a:xfrm>
              <a:off x="7888288" y="2970214"/>
              <a:ext cx="17463" cy="19050"/>
            </a:xfrm>
            <a:custGeom>
              <a:avLst/>
              <a:gdLst>
                <a:gd name="T0" fmla="*/ 4 w 6"/>
                <a:gd name="T1" fmla="*/ 0 h 7"/>
                <a:gd name="T2" fmla="*/ 4 w 6"/>
                <a:gd name="T3" fmla="*/ 0 h 7"/>
                <a:gd name="T4" fmla="*/ 2 w 6"/>
                <a:gd name="T5" fmla="*/ 1 h 7"/>
                <a:gd name="T6" fmla="*/ 1 w 6"/>
                <a:gd name="T7" fmla="*/ 3 h 7"/>
                <a:gd name="T8" fmla="*/ 1 w 6"/>
                <a:gd name="T9" fmla="*/ 3 h 7"/>
                <a:gd name="T10" fmla="*/ 1 w 6"/>
                <a:gd name="T11" fmla="*/ 3 h 7"/>
                <a:gd name="T12" fmla="*/ 1 w 6"/>
                <a:gd name="T13" fmla="*/ 3 h 7"/>
                <a:gd name="T14" fmla="*/ 0 w 6"/>
                <a:gd name="T15" fmla="*/ 4 h 7"/>
                <a:gd name="T16" fmla="*/ 0 w 6"/>
                <a:gd name="T17" fmla="*/ 4 h 7"/>
                <a:gd name="T18" fmla="*/ 0 w 6"/>
                <a:gd name="T19" fmla="*/ 6 h 7"/>
                <a:gd name="T20" fmla="*/ 4 w 6"/>
                <a:gd name="T21" fmla="*/ 4 h 7"/>
                <a:gd name="T22" fmla="*/ 5 w 6"/>
                <a:gd name="T23" fmla="*/ 1 h 7"/>
                <a:gd name="T24" fmla="*/ 4 w 6"/>
                <a:gd name="T2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" h="7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2" y="1"/>
                    <a:pt x="2" y="1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1" y="6"/>
                    <a:pt x="0" y="6"/>
                  </a:cubicBezTo>
                  <a:cubicBezTo>
                    <a:pt x="2" y="7"/>
                    <a:pt x="3" y="5"/>
                    <a:pt x="4" y="4"/>
                  </a:cubicBezTo>
                  <a:cubicBezTo>
                    <a:pt x="5" y="3"/>
                    <a:pt x="4" y="2"/>
                    <a:pt x="5" y="1"/>
                  </a:cubicBezTo>
                  <a:cubicBezTo>
                    <a:pt x="6" y="0"/>
                    <a:pt x="4" y="0"/>
                    <a:pt x="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518" name="Freeform 522"/>
            <p:cNvSpPr>
              <a:spLocks/>
            </p:cNvSpPr>
            <p:nvPr/>
          </p:nvSpPr>
          <p:spPr bwMode="auto">
            <a:xfrm>
              <a:off x="7920038" y="2940051"/>
              <a:ext cx="11113" cy="17463"/>
            </a:xfrm>
            <a:custGeom>
              <a:avLst/>
              <a:gdLst>
                <a:gd name="T0" fmla="*/ 0 w 4"/>
                <a:gd name="T1" fmla="*/ 3 h 6"/>
                <a:gd name="T2" fmla="*/ 2 w 4"/>
                <a:gd name="T3" fmla="*/ 0 h 6"/>
                <a:gd name="T4" fmla="*/ 0 w 4"/>
                <a:gd name="T5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6">
                  <a:moveTo>
                    <a:pt x="0" y="3"/>
                  </a:moveTo>
                  <a:cubicBezTo>
                    <a:pt x="0" y="6"/>
                    <a:pt x="4" y="1"/>
                    <a:pt x="2" y="0"/>
                  </a:cubicBezTo>
                  <a:cubicBezTo>
                    <a:pt x="2" y="0"/>
                    <a:pt x="0" y="3"/>
                    <a:pt x="0" y="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519" name="Freeform 523"/>
            <p:cNvSpPr>
              <a:spLocks/>
            </p:cNvSpPr>
            <p:nvPr/>
          </p:nvSpPr>
          <p:spPr bwMode="auto">
            <a:xfrm>
              <a:off x="7920038" y="2932114"/>
              <a:ext cx="11113" cy="7938"/>
            </a:xfrm>
            <a:custGeom>
              <a:avLst/>
              <a:gdLst>
                <a:gd name="T0" fmla="*/ 2 w 4"/>
                <a:gd name="T1" fmla="*/ 0 h 3"/>
                <a:gd name="T2" fmla="*/ 4 w 4"/>
                <a:gd name="T3" fmla="*/ 1 h 3"/>
                <a:gd name="T4" fmla="*/ 2 w 4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cubicBezTo>
                    <a:pt x="0" y="0"/>
                    <a:pt x="3" y="3"/>
                    <a:pt x="4" y="1"/>
                  </a:cubicBezTo>
                  <a:cubicBezTo>
                    <a:pt x="4" y="0"/>
                    <a:pt x="2" y="0"/>
                    <a:pt x="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520" name="Freeform 524"/>
            <p:cNvSpPr>
              <a:spLocks/>
            </p:cNvSpPr>
            <p:nvPr/>
          </p:nvSpPr>
          <p:spPr bwMode="auto">
            <a:xfrm>
              <a:off x="7931151" y="2919414"/>
              <a:ext cx="3175" cy="0"/>
            </a:xfrm>
            <a:custGeom>
              <a:avLst/>
              <a:gdLst>
                <a:gd name="T0" fmla="*/ 0 w 1"/>
                <a:gd name="T1" fmla="*/ 1 w 1"/>
                <a:gd name="T2" fmla="*/ 0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521" name="Freeform 525"/>
            <p:cNvSpPr>
              <a:spLocks/>
            </p:cNvSpPr>
            <p:nvPr/>
          </p:nvSpPr>
          <p:spPr bwMode="auto">
            <a:xfrm>
              <a:off x="7934326" y="291941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522" name="Freeform 526"/>
            <p:cNvSpPr>
              <a:spLocks/>
            </p:cNvSpPr>
            <p:nvPr/>
          </p:nvSpPr>
          <p:spPr bwMode="auto">
            <a:xfrm>
              <a:off x="7923213" y="2905126"/>
              <a:ext cx="7938" cy="11113"/>
            </a:xfrm>
            <a:custGeom>
              <a:avLst/>
              <a:gdLst>
                <a:gd name="T0" fmla="*/ 1 w 3"/>
                <a:gd name="T1" fmla="*/ 1 h 4"/>
                <a:gd name="T2" fmla="*/ 3 w 3"/>
                <a:gd name="T3" fmla="*/ 2 h 4"/>
                <a:gd name="T4" fmla="*/ 1 w 3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4">
                  <a:moveTo>
                    <a:pt x="1" y="1"/>
                  </a:moveTo>
                  <a:cubicBezTo>
                    <a:pt x="0" y="1"/>
                    <a:pt x="3" y="4"/>
                    <a:pt x="3" y="2"/>
                  </a:cubicBezTo>
                  <a:cubicBezTo>
                    <a:pt x="2" y="2"/>
                    <a:pt x="2" y="0"/>
                    <a:pt x="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523" name="Freeform 527"/>
            <p:cNvSpPr>
              <a:spLocks/>
            </p:cNvSpPr>
            <p:nvPr/>
          </p:nvSpPr>
          <p:spPr bwMode="auto">
            <a:xfrm>
              <a:off x="7931151" y="2887664"/>
              <a:ext cx="3175" cy="6350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1 h 2"/>
                <a:gd name="T4" fmla="*/ 0 w 1"/>
                <a:gd name="T5" fmla="*/ 2 h 2"/>
                <a:gd name="T6" fmla="*/ 0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" y="2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524" name="Freeform 528"/>
            <p:cNvSpPr>
              <a:spLocks/>
            </p:cNvSpPr>
            <p:nvPr/>
          </p:nvSpPr>
          <p:spPr bwMode="auto">
            <a:xfrm>
              <a:off x="7929563" y="2855914"/>
              <a:ext cx="7938" cy="23813"/>
            </a:xfrm>
            <a:custGeom>
              <a:avLst/>
              <a:gdLst>
                <a:gd name="T0" fmla="*/ 2 w 3"/>
                <a:gd name="T1" fmla="*/ 3 h 8"/>
                <a:gd name="T2" fmla="*/ 3 w 3"/>
                <a:gd name="T3" fmla="*/ 6 h 8"/>
                <a:gd name="T4" fmla="*/ 3 w 3"/>
                <a:gd name="T5" fmla="*/ 6 h 8"/>
                <a:gd name="T6" fmla="*/ 2 w 3"/>
                <a:gd name="T7" fmla="*/ 4 h 8"/>
                <a:gd name="T8" fmla="*/ 2 w 3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8">
                  <a:moveTo>
                    <a:pt x="2" y="3"/>
                  </a:moveTo>
                  <a:cubicBezTo>
                    <a:pt x="0" y="0"/>
                    <a:pt x="0" y="8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5"/>
                    <a:pt x="3" y="4"/>
                    <a:pt x="2" y="4"/>
                  </a:cubicBezTo>
                  <a:cubicBezTo>
                    <a:pt x="2" y="4"/>
                    <a:pt x="2" y="3"/>
                    <a:pt x="2" y="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525" name="Freeform 529"/>
            <p:cNvSpPr>
              <a:spLocks/>
            </p:cNvSpPr>
            <p:nvPr/>
          </p:nvSpPr>
          <p:spPr bwMode="auto">
            <a:xfrm>
              <a:off x="7926388" y="2827339"/>
              <a:ext cx="17463" cy="22225"/>
            </a:xfrm>
            <a:custGeom>
              <a:avLst/>
              <a:gdLst>
                <a:gd name="T0" fmla="*/ 5 w 6"/>
                <a:gd name="T1" fmla="*/ 4 h 8"/>
                <a:gd name="T2" fmla="*/ 5 w 6"/>
                <a:gd name="T3" fmla="*/ 4 h 8"/>
                <a:gd name="T4" fmla="*/ 5 w 6"/>
                <a:gd name="T5" fmla="*/ 2 h 8"/>
                <a:gd name="T6" fmla="*/ 4 w 6"/>
                <a:gd name="T7" fmla="*/ 2 h 8"/>
                <a:gd name="T8" fmla="*/ 4 w 6"/>
                <a:gd name="T9" fmla="*/ 2 h 8"/>
                <a:gd name="T10" fmla="*/ 4 w 6"/>
                <a:gd name="T11" fmla="*/ 2 h 8"/>
                <a:gd name="T12" fmla="*/ 4 w 6"/>
                <a:gd name="T13" fmla="*/ 1 h 8"/>
                <a:gd name="T14" fmla="*/ 2 w 6"/>
                <a:gd name="T15" fmla="*/ 2 h 8"/>
                <a:gd name="T16" fmla="*/ 0 w 6"/>
                <a:gd name="T17" fmla="*/ 5 h 8"/>
                <a:gd name="T18" fmla="*/ 4 w 6"/>
                <a:gd name="T19" fmla="*/ 8 h 8"/>
                <a:gd name="T20" fmla="*/ 5 w 6"/>
                <a:gd name="T21" fmla="*/ 6 h 8"/>
                <a:gd name="T22" fmla="*/ 5 w 6"/>
                <a:gd name="T23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" h="8">
                  <a:moveTo>
                    <a:pt x="5" y="4"/>
                  </a:move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2"/>
                    <a:pt x="5" y="2"/>
                  </a:cubicBezTo>
                  <a:cubicBezTo>
                    <a:pt x="5" y="2"/>
                    <a:pt x="5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1"/>
                    <a:pt x="4" y="1"/>
                  </a:cubicBezTo>
                  <a:cubicBezTo>
                    <a:pt x="3" y="0"/>
                    <a:pt x="2" y="1"/>
                    <a:pt x="2" y="2"/>
                  </a:cubicBezTo>
                  <a:cubicBezTo>
                    <a:pt x="3" y="4"/>
                    <a:pt x="1" y="4"/>
                    <a:pt x="0" y="5"/>
                  </a:cubicBezTo>
                  <a:cubicBezTo>
                    <a:pt x="0" y="7"/>
                    <a:pt x="4" y="8"/>
                    <a:pt x="4" y="8"/>
                  </a:cubicBezTo>
                  <a:cubicBezTo>
                    <a:pt x="4" y="7"/>
                    <a:pt x="3" y="7"/>
                    <a:pt x="5" y="6"/>
                  </a:cubicBezTo>
                  <a:cubicBezTo>
                    <a:pt x="6" y="6"/>
                    <a:pt x="5" y="5"/>
                    <a:pt x="5" y="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526" name="Freeform 530"/>
            <p:cNvSpPr>
              <a:spLocks/>
            </p:cNvSpPr>
            <p:nvPr/>
          </p:nvSpPr>
          <p:spPr bwMode="auto">
            <a:xfrm>
              <a:off x="7870826" y="2570164"/>
              <a:ext cx="25400" cy="23813"/>
            </a:xfrm>
            <a:custGeom>
              <a:avLst/>
              <a:gdLst>
                <a:gd name="T0" fmla="*/ 8 w 9"/>
                <a:gd name="T1" fmla="*/ 2 h 8"/>
                <a:gd name="T2" fmla="*/ 7 w 9"/>
                <a:gd name="T3" fmla="*/ 2 h 8"/>
                <a:gd name="T4" fmla="*/ 7 w 9"/>
                <a:gd name="T5" fmla="*/ 2 h 8"/>
                <a:gd name="T6" fmla="*/ 4 w 9"/>
                <a:gd name="T7" fmla="*/ 0 h 8"/>
                <a:gd name="T8" fmla="*/ 2 w 9"/>
                <a:gd name="T9" fmla="*/ 1 h 8"/>
                <a:gd name="T10" fmla="*/ 0 w 9"/>
                <a:gd name="T11" fmla="*/ 2 h 8"/>
                <a:gd name="T12" fmla="*/ 2 w 9"/>
                <a:gd name="T13" fmla="*/ 5 h 8"/>
                <a:gd name="T14" fmla="*/ 3 w 9"/>
                <a:gd name="T15" fmla="*/ 8 h 8"/>
                <a:gd name="T16" fmla="*/ 6 w 9"/>
                <a:gd name="T17" fmla="*/ 5 h 8"/>
                <a:gd name="T18" fmla="*/ 8 w 9"/>
                <a:gd name="T1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8">
                  <a:moveTo>
                    <a:pt x="8" y="2"/>
                  </a:moveTo>
                  <a:cubicBezTo>
                    <a:pt x="8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1"/>
                    <a:pt x="5" y="0"/>
                    <a:pt x="4" y="0"/>
                  </a:cubicBezTo>
                  <a:cubicBezTo>
                    <a:pt x="3" y="0"/>
                    <a:pt x="3" y="1"/>
                    <a:pt x="2" y="1"/>
                  </a:cubicBezTo>
                  <a:cubicBezTo>
                    <a:pt x="1" y="2"/>
                    <a:pt x="1" y="2"/>
                    <a:pt x="0" y="2"/>
                  </a:cubicBezTo>
                  <a:cubicBezTo>
                    <a:pt x="0" y="2"/>
                    <a:pt x="2" y="5"/>
                    <a:pt x="2" y="5"/>
                  </a:cubicBezTo>
                  <a:cubicBezTo>
                    <a:pt x="2" y="5"/>
                    <a:pt x="3" y="8"/>
                    <a:pt x="3" y="8"/>
                  </a:cubicBezTo>
                  <a:cubicBezTo>
                    <a:pt x="4" y="8"/>
                    <a:pt x="6" y="5"/>
                    <a:pt x="6" y="5"/>
                  </a:cubicBezTo>
                  <a:cubicBezTo>
                    <a:pt x="7" y="4"/>
                    <a:pt x="9" y="4"/>
                    <a:pt x="8" y="2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527" name="Freeform 531"/>
            <p:cNvSpPr>
              <a:spLocks/>
            </p:cNvSpPr>
            <p:nvPr/>
          </p:nvSpPr>
          <p:spPr bwMode="auto">
            <a:xfrm>
              <a:off x="8034338" y="2684464"/>
              <a:ext cx="39688" cy="22225"/>
            </a:xfrm>
            <a:custGeom>
              <a:avLst/>
              <a:gdLst>
                <a:gd name="T0" fmla="*/ 13 w 14"/>
                <a:gd name="T1" fmla="*/ 6 h 8"/>
                <a:gd name="T2" fmla="*/ 11 w 14"/>
                <a:gd name="T3" fmla="*/ 5 h 8"/>
                <a:gd name="T4" fmla="*/ 8 w 14"/>
                <a:gd name="T5" fmla="*/ 3 h 8"/>
                <a:gd name="T6" fmla="*/ 7 w 14"/>
                <a:gd name="T7" fmla="*/ 3 h 8"/>
                <a:gd name="T8" fmla="*/ 5 w 14"/>
                <a:gd name="T9" fmla="*/ 1 h 8"/>
                <a:gd name="T10" fmla="*/ 5 w 14"/>
                <a:gd name="T11" fmla="*/ 1 h 8"/>
                <a:gd name="T12" fmla="*/ 5 w 14"/>
                <a:gd name="T13" fmla="*/ 1 h 8"/>
                <a:gd name="T14" fmla="*/ 1 w 14"/>
                <a:gd name="T15" fmla="*/ 2 h 8"/>
                <a:gd name="T16" fmla="*/ 4 w 14"/>
                <a:gd name="T17" fmla="*/ 3 h 8"/>
                <a:gd name="T18" fmla="*/ 8 w 14"/>
                <a:gd name="T19" fmla="*/ 5 h 8"/>
                <a:gd name="T20" fmla="*/ 13 w 14"/>
                <a:gd name="T21" fmla="*/ 8 h 8"/>
                <a:gd name="T22" fmla="*/ 13 w 14"/>
                <a:gd name="T23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" h="8">
                  <a:moveTo>
                    <a:pt x="13" y="6"/>
                  </a:moveTo>
                  <a:cubicBezTo>
                    <a:pt x="13" y="6"/>
                    <a:pt x="11" y="5"/>
                    <a:pt x="11" y="5"/>
                  </a:cubicBezTo>
                  <a:cubicBezTo>
                    <a:pt x="10" y="4"/>
                    <a:pt x="9" y="3"/>
                    <a:pt x="8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6" y="2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0" y="0"/>
                    <a:pt x="1" y="2"/>
                  </a:cubicBezTo>
                  <a:cubicBezTo>
                    <a:pt x="1" y="3"/>
                    <a:pt x="3" y="3"/>
                    <a:pt x="4" y="3"/>
                  </a:cubicBezTo>
                  <a:cubicBezTo>
                    <a:pt x="5" y="3"/>
                    <a:pt x="6" y="4"/>
                    <a:pt x="8" y="5"/>
                  </a:cubicBezTo>
                  <a:cubicBezTo>
                    <a:pt x="9" y="6"/>
                    <a:pt x="11" y="7"/>
                    <a:pt x="13" y="8"/>
                  </a:cubicBezTo>
                  <a:cubicBezTo>
                    <a:pt x="14" y="8"/>
                    <a:pt x="13" y="7"/>
                    <a:pt x="13" y="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528" name="Freeform 532"/>
            <p:cNvSpPr>
              <a:spLocks/>
            </p:cNvSpPr>
            <p:nvPr/>
          </p:nvSpPr>
          <p:spPr bwMode="auto">
            <a:xfrm>
              <a:off x="7745413" y="2220914"/>
              <a:ext cx="76200" cy="22225"/>
            </a:xfrm>
            <a:custGeom>
              <a:avLst/>
              <a:gdLst>
                <a:gd name="T0" fmla="*/ 2 w 26"/>
                <a:gd name="T1" fmla="*/ 2 h 8"/>
                <a:gd name="T2" fmla="*/ 2 w 26"/>
                <a:gd name="T3" fmla="*/ 1 h 8"/>
                <a:gd name="T4" fmla="*/ 4 w 26"/>
                <a:gd name="T5" fmla="*/ 1 h 8"/>
                <a:gd name="T6" fmla="*/ 7 w 26"/>
                <a:gd name="T7" fmla="*/ 1 h 8"/>
                <a:gd name="T8" fmla="*/ 8 w 26"/>
                <a:gd name="T9" fmla="*/ 1 h 8"/>
                <a:gd name="T10" fmla="*/ 9 w 26"/>
                <a:gd name="T11" fmla="*/ 1 h 8"/>
                <a:gd name="T12" fmla="*/ 11 w 26"/>
                <a:gd name="T13" fmla="*/ 1 h 8"/>
                <a:gd name="T14" fmla="*/ 14 w 26"/>
                <a:gd name="T15" fmla="*/ 1 h 8"/>
                <a:gd name="T16" fmla="*/ 16 w 26"/>
                <a:gd name="T17" fmla="*/ 1 h 8"/>
                <a:gd name="T18" fmla="*/ 17 w 26"/>
                <a:gd name="T19" fmla="*/ 2 h 8"/>
                <a:gd name="T20" fmla="*/ 20 w 26"/>
                <a:gd name="T21" fmla="*/ 2 h 8"/>
                <a:gd name="T22" fmla="*/ 21 w 26"/>
                <a:gd name="T23" fmla="*/ 3 h 8"/>
                <a:gd name="T24" fmla="*/ 24 w 26"/>
                <a:gd name="T25" fmla="*/ 4 h 8"/>
                <a:gd name="T26" fmla="*/ 25 w 26"/>
                <a:gd name="T27" fmla="*/ 4 h 8"/>
                <a:gd name="T28" fmla="*/ 25 w 26"/>
                <a:gd name="T29" fmla="*/ 5 h 8"/>
                <a:gd name="T30" fmla="*/ 24 w 26"/>
                <a:gd name="T31" fmla="*/ 6 h 8"/>
                <a:gd name="T32" fmla="*/ 22 w 26"/>
                <a:gd name="T33" fmla="*/ 6 h 8"/>
                <a:gd name="T34" fmla="*/ 19 w 26"/>
                <a:gd name="T35" fmla="*/ 7 h 8"/>
                <a:gd name="T36" fmla="*/ 18 w 26"/>
                <a:gd name="T37" fmla="*/ 7 h 8"/>
                <a:gd name="T38" fmla="*/ 17 w 26"/>
                <a:gd name="T39" fmla="*/ 7 h 8"/>
                <a:gd name="T40" fmla="*/ 16 w 26"/>
                <a:gd name="T41" fmla="*/ 7 h 8"/>
                <a:gd name="T42" fmla="*/ 15 w 26"/>
                <a:gd name="T43" fmla="*/ 7 h 8"/>
                <a:gd name="T44" fmla="*/ 14 w 26"/>
                <a:gd name="T45" fmla="*/ 6 h 8"/>
                <a:gd name="T46" fmla="*/ 11 w 26"/>
                <a:gd name="T47" fmla="*/ 6 h 8"/>
                <a:gd name="T48" fmla="*/ 9 w 26"/>
                <a:gd name="T49" fmla="*/ 7 h 8"/>
                <a:gd name="T50" fmla="*/ 7 w 26"/>
                <a:gd name="T51" fmla="*/ 8 h 8"/>
                <a:gd name="T52" fmla="*/ 6 w 26"/>
                <a:gd name="T53" fmla="*/ 8 h 8"/>
                <a:gd name="T54" fmla="*/ 4 w 26"/>
                <a:gd name="T55" fmla="*/ 8 h 8"/>
                <a:gd name="T56" fmla="*/ 4 w 26"/>
                <a:gd name="T57" fmla="*/ 8 h 8"/>
                <a:gd name="T58" fmla="*/ 3 w 26"/>
                <a:gd name="T59" fmla="*/ 7 h 8"/>
                <a:gd name="T60" fmla="*/ 2 w 26"/>
                <a:gd name="T61" fmla="*/ 6 h 8"/>
                <a:gd name="T62" fmla="*/ 1 w 26"/>
                <a:gd name="T63" fmla="*/ 5 h 8"/>
                <a:gd name="T64" fmla="*/ 1 w 26"/>
                <a:gd name="T65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6" h="8">
                  <a:moveTo>
                    <a:pt x="1" y="3"/>
                  </a:moveTo>
                  <a:cubicBezTo>
                    <a:pt x="1" y="2"/>
                    <a:pt x="1" y="2"/>
                    <a:pt x="2" y="2"/>
                  </a:cubicBezTo>
                  <a:cubicBezTo>
                    <a:pt x="2" y="2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4" y="1"/>
                    <a:pt x="4" y="1"/>
                  </a:cubicBezTo>
                  <a:cubicBezTo>
                    <a:pt x="5" y="1"/>
                    <a:pt x="5" y="1"/>
                    <a:pt x="6" y="1"/>
                  </a:cubicBezTo>
                  <a:cubicBezTo>
                    <a:pt x="6" y="1"/>
                    <a:pt x="6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9" y="1"/>
                    <a:pt x="9" y="1"/>
                  </a:cubicBezTo>
                  <a:cubicBezTo>
                    <a:pt x="9" y="0"/>
                    <a:pt x="10" y="1"/>
                    <a:pt x="10" y="1"/>
                  </a:cubicBezTo>
                  <a:cubicBezTo>
                    <a:pt x="10" y="1"/>
                    <a:pt x="11" y="1"/>
                    <a:pt x="11" y="1"/>
                  </a:cubicBezTo>
                  <a:cubicBezTo>
                    <a:pt x="12" y="1"/>
                    <a:pt x="12" y="1"/>
                    <a:pt x="13" y="1"/>
                  </a:cubicBezTo>
                  <a:cubicBezTo>
                    <a:pt x="13" y="1"/>
                    <a:pt x="14" y="1"/>
                    <a:pt x="14" y="1"/>
                  </a:cubicBezTo>
                  <a:cubicBezTo>
                    <a:pt x="15" y="1"/>
                    <a:pt x="15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7" y="1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"/>
                    <a:pt x="19" y="2"/>
                    <a:pt x="20" y="2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3" y="3"/>
                    <a:pt x="23" y="4"/>
                    <a:pt x="24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4"/>
                    <a:pt x="24" y="4"/>
                    <a:pt x="25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5" y="4"/>
                    <a:pt x="25" y="5"/>
                    <a:pt x="25" y="5"/>
                  </a:cubicBezTo>
                  <a:cubicBezTo>
                    <a:pt x="26" y="5"/>
                    <a:pt x="26" y="6"/>
                    <a:pt x="25" y="6"/>
                  </a:cubicBezTo>
                  <a:cubicBezTo>
                    <a:pt x="25" y="6"/>
                    <a:pt x="25" y="6"/>
                    <a:pt x="24" y="6"/>
                  </a:cubicBezTo>
                  <a:cubicBezTo>
                    <a:pt x="24" y="6"/>
                    <a:pt x="24" y="6"/>
                    <a:pt x="23" y="6"/>
                  </a:cubicBezTo>
                  <a:cubicBezTo>
                    <a:pt x="23" y="6"/>
                    <a:pt x="23" y="6"/>
                    <a:pt x="22" y="6"/>
                  </a:cubicBezTo>
                  <a:cubicBezTo>
                    <a:pt x="22" y="6"/>
                    <a:pt x="21" y="6"/>
                    <a:pt x="21" y="6"/>
                  </a:cubicBezTo>
                  <a:cubicBezTo>
                    <a:pt x="20" y="6"/>
                    <a:pt x="20" y="7"/>
                    <a:pt x="19" y="7"/>
                  </a:cubicBezTo>
                  <a:cubicBezTo>
                    <a:pt x="19" y="7"/>
                    <a:pt x="19" y="7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7"/>
                    <a:pt x="18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3" y="6"/>
                    <a:pt x="13" y="6"/>
                  </a:cubicBezTo>
                  <a:cubicBezTo>
                    <a:pt x="12" y="6"/>
                    <a:pt x="11" y="6"/>
                    <a:pt x="11" y="6"/>
                  </a:cubicBezTo>
                  <a:cubicBezTo>
                    <a:pt x="10" y="6"/>
                    <a:pt x="10" y="6"/>
                    <a:pt x="10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7"/>
                    <a:pt x="8" y="7"/>
                    <a:pt x="7" y="7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7"/>
                    <a:pt x="4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1" y="6"/>
                    <a:pt x="1" y="5"/>
                  </a:cubicBezTo>
                  <a:cubicBezTo>
                    <a:pt x="0" y="5"/>
                    <a:pt x="1" y="4"/>
                    <a:pt x="1" y="4"/>
                  </a:cubicBezTo>
                  <a:cubicBezTo>
                    <a:pt x="1" y="4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529" name="Freeform 533"/>
            <p:cNvSpPr>
              <a:spLocks/>
            </p:cNvSpPr>
            <p:nvPr/>
          </p:nvSpPr>
          <p:spPr bwMode="auto">
            <a:xfrm>
              <a:off x="6883401" y="2162176"/>
              <a:ext cx="74613" cy="20638"/>
            </a:xfrm>
            <a:custGeom>
              <a:avLst/>
              <a:gdLst>
                <a:gd name="T0" fmla="*/ 15 w 26"/>
                <a:gd name="T1" fmla="*/ 1 h 7"/>
                <a:gd name="T2" fmla="*/ 6 w 26"/>
                <a:gd name="T3" fmla="*/ 0 h 7"/>
                <a:gd name="T4" fmla="*/ 5 w 26"/>
                <a:gd name="T5" fmla="*/ 3 h 7"/>
                <a:gd name="T6" fmla="*/ 0 w 26"/>
                <a:gd name="T7" fmla="*/ 4 h 7"/>
                <a:gd name="T8" fmla="*/ 6 w 26"/>
                <a:gd name="T9" fmla="*/ 4 h 7"/>
                <a:gd name="T10" fmla="*/ 14 w 26"/>
                <a:gd name="T11" fmla="*/ 5 h 7"/>
                <a:gd name="T12" fmla="*/ 21 w 26"/>
                <a:gd name="T13" fmla="*/ 6 h 7"/>
                <a:gd name="T14" fmla="*/ 26 w 26"/>
                <a:gd name="T15" fmla="*/ 5 h 7"/>
                <a:gd name="T16" fmla="*/ 15 w 26"/>
                <a:gd name="T17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7">
                  <a:moveTo>
                    <a:pt x="15" y="1"/>
                  </a:moveTo>
                  <a:cubicBezTo>
                    <a:pt x="12" y="0"/>
                    <a:pt x="9" y="0"/>
                    <a:pt x="6" y="0"/>
                  </a:cubicBezTo>
                  <a:cubicBezTo>
                    <a:pt x="3" y="0"/>
                    <a:pt x="6" y="1"/>
                    <a:pt x="5" y="3"/>
                  </a:cubicBezTo>
                  <a:cubicBezTo>
                    <a:pt x="4" y="5"/>
                    <a:pt x="1" y="3"/>
                    <a:pt x="0" y="4"/>
                  </a:cubicBezTo>
                  <a:cubicBezTo>
                    <a:pt x="0" y="4"/>
                    <a:pt x="6" y="4"/>
                    <a:pt x="6" y="4"/>
                  </a:cubicBezTo>
                  <a:cubicBezTo>
                    <a:pt x="8" y="4"/>
                    <a:pt x="13" y="4"/>
                    <a:pt x="14" y="5"/>
                  </a:cubicBezTo>
                  <a:cubicBezTo>
                    <a:pt x="16" y="6"/>
                    <a:pt x="19" y="6"/>
                    <a:pt x="21" y="6"/>
                  </a:cubicBezTo>
                  <a:cubicBezTo>
                    <a:pt x="22" y="6"/>
                    <a:pt x="26" y="7"/>
                    <a:pt x="26" y="5"/>
                  </a:cubicBezTo>
                  <a:cubicBezTo>
                    <a:pt x="26" y="3"/>
                    <a:pt x="17" y="2"/>
                    <a:pt x="1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530" name="Freeform 534"/>
            <p:cNvSpPr>
              <a:spLocks/>
            </p:cNvSpPr>
            <p:nvPr/>
          </p:nvSpPr>
          <p:spPr bwMode="auto">
            <a:xfrm>
              <a:off x="6862763" y="2154239"/>
              <a:ext cx="22225" cy="11113"/>
            </a:xfrm>
            <a:custGeom>
              <a:avLst/>
              <a:gdLst>
                <a:gd name="T0" fmla="*/ 7 w 8"/>
                <a:gd name="T1" fmla="*/ 0 h 4"/>
                <a:gd name="T2" fmla="*/ 4 w 8"/>
                <a:gd name="T3" fmla="*/ 0 h 4"/>
                <a:gd name="T4" fmla="*/ 1 w 8"/>
                <a:gd name="T5" fmla="*/ 0 h 4"/>
                <a:gd name="T6" fmla="*/ 4 w 8"/>
                <a:gd name="T7" fmla="*/ 2 h 4"/>
                <a:gd name="T8" fmla="*/ 4 w 8"/>
                <a:gd name="T9" fmla="*/ 2 h 4"/>
                <a:gd name="T10" fmla="*/ 7 w 8"/>
                <a:gd name="T11" fmla="*/ 3 h 4"/>
                <a:gd name="T12" fmla="*/ 7 w 8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4">
                  <a:moveTo>
                    <a:pt x="7" y="0"/>
                  </a:moveTo>
                  <a:cubicBezTo>
                    <a:pt x="6" y="0"/>
                    <a:pt x="5" y="0"/>
                    <a:pt x="4" y="0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1"/>
                    <a:pt x="3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3"/>
                    <a:pt x="6" y="4"/>
                    <a:pt x="7" y="3"/>
                  </a:cubicBezTo>
                  <a:cubicBezTo>
                    <a:pt x="8" y="3"/>
                    <a:pt x="8" y="1"/>
                    <a:pt x="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531" name="Freeform 535"/>
            <p:cNvSpPr>
              <a:spLocks/>
            </p:cNvSpPr>
            <p:nvPr/>
          </p:nvSpPr>
          <p:spPr bwMode="auto">
            <a:xfrm>
              <a:off x="6932613" y="2120901"/>
              <a:ext cx="107950" cy="20638"/>
            </a:xfrm>
            <a:custGeom>
              <a:avLst/>
              <a:gdLst>
                <a:gd name="T0" fmla="*/ 1 w 37"/>
                <a:gd name="T1" fmla="*/ 2 h 7"/>
                <a:gd name="T2" fmla="*/ 4 w 37"/>
                <a:gd name="T3" fmla="*/ 4 h 7"/>
                <a:gd name="T4" fmla="*/ 8 w 37"/>
                <a:gd name="T5" fmla="*/ 4 h 7"/>
                <a:gd name="T6" fmla="*/ 14 w 37"/>
                <a:gd name="T7" fmla="*/ 5 h 7"/>
                <a:gd name="T8" fmla="*/ 20 w 37"/>
                <a:gd name="T9" fmla="*/ 7 h 7"/>
                <a:gd name="T10" fmla="*/ 26 w 37"/>
                <a:gd name="T11" fmla="*/ 7 h 7"/>
                <a:gd name="T12" fmla="*/ 31 w 37"/>
                <a:gd name="T13" fmla="*/ 7 h 7"/>
                <a:gd name="T14" fmla="*/ 34 w 37"/>
                <a:gd name="T15" fmla="*/ 6 h 7"/>
                <a:gd name="T16" fmla="*/ 35 w 37"/>
                <a:gd name="T17" fmla="*/ 5 h 7"/>
                <a:gd name="T18" fmla="*/ 36 w 37"/>
                <a:gd name="T19" fmla="*/ 5 h 7"/>
                <a:gd name="T20" fmla="*/ 35 w 37"/>
                <a:gd name="T21" fmla="*/ 3 h 7"/>
                <a:gd name="T22" fmla="*/ 34 w 37"/>
                <a:gd name="T23" fmla="*/ 4 h 7"/>
                <a:gd name="T24" fmla="*/ 32 w 37"/>
                <a:gd name="T25" fmla="*/ 4 h 7"/>
                <a:gd name="T26" fmla="*/ 31 w 37"/>
                <a:gd name="T27" fmla="*/ 3 h 7"/>
                <a:gd name="T28" fmla="*/ 30 w 37"/>
                <a:gd name="T29" fmla="*/ 3 h 7"/>
                <a:gd name="T30" fmla="*/ 28 w 37"/>
                <a:gd name="T31" fmla="*/ 3 h 7"/>
                <a:gd name="T32" fmla="*/ 22 w 37"/>
                <a:gd name="T33" fmla="*/ 3 h 7"/>
                <a:gd name="T34" fmla="*/ 18 w 37"/>
                <a:gd name="T35" fmla="*/ 3 h 7"/>
                <a:gd name="T36" fmla="*/ 17 w 37"/>
                <a:gd name="T37" fmla="*/ 2 h 7"/>
                <a:gd name="T38" fmla="*/ 16 w 37"/>
                <a:gd name="T39" fmla="*/ 1 h 7"/>
                <a:gd name="T40" fmla="*/ 11 w 37"/>
                <a:gd name="T41" fmla="*/ 1 h 7"/>
                <a:gd name="T42" fmla="*/ 9 w 37"/>
                <a:gd name="T43" fmla="*/ 1 h 7"/>
                <a:gd name="T44" fmla="*/ 8 w 37"/>
                <a:gd name="T45" fmla="*/ 2 h 7"/>
                <a:gd name="T46" fmla="*/ 5 w 37"/>
                <a:gd name="T47" fmla="*/ 1 h 7"/>
                <a:gd name="T48" fmla="*/ 2 w 37"/>
                <a:gd name="T49" fmla="*/ 0 h 7"/>
                <a:gd name="T50" fmla="*/ 1 w 37"/>
                <a:gd name="T51" fmla="*/ 0 h 7"/>
                <a:gd name="T52" fmla="*/ 1 w 37"/>
                <a:gd name="T53" fmla="*/ 1 h 7"/>
                <a:gd name="T54" fmla="*/ 1 w 37"/>
                <a:gd name="T55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" h="7">
                  <a:moveTo>
                    <a:pt x="1" y="2"/>
                  </a:moveTo>
                  <a:cubicBezTo>
                    <a:pt x="2" y="3"/>
                    <a:pt x="3" y="3"/>
                    <a:pt x="4" y="4"/>
                  </a:cubicBezTo>
                  <a:cubicBezTo>
                    <a:pt x="5" y="4"/>
                    <a:pt x="7" y="4"/>
                    <a:pt x="8" y="4"/>
                  </a:cubicBezTo>
                  <a:cubicBezTo>
                    <a:pt x="10" y="4"/>
                    <a:pt x="12" y="4"/>
                    <a:pt x="14" y="5"/>
                  </a:cubicBezTo>
                  <a:cubicBezTo>
                    <a:pt x="16" y="5"/>
                    <a:pt x="18" y="6"/>
                    <a:pt x="20" y="7"/>
                  </a:cubicBezTo>
                  <a:cubicBezTo>
                    <a:pt x="22" y="7"/>
                    <a:pt x="24" y="7"/>
                    <a:pt x="26" y="7"/>
                  </a:cubicBezTo>
                  <a:cubicBezTo>
                    <a:pt x="28" y="7"/>
                    <a:pt x="29" y="7"/>
                    <a:pt x="31" y="7"/>
                  </a:cubicBezTo>
                  <a:cubicBezTo>
                    <a:pt x="32" y="7"/>
                    <a:pt x="33" y="6"/>
                    <a:pt x="34" y="6"/>
                  </a:cubicBezTo>
                  <a:cubicBezTo>
                    <a:pt x="35" y="6"/>
                    <a:pt x="35" y="5"/>
                    <a:pt x="35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7" y="4"/>
                    <a:pt x="36" y="4"/>
                    <a:pt x="35" y="3"/>
                  </a:cubicBezTo>
                  <a:cubicBezTo>
                    <a:pt x="34" y="3"/>
                    <a:pt x="34" y="3"/>
                    <a:pt x="34" y="4"/>
                  </a:cubicBezTo>
                  <a:cubicBezTo>
                    <a:pt x="33" y="4"/>
                    <a:pt x="33" y="4"/>
                    <a:pt x="32" y="4"/>
                  </a:cubicBezTo>
                  <a:cubicBezTo>
                    <a:pt x="32" y="4"/>
                    <a:pt x="32" y="4"/>
                    <a:pt x="31" y="3"/>
                  </a:cubicBezTo>
                  <a:cubicBezTo>
                    <a:pt x="31" y="3"/>
                    <a:pt x="30" y="3"/>
                    <a:pt x="30" y="3"/>
                  </a:cubicBezTo>
                  <a:cubicBezTo>
                    <a:pt x="29" y="3"/>
                    <a:pt x="29" y="3"/>
                    <a:pt x="28" y="3"/>
                  </a:cubicBezTo>
                  <a:cubicBezTo>
                    <a:pt x="26" y="2"/>
                    <a:pt x="24" y="2"/>
                    <a:pt x="22" y="3"/>
                  </a:cubicBezTo>
                  <a:cubicBezTo>
                    <a:pt x="21" y="3"/>
                    <a:pt x="20" y="3"/>
                    <a:pt x="18" y="3"/>
                  </a:cubicBezTo>
                  <a:cubicBezTo>
                    <a:pt x="18" y="2"/>
                    <a:pt x="18" y="2"/>
                    <a:pt x="17" y="2"/>
                  </a:cubicBezTo>
                  <a:cubicBezTo>
                    <a:pt x="17" y="1"/>
                    <a:pt x="16" y="1"/>
                    <a:pt x="16" y="1"/>
                  </a:cubicBezTo>
                  <a:cubicBezTo>
                    <a:pt x="14" y="0"/>
                    <a:pt x="12" y="1"/>
                    <a:pt x="11" y="1"/>
                  </a:cubicBezTo>
                  <a:cubicBezTo>
                    <a:pt x="10" y="1"/>
                    <a:pt x="10" y="1"/>
                    <a:pt x="9" y="1"/>
                  </a:cubicBezTo>
                  <a:cubicBezTo>
                    <a:pt x="9" y="1"/>
                    <a:pt x="9" y="2"/>
                    <a:pt x="8" y="2"/>
                  </a:cubicBezTo>
                  <a:cubicBezTo>
                    <a:pt x="7" y="2"/>
                    <a:pt x="6" y="2"/>
                    <a:pt x="5" y="1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1" y="0"/>
                    <a:pt x="0" y="0"/>
                    <a:pt x="1" y="1"/>
                  </a:cubicBezTo>
                  <a:cubicBezTo>
                    <a:pt x="1" y="1"/>
                    <a:pt x="1" y="2"/>
                    <a:pt x="1" y="2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532" name="Freeform 536"/>
            <p:cNvSpPr>
              <a:spLocks/>
            </p:cNvSpPr>
            <p:nvPr/>
          </p:nvSpPr>
          <p:spPr bwMode="auto">
            <a:xfrm>
              <a:off x="6867526" y="2112964"/>
              <a:ext cx="47625" cy="20638"/>
            </a:xfrm>
            <a:custGeom>
              <a:avLst/>
              <a:gdLst>
                <a:gd name="T0" fmla="*/ 15 w 16"/>
                <a:gd name="T1" fmla="*/ 7 h 7"/>
                <a:gd name="T2" fmla="*/ 12 w 16"/>
                <a:gd name="T3" fmla="*/ 7 h 7"/>
                <a:gd name="T4" fmla="*/ 8 w 16"/>
                <a:gd name="T5" fmla="*/ 7 h 7"/>
                <a:gd name="T6" fmla="*/ 3 w 16"/>
                <a:gd name="T7" fmla="*/ 6 h 7"/>
                <a:gd name="T8" fmla="*/ 1 w 16"/>
                <a:gd name="T9" fmla="*/ 5 h 7"/>
                <a:gd name="T10" fmla="*/ 0 w 16"/>
                <a:gd name="T11" fmla="*/ 4 h 7"/>
                <a:gd name="T12" fmla="*/ 0 w 16"/>
                <a:gd name="T13" fmla="*/ 3 h 7"/>
                <a:gd name="T14" fmla="*/ 0 w 16"/>
                <a:gd name="T15" fmla="*/ 2 h 7"/>
                <a:gd name="T16" fmla="*/ 0 w 16"/>
                <a:gd name="T17" fmla="*/ 1 h 7"/>
                <a:gd name="T18" fmla="*/ 1 w 16"/>
                <a:gd name="T19" fmla="*/ 0 h 7"/>
                <a:gd name="T20" fmla="*/ 6 w 16"/>
                <a:gd name="T21" fmla="*/ 1 h 7"/>
                <a:gd name="T22" fmla="*/ 12 w 16"/>
                <a:gd name="T23" fmla="*/ 2 h 7"/>
                <a:gd name="T24" fmla="*/ 15 w 16"/>
                <a:gd name="T25" fmla="*/ 3 h 7"/>
                <a:gd name="T26" fmla="*/ 14 w 16"/>
                <a:gd name="T27" fmla="*/ 4 h 7"/>
                <a:gd name="T28" fmla="*/ 15 w 16"/>
                <a:gd name="T29" fmla="*/ 5 h 7"/>
                <a:gd name="T30" fmla="*/ 16 w 16"/>
                <a:gd name="T31" fmla="*/ 6 h 7"/>
                <a:gd name="T32" fmla="*/ 15 w 16"/>
                <a:gd name="T3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" h="7">
                  <a:moveTo>
                    <a:pt x="15" y="7"/>
                  </a:moveTo>
                  <a:cubicBezTo>
                    <a:pt x="14" y="7"/>
                    <a:pt x="13" y="7"/>
                    <a:pt x="12" y="7"/>
                  </a:cubicBezTo>
                  <a:cubicBezTo>
                    <a:pt x="11" y="7"/>
                    <a:pt x="9" y="7"/>
                    <a:pt x="8" y="7"/>
                  </a:cubicBezTo>
                  <a:cubicBezTo>
                    <a:pt x="6" y="7"/>
                    <a:pt x="5" y="7"/>
                    <a:pt x="3" y="6"/>
                  </a:cubicBezTo>
                  <a:cubicBezTo>
                    <a:pt x="3" y="6"/>
                    <a:pt x="2" y="6"/>
                    <a:pt x="1" y="5"/>
                  </a:cubicBezTo>
                  <a:cubicBezTo>
                    <a:pt x="1" y="5"/>
                    <a:pt x="0" y="5"/>
                    <a:pt x="0" y="4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3" y="1"/>
                    <a:pt x="4" y="1"/>
                    <a:pt x="6" y="1"/>
                  </a:cubicBezTo>
                  <a:cubicBezTo>
                    <a:pt x="8" y="1"/>
                    <a:pt x="10" y="2"/>
                    <a:pt x="12" y="2"/>
                  </a:cubicBezTo>
                  <a:cubicBezTo>
                    <a:pt x="13" y="2"/>
                    <a:pt x="16" y="2"/>
                    <a:pt x="15" y="3"/>
                  </a:cubicBezTo>
                  <a:cubicBezTo>
                    <a:pt x="15" y="4"/>
                    <a:pt x="14" y="4"/>
                    <a:pt x="14" y="4"/>
                  </a:cubicBezTo>
                  <a:cubicBezTo>
                    <a:pt x="14" y="5"/>
                    <a:pt x="15" y="5"/>
                    <a:pt x="15" y="5"/>
                  </a:cubicBezTo>
                  <a:cubicBezTo>
                    <a:pt x="16" y="5"/>
                    <a:pt x="16" y="6"/>
                    <a:pt x="16" y="6"/>
                  </a:cubicBezTo>
                  <a:cubicBezTo>
                    <a:pt x="16" y="7"/>
                    <a:pt x="16" y="7"/>
                    <a:pt x="15" y="7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533" name="Freeform 537"/>
            <p:cNvSpPr>
              <a:spLocks/>
            </p:cNvSpPr>
            <p:nvPr/>
          </p:nvSpPr>
          <p:spPr bwMode="auto">
            <a:xfrm>
              <a:off x="6748463" y="2103439"/>
              <a:ext cx="157163" cy="41275"/>
            </a:xfrm>
            <a:custGeom>
              <a:avLst/>
              <a:gdLst>
                <a:gd name="T0" fmla="*/ 50 w 54"/>
                <a:gd name="T1" fmla="*/ 11 h 14"/>
                <a:gd name="T2" fmla="*/ 46 w 54"/>
                <a:gd name="T3" fmla="*/ 10 h 14"/>
                <a:gd name="T4" fmla="*/ 43 w 54"/>
                <a:gd name="T5" fmla="*/ 9 h 14"/>
                <a:gd name="T6" fmla="*/ 38 w 54"/>
                <a:gd name="T7" fmla="*/ 7 h 14"/>
                <a:gd name="T8" fmla="*/ 38 w 54"/>
                <a:gd name="T9" fmla="*/ 5 h 14"/>
                <a:gd name="T10" fmla="*/ 40 w 54"/>
                <a:gd name="T11" fmla="*/ 5 h 14"/>
                <a:gd name="T12" fmla="*/ 38 w 54"/>
                <a:gd name="T13" fmla="*/ 4 h 14"/>
                <a:gd name="T14" fmla="*/ 36 w 54"/>
                <a:gd name="T15" fmla="*/ 3 h 14"/>
                <a:gd name="T16" fmla="*/ 27 w 54"/>
                <a:gd name="T17" fmla="*/ 2 h 14"/>
                <a:gd name="T18" fmla="*/ 23 w 54"/>
                <a:gd name="T19" fmla="*/ 1 h 14"/>
                <a:gd name="T20" fmla="*/ 22 w 54"/>
                <a:gd name="T21" fmla="*/ 2 h 14"/>
                <a:gd name="T22" fmla="*/ 26 w 54"/>
                <a:gd name="T23" fmla="*/ 4 h 14"/>
                <a:gd name="T24" fmla="*/ 24 w 54"/>
                <a:gd name="T25" fmla="*/ 5 h 14"/>
                <a:gd name="T26" fmla="*/ 22 w 54"/>
                <a:gd name="T27" fmla="*/ 3 h 14"/>
                <a:gd name="T28" fmla="*/ 15 w 54"/>
                <a:gd name="T29" fmla="*/ 2 h 14"/>
                <a:gd name="T30" fmla="*/ 10 w 54"/>
                <a:gd name="T31" fmla="*/ 2 h 14"/>
                <a:gd name="T32" fmla="*/ 7 w 54"/>
                <a:gd name="T33" fmla="*/ 0 h 14"/>
                <a:gd name="T34" fmla="*/ 5 w 54"/>
                <a:gd name="T35" fmla="*/ 1 h 14"/>
                <a:gd name="T36" fmla="*/ 2 w 54"/>
                <a:gd name="T37" fmla="*/ 2 h 14"/>
                <a:gd name="T38" fmla="*/ 2 w 54"/>
                <a:gd name="T39" fmla="*/ 4 h 14"/>
                <a:gd name="T40" fmla="*/ 2 w 54"/>
                <a:gd name="T41" fmla="*/ 5 h 14"/>
                <a:gd name="T42" fmla="*/ 3 w 54"/>
                <a:gd name="T43" fmla="*/ 6 h 14"/>
                <a:gd name="T44" fmla="*/ 4 w 54"/>
                <a:gd name="T45" fmla="*/ 6 h 14"/>
                <a:gd name="T46" fmla="*/ 6 w 54"/>
                <a:gd name="T47" fmla="*/ 8 h 14"/>
                <a:gd name="T48" fmla="*/ 6 w 54"/>
                <a:gd name="T49" fmla="*/ 8 h 14"/>
                <a:gd name="T50" fmla="*/ 9 w 54"/>
                <a:gd name="T51" fmla="*/ 9 h 14"/>
                <a:gd name="T52" fmla="*/ 16 w 54"/>
                <a:gd name="T53" fmla="*/ 12 h 14"/>
                <a:gd name="T54" fmla="*/ 22 w 54"/>
                <a:gd name="T55" fmla="*/ 13 h 14"/>
                <a:gd name="T56" fmla="*/ 28 w 54"/>
                <a:gd name="T57" fmla="*/ 14 h 14"/>
                <a:gd name="T58" fmla="*/ 27 w 54"/>
                <a:gd name="T59" fmla="*/ 12 h 14"/>
                <a:gd name="T60" fmla="*/ 30 w 54"/>
                <a:gd name="T61" fmla="*/ 12 h 14"/>
                <a:gd name="T62" fmla="*/ 33 w 54"/>
                <a:gd name="T63" fmla="*/ 12 h 14"/>
                <a:gd name="T64" fmla="*/ 37 w 54"/>
                <a:gd name="T65" fmla="*/ 11 h 14"/>
                <a:gd name="T66" fmla="*/ 43 w 54"/>
                <a:gd name="T67" fmla="*/ 11 h 14"/>
                <a:gd name="T68" fmla="*/ 48 w 54"/>
                <a:gd name="T69" fmla="*/ 12 h 14"/>
                <a:gd name="T70" fmla="*/ 51 w 54"/>
                <a:gd name="T71" fmla="*/ 13 h 14"/>
                <a:gd name="T72" fmla="*/ 53 w 54"/>
                <a:gd name="T73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4" h="14">
                  <a:moveTo>
                    <a:pt x="53" y="12"/>
                  </a:moveTo>
                  <a:cubicBezTo>
                    <a:pt x="52" y="11"/>
                    <a:pt x="51" y="11"/>
                    <a:pt x="50" y="11"/>
                  </a:cubicBezTo>
                  <a:cubicBezTo>
                    <a:pt x="49" y="11"/>
                    <a:pt x="49" y="11"/>
                    <a:pt x="48" y="11"/>
                  </a:cubicBezTo>
                  <a:cubicBezTo>
                    <a:pt x="47" y="10"/>
                    <a:pt x="47" y="10"/>
                    <a:pt x="46" y="10"/>
                  </a:cubicBezTo>
                  <a:cubicBezTo>
                    <a:pt x="46" y="10"/>
                    <a:pt x="45" y="10"/>
                    <a:pt x="45" y="10"/>
                  </a:cubicBezTo>
                  <a:cubicBezTo>
                    <a:pt x="44" y="10"/>
                    <a:pt x="44" y="9"/>
                    <a:pt x="43" y="9"/>
                  </a:cubicBezTo>
                  <a:cubicBezTo>
                    <a:pt x="43" y="9"/>
                    <a:pt x="42" y="9"/>
                    <a:pt x="42" y="9"/>
                  </a:cubicBezTo>
                  <a:cubicBezTo>
                    <a:pt x="41" y="8"/>
                    <a:pt x="39" y="8"/>
                    <a:pt x="38" y="7"/>
                  </a:cubicBezTo>
                  <a:cubicBezTo>
                    <a:pt x="38" y="7"/>
                    <a:pt x="36" y="6"/>
                    <a:pt x="37" y="6"/>
                  </a:cubicBezTo>
                  <a:cubicBezTo>
                    <a:pt x="37" y="5"/>
                    <a:pt x="37" y="5"/>
                    <a:pt x="38" y="5"/>
                  </a:cubicBezTo>
                  <a:cubicBezTo>
                    <a:pt x="38" y="5"/>
                    <a:pt x="38" y="5"/>
                    <a:pt x="39" y="5"/>
                  </a:cubicBezTo>
                  <a:cubicBezTo>
                    <a:pt x="39" y="5"/>
                    <a:pt x="40" y="5"/>
                    <a:pt x="40" y="5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39" y="4"/>
                    <a:pt x="38" y="4"/>
                    <a:pt x="38" y="4"/>
                  </a:cubicBezTo>
                  <a:cubicBezTo>
                    <a:pt x="37" y="4"/>
                    <a:pt x="37" y="4"/>
                    <a:pt x="37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4" y="4"/>
                    <a:pt x="33" y="3"/>
                    <a:pt x="32" y="3"/>
                  </a:cubicBezTo>
                  <a:cubicBezTo>
                    <a:pt x="30" y="2"/>
                    <a:pt x="28" y="2"/>
                    <a:pt x="27" y="2"/>
                  </a:cubicBezTo>
                  <a:cubicBezTo>
                    <a:pt x="26" y="1"/>
                    <a:pt x="25" y="1"/>
                    <a:pt x="24" y="1"/>
                  </a:cubicBezTo>
                  <a:cubicBezTo>
                    <a:pt x="24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2" y="2"/>
                    <a:pt x="22" y="2"/>
                  </a:cubicBezTo>
                  <a:cubicBezTo>
                    <a:pt x="22" y="3"/>
                    <a:pt x="23" y="3"/>
                    <a:pt x="24" y="4"/>
                  </a:cubicBezTo>
                  <a:cubicBezTo>
                    <a:pt x="24" y="4"/>
                    <a:pt x="25" y="4"/>
                    <a:pt x="26" y="4"/>
                  </a:cubicBezTo>
                  <a:cubicBezTo>
                    <a:pt x="26" y="5"/>
                    <a:pt x="27" y="5"/>
                    <a:pt x="26" y="5"/>
                  </a:cubicBezTo>
                  <a:cubicBezTo>
                    <a:pt x="26" y="5"/>
                    <a:pt x="25" y="5"/>
                    <a:pt x="24" y="5"/>
                  </a:cubicBezTo>
                  <a:cubicBezTo>
                    <a:pt x="24" y="5"/>
                    <a:pt x="23" y="4"/>
                    <a:pt x="23" y="4"/>
                  </a:cubicBezTo>
                  <a:cubicBezTo>
                    <a:pt x="22" y="4"/>
                    <a:pt x="22" y="3"/>
                    <a:pt x="22" y="3"/>
                  </a:cubicBezTo>
                  <a:cubicBezTo>
                    <a:pt x="21" y="3"/>
                    <a:pt x="20" y="4"/>
                    <a:pt x="19" y="4"/>
                  </a:cubicBezTo>
                  <a:cubicBezTo>
                    <a:pt x="18" y="3"/>
                    <a:pt x="16" y="3"/>
                    <a:pt x="15" y="2"/>
                  </a:cubicBezTo>
                  <a:cubicBezTo>
                    <a:pt x="15" y="2"/>
                    <a:pt x="14" y="2"/>
                    <a:pt x="13" y="2"/>
                  </a:cubicBezTo>
                  <a:cubicBezTo>
                    <a:pt x="12" y="2"/>
                    <a:pt x="11" y="2"/>
                    <a:pt x="10" y="2"/>
                  </a:cubicBezTo>
                  <a:cubicBezTo>
                    <a:pt x="9" y="1"/>
                    <a:pt x="9" y="1"/>
                    <a:pt x="8" y="0"/>
                  </a:cubicBezTo>
                  <a:cubicBezTo>
                    <a:pt x="8" y="0"/>
                    <a:pt x="7" y="0"/>
                    <a:pt x="7" y="0"/>
                  </a:cubicBezTo>
                  <a:cubicBezTo>
                    <a:pt x="6" y="0"/>
                    <a:pt x="6" y="0"/>
                    <a:pt x="5" y="0"/>
                  </a:cubicBezTo>
                  <a:cubicBezTo>
                    <a:pt x="5" y="0"/>
                    <a:pt x="5" y="1"/>
                    <a:pt x="5" y="1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1" y="2"/>
                    <a:pt x="1" y="3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5"/>
                  </a:cubicBezTo>
                  <a:cubicBezTo>
                    <a:pt x="1" y="5"/>
                    <a:pt x="2" y="5"/>
                    <a:pt x="2" y="5"/>
                  </a:cubicBezTo>
                  <a:cubicBezTo>
                    <a:pt x="2" y="6"/>
                    <a:pt x="2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6" y="9"/>
                    <a:pt x="7" y="9"/>
                  </a:cubicBezTo>
                  <a:cubicBezTo>
                    <a:pt x="7" y="9"/>
                    <a:pt x="8" y="9"/>
                    <a:pt x="9" y="9"/>
                  </a:cubicBezTo>
                  <a:cubicBezTo>
                    <a:pt x="11" y="10"/>
                    <a:pt x="12" y="10"/>
                    <a:pt x="13" y="11"/>
                  </a:cubicBezTo>
                  <a:cubicBezTo>
                    <a:pt x="14" y="11"/>
                    <a:pt x="15" y="12"/>
                    <a:pt x="16" y="12"/>
                  </a:cubicBezTo>
                  <a:cubicBezTo>
                    <a:pt x="17" y="13"/>
                    <a:pt x="18" y="13"/>
                    <a:pt x="20" y="13"/>
                  </a:cubicBezTo>
                  <a:cubicBezTo>
                    <a:pt x="20" y="13"/>
                    <a:pt x="21" y="13"/>
                    <a:pt x="22" y="13"/>
                  </a:cubicBezTo>
                  <a:cubicBezTo>
                    <a:pt x="23" y="13"/>
                    <a:pt x="24" y="14"/>
                    <a:pt x="26" y="14"/>
                  </a:cubicBezTo>
                  <a:cubicBezTo>
                    <a:pt x="26" y="14"/>
                    <a:pt x="27" y="14"/>
                    <a:pt x="28" y="14"/>
                  </a:cubicBezTo>
                  <a:cubicBezTo>
                    <a:pt x="28" y="14"/>
                    <a:pt x="29" y="14"/>
                    <a:pt x="29" y="13"/>
                  </a:cubicBezTo>
                  <a:cubicBezTo>
                    <a:pt x="28" y="13"/>
                    <a:pt x="28" y="12"/>
                    <a:pt x="27" y="12"/>
                  </a:cubicBezTo>
                  <a:cubicBezTo>
                    <a:pt x="27" y="11"/>
                    <a:pt x="27" y="11"/>
                    <a:pt x="28" y="11"/>
                  </a:cubicBezTo>
                  <a:cubicBezTo>
                    <a:pt x="29" y="11"/>
                    <a:pt x="29" y="12"/>
                    <a:pt x="30" y="12"/>
                  </a:cubicBezTo>
                  <a:cubicBezTo>
                    <a:pt x="30" y="12"/>
                    <a:pt x="31" y="12"/>
                    <a:pt x="31" y="12"/>
                  </a:cubicBezTo>
                  <a:cubicBezTo>
                    <a:pt x="32" y="12"/>
                    <a:pt x="32" y="12"/>
                    <a:pt x="33" y="12"/>
                  </a:cubicBezTo>
                  <a:cubicBezTo>
                    <a:pt x="34" y="12"/>
                    <a:pt x="34" y="12"/>
                    <a:pt x="35" y="12"/>
                  </a:cubicBezTo>
                  <a:cubicBezTo>
                    <a:pt x="36" y="11"/>
                    <a:pt x="36" y="11"/>
                    <a:pt x="37" y="11"/>
                  </a:cubicBezTo>
                  <a:cubicBezTo>
                    <a:pt x="38" y="11"/>
                    <a:pt x="39" y="11"/>
                    <a:pt x="41" y="11"/>
                  </a:cubicBezTo>
                  <a:cubicBezTo>
                    <a:pt x="42" y="11"/>
                    <a:pt x="42" y="11"/>
                    <a:pt x="43" y="11"/>
                  </a:cubicBezTo>
                  <a:cubicBezTo>
                    <a:pt x="45" y="12"/>
                    <a:pt x="46" y="12"/>
                    <a:pt x="47" y="12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50" y="12"/>
                    <a:pt x="50" y="12"/>
                    <a:pt x="51" y="13"/>
                  </a:cubicBezTo>
                  <a:cubicBezTo>
                    <a:pt x="52" y="13"/>
                    <a:pt x="54" y="13"/>
                    <a:pt x="54" y="12"/>
                  </a:cubicBezTo>
                  <a:lnTo>
                    <a:pt x="53" y="1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534" name="Freeform 538"/>
            <p:cNvSpPr>
              <a:spLocks/>
            </p:cNvSpPr>
            <p:nvPr/>
          </p:nvSpPr>
          <p:spPr bwMode="auto">
            <a:xfrm>
              <a:off x="6772276" y="2154239"/>
              <a:ext cx="25400" cy="11113"/>
            </a:xfrm>
            <a:custGeom>
              <a:avLst/>
              <a:gdLst>
                <a:gd name="T0" fmla="*/ 9 w 9"/>
                <a:gd name="T1" fmla="*/ 2 h 4"/>
                <a:gd name="T2" fmla="*/ 5 w 9"/>
                <a:gd name="T3" fmla="*/ 1 h 4"/>
                <a:gd name="T4" fmla="*/ 1 w 9"/>
                <a:gd name="T5" fmla="*/ 0 h 4"/>
                <a:gd name="T6" fmla="*/ 0 w 9"/>
                <a:gd name="T7" fmla="*/ 0 h 4"/>
                <a:gd name="T8" fmla="*/ 1 w 9"/>
                <a:gd name="T9" fmla="*/ 1 h 4"/>
                <a:gd name="T10" fmla="*/ 6 w 9"/>
                <a:gd name="T11" fmla="*/ 3 h 4"/>
                <a:gd name="T12" fmla="*/ 8 w 9"/>
                <a:gd name="T13" fmla="*/ 4 h 4"/>
                <a:gd name="T14" fmla="*/ 9 w 9"/>
                <a:gd name="T15" fmla="*/ 3 h 4"/>
                <a:gd name="T16" fmla="*/ 9 w 9"/>
                <a:gd name="T1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4">
                  <a:moveTo>
                    <a:pt x="9" y="2"/>
                  </a:moveTo>
                  <a:cubicBezTo>
                    <a:pt x="8" y="1"/>
                    <a:pt x="6" y="1"/>
                    <a:pt x="5" y="1"/>
                  </a:cubicBezTo>
                  <a:cubicBezTo>
                    <a:pt x="4" y="1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3" y="2"/>
                    <a:pt x="5" y="2"/>
                    <a:pt x="6" y="3"/>
                  </a:cubicBezTo>
                  <a:cubicBezTo>
                    <a:pt x="7" y="3"/>
                    <a:pt x="7" y="4"/>
                    <a:pt x="8" y="4"/>
                  </a:cubicBezTo>
                  <a:cubicBezTo>
                    <a:pt x="9" y="4"/>
                    <a:pt x="9" y="3"/>
                    <a:pt x="9" y="3"/>
                  </a:cubicBezTo>
                  <a:cubicBezTo>
                    <a:pt x="9" y="3"/>
                    <a:pt x="9" y="2"/>
                    <a:pt x="9" y="2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535" name="Freeform 539"/>
            <p:cNvSpPr>
              <a:spLocks/>
            </p:cNvSpPr>
            <p:nvPr/>
          </p:nvSpPr>
          <p:spPr bwMode="auto">
            <a:xfrm>
              <a:off x="6719888" y="2112964"/>
              <a:ext cx="20638" cy="14288"/>
            </a:xfrm>
            <a:custGeom>
              <a:avLst/>
              <a:gdLst>
                <a:gd name="T0" fmla="*/ 5 w 7"/>
                <a:gd name="T1" fmla="*/ 4 h 5"/>
                <a:gd name="T2" fmla="*/ 7 w 7"/>
                <a:gd name="T3" fmla="*/ 4 h 5"/>
                <a:gd name="T4" fmla="*/ 6 w 7"/>
                <a:gd name="T5" fmla="*/ 3 h 5"/>
                <a:gd name="T6" fmla="*/ 5 w 7"/>
                <a:gd name="T7" fmla="*/ 2 h 5"/>
                <a:gd name="T8" fmla="*/ 3 w 7"/>
                <a:gd name="T9" fmla="*/ 2 h 5"/>
                <a:gd name="T10" fmla="*/ 2 w 7"/>
                <a:gd name="T11" fmla="*/ 1 h 5"/>
                <a:gd name="T12" fmla="*/ 1 w 7"/>
                <a:gd name="T13" fmla="*/ 1 h 5"/>
                <a:gd name="T14" fmla="*/ 1 w 7"/>
                <a:gd name="T15" fmla="*/ 2 h 5"/>
                <a:gd name="T16" fmla="*/ 2 w 7"/>
                <a:gd name="T17" fmla="*/ 2 h 5"/>
                <a:gd name="T18" fmla="*/ 3 w 7"/>
                <a:gd name="T19" fmla="*/ 3 h 5"/>
                <a:gd name="T20" fmla="*/ 5 w 7"/>
                <a:gd name="T2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5">
                  <a:moveTo>
                    <a:pt x="5" y="4"/>
                  </a:moveTo>
                  <a:cubicBezTo>
                    <a:pt x="5" y="5"/>
                    <a:pt x="7" y="5"/>
                    <a:pt x="7" y="4"/>
                  </a:cubicBezTo>
                  <a:cubicBezTo>
                    <a:pt x="7" y="4"/>
                    <a:pt x="6" y="3"/>
                    <a:pt x="6" y="3"/>
                  </a:cubicBezTo>
                  <a:cubicBezTo>
                    <a:pt x="6" y="3"/>
                    <a:pt x="5" y="2"/>
                    <a:pt x="5" y="2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3" y="1"/>
                    <a:pt x="2" y="1"/>
                    <a:pt x="2" y="1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3" y="3"/>
                    <a:pt x="3" y="3"/>
                  </a:cubicBezTo>
                  <a:lnTo>
                    <a:pt x="5" y="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536" name="Freeform 540"/>
            <p:cNvSpPr>
              <a:spLocks/>
            </p:cNvSpPr>
            <p:nvPr/>
          </p:nvSpPr>
          <p:spPr bwMode="auto">
            <a:xfrm>
              <a:off x="5976938" y="2028826"/>
              <a:ext cx="98425" cy="34925"/>
            </a:xfrm>
            <a:custGeom>
              <a:avLst/>
              <a:gdLst>
                <a:gd name="T0" fmla="*/ 11 w 34"/>
                <a:gd name="T1" fmla="*/ 10 h 12"/>
                <a:gd name="T2" fmla="*/ 27 w 34"/>
                <a:gd name="T3" fmla="*/ 9 h 12"/>
                <a:gd name="T4" fmla="*/ 30 w 34"/>
                <a:gd name="T5" fmla="*/ 9 h 12"/>
                <a:gd name="T6" fmla="*/ 32 w 34"/>
                <a:gd name="T7" fmla="*/ 8 h 12"/>
                <a:gd name="T8" fmla="*/ 30 w 34"/>
                <a:gd name="T9" fmla="*/ 5 h 12"/>
                <a:gd name="T10" fmla="*/ 27 w 34"/>
                <a:gd name="T11" fmla="*/ 5 h 12"/>
                <a:gd name="T12" fmla="*/ 25 w 34"/>
                <a:gd name="T13" fmla="*/ 5 h 12"/>
                <a:gd name="T14" fmla="*/ 20 w 34"/>
                <a:gd name="T15" fmla="*/ 3 h 12"/>
                <a:gd name="T16" fmla="*/ 14 w 34"/>
                <a:gd name="T17" fmla="*/ 3 h 12"/>
                <a:gd name="T18" fmla="*/ 12 w 34"/>
                <a:gd name="T19" fmla="*/ 4 h 12"/>
                <a:gd name="T20" fmla="*/ 11 w 34"/>
                <a:gd name="T21" fmla="*/ 3 h 12"/>
                <a:gd name="T22" fmla="*/ 10 w 34"/>
                <a:gd name="T23" fmla="*/ 1 h 12"/>
                <a:gd name="T24" fmla="*/ 7 w 34"/>
                <a:gd name="T25" fmla="*/ 0 h 12"/>
                <a:gd name="T26" fmla="*/ 5 w 34"/>
                <a:gd name="T27" fmla="*/ 1 h 12"/>
                <a:gd name="T28" fmla="*/ 5 w 34"/>
                <a:gd name="T29" fmla="*/ 1 h 12"/>
                <a:gd name="T30" fmla="*/ 4 w 34"/>
                <a:gd name="T31" fmla="*/ 1 h 12"/>
                <a:gd name="T32" fmla="*/ 2 w 34"/>
                <a:gd name="T33" fmla="*/ 1 h 12"/>
                <a:gd name="T34" fmla="*/ 1 w 34"/>
                <a:gd name="T35" fmla="*/ 3 h 12"/>
                <a:gd name="T36" fmla="*/ 3 w 34"/>
                <a:gd name="T37" fmla="*/ 4 h 12"/>
                <a:gd name="T38" fmla="*/ 3 w 34"/>
                <a:gd name="T39" fmla="*/ 4 h 12"/>
                <a:gd name="T40" fmla="*/ 1 w 34"/>
                <a:gd name="T41" fmla="*/ 3 h 12"/>
                <a:gd name="T42" fmla="*/ 1 w 34"/>
                <a:gd name="T43" fmla="*/ 4 h 12"/>
                <a:gd name="T44" fmla="*/ 1 w 34"/>
                <a:gd name="T45" fmla="*/ 5 h 12"/>
                <a:gd name="T46" fmla="*/ 2 w 34"/>
                <a:gd name="T47" fmla="*/ 5 h 12"/>
                <a:gd name="T48" fmla="*/ 4 w 34"/>
                <a:gd name="T49" fmla="*/ 6 h 12"/>
                <a:gd name="T50" fmla="*/ 2 w 34"/>
                <a:gd name="T51" fmla="*/ 6 h 12"/>
                <a:gd name="T52" fmla="*/ 0 w 34"/>
                <a:gd name="T53" fmla="*/ 6 h 12"/>
                <a:gd name="T54" fmla="*/ 1 w 34"/>
                <a:gd name="T55" fmla="*/ 8 h 12"/>
                <a:gd name="T56" fmla="*/ 0 w 34"/>
                <a:gd name="T57" fmla="*/ 11 h 12"/>
                <a:gd name="T58" fmla="*/ 3 w 34"/>
                <a:gd name="T59" fmla="*/ 12 h 12"/>
                <a:gd name="T60" fmla="*/ 7 w 34"/>
                <a:gd name="T61" fmla="*/ 11 h 12"/>
                <a:gd name="T62" fmla="*/ 11 w 34"/>
                <a:gd name="T63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4" h="12">
                  <a:moveTo>
                    <a:pt x="11" y="10"/>
                  </a:moveTo>
                  <a:cubicBezTo>
                    <a:pt x="17" y="10"/>
                    <a:pt x="22" y="11"/>
                    <a:pt x="27" y="9"/>
                  </a:cubicBezTo>
                  <a:cubicBezTo>
                    <a:pt x="28" y="9"/>
                    <a:pt x="29" y="9"/>
                    <a:pt x="30" y="9"/>
                  </a:cubicBezTo>
                  <a:cubicBezTo>
                    <a:pt x="31" y="8"/>
                    <a:pt x="32" y="8"/>
                    <a:pt x="32" y="8"/>
                  </a:cubicBezTo>
                  <a:cubicBezTo>
                    <a:pt x="34" y="7"/>
                    <a:pt x="30" y="5"/>
                    <a:pt x="30" y="5"/>
                  </a:cubicBezTo>
                  <a:cubicBezTo>
                    <a:pt x="29" y="5"/>
                    <a:pt x="28" y="5"/>
                    <a:pt x="27" y="5"/>
                  </a:cubicBezTo>
                  <a:cubicBezTo>
                    <a:pt x="26" y="5"/>
                    <a:pt x="26" y="5"/>
                    <a:pt x="25" y="5"/>
                  </a:cubicBezTo>
                  <a:cubicBezTo>
                    <a:pt x="23" y="5"/>
                    <a:pt x="21" y="4"/>
                    <a:pt x="20" y="3"/>
                  </a:cubicBezTo>
                  <a:cubicBezTo>
                    <a:pt x="18" y="2"/>
                    <a:pt x="16" y="2"/>
                    <a:pt x="14" y="3"/>
                  </a:cubicBezTo>
                  <a:cubicBezTo>
                    <a:pt x="14" y="4"/>
                    <a:pt x="13" y="4"/>
                    <a:pt x="12" y="4"/>
                  </a:cubicBezTo>
                  <a:cubicBezTo>
                    <a:pt x="12" y="4"/>
                    <a:pt x="11" y="3"/>
                    <a:pt x="11" y="3"/>
                  </a:cubicBezTo>
                  <a:cubicBezTo>
                    <a:pt x="10" y="2"/>
                    <a:pt x="11" y="1"/>
                    <a:pt x="10" y="1"/>
                  </a:cubicBezTo>
                  <a:cubicBezTo>
                    <a:pt x="9" y="1"/>
                    <a:pt x="8" y="1"/>
                    <a:pt x="7" y="0"/>
                  </a:cubicBezTo>
                  <a:cubicBezTo>
                    <a:pt x="6" y="0"/>
                    <a:pt x="5" y="0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4" y="1"/>
                    <a:pt x="4" y="1"/>
                  </a:cubicBezTo>
                  <a:cubicBezTo>
                    <a:pt x="3" y="0"/>
                    <a:pt x="2" y="0"/>
                    <a:pt x="2" y="1"/>
                  </a:cubicBezTo>
                  <a:cubicBezTo>
                    <a:pt x="1" y="2"/>
                    <a:pt x="0" y="2"/>
                    <a:pt x="1" y="3"/>
                  </a:cubicBezTo>
                  <a:cubicBezTo>
                    <a:pt x="2" y="3"/>
                    <a:pt x="3" y="3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2" y="3"/>
                    <a:pt x="1" y="3"/>
                  </a:cubicBezTo>
                  <a:cubicBezTo>
                    <a:pt x="1" y="3"/>
                    <a:pt x="0" y="4"/>
                    <a:pt x="1" y="4"/>
                  </a:cubicBezTo>
                  <a:cubicBezTo>
                    <a:pt x="1" y="4"/>
                    <a:pt x="1" y="5"/>
                    <a:pt x="1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3" y="5"/>
                    <a:pt x="4" y="6"/>
                  </a:cubicBezTo>
                  <a:cubicBezTo>
                    <a:pt x="3" y="6"/>
                    <a:pt x="2" y="6"/>
                    <a:pt x="2" y="6"/>
                  </a:cubicBezTo>
                  <a:cubicBezTo>
                    <a:pt x="1" y="6"/>
                    <a:pt x="0" y="5"/>
                    <a:pt x="0" y="6"/>
                  </a:cubicBezTo>
                  <a:cubicBezTo>
                    <a:pt x="0" y="6"/>
                    <a:pt x="1" y="8"/>
                    <a:pt x="1" y="8"/>
                  </a:cubicBezTo>
                  <a:cubicBezTo>
                    <a:pt x="1" y="9"/>
                    <a:pt x="0" y="10"/>
                    <a:pt x="0" y="11"/>
                  </a:cubicBezTo>
                  <a:cubicBezTo>
                    <a:pt x="1" y="11"/>
                    <a:pt x="2" y="12"/>
                    <a:pt x="3" y="12"/>
                  </a:cubicBezTo>
                  <a:cubicBezTo>
                    <a:pt x="4" y="12"/>
                    <a:pt x="6" y="11"/>
                    <a:pt x="7" y="11"/>
                  </a:cubicBezTo>
                  <a:cubicBezTo>
                    <a:pt x="8" y="11"/>
                    <a:pt x="10" y="10"/>
                    <a:pt x="11" y="1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537" name="Freeform 541"/>
            <p:cNvSpPr>
              <a:spLocks/>
            </p:cNvSpPr>
            <p:nvPr/>
          </p:nvSpPr>
          <p:spPr bwMode="auto">
            <a:xfrm>
              <a:off x="5824538" y="2012951"/>
              <a:ext cx="134938" cy="30163"/>
            </a:xfrm>
            <a:custGeom>
              <a:avLst/>
              <a:gdLst>
                <a:gd name="T0" fmla="*/ 46 w 46"/>
                <a:gd name="T1" fmla="*/ 9 h 10"/>
                <a:gd name="T2" fmla="*/ 45 w 46"/>
                <a:gd name="T3" fmla="*/ 8 h 10"/>
                <a:gd name="T4" fmla="*/ 44 w 46"/>
                <a:gd name="T5" fmla="*/ 8 h 10"/>
                <a:gd name="T6" fmla="*/ 43 w 46"/>
                <a:gd name="T7" fmla="*/ 8 h 10"/>
                <a:gd name="T8" fmla="*/ 43 w 46"/>
                <a:gd name="T9" fmla="*/ 7 h 10"/>
                <a:gd name="T10" fmla="*/ 41 w 46"/>
                <a:gd name="T11" fmla="*/ 7 h 10"/>
                <a:gd name="T12" fmla="*/ 39 w 46"/>
                <a:gd name="T13" fmla="*/ 6 h 10"/>
                <a:gd name="T14" fmla="*/ 40 w 46"/>
                <a:gd name="T15" fmla="*/ 7 h 10"/>
                <a:gd name="T16" fmla="*/ 41 w 46"/>
                <a:gd name="T17" fmla="*/ 7 h 10"/>
                <a:gd name="T18" fmla="*/ 40 w 46"/>
                <a:gd name="T19" fmla="*/ 5 h 10"/>
                <a:gd name="T20" fmla="*/ 39 w 46"/>
                <a:gd name="T21" fmla="*/ 4 h 10"/>
                <a:gd name="T22" fmla="*/ 39 w 46"/>
                <a:gd name="T23" fmla="*/ 3 h 10"/>
                <a:gd name="T24" fmla="*/ 37 w 46"/>
                <a:gd name="T25" fmla="*/ 1 h 10"/>
                <a:gd name="T26" fmla="*/ 35 w 46"/>
                <a:gd name="T27" fmla="*/ 1 h 10"/>
                <a:gd name="T28" fmla="*/ 32 w 46"/>
                <a:gd name="T29" fmla="*/ 1 h 10"/>
                <a:gd name="T30" fmla="*/ 30 w 46"/>
                <a:gd name="T31" fmla="*/ 1 h 10"/>
                <a:gd name="T32" fmla="*/ 29 w 46"/>
                <a:gd name="T33" fmla="*/ 1 h 10"/>
                <a:gd name="T34" fmla="*/ 28 w 46"/>
                <a:gd name="T35" fmla="*/ 1 h 10"/>
                <a:gd name="T36" fmla="*/ 25 w 46"/>
                <a:gd name="T37" fmla="*/ 2 h 10"/>
                <a:gd name="T38" fmla="*/ 23 w 46"/>
                <a:gd name="T39" fmla="*/ 3 h 10"/>
                <a:gd name="T40" fmla="*/ 24 w 46"/>
                <a:gd name="T41" fmla="*/ 3 h 10"/>
                <a:gd name="T42" fmla="*/ 24 w 46"/>
                <a:gd name="T43" fmla="*/ 2 h 10"/>
                <a:gd name="T44" fmla="*/ 25 w 46"/>
                <a:gd name="T45" fmla="*/ 1 h 10"/>
                <a:gd name="T46" fmla="*/ 25 w 46"/>
                <a:gd name="T47" fmla="*/ 0 h 10"/>
                <a:gd name="T48" fmla="*/ 24 w 46"/>
                <a:gd name="T49" fmla="*/ 0 h 10"/>
                <a:gd name="T50" fmla="*/ 22 w 46"/>
                <a:gd name="T51" fmla="*/ 0 h 10"/>
                <a:gd name="T52" fmla="*/ 21 w 46"/>
                <a:gd name="T53" fmla="*/ 0 h 10"/>
                <a:gd name="T54" fmla="*/ 20 w 46"/>
                <a:gd name="T55" fmla="*/ 0 h 10"/>
                <a:gd name="T56" fmla="*/ 19 w 46"/>
                <a:gd name="T57" fmla="*/ 0 h 10"/>
                <a:gd name="T58" fmla="*/ 18 w 46"/>
                <a:gd name="T59" fmla="*/ 0 h 10"/>
                <a:gd name="T60" fmla="*/ 12 w 46"/>
                <a:gd name="T61" fmla="*/ 0 h 10"/>
                <a:gd name="T62" fmla="*/ 10 w 46"/>
                <a:gd name="T63" fmla="*/ 0 h 10"/>
                <a:gd name="T64" fmla="*/ 9 w 46"/>
                <a:gd name="T65" fmla="*/ 0 h 10"/>
                <a:gd name="T66" fmla="*/ 8 w 46"/>
                <a:gd name="T67" fmla="*/ 0 h 10"/>
                <a:gd name="T68" fmla="*/ 8 w 46"/>
                <a:gd name="T69" fmla="*/ 1 h 10"/>
                <a:gd name="T70" fmla="*/ 8 w 46"/>
                <a:gd name="T71" fmla="*/ 1 h 10"/>
                <a:gd name="T72" fmla="*/ 7 w 46"/>
                <a:gd name="T73" fmla="*/ 1 h 10"/>
                <a:gd name="T74" fmla="*/ 6 w 46"/>
                <a:gd name="T75" fmla="*/ 1 h 10"/>
                <a:gd name="T76" fmla="*/ 5 w 46"/>
                <a:gd name="T77" fmla="*/ 1 h 10"/>
                <a:gd name="T78" fmla="*/ 4 w 46"/>
                <a:gd name="T79" fmla="*/ 1 h 10"/>
                <a:gd name="T80" fmla="*/ 5 w 46"/>
                <a:gd name="T81" fmla="*/ 2 h 10"/>
                <a:gd name="T82" fmla="*/ 4 w 46"/>
                <a:gd name="T83" fmla="*/ 3 h 10"/>
                <a:gd name="T84" fmla="*/ 2 w 46"/>
                <a:gd name="T85" fmla="*/ 3 h 10"/>
                <a:gd name="T86" fmla="*/ 2 w 46"/>
                <a:gd name="T87" fmla="*/ 4 h 10"/>
                <a:gd name="T88" fmla="*/ 1 w 46"/>
                <a:gd name="T89" fmla="*/ 5 h 10"/>
                <a:gd name="T90" fmla="*/ 0 w 46"/>
                <a:gd name="T91" fmla="*/ 5 h 10"/>
                <a:gd name="T92" fmla="*/ 1 w 46"/>
                <a:gd name="T93" fmla="*/ 5 h 10"/>
                <a:gd name="T94" fmla="*/ 3 w 46"/>
                <a:gd name="T95" fmla="*/ 4 h 10"/>
                <a:gd name="T96" fmla="*/ 4 w 46"/>
                <a:gd name="T97" fmla="*/ 5 h 10"/>
                <a:gd name="T98" fmla="*/ 6 w 46"/>
                <a:gd name="T99" fmla="*/ 5 h 10"/>
                <a:gd name="T100" fmla="*/ 7 w 46"/>
                <a:gd name="T101" fmla="*/ 6 h 10"/>
                <a:gd name="T102" fmla="*/ 10 w 46"/>
                <a:gd name="T103" fmla="*/ 7 h 10"/>
                <a:gd name="T104" fmla="*/ 12 w 46"/>
                <a:gd name="T105" fmla="*/ 7 h 10"/>
                <a:gd name="T106" fmla="*/ 13 w 46"/>
                <a:gd name="T107" fmla="*/ 8 h 10"/>
                <a:gd name="T108" fmla="*/ 17 w 46"/>
                <a:gd name="T109" fmla="*/ 8 h 10"/>
                <a:gd name="T110" fmla="*/ 21 w 46"/>
                <a:gd name="T111" fmla="*/ 9 h 10"/>
                <a:gd name="T112" fmla="*/ 27 w 46"/>
                <a:gd name="T113" fmla="*/ 9 h 10"/>
                <a:gd name="T114" fmla="*/ 32 w 46"/>
                <a:gd name="T115" fmla="*/ 10 h 10"/>
                <a:gd name="T116" fmla="*/ 36 w 46"/>
                <a:gd name="T117" fmla="*/ 10 h 10"/>
                <a:gd name="T118" fmla="*/ 40 w 46"/>
                <a:gd name="T119" fmla="*/ 10 h 10"/>
                <a:gd name="T120" fmla="*/ 43 w 46"/>
                <a:gd name="T121" fmla="*/ 10 h 10"/>
                <a:gd name="T122" fmla="*/ 45 w 46"/>
                <a:gd name="T123" fmla="*/ 10 h 10"/>
                <a:gd name="T124" fmla="*/ 46 w 46"/>
                <a:gd name="T125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6" h="10">
                  <a:moveTo>
                    <a:pt x="46" y="9"/>
                  </a:moveTo>
                  <a:cubicBezTo>
                    <a:pt x="46" y="9"/>
                    <a:pt x="45" y="8"/>
                    <a:pt x="45" y="8"/>
                  </a:cubicBezTo>
                  <a:cubicBezTo>
                    <a:pt x="45" y="8"/>
                    <a:pt x="45" y="8"/>
                    <a:pt x="44" y="8"/>
                  </a:cubicBezTo>
                  <a:cubicBezTo>
                    <a:pt x="44" y="8"/>
                    <a:pt x="44" y="8"/>
                    <a:pt x="43" y="8"/>
                  </a:cubicBezTo>
                  <a:cubicBezTo>
                    <a:pt x="43" y="8"/>
                    <a:pt x="43" y="8"/>
                    <a:pt x="43" y="7"/>
                  </a:cubicBezTo>
                  <a:cubicBezTo>
                    <a:pt x="42" y="7"/>
                    <a:pt x="41" y="7"/>
                    <a:pt x="41" y="7"/>
                  </a:cubicBezTo>
                  <a:cubicBezTo>
                    <a:pt x="40" y="7"/>
                    <a:pt x="39" y="7"/>
                    <a:pt x="39" y="6"/>
                  </a:cubicBezTo>
                  <a:cubicBezTo>
                    <a:pt x="39" y="6"/>
                    <a:pt x="40" y="7"/>
                    <a:pt x="40" y="7"/>
                  </a:cubicBezTo>
                  <a:cubicBezTo>
                    <a:pt x="40" y="7"/>
                    <a:pt x="41" y="7"/>
                    <a:pt x="41" y="7"/>
                  </a:cubicBezTo>
                  <a:cubicBezTo>
                    <a:pt x="42" y="6"/>
                    <a:pt x="40" y="5"/>
                    <a:pt x="40" y="5"/>
                  </a:cubicBezTo>
                  <a:cubicBezTo>
                    <a:pt x="40" y="4"/>
                    <a:pt x="39" y="4"/>
                    <a:pt x="39" y="4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9" y="2"/>
                    <a:pt x="38" y="2"/>
                    <a:pt x="37" y="1"/>
                  </a:cubicBezTo>
                  <a:cubicBezTo>
                    <a:pt x="36" y="1"/>
                    <a:pt x="36" y="1"/>
                    <a:pt x="35" y="1"/>
                  </a:cubicBezTo>
                  <a:cubicBezTo>
                    <a:pt x="34" y="1"/>
                    <a:pt x="33" y="1"/>
                    <a:pt x="32" y="1"/>
                  </a:cubicBezTo>
                  <a:cubicBezTo>
                    <a:pt x="31" y="1"/>
                    <a:pt x="31" y="1"/>
                    <a:pt x="30" y="1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7" y="2"/>
                    <a:pt x="26" y="2"/>
                    <a:pt x="25" y="2"/>
                  </a:cubicBezTo>
                  <a:cubicBezTo>
                    <a:pt x="25" y="3"/>
                    <a:pt x="24" y="4"/>
                    <a:pt x="23" y="3"/>
                  </a:cubicBezTo>
                  <a:cubicBezTo>
                    <a:pt x="23" y="3"/>
                    <a:pt x="24" y="3"/>
                    <a:pt x="24" y="3"/>
                  </a:cubicBezTo>
                  <a:cubicBezTo>
                    <a:pt x="24" y="3"/>
                    <a:pt x="24" y="2"/>
                    <a:pt x="24" y="2"/>
                  </a:cubicBezTo>
                  <a:cubicBezTo>
                    <a:pt x="24" y="2"/>
                    <a:pt x="25" y="2"/>
                    <a:pt x="25" y="1"/>
                  </a:cubicBezTo>
                  <a:cubicBezTo>
                    <a:pt x="25" y="1"/>
                    <a:pt x="25" y="1"/>
                    <a:pt x="25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3" y="0"/>
                    <a:pt x="22" y="1"/>
                    <a:pt x="22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8" y="0"/>
                    <a:pt x="18" y="0"/>
                  </a:cubicBezTo>
                  <a:cubicBezTo>
                    <a:pt x="16" y="0"/>
                    <a:pt x="14" y="0"/>
                    <a:pt x="12" y="0"/>
                  </a:cubicBezTo>
                  <a:cubicBezTo>
                    <a:pt x="11" y="0"/>
                    <a:pt x="10" y="0"/>
                    <a:pt x="1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5" y="2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2" y="3"/>
                    <a:pt x="2" y="4"/>
                    <a:pt x="2" y="4"/>
                  </a:cubicBezTo>
                  <a:cubicBezTo>
                    <a:pt x="1" y="4"/>
                    <a:pt x="1" y="5"/>
                    <a:pt x="1" y="5"/>
                  </a:cubicBezTo>
                  <a:cubicBezTo>
                    <a:pt x="1" y="5"/>
                    <a:pt x="0" y="5"/>
                    <a:pt x="0" y="5"/>
                  </a:cubicBezTo>
                  <a:cubicBezTo>
                    <a:pt x="0" y="5"/>
                    <a:pt x="1" y="5"/>
                    <a:pt x="1" y="5"/>
                  </a:cubicBezTo>
                  <a:cubicBezTo>
                    <a:pt x="2" y="5"/>
                    <a:pt x="2" y="4"/>
                    <a:pt x="3" y="4"/>
                  </a:cubicBezTo>
                  <a:cubicBezTo>
                    <a:pt x="3" y="4"/>
                    <a:pt x="4" y="5"/>
                    <a:pt x="4" y="5"/>
                  </a:cubicBezTo>
                  <a:cubicBezTo>
                    <a:pt x="5" y="5"/>
                    <a:pt x="5" y="5"/>
                    <a:pt x="6" y="5"/>
                  </a:cubicBezTo>
                  <a:cubicBezTo>
                    <a:pt x="7" y="5"/>
                    <a:pt x="7" y="6"/>
                    <a:pt x="7" y="6"/>
                  </a:cubicBezTo>
                  <a:cubicBezTo>
                    <a:pt x="8" y="7"/>
                    <a:pt x="9" y="7"/>
                    <a:pt x="10" y="7"/>
                  </a:cubicBezTo>
                  <a:cubicBezTo>
                    <a:pt x="10" y="7"/>
                    <a:pt x="11" y="7"/>
                    <a:pt x="12" y="7"/>
                  </a:cubicBezTo>
                  <a:cubicBezTo>
                    <a:pt x="12" y="7"/>
                    <a:pt x="13" y="8"/>
                    <a:pt x="13" y="8"/>
                  </a:cubicBezTo>
                  <a:cubicBezTo>
                    <a:pt x="15" y="8"/>
                    <a:pt x="16" y="8"/>
                    <a:pt x="17" y="8"/>
                  </a:cubicBezTo>
                  <a:cubicBezTo>
                    <a:pt x="19" y="8"/>
                    <a:pt x="20" y="8"/>
                    <a:pt x="21" y="9"/>
                  </a:cubicBezTo>
                  <a:cubicBezTo>
                    <a:pt x="23" y="9"/>
                    <a:pt x="25" y="9"/>
                    <a:pt x="27" y="9"/>
                  </a:cubicBezTo>
                  <a:cubicBezTo>
                    <a:pt x="29" y="9"/>
                    <a:pt x="31" y="10"/>
                    <a:pt x="32" y="10"/>
                  </a:cubicBezTo>
                  <a:cubicBezTo>
                    <a:pt x="34" y="10"/>
                    <a:pt x="35" y="10"/>
                    <a:pt x="36" y="10"/>
                  </a:cubicBezTo>
                  <a:cubicBezTo>
                    <a:pt x="38" y="10"/>
                    <a:pt x="39" y="10"/>
                    <a:pt x="40" y="10"/>
                  </a:cubicBezTo>
                  <a:cubicBezTo>
                    <a:pt x="41" y="10"/>
                    <a:pt x="42" y="10"/>
                    <a:pt x="43" y="10"/>
                  </a:cubicBezTo>
                  <a:cubicBezTo>
                    <a:pt x="43" y="10"/>
                    <a:pt x="44" y="10"/>
                    <a:pt x="45" y="10"/>
                  </a:cubicBezTo>
                  <a:lnTo>
                    <a:pt x="46" y="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538" name="Freeform 542"/>
            <p:cNvSpPr>
              <a:spLocks/>
            </p:cNvSpPr>
            <p:nvPr/>
          </p:nvSpPr>
          <p:spPr bwMode="auto">
            <a:xfrm>
              <a:off x="5729288" y="1987551"/>
              <a:ext cx="28575" cy="7938"/>
            </a:xfrm>
            <a:custGeom>
              <a:avLst/>
              <a:gdLst>
                <a:gd name="T0" fmla="*/ 9 w 10"/>
                <a:gd name="T1" fmla="*/ 0 h 3"/>
                <a:gd name="T2" fmla="*/ 8 w 10"/>
                <a:gd name="T3" fmla="*/ 0 h 3"/>
                <a:gd name="T4" fmla="*/ 5 w 10"/>
                <a:gd name="T5" fmla="*/ 0 h 3"/>
                <a:gd name="T6" fmla="*/ 3 w 10"/>
                <a:gd name="T7" fmla="*/ 1 h 3"/>
                <a:gd name="T8" fmla="*/ 2 w 10"/>
                <a:gd name="T9" fmla="*/ 1 h 3"/>
                <a:gd name="T10" fmla="*/ 1 w 10"/>
                <a:gd name="T11" fmla="*/ 1 h 3"/>
                <a:gd name="T12" fmla="*/ 0 w 10"/>
                <a:gd name="T13" fmla="*/ 2 h 3"/>
                <a:gd name="T14" fmla="*/ 0 w 10"/>
                <a:gd name="T15" fmla="*/ 2 h 3"/>
                <a:gd name="T16" fmla="*/ 3 w 10"/>
                <a:gd name="T17" fmla="*/ 2 h 3"/>
                <a:gd name="T18" fmla="*/ 7 w 10"/>
                <a:gd name="T19" fmla="*/ 2 h 3"/>
                <a:gd name="T20" fmla="*/ 9 w 10"/>
                <a:gd name="T21" fmla="*/ 3 h 3"/>
                <a:gd name="T22" fmla="*/ 10 w 10"/>
                <a:gd name="T23" fmla="*/ 2 h 3"/>
                <a:gd name="T24" fmla="*/ 9 w 10"/>
                <a:gd name="T25" fmla="*/ 1 h 3"/>
                <a:gd name="T26" fmla="*/ 9 w 10"/>
                <a:gd name="T2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" h="3">
                  <a:moveTo>
                    <a:pt x="9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6" y="0"/>
                    <a:pt x="5" y="0"/>
                  </a:cubicBezTo>
                  <a:cubicBezTo>
                    <a:pt x="5" y="0"/>
                    <a:pt x="4" y="0"/>
                    <a:pt x="3" y="1"/>
                  </a:cubicBezTo>
                  <a:cubicBezTo>
                    <a:pt x="3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2" y="2"/>
                    <a:pt x="3" y="2"/>
                  </a:cubicBezTo>
                  <a:cubicBezTo>
                    <a:pt x="4" y="2"/>
                    <a:pt x="5" y="2"/>
                    <a:pt x="7" y="2"/>
                  </a:cubicBezTo>
                  <a:cubicBezTo>
                    <a:pt x="7" y="2"/>
                    <a:pt x="8" y="3"/>
                    <a:pt x="9" y="3"/>
                  </a:cubicBezTo>
                  <a:cubicBezTo>
                    <a:pt x="9" y="3"/>
                    <a:pt x="10" y="2"/>
                    <a:pt x="10" y="2"/>
                  </a:cubicBezTo>
                  <a:cubicBezTo>
                    <a:pt x="10" y="1"/>
                    <a:pt x="10" y="1"/>
                    <a:pt x="9" y="1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539" name="Freeform 543"/>
            <p:cNvSpPr>
              <a:spLocks/>
            </p:cNvSpPr>
            <p:nvPr/>
          </p:nvSpPr>
          <p:spPr bwMode="auto">
            <a:xfrm>
              <a:off x="5772151" y="2011364"/>
              <a:ext cx="52388" cy="14288"/>
            </a:xfrm>
            <a:custGeom>
              <a:avLst/>
              <a:gdLst>
                <a:gd name="T0" fmla="*/ 6 w 18"/>
                <a:gd name="T1" fmla="*/ 3 h 5"/>
                <a:gd name="T2" fmla="*/ 9 w 18"/>
                <a:gd name="T3" fmla="*/ 3 h 5"/>
                <a:gd name="T4" fmla="*/ 10 w 18"/>
                <a:gd name="T5" fmla="*/ 4 h 5"/>
                <a:gd name="T6" fmla="*/ 10 w 18"/>
                <a:gd name="T7" fmla="*/ 5 h 5"/>
                <a:gd name="T8" fmla="*/ 11 w 18"/>
                <a:gd name="T9" fmla="*/ 5 h 5"/>
                <a:gd name="T10" fmla="*/ 15 w 18"/>
                <a:gd name="T11" fmla="*/ 4 h 5"/>
                <a:gd name="T12" fmla="*/ 18 w 18"/>
                <a:gd name="T13" fmla="*/ 3 h 5"/>
                <a:gd name="T14" fmla="*/ 16 w 18"/>
                <a:gd name="T15" fmla="*/ 2 h 5"/>
                <a:gd name="T16" fmla="*/ 10 w 18"/>
                <a:gd name="T17" fmla="*/ 1 h 5"/>
                <a:gd name="T18" fmla="*/ 8 w 18"/>
                <a:gd name="T19" fmla="*/ 1 h 5"/>
                <a:gd name="T20" fmla="*/ 6 w 18"/>
                <a:gd name="T21" fmla="*/ 1 h 5"/>
                <a:gd name="T22" fmla="*/ 3 w 18"/>
                <a:gd name="T23" fmla="*/ 1 h 5"/>
                <a:gd name="T24" fmla="*/ 1 w 18"/>
                <a:gd name="T25" fmla="*/ 1 h 5"/>
                <a:gd name="T26" fmla="*/ 0 w 18"/>
                <a:gd name="T27" fmla="*/ 2 h 5"/>
                <a:gd name="T28" fmla="*/ 1 w 18"/>
                <a:gd name="T29" fmla="*/ 3 h 5"/>
                <a:gd name="T30" fmla="*/ 3 w 18"/>
                <a:gd name="T31" fmla="*/ 3 h 5"/>
                <a:gd name="T32" fmla="*/ 6 w 18"/>
                <a:gd name="T33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5">
                  <a:moveTo>
                    <a:pt x="6" y="3"/>
                  </a:moveTo>
                  <a:cubicBezTo>
                    <a:pt x="7" y="3"/>
                    <a:pt x="8" y="3"/>
                    <a:pt x="9" y="3"/>
                  </a:cubicBezTo>
                  <a:cubicBezTo>
                    <a:pt x="9" y="3"/>
                    <a:pt x="10" y="3"/>
                    <a:pt x="10" y="4"/>
                  </a:cubicBezTo>
                  <a:cubicBezTo>
                    <a:pt x="10" y="4"/>
                    <a:pt x="10" y="4"/>
                    <a:pt x="10" y="5"/>
                  </a:cubicBezTo>
                  <a:cubicBezTo>
                    <a:pt x="10" y="5"/>
                    <a:pt x="11" y="5"/>
                    <a:pt x="11" y="5"/>
                  </a:cubicBezTo>
                  <a:cubicBezTo>
                    <a:pt x="13" y="5"/>
                    <a:pt x="14" y="4"/>
                    <a:pt x="15" y="4"/>
                  </a:cubicBezTo>
                  <a:cubicBezTo>
                    <a:pt x="16" y="4"/>
                    <a:pt x="18" y="4"/>
                    <a:pt x="18" y="3"/>
                  </a:cubicBezTo>
                  <a:cubicBezTo>
                    <a:pt x="18" y="2"/>
                    <a:pt x="16" y="2"/>
                    <a:pt x="16" y="2"/>
                  </a:cubicBezTo>
                  <a:cubicBezTo>
                    <a:pt x="14" y="2"/>
                    <a:pt x="12" y="2"/>
                    <a:pt x="10" y="1"/>
                  </a:cubicBezTo>
                  <a:cubicBezTo>
                    <a:pt x="10" y="1"/>
                    <a:pt x="9" y="1"/>
                    <a:pt x="8" y="1"/>
                  </a:cubicBezTo>
                  <a:cubicBezTo>
                    <a:pt x="7" y="1"/>
                    <a:pt x="7" y="1"/>
                    <a:pt x="6" y="1"/>
                  </a:cubicBezTo>
                  <a:cubicBezTo>
                    <a:pt x="5" y="1"/>
                    <a:pt x="4" y="1"/>
                    <a:pt x="3" y="1"/>
                  </a:cubicBezTo>
                  <a:cubicBezTo>
                    <a:pt x="2" y="1"/>
                    <a:pt x="1" y="0"/>
                    <a:pt x="1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1" y="2"/>
                    <a:pt x="1" y="3"/>
                  </a:cubicBezTo>
                  <a:cubicBezTo>
                    <a:pt x="2" y="3"/>
                    <a:pt x="2" y="3"/>
                    <a:pt x="3" y="3"/>
                  </a:cubicBezTo>
                  <a:cubicBezTo>
                    <a:pt x="4" y="3"/>
                    <a:pt x="5" y="3"/>
                    <a:pt x="6" y="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540" name="Freeform 544"/>
            <p:cNvSpPr>
              <a:spLocks/>
            </p:cNvSpPr>
            <p:nvPr/>
          </p:nvSpPr>
          <p:spPr bwMode="auto">
            <a:xfrm>
              <a:off x="5772151" y="1987551"/>
              <a:ext cx="104775" cy="28575"/>
            </a:xfrm>
            <a:custGeom>
              <a:avLst/>
              <a:gdLst>
                <a:gd name="T0" fmla="*/ 2 w 36"/>
                <a:gd name="T1" fmla="*/ 8 h 10"/>
                <a:gd name="T2" fmla="*/ 8 w 36"/>
                <a:gd name="T3" fmla="*/ 8 h 10"/>
                <a:gd name="T4" fmla="*/ 9 w 36"/>
                <a:gd name="T5" fmla="*/ 8 h 10"/>
                <a:gd name="T6" fmla="*/ 10 w 36"/>
                <a:gd name="T7" fmla="*/ 9 h 10"/>
                <a:gd name="T8" fmla="*/ 11 w 36"/>
                <a:gd name="T9" fmla="*/ 9 h 10"/>
                <a:gd name="T10" fmla="*/ 13 w 36"/>
                <a:gd name="T11" fmla="*/ 9 h 10"/>
                <a:gd name="T12" fmla="*/ 18 w 36"/>
                <a:gd name="T13" fmla="*/ 9 h 10"/>
                <a:gd name="T14" fmla="*/ 22 w 36"/>
                <a:gd name="T15" fmla="*/ 9 h 10"/>
                <a:gd name="T16" fmla="*/ 26 w 36"/>
                <a:gd name="T17" fmla="*/ 9 h 10"/>
                <a:gd name="T18" fmla="*/ 30 w 36"/>
                <a:gd name="T19" fmla="*/ 8 h 10"/>
                <a:gd name="T20" fmla="*/ 32 w 36"/>
                <a:gd name="T21" fmla="*/ 8 h 10"/>
                <a:gd name="T22" fmla="*/ 34 w 36"/>
                <a:gd name="T23" fmla="*/ 8 h 10"/>
                <a:gd name="T24" fmla="*/ 35 w 36"/>
                <a:gd name="T25" fmla="*/ 8 h 10"/>
                <a:gd name="T26" fmla="*/ 35 w 36"/>
                <a:gd name="T27" fmla="*/ 7 h 10"/>
                <a:gd name="T28" fmla="*/ 33 w 36"/>
                <a:gd name="T29" fmla="*/ 5 h 10"/>
                <a:gd name="T30" fmla="*/ 35 w 36"/>
                <a:gd name="T31" fmla="*/ 5 h 10"/>
                <a:gd name="T32" fmla="*/ 35 w 36"/>
                <a:gd name="T33" fmla="*/ 4 h 10"/>
                <a:gd name="T34" fmla="*/ 34 w 36"/>
                <a:gd name="T35" fmla="*/ 4 h 10"/>
                <a:gd name="T36" fmla="*/ 34 w 36"/>
                <a:gd name="T37" fmla="*/ 3 h 10"/>
                <a:gd name="T38" fmla="*/ 32 w 36"/>
                <a:gd name="T39" fmla="*/ 3 h 10"/>
                <a:gd name="T40" fmla="*/ 28 w 36"/>
                <a:gd name="T41" fmla="*/ 3 h 10"/>
                <a:gd name="T42" fmla="*/ 25 w 36"/>
                <a:gd name="T43" fmla="*/ 2 h 10"/>
                <a:gd name="T44" fmla="*/ 23 w 36"/>
                <a:gd name="T45" fmla="*/ 1 h 10"/>
                <a:gd name="T46" fmla="*/ 21 w 36"/>
                <a:gd name="T47" fmla="*/ 1 h 10"/>
                <a:gd name="T48" fmla="*/ 17 w 36"/>
                <a:gd name="T49" fmla="*/ 1 h 10"/>
                <a:gd name="T50" fmla="*/ 14 w 36"/>
                <a:gd name="T51" fmla="*/ 1 h 10"/>
                <a:gd name="T52" fmla="*/ 11 w 36"/>
                <a:gd name="T53" fmla="*/ 2 h 10"/>
                <a:gd name="T54" fmla="*/ 5 w 36"/>
                <a:gd name="T55" fmla="*/ 3 h 10"/>
                <a:gd name="T56" fmla="*/ 4 w 36"/>
                <a:gd name="T57" fmla="*/ 4 h 10"/>
                <a:gd name="T58" fmla="*/ 6 w 36"/>
                <a:gd name="T59" fmla="*/ 4 h 10"/>
                <a:gd name="T60" fmla="*/ 7 w 36"/>
                <a:gd name="T61" fmla="*/ 5 h 10"/>
                <a:gd name="T62" fmla="*/ 6 w 36"/>
                <a:gd name="T63" fmla="*/ 6 h 10"/>
                <a:gd name="T64" fmla="*/ 3 w 36"/>
                <a:gd name="T65" fmla="*/ 6 h 10"/>
                <a:gd name="T66" fmla="*/ 2 w 36"/>
                <a:gd name="T67" fmla="*/ 7 h 10"/>
                <a:gd name="T68" fmla="*/ 1 w 36"/>
                <a:gd name="T69" fmla="*/ 7 h 10"/>
                <a:gd name="T70" fmla="*/ 1 w 36"/>
                <a:gd name="T71" fmla="*/ 7 h 10"/>
                <a:gd name="T72" fmla="*/ 0 w 36"/>
                <a:gd name="T73" fmla="*/ 8 h 10"/>
                <a:gd name="T74" fmla="*/ 2 w 36"/>
                <a:gd name="T75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" h="10">
                  <a:moveTo>
                    <a:pt x="2" y="8"/>
                  </a:moveTo>
                  <a:cubicBezTo>
                    <a:pt x="4" y="8"/>
                    <a:pt x="6" y="8"/>
                    <a:pt x="8" y="8"/>
                  </a:cubicBezTo>
                  <a:cubicBezTo>
                    <a:pt x="8" y="8"/>
                    <a:pt x="9" y="8"/>
                    <a:pt x="9" y="8"/>
                  </a:cubicBezTo>
                  <a:cubicBezTo>
                    <a:pt x="9" y="8"/>
                    <a:pt x="10" y="8"/>
                    <a:pt x="10" y="9"/>
                  </a:cubicBezTo>
                  <a:cubicBezTo>
                    <a:pt x="10" y="9"/>
                    <a:pt x="11" y="9"/>
                    <a:pt x="11" y="9"/>
                  </a:cubicBezTo>
                  <a:cubicBezTo>
                    <a:pt x="12" y="9"/>
                    <a:pt x="12" y="9"/>
                    <a:pt x="13" y="9"/>
                  </a:cubicBezTo>
                  <a:cubicBezTo>
                    <a:pt x="15" y="9"/>
                    <a:pt x="16" y="9"/>
                    <a:pt x="18" y="9"/>
                  </a:cubicBezTo>
                  <a:cubicBezTo>
                    <a:pt x="19" y="10"/>
                    <a:pt x="21" y="9"/>
                    <a:pt x="22" y="9"/>
                  </a:cubicBezTo>
                  <a:cubicBezTo>
                    <a:pt x="24" y="9"/>
                    <a:pt x="25" y="9"/>
                    <a:pt x="26" y="9"/>
                  </a:cubicBezTo>
                  <a:cubicBezTo>
                    <a:pt x="27" y="9"/>
                    <a:pt x="28" y="8"/>
                    <a:pt x="30" y="8"/>
                  </a:cubicBezTo>
                  <a:cubicBezTo>
                    <a:pt x="30" y="8"/>
                    <a:pt x="31" y="8"/>
                    <a:pt x="32" y="8"/>
                  </a:cubicBezTo>
                  <a:cubicBezTo>
                    <a:pt x="32" y="8"/>
                    <a:pt x="33" y="8"/>
                    <a:pt x="34" y="8"/>
                  </a:cubicBezTo>
                  <a:cubicBezTo>
                    <a:pt x="34" y="8"/>
                    <a:pt x="35" y="8"/>
                    <a:pt x="35" y="8"/>
                  </a:cubicBezTo>
                  <a:cubicBezTo>
                    <a:pt x="35" y="8"/>
                    <a:pt x="35" y="7"/>
                    <a:pt x="35" y="7"/>
                  </a:cubicBezTo>
                  <a:cubicBezTo>
                    <a:pt x="34" y="6"/>
                    <a:pt x="33" y="7"/>
                    <a:pt x="33" y="5"/>
                  </a:cubicBezTo>
                  <a:cubicBezTo>
                    <a:pt x="33" y="5"/>
                    <a:pt x="34" y="5"/>
                    <a:pt x="35" y="5"/>
                  </a:cubicBezTo>
                  <a:cubicBezTo>
                    <a:pt x="35" y="5"/>
                    <a:pt x="36" y="4"/>
                    <a:pt x="35" y="4"/>
                  </a:cubicBezTo>
                  <a:cubicBezTo>
                    <a:pt x="35" y="4"/>
                    <a:pt x="34" y="4"/>
                    <a:pt x="34" y="4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3" y="3"/>
                    <a:pt x="32" y="3"/>
                    <a:pt x="32" y="3"/>
                  </a:cubicBezTo>
                  <a:cubicBezTo>
                    <a:pt x="30" y="3"/>
                    <a:pt x="29" y="3"/>
                    <a:pt x="28" y="3"/>
                  </a:cubicBezTo>
                  <a:cubicBezTo>
                    <a:pt x="27" y="3"/>
                    <a:pt x="26" y="3"/>
                    <a:pt x="25" y="2"/>
                  </a:cubicBezTo>
                  <a:cubicBezTo>
                    <a:pt x="25" y="2"/>
                    <a:pt x="24" y="1"/>
                    <a:pt x="23" y="1"/>
                  </a:cubicBezTo>
                  <a:cubicBezTo>
                    <a:pt x="23" y="1"/>
                    <a:pt x="22" y="1"/>
                    <a:pt x="21" y="1"/>
                  </a:cubicBezTo>
                  <a:cubicBezTo>
                    <a:pt x="20" y="0"/>
                    <a:pt x="18" y="0"/>
                    <a:pt x="17" y="1"/>
                  </a:cubicBezTo>
                  <a:cubicBezTo>
                    <a:pt x="16" y="1"/>
                    <a:pt x="15" y="1"/>
                    <a:pt x="14" y="1"/>
                  </a:cubicBezTo>
                  <a:cubicBezTo>
                    <a:pt x="13" y="2"/>
                    <a:pt x="12" y="2"/>
                    <a:pt x="11" y="2"/>
                  </a:cubicBezTo>
                  <a:cubicBezTo>
                    <a:pt x="9" y="2"/>
                    <a:pt x="7" y="2"/>
                    <a:pt x="5" y="3"/>
                  </a:cubicBezTo>
                  <a:cubicBezTo>
                    <a:pt x="5" y="3"/>
                    <a:pt x="4" y="3"/>
                    <a:pt x="4" y="4"/>
                  </a:cubicBezTo>
                  <a:cubicBezTo>
                    <a:pt x="4" y="5"/>
                    <a:pt x="5" y="4"/>
                    <a:pt x="6" y="4"/>
                  </a:cubicBezTo>
                  <a:cubicBezTo>
                    <a:pt x="6" y="4"/>
                    <a:pt x="7" y="4"/>
                    <a:pt x="7" y="5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5" y="6"/>
                    <a:pt x="4" y="6"/>
                    <a:pt x="3" y="6"/>
                  </a:cubicBezTo>
                  <a:cubicBezTo>
                    <a:pt x="2" y="6"/>
                    <a:pt x="1" y="6"/>
                    <a:pt x="2" y="7"/>
                  </a:cubicBezTo>
                  <a:cubicBezTo>
                    <a:pt x="2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0" y="8"/>
                    <a:pt x="0" y="8"/>
                  </a:cubicBezTo>
                  <a:lnTo>
                    <a:pt x="2" y="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541" name="Freeform 545"/>
            <p:cNvSpPr>
              <a:spLocks/>
            </p:cNvSpPr>
            <p:nvPr/>
          </p:nvSpPr>
          <p:spPr bwMode="auto">
            <a:xfrm>
              <a:off x="4951413" y="1993901"/>
              <a:ext cx="115888" cy="22225"/>
            </a:xfrm>
            <a:custGeom>
              <a:avLst/>
              <a:gdLst>
                <a:gd name="T0" fmla="*/ 0 w 40"/>
                <a:gd name="T1" fmla="*/ 2 h 8"/>
                <a:gd name="T2" fmla="*/ 3 w 40"/>
                <a:gd name="T3" fmla="*/ 1 h 8"/>
                <a:gd name="T4" fmla="*/ 4 w 40"/>
                <a:gd name="T5" fmla="*/ 2 h 8"/>
                <a:gd name="T6" fmla="*/ 6 w 40"/>
                <a:gd name="T7" fmla="*/ 2 h 8"/>
                <a:gd name="T8" fmla="*/ 10 w 40"/>
                <a:gd name="T9" fmla="*/ 2 h 8"/>
                <a:gd name="T10" fmla="*/ 11 w 40"/>
                <a:gd name="T11" fmla="*/ 1 h 8"/>
                <a:gd name="T12" fmla="*/ 12 w 40"/>
                <a:gd name="T13" fmla="*/ 1 h 8"/>
                <a:gd name="T14" fmla="*/ 14 w 40"/>
                <a:gd name="T15" fmla="*/ 0 h 8"/>
                <a:gd name="T16" fmla="*/ 16 w 40"/>
                <a:gd name="T17" fmla="*/ 0 h 8"/>
                <a:gd name="T18" fmla="*/ 18 w 40"/>
                <a:gd name="T19" fmla="*/ 1 h 8"/>
                <a:gd name="T20" fmla="*/ 19 w 40"/>
                <a:gd name="T21" fmla="*/ 0 h 8"/>
                <a:gd name="T22" fmla="*/ 20 w 40"/>
                <a:gd name="T23" fmla="*/ 1 h 8"/>
                <a:gd name="T24" fmla="*/ 21 w 40"/>
                <a:gd name="T25" fmla="*/ 1 h 8"/>
                <a:gd name="T26" fmla="*/ 21 w 40"/>
                <a:gd name="T27" fmla="*/ 1 h 8"/>
                <a:gd name="T28" fmla="*/ 23 w 40"/>
                <a:gd name="T29" fmla="*/ 2 h 8"/>
                <a:gd name="T30" fmla="*/ 24 w 40"/>
                <a:gd name="T31" fmla="*/ 3 h 8"/>
                <a:gd name="T32" fmla="*/ 25 w 40"/>
                <a:gd name="T33" fmla="*/ 4 h 8"/>
                <a:gd name="T34" fmla="*/ 26 w 40"/>
                <a:gd name="T35" fmla="*/ 3 h 8"/>
                <a:gd name="T36" fmla="*/ 26 w 40"/>
                <a:gd name="T37" fmla="*/ 2 h 8"/>
                <a:gd name="T38" fmla="*/ 25 w 40"/>
                <a:gd name="T39" fmla="*/ 1 h 8"/>
                <a:gd name="T40" fmla="*/ 27 w 40"/>
                <a:gd name="T41" fmla="*/ 1 h 8"/>
                <a:gd name="T42" fmla="*/ 28 w 40"/>
                <a:gd name="T43" fmla="*/ 1 h 8"/>
                <a:gd name="T44" fmla="*/ 29 w 40"/>
                <a:gd name="T45" fmla="*/ 0 h 8"/>
                <a:gd name="T46" fmla="*/ 32 w 40"/>
                <a:gd name="T47" fmla="*/ 1 h 8"/>
                <a:gd name="T48" fmla="*/ 34 w 40"/>
                <a:gd name="T49" fmla="*/ 1 h 8"/>
                <a:gd name="T50" fmla="*/ 36 w 40"/>
                <a:gd name="T51" fmla="*/ 2 h 8"/>
                <a:gd name="T52" fmla="*/ 38 w 40"/>
                <a:gd name="T53" fmla="*/ 2 h 8"/>
                <a:gd name="T54" fmla="*/ 40 w 40"/>
                <a:gd name="T55" fmla="*/ 3 h 8"/>
                <a:gd name="T56" fmla="*/ 37 w 40"/>
                <a:gd name="T57" fmla="*/ 4 h 8"/>
                <a:gd name="T58" fmla="*/ 34 w 40"/>
                <a:gd name="T59" fmla="*/ 3 h 8"/>
                <a:gd name="T60" fmla="*/ 32 w 40"/>
                <a:gd name="T61" fmla="*/ 3 h 8"/>
                <a:gd name="T62" fmla="*/ 28 w 40"/>
                <a:gd name="T63" fmla="*/ 3 h 8"/>
                <a:gd name="T64" fmla="*/ 28 w 40"/>
                <a:gd name="T65" fmla="*/ 5 h 8"/>
                <a:gd name="T66" fmla="*/ 27 w 40"/>
                <a:gd name="T67" fmla="*/ 5 h 8"/>
                <a:gd name="T68" fmla="*/ 26 w 40"/>
                <a:gd name="T69" fmla="*/ 6 h 8"/>
                <a:gd name="T70" fmla="*/ 26 w 40"/>
                <a:gd name="T71" fmla="*/ 7 h 8"/>
                <a:gd name="T72" fmla="*/ 25 w 40"/>
                <a:gd name="T73" fmla="*/ 6 h 8"/>
                <a:gd name="T74" fmla="*/ 24 w 40"/>
                <a:gd name="T75" fmla="*/ 6 h 8"/>
                <a:gd name="T76" fmla="*/ 23 w 40"/>
                <a:gd name="T77" fmla="*/ 7 h 8"/>
                <a:gd name="T78" fmla="*/ 21 w 40"/>
                <a:gd name="T79" fmla="*/ 5 h 8"/>
                <a:gd name="T80" fmla="*/ 22 w 40"/>
                <a:gd name="T81" fmla="*/ 7 h 8"/>
                <a:gd name="T82" fmla="*/ 20 w 40"/>
                <a:gd name="T83" fmla="*/ 5 h 8"/>
                <a:gd name="T84" fmla="*/ 18 w 40"/>
                <a:gd name="T85" fmla="*/ 6 h 8"/>
                <a:gd name="T86" fmla="*/ 18 w 40"/>
                <a:gd name="T87" fmla="*/ 6 h 8"/>
                <a:gd name="T88" fmla="*/ 17 w 40"/>
                <a:gd name="T89" fmla="*/ 6 h 8"/>
                <a:gd name="T90" fmla="*/ 15 w 40"/>
                <a:gd name="T91" fmla="*/ 6 h 8"/>
                <a:gd name="T92" fmla="*/ 14 w 40"/>
                <a:gd name="T93" fmla="*/ 5 h 8"/>
                <a:gd name="T94" fmla="*/ 15 w 40"/>
                <a:gd name="T95" fmla="*/ 4 h 8"/>
                <a:gd name="T96" fmla="*/ 16 w 40"/>
                <a:gd name="T97" fmla="*/ 4 h 8"/>
                <a:gd name="T98" fmla="*/ 16 w 40"/>
                <a:gd name="T99" fmla="*/ 3 h 8"/>
                <a:gd name="T100" fmla="*/ 14 w 40"/>
                <a:gd name="T101" fmla="*/ 2 h 8"/>
                <a:gd name="T102" fmla="*/ 13 w 40"/>
                <a:gd name="T103" fmla="*/ 3 h 8"/>
                <a:gd name="T104" fmla="*/ 11 w 40"/>
                <a:gd name="T105" fmla="*/ 3 h 8"/>
                <a:gd name="T106" fmla="*/ 9 w 40"/>
                <a:gd name="T107" fmla="*/ 4 h 8"/>
                <a:gd name="T108" fmla="*/ 6 w 40"/>
                <a:gd name="T109" fmla="*/ 3 h 8"/>
                <a:gd name="T110" fmla="*/ 3 w 40"/>
                <a:gd name="T111" fmla="*/ 3 h 8"/>
                <a:gd name="T112" fmla="*/ 1 w 40"/>
                <a:gd name="T113" fmla="*/ 3 h 8"/>
                <a:gd name="T114" fmla="*/ 0 w 40"/>
                <a:gd name="T115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0" h="8">
                  <a:moveTo>
                    <a:pt x="0" y="2"/>
                  </a:moveTo>
                  <a:cubicBezTo>
                    <a:pt x="1" y="2"/>
                    <a:pt x="2" y="1"/>
                    <a:pt x="3" y="1"/>
                  </a:cubicBezTo>
                  <a:cubicBezTo>
                    <a:pt x="3" y="1"/>
                    <a:pt x="4" y="1"/>
                    <a:pt x="4" y="2"/>
                  </a:cubicBezTo>
                  <a:cubicBezTo>
                    <a:pt x="5" y="2"/>
                    <a:pt x="6" y="2"/>
                    <a:pt x="6" y="2"/>
                  </a:cubicBezTo>
                  <a:cubicBezTo>
                    <a:pt x="7" y="2"/>
                    <a:pt x="9" y="2"/>
                    <a:pt x="10" y="2"/>
                  </a:cubicBezTo>
                  <a:cubicBezTo>
                    <a:pt x="10" y="1"/>
                    <a:pt x="10" y="1"/>
                    <a:pt x="11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3" y="1"/>
                    <a:pt x="14" y="1"/>
                    <a:pt x="14" y="0"/>
                  </a:cubicBezTo>
                  <a:cubicBezTo>
                    <a:pt x="15" y="0"/>
                    <a:pt x="16" y="0"/>
                    <a:pt x="16" y="0"/>
                  </a:cubicBezTo>
                  <a:cubicBezTo>
                    <a:pt x="17" y="0"/>
                    <a:pt x="17" y="1"/>
                    <a:pt x="18" y="1"/>
                  </a:cubicBezTo>
                  <a:cubicBezTo>
                    <a:pt x="18" y="1"/>
                    <a:pt x="18" y="1"/>
                    <a:pt x="19" y="0"/>
                  </a:cubicBezTo>
                  <a:cubicBezTo>
                    <a:pt x="19" y="0"/>
                    <a:pt x="20" y="1"/>
                    <a:pt x="20" y="1"/>
                  </a:cubicBezTo>
                  <a:cubicBezTo>
                    <a:pt x="20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2"/>
                    <a:pt x="22" y="2"/>
                    <a:pt x="23" y="2"/>
                  </a:cubicBezTo>
                  <a:cubicBezTo>
                    <a:pt x="23" y="2"/>
                    <a:pt x="23" y="2"/>
                    <a:pt x="24" y="3"/>
                  </a:cubicBezTo>
                  <a:cubicBezTo>
                    <a:pt x="24" y="4"/>
                    <a:pt x="25" y="4"/>
                    <a:pt x="25" y="4"/>
                  </a:cubicBezTo>
                  <a:cubicBezTo>
                    <a:pt x="26" y="4"/>
                    <a:pt x="26" y="4"/>
                    <a:pt x="26" y="3"/>
                  </a:cubicBezTo>
                  <a:cubicBezTo>
                    <a:pt x="26" y="3"/>
                    <a:pt x="26" y="2"/>
                    <a:pt x="26" y="2"/>
                  </a:cubicBezTo>
                  <a:cubicBezTo>
                    <a:pt x="26" y="2"/>
                    <a:pt x="25" y="2"/>
                    <a:pt x="25" y="1"/>
                  </a:cubicBezTo>
                  <a:cubicBezTo>
                    <a:pt x="26" y="1"/>
                    <a:pt x="27" y="1"/>
                    <a:pt x="27" y="1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9" y="1"/>
                    <a:pt x="29" y="1"/>
                    <a:pt x="29" y="0"/>
                  </a:cubicBezTo>
                  <a:cubicBezTo>
                    <a:pt x="30" y="0"/>
                    <a:pt x="31" y="0"/>
                    <a:pt x="32" y="1"/>
                  </a:cubicBezTo>
                  <a:cubicBezTo>
                    <a:pt x="32" y="1"/>
                    <a:pt x="33" y="1"/>
                    <a:pt x="34" y="1"/>
                  </a:cubicBezTo>
                  <a:cubicBezTo>
                    <a:pt x="35" y="1"/>
                    <a:pt x="35" y="1"/>
                    <a:pt x="36" y="2"/>
                  </a:cubicBezTo>
                  <a:cubicBezTo>
                    <a:pt x="37" y="2"/>
                    <a:pt x="37" y="2"/>
                    <a:pt x="38" y="2"/>
                  </a:cubicBezTo>
                  <a:cubicBezTo>
                    <a:pt x="38" y="2"/>
                    <a:pt x="40" y="2"/>
                    <a:pt x="40" y="3"/>
                  </a:cubicBezTo>
                  <a:cubicBezTo>
                    <a:pt x="40" y="3"/>
                    <a:pt x="38" y="4"/>
                    <a:pt x="37" y="4"/>
                  </a:cubicBezTo>
                  <a:cubicBezTo>
                    <a:pt x="36" y="4"/>
                    <a:pt x="35" y="4"/>
                    <a:pt x="34" y="3"/>
                  </a:cubicBezTo>
                  <a:cubicBezTo>
                    <a:pt x="34" y="3"/>
                    <a:pt x="33" y="2"/>
                    <a:pt x="32" y="3"/>
                  </a:cubicBezTo>
                  <a:cubicBezTo>
                    <a:pt x="30" y="3"/>
                    <a:pt x="30" y="5"/>
                    <a:pt x="28" y="3"/>
                  </a:cubicBezTo>
                  <a:cubicBezTo>
                    <a:pt x="27" y="3"/>
                    <a:pt x="28" y="5"/>
                    <a:pt x="28" y="5"/>
                  </a:cubicBezTo>
                  <a:cubicBezTo>
                    <a:pt x="28" y="5"/>
                    <a:pt x="27" y="5"/>
                    <a:pt x="27" y="5"/>
                  </a:cubicBezTo>
                  <a:cubicBezTo>
                    <a:pt x="26" y="5"/>
                    <a:pt x="26" y="5"/>
                    <a:pt x="26" y="6"/>
                  </a:cubicBezTo>
                  <a:cubicBezTo>
                    <a:pt x="26" y="6"/>
                    <a:pt x="27" y="7"/>
                    <a:pt x="26" y="7"/>
                  </a:cubicBezTo>
                  <a:cubicBezTo>
                    <a:pt x="25" y="7"/>
                    <a:pt x="25" y="6"/>
                    <a:pt x="25" y="6"/>
                  </a:cubicBezTo>
                  <a:cubicBezTo>
                    <a:pt x="25" y="6"/>
                    <a:pt x="24" y="6"/>
                    <a:pt x="24" y="6"/>
                  </a:cubicBezTo>
                  <a:cubicBezTo>
                    <a:pt x="24" y="7"/>
                    <a:pt x="23" y="8"/>
                    <a:pt x="23" y="7"/>
                  </a:cubicBezTo>
                  <a:cubicBezTo>
                    <a:pt x="22" y="6"/>
                    <a:pt x="23" y="5"/>
                    <a:pt x="21" y="5"/>
                  </a:cubicBezTo>
                  <a:cubicBezTo>
                    <a:pt x="21" y="6"/>
                    <a:pt x="21" y="6"/>
                    <a:pt x="22" y="7"/>
                  </a:cubicBezTo>
                  <a:cubicBezTo>
                    <a:pt x="21" y="7"/>
                    <a:pt x="20" y="6"/>
                    <a:pt x="20" y="5"/>
                  </a:cubicBezTo>
                  <a:cubicBezTo>
                    <a:pt x="20" y="5"/>
                    <a:pt x="19" y="7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5"/>
                    <a:pt x="17" y="6"/>
                    <a:pt x="17" y="6"/>
                  </a:cubicBezTo>
                  <a:cubicBezTo>
                    <a:pt x="16" y="6"/>
                    <a:pt x="16" y="6"/>
                    <a:pt x="15" y="6"/>
                  </a:cubicBezTo>
                  <a:cubicBezTo>
                    <a:pt x="14" y="6"/>
                    <a:pt x="14" y="5"/>
                    <a:pt x="14" y="5"/>
                  </a:cubicBezTo>
                  <a:cubicBezTo>
                    <a:pt x="13" y="4"/>
                    <a:pt x="14" y="3"/>
                    <a:pt x="15" y="4"/>
                  </a:cubicBezTo>
                  <a:cubicBezTo>
                    <a:pt x="15" y="4"/>
                    <a:pt x="15" y="4"/>
                    <a:pt x="16" y="4"/>
                  </a:cubicBezTo>
                  <a:cubicBezTo>
                    <a:pt x="16" y="4"/>
                    <a:pt x="16" y="3"/>
                    <a:pt x="16" y="3"/>
                  </a:cubicBezTo>
                  <a:cubicBezTo>
                    <a:pt x="15" y="3"/>
                    <a:pt x="15" y="2"/>
                    <a:pt x="14" y="2"/>
                  </a:cubicBezTo>
                  <a:cubicBezTo>
                    <a:pt x="14" y="2"/>
                    <a:pt x="14" y="3"/>
                    <a:pt x="13" y="3"/>
                  </a:cubicBezTo>
                  <a:cubicBezTo>
                    <a:pt x="12" y="3"/>
                    <a:pt x="12" y="3"/>
                    <a:pt x="11" y="3"/>
                  </a:cubicBezTo>
                  <a:cubicBezTo>
                    <a:pt x="10" y="4"/>
                    <a:pt x="9" y="4"/>
                    <a:pt x="9" y="4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4" y="3"/>
                    <a:pt x="3" y="3"/>
                  </a:cubicBezTo>
                  <a:cubicBezTo>
                    <a:pt x="2" y="3"/>
                    <a:pt x="1" y="3"/>
                    <a:pt x="1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542" name="Freeform 546"/>
            <p:cNvSpPr>
              <a:spLocks/>
            </p:cNvSpPr>
            <p:nvPr/>
          </p:nvSpPr>
          <p:spPr bwMode="auto">
            <a:xfrm>
              <a:off x="5084763" y="2005014"/>
              <a:ext cx="28575" cy="11113"/>
            </a:xfrm>
            <a:custGeom>
              <a:avLst/>
              <a:gdLst>
                <a:gd name="T0" fmla="*/ 10 w 10"/>
                <a:gd name="T1" fmla="*/ 1 h 4"/>
                <a:gd name="T2" fmla="*/ 7 w 10"/>
                <a:gd name="T3" fmla="*/ 0 h 4"/>
                <a:gd name="T4" fmla="*/ 5 w 10"/>
                <a:gd name="T5" fmla="*/ 0 h 4"/>
                <a:gd name="T6" fmla="*/ 1 w 10"/>
                <a:gd name="T7" fmla="*/ 1 h 4"/>
                <a:gd name="T8" fmla="*/ 5 w 10"/>
                <a:gd name="T9" fmla="*/ 2 h 4"/>
                <a:gd name="T10" fmla="*/ 9 w 10"/>
                <a:gd name="T11" fmla="*/ 2 h 4"/>
                <a:gd name="T12" fmla="*/ 10 w 10"/>
                <a:gd name="T13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4">
                  <a:moveTo>
                    <a:pt x="10" y="1"/>
                  </a:moveTo>
                  <a:cubicBezTo>
                    <a:pt x="9" y="0"/>
                    <a:pt x="8" y="1"/>
                    <a:pt x="7" y="0"/>
                  </a:cubicBezTo>
                  <a:cubicBezTo>
                    <a:pt x="6" y="0"/>
                    <a:pt x="6" y="0"/>
                    <a:pt x="5" y="0"/>
                  </a:cubicBezTo>
                  <a:cubicBezTo>
                    <a:pt x="4" y="0"/>
                    <a:pt x="1" y="0"/>
                    <a:pt x="1" y="1"/>
                  </a:cubicBezTo>
                  <a:cubicBezTo>
                    <a:pt x="0" y="3"/>
                    <a:pt x="4" y="2"/>
                    <a:pt x="5" y="2"/>
                  </a:cubicBezTo>
                  <a:cubicBezTo>
                    <a:pt x="6" y="2"/>
                    <a:pt x="8" y="4"/>
                    <a:pt x="9" y="2"/>
                  </a:cubicBezTo>
                  <a:cubicBezTo>
                    <a:pt x="9" y="2"/>
                    <a:pt x="10" y="1"/>
                    <a:pt x="1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543" name="Freeform 547"/>
            <p:cNvSpPr>
              <a:spLocks/>
            </p:cNvSpPr>
            <p:nvPr/>
          </p:nvSpPr>
          <p:spPr bwMode="auto">
            <a:xfrm>
              <a:off x="6273801" y="2782889"/>
              <a:ext cx="844550" cy="331788"/>
            </a:xfrm>
            <a:custGeom>
              <a:avLst/>
              <a:gdLst>
                <a:gd name="T0" fmla="*/ 218 w 290"/>
                <a:gd name="T1" fmla="*/ 22 h 114"/>
                <a:gd name="T2" fmla="*/ 208 w 290"/>
                <a:gd name="T3" fmla="*/ 28 h 114"/>
                <a:gd name="T4" fmla="*/ 193 w 290"/>
                <a:gd name="T5" fmla="*/ 32 h 114"/>
                <a:gd name="T6" fmla="*/ 179 w 290"/>
                <a:gd name="T7" fmla="*/ 29 h 114"/>
                <a:gd name="T8" fmla="*/ 161 w 290"/>
                <a:gd name="T9" fmla="*/ 22 h 114"/>
                <a:gd name="T10" fmla="*/ 146 w 290"/>
                <a:gd name="T11" fmla="*/ 18 h 114"/>
                <a:gd name="T12" fmla="*/ 136 w 290"/>
                <a:gd name="T13" fmla="*/ 23 h 114"/>
                <a:gd name="T14" fmla="*/ 122 w 290"/>
                <a:gd name="T15" fmla="*/ 18 h 114"/>
                <a:gd name="T16" fmla="*/ 109 w 290"/>
                <a:gd name="T17" fmla="*/ 8 h 114"/>
                <a:gd name="T18" fmla="*/ 87 w 290"/>
                <a:gd name="T19" fmla="*/ 2 h 114"/>
                <a:gd name="T20" fmla="*/ 77 w 290"/>
                <a:gd name="T21" fmla="*/ 3 h 114"/>
                <a:gd name="T22" fmla="*/ 77 w 290"/>
                <a:gd name="T23" fmla="*/ 13 h 114"/>
                <a:gd name="T24" fmla="*/ 84 w 290"/>
                <a:gd name="T25" fmla="*/ 24 h 114"/>
                <a:gd name="T26" fmla="*/ 69 w 290"/>
                <a:gd name="T27" fmla="*/ 23 h 114"/>
                <a:gd name="T28" fmla="*/ 51 w 290"/>
                <a:gd name="T29" fmla="*/ 19 h 114"/>
                <a:gd name="T30" fmla="*/ 40 w 290"/>
                <a:gd name="T31" fmla="*/ 17 h 114"/>
                <a:gd name="T32" fmla="*/ 32 w 290"/>
                <a:gd name="T33" fmla="*/ 15 h 114"/>
                <a:gd name="T34" fmla="*/ 18 w 290"/>
                <a:gd name="T35" fmla="*/ 20 h 114"/>
                <a:gd name="T36" fmla="*/ 12 w 290"/>
                <a:gd name="T37" fmla="*/ 26 h 114"/>
                <a:gd name="T38" fmla="*/ 3 w 290"/>
                <a:gd name="T39" fmla="*/ 29 h 114"/>
                <a:gd name="T40" fmla="*/ 9 w 290"/>
                <a:gd name="T41" fmla="*/ 38 h 114"/>
                <a:gd name="T42" fmla="*/ 19 w 290"/>
                <a:gd name="T43" fmla="*/ 43 h 114"/>
                <a:gd name="T44" fmla="*/ 25 w 290"/>
                <a:gd name="T45" fmla="*/ 45 h 114"/>
                <a:gd name="T46" fmla="*/ 34 w 290"/>
                <a:gd name="T47" fmla="*/ 52 h 114"/>
                <a:gd name="T48" fmla="*/ 41 w 290"/>
                <a:gd name="T49" fmla="*/ 61 h 114"/>
                <a:gd name="T50" fmla="*/ 42 w 290"/>
                <a:gd name="T51" fmla="*/ 70 h 114"/>
                <a:gd name="T52" fmla="*/ 49 w 290"/>
                <a:gd name="T53" fmla="*/ 75 h 114"/>
                <a:gd name="T54" fmla="*/ 60 w 290"/>
                <a:gd name="T55" fmla="*/ 76 h 114"/>
                <a:gd name="T56" fmla="*/ 73 w 290"/>
                <a:gd name="T57" fmla="*/ 79 h 114"/>
                <a:gd name="T58" fmla="*/ 78 w 290"/>
                <a:gd name="T59" fmla="*/ 80 h 114"/>
                <a:gd name="T60" fmla="*/ 88 w 290"/>
                <a:gd name="T61" fmla="*/ 84 h 114"/>
                <a:gd name="T62" fmla="*/ 94 w 290"/>
                <a:gd name="T63" fmla="*/ 91 h 114"/>
                <a:gd name="T64" fmla="*/ 101 w 290"/>
                <a:gd name="T65" fmla="*/ 98 h 114"/>
                <a:gd name="T66" fmla="*/ 107 w 290"/>
                <a:gd name="T67" fmla="*/ 101 h 114"/>
                <a:gd name="T68" fmla="*/ 125 w 290"/>
                <a:gd name="T69" fmla="*/ 103 h 114"/>
                <a:gd name="T70" fmla="*/ 140 w 290"/>
                <a:gd name="T71" fmla="*/ 101 h 114"/>
                <a:gd name="T72" fmla="*/ 150 w 290"/>
                <a:gd name="T73" fmla="*/ 103 h 114"/>
                <a:gd name="T74" fmla="*/ 154 w 290"/>
                <a:gd name="T75" fmla="*/ 106 h 114"/>
                <a:gd name="T76" fmla="*/ 168 w 290"/>
                <a:gd name="T77" fmla="*/ 109 h 114"/>
                <a:gd name="T78" fmla="*/ 178 w 290"/>
                <a:gd name="T79" fmla="*/ 111 h 114"/>
                <a:gd name="T80" fmla="*/ 187 w 290"/>
                <a:gd name="T81" fmla="*/ 114 h 114"/>
                <a:gd name="T82" fmla="*/ 200 w 290"/>
                <a:gd name="T83" fmla="*/ 107 h 114"/>
                <a:gd name="T84" fmla="*/ 221 w 290"/>
                <a:gd name="T85" fmla="*/ 104 h 114"/>
                <a:gd name="T86" fmla="*/ 232 w 290"/>
                <a:gd name="T87" fmla="*/ 94 h 114"/>
                <a:gd name="T88" fmla="*/ 239 w 290"/>
                <a:gd name="T89" fmla="*/ 89 h 114"/>
                <a:gd name="T90" fmla="*/ 230 w 290"/>
                <a:gd name="T91" fmla="*/ 81 h 114"/>
                <a:gd name="T92" fmla="*/ 235 w 290"/>
                <a:gd name="T93" fmla="*/ 76 h 114"/>
                <a:gd name="T94" fmla="*/ 242 w 290"/>
                <a:gd name="T95" fmla="*/ 78 h 114"/>
                <a:gd name="T96" fmla="*/ 251 w 290"/>
                <a:gd name="T97" fmla="*/ 75 h 114"/>
                <a:gd name="T98" fmla="*/ 262 w 290"/>
                <a:gd name="T99" fmla="*/ 69 h 114"/>
                <a:gd name="T100" fmla="*/ 266 w 290"/>
                <a:gd name="T101" fmla="*/ 63 h 114"/>
                <a:gd name="T102" fmla="*/ 274 w 290"/>
                <a:gd name="T103" fmla="*/ 59 h 114"/>
                <a:gd name="T104" fmla="*/ 288 w 290"/>
                <a:gd name="T105" fmla="*/ 58 h 114"/>
                <a:gd name="T106" fmla="*/ 281 w 290"/>
                <a:gd name="T107" fmla="*/ 52 h 114"/>
                <a:gd name="T108" fmla="*/ 273 w 290"/>
                <a:gd name="T109" fmla="*/ 47 h 114"/>
                <a:gd name="T110" fmla="*/ 262 w 290"/>
                <a:gd name="T111" fmla="*/ 49 h 114"/>
                <a:gd name="T112" fmla="*/ 251 w 290"/>
                <a:gd name="T113" fmla="*/ 47 h 114"/>
                <a:gd name="T114" fmla="*/ 246 w 290"/>
                <a:gd name="T115" fmla="*/ 44 h 114"/>
                <a:gd name="T116" fmla="*/ 244 w 290"/>
                <a:gd name="T117" fmla="*/ 28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90" h="114">
                  <a:moveTo>
                    <a:pt x="240" y="24"/>
                  </a:moveTo>
                  <a:cubicBezTo>
                    <a:pt x="238" y="23"/>
                    <a:pt x="236" y="21"/>
                    <a:pt x="234" y="23"/>
                  </a:cubicBezTo>
                  <a:cubicBezTo>
                    <a:pt x="232" y="24"/>
                    <a:pt x="230" y="23"/>
                    <a:pt x="228" y="23"/>
                  </a:cubicBezTo>
                  <a:cubicBezTo>
                    <a:pt x="227" y="22"/>
                    <a:pt x="225" y="22"/>
                    <a:pt x="224" y="21"/>
                  </a:cubicBezTo>
                  <a:cubicBezTo>
                    <a:pt x="223" y="21"/>
                    <a:pt x="222" y="20"/>
                    <a:pt x="221" y="20"/>
                  </a:cubicBezTo>
                  <a:cubicBezTo>
                    <a:pt x="221" y="20"/>
                    <a:pt x="221" y="21"/>
                    <a:pt x="220" y="21"/>
                  </a:cubicBezTo>
                  <a:cubicBezTo>
                    <a:pt x="220" y="21"/>
                    <a:pt x="220" y="21"/>
                    <a:pt x="219" y="21"/>
                  </a:cubicBezTo>
                  <a:cubicBezTo>
                    <a:pt x="218" y="21"/>
                    <a:pt x="219" y="21"/>
                    <a:pt x="218" y="22"/>
                  </a:cubicBezTo>
                  <a:cubicBezTo>
                    <a:pt x="218" y="22"/>
                    <a:pt x="217" y="22"/>
                    <a:pt x="217" y="22"/>
                  </a:cubicBezTo>
                  <a:cubicBezTo>
                    <a:pt x="217" y="22"/>
                    <a:pt x="216" y="23"/>
                    <a:pt x="216" y="23"/>
                  </a:cubicBezTo>
                  <a:cubicBezTo>
                    <a:pt x="216" y="23"/>
                    <a:pt x="215" y="23"/>
                    <a:pt x="215" y="23"/>
                  </a:cubicBezTo>
                  <a:cubicBezTo>
                    <a:pt x="214" y="24"/>
                    <a:pt x="213" y="24"/>
                    <a:pt x="213" y="25"/>
                  </a:cubicBezTo>
                  <a:cubicBezTo>
                    <a:pt x="213" y="25"/>
                    <a:pt x="212" y="26"/>
                    <a:pt x="212" y="26"/>
                  </a:cubicBezTo>
                  <a:cubicBezTo>
                    <a:pt x="212" y="27"/>
                    <a:pt x="212" y="27"/>
                    <a:pt x="211" y="27"/>
                  </a:cubicBezTo>
                  <a:cubicBezTo>
                    <a:pt x="211" y="27"/>
                    <a:pt x="210" y="28"/>
                    <a:pt x="210" y="28"/>
                  </a:cubicBezTo>
                  <a:cubicBezTo>
                    <a:pt x="209" y="28"/>
                    <a:pt x="209" y="28"/>
                    <a:pt x="208" y="28"/>
                  </a:cubicBezTo>
                  <a:cubicBezTo>
                    <a:pt x="208" y="28"/>
                    <a:pt x="207" y="29"/>
                    <a:pt x="207" y="29"/>
                  </a:cubicBezTo>
                  <a:cubicBezTo>
                    <a:pt x="206" y="30"/>
                    <a:pt x="207" y="29"/>
                    <a:pt x="206" y="29"/>
                  </a:cubicBezTo>
                  <a:cubicBezTo>
                    <a:pt x="205" y="29"/>
                    <a:pt x="205" y="29"/>
                    <a:pt x="204" y="29"/>
                  </a:cubicBezTo>
                  <a:cubicBezTo>
                    <a:pt x="204" y="30"/>
                    <a:pt x="204" y="30"/>
                    <a:pt x="203" y="30"/>
                  </a:cubicBezTo>
                  <a:cubicBezTo>
                    <a:pt x="203" y="30"/>
                    <a:pt x="202" y="30"/>
                    <a:pt x="202" y="30"/>
                  </a:cubicBezTo>
                  <a:cubicBezTo>
                    <a:pt x="201" y="31"/>
                    <a:pt x="200" y="32"/>
                    <a:pt x="199" y="32"/>
                  </a:cubicBezTo>
                  <a:cubicBezTo>
                    <a:pt x="198" y="32"/>
                    <a:pt x="196" y="32"/>
                    <a:pt x="195" y="32"/>
                  </a:cubicBezTo>
                  <a:cubicBezTo>
                    <a:pt x="194" y="32"/>
                    <a:pt x="194" y="32"/>
                    <a:pt x="193" y="32"/>
                  </a:cubicBezTo>
                  <a:cubicBezTo>
                    <a:pt x="193" y="31"/>
                    <a:pt x="192" y="32"/>
                    <a:pt x="192" y="32"/>
                  </a:cubicBezTo>
                  <a:cubicBezTo>
                    <a:pt x="191" y="31"/>
                    <a:pt x="191" y="31"/>
                    <a:pt x="190" y="31"/>
                  </a:cubicBezTo>
                  <a:cubicBezTo>
                    <a:pt x="190" y="31"/>
                    <a:pt x="189" y="31"/>
                    <a:pt x="188" y="31"/>
                  </a:cubicBezTo>
                  <a:cubicBezTo>
                    <a:pt x="188" y="31"/>
                    <a:pt x="187" y="31"/>
                    <a:pt x="186" y="31"/>
                  </a:cubicBezTo>
                  <a:cubicBezTo>
                    <a:pt x="186" y="30"/>
                    <a:pt x="186" y="31"/>
                    <a:pt x="185" y="31"/>
                  </a:cubicBezTo>
                  <a:cubicBezTo>
                    <a:pt x="184" y="30"/>
                    <a:pt x="184" y="30"/>
                    <a:pt x="184" y="30"/>
                  </a:cubicBezTo>
                  <a:cubicBezTo>
                    <a:pt x="183" y="30"/>
                    <a:pt x="181" y="30"/>
                    <a:pt x="180" y="29"/>
                  </a:cubicBezTo>
                  <a:cubicBezTo>
                    <a:pt x="180" y="29"/>
                    <a:pt x="180" y="30"/>
                    <a:pt x="179" y="29"/>
                  </a:cubicBezTo>
                  <a:cubicBezTo>
                    <a:pt x="179" y="29"/>
                    <a:pt x="179" y="29"/>
                    <a:pt x="178" y="29"/>
                  </a:cubicBezTo>
                  <a:cubicBezTo>
                    <a:pt x="178" y="29"/>
                    <a:pt x="177" y="29"/>
                    <a:pt x="177" y="29"/>
                  </a:cubicBezTo>
                  <a:cubicBezTo>
                    <a:pt x="177" y="29"/>
                    <a:pt x="176" y="28"/>
                    <a:pt x="176" y="28"/>
                  </a:cubicBezTo>
                  <a:cubicBezTo>
                    <a:pt x="175" y="28"/>
                    <a:pt x="174" y="28"/>
                    <a:pt x="173" y="27"/>
                  </a:cubicBezTo>
                  <a:cubicBezTo>
                    <a:pt x="172" y="27"/>
                    <a:pt x="171" y="26"/>
                    <a:pt x="169" y="25"/>
                  </a:cubicBezTo>
                  <a:cubicBezTo>
                    <a:pt x="168" y="24"/>
                    <a:pt x="167" y="24"/>
                    <a:pt x="165" y="24"/>
                  </a:cubicBezTo>
                  <a:cubicBezTo>
                    <a:pt x="165" y="24"/>
                    <a:pt x="164" y="23"/>
                    <a:pt x="163" y="23"/>
                  </a:cubicBezTo>
                  <a:cubicBezTo>
                    <a:pt x="162" y="23"/>
                    <a:pt x="162" y="23"/>
                    <a:pt x="161" y="22"/>
                  </a:cubicBezTo>
                  <a:cubicBezTo>
                    <a:pt x="160" y="22"/>
                    <a:pt x="160" y="22"/>
                    <a:pt x="159" y="21"/>
                  </a:cubicBezTo>
                  <a:cubicBezTo>
                    <a:pt x="158" y="21"/>
                    <a:pt x="157" y="21"/>
                    <a:pt x="156" y="21"/>
                  </a:cubicBezTo>
                  <a:cubicBezTo>
                    <a:pt x="156" y="21"/>
                    <a:pt x="156" y="20"/>
                    <a:pt x="155" y="20"/>
                  </a:cubicBezTo>
                  <a:cubicBezTo>
                    <a:pt x="155" y="19"/>
                    <a:pt x="155" y="20"/>
                    <a:pt x="154" y="20"/>
                  </a:cubicBezTo>
                  <a:cubicBezTo>
                    <a:pt x="154" y="19"/>
                    <a:pt x="153" y="19"/>
                    <a:pt x="153" y="19"/>
                  </a:cubicBezTo>
                  <a:cubicBezTo>
                    <a:pt x="152" y="19"/>
                    <a:pt x="151" y="19"/>
                    <a:pt x="150" y="18"/>
                  </a:cubicBezTo>
                  <a:cubicBezTo>
                    <a:pt x="149" y="18"/>
                    <a:pt x="148" y="18"/>
                    <a:pt x="147" y="18"/>
                  </a:cubicBezTo>
                  <a:cubicBezTo>
                    <a:pt x="147" y="18"/>
                    <a:pt x="147" y="18"/>
                    <a:pt x="146" y="18"/>
                  </a:cubicBezTo>
                  <a:cubicBezTo>
                    <a:pt x="146" y="18"/>
                    <a:pt x="146" y="18"/>
                    <a:pt x="145" y="18"/>
                  </a:cubicBezTo>
                  <a:cubicBezTo>
                    <a:pt x="144" y="17"/>
                    <a:pt x="143" y="17"/>
                    <a:pt x="143" y="18"/>
                  </a:cubicBezTo>
                  <a:cubicBezTo>
                    <a:pt x="142" y="18"/>
                    <a:pt x="142" y="18"/>
                    <a:pt x="141" y="19"/>
                  </a:cubicBezTo>
                  <a:cubicBezTo>
                    <a:pt x="141" y="19"/>
                    <a:pt x="141" y="19"/>
                    <a:pt x="140" y="19"/>
                  </a:cubicBezTo>
                  <a:cubicBezTo>
                    <a:pt x="140" y="19"/>
                    <a:pt x="140" y="19"/>
                    <a:pt x="140" y="19"/>
                  </a:cubicBezTo>
                  <a:cubicBezTo>
                    <a:pt x="140" y="20"/>
                    <a:pt x="140" y="20"/>
                    <a:pt x="139" y="20"/>
                  </a:cubicBezTo>
                  <a:cubicBezTo>
                    <a:pt x="139" y="21"/>
                    <a:pt x="138" y="22"/>
                    <a:pt x="137" y="23"/>
                  </a:cubicBezTo>
                  <a:cubicBezTo>
                    <a:pt x="137" y="23"/>
                    <a:pt x="136" y="23"/>
                    <a:pt x="136" y="23"/>
                  </a:cubicBezTo>
                  <a:cubicBezTo>
                    <a:pt x="135" y="23"/>
                    <a:pt x="136" y="23"/>
                    <a:pt x="135" y="23"/>
                  </a:cubicBezTo>
                  <a:cubicBezTo>
                    <a:pt x="134" y="23"/>
                    <a:pt x="133" y="23"/>
                    <a:pt x="132" y="23"/>
                  </a:cubicBezTo>
                  <a:cubicBezTo>
                    <a:pt x="132" y="22"/>
                    <a:pt x="131" y="22"/>
                    <a:pt x="131" y="22"/>
                  </a:cubicBezTo>
                  <a:cubicBezTo>
                    <a:pt x="130" y="22"/>
                    <a:pt x="130" y="22"/>
                    <a:pt x="130" y="22"/>
                  </a:cubicBezTo>
                  <a:cubicBezTo>
                    <a:pt x="130" y="21"/>
                    <a:pt x="129" y="20"/>
                    <a:pt x="129" y="20"/>
                  </a:cubicBezTo>
                  <a:cubicBezTo>
                    <a:pt x="128" y="20"/>
                    <a:pt x="127" y="20"/>
                    <a:pt x="127" y="20"/>
                  </a:cubicBezTo>
                  <a:cubicBezTo>
                    <a:pt x="126" y="20"/>
                    <a:pt x="125" y="19"/>
                    <a:pt x="124" y="19"/>
                  </a:cubicBezTo>
                  <a:cubicBezTo>
                    <a:pt x="123" y="19"/>
                    <a:pt x="122" y="18"/>
                    <a:pt x="122" y="18"/>
                  </a:cubicBezTo>
                  <a:cubicBezTo>
                    <a:pt x="121" y="18"/>
                    <a:pt x="121" y="18"/>
                    <a:pt x="121" y="18"/>
                  </a:cubicBezTo>
                  <a:cubicBezTo>
                    <a:pt x="120" y="17"/>
                    <a:pt x="121" y="17"/>
                    <a:pt x="120" y="17"/>
                  </a:cubicBezTo>
                  <a:cubicBezTo>
                    <a:pt x="120" y="16"/>
                    <a:pt x="119" y="16"/>
                    <a:pt x="119" y="16"/>
                  </a:cubicBezTo>
                  <a:cubicBezTo>
                    <a:pt x="119" y="16"/>
                    <a:pt x="119" y="15"/>
                    <a:pt x="119" y="15"/>
                  </a:cubicBezTo>
                  <a:cubicBezTo>
                    <a:pt x="118" y="15"/>
                    <a:pt x="118" y="14"/>
                    <a:pt x="117" y="14"/>
                  </a:cubicBezTo>
                  <a:cubicBezTo>
                    <a:pt x="116" y="12"/>
                    <a:pt x="115" y="11"/>
                    <a:pt x="115" y="10"/>
                  </a:cubicBezTo>
                  <a:cubicBezTo>
                    <a:pt x="114" y="9"/>
                    <a:pt x="113" y="8"/>
                    <a:pt x="112" y="8"/>
                  </a:cubicBezTo>
                  <a:cubicBezTo>
                    <a:pt x="111" y="8"/>
                    <a:pt x="110" y="8"/>
                    <a:pt x="109" y="8"/>
                  </a:cubicBezTo>
                  <a:cubicBezTo>
                    <a:pt x="108" y="7"/>
                    <a:pt x="107" y="7"/>
                    <a:pt x="106" y="7"/>
                  </a:cubicBezTo>
                  <a:cubicBezTo>
                    <a:pt x="106" y="7"/>
                    <a:pt x="105" y="6"/>
                    <a:pt x="104" y="6"/>
                  </a:cubicBezTo>
                  <a:cubicBezTo>
                    <a:pt x="103" y="6"/>
                    <a:pt x="103" y="6"/>
                    <a:pt x="102" y="6"/>
                  </a:cubicBezTo>
                  <a:cubicBezTo>
                    <a:pt x="100" y="5"/>
                    <a:pt x="99" y="5"/>
                    <a:pt x="97" y="4"/>
                  </a:cubicBezTo>
                  <a:cubicBezTo>
                    <a:pt x="96" y="3"/>
                    <a:pt x="94" y="3"/>
                    <a:pt x="92" y="3"/>
                  </a:cubicBezTo>
                  <a:cubicBezTo>
                    <a:pt x="92" y="3"/>
                    <a:pt x="91" y="3"/>
                    <a:pt x="90" y="3"/>
                  </a:cubicBezTo>
                  <a:cubicBezTo>
                    <a:pt x="89" y="3"/>
                    <a:pt x="89" y="2"/>
                    <a:pt x="88" y="2"/>
                  </a:cubicBezTo>
                  <a:cubicBezTo>
                    <a:pt x="88" y="2"/>
                    <a:pt x="87" y="2"/>
                    <a:pt x="87" y="2"/>
                  </a:cubicBezTo>
                  <a:cubicBezTo>
                    <a:pt x="86" y="2"/>
                    <a:pt x="86" y="2"/>
                    <a:pt x="86" y="2"/>
                  </a:cubicBezTo>
                  <a:cubicBezTo>
                    <a:pt x="85" y="2"/>
                    <a:pt x="85" y="2"/>
                    <a:pt x="85" y="2"/>
                  </a:cubicBezTo>
                  <a:cubicBezTo>
                    <a:pt x="84" y="2"/>
                    <a:pt x="84" y="2"/>
                    <a:pt x="84" y="2"/>
                  </a:cubicBezTo>
                  <a:cubicBezTo>
                    <a:pt x="83" y="1"/>
                    <a:pt x="83" y="2"/>
                    <a:pt x="82" y="1"/>
                  </a:cubicBezTo>
                  <a:cubicBezTo>
                    <a:pt x="82" y="1"/>
                    <a:pt x="82" y="0"/>
                    <a:pt x="81" y="0"/>
                  </a:cubicBezTo>
                  <a:cubicBezTo>
                    <a:pt x="80" y="0"/>
                    <a:pt x="79" y="0"/>
                    <a:pt x="79" y="1"/>
                  </a:cubicBezTo>
                  <a:cubicBezTo>
                    <a:pt x="78" y="1"/>
                    <a:pt x="78" y="1"/>
                    <a:pt x="78" y="2"/>
                  </a:cubicBezTo>
                  <a:cubicBezTo>
                    <a:pt x="78" y="2"/>
                    <a:pt x="77" y="2"/>
                    <a:pt x="77" y="3"/>
                  </a:cubicBezTo>
                  <a:cubicBezTo>
                    <a:pt x="77" y="3"/>
                    <a:pt x="77" y="3"/>
                    <a:pt x="77" y="4"/>
                  </a:cubicBezTo>
                  <a:cubicBezTo>
                    <a:pt x="77" y="4"/>
                    <a:pt x="77" y="4"/>
                    <a:pt x="77" y="5"/>
                  </a:cubicBezTo>
                  <a:cubicBezTo>
                    <a:pt x="76" y="5"/>
                    <a:pt x="76" y="6"/>
                    <a:pt x="76" y="6"/>
                  </a:cubicBezTo>
                  <a:cubicBezTo>
                    <a:pt x="76" y="7"/>
                    <a:pt x="75" y="7"/>
                    <a:pt x="75" y="7"/>
                  </a:cubicBezTo>
                  <a:cubicBezTo>
                    <a:pt x="75" y="8"/>
                    <a:pt x="75" y="8"/>
                    <a:pt x="75" y="9"/>
                  </a:cubicBezTo>
                  <a:cubicBezTo>
                    <a:pt x="75" y="10"/>
                    <a:pt x="76" y="10"/>
                    <a:pt x="76" y="11"/>
                  </a:cubicBezTo>
                  <a:cubicBezTo>
                    <a:pt x="77" y="11"/>
                    <a:pt x="77" y="11"/>
                    <a:pt x="77" y="12"/>
                  </a:cubicBezTo>
                  <a:cubicBezTo>
                    <a:pt x="77" y="12"/>
                    <a:pt x="77" y="12"/>
                    <a:pt x="77" y="13"/>
                  </a:cubicBezTo>
                  <a:cubicBezTo>
                    <a:pt x="77" y="13"/>
                    <a:pt x="78" y="13"/>
                    <a:pt x="78" y="13"/>
                  </a:cubicBezTo>
                  <a:cubicBezTo>
                    <a:pt x="78" y="13"/>
                    <a:pt x="79" y="14"/>
                    <a:pt x="80" y="15"/>
                  </a:cubicBezTo>
                  <a:cubicBezTo>
                    <a:pt x="80" y="15"/>
                    <a:pt x="81" y="15"/>
                    <a:pt x="81" y="16"/>
                  </a:cubicBezTo>
                  <a:cubicBezTo>
                    <a:pt x="81" y="16"/>
                    <a:pt x="81" y="17"/>
                    <a:pt x="82" y="17"/>
                  </a:cubicBezTo>
                  <a:cubicBezTo>
                    <a:pt x="82" y="17"/>
                    <a:pt x="82" y="18"/>
                    <a:pt x="83" y="18"/>
                  </a:cubicBezTo>
                  <a:cubicBezTo>
                    <a:pt x="83" y="19"/>
                    <a:pt x="83" y="18"/>
                    <a:pt x="83" y="19"/>
                  </a:cubicBezTo>
                  <a:cubicBezTo>
                    <a:pt x="84" y="20"/>
                    <a:pt x="84" y="21"/>
                    <a:pt x="85" y="22"/>
                  </a:cubicBezTo>
                  <a:cubicBezTo>
                    <a:pt x="85" y="23"/>
                    <a:pt x="85" y="24"/>
                    <a:pt x="84" y="24"/>
                  </a:cubicBezTo>
                  <a:cubicBezTo>
                    <a:pt x="84" y="24"/>
                    <a:pt x="84" y="24"/>
                    <a:pt x="83" y="24"/>
                  </a:cubicBezTo>
                  <a:cubicBezTo>
                    <a:pt x="83" y="24"/>
                    <a:pt x="83" y="25"/>
                    <a:pt x="83" y="25"/>
                  </a:cubicBezTo>
                  <a:cubicBezTo>
                    <a:pt x="82" y="25"/>
                    <a:pt x="82" y="25"/>
                    <a:pt x="81" y="25"/>
                  </a:cubicBezTo>
                  <a:cubicBezTo>
                    <a:pt x="81" y="25"/>
                    <a:pt x="81" y="25"/>
                    <a:pt x="80" y="25"/>
                  </a:cubicBezTo>
                  <a:cubicBezTo>
                    <a:pt x="80" y="25"/>
                    <a:pt x="79" y="26"/>
                    <a:pt x="78" y="25"/>
                  </a:cubicBezTo>
                  <a:cubicBezTo>
                    <a:pt x="77" y="25"/>
                    <a:pt x="76" y="24"/>
                    <a:pt x="75" y="24"/>
                  </a:cubicBezTo>
                  <a:cubicBezTo>
                    <a:pt x="74" y="23"/>
                    <a:pt x="73" y="23"/>
                    <a:pt x="72" y="23"/>
                  </a:cubicBezTo>
                  <a:cubicBezTo>
                    <a:pt x="71" y="23"/>
                    <a:pt x="70" y="23"/>
                    <a:pt x="69" y="23"/>
                  </a:cubicBezTo>
                  <a:cubicBezTo>
                    <a:pt x="68" y="23"/>
                    <a:pt x="68" y="23"/>
                    <a:pt x="67" y="23"/>
                  </a:cubicBezTo>
                  <a:cubicBezTo>
                    <a:pt x="66" y="23"/>
                    <a:pt x="65" y="22"/>
                    <a:pt x="64" y="22"/>
                  </a:cubicBezTo>
                  <a:cubicBezTo>
                    <a:pt x="63" y="22"/>
                    <a:pt x="62" y="22"/>
                    <a:pt x="61" y="22"/>
                  </a:cubicBezTo>
                  <a:cubicBezTo>
                    <a:pt x="61" y="22"/>
                    <a:pt x="61" y="22"/>
                    <a:pt x="60" y="22"/>
                  </a:cubicBezTo>
                  <a:cubicBezTo>
                    <a:pt x="59" y="22"/>
                    <a:pt x="60" y="22"/>
                    <a:pt x="59" y="22"/>
                  </a:cubicBezTo>
                  <a:cubicBezTo>
                    <a:pt x="58" y="22"/>
                    <a:pt x="58" y="22"/>
                    <a:pt x="57" y="22"/>
                  </a:cubicBezTo>
                  <a:cubicBezTo>
                    <a:pt x="56" y="22"/>
                    <a:pt x="55" y="22"/>
                    <a:pt x="54" y="22"/>
                  </a:cubicBezTo>
                  <a:cubicBezTo>
                    <a:pt x="53" y="22"/>
                    <a:pt x="52" y="20"/>
                    <a:pt x="51" y="19"/>
                  </a:cubicBezTo>
                  <a:cubicBezTo>
                    <a:pt x="51" y="19"/>
                    <a:pt x="50" y="18"/>
                    <a:pt x="50" y="18"/>
                  </a:cubicBezTo>
                  <a:cubicBezTo>
                    <a:pt x="50" y="17"/>
                    <a:pt x="50" y="18"/>
                    <a:pt x="50" y="17"/>
                  </a:cubicBezTo>
                  <a:cubicBezTo>
                    <a:pt x="50" y="17"/>
                    <a:pt x="49" y="17"/>
                    <a:pt x="49" y="17"/>
                  </a:cubicBezTo>
                  <a:cubicBezTo>
                    <a:pt x="48" y="17"/>
                    <a:pt x="47" y="17"/>
                    <a:pt x="46" y="17"/>
                  </a:cubicBezTo>
                  <a:cubicBezTo>
                    <a:pt x="45" y="16"/>
                    <a:pt x="45" y="16"/>
                    <a:pt x="44" y="16"/>
                  </a:cubicBezTo>
                  <a:cubicBezTo>
                    <a:pt x="44" y="16"/>
                    <a:pt x="43" y="16"/>
                    <a:pt x="43" y="16"/>
                  </a:cubicBezTo>
                  <a:cubicBezTo>
                    <a:pt x="42" y="16"/>
                    <a:pt x="43" y="16"/>
                    <a:pt x="42" y="17"/>
                  </a:cubicBezTo>
                  <a:cubicBezTo>
                    <a:pt x="42" y="17"/>
                    <a:pt x="40" y="17"/>
                    <a:pt x="40" y="17"/>
                  </a:cubicBezTo>
                  <a:cubicBezTo>
                    <a:pt x="39" y="17"/>
                    <a:pt x="39" y="16"/>
                    <a:pt x="38" y="16"/>
                  </a:cubicBezTo>
                  <a:cubicBezTo>
                    <a:pt x="38" y="15"/>
                    <a:pt x="37" y="14"/>
                    <a:pt x="37" y="14"/>
                  </a:cubicBezTo>
                  <a:cubicBezTo>
                    <a:pt x="36" y="14"/>
                    <a:pt x="36" y="15"/>
                    <a:pt x="36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4" y="15"/>
                    <a:pt x="34" y="14"/>
                    <a:pt x="34" y="14"/>
                  </a:cubicBezTo>
                  <a:cubicBezTo>
                    <a:pt x="33" y="14"/>
                    <a:pt x="33" y="14"/>
                    <a:pt x="32" y="14"/>
                  </a:cubicBezTo>
                  <a:cubicBezTo>
                    <a:pt x="32" y="14"/>
                    <a:pt x="32" y="14"/>
                    <a:pt x="32" y="15"/>
                  </a:cubicBezTo>
                  <a:cubicBezTo>
                    <a:pt x="31" y="15"/>
                    <a:pt x="32" y="15"/>
                    <a:pt x="31" y="15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29" y="15"/>
                    <a:pt x="28" y="15"/>
                    <a:pt x="27" y="15"/>
                  </a:cubicBezTo>
                  <a:cubicBezTo>
                    <a:pt x="27" y="15"/>
                    <a:pt x="26" y="17"/>
                    <a:pt x="25" y="15"/>
                  </a:cubicBezTo>
                  <a:cubicBezTo>
                    <a:pt x="25" y="16"/>
                    <a:pt x="25" y="16"/>
                    <a:pt x="24" y="17"/>
                  </a:cubicBezTo>
                  <a:cubicBezTo>
                    <a:pt x="24" y="17"/>
                    <a:pt x="24" y="17"/>
                    <a:pt x="23" y="17"/>
                  </a:cubicBezTo>
                  <a:cubicBezTo>
                    <a:pt x="22" y="17"/>
                    <a:pt x="21" y="18"/>
                    <a:pt x="21" y="18"/>
                  </a:cubicBezTo>
                  <a:cubicBezTo>
                    <a:pt x="20" y="19"/>
                    <a:pt x="20" y="20"/>
                    <a:pt x="18" y="20"/>
                  </a:cubicBezTo>
                  <a:cubicBezTo>
                    <a:pt x="18" y="20"/>
                    <a:pt x="17" y="19"/>
                    <a:pt x="17" y="20"/>
                  </a:cubicBezTo>
                  <a:cubicBezTo>
                    <a:pt x="16" y="20"/>
                    <a:pt x="16" y="21"/>
                    <a:pt x="16" y="22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5" y="22"/>
                    <a:pt x="15" y="22"/>
                    <a:pt x="15" y="23"/>
                  </a:cubicBezTo>
                  <a:cubicBezTo>
                    <a:pt x="15" y="23"/>
                    <a:pt x="15" y="23"/>
                    <a:pt x="15" y="24"/>
                  </a:cubicBezTo>
                  <a:cubicBezTo>
                    <a:pt x="15" y="25"/>
                    <a:pt x="15" y="25"/>
                    <a:pt x="14" y="26"/>
                  </a:cubicBezTo>
                  <a:cubicBezTo>
                    <a:pt x="14" y="27"/>
                    <a:pt x="14" y="26"/>
                    <a:pt x="13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8"/>
                    <a:pt x="9" y="28"/>
                    <a:pt x="9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7"/>
                    <a:pt x="7" y="27"/>
                    <a:pt x="7" y="27"/>
                  </a:cubicBezTo>
                  <a:cubicBezTo>
                    <a:pt x="6" y="26"/>
                    <a:pt x="6" y="27"/>
                    <a:pt x="5" y="27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4" y="28"/>
                    <a:pt x="4" y="29"/>
                    <a:pt x="4" y="29"/>
                  </a:cubicBezTo>
                  <a:cubicBezTo>
                    <a:pt x="4" y="29"/>
                    <a:pt x="3" y="29"/>
                    <a:pt x="3" y="29"/>
                  </a:cubicBezTo>
                  <a:cubicBezTo>
                    <a:pt x="3" y="30"/>
                    <a:pt x="2" y="30"/>
                    <a:pt x="1" y="31"/>
                  </a:cubicBezTo>
                  <a:cubicBezTo>
                    <a:pt x="1" y="31"/>
                    <a:pt x="1" y="31"/>
                    <a:pt x="0" y="32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2" y="33"/>
                    <a:pt x="4" y="35"/>
                    <a:pt x="5" y="36"/>
                  </a:cubicBezTo>
                  <a:cubicBezTo>
                    <a:pt x="5" y="36"/>
                    <a:pt x="6" y="37"/>
                    <a:pt x="6" y="37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38"/>
                    <a:pt x="9" y="38"/>
                    <a:pt x="9" y="38"/>
                  </a:cubicBezTo>
                  <a:cubicBezTo>
                    <a:pt x="9" y="38"/>
                    <a:pt x="10" y="39"/>
                    <a:pt x="10" y="39"/>
                  </a:cubicBezTo>
                  <a:cubicBezTo>
                    <a:pt x="10" y="39"/>
                    <a:pt x="11" y="40"/>
                    <a:pt x="11" y="41"/>
                  </a:cubicBezTo>
                  <a:cubicBezTo>
                    <a:pt x="12" y="41"/>
                    <a:pt x="12" y="41"/>
                    <a:pt x="13" y="42"/>
                  </a:cubicBezTo>
                  <a:cubicBezTo>
                    <a:pt x="13" y="42"/>
                    <a:pt x="13" y="42"/>
                    <a:pt x="14" y="42"/>
                  </a:cubicBezTo>
                  <a:cubicBezTo>
                    <a:pt x="14" y="43"/>
                    <a:pt x="15" y="42"/>
                    <a:pt x="15" y="42"/>
                  </a:cubicBezTo>
                  <a:cubicBezTo>
                    <a:pt x="16" y="42"/>
                    <a:pt x="17" y="42"/>
                    <a:pt x="17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9" y="42"/>
                    <a:pt x="19" y="43"/>
                    <a:pt x="19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4"/>
                    <a:pt x="22" y="43"/>
                    <a:pt x="22" y="43"/>
                  </a:cubicBezTo>
                  <a:cubicBezTo>
                    <a:pt x="22" y="44"/>
                    <a:pt x="22" y="44"/>
                    <a:pt x="23" y="44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25" y="46"/>
                    <a:pt x="26" y="46"/>
                    <a:pt x="26" y="46"/>
                  </a:cubicBezTo>
                  <a:cubicBezTo>
                    <a:pt x="26" y="46"/>
                    <a:pt x="27" y="47"/>
                    <a:pt x="27" y="47"/>
                  </a:cubicBezTo>
                  <a:cubicBezTo>
                    <a:pt x="27" y="47"/>
                    <a:pt x="27" y="47"/>
                    <a:pt x="28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9" y="48"/>
                    <a:pt x="29" y="48"/>
                    <a:pt x="29" y="49"/>
                  </a:cubicBezTo>
                  <a:cubicBezTo>
                    <a:pt x="30" y="50"/>
                    <a:pt x="31" y="50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4" y="53"/>
                    <a:pt x="34" y="52"/>
                    <a:pt x="34" y="52"/>
                  </a:cubicBezTo>
                  <a:cubicBezTo>
                    <a:pt x="35" y="53"/>
                    <a:pt x="35" y="54"/>
                    <a:pt x="36" y="54"/>
                  </a:cubicBezTo>
                  <a:cubicBezTo>
                    <a:pt x="36" y="54"/>
                    <a:pt x="37" y="55"/>
                    <a:pt x="37" y="55"/>
                  </a:cubicBezTo>
                  <a:cubicBezTo>
                    <a:pt x="38" y="56"/>
                    <a:pt x="38" y="56"/>
                    <a:pt x="39" y="56"/>
                  </a:cubicBezTo>
                  <a:cubicBezTo>
                    <a:pt x="39" y="57"/>
                    <a:pt x="39" y="57"/>
                    <a:pt x="40" y="57"/>
                  </a:cubicBezTo>
                  <a:cubicBezTo>
                    <a:pt x="40" y="58"/>
                    <a:pt x="40" y="58"/>
                    <a:pt x="40" y="59"/>
                  </a:cubicBezTo>
                  <a:cubicBezTo>
                    <a:pt x="41" y="59"/>
                    <a:pt x="41" y="59"/>
                    <a:pt x="41" y="60"/>
                  </a:cubicBezTo>
                  <a:cubicBezTo>
                    <a:pt x="41" y="60"/>
                    <a:pt x="41" y="60"/>
                    <a:pt x="41" y="60"/>
                  </a:cubicBezTo>
                  <a:cubicBezTo>
                    <a:pt x="41" y="61"/>
                    <a:pt x="41" y="61"/>
                    <a:pt x="41" y="61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2" y="63"/>
                    <a:pt x="42" y="63"/>
                    <a:pt x="42" y="64"/>
                  </a:cubicBezTo>
                  <a:cubicBezTo>
                    <a:pt x="43" y="64"/>
                    <a:pt x="43" y="64"/>
                    <a:pt x="43" y="65"/>
                  </a:cubicBezTo>
                  <a:cubicBezTo>
                    <a:pt x="43" y="65"/>
                    <a:pt x="42" y="65"/>
                    <a:pt x="42" y="66"/>
                  </a:cubicBezTo>
                  <a:cubicBezTo>
                    <a:pt x="42" y="66"/>
                    <a:pt x="42" y="67"/>
                    <a:pt x="42" y="67"/>
                  </a:cubicBezTo>
                  <a:cubicBezTo>
                    <a:pt x="42" y="68"/>
                    <a:pt x="42" y="68"/>
                    <a:pt x="41" y="69"/>
                  </a:cubicBezTo>
                  <a:cubicBezTo>
                    <a:pt x="41" y="69"/>
                    <a:pt x="41" y="69"/>
                    <a:pt x="42" y="70"/>
                  </a:cubicBezTo>
                  <a:cubicBezTo>
                    <a:pt x="42" y="70"/>
                    <a:pt x="42" y="70"/>
                    <a:pt x="42" y="70"/>
                  </a:cubicBezTo>
                  <a:cubicBezTo>
                    <a:pt x="42" y="70"/>
                    <a:pt x="42" y="70"/>
                    <a:pt x="42" y="70"/>
                  </a:cubicBezTo>
                  <a:cubicBezTo>
                    <a:pt x="42" y="71"/>
                    <a:pt x="43" y="72"/>
                    <a:pt x="44" y="72"/>
                  </a:cubicBezTo>
                  <a:cubicBezTo>
                    <a:pt x="44" y="72"/>
                    <a:pt x="44" y="73"/>
                    <a:pt x="44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3"/>
                    <a:pt x="46" y="74"/>
                    <a:pt x="47" y="74"/>
                  </a:cubicBezTo>
                  <a:cubicBezTo>
                    <a:pt x="47" y="74"/>
                    <a:pt x="47" y="74"/>
                    <a:pt x="48" y="74"/>
                  </a:cubicBezTo>
                  <a:cubicBezTo>
                    <a:pt x="48" y="74"/>
                    <a:pt x="48" y="75"/>
                    <a:pt x="48" y="75"/>
                  </a:cubicBezTo>
                  <a:cubicBezTo>
                    <a:pt x="48" y="75"/>
                    <a:pt x="48" y="75"/>
                    <a:pt x="49" y="75"/>
                  </a:cubicBezTo>
                  <a:cubicBezTo>
                    <a:pt x="50" y="75"/>
                    <a:pt x="51" y="75"/>
                    <a:pt x="52" y="75"/>
                  </a:cubicBezTo>
                  <a:cubicBezTo>
                    <a:pt x="53" y="75"/>
                    <a:pt x="53" y="75"/>
                    <a:pt x="53" y="75"/>
                  </a:cubicBezTo>
                  <a:cubicBezTo>
                    <a:pt x="53" y="75"/>
                    <a:pt x="54" y="75"/>
                    <a:pt x="54" y="75"/>
                  </a:cubicBezTo>
                  <a:cubicBezTo>
                    <a:pt x="55" y="75"/>
                    <a:pt x="55" y="75"/>
                    <a:pt x="56" y="75"/>
                  </a:cubicBezTo>
                  <a:cubicBezTo>
                    <a:pt x="56" y="75"/>
                    <a:pt x="57" y="75"/>
                    <a:pt x="57" y="75"/>
                  </a:cubicBezTo>
                  <a:cubicBezTo>
                    <a:pt x="57" y="75"/>
                    <a:pt x="58" y="75"/>
                    <a:pt x="58" y="76"/>
                  </a:cubicBezTo>
                  <a:cubicBezTo>
                    <a:pt x="58" y="76"/>
                    <a:pt x="58" y="76"/>
                    <a:pt x="58" y="76"/>
                  </a:cubicBezTo>
                  <a:cubicBezTo>
                    <a:pt x="59" y="76"/>
                    <a:pt x="59" y="76"/>
                    <a:pt x="60" y="76"/>
                  </a:cubicBezTo>
                  <a:cubicBezTo>
                    <a:pt x="61" y="76"/>
                    <a:pt x="63" y="76"/>
                    <a:pt x="64" y="76"/>
                  </a:cubicBezTo>
                  <a:cubicBezTo>
                    <a:pt x="65" y="76"/>
                    <a:pt x="65" y="76"/>
                    <a:pt x="66" y="76"/>
                  </a:cubicBezTo>
                  <a:cubicBezTo>
                    <a:pt x="67" y="76"/>
                    <a:pt x="68" y="76"/>
                    <a:pt x="68" y="77"/>
                  </a:cubicBezTo>
                  <a:cubicBezTo>
                    <a:pt x="69" y="77"/>
                    <a:pt x="69" y="78"/>
                    <a:pt x="70" y="78"/>
                  </a:cubicBezTo>
                  <a:cubicBezTo>
                    <a:pt x="70" y="78"/>
                    <a:pt x="70" y="78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2" y="79"/>
                    <a:pt x="72" y="78"/>
                    <a:pt x="72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4" y="79"/>
                    <a:pt x="74" y="79"/>
                    <a:pt x="74" y="79"/>
                  </a:cubicBezTo>
                  <a:cubicBezTo>
                    <a:pt x="74" y="79"/>
                    <a:pt x="74" y="79"/>
                    <a:pt x="74" y="79"/>
                  </a:cubicBezTo>
                  <a:cubicBezTo>
                    <a:pt x="75" y="79"/>
                    <a:pt x="75" y="79"/>
                    <a:pt x="75" y="79"/>
                  </a:cubicBezTo>
                  <a:cubicBezTo>
                    <a:pt x="75" y="79"/>
                    <a:pt x="76" y="79"/>
                    <a:pt x="76" y="79"/>
                  </a:cubicBezTo>
                  <a:cubicBezTo>
                    <a:pt x="76" y="80"/>
                    <a:pt x="76" y="80"/>
                    <a:pt x="76" y="80"/>
                  </a:cubicBezTo>
                  <a:cubicBezTo>
                    <a:pt x="76" y="80"/>
                    <a:pt x="77" y="80"/>
                    <a:pt x="77" y="80"/>
                  </a:cubicBezTo>
                  <a:cubicBezTo>
                    <a:pt x="77" y="80"/>
                    <a:pt x="77" y="80"/>
                    <a:pt x="77" y="80"/>
                  </a:cubicBezTo>
                  <a:cubicBezTo>
                    <a:pt x="78" y="80"/>
                    <a:pt x="78" y="80"/>
                    <a:pt x="78" y="80"/>
                  </a:cubicBezTo>
                  <a:cubicBezTo>
                    <a:pt x="79" y="80"/>
                    <a:pt x="80" y="81"/>
                    <a:pt x="80" y="82"/>
                  </a:cubicBezTo>
                  <a:cubicBezTo>
                    <a:pt x="80" y="82"/>
                    <a:pt x="81" y="82"/>
                    <a:pt x="81" y="82"/>
                  </a:cubicBezTo>
                  <a:cubicBezTo>
                    <a:pt x="81" y="82"/>
                    <a:pt x="82" y="82"/>
                    <a:pt x="82" y="82"/>
                  </a:cubicBezTo>
                  <a:cubicBezTo>
                    <a:pt x="82" y="82"/>
                    <a:pt x="83" y="82"/>
                    <a:pt x="83" y="83"/>
                  </a:cubicBezTo>
                  <a:cubicBezTo>
                    <a:pt x="83" y="83"/>
                    <a:pt x="84" y="83"/>
                    <a:pt x="84" y="83"/>
                  </a:cubicBezTo>
                  <a:cubicBezTo>
                    <a:pt x="84" y="83"/>
                    <a:pt x="85" y="83"/>
                    <a:pt x="85" y="83"/>
                  </a:cubicBezTo>
                  <a:cubicBezTo>
                    <a:pt x="85" y="83"/>
                    <a:pt x="85" y="84"/>
                    <a:pt x="86" y="84"/>
                  </a:cubicBezTo>
                  <a:cubicBezTo>
                    <a:pt x="86" y="84"/>
                    <a:pt x="87" y="84"/>
                    <a:pt x="88" y="84"/>
                  </a:cubicBezTo>
                  <a:cubicBezTo>
                    <a:pt x="88" y="84"/>
                    <a:pt x="88" y="84"/>
                    <a:pt x="88" y="85"/>
                  </a:cubicBezTo>
                  <a:cubicBezTo>
                    <a:pt x="88" y="86"/>
                    <a:pt x="89" y="86"/>
                    <a:pt x="89" y="87"/>
                  </a:cubicBezTo>
                  <a:cubicBezTo>
                    <a:pt x="89" y="87"/>
                    <a:pt x="90" y="87"/>
                    <a:pt x="90" y="87"/>
                  </a:cubicBezTo>
                  <a:cubicBezTo>
                    <a:pt x="90" y="88"/>
                    <a:pt x="90" y="88"/>
                    <a:pt x="91" y="88"/>
                  </a:cubicBezTo>
                  <a:cubicBezTo>
                    <a:pt x="91" y="88"/>
                    <a:pt x="91" y="88"/>
                    <a:pt x="91" y="88"/>
                  </a:cubicBezTo>
                  <a:cubicBezTo>
                    <a:pt x="91" y="88"/>
                    <a:pt x="91" y="88"/>
                    <a:pt x="92" y="89"/>
                  </a:cubicBezTo>
                  <a:cubicBezTo>
                    <a:pt x="92" y="89"/>
                    <a:pt x="92" y="89"/>
                    <a:pt x="93" y="89"/>
                  </a:cubicBezTo>
                  <a:cubicBezTo>
                    <a:pt x="93" y="90"/>
                    <a:pt x="94" y="90"/>
                    <a:pt x="94" y="91"/>
                  </a:cubicBezTo>
                  <a:cubicBezTo>
                    <a:pt x="94" y="91"/>
                    <a:pt x="95" y="91"/>
                    <a:pt x="95" y="92"/>
                  </a:cubicBezTo>
                  <a:cubicBezTo>
                    <a:pt x="95" y="92"/>
                    <a:pt x="95" y="92"/>
                    <a:pt x="95" y="92"/>
                  </a:cubicBezTo>
                  <a:cubicBezTo>
                    <a:pt x="95" y="92"/>
                    <a:pt x="95" y="92"/>
                    <a:pt x="95" y="92"/>
                  </a:cubicBezTo>
                  <a:cubicBezTo>
                    <a:pt x="95" y="93"/>
                    <a:pt x="95" y="93"/>
                    <a:pt x="96" y="93"/>
                  </a:cubicBezTo>
                  <a:cubicBezTo>
                    <a:pt x="96" y="93"/>
                    <a:pt x="96" y="94"/>
                    <a:pt x="96" y="94"/>
                  </a:cubicBezTo>
                  <a:cubicBezTo>
                    <a:pt x="97" y="94"/>
                    <a:pt x="98" y="95"/>
                    <a:pt x="98" y="96"/>
                  </a:cubicBezTo>
                  <a:cubicBezTo>
                    <a:pt x="99" y="96"/>
                    <a:pt x="99" y="96"/>
                    <a:pt x="100" y="97"/>
                  </a:cubicBezTo>
                  <a:cubicBezTo>
                    <a:pt x="100" y="97"/>
                    <a:pt x="100" y="98"/>
                    <a:pt x="101" y="98"/>
                  </a:cubicBezTo>
                  <a:cubicBezTo>
                    <a:pt x="101" y="99"/>
                    <a:pt x="101" y="100"/>
                    <a:pt x="102" y="100"/>
                  </a:cubicBezTo>
                  <a:cubicBezTo>
                    <a:pt x="102" y="100"/>
                    <a:pt x="103" y="100"/>
                    <a:pt x="103" y="100"/>
                  </a:cubicBezTo>
                  <a:cubicBezTo>
                    <a:pt x="103" y="100"/>
                    <a:pt x="103" y="100"/>
                    <a:pt x="104" y="100"/>
                  </a:cubicBezTo>
                  <a:cubicBezTo>
                    <a:pt x="104" y="101"/>
                    <a:pt x="104" y="100"/>
                    <a:pt x="104" y="100"/>
                  </a:cubicBezTo>
                  <a:cubicBezTo>
                    <a:pt x="105" y="100"/>
                    <a:pt x="105" y="101"/>
                    <a:pt x="105" y="101"/>
                  </a:cubicBezTo>
                  <a:cubicBezTo>
                    <a:pt x="106" y="101"/>
                    <a:pt x="106" y="101"/>
                    <a:pt x="106" y="101"/>
                  </a:cubicBezTo>
                  <a:cubicBezTo>
                    <a:pt x="106" y="101"/>
                    <a:pt x="106" y="101"/>
                    <a:pt x="107" y="101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101"/>
                    <a:pt x="109" y="101"/>
                    <a:pt x="110" y="101"/>
                  </a:cubicBezTo>
                  <a:cubicBezTo>
                    <a:pt x="111" y="101"/>
                    <a:pt x="113" y="101"/>
                    <a:pt x="114" y="101"/>
                  </a:cubicBezTo>
                  <a:cubicBezTo>
                    <a:pt x="115" y="101"/>
                    <a:pt x="115" y="102"/>
                    <a:pt x="116" y="102"/>
                  </a:cubicBezTo>
                  <a:cubicBezTo>
                    <a:pt x="116" y="102"/>
                    <a:pt x="116" y="102"/>
                    <a:pt x="117" y="102"/>
                  </a:cubicBezTo>
                  <a:cubicBezTo>
                    <a:pt x="117" y="102"/>
                    <a:pt x="118" y="102"/>
                    <a:pt x="119" y="102"/>
                  </a:cubicBezTo>
                  <a:cubicBezTo>
                    <a:pt x="120" y="102"/>
                    <a:pt x="121" y="102"/>
                    <a:pt x="122" y="103"/>
                  </a:cubicBezTo>
                  <a:cubicBezTo>
                    <a:pt x="122" y="103"/>
                    <a:pt x="122" y="103"/>
                    <a:pt x="123" y="103"/>
                  </a:cubicBezTo>
                  <a:cubicBezTo>
                    <a:pt x="124" y="103"/>
                    <a:pt x="124" y="103"/>
                    <a:pt x="125" y="103"/>
                  </a:cubicBezTo>
                  <a:cubicBezTo>
                    <a:pt x="125" y="103"/>
                    <a:pt x="126" y="103"/>
                    <a:pt x="127" y="103"/>
                  </a:cubicBezTo>
                  <a:cubicBezTo>
                    <a:pt x="128" y="103"/>
                    <a:pt x="129" y="103"/>
                    <a:pt x="129" y="103"/>
                  </a:cubicBezTo>
                  <a:cubicBezTo>
                    <a:pt x="130" y="103"/>
                    <a:pt x="131" y="103"/>
                    <a:pt x="132" y="103"/>
                  </a:cubicBezTo>
                  <a:cubicBezTo>
                    <a:pt x="133" y="103"/>
                    <a:pt x="133" y="102"/>
                    <a:pt x="134" y="102"/>
                  </a:cubicBezTo>
                  <a:cubicBezTo>
                    <a:pt x="134" y="102"/>
                    <a:pt x="135" y="102"/>
                    <a:pt x="135" y="102"/>
                  </a:cubicBezTo>
                  <a:cubicBezTo>
                    <a:pt x="135" y="102"/>
                    <a:pt x="136" y="102"/>
                    <a:pt x="136" y="102"/>
                  </a:cubicBezTo>
                  <a:cubicBezTo>
                    <a:pt x="137" y="102"/>
                    <a:pt x="137" y="102"/>
                    <a:pt x="138" y="102"/>
                  </a:cubicBezTo>
                  <a:cubicBezTo>
                    <a:pt x="139" y="102"/>
                    <a:pt x="140" y="101"/>
                    <a:pt x="140" y="101"/>
                  </a:cubicBezTo>
                  <a:cubicBezTo>
                    <a:pt x="141" y="101"/>
                    <a:pt x="142" y="101"/>
                    <a:pt x="143" y="101"/>
                  </a:cubicBezTo>
                  <a:cubicBezTo>
                    <a:pt x="143" y="101"/>
                    <a:pt x="144" y="101"/>
                    <a:pt x="144" y="101"/>
                  </a:cubicBezTo>
                  <a:cubicBezTo>
                    <a:pt x="145" y="101"/>
                    <a:pt x="146" y="101"/>
                    <a:pt x="146" y="101"/>
                  </a:cubicBezTo>
                  <a:cubicBezTo>
                    <a:pt x="146" y="101"/>
                    <a:pt x="147" y="102"/>
                    <a:pt x="147" y="102"/>
                  </a:cubicBezTo>
                  <a:cubicBezTo>
                    <a:pt x="147" y="102"/>
                    <a:pt x="148" y="102"/>
                    <a:pt x="148" y="102"/>
                  </a:cubicBezTo>
                  <a:cubicBezTo>
                    <a:pt x="148" y="102"/>
                    <a:pt x="148" y="102"/>
                    <a:pt x="149" y="103"/>
                  </a:cubicBezTo>
                  <a:cubicBezTo>
                    <a:pt x="149" y="103"/>
                    <a:pt x="149" y="103"/>
                    <a:pt x="150" y="103"/>
                  </a:cubicBezTo>
                  <a:cubicBezTo>
                    <a:pt x="150" y="103"/>
                    <a:pt x="150" y="103"/>
                    <a:pt x="150" y="103"/>
                  </a:cubicBezTo>
                  <a:cubicBezTo>
                    <a:pt x="150" y="103"/>
                    <a:pt x="151" y="103"/>
                    <a:pt x="151" y="103"/>
                  </a:cubicBezTo>
                  <a:cubicBezTo>
                    <a:pt x="151" y="103"/>
                    <a:pt x="151" y="103"/>
                    <a:pt x="151" y="104"/>
                  </a:cubicBezTo>
                  <a:cubicBezTo>
                    <a:pt x="151" y="104"/>
                    <a:pt x="151" y="104"/>
                    <a:pt x="152" y="104"/>
                  </a:cubicBezTo>
                  <a:cubicBezTo>
                    <a:pt x="152" y="104"/>
                    <a:pt x="152" y="104"/>
                    <a:pt x="152" y="104"/>
                  </a:cubicBezTo>
                  <a:cubicBezTo>
                    <a:pt x="152" y="104"/>
                    <a:pt x="152" y="104"/>
                    <a:pt x="153" y="104"/>
                  </a:cubicBezTo>
                  <a:cubicBezTo>
                    <a:pt x="153" y="104"/>
                    <a:pt x="153" y="105"/>
                    <a:pt x="153" y="105"/>
                  </a:cubicBezTo>
                  <a:cubicBezTo>
                    <a:pt x="153" y="105"/>
                    <a:pt x="153" y="105"/>
                    <a:pt x="154" y="105"/>
                  </a:cubicBezTo>
                  <a:cubicBezTo>
                    <a:pt x="154" y="105"/>
                    <a:pt x="154" y="105"/>
                    <a:pt x="154" y="106"/>
                  </a:cubicBezTo>
                  <a:cubicBezTo>
                    <a:pt x="155" y="106"/>
                    <a:pt x="155" y="106"/>
                    <a:pt x="155" y="106"/>
                  </a:cubicBezTo>
                  <a:cubicBezTo>
                    <a:pt x="155" y="106"/>
                    <a:pt x="155" y="106"/>
                    <a:pt x="155" y="106"/>
                  </a:cubicBezTo>
                  <a:cubicBezTo>
                    <a:pt x="156" y="107"/>
                    <a:pt x="156" y="107"/>
                    <a:pt x="157" y="107"/>
                  </a:cubicBezTo>
                  <a:cubicBezTo>
                    <a:pt x="158" y="107"/>
                    <a:pt x="159" y="107"/>
                    <a:pt x="161" y="107"/>
                  </a:cubicBezTo>
                  <a:cubicBezTo>
                    <a:pt x="161" y="107"/>
                    <a:pt x="162" y="107"/>
                    <a:pt x="163" y="107"/>
                  </a:cubicBezTo>
                  <a:cubicBezTo>
                    <a:pt x="164" y="107"/>
                    <a:pt x="164" y="107"/>
                    <a:pt x="165" y="108"/>
                  </a:cubicBezTo>
                  <a:cubicBezTo>
                    <a:pt x="166" y="108"/>
                    <a:pt x="166" y="109"/>
                    <a:pt x="167" y="109"/>
                  </a:cubicBezTo>
                  <a:cubicBezTo>
                    <a:pt x="167" y="109"/>
                    <a:pt x="168" y="109"/>
                    <a:pt x="168" y="109"/>
                  </a:cubicBezTo>
                  <a:cubicBezTo>
                    <a:pt x="168" y="110"/>
                    <a:pt x="168" y="110"/>
                    <a:pt x="169" y="110"/>
                  </a:cubicBezTo>
                  <a:cubicBezTo>
                    <a:pt x="169" y="110"/>
                    <a:pt x="169" y="111"/>
                    <a:pt x="169" y="111"/>
                  </a:cubicBezTo>
                  <a:cubicBezTo>
                    <a:pt x="169" y="111"/>
                    <a:pt x="169" y="111"/>
                    <a:pt x="169" y="111"/>
                  </a:cubicBezTo>
                  <a:cubicBezTo>
                    <a:pt x="170" y="112"/>
                    <a:pt x="170" y="112"/>
                    <a:pt x="170" y="112"/>
                  </a:cubicBezTo>
                  <a:cubicBezTo>
                    <a:pt x="171" y="112"/>
                    <a:pt x="171" y="112"/>
                    <a:pt x="172" y="112"/>
                  </a:cubicBezTo>
                  <a:cubicBezTo>
                    <a:pt x="173" y="112"/>
                    <a:pt x="174" y="111"/>
                    <a:pt x="175" y="111"/>
                  </a:cubicBezTo>
                  <a:cubicBezTo>
                    <a:pt x="175" y="111"/>
                    <a:pt x="176" y="111"/>
                    <a:pt x="176" y="111"/>
                  </a:cubicBezTo>
                  <a:cubicBezTo>
                    <a:pt x="177" y="111"/>
                    <a:pt x="178" y="111"/>
                    <a:pt x="178" y="111"/>
                  </a:cubicBezTo>
                  <a:cubicBezTo>
                    <a:pt x="179" y="110"/>
                    <a:pt x="179" y="110"/>
                    <a:pt x="180" y="111"/>
                  </a:cubicBezTo>
                  <a:cubicBezTo>
                    <a:pt x="180" y="111"/>
                    <a:pt x="181" y="111"/>
                    <a:pt x="181" y="112"/>
                  </a:cubicBezTo>
                  <a:cubicBezTo>
                    <a:pt x="181" y="112"/>
                    <a:pt x="182" y="112"/>
                    <a:pt x="182" y="112"/>
                  </a:cubicBezTo>
                  <a:cubicBezTo>
                    <a:pt x="182" y="113"/>
                    <a:pt x="182" y="113"/>
                    <a:pt x="182" y="113"/>
                  </a:cubicBezTo>
                  <a:cubicBezTo>
                    <a:pt x="182" y="113"/>
                    <a:pt x="182" y="114"/>
                    <a:pt x="183" y="114"/>
                  </a:cubicBezTo>
                  <a:cubicBezTo>
                    <a:pt x="183" y="114"/>
                    <a:pt x="184" y="114"/>
                    <a:pt x="185" y="114"/>
                  </a:cubicBezTo>
                  <a:cubicBezTo>
                    <a:pt x="185" y="114"/>
                    <a:pt x="186" y="114"/>
                    <a:pt x="186" y="114"/>
                  </a:cubicBezTo>
                  <a:cubicBezTo>
                    <a:pt x="186" y="114"/>
                    <a:pt x="186" y="114"/>
                    <a:pt x="187" y="114"/>
                  </a:cubicBezTo>
                  <a:cubicBezTo>
                    <a:pt x="187" y="114"/>
                    <a:pt x="188" y="114"/>
                    <a:pt x="189" y="113"/>
                  </a:cubicBezTo>
                  <a:cubicBezTo>
                    <a:pt x="189" y="113"/>
                    <a:pt x="189" y="113"/>
                    <a:pt x="189" y="113"/>
                  </a:cubicBezTo>
                  <a:cubicBezTo>
                    <a:pt x="190" y="112"/>
                    <a:pt x="190" y="112"/>
                    <a:pt x="190" y="112"/>
                  </a:cubicBezTo>
                  <a:cubicBezTo>
                    <a:pt x="191" y="112"/>
                    <a:pt x="191" y="111"/>
                    <a:pt x="192" y="110"/>
                  </a:cubicBezTo>
                  <a:cubicBezTo>
                    <a:pt x="192" y="110"/>
                    <a:pt x="192" y="110"/>
                    <a:pt x="193" y="110"/>
                  </a:cubicBezTo>
                  <a:cubicBezTo>
                    <a:pt x="193" y="109"/>
                    <a:pt x="194" y="109"/>
                    <a:pt x="195" y="109"/>
                  </a:cubicBezTo>
                  <a:cubicBezTo>
                    <a:pt x="195" y="108"/>
                    <a:pt x="196" y="108"/>
                    <a:pt x="197" y="108"/>
                  </a:cubicBezTo>
                  <a:cubicBezTo>
                    <a:pt x="197" y="107"/>
                    <a:pt x="199" y="107"/>
                    <a:pt x="200" y="107"/>
                  </a:cubicBezTo>
                  <a:cubicBezTo>
                    <a:pt x="200" y="107"/>
                    <a:pt x="202" y="107"/>
                    <a:pt x="202" y="107"/>
                  </a:cubicBezTo>
                  <a:cubicBezTo>
                    <a:pt x="202" y="106"/>
                    <a:pt x="203" y="107"/>
                    <a:pt x="203" y="107"/>
                  </a:cubicBezTo>
                  <a:cubicBezTo>
                    <a:pt x="204" y="107"/>
                    <a:pt x="205" y="107"/>
                    <a:pt x="206" y="106"/>
                  </a:cubicBezTo>
                  <a:cubicBezTo>
                    <a:pt x="206" y="106"/>
                    <a:pt x="207" y="106"/>
                    <a:pt x="208" y="106"/>
                  </a:cubicBezTo>
                  <a:cubicBezTo>
                    <a:pt x="208" y="106"/>
                    <a:pt x="209" y="106"/>
                    <a:pt x="210" y="106"/>
                  </a:cubicBezTo>
                  <a:cubicBezTo>
                    <a:pt x="211" y="106"/>
                    <a:pt x="211" y="106"/>
                    <a:pt x="212" y="106"/>
                  </a:cubicBezTo>
                  <a:cubicBezTo>
                    <a:pt x="213" y="106"/>
                    <a:pt x="215" y="106"/>
                    <a:pt x="216" y="106"/>
                  </a:cubicBezTo>
                  <a:cubicBezTo>
                    <a:pt x="217" y="105"/>
                    <a:pt x="219" y="105"/>
                    <a:pt x="221" y="104"/>
                  </a:cubicBezTo>
                  <a:cubicBezTo>
                    <a:pt x="222" y="104"/>
                    <a:pt x="223" y="104"/>
                    <a:pt x="223" y="103"/>
                  </a:cubicBezTo>
                  <a:cubicBezTo>
                    <a:pt x="224" y="103"/>
                    <a:pt x="224" y="103"/>
                    <a:pt x="225" y="102"/>
                  </a:cubicBezTo>
                  <a:cubicBezTo>
                    <a:pt x="226" y="101"/>
                    <a:pt x="227" y="101"/>
                    <a:pt x="227" y="100"/>
                  </a:cubicBezTo>
                  <a:cubicBezTo>
                    <a:pt x="228" y="99"/>
                    <a:pt x="229" y="98"/>
                    <a:pt x="229" y="98"/>
                  </a:cubicBezTo>
                  <a:cubicBezTo>
                    <a:pt x="230" y="98"/>
                    <a:pt x="231" y="97"/>
                    <a:pt x="231" y="97"/>
                  </a:cubicBezTo>
                  <a:cubicBezTo>
                    <a:pt x="231" y="96"/>
                    <a:pt x="231" y="96"/>
                    <a:pt x="232" y="96"/>
                  </a:cubicBezTo>
                  <a:cubicBezTo>
                    <a:pt x="232" y="96"/>
                    <a:pt x="232" y="96"/>
                    <a:pt x="232" y="95"/>
                  </a:cubicBezTo>
                  <a:cubicBezTo>
                    <a:pt x="232" y="95"/>
                    <a:pt x="232" y="95"/>
                    <a:pt x="232" y="94"/>
                  </a:cubicBezTo>
                  <a:cubicBezTo>
                    <a:pt x="232" y="94"/>
                    <a:pt x="232" y="94"/>
                    <a:pt x="232" y="94"/>
                  </a:cubicBezTo>
                  <a:cubicBezTo>
                    <a:pt x="232" y="94"/>
                    <a:pt x="232" y="94"/>
                    <a:pt x="232" y="94"/>
                  </a:cubicBezTo>
                  <a:cubicBezTo>
                    <a:pt x="233" y="93"/>
                    <a:pt x="234" y="93"/>
                    <a:pt x="234" y="93"/>
                  </a:cubicBezTo>
                  <a:cubicBezTo>
                    <a:pt x="235" y="93"/>
                    <a:pt x="235" y="93"/>
                    <a:pt x="236" y="93"/>
                  </a:cubicBezTo>
                  <a:cubicBezTo>
                    <a:pt x="237" y="92"/>
                    <a:pt x="237" y="92"/>
                    <a:pt x="237" y="92"/>
                  </a:cubicBezTo>
                  <a:cubicBezTo>
                    <a:pt x="238" y="92"/>
                    <a:pt x="238" y="91"/>
                    <a:pt x="239" y="91"/>
                  </a:cubicBezTo>
                  <a:cubicBezTo>
                    <a:pt x="239" y="91"/>
                    <a:pt x="240" y="91"/>
                    <a:pt x="240" y="90"/>
                  </a:cubicBezTo>
                  <a:cubicBezTo>
                    <a:pt x="240" y="90"/>
                    <a:pt x="240" y="89"/>
                    <a:pt x="239" y="89"/>
                  </a:cubicBezTo>
                  <a:cubicBezTo>
                    <a:pt x="239" y="89"/>
                    <a:pt x="239" y="88"/>
                    <a:pt x="238" y="88"/>
                  </a:cubicBezTo>
                  <a:cubicBezTo>
                    <a:pt x="238" y="88"/>
                    <a:pt x="237" y="87"/>
                    <a:pt x="236" y="87"/>
                  </a:cubicBezTo>
                  <a:cubicBezTo>
                    <a:pt x="236" y="86"/>
                    <a:pt x="236" y="86"/>
                    <a:pt x="235" y="86"/>
                  </a:cubicBezTo>
                  <a:cubicBezTo>
                    <a:pt x="235" y="85"/>
                    <a:pt x="234" y="85"/>
                    <a:pt x="233" y="84"/>
                  </a:cubicBezTo>
                  <a:cubicBezTo>
                    <a:pt x="233" y="84"/>
                    <a:pt x="233" y="84"/>
                    <a:pt x="232" y="84"/>
                  </a:cubicBezTo>
                  <a:cubicBezTo>
                    <a:pt x="232" y="83"/>
                    <a:pt x="232" y="83"/>
                    <a:pt x="232" y="83"/>
                  </a:cubicBezTo>
                  <a:cubicBezTo>
                    <a:pt x="231" y="83"/>
                    <a:pt x="231" y="83"/>
                    <a:pt x="231" y="82"/>
                  </a:cubicBezTo>
                  <a:cubicBezTo>
                    <a:pt x="231" y="82"/>
                    <a:pt x="231" y="82"/>
                    <a:pt x="230" y="81"/>
                  </a:cubicBezTo>
                  <a:cubicBezTo>
                    <a:pt x="230" y="81"/>
                    <a:pt x="229" y="80"/>
                    <a:pt x="229" y="79"/>
                  </a:cubicBezTo>
                  <a:cubicBezTo>
                    <a:pt x="229" y="79"/>
                    <a:pt x="229" y="78"/>
                    <a:pt x="229" y="78"/>
                  </a:cubicBezTo>
                  <a:cubicBezTo>
                    <a:pt x="229" y="77"/>
                    <a:pt x="229" y="77"/>
                    <a:pt x="229" y="77"/>
                  </a:cubicBezTo>
                  <a:cubicBezTo>
                    <a:pt x="229" y="76"/>
                    <a:pt x="230" y="76"/>
                    <a:pt x="230" y="76"/>
                  </a:cubicBezTo>
                  <a:cubicBezTo>
                    <a:pt x="231" y="76"/>
                    <a:pt x="231" y="76"/>
                    <a:pt x="232" y="76"/>
                  </a:cubicBezTo>
                  <a:cubicBezTo>
                    <a:pt x="232" y="76"/>
                    <a:pt x="232" y="76"/>
                    <a:pt x="233" y="76"/>
                  </a:cubicBezTo>
                  <a:cubicBezTo>
                    <a:pt x="233" y="76"/>
                    <a:pt x="233" y="76"/>
                    <a:pt x="234" y="76"/>
                  </a:cubicBezTo>
                  <a:cubicBezTo>
                    <a:pt x="234" y="76"/>
                    <a:pt x="234" y="76"/>
                    <a:pt x="235" y="76"/>
                  </a:cubicBezTo>
                  <a:cubicBezTo>
                    <a:pt x="235" y="76"/>
                    <a:pt x="235" y="76"/>
                    <a:pt x="236" y="77"/>
                  </a:cubicBezTo>
                  <a:cubicBezTo>
                    <a:pt x="236" y="77"/>
                    <a:pt x="236" y="77"/>
                    <a:pt x="237" y="77"/>
                  </a:cubicBezTo>
                  <a:cubicBezTo>
                    <a:pt x="237" y="77"/>
                    <a:pt x="237" y="77"/>
                    <a:pt x="237" y="77"/>
                  </a:cubicBezTo>
                  <a:cubicBezTo>
                    <a:pt x="238" y="78"/>
                    <a:pt x="238" y="78"/>
                    <a:pt x="238" y="78"/>
                  </a:cubicBezTo>
                  <a:cubicBezTo>
                    <a:pt x="238" y="78"/>
                    <a:pt x="239" y="78"/>
                    <a:pt x="239" y="78"/>
                  </a:cubicBezTo>
                  <a:cubicBezTo>
                    <a:pt x="239" y="78"/>
                    <a:pt x="239" y="78"/>
                    <a:pt x="240" y="78"/>
                  </a:cubicBezTo>
                  <a:cubicBezTo>
                    <a:pt x="240" y="78"/>
                    <a:pt x="240" y="78"/>
                    <a:pt x="241" y="78"/>
                  </a:cubicBezTo>
                  <a:cubicBezTo>
                    <a:pt x="241" y="78"/>
                    <a:pt x="242" y="78"/>
                    <a:pt x="242" y="78"/>
                  </a:cubicBezTo>
                  <a:cubicBezTo>
                    <a:pt x="243" y="78"/>
                    <a:pt x="243" y="78"/>
                    <a:pt x="244" y="77"/>
                  </a:cubicBezTo>
                  <a:cubicBezTo>
                    <a:pt x="244" y="77"/>
                    <a:pt x="245" y="77"/>
                    <a:pt x="245" y="77"/>
                  </a:cubicBezTo>
                  <a:cubicBezTo>
                    <a:pt x="246" y="77"/>
                    <a:pt x="246" y="77"/>
                    <a:pt x="246" y="77"/>
                  </a:cubicBezTo>
                  <a:cubicBezTo>
                    <a:pt x="247" y="76"/>
                    <a:pt x="247" y="76"/>
                    <a:pt x="247" y="76"/>
                  </a:cubicBezTo>
                  <a:cubicBezTo>
                    <a:pt x="247" y="76"/>
                    <a:pt x="247" y="77"/>
                    <a:pt x="247" y="77"/>
                  </a:cubicBezTo>
                  <a:cubicBezTo>
                    <a:pt x="248" y="77"/>
                    <a:pt x="248" y="77"/>
                    <a:pt x="248" y="77"/>
                  </a:cubicBezTo>
                  <a:cubicBezTo>
                    <a:pt x="249" y="77"/>
                    <a:pt x="249" y="76"/>
                    <a:pt x="250" y="76"/>
                  </a:cubicBezTo>
                  <a:cubicBezTo>
                    <a:pt x="250" y="76"/>
                    <a:pt x="251" y="75"/>
                    <a:pt x="251" y="75"/>
                  </a:cubicBezTo>
                  <a:cubicBezTo>
                    <a:pt x="251" y="74"/>
                    <a:pt x="252" y="74"/>
                    <a:pt x="252" y="73"/>
                  </a:cubicBezTo>
                  <a:cubicBezTo>
                    <a:pt x="253" y="73"/>
                    <a:pt x="253" y="73"/>
                    <a:pt x="253" y="72"/>
                  </a:cubicBezTo>
                  <a:cubicBezTo>
                    <a:pt x="254" y="72"/>
                    <a:pt x="256" y="72"/>
                    <a:pt x="257" y="72"/>
                  </a:cubicBezTo>
                  <a:cubicBezTo>
                    <a:pt x="257" y="72"/>
                    <a:pt x="258" y="72"/>
                    <a:pt x="258" y="72"/>
                  </a:cubicBezTo>
                  <a:cubicBezTo>
                    <a:pt x="259" y="72"/>
                    <a:pt x="259" y="72"/>
                    <a:pt x="260" y="72"/>
                  </a:cubicBezTo>
                  <a:cubicBezTo>
                    <a:pt x="260" y="72"/>
                    <a:pt x="260" y="72"/>
                    <a:pt x="261" y="71"/>
                  </a:cubicBezTo>
                  <a:cubicBezTo>
                    <a:pt x="261" y="71"/>
                    <a:pt x="261" y="71"/>
                    <a:pt x="261" y="71"/>
                  </a:cubicBezTo>
                  <a:cubicBezTo>
                    <a:pt x="262" y="71"/>
                    <a:pt x="262" y="70"/>
                    <a:pt x="262" y="69"/>
                  </a:cubicBezTo>
                  <a:cubicBezTo>
                    <a:pt x="262" y="69"/>
                    <a:pt x="262" y="68"/>
                    <a:pt x="262" y="68"/>
                  </a:cubicBezTo>
                  <a:cubicBezTo>
                    <a:pt x="262" y="67"/>
                    <a:pt x="262" y="67"/>
                    <a:pt x="262" y="67"/>
                  </a:cubicBezTo>
                  <a:cubicBezTo>
                    <a:pt x="262" y="66"/>
                    <a:pt x="262" y="65"/>
                    <a:pt x="263" y="65"/>
                  </a:cubicBezTo>
                  <a:cubicBezTo>
                    <a:pt x="263" y="65"/>
                    <a:pt x="264" y="65"/>
                    <a:pt x="264" y="65"/>
                  </a:cubicBezTo>
                  <a:cubicBezTo>
                    <a:pt x="264" y="64"/>
                    <a:pt x="265" y="64"/>
                    <a:pt x="265" y="63"/>
                  </a:cubicBezTo>
                  <a:cubicBezTo>
                    <a:pt x="266" y="63"/>
                    <a:pt x="265" y="62"/>
                    <a:pt x="265" y="62"/>
                  </a:cubicBezTo>
                  <a:cubicBezTo>
                    <a:pt x="265" y="62"/>
                    <a:pt x="266" y="62"/>
                    <a:pt x="266" y="62"/>
                  </a:cubicBezTo>
                  <a:cubicBezTo>
                    <a:pt x="266" y="62"/>
                    <a:pt x="266" y="62"/>
                    <a:pt x="266" y="63"/>
                  </a:cubicBezTo>
                  <a:cubicBezTo>
                    <a:pt x="266" y="63"/>
                    <a:pt x="267" y="62"/>
                    <a:pt x="267" y="62"/>
                  </a:cubicBezTo>
                  <a:cubicBezTo>
                    <a:pt x="267" y="62"/>
                    <a:pt x="267" y="62"/>
                    <a:pt x="268" y="62"/>
                  </a:cubicBezTo>
                  <a:cubicBezTo>
                    <a:pt x="267" y="62"/>
                    <a:pt x="268" y="61"/>
                    <a:pt x="268" y="61"/>
                  </a:cubicBezTo>
                  <a:cubicBezTo>
                    <a:pt x="268" y="60"/>
                    <a:pt x="269" y="60"/>
                    <a:pt x="269" y="60"/>
                  </a:cubicBezTo>
                  <a:cubicBezTo>
                    <a:pt x="270" y="60"/>
                    <a:pt x="270" y="60"/>
                    <a:pt x="271" y="60"/>
                  </a:cubicBezTo>
                  <a:cubicBezTo>
                    <a:pt x="271" y="59"/>
                    <a:pt x="271" y="60"/>
                    <a:pt x="272" y="59"/>
                  </a:cubicBezTo>
                  <a:cubicBezTo>
                    <a:pt x="272" y="59"/>
                    <a:pt x="272" y="59"/>
                    <a:pt x="273" y="59"/>
                  </a:cubicBezTo>
                  <a:cubicBezTo>
                    <a:pt x="273" y="59"/>
                    <a:pt x="274" y="59"/>
                    <a:pt x="274" y="59"/>
                  </a:cubicBezTo>
                  <a:cubicBezTo>
                    <a:pt x="275" y="59"/>
                    <a:pt x="275" y="59"/>
                    <a:pt x="275" y="59"/>
                  </a:cubicBezTo>
                  <a:cubicBezTo>
                    <a:pt x="277" y="58"/>
                    <a:pt x="278" y="58"/>
                    <a:pt x="280" y="58"/>
                  </a:cubicBezTo>
                  <a:cubicBezTo>
                    <a:pt x="280" y="58"/>
                    <a:pt x="282" y="58"/>
                    <a:pt x="283" y="58"/>
                  </a:cubicBezTo>
                  <a:cubicBezTo>
                    <a:pt x="283" y="58"/>
                    <a:pt x="283" y="58"/>
                    <a:pt x="283" y="58"/>
                  </a:cubicBezTo>
                  <a:cubicBezTo>
                    <a:pt x="283" y="58"/>
                    <a:pt x="284" y="58"/>
                    <a:pt x="284" y="58"/>
                  </a:cubicBezTo>
                  <a:cubicBezTo>
                    <a:pt x="284" y="59"/>
                    <a:pt x="285" y="59"/>
                    <a:pt x="286" y="60"/>
                  </a:cubicBezTo>
                  <a:cubicBezTo>
                    <a:pt x="286" y="60"/>
                    <a:pt x="287" y="60"/>
                    <a:pt x="288" y="59"/>
                  </a:cubicBezTo>
                  <a:cubicBezTo>
                    <a:pt x="288" y="59"/>
                    <a:pt x="288" y="59"/>
                    <a:pt x="288" y="58"/>
                  </a:cubicBezTo>
                  <a:cubicBezTo>
                    <a:pt x="289" y="58"/>
                    <a:pt x="289" y="58"/>
                    <a:pt x="289" y="58"/>
                  </a:cubicBezTo>
                  <a:cubicBezTo>
                    <a:pt x="290" y="57"/>
                    <a:pt x="289" y="57"/>
                    <a:pt x="289" y="57"/>
                  </a:cubicBezTo>
                  <a:cubicBezTo>
                    <a:pt x="289" y="57"/>
                    <a:pt x="289" y="56"/>
                    <a:pt x="289" y="56"/>
                  </a:cubicBezTo>
                  <a:cubicBezTo>
                    <a:pt x="288" y="55"/>
                    <a:pt x="288" y="55"/>
                    <a:pt x="287" y="54"/>
                  </a:cubicBezTo>
                  <a:cubicBezTo>
                    <a:pt x="287" y="54"/>
                    <a:pt x="286" y="54"/>
                    <a:pt x="285" y="53"/>
                  </a:cubicBezTo>
                  <a:cubicBezTo>
                    <a:pt x="285" y="53"/>
                    <a:pt x="284" y="53"/>
                    <a:pt x="284" y="53"/>
                  </a:cubicBezTo>
                  <a:cubicBezTo>
                    <a:pt x="283" y="53"/>
                    <a:pt x="283" y="52"/>
                    <a:pt x="282" y="52"/>
                  </a:cubicBezTo>
                  <a:cubicBezTo>
                    <a:pt x="282" y="52"/>
                    <a:pt x="282" y="52"/>
                    <a:pt x="281" y="52"/>
                  </a:cubicBezTo>
                  <a:cubicBezTo>
                    <a:pt x="281" y="52"/>
                    <a:pt x="280" y="51"/>
                    <a:pt x="280" y="51"/>
                  </a:cubicBezTo>
                  <a:cubicBezTo>
                    <a:pt x="280" y="51"/>
                    <a:pt x="279" y="51"/>
                    <a:pt x="279" y="50"/>
                  </a:cubicBezTo>
                  <a:cubicBezTo>
                    <a:pt x="279" y="50"/>
                    <a:pt x="279" y="50"/>
                    <a:pt x="279" y="50"/>
                  </a:cubicBezTo>
                  <a:cubicBezTo>
                    <a:pt x="278" y="50"/>
                    <a:pt x="278" y="50"/>
                    <a:pt x="278" y="50"/>
                  </a:cubicBezTo>
                  <a:cubicBezTo>
                    <a:pt x="277" y="49"/>
                    <a:pt x="277" y="49"/>
                    <a:pt x="277" y="49"/>
                  </a:cubicBezTo>
                  <a:cubicBezTo>
                    <a:pt x="276" y="49"/>
                    <a:pt x="276" y="49"/>
                    <a:pt x="275" y="48"/>
                  </a:cubicBezTo>
                  <a:cubicBezTo>
                    <a:pt x="275" y="48"/>
                    <a:pt x="274" y="48"/>
                    <a:pt x="274" y="47"/>
                  </a:cubicBezTo>
                  <a:cubicBezTo>
                    <a:pt x="274" y="47"/>
                    <a:pt x="273" y="47"/>
                    <a:pt x="273" y="47"/>
                  </a:cubicBezTo>
                  <a:cubicBezTo>
                    <a:pt x="272" y="46"/>
                    <a:pt x="271" y="46"/>
                    <a:pt x="269" y="46"/>
                  </a:cubicBezTo>
                  <a:cubicBezTo>
                    <a:pt x="269" y="45"/>
                    <a:pt x="268" y="45"/>
                    <a:pt x="268" y="45"/>
                  </a:cubicBezTo>
                  <a:cubicBezTo>
                    <a:pt x="267" y="45"/>
                    <a:pt x="267" y="44"/>
                    <a:pt x="267" y="44"/>
                  </a:cubicBezTo>
                  <a:cubicBezTo>
                    <a:pt x="266" y="44"/>
                    <a:pt x="264" y="44"/>
                    <a:pt x="264" y="45"/>
                  </a:cubicBezTo>
                  <a:cubicBezTo>
                    <a:pt x="263" y="45"/>
                    <a:pt x="263" y="46"/>
                    <a:pt x="263" y="46"/>
                  </a:cubicBezTo>
                  <a:cubicBezTo>
                    <a:pt x="263" y="46"/>
                    <a:pt x="263" y="46"/>
                    <a:pt x="263" y="46"/>
                  </a:cubicBezTo>
                  <a:cubicBezTo>
                    <a:pt x="262" y="46"/>
                    <a:pt x="263" y="47"/>
                    <a:pt x="262" y="47"/>
                  </a:cubicBezTo>
                  <a:cubicBezTo>
                    <a:pt x="262" y="47"/>
                    <a:pt x="262" y="48"/>
                    <a:pt x="262" y="49"/>
                  </a:cubicBezTo>
                  <a:cubicBezTo>
                    <a:pt x="262" y="49"/>
                    <a:pt x="261" y="48"/>
                    <a:pt x="260" y="48"/>
                  </a:cubicBezTo>
                  <a:cubicBezTo>
                    <a:pt x="260" y="48"/>
                    <a:pt x="260" y="48"/>
                    <a:pt x="259" y="48"/>
                  </a:cubicBezTo>
                  <a:cubicBezTo>
                    <a:pt x="259" y="47"/>
                    <a:pt x="259" y="47"/>
                    <a:pt x="258" y="47"/>
                  </a:cubicBezTo>
                  <a:cubicBezTo>
                    <a:pt x="258" y="47"/>
                    <a:pt x="258" y="47"/>
                    <a:pt x="258" y="47"/>
                  </a:cubicBezTo>
                  <a:cubicBezTo>
                    <a:pt x="258" y="47"/>
                    <a:pt x="258" y="47"/>
                    <a:pt x="257" y="47"/>
                  </a:cubicBezTo>
                  <a:cubicBezTo>
                    <a:pt x="257" y="47"/>
                    <a:pt x="257" y="47"/>
                    <a:pt x="256" y="47"/>
                  </a:cubicBezTo>
                  <a:cubicBezTo>
                    <a:pt x="255" y="47"/>
                    <a:pt x="254" y="46"/>
                    <a:pt x="253" y="46"/>
                  </a:cubicBezTo>
                  <a:cubicBezTo>
                    <a:pt x="252" y="46"/>
                    <a:pt x="251" y="47"/>
                    <a:pt x="251" y="47"/>
                  </a:cubicBezTo>
                  <a:cubicBezTo>
                    <a:pt x="251" y="48"/>
                    <a:pt x="251" y="48"/>
                    <a:pt x="251" y="48"/>
                  </a:cubicBezTo>
                  <a:cubicBezTo>
                    <a:pt x="250" y="48"/>
                    <a:pt x="250" y="48"/>
                    <a:pt x="250" y="48"/>
                  </a:cubicBezTo>
                  <a:cubicBezTo>
                    <a:pt x="250" y="48"/>
                    <a:pt x="250" y="48"/>
                    <a:pt x="249" y="48"/>
                  </a:cubicBezTo>
                  <a:cubicBezTo>
                    <a:pt x="249" y="48"/>
                    <a:pt x="249" y="48"/>
                    <a:pt x="249" y="47"/>
                  </a:cubicBezTo>
                  <a:cubicBezTo>
                    <a:pt x="248" y="47"/>
                    <a:pt x="248" y="47"/>
                    <a:pt x="247" y="46"/>
                  </a:cubicBezTo>
                  <a:cubicBezTo>
                    <a:pt x="246" y="46"/>
                    <a:pt x="245" y="46"/>
                    <a:pt x="245" y="46"/>
                  </a:cubicBezTo>
                  <a:cubicBezTo>
                    <a:pt x="245" y="45"/>
                    <a:pt x="245" y="45"/>
                    <a:pt x="245" y="45"/>
                  </a:cubicBezTo>
                  <a:cubicBezTo>
                    <a:pt x="245" y="45"/>
                    <a:pt x="245" y="45"/>
                    <a:pt x="246" y="44"/>
                  </a:cubicBezTo>
                  <a:cubicBezTo>
                    <a:pt x="246" y="43"/>
                    <a:pt x="245" y="42"/>
                    <a:pt x="245" y="41"/>
                  </a:cubicBezTo>
                  <a:cubicBezTo>
                    <a:pt x="245" y="41"/>
                    <a:pt x="245" y="40"/>
                    <a:pt x="245" y="39"/>
                  </a:cubicBezTo>
                  <a:cubicBezTo>
                    <a:pt x="245" y="39"/>
                    <a:pt x="245" y="38"/>
                    <a:pt x="245" y="37"/>
                  </a:cubicBezTo>
                  <a:cubicBezTo>
                    <a:pt x="245" y="36"/>
                    <a:pt x="245" y="35"/>
                    <a:pt x="245" y="34"/>
                  </a:cubicBezTo>
                  <a:cubicBezTo>
                    <a:pt x="245" y="33"/>
                    <a:pt x="245" y="33"/>
                    <a:pt x="245" y="32"/>
                  </a:cubicBezTo>
                  <a:cubicBezTo>
                    <a:pt x="245" y="31"/>
                    <a:pt x="244" y="30"/>
                    <a:pt x="244" y="29"/>
                  </a:cubicBezTo>
                  <a:cubicBezTo>
                    <a:pt x="244" y="29"/>
                    <a:pt x="244" y="29"/>
                    <a:pt x="244" y="28"/>
                  </a:cubicBezTo>
                  <a:cubicBezTo>
                    <a:pt x="244" y="28"/>
                    <a:pt x="244" y="28"/>
                    <a:pt x="244" y="28"/>
                  </a:cubicBezTo>
                  <a:cubicBezTo>
                    <a:pt x="244" y="27"/>
                    <a:pt x="244" y="26"/>
                    <a:pt x="244" y="26"/>
                  </a:cubicBezTo>
                  <a:cubicBezTo>
                    <a:pt x="243" y="26"/>
                    <a:pt x="243" y="25"/>
                    <a:pt x="242" y="25"/>
                  </a:cubicBezTo>
                  <a:cubicBezTo>
                    <a:pt x="241" y="24"/>
                    <a:pt x="241" y="24"/>
                    <a:pt x="240" y="2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544" name="Freeform 548"/>
            <p:cNvSpPr>
              <a:spLocks/>
            </p:cNvSpPr>
            <p:nvPr/>
          </p:nvSpPr>
          <p:spPr bwMode="auto">
            <a:xfrm>
              <a:off x="6022976" y="2741614"/>
              <a:ext cx="1460500" cy="1058863"/>
            </a:xfrm>
            <a:custGeom>
              <a:avLst/>
              <a:gdLst>
                <a:gd name="T0" fmla="*/ 465 w 501"/>
                <a:gd name="T1" fmla="*/ 127 h 363"/>
                <a:gd name="T2" fmla="*/ 479 w 501"/>
                <a:gd name="T3" fmla="*/ 127 h 363"/>
                <a:gd name="T4" fmla="*/ 489 w 501"/>
                <a:gd name="T5" fmla="*/ 112 h 363"/>
                <a:gd name="T6" fmla="*/ 485 w 501"/>
                <a:gd name="T7" fmla="*/ 92 h 363"/>
                <a:gd name="T8" fmla="*/ 499 w 501"/>
                <a:gd name="T9" fmla="*/ 79 h 363"/>
                <a:gd name="T10" fmla="*/ 493 w 501"/>
                <a:gd name="T11" fmla="*/ 55 h 363"/>
                <a:gd name="T12" fmla="*/ 462 w 501"/>
                <a:gd name="T13" fmla="*/ 59 h 363"/>
                <a:gd name="T14" fmla="*/ 429 w 501"/>
                <a:gd name="T15" fmla="*/ 41 h 363"/>
                <a:gd name="T16" fmla="*/ 401 w 501"/>
                <a:gd name="T17" fmla="*/ 18 h 363"/>
                <a:gd name="T18" fmla="*/ 379 w 501"/>
                <a:gd name="T19" fmla="*/ 4 h 363"/>
                <a:gd name="T20" fmla="*/ 343 w 501"/>
                <a:gd name="T21" fmla="*/ 2 h 363"/>
                <a:gd name="T22" fmla="*/ 347 w 501"/>
                <a:gd name="T23" fmla="*/ 38 h 363"/>
                <a:gd name="T24" fmla="*/ 331 w 501"/>
                <a:gd name="T25" fmla="*/ 60 h 363"/>
                <a:gd name="T26" fmla="*/ 365 w 501"/>
                <a:gd name="T27" fmla="*/ 64 h 363"/>
                <a:gd name="T28" fmla="*/ 351 w 501"/>
                <a:gd name="T29" fmla="*/ 76 h 363"/>
                <a:gd name="T30" fmla="*/ 323 w 501"/>
                <a:gd name="T31" fmla="*/ 91 h 363"/>
                <a:gd name="T32" fmla="*/ 318 w 501"/>
                <a:gd name="T33" fmla="*/ 110 h 363"/>
                <a:gd name="T34" fmla="*/ 267 w 501"/>
                <a:gd name="T35" fmla="*/ 126 h 363"/>
                <a:gd name="T36" fmla="*/ 235 w 501"/>
                <a:gd name="T37" fmla="*/ 117 h 363"/>
                <a:gd name="T38" fmla="*/ 189 w 501"/>
                <a:gd name="T39" fmla="*/ 114 h 363"/>
                <a:gd name="T40" fmla="*/ 163 w 501"/>
                <a:gd name="T41" fmla="*/ 94 h 363"/>
                <a:gd name="T42" fmla="*/ 130 w 501"/>
                <a:gd name="T43" fmla="*/ 86 h 363"/>
                <a:gd name="T44" fmla="*/ 109 w 501"/>
                <a:gd name="T45" fmla="*/ 58 h 363"/>
                <a:gd name="T46" fmla="*/ 73 w 501"/>
                <a:gd name="T47" fmla="*/ 55 h 363"/>
                <a:gd name="T48" fmla="*/ 50 w 501"/>
                <a:gd name="T49" fmla="*/ 121 h 363"/>
                <a:gd name="T50" fmla="*/ 33 w 501"/>
                <a:gd name="T51" fmla="*/ 133 h 363"/>
                <a:gd name="T52" fmla="*/ 19 w 501"/>
                <a:gd name="T53" fmla="*/ 141 h 363"/>
                <a:gd name="T54" fmla="*/ 7 w 501"/>
                <a:gd name="T55" fmla="*/ 140 h 363"/>
                <a:gd name="T56" fmla="*/ 0 w 501"/>
                <a:gd name="T57" fmla="*/ 153 h 363"/>
                <a:gd name="T58" fmla="*/ 12 w 501"/>
                <a:gd name="T59" fmla="*/ 161 h 363"/>
                <a:gd name="T60" fmla="*/ 15 w 501"/>
                <a:gd name="T61" fmla="*/ 173 h 363"/>
                <a:gd name="T62" fmla="*/ 28 w 501"/>
                <a:gd name="T63" fmla="*/ 183 h 363"/>
                <a:gd name="T64" fmla="*/ 53 w 501"/>
                <a:gd name="T65" fmla="*/ 202 h 363"/>
                <a:gd name="T66" fmla="*/ 68 w 501"/>
                <a:gd name="T67" fmla="*/ 227 h 363"/>
                <a:gd name="T68" fmla="*/ 80 w 501"/>
                <a:gd name="T69" fmla="*/ 246 h 363"/>
                <a:gd name="T70" fmla="*/ 109 w 501"/>
                <a:gd name="T71" fmla="*/ 258 h 363"/>
                <a:gd name="T72" fmla="*/ 144 w 501"/>
                <a:gd name="T73" fmla="*/ 277 h 363"/>
                <a:gd name="T74" fmla="*/ 172 w 501"/>
                <a:gd name="T75" fmla="*/ 281 h 363"/>
                <a:gd name="T76" fmla="*/ 205 w 501"/>
                <a:gd name="T77" fmla="*/ 274 h 363"/>
                <a:gd name="T78" fmla="*/ 236 w 501"/>
                <a:gd name="T79" fmla="*/ 263 h 363"/>
                <a:gd name="T80" fmla="*/ 260 w 501"/>
                <a:gd name="T81" fmla="*/ 282 h 363"/>
                <a:gd name="T82" fmla="*/ 259 w 501"/>
                <a:gd name="T83" fmla="*/ 317 h 363"/>
                <a:gd name="T84" fmla="*/ 280 w 501"/>
                <a:gd name="T85" fmla="*/ 334 h 363"/>
                <a:gd name="T86" fmla="*/ 299 w 501"/>
                <a:gd name="T87" fmla="*/ 349 h 363"/>
                <a:gd name="T88" fmla="*/ 308 w 501"/>
                <a:gd name="T89" fmla="*/ 336 h 363"/>
                <a:gd name="T90" fmla="*/ 333 w 501"/>
                <a:gd name="T91" fmla="*/ 329 h 363"/>
                <a:gd name="T92" fmla="*/ 366 w 501"/>
                <a:gd name="T93" fmla="*/ 348 h 363"/>
                <a:gd name="T94" fmla="*/ 380 w 501"/>
                <a:gd name="T95" fmla="*/ 351 h 363"/>
                <a:gd name="T96" fmla="*/ 385 w 501"/>
                <a:gd name="T97" fmla="*/ 350 h 363"/>
                <a:gd name="T98" fmla="*/ 404 w 501"/>
                <a:gd name="T99" fmla="*/ 343 h 363"/>
                <a:gd name="T100" fmla="*/ 413 w 501"/>
                <a:gd name="T101" fmla="*/ 335 h 363"/>
                <a:gd name="T102" fmla="*/ 424 w 501"/>
                <a:gd name="T103" fmla="*/ 335 h 363"/>
                <a:gd name="T104" fmla="*/ 444 w 501"/>
                <a:gd name="T105" fmla="*/ 326 h 363"/>
                <a:gd name="T106" fmla="*/ 462 w 501"/>
                <a:gd name="T107" fmla="*/ 307 h 363"/>
                <a:gd name="T108" fmla="*/ 465 w 501"/>
                <a:gd name="T109" fmla="*/ 294 h 363"/>
                <a:gd name="T110" fmla="*/ 475 w 501"/>
                <a:gd name="T111" fmla="*/ 270 h 363"/>
                <a:gd name="T112" fmla="*/ 476 w 501"/>
                <a:gd name="T113" fmla="*/ 257 h 363"/>
                <a:gd name="T114" fmla="*/ 453 w 501"/>
                <a:gd name="T115" fmla="*/ 233 h 363"/>
                <a:gd name="T116" fmla="*/ 448 w 501"/>
                <a:gd name="T117" fmla="*/ 215 h 363"/>
                <a:gd name="T118" fmla="*/ 449 w 501"/>
                <a:gd name="T119" fmla="*/ 178 h 363"/>
                <a:gd name="T120" fmla="*/ 416 w 501"/>
                <a:gd name="T121" fmla="*/ 168 h 363"/>
                <a:gd name="T122" fmla="*/ 425 w 501"/>
                <a:gd name="T123" fmla="*/ 135 h 363"/>
                <a:gd name="T124" fmla="*/ 448 w 501"/>
                <a:gd name="T125" fmla="*/ 14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01" h="363">
                  <a:moveTo>
                    <a:pt x="453" y="145"/>
                  </a:moveTo>
                  <a:cubicBezTo>
                    <a:pt x="453" y="144"/>
                    <a:pt x="453" y="144"/>
                    <a:pt x="453" y="144"/>
                  </a:cubicBezTo>
                  <a:cubicBezTo>
                    <a:pt x="454" y="143"/>
                    <a:pt x="454" y="143"/>
                    <a:pt x="454" y="143"/>
                  </a:cubicBezTo>
                  <a:cubicBezTo>
                    <a:pt x="454" y="143"/>
                    <a:pt x="454" y="143"/>
                    <a:pt x="454" y="143"/>
                  </a:cubicBezTo>
                  <a:cubicBezTo>
                    <a:pt x="454" y="143"/>
                    <a:pt x="454" y="142"/>
                    <a:pt x="454" y="142"/>
                  </a:cubicBezTo>
                  <a:cubicBezTo>
                    <a:pt x="454" y="142"/>
                    <a:pt x="454" y="142"/>
                    <a:pt x="454" y="142"/>
                  </a:cubicBezTo>
                  <a:cubicBezTo>
                    <a:pt x="454" y="142"/>
                    <a:pt x="454" y="142"/>
                    <a:pt x="454" y="142"/>
                  </a:cubicBezTo>
                  <a:cubicBezTo>
                    <a:pt x="454" y="142"/>
                    <a:pt x="454" y="142"/>
                    <a:pt x="454" y="142"/>
                  </a:cubicBezTo>
                  <a:cubicBezTo>
                    <a:pt x="455" y="142"/>
                    <a:pt x="455" y="141"/>
                    <a:pt x="455" y="141"/>
                  </a:cubicBezTo>
                  <a:cubicBezTo>
                    <a:pt x="455" y="141"/>
                    <a:pt x="455" y="141"/>
                    <a:pt x="455" y="141"/>
                  </a:cubicBezTo>
                  <a:cubicBezTo>
                    <a:pt x="455" y="141"/>
                    <a:pt x="455" y="141"/>
                    <a:pt x="456" y="140"/>
                  </a:cubicBezTo>
                  <a:cubicBezTo>
                    <a:pt x="456" y="140"/>
                    <a:pt x="457" y="140"/>
                    <a:pt x="457" y="139"/>
                  </a:cubicBezTo>
                  <a:cubicBezTo>
                    <a:pt x="457" y="139"/>
                    <a:pt x="458" y="139"/>
                    <a:pt x="458" y="139"/>
                  </a:cubicBezTo>
                  <a:cubicBezTo>
                    <a:pt x="458" y="139"/>
                    <a:pt x="458" y="139"/>
                    <a:pt x="458" y="139"/>
                  </a:cubicBezTo>
                  <a:cubicBezTo>
                    <a:pt x="458" y="139"/>
                    <a:pt x="458" y="138"/>
                    <a:pt x="458" y="138"/>
                  </a:cubicBezTo>
                  <a:cubicBezTo>
                    <a:pt x="458" y="138"/>
                    <a:pt x="458" y="138"/>
                    <a:pt x="459" y="137"/>
                  </a:cubicBezTo>
                  <a:cubicBezTo>
                    <a:pt x="459" y="137"/>
                    <a:pt x="459" y="137"/>
                    <a:pt x="459" y="137"/>
                  </a:cubicBezTo>
                  <a:cubicBezTo>
                    <a:pt x="459" y="137"/>
                    <a:pt x="460" y="137"/>
                    <a:pt x="461" y="136"/>
                  </a:cubicBezTo>
                  <a:cubicBezTo>
                    <a:pt x="461" y="136"/>
                    <a:pt x="461" y="136"/>
                    <a:pt x="461" y="136"/>
                  </a:cubicBezTo>
                  <a:cubicBezTo>
                    <a:pt x="461" y="135"/>
                    <a:pt x="461" y="135"/>
                    <a:pt x="462" y="135"/>
                  </a:cubicBezTo>
                  <a:cubicBezTo>
                    <a:pt x="462" y="135"/>
                    <a:pt x="463" y="135"/>
                    <a:pt x="463" y="134"/>
                  </a:cubicBezTo>
                  <a:cubicBezTo>
                    <a:pt x="463" y="134"/>
                    <a:pt x="463" y="134"/>
                    <a:pt x="464" y="134"/>
                  </a:cubicBezTo>
                  <a:cubicBezTo>
                    <a:pt x="464" y="134"/>
                    <a:pt x="464" y="134"/>
                    <a:pt x="464" y="134"/>
                  </a:cubicBezTo>
                  <a:cubicBezTo>
                    <a:pt x="464" y="134"/>
                    <a:pt x="464" y="134"/>
                    <a:pt x="464" y="133"/>
                  </a:cubicBezTo>
                  <a:cubicBezTo>
                    <a:pt x="464" y="133"/>
                    <a:pt x="464" y="133"/>
                    <a:pt x="464" y="133"/>
                  </a:cubicBezTo>
                  <a:cubicBezTo>
                    <a:pt x="464" y="132"/>
                    <a:pt x="465" y="132"/>
                    <a:pt x="465" y="131"/>
                  </a:cubicBezTo>
                  <a:cubicBezTo>
                    <a:pt x="465" y="131"/>
                    <a:pt x="465" y="130"/>
                    <a:pt x="465" y="130"/>
                  </a:cubicBezTo>
                  <a:cubicBezTo>
                    <a:pt x="464" y="129"/>
                    <a:pt x="465" y="128"/>
                    <a:pt x="465" y="127"/>
                  </a:cubicBezTo>
                  <a:cubicBezTo>
                    <a:pt x="465" y="126"/>
                    <a:pt x="464" y="126"/>
                    <a:pt x="465" y="126"/>
                  </a:cubicBezTo>
                  <a:cubicBezTo>
                    <a:pt x="465" y="126"/>
                    <a:pt x="466" y="126"/>
                    <a:pt x="466" y="126"/>
                  </a:cubicBezTo>
                  <a:cubicBezTo>
                    <a:pt x="467" y="126"/>
                    <a:pt x="466" y="126"/>
                    <a:pt x="466" y="126"/>
                  </a:cubicBezTo>
                  <a:cubicBezTo>
                    <a:pt x="466" y="125"/>
                    <a:pt x="466" y="125"/>
                    <a:pt x="466" y="124"/>
                  </a:cubicBezTo>
                  <a:cubicBezTo>
                    <a:pt x="466" y="124"/>
                    <a:pt x="466" y="124"/>
                    <a:pt x="466" y="123"/>
                  </a:cubicBezTo>
                  <a:cubicBezTo>
                    <a:pt x="467" y="123"/>
                    <a:pt x="467" y="123"/>
                    <a:pt x="467" y="123"/>
                  </a:cubicBezTo>
                  <a:cubicBezTo>
                    <a:pt x="467" y="123"/>
                    <a:pt x="467" y="123"/>
                    <a:pt x="468" y="123"/>
                  </a:cubicBezTo>
                  <a:cubicBezTo>
                    <a:pt x="468" y="123"/>
                    <a:pt x="468" y="123"/>
                    <a:pt x="468" y="123"/>
                  </a:cubicBezTo>
                  <a:cubicBezTo>
                    <a:pt x="469" y="123"/>
                    <a:pt x="469" y="123"/>
                    <a:pt x="469" y="123"/>
                  </a:cubicBezTo>
                  <a:cubicBezTo>
                    <a:pt x="469" y="123"/>
                    <a:pt x="469" y="124"/>
                    <a:pt x="469" y="124"/>
                  </a:cubicBezTo>
                  <a:cubicBezTo>
                    <a:pt x="470" y="124"/>
                    <a:pt x="470" y="124"/>
                    <a:pt x="470" y="124"/>
                  </a:cubicBezTo>
                  <a:cubicBezTo>
                    <a:pt x="470" y="125"/>
                    <a:pt x="470" y="125"/>
                    <a:pt x="470" y="125"/>
                  </a:cubicBezTo>
                  <a:cubicBezTo>
                    <a:pt x="470" y="126"/>
                    <a:pt x="470" y="126"/>
                    <a:pt x="470" y="126"/>
                  </a:cubicBezTo>
                  <a:cubicBezTo>
                    <a:pt x="470" y="126"/>
                    <a:pt x="470" y="126"/>
                    <a:pt x="470" y="126"/>
                  </a:cubicBezTo>
                  <a:cubicBezTo>
                    <a:pt x="470" y="127"/>
                    <a:pt x="470" y="127"/>
                    <a:pt x="470" y="127"/>
                  </a:cubicBezTo>
                  <a:cubicBezTo>
                    <a:pt x="471" y="127"/>
                    <a:pt x="471" y="127"/>
                    <a:pt x="471" y="127"/>
                  </a:cubicBezTo>
                  <a:cubicBezTo>
                    <a:pt x="471" y="128"/>
                    <a:pt x="472" y="128"/>
                    <a:pt x="472" y="128"/>
                  </a:cubicBezTo>
                  <a:cubicBezTo>
                    <a:pt x="472" y="128"/>
                    <a:pt x="472" y="128"/>
                    <a:pt x="473" y="128"/>
                  </a:cubicBezTo>
                  <a:cubicBezTo>
                    <a:pt x="473" y="128"/>
                    <a:pt x="473" y="128"/>
                    <a:pt x="473" y="128"/>
                  </a:cubicBezTo>
                  <a:cubicBezTo>
                    <a:pt x="473" y="128"/>
                    <a:pt x="473" y="128"/>
                    <a:pt x="473" y="128"/>
                  </a:cubicBezTo>
                  <a:cubicBezTo>
                    <a:pt x="473" y="128"/>
                    <a:pt x="474" y="129"/>
                    <a:pt x="474" y="129"/>
                  </a:cubicBezTo>
                  <a:cubicBezTo>
                    <a:pt x="474" y="129"/>
                    <a:pt x="474" y="129"/>
                    <a:pt x="474" y="129"/>
                  </a:cubicBezTo>
                  <a:cubicBezTo>
                    <a:pt x="474" y="129"/>
                    <a:pt x="475" y="129"/>
                    <a:pt x="475" y="129"/>
                  </a:cubicBezTo>
                  <a:cubicBezTo>
                    <a:pt x="476" y="129"/>
                    <a:pt x="477" y="129"/>
                    <a:pt x="477" y="129"/>
                  </a:cubicBezTo>
                  <a:cubicBezTo>
                    <a:pt x="478" y="129"/>
                    <a:pt x="478" y="129"/>
                    <a:pt x="478" y="129"/>
                  </a:cubicBezTo>
                  <a:cubicBezTo>
                    <a:pt x="479" y="129"/>
                    <a:pt x="479" y="129"/>
                    <a:pt x="479" y="129"/>
                  </a:cubicBezTo>
                  <a:cubicBezTo>
                    <a:pt x="479" y="128"/>
                    <a:pt x="479" y="128"/>
                    <a:pt x="479" y="128"/>
                  </a:cubicBezTo>
                  <a:cubicBezTo>
                    <a:pt x="479" y="127"/>
                    <a:pt x="479" y="127"/>
                    <a:pt x="479" y="127"/>
                  </a:cubicBezTo>
                  <a:cubicBezTo>
                    <a:pt x="479" y="126"/>
                    <a:pt x="478" y="126"/>
                    <a:pt x="478" y="126"/>
                  </a:cubicBezTo>
                  <a:cubicBezTo>
                    <a:pt x="477" y="126"/>
                    <a:pt x="477" y="125"/>
                    <a:pt x="477" y="125"/>
                  </a:cubicBezTo>
                  <a:cubicBezTo>
                    <a:pt x="476" y="125"/>
                    <a:pt x="476" y="124"/>
                    <a:pt x="476" y="124"/>
                  </a:cubicBezTo>
                  <a:cubicBezTo>
                    <a:pt x="476" y="123"/>
                    <a:pt x="476" y="123"/>
                    <a:pt x="476" y="123"/>
                  </a:cubicBezTo>
                  <a:cubicBezTo>
                    <a:pt x="477" y="123"/>
                    <a:pt x="478" y="122"/>
                    <a:pt x="479" y="122"/>
                  </a:cubicBezTo>
                  <a:cubicBezTo>
                    <a:pt x="479" y="122"/>
                    <a:pt x="479" y="122"/>
                    <a:pt x="480" y="122"/>
                  </a:cubicBezTo>
                  <a:cubicBezTo>
                    <a:pt x="480" y="122"/>
                    <a:pt x="480" y="122"/>
                    <a:pt x="481" y="122"/>
                  </a:cubicBezTo>
                  <a:cubicBezTo>
                    <a:pt x="481" y="122"/>
                    <a:pt x="482" y="122"/>
                    <a:pt x="482" y="122"/>
                  </a:cubicBezTo>
                  <a:cubicBezTo>
                    <a:pt x="482" y="121"/>
                    <a:pt x="482" y="122"/>
                    <a:pt x="482" y="121"/>
                  </a:cubicBezTo>
                  <a:cubicBezTo>
                    <a:pt x="483" y="121"/>
                    <a:pt x="483" y="121"/>
                    <a:pt x="483" y="121"/>
                  </a:cubicBezTo>
                  <a:cubicBezTo>
                    <a:pt x="483" y="121"/>
                    <a:pt x="484" y="121"/>
                    <a:pt x="484" y="120"/>
                  </a:cubicBezTo>
                  <a:cubicBezTo>
                    <a:pt x="484" y="120"/>
                    <a:pt x="485" y="120"/>
                    <a:pt x="485" y="120"/>
                  </a:cubicBezTo>
                  <a:cubicBezTo>
                    <a:pt x="485" y="120"/>
                    <a:pt x="485" y="118"/>
                    <a:pt x="485" y="118"/>
                  </a:cubicBezTo>
                  <a:cubicBezTo>
                    <a:pt x="486" y="118"/>
                    <a:pt x="486" y="119"/>
                    <a:pt x="487" y="118"/>
                  </a:cubicBezTo>
                  <a:cubicBezTo>
                    <a:pt x="487" y="118"/>
                    <a:pt x="487" y="118"/>
                    <a:pt x="487" y="118"/>
                  </a:cubicBezTo>
                  <a:cubicBezTo>
                    <a:pt x="487" y="117"/>
                    <a:pt x="487" y="117"/>
                    <a:pt x="487" y="116"/>
                  </a:cubicBezTo>
                  <a:cubicBezTo>
                    <a:pt x="487" y="116"/>
                    <a:pt x="487" y="116"/>
                    <a:pt x="487" y="115"/>
                  </a:cubicBezTo>
                  <a:cubicBezTo>
                    <a:pt x="487" y="115"/>
                    <a:pt x="487" y="114"/>
                    <a:pt x="487" y="114"/>
                  </a:cubicBezTo>
                  <a:cubicBezTo>
                    <a:pt x="486" y="113"/>
                    <a:pt x="486" y="113"/>
                    <a:pt x="486" y="113"/>
                  </a:cubicBezTo>
                  <a:cubicBezTo>
                    <a:pt x="486" y="113"/>
                    <a:pt x="486" y="112"/>
                    <a:pt x="486" y="112"/>
                  </a:cubicBezTo>
                  <a:cubicBezTo>
                    <a:pt x="486" y="112"/>
                    <a:pt x="485" y="111"/>
                    <a:pt x="486" y="111"/>
                  </a:cubicBezTo>
                  <a:cubicBezTo>
                    <a:pt x="486" y="111"/>
                    <a:pt x="486" y="111"/>
                    <a:pt x="486" y="111"/>
                  </a:cubicBezTo>
                  <a:cubicBezTo>
                    <a:pt x="486" y="111"/>
                    <a:pt x="486" y="111"/>
                    <a:pt x="486" y="111"/>
                  </a:cubicBezTo>
                  <a:cubicBezTo>
                    <a:pt x="487" y="111"/>
                    <a:pt x="487" y="111"/>
                    <a:pt x="487" y="111"/>
                  </a:cubicBezTo>
                  <a:cubicBezTo>
                    <a:pt x="487" y="111"/>
                    <a:pt x="487" y="112"/>
                    <a:pt x="487" y="112"/>
                  </a:cubicBezTo>
                  <a:cubicBezTo>
                    <a:pt x="487" y="112"/>
                    <a:pt x="488" y="112"/>
                    <a:pt x="488" y="112"/>
                  </a:cubicBezTo>
                  <a:cubicBezTo>
                    <a:pt x="488" y="111"/>
                    <a:pt x="489" y="112"/>
                    <a:pt x="489" y="112"/>
                  </a:cubicBezTo>
                  <a:cubicBezTo>
                    <a:pt x="489" y="112"/>
                    <a:pt x="489" y="112"/>
                    <a:pt x="489" y="112"/>
                  </a:cubicBezTo>
                  <a:cubicBezTo>
                    <a:pt x="489" y="112"/>
                    <a:pt x="489" y="112"/>
                    <a:pt x="489" y="113"/>
                  </a:cubicBezTo>
                  <a:cubicBezTo>
                    <a:pt x="489" y="113"/>
                    <a:pt x="489" y="113"/>
                    <a:pt x="489" y="113"/>
                  </a:cubicBezTo>
                  <a:cubicBezTo>
                    <a:pt x="490" y="113"/>
                    <a:pt x="490" y="114"/>
                    <a:pt x="490" y="114"/>
                  </a:cubicBezTo>
                  <a:cubicBezTo>
                    <a:pt x="490" y="114"/>
                    <a:pt x="491" y="115"/>
                    <a:pt x="491" y="114"/>
                  </a:cubicBezTo>
                  <a:cubicBezTo>
                    <a:pt x="492" y="114"/>
                    <a:pt x="492" y="114"/>
                    <a:pt x="493" y="114"/>
                  </a:cubicBezTo>
                  <a:cubicBezTo>
                    <a:pt x="493" y="114"/>
                    <a:pt x="492" y="114"/>
                    <a:pt x="493" y="113"/>
                  </a:cubicBezTo>
                  <a:cubicBezTo>
                    <a:pt x="493" y="113"/>
                    <a:pt x="493" y="113"/>
                    <a:pt x="494" y="113"/>
                  </a:cubicBezTo>
                  <a:cubicBezTo>
                    <a:pt x="494" y="113"/>
                    <a:pt x="495" y="113"/>
                    <a:pt x="495" y="112"/>
                  </a:cubicBezTo>
                  <a:cubicBezTo>
                    <a:pt x="496" y="111"/>
                    <a:pt x="496" y="110"/>
                    <a:pt x="496" y="109"/>
                  </a:cubicBezTo>
                  <a:cubicBezTo>
                    <a:pt x="496" y="109"/>
                    <a:pt x="496" y="109"/>
                    <a:pt x="496" y="108"/>
                  </a:cubicBezTo>
                  <a:cubicBezTo>
                    <a:pt x="496" y="108"/>
                    <a:pt x="495" y="108"/>
                    <a:pt x="495" y="108"/>
                  </a:cubicBezTo>
                  <a:cubicBezTo>
                    <a:pt x="495" y="107"/>
                    <a:pt x="495" y="107"/>
                    <a:pt x="495" y="107"/>
                  </a:cubicBezTo>
                  <a:cubicBezTo>
                    <a:pt x="495" y="107"/>
                    <a:pt x="495" y="107"/>
                    <a:pt x="495" y="107"/>
                  </a:cubicBezTo>
                  <a:cubicBezTo>
                    <a:pt x="495" y="107"/>
                    <a:pt x="495" y="106"/>
                    <a:pt x="495" y="106"/>
                  </a:cubicBezTo>
                  <a:cubicBezTo>
                    <a:pt x="494" y="106"/>
                    <a:pt x="494" y="105"/>
                    <a:pt x="494" y="105"/>
                  </a:cubicBezTo>
                  <a:cubicBezTo>
                    <a:pt x="493" y="105"/>
                    <a:pt x="493" y="104"/>
                    <a:pt x="493" y="104"/>
                  </a:cubicBezTo>
                  <a:cubicBezTo>
                    <a:pt x="493" y="104"/>
                    <a:pt x="493" y="103"/>
                    <a:pt x="492" y="103"/>
                  </a:cubicBezTo>
                  <a:cubicBezTo>
                    <a:pt x="492" y="103"/>
                    <a:pt x="492" y="103"/>
                    <a:pt x="492" y="102"/>
                  </a:cubicBezTo>
                  <a:cubicBezTo>
                    <a:pt x="491" y="102"/>
                    <a:pt x="491" y="101"/>
                    <a:pt x="490" y="101"/>
                  </a:cubicBezTo>
                  <a:cubicBezTo>
                    <a:pt x="490" y="100"/>
                    <a:pt x="489" y="99"/>
                    <a:pt x="489" y="98"/>
                  </a:cubicBezTo>
                  <a:cubicBezTo>
                    <a:pt x="489" y="97"/>
                    <a:pt x="488" y="97"/>
                    <a:pt x="488" y="96"/>
                  </a:cubicBezTo>
                  <a:cubicBezTo>
                    <a:pt x="488" y="96"/>
                    <a:pt x="488" y="95"/>
                    <a:pt x="487" y="95"/>
                  </a:cubicBezTo>
                  <a:cubicBezTo>
                    <a:pt x="487" y="95"/>
                    <a:pt x="487" y="95"/>
                    <a:pt x="487" y="95"/>
                  </a:cubicBezTo>
                  <a:cubicBezTo>
                    <a:pt x="487" y="95"/>
                    <a:pt x="487" y="94"/>
                    <a:pt x="487" y="94"/>
                  </a:cubicBezTo>
                  <a:cubicBezTo>
                    <a:pt x="487" y="94"/>
                    <a:pt x="487" y="94"/>
                    <a:pt x="486" y="94"/>
                  </a:cubicBezTo>
                  <a:cubicBezTo>
                    <a:pt x="486" y="93"/>
                    <a:pt x="486" y="93"/>
                    <a:pt x="486" y="93"/>
                  </a:cubicBezTo>
                  <a:cubicBezTo>
                    <a:pt x="486" y="93"/>
                    <a:pt x="486" y="93"/>
                    <a:pt x="485" y="92"/>
                  </a:cubicBezTo>
                  <a:cubicBezTo>
                    <a:pt x="485" y="92"/>
                    <a:pt x="485" y="92"/>
                    <a:pt x="485" y="92"/>
                  </a:cubicBezTo>
                  <a:cubicBezTo>
                    <a:pt x="485" y="92"/>
                    <a:pt x="485" y="92"/>
                    <a:pt x="485" y="92"/>
                  </a:cubicBezTo>
                  <a:cubicBezTo>
                    <a:pt x="485" y="91"/>
                    <a:pt x="484" y="91"/>
                    <a:pt x="484" y="91"/>
                  </a:cubicBezTo>
                  <a:cubicBezTo>
                    <a:pt x="484" y="91"/>
                    <a:pt x="484" y="91"/>
                    <a:pt x="484" y="90"/>
                  </a:cubicBezTo>
                  <a:cubicBezTo>
                    <a:pt x="484" y="90"/>
                    <a:pt x="485" y="90"/>
                    <a:pt x="485" y="89"/>
                  </a:cubicBezTo>
                  <a:cubicBezTo>
                    <a:pt x="486" y="89"/>
                    <a:pt x="485" y="89"/>
                    <a:pt x="486" y="89"/>
                  </a:cubicBezTo>
                  <a:cubicBezTo>
                    <a:pt x="486" y="89"/>
                    <a:pt x="486" y="89"/>
                    <a:pt x="486" y="89"/>
                  </a:cubicBezTo>
                  <a:cubicBezTo>
                    <a:pt x="487" y="89"/>
                    <a:pt x="487" y="88"/>
                    <a:pt x="487" y="88"/>
                  </a:cubicBezTo>
                  <a:cubicBezTo>
                    <a:pt x="487" y="88"/>
                    <a:pt x="487" y="88"/>
                    <a:pt x="487" y="87"/>
                  </a:cubicBezTo>
                  <a:cubicBezTo>
                    <a:pt x="488" y="87"/>
                    <a:pt x="488" y="87"/>
                    <a:pt x="488" y="87"/>
                  </a:cubicBezTo>
                  <a:cubicBezTo>
                    <a:pt x="488" y="87"/>
                    <a:pt x="488" y="86"/>
                    <a:pt x="488" y="86"/>
                  </a:cubicBezTo>
                  <a:cubicBezTo>
                    <a:pt x="489" y="86"/>
                    <a:pt x="489" y="86"/>
                    <a:pt x="490" y="86"/>
                  </a:cubicBezTo>
                  <a:cubicBezTo>
                    <a:pt x="491" y="86"/>
                    <a:pt x="492" y="87"/>
                    <a:pt x="493" y="87"/>
                  </a:cubicBezTo>
                  <a:cubicBezTo>
                    <a:pt x="493" y="87"/>
                    <a:pt x="493" y="87"/>
                    <a:pt x="493" y="87"/>
                  </a:cubicBezTo>
                  <a:cubicBezTo>
                    <a:pt x="494" y="87"/>
                    <a:pt x="494" y="87"/>
                    <a:pt x="495" y="87"/>
                  </a:cubicBezTo>
                  <a:cubicBezTo>
                    <a:pt x="495" y="87"/>
                    <a:pt x="495" y="88"/>
                    <a:pt x="496" y="88"/>
                  </a:cubicBezTo>
                  <a:cubicBezTo>
                    <a:pt x="496" y="88"/>
                    <a:pt x="497" y="88"/>
                    <a:pt x="498" y="89"/>
                  </a:cubicBezTo>
                  <a:cubicBezTo>
                    <a:pt x="498" y="89"/>
                    <a:pt x="498" y="89"/>
                    <a:pt x="499" y="89"/>
                  </a:cubicBezTo>
                  <a:cubicBezTo>
                    <a:pt x="499" y="89"/>
                    <a:pt x="499" y="89"/>
                    <a:pt x="499" y="89"/>
                  </a:cubicBezTo>
                  <a:cubicBezTo>
                    <a:pt x="500" y="89"/>
                    <a:pt x="501" y="89"/>
                    <a:pt x="501" y="89"/>
                  </a:cubicBezTo>
                  <a:cubicBezTo>
                    <a:pt x="501" y="88"/>
                    <a:pt x="500" y="87"/>
                    <a:pt x="500" y="87"/>
                  </a:cubicBezTo>
                  <a:cubicBezTo>
                    <a:pt x="500" y="86"/>
                    <a:pt x="499" y="86"/>
                    <a:pt x="499" y="86"/>
                  </a:cubicBezTo>
                  <a:cubicBezTo>
                    <a:pt x="498" y="85"/>
                    <a:pt x="499" y="85"/>
                    <a:pt x="499" y="84"/>
                  </a:cubicBezTo>
                  <a:cubicBezTo>
                    <a:pt x="499" y="84"/>
                    <a:pt x="499" y="84"/>
                    <a:pt x="499" y="84"/>
                  </a:cubicBezTo>
                  <a:cubicBezTo>
                    <a:pt x="500" y="83"/>
                    <a:pt x="500" y="83"/>
                    <a:pt x="500" y="83"/>
                  </a:cubicBezTo>
                  <a:cubicBezTo>
                    <a:pt x="500" y="83"/>
                    <a:pt x="500" y="82"/>
                    <a:pt x="500" y="82"/>
                  </a:cubicBezTo>
                  <a:cubicBezTo>
                    <a:pt x="500" y="82"/>
                    <a:pt x="500" y="81"/>
                    <a:pt x="500" y="81"/>
                  </a:cubicBezTo>
                  <a:cubicBezTo>
                    <a:pt x="500" y="81"/>
                    <a:pt x="500" y="81"/>
                    <a:pt x="500" y="80"/>
                  </a:cubicBezTo>
                  <a:cubicBezTo>
                    <a:pt x="500" y="80"/>
                    <a:pt x="499" y="80"/>
                    <a:pt x="499" y="79"/>
                  </a:cubicBezTo>
                  <a:cubicBezTo>
                    <a:pt x="499" y="79"/>
                    <a:pt x="498" y="78"/>
                    <a:pt x="498" y="78"/>
                  </a:cubicBezTo>
                  <a:cubicBezTo>
                    <a:pt x="499" y="77"/>
                    <a:pt x="499" y="77"/>
                    <a:pt x="499" y="76"/>
                  </a:cubicBezTo>
                  <a:cubicBezTo>
                    <a:pt x="499" y="76"/>
                    <a:pt x="499" y="75"/>
                    <a:pt x="499" y="75"/>
                  </a:cubicBezTo>
                  <a:cubicBezTo>
                    <a:pt x="499" y="75"/>
                    <a:pt x="499" y="75"/>
                    <a:pt x="499" y="74"/>
                  </a:cubicBezTo>
                  <a:cubicBezTo>
                    <a:pt x="499" y="73"/>
                    <a:pt x="499" y="73"/>
                    <a:pt x="499" y="72"/>
                  </a:cubicBezTo>
                  <a:cubicBezTo>
                    <a:pt x="498" y="72"/>
                    <a:pt x="498" y="72"/>
                    <a:pt x="498" y="72"/>
                  </a:cubicBezTo>
                  <a:cubicBezTo>
                    <a:pt x="498" y="71"/>
                    <a:pt x="498" y="71"/>
                    <a:pt x="498" y="71"/>
                  </a:cubicBezTo>
                  <a:cubicBezTo>
                    <a:pt x="498" y="70"/>
                    <a:pt x="498" y="70"/>
                    <a:pt x="498" y="69"/>
                  </a:cubicBezTo>
                  <a:cubicBezTo>
                    <a:pt x="498" y="69"/>
                    <a:pt x="498" y="69"/>
                    <a:pt x="498" y="69"/>
                  </a:cubicBezTo>
                  <a:cubicBezTo>
                    <a:pt x="498" y="68"/>
                    <a:pt x="498" y="68"/>
                    <a:pt x="498" y="68"/>
                  </a:cubicBezTo>
                  <a:cubicBezTo>
                    <a:pt x="497" y="67"/>
                    <a:pt x="498" y="67"/>
                    <a:pt x="498" y="66"/>
                  </a:cubicBezTo>
                  <a:cubicBezTo>
                    <a:pt x="497" y="66"/>
                    <a:pt x="498" y="66"/>
                    <a:pt x="497" y="66"/>
                  </a:cubicBezTo>
                  <a:cubicBezTo>
                    <a:pt x="497" y="65"/>
                    <a:pt x="497" y="64"/>
                    <a:pt x="497" y="63"/>
                  </a:cubicBezTo>
                  <a:cubicBezTo>
                    <a:pt x="497" y="63"/>
                    <a:pt x="497" y="63"/>
                    <a:pt x="498" y="62"/>
                  </a:cubicBezTo>
                  <a:cubicBezTo>
                    <a:pt x="498" y="62"/>
                    <a:pt x="498" y="62"/>
                    <a:pt x="498" y="62"/>
                  </a:cubicBezTo>
                  <a:cubicBezTo>
                    <a:pt x="498" y="62"/>
                    <a:pt x="498" y="62"/>
                    <a:pt x="498" y="62"/>
                  </a:cubicBezTo>
                  <a:cubicBezTo>
                    <a:pt x="498" y="62"/>
                    <a:pt x="498" y="61"/>
                    <a:pt x="498" y="61"/>
                  </a:cubicBezTo>
                  <a:cubicBezTo>
                    <a:pt x="498" y="61"/>
                    <a:pt x="498" y="61"/>
                    <a:pt x="498" y="61"/>
                  </a:cubicBezTo>
                  <a:cubicBezTo>
                    <a:pt x="498" y="60"/>
                    <a:pt x="498" y="60"/>
                    <a:pt x="497" y="60"/>
                  </a:cubicBezTo>
                  <a:cubicBezTo>
                    <a:pt x="497" y="60"/>
                    <a:pt x="497" y="60"/>
                    <a:pt x="497" y="60"/>
                  </a:cubicBezTo>
                  <a:cubicBezTo>
                    <a:pt x="497" y="59"/>
                    <a:pt x="497" y="59"/>
                    <a:pt x="497" y="59"/>
                  </a:cubicBezTo>
                  <a:cubicBezTo>
                    <a:pt x="497" y="59"/>
                    <a:pt x="497" y="59"/>
                    <a:pt x="497" y="58"/>
                  </a:cubicBezTo>
                  <a:cubicBezTo>
                    <a:pt x="496" y="58"/>
                    <a:pt x="496" y="58"/>
                    <a:pt x="496" y="58"/>
                  </a:cubicBezTo>
                  <a:cubicBezTo>
                    <a:pt x="495" y="58"/>
                    <a:pt x="495" y="57"/>
                    <a:pt x="495" y="57"/>
                  </a:cubicBezTo>
                  <a:cubicBezTo>
                    <a:pt x="494" y="57"/>
                    <a:pt x="494" y="56"/>
                    <a:pt x="494" y="56"/>
                  </a:cubicBezTo>
                  <a:cubicBezTo>
                    <a:pt x="494" y="56"/>
                    <a:pt x="494" y="56"/>
                    <a:pt x="494" y="56"/>
                  </a:cubicBezTo>
                  <a:cubicBezTo>
                    <a:pt x="494" y="55"/>
                    <a:pt x="494" y="55"/>
                    <a:pt x="494" y="55"/>
                  </a:cubicBezTo>
                  <a:cubicBezTo>
                    <a:pt x="494" y="55"/>
                    <a:pt x="493" y="55"/>
                    <a:pt x="493" y="55"/>
                  </a:cubicBezTo>
                  <a:cubicBezTo>
                    <a:pt x="493" y="54"/>
                    <a:pt x="493" y="54"/>
                    <a:pt x="492" y="54"/>
                  </a:cubicBezTo>
                  <a:cubicBezTo>
                    <a:pt x="492" y="54"/>
                    <a:pt x="491" y="54"/>
                    <a:pt x="491" y="54"/>
                  </a:cubicBezTo>
                  <a:cubicBezTo>
                    <a:pt x="491" y="54"/>
                    <a:pt x="490" y="54"/>
                    <a:pt x="490" y="54"/>
                  </a:cubicBezTo>
                  <a:cubicBezTo>
                    <a:pt x="490" y="54"/>
                    <a:pt x="490" y="53"/>
                    <a:pt x="490" y="53"/>
                  </a:cubicBezTo>
                  <a:cubicBezTo>
                    <a:pt x="489" y="53"/>
                    <a:pt x="489" y="54"/>
                    <a:pt x="489" y="53"/>
                  </a:cubicBezTo>
                  <a:cubicBezTo>
                    <a:pt x="489" y="53"/>
                    <a:pt x="489" y="53"/>
                    <a:pt x="488" y="53"/>
                  </a:cubicBezTo>
                  <a:cubicBezTo>
                    <a:pt x="488" y="53"/>
                    <a:pt x="488" y="53"/>
                    <a:pt x="488" y="53"/>
                  </a:cubicBezTo>
                  <a:cubicBezTo>
                    <a:pt x="487" y="53"/>
                    <a:pt x="487" y="54"/>
                    <a:pt x="486" y="54"/>
                  </a:cubicBezTo>
                  <a:cubicBezTo>
                    <a:pt x="486" y="54"/>
                    <a:pt x="486" y="54"/>
                    <a:pt x="485" y="54"/>
                  </a:cubicBezTo>
                  <a:cubicBezTo>
                    <a:pt x="485" y="54"/>
                    <a:pt x="485" y="55"/>
                    <a:pt x="485" y="55"/>
                  </a:cubicBezTo>
                  <a:cubicBezTo>
                    <a:pt x="485" y="55"/>
                    <a:pt x="484" y="55"/>
                    <a:pt x="484" y="55"/>
                  </a:cubicBezTo>
                  <a:cubicBezTo>
                    <a:pt x="484" y="55"/>
                    <a:pt x="484" y="55"/>
                    <a:pt x="483" y="56"/>
                  </a:cubicBezTo>
                  <a:cubicBezTo>
                    <a:pt x="483" y="56"/>
                    <a:pt x="482" y="56"/>
                    <a:pt x="482" y="56"/>
                  </a:cubicBezTo>
                  <a:cubicBezTo>
                    <a:pt x="481" y="56"/>
                    <a:pt x="481" y="56"/>
                    <a:pt x="480" y="56"/>
                  </a:cubicBezTo>
                  <a:cubicBezTo>
                    <a:pt x="480" y="56"/>
                    <a:pt x="480" y="57"/>
                    <a:pt x="480" y="57"/>
                  </a:cubicBezTo>
                  <a:cubicBezTo>
                    <a:pt x="480" y="57"/>
                    <a:pt x="479" y="57"/>
                    <a:pt x="479" y="57"/>
                  </a:cubicBezTo>
                  <a:cubicBezTo>
                    <a:pt x="478" y="58"/>
                    <a:pt x="477" y="58"/>
                    <a:pt x="477" y="59"/>
                  </a:cubicBezTo>
                  <a:cubicBezTo>
                    <a:pt x="477" y="60"/>
                    <a:pt x="477" y="60"/>
                    <a:pt x="476" y="60"/>
                  </a:cubicBezTo>
                  <a:cubicBezTo>
                    <a:pt x="476" y="60"/>
                    <a:pt x="475" y="60"/>
                    <a:pt x="475" y="60"/>
                  </a:cubicBezTo>
                  <a:cubicBezTo>
                    <a:pt x="474" y="60"/>
                    <a:pt x="473" y="60"/>
                    <a:pt x="473" y="60"/>
                  </a:cubicBezTo>
                  <a:cubicBezTo>
                    <a:pt x="472" y="60"/>
                    <a:pt x="472" y="60"/>
                    <a:pt x="472" y="60"/>
                  </a:cubicBezTo>
                  <a:cubicBezTo>
                    <a:pt x="471" y="60"/>
                    <a:pt x="471" y="61"/>
                    <a:pt x="470" y="61"/>
                  </a:cubicBezTo>
                  <a:cubicBezTo>
                    <a:pt x="470" y="61"/>
                    <a:pt x="469" y="61"/>
                    <a:pt x="468" y="61"/>
                  </a:cubicBezTo>
                  <a:cubicBezTo>
                    <a:pt x="468" y="61"/>
                    <a:pt x="467" y="61"/>
                    <a:pt x="467" y="61"/>
                  </a:cubicBezTo>
                  <a:cubicBezTo>
                    <a:pt x="466" y="61"/>
                    <a:pt x="466" y="61"/>
                    <a:pt x="465" y="61"/>
                  </a:cubicBezTo>
                  <a:cubicBezTo>
                    <a:pt x="464" y="62"/>
                    <a:pt x="464" y="61"/>
                    <a:pt x="463" y="60"/>
                  </a:cubicBezTo>
                  <a:cubicBezTo>
                    <a:pt x="463" y="60"/>
                    <a:pt x="463" y="60"/>
                    <a:pt x="463" y="59"/>
                  </a:cubicBezTo>
                  <a:cubicBezTo>
                    <a:pt x="463" y="59"/>
                    <a:pt x="463" y="59"/>
                    <a:pt x="462" y="59"/>
                  </a:cubicBezTo>
                  <a:cubicBezTo>
                    <a:pt x="462" y="59"/>
                    <a:pt x="462" y="59"/>
                    <a:pt x="462" y="59"/>
                  </a:cubicBezTo>
                  <a:cubicBezTo>
                    <a:pt x="462" y="59"/>
                    <a:pt x="462" y="59"/>
                    <a:pt x="462" y="58"/>
                  </a:cubicBezTo>
                  <a:cubicBezTo>
                    <a:pt x="462" y="58"/>
                    <a:pt x="462" y="58"/>
                    <a:pt x="462" y="58"/>
                  </a:cubicBezTo>
                  <a:cubicBezTo>
                    <a:pt x="462" y="57"/>
                    <a:pt x="462" y="57"/>
                    <a:pt x="462" y="57"/>
                  </a:cubicBezTo>
                  <a:cubicBezTo>
                    <a:pt x="462" y="56"/>
                    <a:pt x="461" y="56"/>
                    <a:pt x="461" y="56"/>
                  </a:cubicBezTo>
                  <a:cubicBezTo>
                    <a:pt x="461" y="55"/>
                    <a:pt x="460" y="55"/>
                    <a:pt x="460" y="54"/>
                  </a:cubicBezTo>
                  <a:cubicBezTo>
                    <a:pt x="459" y="54"/>
                    <a:pt x="459" y="54"/>
                    <a:pt x="459" y="54"/>
                  </a:cubicBezTo>
                  <a:cubicBezTo>
                    <a:pt x="459" y="53"/>
                    <a:pt x="459" y="53"/>
                    <a:pt x="459" y="53"/>
                  </a:cubicBezTo>
                  <a:cubicBezTo>
                    <a:pt x="459" y="53"/>
                    <a:pt x="458" y="52"/>
                    <a:pt x="458" y="52"/>
                  </a:cubicBezTo>
                  <a:cubicBezTo>
                    <a:pt x="458" y="52"/>
                    <a:pt x="458" y="51"/>
                    <a:pt x="457" y="51"/>
                  </a:cubicBezTo>
                  <a:cubicBezTo>
                    <a:pt x="457" y="51"/>
                    <a:pt x="457" y="51"/>
                    <a:pt x="456" y="51"/>
                  </a:cubicBezTo>
                  <a:cubicBezTo>
                    <a:pt x="456" y="51"/>
                    <a:pt x="456" y="50"/>
                    <a:pt x="455" y="49"/>
                  </a:cubicBezTo>
                  <a:cubicBezTo>
                    <a:pt x="455" y="49"/>
                    <a:pt x="455" y="49"/>
                    <a:pt x="455" y="49"/>
                  </a:cubicBezTo>
                  <a:cubicBezTo>
                    <a:pt x="455" y="49"/>
                    <a:pt x="454" y="49"/>
                    <a:pt x="455" y="49"/>
                  </a:cubicBezTo>
                  <a:cubicBezTo>
                    <a:pt x="454" y="49"/>
                    <a:pt x="454" y="49"/>
                    <a:pt x="454" y="48"/>
                  </a:cubicBezTo>
                  <a:cubicBezTo>
                    <a:pt x="454" y="48"/>
                    <a:pt x="454" y="48"/>
                    <a:pt x="454" y="48"/>
                  </a:cubicBezTo>
                  <a:cubicBezTo>
                    <a:pt x="453" y="47"/>
                    <a:pt x="453" y="48"/>
                    <a:pt x="453" y="48"/>
                  </a:cubicBezTo>
                  <a:cubicBezTo>
                    <a:pt x="452" y="48"/>
                    <a:pt x="451" y="47"/>
                    <a:pt x="449" y="48"/>
                  </a:cubicBezTo>
                  <a:cubicBezTo>
                    <a:pt x="448" y="48"/>
                    <a:pt x="447" y="46"/>
                    <a:pt x="446" y="45"/>
                  </a:cubicBezTo>
                  <a:cubicBezTo>
                    <a:pt x="446" y="45"/>
                    <a:pt x="445" y="45"/>
                    <a:pt x="445" y="45"/>
                  </a:cubicBezTo>
                  <a:cubicBezTo>
                    <a:pt x="444" y="45"/>
                    <a:pt x="443" y="44"/>
                    <a:pt x="442" y="43"/>
                  </a:cubicBezTo>
                  <a:cubicBezTo>
                    <a:pt x="441" y="43"/>
                    <a:pt x="440" y="42"/>
                    <a:pt x="439" y="42"/>
                  </a:cubicBezTo>
                  <a:cubicBezTo>
                    <a:pt x="439" y="42"/>
                    <a:pt x="439" y="41"/>
                    <a:pt x="438" y="41"/>
                  </a:cubicBezTo>
                  <a:cubicBezTo>
                    <a:pt x="438" y="41"/>
                    <a:pt x="438" y="41"/>
                    <a:pt x="437" y="41"/>
                  </a:cubicBezTo>
                  <a:cubicBezTo>
                    <a:pt x="437" y="41"/>
                    <a:pt x="436" y="41"/>
                    <a:pt x="436" y="41"/>
                  </a:cubicBezTo>
                  <a:cubicBezTo>
                    <a:pt x="435" y="41"/>
                    <a:pt x="433" y="41"/>
                    <a:pt x="432" y="41"/>
                  </a:cubicBezTo>
                  <a:cubicBezTo>
                    <a:pt x="432" y="41"/>
                    <a:pt x="431" y="41"/>
                    <a:pt x="430" y="41"/>
                  </a:cubicBezTo>
                  <a:cubicBezTo>
                    <a:pt x="430" y="41"/>
                    <a:pt x="430" y="41"/>
                    <a:pt x="429" y="41"/>
                  </a:cubicBezTo>
                  <a:cubicBezTo>
                    <a:pt x="429" y="41"/>
                    <a:pt x="428" y="41"/>
                    <a:pt x="428" y="41"/>
                  </a:cubicBezTo>
                  <a:cubicBezTo>
                    <a:pt x="427" y="41"/>
                    <a:pt x="427" y="41"/>
                    <a:pt x="427" y="41"/>
                  </a:cubicBezTo>
                  <a:cubicBezTo>
                    <a:pt x="426" y="41"/>
                    <a:pt x="426" y="41"/>
                    <a:pt x="426" y="41"/>
                  </a:cubicBezTo>
                  <a:cubicBezTo>
                    <a:pt x="426" y="40"/>
                    <a:pt x="425" y="40"/>
                    <a:pt x="425" y="40"/>
                  </a:cubicBezTo>
                  <a:cubicBezTo>
                    <a:pt x="425" y="40"/>
                    <a:pt x="424" y="40"/>
                    <a:pt x="424" y="40"/>
                  </a:cubicBezTo>
                  <a:cubicBezTo>
                    <a:pt x="424" y="40"/>
                    <a:pt x="423" y="39"/>
                    <a:pt x="423" y="39"/>
                  </a:cubicBezTo>
                  <a:cubicBezTo>
                    <a:pt x="422" y="38"/>
                    <a:pt x="422" y="38"/>
                    <a:pt x="421" y="38"/>
                  </a:cubicBezTo>
                  <a:cubicBezTo>
                    <a:pt x="421" y="37"/>
                    <a:pt x="421" y="37"/>
                    <a:pt x="421" y="37"/>
                  </a:cubicBezTo>
                  <a:cubicBezTo>
                    <a:pt x="421" y="37"/>
                    <a:pt x="420" y="37"/>
                    <a:pt x="420" y="37"/>
                  </a:cubicBezTo>
                  <a:cubicBezTo>
                    <a:pt x="420" y="37"/>
                    <a:pt x="420" y="37"/>
                    <a:pt x="420" y="37"/>
                  </a:cubicBezTo>
                  <a:cubicBezTo>
                    <a:pt x="419" y="37"/>
                    <a:pt x="419" y="36"/>
                    <a:pt x="418" y="36"/>
                  </a:cubicBezTo>
                  <a:cubicBezTo>
                    <a:pt x="418" y="35"/>
                    <a:pt x="417" y="35"/>
                    <a:pt x="417" y="34"/>
                  </a:cubicBezTo>
                  <a:cubicBezTo>
                    <a:pt x="416" y="34"/>
                    <a:pt x="416" y="33"/>
                    <a:pt x="415" y="33"/>
                  </a:cubicBezTo>
                  <a:cubicBezTo>
                    <a:pt x="415" y="33"/>
                    <a:pt x="415" y="32"/>
                    <a:pt x="415" y="32"/>
                  </a:cubicBezTo>
                  <a:cubicBezTo>
                    <a:pt x="414" y="32"/>
                    <a:pt x="414" y="31"/>
                    <a:pt x="414" y="31"/>
                  </a:cubicBezTo>
                  <a:cubicBezTo>
                    <a:pt x="413" y="31"/>
                    <a:pt x="413" y="31"/>
                    <a:pt x="413" y="30"/>
                  </a:cubicBezTo>
                  <a:cubicBezTo>
                    <a:pt x="413" y="30"/>
                    <a:pt x="412" y="30"/>
                    <a:pt x="412" y="29"/>
                  </a:cubicBezTo>
                  <a:cubicBezTo>
                    <a:pt x="412" y="29"/>
                    <a:pt x="412" y="29"/>
                    <a:pt x="411" y="29"/>
                  </a:cubicBezTo>
                  <a:cubicBezTo>
                    <a:pt x="411" y="28"/>
                    <a:pt x="411" y="28"/>
                    <a:pt x="411" y="28"/>
                  </a:cubicBezTo>
                  <a:cubicBezTo>
                    <a:pt x="410" y="27"/>
                    <a:pt x="410" y="27"/>
                    <a:pt x="410" y="27"/>
                  </a:cubicBezTo>
                  <a:cubicBezTo>
                    <a:pt x="410" y="27"/>
                    <a:pt x="410" y="27"/>
                    <a:pt x="410" y="27"/>
                  </a:cubicBezTo>
                  <a:cubicBezTo>
                    <a:pt x="409" y="26"/>
                    <a:pt x="409" y="26"/>
                    <a:pt x="409" y="26"/>
                  </a:cubicBezTo>
                  <a:cubicBezTo>
                    <a:pt x="409" y="26"/>
                    <a:pt x="408" y="25"/>
                    <a:pt x="408" y="25"/>
                  </a:cubicBezTo>
                  <a:cubicBezTo>
                    <a:pt x="407" y="25"/>
                    <a:pt x="407" y="24"/>
                    <a:pt x="406" y="24"/>
                  </a:cubicBezTo>
                  <a:cubicBezTo>
                    <a:pt x="406" y="23"/>
                    <a:pt x="406" y="23"/>
                    <a:pt x="405" y="22"/>
                  </a:cubicBezTo>
                  <a:cubicBezTo>
                    <a:pt x="405" y="22"/>
                    <a:pt x="404" y="21"/>
                    <a:pt x="403" y="21"/>
                  </a:cubicBezTo>
                  <a:cubicBezTo>
                    <a:pt x="403" y="20"/>
                    <a:pt x="403" y="20"/>
                    <a:pt x="402" y="19"/>
                  </a:cubicBezTo>
                  <a:cubicBezTo>
                    <a:pt x="402" y="19"/>
                    <a:pt x="401" y="19"/>
                    <a:pt x="401" y="18"/>
                  </a:cubicBezTo>
                  <a:cubicBezTo>
                    <a:pt x="400" y="18"/>
                    <a:pt x="400" y="17"/>
                    <a:pt x="399" y="17"/>
                  </a:cubicBezTo>
                  <a:cubicBezTo>
                    <a:pt x="399" y="17"/>
                    <a:pt x="399" y="17"/>
                    <a:pt x="399" y="16"/>
                  </a:cubicBezTo>
                  <a:cubicBezTo>
                    <a:pt x="399" y="16"/>
                    <a:pt x="398" y="16"/>
                    <a:pt x="398" y="16"/>
                  </a:cubicBezTo>
                  <a:cubicBezTo>
                    <a:pt x="398" y="16"/>
                    <a:pt x="398" y="16"/>
                    <a:pt x="398" y="16"/>
                  </a:cubicBezTo>
                  <a:cubicBezTo>
                    <a:pt x="397" y="15"/>
                    <a:pt x="397" y="15"/>
                    <a:pt x="396" y="14"/>
                  </a:cubicBezTo>
                  <a:cubicBezTo>
                    <a:pt x="396" y="14"/>
                    <a:pt x="395" y="13"/>
                    <a:pt x="395" y="13"/>
                  </a:cubicBezTo>
                  <a:cubicBezTo>
                    <a:pt x="395" y="12"/>
                    <a:pt x="394" y="12"/>
                    <a:pt x="394" y="12"/>
                  </a:cubicBezTo>
                  <a:cubicBezTo>
                    <a:pt x="394" y="12"/>
                    <a:pt x="394" y="12"/>
                    <a:pt x="393" y="12"/>
                  </a:cubicBezTo>
                  <a:cubicBezTo>
                    <a:pt x="393" y="11"/>
                    <a:pt x="393" y="11"/>
                    <a:pt x="393" y="11"/>
                  </a:cubicBezTo>
                  <a:cubicBezTo>
                    <a:pt x="392" y="11"/>
                    <a:pt x="392" y="10"/>
                    <a:pt x="392" y="9"/>
                  </a:cubicBezTo>
                  <a:cubicBezTo>
                    <a:pt x="392" y="9"/>
                    <a:pt x="391" y="9"/>
                    <a:pt x="391" y="9"/>
                  </a:cubicBezTo>
                  <a:cubicBezTo>
                    <a:pt x="391" y="9"/>
                    <a:pt x="391" y="9"/>
                    <a:pt x="391" y="9"/>
                  </a:cubicBezTo>
                  <a:cubicBezTo>
                    <a:pt x="391" y="8"/>
                    <a:pt x="391" y="8"/>
                    <a:pt x="390" y="8"/>
                  </a:cubicBezTo>
                  <a:cubicBezTo>
                    <a:pt x="390" y="8"/>
                    <a:pt x="390" y="8"/>
                    <a:pt x="390" y="7"/>
                  </a:cubicBezTo>
                  <a:cubicBezTo>
                    <a:pt x="390" y="7"/>
                    <a:pt x="389" y="7"/>
                    <a:pt x="389" y="7"/>
                  </a:cubicBezTo>
                  <a:cubicBezTo>
                    <a:pt x="389" y="7"/>
                    <a:pt x="389" y="7"/>
                    <a:pt x="389" y="6"/>
                  </a:cubicBezTo>
                  <a:cubicBezTo>
                    <a:pt x="388" y="6"/>
                    <a:pt x="388" y="6"/>
                    <a:pt x="388" y="6"/>
                  </a:cubicBezTo>
                  <a:cubicBezTo>
                    <a:pt x="388" y="6"/>
                    <a:pt x="388" y="6"/>
                    <a:pt x="387" y="6"/>
                  </a:cubicBezTo>
                  <a:cubicBezTo>
                    <a:pt x="387" y="6"/>
                    <a:pt x="387" y="6"/>
                    <a:pt x="387" y="5"/>
                  </a:cubicBezTo>
                  <a:cubicBezTo>
                    <a:pt x="387" y="5"/>
                    <a:pt x="387" y="5"/>
                    <a:pt x="386" y="5"/>
                  </a:cubicBezTo>
                  <a:cubicBezTo>
                    <a:pt x="386" y="5"/>
                    <a:pt x="386" y="5"/>
                    <a:pt x="386" y="5"/>
                  </a:cubicBezTo>
                  <a:cubicBezTo>
                    <a:pt x="385" y="5"/>
                    <a:pt x="385" y="5"/>
                    <a:pt x="385" y="5"/>
                  </a:cubicBezTo>
                  <a:cubicBezTo>
                    <a:pt x="385" y="5"/>
                    <a:pt x="384" y="5"/>
                    <a:pt x="384" y="5"/>
                  </a:cubicBezTo>
                  <a:cubicBezTo>
                    <a:pt x="384" y="5"/>
                    <a:pt x="384" y="4"/>
                    <a:pt x="383" y="4"/>
                  </a:cubicBezTo>
                  <a:cubicBezTo>
                    <a:pt x="383" y="4"/>
                    <a:pt x="383" y="4"/>
                    <a:pt x="382" y="4"/>
                  </a:cubicBezTo>
                  <a:cubicBezTo>
                    <a:pt x="382" y="4"/>
                    <a:pt x="382" y="4"/>
                    <a:pt x="382" y="4"/>
                  </a:cubicBezTo>
                  <a:cubicBezTo>
                    <a:pt x="381" y="4"/>
                    <a:pt x="380" y="4"/>
                    <a:pt x="380" y="4"/>
                  </a:cubicBezTo>
                  <a:cubicBezTo>
                    <a:pt x="379" y="4"/>
                    <a:pt x="379" y="4"/>
                    <a:pt x="379" y="4"/>
                  </a:cubicBezTo>
                  <a:cubicBezTo>
                    <a:pt x="378" y="4"/>
                    <a:pt x="378" y="4"/>
                    <a:pt x="378" y="3"/>
                  </a:cubicBezTo>
                  <a:cubicBezTo>
                    <a:pt x="378" y="3"/>
                    <a:pt x="378" y="3"/>
                    <a:pt x="378" y="3"/>
                  </a:cubicBezTo>
                  <a:cubicBezTo>
                    <a:pt x="377" y="3"/>
                    <a:pt x="377" y="3"/>
                    <a:pt x="376" y="3"/>
                  </a:cubicBezTo>
                  <a:cubicBezTo>
                    <a:pt x="375" y="3"/>
                    <a:pt x="374" y="3"/>
                    <a:pt x="373" y="3"/>
                  </a:cubicBezTo>
                  <a:cubicBezTo>
                    <a:pt x="373" y="3"/>
                    <a:pt x="372" y="3"/>
                    <a:pt x="372" y="3"/>
                  </a:cubicBezTo>
                  <a:cubicBezTo>
                    <a:pt x="371" y="3"/>
                    <a:pt x="372" y="3"/>
                    <a:pt x="371" y="3"/>
                  </a:cubicBezTo>
                  <a:cubicBezTo>
                    <a:pt x="371" y="3"/>
                    <a:pt x="371" y="3"/>
                    <a:pt x="370" y="2"/>
                  </a:cubicBezTo>
                  <a:cubicBezTo>
                    <a:pt x="370" y="2"/>
                    <a:pt x="370" y="2"/>
                    <a:pt x="369" y="3"/>
                  </a:cubicBezTo>
                  <a:cubicBezTo>
                    <a:pt x="369" y="2"/>
                    <a:pt x="369" y="2"/>
                    <a:pt x="369" y="2"/>
                  </a:cubicBezTo>
                  <a:cubicBezTo>
                    <a:pt x="368" y="2"/>
                    <a:pt x="368" y="2"/>
                    <a:pt x="368" y="2"/>
                  </a:cubicBezTo>
                  <a:cubicBezTo>
                    <a:pt x="367" y="2"/>
                    <a:pt x="367" y="2"/>
                    <a:pt x="367" y="2"/>
                  </a:cubicBezTo>
                  <a:cubicBezTo>
                    <a:pt x="367" y="2"/>
                    <a:pt x="366" y="2"/>
                    <a:pt x="366" y="2"/>
                  </a:cubicBezTo>
                  <a:cubicBezTo>
                    <a:pt x="366" y="2"/>
                    <a:pt x="366" y="1"/>
                    <a:pt x="365" y="1"/>
                  </a:cubicBezTo>
                  <a:cubicBezTo>
                    <a:pt x="365" y="1"/>
                    <a:pt x="365" y="1"/>
                    <a:pt x="365" y="1"/>
                  </a:cubicBezTo>
                  <a:cubicBezTo>
                    <a:pt x="364" y="1"/>
                    <a:pt x="365" y="1"/>
                    <a:pt x="364" y="1"/>
                  </a:cubicBezTo>
                  <a:cubicBezTo>
                    <a:pt x="363" y="0"/>
                    <a:pt x="362" y="1"/>
                    <a:pt x="361" y="1"/>
                  </a:cubicBezTo>
                  <a:cubicBezTo>
                    <a:pt x="361" y="0"/>
                    <a:pt x="361" y="0"/>
                    <a:pt x="361" y="0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359" y="0"/>
                    <a:pt x="358" y="0"/>
                    <a:pt x="358" y="0"/>
                  </a:cubicBezTo>
                  <a:cubicBezTo>
                    <a:pt x="357" y="0"/>
                    <a:pt x="357" y="0"/>
                    <a:pt x="356" y="0"/>
                  </a:cubicBezTo>
                  <a:cubicBezTo>
                    <a:pt x="356" y="0"/>
                    <a:pt x="355" y="1"/>
                    <a:pt x="355" y="1"/>
                  </a:cubicBezTo>
                  <a:cubicBezTo>
                    <a:pt x="354" y="1"/>
                    <a:pt x="354" y="1"/>
                    <a:pt x="353" y="1"/>
                  </a:cubicBezTo>
                  <a:cubicBezTo>
                    <a:pt x="353" y="1"/>
                    <a:pt x="352" y="1"/>
                    <a:pt x="352" y="1"/>
                  </a:cubicBezTo>
                  <a:cubicBezTo>
                    <a:pt x="351" y="1"/>
                    <a:pt x="351" y="1"/>
                    <a:pt x="350" y="1"/>
                  </a:cubicBezTo>
                  <a:cubicBezTo>
                    <a:pt x="349" y="1"/>
                    <a:pt x="349" y="2"/>
                    <a:pt x="348" y="2"/>
                  </a:cubicBezTo>
                  <a:cubicBezTo>
                    <a:pt x="347" y="2"/>
                    <a:pt x="346" y="2"/>
                    <a:pt x="345" y="2"/>
                  </a:cubicBezTo>
                  <a:cubicBezTo>
                    <a:pt x="345" y="2"/>
                    <a:pt x="345" y="2"/>
                    <a:pt x="344" y="2"/>
                  </a:cubicBezTo>
                  <a:cubicBezTo>
                    <a:pt x="344" y="2"/>
                    <a:pt x="343" y="2"/>
                    <a:pt x="343" y="2"/>
                  </a:cubicBezTo>
                  <a:cubicBezTo>
                    <a:pt x="342" y="3"/>
                    <a:pt x="341" y="3"/>
                    <a:pt x="341" y="4"/>
                  </a:cubicBezTo>
                  <a:cubicBezTo>
                    <a:pt x="340" y="4"/>
                    <a:pt x="340" y="4"/>
                    <a:pt x="339" y="5"/>
                  </a:cubicBezTo>
                  <a:cubicBezTo>
                    <a:pt x="339" y="5"/>
                    <a:pt x="338" y="5"/>
                    <a:pt x="338" y="6"/>
                  </a:cubicBezTo>
                  <a:cubicBezTo>
                    <a:pt x="338" y="6"/>
                    <a:pt x="338" y="7"/>
                    <a:pt x="338" y="7"/>
                  </a:cubicBezTo>
                  <a:cubicBezTo>
                    <a:pt x="338" y="8"/>
                    <a:pt x="338" y="8"/>
                    <a:pt x="338" y="9"/>
                  </a:cubicBezTo>
                  <a:cubicBezTo>
                    <a:pt x="338" y="9"/>
                    <a:pt x="340" y="9"/>
                    <a:pt x="341" y="9"/>
                  </a:cubicBezTo>
                  <a:cubicBezTo>
                    <a:pt x="342" y="9"/>
                    <a:pt x="342" y="9"/>
                    <a:pt x="342" y="8"/>
                  </a:cubicBezTo>
                  <a:cubicBezTo>
                    <a:pt x="343" y="8"/>
                    <a:pt x="344" y="8"/>
                    <a:pt x="344" y="9"/>
                  </a:cubicBezTo>
                  <a:cubicBezTo>
                    <a:pt x="344" y="9"/>
                    <a:pt x="344" y="11"/>
                    <a:pt x="345" y="11"/>
                  </a:cubicBezTo>
                  <a:cubicBezTo>
                    <a:pt x="345" y="11"/>
                    <a:pt x="345" y="11"/>
                    <a:pt x="346" y="12"/>
                  </a:cubicBezTo>
                  <a:cubicBezTo>
                    <a:pt x="346" y="12"/>
                    <a:pt x="346" y="12"/>
                    <a:pt x="347" y="12"/>
                  </a:cubicBezTo>
                  <a:cubicBezTo>
                    <a:pt x="347" y="13"/>
                    <a:pt x="347" y="13"/>
                    <a:pt x="347" y="13"/>
                  </a:cubicBezTo>
                  <a:cubicBezTo>
                    <a:pt x="347" y="14"/>
                    <a:pt x="347" y="15"/>
                    <a:pt x="347" y="15"/>
                  </a:cubicBezTo>
                  <a:cubicBezTo>
                    <a:pt x="347" y="16"/>
                    <a:pt x="347" y="16"/>
                    <a:pt x="347" y="17"/>
                  </a:cubicBezTo>
                  <a:cubicBezTo>
                    <a:pt x="348" y="17"/>
                    <a:pt x="348" y="18"/>
                    <a:pt x="347" y="18"/>
                  </a:cubicBezTo>
                  <a:cubicBezTo>
                    <a:pt x="347" y="19"/>
                    <a:pt x="347" y="19"/>
                    <a:pt x="346" y="20"/>
                  </a:cubicBezTo>
                  <a:cubicBezTo>
                    <a:pt x="346" y="20"/>
                    <a:pt x="346" y="21"/>
                    <a:pt x="346" y="21"/>
                  </a:cubicBezTo>
                  <a:cubicBezTo>
                    <a:pt x="346" y="22"/>
                    <a:pt x="346" y="23"/>
                    <a:pt x="346" y="23"/>
                  </a:cubicBezTo>
                  <a:cubicBezTo>
                    <a:pt x="346" y="23"/>
                    <a:pt x="346" y="24"/>
                    <a:pt x="347" y="24"/>
                  </a:cubicBezTo>
                  <a:cubicBezTo>
                    <a:pt x="347" y="25"/>
                    <a:pt x="347" y="25"/>
                    <a:pt x="347" y="26"/>
                  </a:cubicBezTo>
                  <a:cubicBezTo>
                    <a:pt x="347" y="26"/>
                    <a:pt x="347" y="27"/>
                    <a:pt x="347" y="27"/>
                  </a:cubicBezTo>
                  <a:cubicBezTo>
                    <a:pt x="347" y="27"/>
                    <a:pt x="347" y="27"/>
                    <a:pt x="347" y="27"/>
                  </a:cubicBezTo>
                  <a:cubicBezTo>
                    <a:pt x="346" y="28"/>
                    <a:pt x="347" y="29"/>
                    <a:pt x="347" y="29"/>
                  </a:cubicBezTo>
                  <a:cubicBezTo>
                    <a:pt x="347" y="30"/>
                    <a:pt x="347" y="30"/>
                    <a:pt x="347" y="30"/>
                  </a:cubicBezTo>
                  <a:cubicBezTo>
                    <a:pt x="347" y="31"/>
                    <a:pt x="347" y="32"/>
                    <a:pt x="347" y="33"/>
                  </a:cubicBezTo>
                  <a:cubicBezTo>
                    <a:pt x="347" y="34"/>
                    <a:pt x="348" y="34"/>
                    <a:pt x="348" y="35"/>
                  </a:cubicBezTo>
                  <a:cubicBezTo>
                    <a:pt x="349" y="36"/>
                    <a:pt x="349" y="37"/>
                    <a:pt x="348" y="37"/>
                  </a:cubicBezTo>
                  <a:cubicBezTo>
                    <a:pt x="348" y="38"/>
                    <a:pt x="347" y="38"/>
                    <a:pt x="347" y="38"/>
                  </a:cubicBezTo>
                  <a:cubicBezTo>
                    <a:pt x="346" y="38"/>
                    <a:pt x="346" y="38"/>
                    <a:pt x="345" y="38"/>
                  </a:cubicBezTo>
                  <a:cubicBezTo>
                    <a:pt x="345" y="38"/>
                    <a:pt x="345" y="39"/>
                    <a:pt x="344" y="39"/>
                  </a:cubicBezTo>
                  <a:cubicBezTo>
                    <a:pt x="344" y="39"/>
                    <a:pt x="344" y="39"/>
                    <a:pt x="344" y="40"/>
                  </a:cubicBezTo>
                  <a:cubicBezTo>
                    <a:pt x="344" y="41"/>
                    <a:pt x="344" y="41"/>
                    <a:pt x="343" y="41"/>
                  </a:cubicBezTo>
                  <a:cubicBezTo>
                    <a:pt x="342" y="41"/>
                    <a:pt x="342" y="42"/>
                    <a:pt x="341" y="42"/>
                  </a:cubicBezTo>
                  <a:cubicBezTo>
                    <a:pt x="341" y="42"/>
                    <a:pt x="341" y="42"/>
                    <a:pt x="340" y="42"/>
                  </a:cubicBezTo>
                  <a:cubicBezTo>
                    <a:pt x="340" y="42"/>
                    <a:pt x="339" y="42"/>
                    <a:pt x="339" y="42"/>
                  </a:cubicBezTo>
                  <a:cubicBezTo>
                    <a:pt x="338" y="42"/>
                    <a:pt x="338" y="42"/>
                    <a:pt x="337" y="42"/>
                  </a:cubicBezTo>
                  <a:cubicBezTo>
                    <a:pt x="337" y="42"/>
                    <a:pt x="336" y="42"/>
                    <a:pt x="336" y="42"/>
                  </a:cubicBezTo>
                  <a:cubicBezTo>
                    <a:pt x="336" y="42"/>
                    <a:pt x="336" y="41"/>
                    <a:pt x="335" y="41"/>
                  </a:cubicBezTo>
                  <a:cubicBezTo>
                    <a:pt x="335" y="41"/>
                    <a:pt x="334" y="41"/>
                    <a:pt x="334" y="41"/>
                  </a:cubicBezTo>
                  <a:cubicBezTo>
                    <a:pt x="334" y="41"/>
                    <a:pt x="333" y="42"/>
                    <a:pt x="332" y="41"/>
                  </a:cubicBezTo>
                  <a:cubicBezTo>
                    <a:pt x="332" y="41"/>
                    <a:pt x="332" y="41"/>
                    <a:pt x="332" y="41"/>
                  </a:cubicBezTo>
                  <a:cubicBezTo>
                    <a:pt x="332" y="41"/>
                    <a:pt x="331" y="41"/>
                    <a:pt x="331" y="41"/>
                  </a:cubicBezTo>
                  <a:cubicBezTo>
                    <a:pt x="331" y="41"/>
                    <a:pt x="331" y="41"/>
                    <a:pt x="331" y="41"/>
                  </a:cubicBezTo>
                  <a:cubicBezTo>
                    <a:pt x="331" y="40"/>
                    <a:pt x="331" y="40"/>
                    <a:pt x="330" y="41"/>
                  </a:cubicBezTo>
                  <a:cubicBezTo>
                    <a:pt x="330" y="40"/>
                    <a:pt x="330" y="40"/>
                    <a:pt x="330" y="40"/>
                  </a:cubicBezTo>
                  <a:cubicBezTo>
                    <a:pt x="330" y="40"/>
                    <a:pt x="330" y="41"/>
                    <a:pt x="330" y="42"/>
                  </a:cubicBezTo>
                  <a:cubicBezTo>
                    <a:pt x="330" y="42"/>
                    <a:pt x="330" y="42"/>
                    <a:pt x="330" y="42"/>
                  </a:cubicBezTo>
                  <a:cubicBezTo>
                    <a:pt x="330" y="43"/>
                    <a:pt x="330" y="43"/>
                    <a:pt x="330" y="43"/>
                  </a:cubicBezTo>
                  <a:cubicBezTo>
                    <a:pt x="330" y="44"/>
                    <a:pt x="331" y="45"/>
                    <a:pt x="331" y="46"/>
                  </a:cubicBezTo>
                  <a:cubicBezTo>
                    <a:pt x="331" y="47"/>
                    <a:pt x="331" y="47"/>
                    <a:pt x="331" y="48"/>
                  </a:cubicBezTo>
                  <a:cubicBezTo>
                    <a:pt x="331" y="49"/>
                    <a:pt x="331" y="50"/>
                    <a:pt x="331" y="51"/>
                  </a:cubicBezTo>
                  <a:cubicBezTo>
                    <a:pt x="331" y="52"/>
                    <a:pt x="331" y="53"/>
                    <a:pt x="331" y="53"/>
                  </a:cubicBezTo>
                  <a:cubicBezTo>
                    <a:pt x="331" y="54"/>
                    <a:pt x="331" y="55"/>
                    <a:pt x="331" y="55"/>
                  </a:cubicBezTo>
                  <a:cubicBezTo>
                    <a:pt x="331" y="56"/>
                    <a:pt x="332" y="57"/>
                    <a:pt x="332" y="58"/>
                  </a:cubicBezTo>
                  <a:cubicBezTo>
                    <a:pt x="331" y="59"/>
                    <a:pt x="331" y="59"/>
                    <a:pt x="331" y="59"/>
                  </a:cubicBezTo>
                  <a:cubicBezTo>
                    <a:pt x="331" y="59"/>
                    <a:pt x="331" y="59"/>
                    <a:pt x="331" y="60"/>
                  </a:cubicBezTo>
                  <a:cubicBezTo>
                    <a:pt x="331" y="60"/>
                    <a:pt x="332" y="60"/>
                    <a:pt x="333" y="60"/>
                  </a:cubicBezTo>
                  <a:cubicBezTo>
                    <a:pt x="334" y="61"/>
                    <a:pt x="334" y="61"/>
                    <a:pt x="335" y="61"/>
                  </a:cubicBezTo>
                  <a:cubicBezTo>
                    <a:pt x="335" y="62"/>
                    <a:pt x="335" y="62"/>
                    <a:pt x="335" y="62"/>
                  </a:cubicBezTo>
                  <a:cubicBezTo>
                    <a:pt x="336" y="62"/>
                    <a:pt x="336" y="62"/>
                    <a:pt x="336" y="62"/>
                  </a:cubicBezTo>
                  <a:cubicBezTo>
                    <a:pt x="336" y="62"/>
                    <a:pt x="336" y="62"/>
                    <a:pt x="337" y="62"/>
                  </a:cubicBezTo>
                  <a:cubicBezTo>
                    <a:pt x="337" y="62"/>
                    <a:pt x="337" y="62"/>
                    <a:pt x="337" y="61"/>
                  </a:cubicBezTo>
                  <a:cubicBezTo>
                    <a:pt x="337" y="61"/>
                    <a:pt x="338" y="60"/>
                    <a:pt x="339" y="60"/>
                  </a:cubicBezTo>
                  <a:cubicBezTo>
                    <a:pt x="340" y="60"/>
                    <a:pt x="341" y="61"/>
                    <a:pt x="342" y="61"/>
                  </a:cubicBezTo>
                  <a:cubicBezTo>
                    <a:pt x="343" y="61"/>
                    <a:pt x="343" y="61"/>
                    <a:pt x="343" y="61"/>
                  </a:cubicBezTo>
                  <a:cubicBezTo>
                    <a:pt x="344" y="61"/>
                    <a:pt x="344" y="61"/>
                    <a:pt x="344" y="61"/>
                  </a:cubicBezTo>
                  <a:cubicBezTo>
                    <a:pt x="344" y="61"/>
                    <a:pt x="344" y="61"/>
                    <a:pt x="344" y="61"/>
                  </a:cubicBezTo>
                  <a:cubicBezTo>
                    <a:pt x="345" y="61"/>
                    <a:pt x="345" y="61"/>
                    <a:pt x="345" y="62"/>
                  </a:cubicBezTo>
                  <a:cubicBezTo>
                    <a:pt x="346" y="62"/>
                    <a:pt x="346" y="62"/>
                    <a:pt x="346" y="62"/>
                  </a:cubicBezTo>
                  <a:cubicBezTo>
                    <a:pt x="347" y="62"/>
                    <a:pt x="348" y="63"/>
                    <a:pt x="348" y="63"/>
                  </a:cubicBezTo>
                  <a:cubicBezTo>
                    <a:pt x="348" y="62"/>
                    <a:pt x="348" y="61"/>
                    <a:pt x="348" y="61"/>
                  </a:cubicBezTo>
                  <a:cubicBezTo>
                    <a:pt x="349" y="61"/>
                    <a:pt x="348" y="60"/>
                    <a:pt x="349" y="60"/>
                  </a:cubicBezTo>
                  <a:cubicBezTo>
                    <a:pt x="349" y="60"/>
                    <a:pt x="349" y="60"/>
                    <a:pt x="349" y="60"/>
                  </a:cubicBezTo>
                  <a:cubicBezTo>
                    <a:pt x="349" y="60"/>
                    <a:pt x="349" y="59"/>
                    <a:pt x="350" y="59"/>
                  </a:cubicBezTo>
                  <a:cubicBezTo>
                    <a:pt x="350" y="58"/>
                    <a:pt x="352" y="58"/>
                    <a:pt x="353" y="58"/>
                  </a:cubicBezTo>
                  <a:cubicBezTo>
                    <a:pt x="353" y="58"/>
                    <a:pt x="353" y="59"/>
                    <a:pt x="354" y="59"/>
                  </a:cubicBezTo>
                  <a:cubicBezTo>
                    <a:pt x="354" y="59"/>
                    <a:pt x="355" y="59"/>
                    <a:pt x="355" y="60"/>
                  </a:cubicBezTo>
                  <a:cubicBezTo>
                    <a:pt x="357" y="60"/>
                    <a:pt x="358" y="60"/>
                    <a:pt x="359" y="61"/>
                  </a:cubicBezTo>
                  <a:cubicBezTo>
                    <a:pt x="359" y="61"/>
                    <a:pt x="360" y="61"/>
                    <a:pt x="360" y="61"/>
                  </a:cubicBezTo>
                  <a:cubicBezTo>
                    <a:pt x="360" y="62"/>
                    <a:pt x="361" y="62"/>
                    <a:pt x="361" y="62"/>
                  </a:cubicBezTo>
                  <a:cubicBezTo>
                    <a:pt x="362" y="63"/>
                    <a:pt x="362" y="63"/>
                    <a:pt x="363" y="63"/>
                  </a:cubicBezTo>
                  <a:cubicBezTo>
                    <a:pt x="363" y="63"/>
                    <a:pt x="363" y="63"/>
                    <a:pt x="364" y="64"/>
                  </a:cubicBezTo>
                  <a:cubicBezTo>
                    <a:pt x="364" y="64"/>
                    <a:pt x="364" y="64"/>
                    <a:pt x="365" y="64"/>
                  </a:cubicBezTo>
                  <a:cubicBezTo>
                    <a:pt x="365" y="64"/>
                    <a:pt x="365" y="64"/>
                    <a:pt x="365" y="64"/>
                  </a:cubicBezTo>
                  <a:cubicBezTo>
                    <a:pt x="365" y="65"/>
                    <a:pt x="366" y="65"/>
                    <a:pt x="366" y="65"/>
                  </a:cubicBezTo>
                  <a:cubicBezTo>
                    <a:pt x="366" y="65"/>
                    <a:pt x="367" y="66"/>
                    <a:pt x="367" y="66"/>
                  </a:cubicBezTo>
                  <a:cubicBezTo>
                    <a:pt x="368" y="66"/>
                    <a:pt x="368" y="66"/>
                    <a:pt x="368" y="66"/>
                  </a:cubicBezTo>
                  <a:cubicBezTo>
                    <a:pt x="369" y="66"/>
                    <a:pt x="369" y="67"/>
                    <a:pt x="370" y="67"/>
                  </a:cubicBezTo>
                  <a:cubicBezTo>
                    <a:pt x="370" y="67"/>
                    <a:pt x="371" y="67"/>
                    <a:pt x="371" y="67"/>
                  </a:cubicBezTo>
                  <a:cubicBezTo>
                    <a:pt x="372" y="68"/>
                    <a:pt x="373" y="68"/>
                    <a:pt x="373" y="68"/>
                  </a:cubicBezTo>
                  <a:cubicBezTo>
                    <a:pt x="374" y="69"/>
                    <a:pt x="374" y="69"/>
                    <a:pt x="375" y="70"/>
                  </a:cubicBezTo>
                  <a:cubicBezTo>
                    <a:pt x="375" y="70"/>
                    <a:pt x="375" y="71"/>
                    <a:pt x="375" y="71"/>
                  </a:cubicBezTo>
                  <a:cubicBezTo>
                    <a:pt x="375" y="71"/>
                    <a:pt x="376" y="71"/>
                    <a:pt x="375" y="72"/>
                  </a:cubicBezTo>
                  <a:cubicBezTo>
                    <a:pt x="375" y="72"/>
                    <a:pt x="375" y="72"/>
                    <a:pt x="374" y="72"/>
                  </a:cubicBezTo>
                  <a:cubicBezTo>
                    <a:pt x="374" y="73"/>
                    <a:pt x="374" y="73"/>
                    <a:pt x="374" y="73"/>
                  </a:cubicBezTo>
                  <a:cubicBezTo>
                    <a:pt x="373" y="74"/>
                    <a:pt x="372" y="74"/>
                    <a:pt x="372" y="74"/>
                  </a:cubicBezTo>
                  <a:cubicBezTo>
                    <a:pt x="371" y="73"/>
                    <a:pt x="370" y="73"/>
                    <a:pt x="370" y="72"/>
                  </a:cubicBezTo>
                  <a:cubicBezTo>
                    <a:pt x="370" y="72"/>
                    <a:pt x="369" y="72"/>
                    <a:pt x="369" y="72"/>
                  </a:cubicBezTo>
                  <a:cubicBezTo>
                    <a:pt x="369" y="72"/>
                    <a:pt x="369" y="72"/>
                    <a:pt x="369" y="72"/>
                  </a:cubicBezTo>
                  <a:cubicBezTo>
                    <a:pt x="368" y="72"/>
                    <a:pt x="366" y="72"/>
                    <a:pt x="366" y="72"/>
                  </a:cubicBezTo>
                  <a:cubicBezTo>
                    <a:pt x="364" y="72"/>
                    <a:pt x="363" y="72"/>
                    <a:pt x="361" y="73"/>
                  </a:cubicBezTo>
                  <a:cubicBezTo>
                    <a:pt x="361" y="73"/>
                    <a:pt x="361" y="73"/>
                    <a:pt x="360" y="73"/>
                  </a:cubicBezTo>
                  <a:cubicBezTo>
                    <a:pt x="360" y="73"/>
                    <a:pt x="359" y="73"/>
                    <a:pt x="359" y="73"/>
                  </a:cubicBezTo>
                  <a:cubicBezTo>
                    <a:pt x="358" y="73"/>
                    <a:pt x="358" y="73"/>
                    <a:pt x="358" y="73"/>
                  </a:cubicBezTo>
                  <a:cubicBezTo>
                    <a:pt x="357" y="74"/>
                    <a:pt x="357" y="73"/>
                    <a:pt x="357" y="74"/>
                  </a:cubicBezTo>
                  <a:cubicBezTo>
                    <a:pt x="356" y="74"/>
                    <a:pt x="356" y="74"/>
                    <a:pt x="355" y="74"/>
                  </a:cubicBezTo>
                  <a:cubicBezTo>
                    <a:pt x="355" y="74"/>
                    <a:pt x="354" y="74"/>
                    <a:pt x="354" y="75"/>
                  </a:cubicBezTo>
                  <a:cubicBezTo>
                    <a:pt x="354" y="75"/>
                    <a:pt x="353" y="76"/>
                    <a:pt x="354" y="76"/>
                  </a:cubicBezTo>
                  <a:cubicBezTo>
                    <a:pt x="353" y="76"/>
                    <a:pt x="353" y="76"/>
                    <a:pt x="353" y="76"/>
                  </a:cubicBezTo>
                  <a:cubicBezTo>
                    <a:pt x="353" y="76"/>
                    <a:pt x="352" y="77"/>
                    <a:pt x="352" y="77"/>
                  </a:cubicBezTo>
                  <a:cubicBezTo>
                    <a:pt x="352" y="76"/>
                    <a:pt x="352" y="76"/>
                    <a:pt x="352" y="76"/>
                  </a:cubicBezTo>
                  <a:cubicBezTo>
                    <a:pt x="352" y="76"/>
                    <a:pt x="351" y="76"/>
                    <a:pt x="351" y="76"/>
                  </a:cubicBezTo>
                  <a:cubicBezTo>
                    <a:pt x="351" y="76"/>
                    <a:pt x="352" y="77"/>
                    <a:pt x="351" y="77"/>
                  </a:cubicBezTo>
                  <a:cubicBezTo>
                    <a:pt x="351" y="78"/>
                    <a:pt x="350" y="78"/>
                    <a:pt x="350" y="79"/>
                  </a:cubicBezTo>
                  <a:cubicBezTo>
                    <a:pt x="350" y="79"/>
                    <a:pt x="349" y="79"/>
                    <a:pt x="349" y="79"/>
                  </a:cubicBezTo>
                  <a:cubicBezTo>
                    <a:pt x="348" y="79"/>
                    <a:pt x="348" y="80"/>
                    <a:pt x="348" y="81"/>
                  </a:cubicBezTo>
                  <a:cubicBezTo>
                    <a:pt x="348" y="81"/>
                    <a:pt x="348" y="81"/>
                    <a:pt x="348" y="82"/>
                  </a:cubicBezTo>
                  <a:cubicBezTo>
                    <a:pt x="348" y="82"/>
                    <a:pt x="348" y="83"/>
                    <a:pt x="348" y="83"/>
                  </a:cubicBezTo>
                  <a:cubicBezTo>
                    <a:pt x="348" y="84"/>
                    <a:pt x="348" y="85"/>
                    <a:pt x="347" y="85"/>
                  </a:cubicBezTo>
                  <a:cubicBezTo>
                    <a:pt x="347" y="85"/>
                    <a:pt x="347" y="85"/>
                    <a:pt x="347" y="85"/>
                  </a:cubicBezTo>
                  <a:cubicBezTo>
                    <a:pt x="346" y="86"/>
                    <a:pt x="346" y="86"/>
                    <a:pt x="346" y="86"/>
                  </a:cubicBezTo>
                  <a:cubicBezTo>
                    <a:pt x="345" y="86"/>
                    <a:pt x="345" y="86"/>
                    <a:pt x="344" y="86"/>
                  </a:cubicBezTo>
                  <a:cubicBezTo>
                    <a:pt x="344" y="86"/>
                    <a:pt x="343" y="86"/>
                    <a:pt x="343" y="86"/>
                  </a:cubicBezTo>
                  <a:cubicBezTo>
                    <a:pt x="342" y="86"/>
                    <a:pt x="340" y="86"/>
                    <a:pt x="339" y="86"/>
                  </a:cubicBezTo>
                  <a:cubicBezTo>
                    <a:pt x="339" y="87"/>
                    <a:pt x="339" y="87"/>
                    <a:pt x="338" y="87"/>
                  </a:cubicBezTo>
                  <a:cubicBezTo>
                    <a:pt x="338" y="88"/>
                    <a:pt x="337" y="88"/>
                    <a:pt x="337" y="89"/>
                  </a:cubicBezTo>
                  <a:cubicBezTo>
                    <a:pt x="337" y="89"/>
                    <a:pt x="336" y="90"/>
                    <a:pt x="336" y="90"/>
                  </a:cubicBezTo>
                  <a:cubicBezTo>
                    <a:pt x="335" y="90"/>
                    <a:pt x="335" y="91"/>
                    <a:pt x="334" y="91"/>
                  </a:cubicBezTo>
                  <a:cubicBezTo>
                    <a:pt x="334" y="91"/>
                    <a:pt x="334" y="91"/>
                    <a:pt x="333" y="91"/>
                  </a:cubicBezTo>
                  <a:cubicBezTo>
                    <a:pt x="333" y="91"/>
                    <a:pt x="333" y="90"/>
                    <a:pt x="333" y="90"/>
                  </a:cubicBezTo>
                  <a:cubicBezTo>
                    <a:pt x="333" y="90"/>
                    <a:pt x="333" y="90"/>
                    <a:pt x="332" y="91"/>
                  </a:cubicBezTo>
                  <a:cubicBezTo>
                    <a:pt x="332" y="91"/>
                    <a:pt x="332" y="91"/>
                    <a:pt x="331" y="91"/>
                  </a:cubicBezTo>
                  <a:cubicBezTo>
                    <a:pt x="331" y="91"/>
                    <a:pt x="330" y="91"/>
                    <a:pt x="330" y="91"/>
                  </a:cubicBezTo>
                  <a:cubicBezTo>
                    <a:pt x="329" y="92"/>
                    <a:pt x="329" y="92"/>
                    <a:pt x="328" y="92"/>
                  </a:cubicBezTo>
                  <a:cubicBezTo>
                    <a:pt x="328" y="92"/>
                    <a:pt x="327" y="92"/>
                    <a:pt x="327" y="92"/>
                  </a:cubicBezTo>
                  <a:cubicBezTo>
                    <a:pt x="326" y="92"/>
                    <a:pt x="326" y="92"/>
                    <a:pt x="326" y="92"/>
                  </a:cubicBezTo>
                  <a:cubicBezTo>
                    <a:pt x="325" y="92"/>
                    <a:pt x="325" y="92"/>
                    <a:pt x="325" y="92"/>
                  </a:cubicBezTo>
                  <a:cubicBezTo>
                    <a:pt x="325" y="92"/>
                    <a:pt x="324" y="92"/>
                    <a:pt x="324" y="92"/>
                  </a:cubicBezTo>
                  <a:cubicBezTo>
                    <a:pt x="324" y="92"/>
                    <a:pt x="324" y="92"/>
                    <a:pt x="323" y="91"/>
                  </a:cubicBezTo>
                  <a:cubicBezTo>
                    <a:pt x="323" y="91"/>
                    <a:pt x="323" y="91"/>
                    <a:pt x="323" y="91"/>
                  </a:cubicBezTo>
                  <a:cubicBezTo>
                    <a:pt x="322" y="91"/>
                    <a:pt x="322" y="91"/>
                    <a:pt x="322" y="91"/>
                  </a:cubicBezTo>
                  <a:cubicBezTo>
                    <a:pt x="321" y="90"/>
                    <a:pt x="321" y="90"/>
                    <a:pt x="321" y="90"/>
                  </a:cubicBezTo>
                  <a:cubicBezTo>
                    <a:pt x="320" y="90"/>
                    <a:pt x="320" y="90"/>
                    <a:pt x="320" y="90"/>
                  </a:cubicBezTo>
                  <a:cubicBezTo>
                    <a:pt x="319" y="90"/>
                    <a:pt x="319" y="90"/>
                    <a:pt x="319" y="90"/>
                  </a:cubicBezTo>
                  <a:cubicBezTo>
                    <a:pt x="318" y="90"/>
                    <a:pt x="318" y="90"/>
                    <a:pt x="318" y="90"/>
                  </a:cubicBezTo>
                  <a:cubicBezTo>
                    <a:pt x="317" y="90"/>
                    <a:pt x="317" y="90"/>
                    <a:pt x="316" y="90"/>
                  </a:cubicBezTo>
                  <a:cubicBezTo>
                    <a:pt x="316" y="90"/>
                    <a:pt x="315" y="90"/>
                    <a:pt x="315" y="91"/>
                  </a:cubicBezTo>
                  <a:cubicBezTo>
                    <a:pt x="315" y="91"/>
                    <a:pt x="315" y="91"/>
                    <a:pt x="315" y="92"/>
                  </a:cubicBezTo>
                  <a:cubicBezTo>
                    <a:pt x="315" y="92"/>
                    <a:pt x="315" y="93"/>
                    <a:pt x="315" y="93"/>
                  </a:cubicBezTo>
                  <a:cubicBezTo>
                    <a:pt x="315" y="94"/>
                    <a:pt x="316" y="95"/>
                    <a:pt x="316" y="95"/>
                  </a:cubicBezTo>
                  <a:cubicBezTo>
                    <a:pt x="317" y="96"/>
                    <a:pt x="317" y="96"/>
                    <a:pt x="317" y="96"/>
                  </a:cubicBezTo>
                  <a:cubicBezTo>
                    <a:pt x="317" y="97"/>
                    <a:pt x="317" y="97"/>
                    <a:pt x="318" y="97"/>
                  </a:cubicBezTo>
                  <a:cubicBezTo>
                    <a:pt x="318" y="97"/>
                    <a:pt x="318" y="97"/>
                    <a:pt x="318" y="98"/>
                  </a:cubicBezTo>
                  <a:cubicBezTo>
                    <a:pt x="319" y="98"/>
                    <a:pt x="319" y="98"/>
                    <a:pt x="319" y="98"/>
                  </a:cubicBezTo>
                  <a:cubicBezTo>
                    <a:pt x="320" y="99"/>
                    <a:pt x="321" y="99"/>
                    <a:pt x="321" y="100"/>
                  </a:cubicBezTo>
                  <a:cubicBezTo>
                    <a:pt x="322" y="100"/>
                    <a:pt x="322" y="100"/>
                    <a:pt x="322" y="101"/>
                  </a:cubicBezTo>
                  <a:cubicBezTo>
                    <a:pt x="323" y="101"/>
                    <a:pt x="324" y="102"/>
                    <a:pt x="324" y="102"/>
                  </a:cubicBezTo>
                  <a:cubicBezTo>
                    <a:pt x="325" y="102"/>
                    <a:pt x="325" y="103"/>
                    <a:pt x="325" y="103"/>
                  </a:cubicBezTo>
                  <a:cubicBezTo>
                    <a:pt x="326" y="103"/>
                    <a:pt x="326" y="104"/>
                    <a:pt x="326" y="104"/>
                  </a:cubicBezTo>
                  <a:cubicBezTo>
                    <a:pt x="326" y="105"/>
                    <a:pt x="325" y="105"/>
                    <a:pt x="325" y="105"/>
                  </a:cubicBezTo>
                  <a:cubicBezTo>
                    <a:pt x="324" y="105"/>
                    <a:pt x="324" y="106"/>
                    <a:pt x="323" y="106"/>
                  </a:cubicBezTo>
                  <a:cubicBezTo>
                    <a:pt x="323" y="106"/>
                    <a:pt x="323" y="106"/>
                    <a:pt x="322" y="107"/>
                  </a:cubicBezTo>
                  <a:cubicBezTo>
                    <a:pt x="321" y="107"/>
                    <a:pt x="321" y="107"/>
                    <a:pt x="320" y="107"/>
                  </a:cubicBezTo>
                  <a:cubicBezTo>
                    <a:pt x="320" y="107"/>
                    <a:pt x="319" y="107"/>
                    <a:pt x="318" y="108"/>
                  </a:cubicBezTo>
                  <a:cubicBezTo>
                    <a:pt x="318" y="108"/>
                    <a:pt x="318" y="108"/>
                    <a:pt x="318" y="108"/>
                  </a:cubicBezTo>
                  <a:cubicBezTo>
                    <a:pt x="318" y="108"/>
                    <a:pt x="318" y="108"/>
                    <a:pt x="318" y="108"/>
                  </a:cubicBezTo>
                  <a:cubicBezTo>
                    <a:pt x="318" y="109"/>
                    <a:pt x="318" y="109"/>
                    <a:pt x="318" y="109"/>
                  </a:cubicBezTo>
                  <a:cubicBezTo>
                    <a:pt x="318" y="110"/>
                    <a:pt x="318" y="110"/>
                    <a:pt x="318" y="110"/>
                  </a:cubicBezTo>
                  <a:cubicBezTo>
                    <a:pt x="317" y="110"/>
                    <a:pt x="317" y="110"/>
                    <a:pt x="317" y="111"/>
                  </a:cubicBezTo>
                  <a:cubicBezTo>
                    <a:pt x="317" y="111"/>
                    <a:pt x="316" y="112"/>
                    <a:pt x="315" y="112"/>
                  </a:cubicBezTo>
                  <a:cubicBezTo>
                    <a:pt x="315" y="112"/>
                    <a:pt x="314" y="113"/>
                    <a:pt x="313" y="114"/>
                  </a:cubicBezTo>
                  <a:cubicBezTo>
                    <a:pt x="313" y="115"/>
                    <a:pt x="312" y="115"/>
                    <a:pt x="311" y="116"/>
                  </a:cubicBezTo>
                  <a:cubicBezTo>
                    <a:pt x="310" y="117"/>
                    <a:pt x="310" y="117"/>
                    <a:pt x="309" y="117"/>
                  </a:cubicBezTo>
                  <a:cubicBezTo>
                    <a:pt x="309" y="118"/>
                    <a:pt x="308" y="118"/>
                    <a:pt x="307" y="118"/>
                  </a:cubicBezTo>
                  <a:cubicBezTo>
                    <a:pt x="305" y="119"/>
                    <a:pt x="303" y="119"/>
                    <a:pt x="302" y="120"/>
                  </a:cubicBezTo>
                  <a:cubicBezTo>
                    <a:pt x="301" y="120"/>
                    <a:pt x="299" y="120"/>
                    <a:pt x="298" y="120"/>
                  </a:cubicBezTo>
                  <a:cubicBezTo>
                    <a:pt x="297" y="120"/>
                    <a:pt x="297" y="120"/>
                    <a:pt x="296" y="120"/>
                  </a:cubicBezTo>
                  <a:cubicBezTo>
                    <a:pt x="295" y="120"/>
                    <a:pt x="294" y="120"/>
                    <a:pt x="294" y="120"/>
                  </a:cubicBezTo>
                  <a:cubicBezTo>
                    <a:pt x="293" y="120"/>
                    <a:pt x="292" y="120"/>
                    <a:pt x="292" y="120"/>
                  </a:cubicBezTo>
                  <a:cubicBezTo>
                    <a:pt x="291" y="121"/>
                    <a:pt x="290" y="121"/>
                    <a:pt x="289" y="121"/>
                  </a:cubicBezTo>
                  <a:cubicBezTo>
                    <a:pt x="289" y="121"/>
                    <a:pt x="288" y="120"/>
                    <a:pt x="288" y="121"/>
                  </a:cubicBezTo>
                  <a:cubicBezTo>
                    <a:pt x="288" y="121"/>
                    <a:pt x="286" y="121"/>
                    <a:pt x="286" y="121"/>
                  </a:cubicBezTo>
                  <a:cubicBezTo>
                    <a:pt x="285" y="121"/>
                    <a:pt x="283" y="121"/>
                    <a:pt x="283" y="122"/>
                  </a:cubicBezTo>
                  <a:cubicBezTo>
                    <a:pt x="282" y="122"/>
                    <a:pt x="281" y="122"/>
                    <a:pt x="281" y="123"/>
                  </a:cubicBezTo>
                  <a:cubicBezTo>
                    <a:pt x="280" y="123"/>
                    <a:pt x="279" y="123"/>
                    <a:pt x="279" y="124"/>
                  </a:cubicBezTo>
                  <a:cubicBezTo>
                    <a:pt x="278" y="124"/>
                    <a:pt x="278" y="124"/>
                    <a:pt x="278" y="124"/>
                  </a:cubicBezTo>
                  <a:cubicBezTo>
                    <a:pt x="277" y="125"/>
                    <a:pt x="277" y="126"/>
                    <a:pt x="276" y="126"/>
                  </a:cubicBezTo>
                  <a:cubicBezTo>
                    <a:pt x="276" y="126"/>
                    <a:pt x="276" y="126"/>
                    <a:pt x="275" y="127"/>
                  </a:cubicBezTo>
                  <a:cubicBezTo>
                    <a:pt x="275" y="127"/>
                    <a:pt x="275" y="127"/>
                    <a:pt x="275" y="127"/>
                  </a:cubicBezTo>
                  <a:cubicBezTo>
                    <a:pt x="274" y="128"/>
                    <a:pt x="273" y="128"/>
                    <a:pt x="273" y="128"/>
                  </a:cubicBezTo>
                  <a:cubicBezTo>
                    <a:pt x="272" y="128"/>
                    <a:pt x="272" y="128"/>
                    <a:pt x="272" y="128"/>
                  </a:cubicBezTo>
                  <a:cubicBezTo>
                    <a:pt x="272" y="128"/>
                    <a:pt x="271" y="128"/>
                    <a:pt x="271" y="128"/>
                  </a:cubicBezTo>
                  <a:cubicBezTo>
                    <a:pt x="270" y="128"/>
                    <a:pt x="269" y="128"/>
                    <a:pt x="269" y="128"/>
                  </a:cubicBezTo>
                  <a:cubicBezTo>
                    <a:pt x="268" y="128"/>
                    <a:pt x="268" y="127"/>
                    <a:pt x="268" y="127"/>
                  </a:cubicBezTo>
                  <a:cubicBezTo>
                    <a:pt x="268" y="127"/>
                    <a:pt x="268" y="127"/>
                    <a:pt x="268" y="126"/>
                  </a:cubicBezTo>
                  <a:cubicBezTo>
                    <a:pt x="268" y="126"/>
                    <a:pt x="267" y="126"/>
                    <a:pt x="267" y="126"/>
                  </a:cubicBezTo>
                  <a:cubicBezTo>
                    <a:pt x="267" y="125"/>
                    <a:pt x="266" y="125"/>
                    <a:pt x="266" y="125"/>
                  </a:cubicBezTo>
                  <a:cubicBezTo>
                    <a:pt x="265" y="124"/>
                    <a:pt x="265" y="124"/>
                    <a:pt x="264" y="125"/>
                  </a:cubicBezTo>
                  <a:cubicBezTo>
                    <a:pt x="264" y="125"/>
                    <a:pt x="263" y="125"/>
                    <a:pt x="262" y="125"/>
                  </a:cubicBezTo>
                  <a:cubicBezTo>
                    <a:pt x="262" y="125"/>
                    <a:pt x="261" y="125"/>
                    <a:pt x="261" y="125"/>
                  </a:cubicBezTo>
                  <a:cubicBezTo>
                    <a:pt x="260" y="125"/>
                    <a:pt x="259" y="126"/>
                    <a:pt x="258" y="126"/>
                  </a:cubicBezTo>
                  <a:cubicBezTo>
                    <a:pt x="257" y="126"/>
                    <a:pt x="257" y="126"/>
                    <a:pt x="256" y="126"/>
                  </a:cubicBezTo>
                  <a:cubicBezTo>
                    <a:pt x="256" y="126"/>
                    <a:pt x="256" y="126"/>
                    <a:pt x="255" y="125"/>
                  </a:cubicBezTo>
                  <a:cubicBezTo>
                    <a:pt x="255" y="125"/>
                    <a:pt x="255" y="125"/>
                    <a:pt x="255" y="125"/>
                  </a:cubicBezTo>
                  <a:cubicBezTo>
                    <a:pt x="255" y="125"/>
                    <a:pt x="255" y="124"/>
                    <a:pt x="255" y="124"/>
                  </a:cubicBezTo>
                  <a:cubicBezTo>
                    <a:pt x="254" y="124"/>
                    <a:pt x="254" y="124"/>
                    <a:pt x="254" y="123"/>
                  </a:cubicBezTo>
                  <a:cubicBezTo>
                    <a:pt x="254" y="123"/>
                    <a:pt x="253" y="123"/>
                    <a:pt x="253" y="123"/>
                  </a:cubicBezTo>
                  <a:cubicBezTo>
                    <a:pt x="252" y="123"/>
                    <a:pt x="252" y="122"/>
                    <a:pt x="251" y="122"/>
                  </a:cubicBezTo>
                  <a:cubicBezTo>
                    <a:pt x="250" y="121"/>
                    <a:pt x="250" y="121"/>
                    <a:pt x="249" y="121"/>
                  </a:cubicBezTo>
                  <a:cubicBezTo>
                    <a:pt x="248" y="121"/>
                    <a:pt x="247" y="121"/>
                    <a:pt x="247" y="121"/>
                  </a:cubicBezTo>
                  <a:cubicBezTo>
                    <a:pt x="245" y="121"/>
                    <a:pt x="244" y="121"/>
                    <a:pt x="243" y="121"/>
                  </a:cubicBezTo>
                  <a:cubicBezTo>
                    <a:pt x="242" y="121"/>
                    <a:pt x="242" y="121"/>
                    <a:pt x="241" y="120"/>
                  </a:cubicBezTo>
                  <a:cubicBezTo>
                    <a:pt x="241" y="120"/>
                    <a:pt x="241" y="120"/>
                    <a:pt x="241" y="120"/>
                  </a:cubicBezTo>
                  <a:cubicBezTo>
                    <a:pt x="241" y="120"/>
                    <a:pt x="241" y="120"/>
                    <a:pt x="240" y="120"/>
                  </a:cubicBezTo>
                  <a:cubicBezTo>
                    <a:pt x="240" y="119"/>
                    <a:pt x="240" y="119"/>
                    <a:pt x="240" y="119"/>
                  </a:cubicBezTo>
                  <a:cubicBezTo>
                    <a:pt x="239" y="119"/>
                    <a:pt x="239" y="119"/>
                    <a:pt x="239" y="119"/>
                  </a:cubicBezTo>
                  <a:cubicBezTo>
                    <a:pt x="239" y="119"/>
                    <a:pt x="239" y="118"/>
                    <a:pt x="239" y="118"/>
                  </a:cubicBezTo>
                  <a:cubicBezTo>
                    <a:pt x="238" y="118"/>
                    <a:pt x="238" y="118"/>
                    <a:pt x="238" y="118"/>
                  </a:cubicBezTo>
                  <a:cubicBezTo>
                    <a:pt x="238" y="118"/>
                    <a:pt x="238" y="118"/>
                    <a:pt x="238" y="118"/>
                  </a:cubicBezTo>
                  <a:cubicBezTo>
                    <a:pt x="237" y="118"/>
                    <a:pt x="237" y="118"/>
                    <a:pt x="237" y="118"/>
                  </a:cubicBezTo>
                  <a:cubicBezTo>
                    <a:pt x="237" y="117"/>
                    <a:pt x="237" y="117"/>
                    <a:pt x="237" y="117"/>
                  </a:cubicBezTo>
                  <a:cubicBezTo>
                    <a:pt x="237" y="117"/>
                    <a:pt x="236" y="117"/>
                    <a:pt x="236" y="117"/>
                  </a:cubicBezTo>
                  <a:cubicBezTo>
                    <a:pt x="236" y="117"/>
                    <a:pt x="236" y="117"/>
                    <a:pt x="236" y="117"/>
                  </a:cubicBezTo>
                  <a:cubicBezTo>
                    <a:pt x="235" y="117"/>
                    <a:pt x="235" y="117"/>
                    <a:pt x="235" y="117"/>
                  </a:cubicBezTo>
                  <a:cubicBezTo>
                    <a:pt x="234" y="116"/>
                    <a:pt x="234" y="116"/>
                    <a:pt x="234" y="116"/>
                  </a:cubicBezTo>
                  <a:cubicBezTo>
                    <a:pt x="234" y="116"/>
                    <a:pt x="233" y="116"/>
                    <a:pt x="233" y="116"/>
                  </a:cubicBezTo>
                  <a:cubicBezTo>
                    <a:pt x="233" y="116"/>
                    <a:pt x="232" y="115"/>
                    <a:pt x="232" y="115"/>
                  </a:cubicBezTo>
                  <a:cubicBezTo>
                    <a:pt x="232" y="115"/>
                    <a:pt x="231" y="115"/>
                    <a:pt x="230" y="115"/>
                  </a:cubicBezTo>
                  <a:cubicBezTo>
                    <a:pt x="230" y="115"/>
                    <a:pt x="229" y="115"/>
                    <a:pt x="229" y="115"/>
                  </a:cubicBezTo>
                  <a:cubicBezTo>
                    <a:pt x="228" y="115"/>
                    <a:pt x="227" y="115"/>
                    <a:pt x="226" y="115"/>
                  </a:cubicBezTo>
                  <a:cubicBezTo>
                    <a:pt x="226" y="115"/>
                    <a:pt x="225" y="116"/>
                    <a:pt x="224" y="116"/>
                  </a:cubicBezTo>
                  <a:cubicBezTo>
                    <a:pt x="223" y="116"/>
                    <a:pt x="223" y="116"/>
                    <a:pt x="222" y="116"/>
                  </a:cubicBezTo>
                  <a:cubicBezTo>
                    <a:pt x="222" y="116"/>
                    <a:pt x="221" y="116"/>
                    <a:pt x="221" y="116"/>
                  </a:cubicBezTo>
                  <a:cubicBezTo>
                    <a:pt x="221" y="116"/>
                    <a:pt x="220" y="116"/>
                    <a:pt x="220" y="116"/>
                  </a:cubicBezTo>
                  <a:cubicBezTo>
                    <a:pt x="219" y="116"/>
                    <a:pt x="219" y="117"/>
                    <a:pt x="218" y="117"/>
                  </a:cubicBezTo>
                  <a:cubicBezTo>
                    <a:pt x="217" y="117"/>
                    <a:pt x="216" y="117"/>
                    <a:pt x="215" y="117"/>
                  </a:cubicBezTo>
                  <a:cubicBezTo>
                    <a:pt x="215" y="117"/>
                    <a:pt x="214" y="117"/>
                    <a:pt x="213" y="117"/>
                  </a:cubicBezTo>
                  <a:cubicBezTo>
                    <a:pt x="212" y="117"/>
                    <a:pt x="211" y="117"/>
                    <a:pt x="211" y="117"/>
                  </a:cubicBezTo>
                  <a:cubicBezTo>
                    <a:pt x="210" y="117"/>
                    <a:pt x="210" y="117"/>
                    <a:pt x="209" y="117"/>
                  </a:cubicBezTo>
                  <a:cubicBezTo>
                    <a:pt x="208" y="117"/>
                    <a:pt x="208" y="117"/>
                    <a:pt x="208" y="117"/>
                  </a:cubicBezTo>
                  <a:cubicBezTo>
                    <a:pt x="207" y="116"/>
                    <a:pt x="206" y="116"/>
                    <a:pt x="205" y="116"/>
                  </a:cubicBezTo>
                  <a:cubicBezTo>
                    <a:pt x="204" y="116"/>
                    <a:pt x="203" y="116"/>
                    <a:pt x="203" y="116"/>
                  </a:cubicBezTo>
                  <a:cubicBezTo>
                    <a:pt x="202" y="116"/>
                    <a:pt x="202" y="116"/>
                    <a:pt x="202" y="116"/>
                  </a:cubicBezTo>
                  <a:cubicBezTo>
                    <a:pt x="201" y="116"/>
                    <a:pt x="201" y="115"/>
                    <a:pt x="200" y="115"/>
                  </a:cubicBezTo>
                  <a:cubicBezTo>
                    <a:pt x="199" y="115"/>
                    <a:pt x="197" y="115"/>
                    <a:pt x="196" y="115"/>
                  </a:cubicBezTo>
                  <a:cubicBezTo>
                    <a:pt x="195" y="115"/>
                    <a:pt x="194" y="115"/>
                    <a:pt x="193" y="115"/>
                  </a:cubicBezTo>
                  <a:cubicBezTo>
                    <a:pt x="193" y="115"/>
                    <a:pt x="193" y="115"/>
                    <a:pt x="193" y="115"/>
                  </a:cubicBezTo>
                  <a:cubicBezTo>
                    <a:pt x="192" y="115"/>
                    <a:pt x="192" y="115"/>
                    <a:pt x="192" y="115"/>
                  </a:cubicBezTo>
                  <a:cubicBezTo>
                    <a:pt x="192" y="115"/>
                    <a:pt x="192" y="115"/>
                    <a:pt x="191" y="115"/>
                  </a:cubicBezTo>
                  <a:cubicBezTo>
                    <a:pt x="191" y="115"/>
                    <a:pt x="191" y="114"/>
                    <a:pt x="190" y="114"/>
                  </a:cubicBezTo>
                  <a:cubicBezTo>
                    <a:pt x="190" y="114"/>
                    <a:pt x="190" y="115"/>
                    <a:pt x="190" y="114"/>
                  </a:cubicBezTo>
                  <a:cubicBezTo>
                    <a:pt x="189" y="114"/>
                    <a:pt x="189" y="114"/>
                    <a:pt x="189" y="114"/>
                  </a:cubicBezTo>
                  <a:cubicBezTo>
                    <a:pt x="189" y="114"/>
                    <a:pt x="188" y="114"/>
                    <a:pt x="188" y="114"/>
                  </a:cubicBezTo>
                  <a:cubicBezTo>
                    <a:pt x="187" y="114"/>
                    <a:pt x="187" y="113"/>
                    <a:pt x="187" y="112"/>
                  </a:cubicBezTo>
                  <a:cubicBezTo>
                    <a:pt x="186" y="112"/>
                    <a:pt x="186" y="111"/>
                    <a:pt x="186" y="111"/>
                  </a:cubicBezTo>
                  <a:cubicBezTo>
                    <a:pt x="185" y="110"/>
                    <a:pt x="185" y="110"/>
                    <a:pt x="184" y="110"/>
                  </a:cubicBezTo>
                  <a:cubicBezTo>
                    <a:pt x="184" y="109"/>
                    <a:pt x="183" y="108"/>
                    <a:pt x="182" y="108"/>
                  </a:cubicBezTo>
                  <a:cubicBezTo>
                    <a:pt x="182" y="108"/>
                    <a:pt x="182" y="107"/>
                    <a:pt x="182" y="107"/>
                  </a:cubicBezTo>
                  <a:cubicBezTo>
                    <a:pt x="181" y="107"/>
                    <a:pt x="181" y="107"/>
                    <a:pt x="181" y="106"/>
                  </a:cubicBezTo>
                  <a:cubicBezTo>
                    <a:pt x="181" y="106"/>
                    <a:pt x="181" y="106"/>
                    <a:pt x="181" y="106"/>
                  </a:cubicBezTo>
                  <a:cubicBezTo>
                    <a:pt x="181" y="106"/>
                    <a:pt x="181" y="106"/>
                    <a:pt x="181" y="106"/>
                  </a:cubicBezTo>
                  <a:cubicBezTo>
                    <a:pt x="181" y="105"/>
                    <a:pt x="180" y="105"/>
                    <a:pt x="180" y="105"/>
                  </a:cubicBezTo>
                  <a:cubicBezTo>
                    <a:pt x="180" y="104"/>
                    <a:pt x="179" y="104"/>
                    <a:pt x="179" y="103"/>
                  </a:cubicBezTo>
                  <a:cubicBezTo>
                    <a:pt x="178" y="103"/>
                    <a:pt x="178" y="103"/>
                    <a:pt x="178" y="103"/>
                  </a:cubicBezTo>
                  <a:cubicBezTo>
                    <a:pt x="177" y="102"/>
                    <a:pt x="177" y="102"/>
                    <a:pt x="177" y="102"/>
                  </a:cubicBezTo>
                  <a:cubicBezTo>
                    <a:pt x="177" y="102"/>
                    <a:pt x="177" y="102"/>
                    <a:pt x="177" y="102"/>
                  </a:cubicBezTo>
                  <a:cubicBezTo>
                    <a:pt x="176" y="102"/>
                    <a:pt x="176" y="102"/>
                    <a:pt x="176" y="101"/>
                  </a:cubicBezTo>
                  <a:cubicBezTo>
                    <a:pt x="176" y="101"/>
                    <a:pt x="175" y="101"/>
                    <a:pt x="175" y="101"/>
                  </a:cubicBezTo>
                  <a:cubicBezTo>
                    <a:pt x="175" y="100"/>
                    <a:pt x="174" y="100"/>
                    <a:pt x="174" y="99"/>
                  </a:cubicBezTo>
                  <a:cubicBezTo>
                    <a:pt x="174" y="98"/>
                    <a:pt x="174" y="98"/>
                    <a:pt x="174" y="98"/>
                  </a:cubicBezTo>
                  <a:cubicBezTo>
                    <a:pt x="173" y="98"/>
                    <a:pt x="172" y="98"/>
                    <a:pt x="172" y="98"/>
                  </a:cubicBezTo>
                  <a:cubicBezTo>
                    <a:pt x="171" y="98"/>
                    <a:pt x="171" y="97"/>
                    <a:pt x="171" y="97"/>
                  </a:cubicBezTo>
                  <a:cubicBezTo>
                    <a:pt x="171" y="97"/>
                    <a:pt x="170" y="97"/>
                    <a:pt x="170" y="97"/>
                  </a:cubicBezTo>
                  <a:cubicBezTo>
                    <a:pt x="170" y="97"/>
                    <a:pt x="169" y="97"/>
                    <a:pt x="169" y="97"/>
                  </a:cubicBezTo>
                  <a:cubicBezTo>
                    <a:pt x="169" y="96"/>
                    <a:pt x="168" y="96"/>
                    <a:pt x="168" y="96"/>
                  </a:cubicBezTo>
                  <a:cubicBezTo>
                    <a:pt x="168" y="96"/>
                    <a:pt x="167" y="96"/>
                    <a:pt x="167" y="96"/>
                  </a:cubicBezTo>
                  <a:cubicBezTo>
                    <a:pt x="167" y="96"/>
                    <a:pt x="166" y="96"/>
                    <a:pt x="166" y="96"/>
                  </a:cubicBezTo>
                  <a:cubicBezTo>
                    <a:pt x="166" y="95"/>
                    <a:pt x="165" y="94"/>
                    <a:pt x="164" y="94"/>
                  </a:cubicBezTo>
                  <a:cubicBezTo>
                    <a:pt x="164" y="94"/>
                    <a:pt x="164" y="94"/>
                    <a:pt x="163" y="94"/>
                  </a:cubicBezTo>
                  <a:cubicBezTo>
                    <a:pt x="163" y="94"/>
                    <a:pt x="163" y="94"/>
                    <a:pt x="163" y="94"/>
                  </a:cubicBezTo>
                  <a:cubicBezTo>
                    <a:pt x="163" y="94"/>
                    <a:pt x="162" y="94"/>
                    <a:pt x="162" y="94"/>
                  </a:cubicBezTo>
                  <a:cubicBezTo>
                    <a:pt x="162" y="94"/>
                    <a:pt x="162" y="94"/>
                    <a:pt x="162" y="93"/>
                  </a:cubicBezTo>
                  <a:cubicBezTo>
                    <a:pt x="162" y="93"/>
                    <a:pt x="161" y="93"/>
                    <a:pt x="161" y="93"/>
                  </a:cubicBezTo>
                  <a:cubicBezTo>
                    <a:pt x="161" y="93"/>
                    <a:pt x="161" y="93"/>
                    <a:pt x="160" y="93"/>
                  </a:cubicBezTo>
                  <a:cubicBezTo>
                    <a:pt x="160" y="93"/>
                    <a:pt x="160" y="93"/>
                    <a:pt x="160" y="93"/>
                  </a:cubicBezTo>
                  <a:cubicBezTo>
                    <a:pt x="160" y="93"/>
                    <a:pt x="160" y="93"/>
                    <a:pt x="159" y="93"/>
                  </a:cubicBezTo>
                  <a:cubicBezTo>
                    <a:pt x="159" y="93"/>
                    <a:pt x="159" y="93"/>
                    <a:pt x="158" y="93"/>
                  </a:cubicBezTo>
                  <a:cubicBezTo>
                    <a:pt x="158" y="92"/>
                    <a:pt x="158" y="93"/>
                    <a:pt x="157" y="92"/>
                  </a:cubicBezTo>
                  <a:cubicBezTo>
                    <a:pt x="157" y="92"/>
                    <a:pt x="157" y="92"/>
                    <a:pt x="157" y="92"/>
                  </a:cubicBezTo>
                  <a:cubicBezTo>
                    <a:pt x="156" y="92"/>
                    <a:pt x="156" y="92"/>
                    <a:pt x="156" y="92"/>
                  </a:cubicBezTo>
                  <a:cubicBezTo>
                    <a:pt x="155" y="92"/>
                    <a:pt x="155" y="91"/>
                    <a:pt x="154" y="91"/>
                  </a:cubicBezTo>
                  <a:cubicBezTo>
                    <a:pt x="154" y="90"/>
                    <a:pt x="153" y="90"/>
                    <a:pt x="152" y="90"/>
                  </a:cubicBezTo>
                  <a:cubicBezTo>
                    <a:pt x="151" y="90"/>
                    <a:pt x="151" y="90"/>
                    <a:pt x="150" y="90"/>
                  </a:cubicBezTo>
                  <a:cubicBezTo>
                    <a:pt x="149" y="90"/>
                    <a:pt x="147" y="90"/>
                    <a:pt x="146" y="90"/>
                  </a:cubicBezTo>
                  <a:cubicBezTo>
                    <a:pt x="145" y="90"/>
                    <a:pt x="145" y="90"/>
                    <a:pt x="144" y="90"/>
                  </a:cubicBezTo>
                  <a:cubicBezTo>
                    <a:pt x="144" y="90"/>
                    <a:pt x="144" y="90"/>
                    <a:pt x="144" y="90"/>
                  </a:cubicBezTo>
                  <a:cubicBezTo>
                    <a:pt x="144" y="89"/>
                    <a:pt x="143" y="89"/>
                    <a:pt x="143" y="89"/>
                  </a:cubicBezTo>
                  <a:cubicBezTo>
                    <a:pt x="143" y="89"/>
                    <a:pt x="142" y="89"/>
                    <a:pt x="142" y="89"/>
                  </a:cubicBezTo>
                  <a:cubicBezTo>
                    <a:pt x="141" y="89"/>
                    <a:pt x="141" y="89"/>
                    <a:pt x="140" y="89"/>
                  </a:cubicBezTo>
                  <a:cubicBezTo>
                    <a:pt x="140" y="89"/>
                    <a:pt x="139" y="89"/>
                    <a:pt x="139" y="89"/>
                  </a:cubicBezTo>
                  <a:cubicBezTo>
                    <a:pt x="139" y="89"/>
                    <a:pt x="139" y="89"/>
                    <a:pt x="138" y="89"/>
                  </a:cubicBezTo>
                  <a:cubicBezTo>
                    <a:pt x="137" y="89"/>
                    <a:pt x="136" y="89"/>
                    <a:pt x="135" y="89"/>
                  </a:cubicBezTo>
                  <a:cubicBezTo>
                    <a:pt x="134" y="89"/>
                    <a:pt x="134" y="89"/>
                    <a:pt x="134" y="89"/>
                  </a:cubicBezTo>
                  <a:cubicBezTo>
                    <a:pt x="134" y="89"/>
                    <a:pt x="134" y="88"/>
                    <a:pt x="134" y="88"/>
                  </a:cubicBezTo>
                  <a:cubicBezTo>
                    <a:pt x="133" y="88"/>
                    <a:pt x="133" y="88"/>
                    <a:pt x="133" y="88"/>
                  </a:cubicBezTo>
                  <a:cubicBezTo>
                    <a:pt x="132" y="88"/>
                    <a:pt x="132" y="87"/>
                    <a:pt x="131" y="87"/>
                  </a:cubicBezTo>
                  <a:cubicBezTo>
                    <a:pt x="131" y="87"/>
                    <a:pt x="131" y="87"/>
                    <a:pt x="130" y="87"/>
                  </a:cubicBezTo>
                  <a:cubicBezTo>
                    <a:pt x="130" y="87"/>
                    <a:pt x="130" y="86"/>
                    <a:pt x="130" y="86"/>
                  </a:cubicBezTo>
                  <a:cubicBezTo>
                    <a:pt x="129" y="86"/>
                    <a:pt x="128" y="85"/>
                    <a:pt x="128" y="84"/>
                  </a:cubicBezTo>
                  <a:cubicBezTo>
                    <a:pt x="128" y="84"/>
                    <a:pt x="128" y="84"/>
                    <a:pt x="128" y="84"/>
                  </a:cubicBezTo>
                  <a:cubicBezTo>
                    <a:pt x="128" y="84"/>
                    <a:pt x="128" y="84"/>
                    <a:pt x="128" y="84"/>
                  </a:cubicBezTo>
                  <a:cubicBezTo>
                    <a:pt x="127" y="83"/>
                    <a:pt x="127" y="83"/>
                    <a:pt x="127" y="83"/>
                  </a:cubicBezTo>
                  <a:cubicBezTo>
                    <a:pt x="128" y="82"/>
                    <a:pt x="128" y="82"/>
                    <a:pt x="128" y="81"/>
                  </a:cubicBezTo>
                  <a:cubicBezTo>
                    <a:pt x="128" y="81"/>
                    <a:pt x="128" y="80"/>
                    <a:pt x="128" y="80"/>
                  </a:cubicBezTo>
                  <a:cubicBezTo>
                    <a:pt x="128" y="79"/>
                    <a:pt x="129" y="79"/>
                    <a:pt x="129" y="79"/>
                  </a:cubicBezTo>
                  <a:cubicBezTo>
                    <a:pt x="129" y="78"/>
                    <a:pt x="129" y="78"/>
                    <a:pt x="128" y="78"/>
                  </a:cubicBezTo>
                  <a:cubicBezTo>
                    <a:pt x="128" y="77"/>
                    <a:pt x="128" y="77"/>
                    <a:pt x="127" y="76"/>
                  </a:cubicBezTo>
                  <a:cubicBezTo>
                    <a:pt x="127" y="76"/>
                    <a:pt x="127" y="76"/>
                    <a:pt x="127" y="75"/>
                  </a:cubicBezTo>
                  <a:cubicBezTo>
                    <a:pt x="127" y="75"/>
                    <a:pt x="127" y="75"/>
                    <a:pt x="127" y="74"/>
                  </a:cubicBezTo>
                  <a:cubicBezTo>
                    <a:pt x="127" y="74"/>
                    <a:pt x="127" y="74"/>
                    <a:pt x="127" y="74"/>
                  </a:cubicBezTo>
                  <a:cubicBezTo>
                    <a:pt x="127" y="73"/>
                    <a:pt x="127" y="73"/>
                    <a:pt x="126" y="73"/>
                  </a:cubicBezTo>
                  <a:cubicBezTo>
                    <a:pt x="126" y="72"/>
                    <a:pt x="126" y="72"/>
                    <a:pt x="126" y="71"/>
                  </a:cubicBezTo>
                  <a:cubicBezTo>
                    <a:pt x="125" y="71"/>
                    <a:pt x="125" y="71"/>
                    <a:pt x="125" y="70"/>
                  </a:cubicBezTo>
                  <a:cubicBezTo>
                    <a:pt x="124" y="70"/>
                    <a:pt x="124" y="70"/>
                    <a:pt x="123" y="69"/>
                  </a:cubicBezTo>
                  <a:cubicBezTo>
                    <a:pt x="123" y="69"/>
                    <a:pt x="122" y="68"/>
                    <a:pt x="122" y="68"/>
                  </a:cubicBezTo>
                  <a:cubicBezTo>
                    <a:pt x="121" y="68"/>
                    <a:pt x="121" y="67"/>
                    <a:pt x="120" y="66"/>
                  </a:cubicBezTo>
                  <a:cubicBezTo>
                    <a:pt x="120" y="66"/>
                    <a:pt x="120" y="67"/>
                    <a:pt x="119" y="66"/>
                  </a:cubicBezTo>
                  <a:cubicBezTo>
                    <a:pt x="119" y="66"/>
                    <a:pt x="119" y="66"/>
                    <a:pt x="118" y="66"/>
                  </a:cubicBezTo>
                  <a:cubicBezTo>
                    <a:pt x="117" y="64"/>
                    <a:pt x="116" y="64"/>
                    <a:pt x="115" y="63"/>
                  </a:cubicBezTo>
                  <a:cubicBezTo>
                    <a:pt x="115" y="62"/>
                    <a:pt x="115" y="62"/>
                    <a:pt x="114" y="62"/>
                  </a:cubicBezTo>
                  <a:cubicBezTo>
                    <a:pt x="114" y="62"/>
                    <a:pt x="114" y="62"/>
                    <a:pt x="114" y="62"/>
                  </a:cubicBezTo>
                  <a:cubicBezTo>
                    <a:pt x="113" y="61"/>
                    <a:pt x="113" y="61"/>
                    <a:pt x="113" y="61"/>
                  </a:cubicBezTo>
                  <a:cubicBezTo>
                    <a:pt x="113" y="61"/>
                    <a:pt x="112" y="60"/>
                    <a:pt x="112" y="60"/>
                  </a:cubicBezTo>
                  <a:cubicBezTo>
                    <a:pt x="112" y="60"/>
                    <a:pt x="111" y="60"/>
                    <a:pt x="111" y="59"/>
                  </a:cubicBezTo>
                  <a:cubicBezTo>
                    <a:pt x="111" y="59"/>
                    <a:pt x="111" y="59"/>
                    <a:pt x="110" y="58"/>
                  </a:cubicBezTo>
                  <a:cubicBezTo>
                    <a:pt x="110" y="58"/>
                    <a:pt x="110" y="58"/>
                    <a:pt x="109" y="58"/>
                  </a:cubicBezTo>
                  <a:cubicBezTo>
                    <a:pt x="109" y="58"/>
                    <a:pt x="109" y="58"/>
                    <a:pt x="109" y="58"/>
                  </a:cubicBezTo>
                  <a:cubicBezTo>
                    <a:pt x="109" y="58"/>
                    <a:pt x="109" y="58"/>
                    <a:pt x="109" y="58"/>
                  </a:cubicBezTo>
                  <a:cubicBezTo>
                    <a:pt x="108" y="58"/>
                    <a:pt x="108" y="58"/>
                    <a:pt x="108" y="57"/>
                  </a:cubicBezTo>
                  <a:cubicBezTo>
                    <a:pt x="108" y="57"/>
                    <a:pt x="107" y="58"/>
                    <a:pt x="107" y="57"/>
                  </a:cubicBezTo>
                  <a:cubicBezTo>
                    <a:pt x="107" y="57"/>
                    <a:pt x="107" y="57"/>
                    <a:pt x="106" y="57"/>
                  </a:cubicBezTo>
                  <a:cubicBezTo>
                    <a:pt x="106" y="57"/>
                    <a:pt x="106" y="57"/>
                    <a:pt x="105" y="57"/>
                  </a:cubicBezTo>
                  <a:cubicBezTo>
                    <a:pt x="105" y="57"/>
                    <a:pt x="105" y="56"/>
                    <a:pt x="104" y="56"/>
                  </a:cubicBezTo>
                  <a:cubicBezTo>
                    <a:pt x="104" y="56"/>
                    <a:pt x="104" y="56"/>
                    <a:pt x="103" y="56"/>
                  </a:cubicBezTo>
                  <a:cubicBezTo>
                    <a:pt x="103" y="56"/>
                    <a:pt x="102" y="56"/>
                    <a:pt x="101" y="56"/>
                  </a:cubicBezTo>
                  <a:cubicBezTo>
                    <a:pt x="101" y="56"/>
                    <a:pt x="100" y="57"/>
                    <a:pt x="100" y="56"/>
                  </a:cubicBezTo>
                  <a:cubicBezTo>
                    <a:pt x="99" y="56"/>
                    <a:pt x="99" y="56"/>
                    <a:pt x="99" y="56"/>
                  </a:cubicBezTo>
                  <a:cubicBezTo>
                    <a:pt x="98" y="55"/>
                    <a:pt x="98" y="55"/>
                    <a:pt x="97" y="55"/>
                  </a:cubicBezTo>
                  <a:cubicBezTo>
                    <a:pt x="97" y="54"/>
                    <a:pt x="96" y="53"/>
                    <a:pt x="96" y="53"/>
                  </a:cubicBezTo>
                  <a:cubicBezTo>
                    <a:pt x="96" y="53"/>
                    <a:pt x="95" y="52"/>
                    <a:pt x="95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4" y="52"/>
                    <a:pt x="93" y="52"/>
                  </a:cubicBezTo>
                  <a:cubicBezTo>
                    <a:pt x="93" y="52"/>
                    <a:pt x="93" y="52"/>
                    <a:pt x="92" y="51"/>
                  </a:cubicBezTo>
                  <a:cubicBezTo>
                    <a:pt x="92" y="51"/>
                    <a:pt x="91" y="50"/>
                    <a:pt x="91" y="50"/>
                  </a:cubicBezTo>
                  <a:cubicBezTo>
                    <a:pt x="90" y="49"/>
                    <a:pt x="88" y="47"/>
                    <a:pt x="87" y="46"/>
                  </a:cubicBezTo>
                  <a:cubicBezTo>
                    <a:pt x="87" y="46"/>
                    <a:pt x="86" y="45"/>
                    <a:pt x="86" y="45"/>
                  </a:cubicBezTo>
                  <a:cubicBezTo>
                    <a:pt x="85" y="44"/>
                    <a:pt x="85" y="45"/>
                    <a:pt x="84" y="45"/>
                  </a:cubicBezTo>
                  <a:cubicBezTo>
                    <a:pt x="84" y="45"/>
                    <a:pt x="83" y="45"/>
                    <a:pt x="83" y="45"/>
                  </a:cubicBezTo>
                  <a:cubicBezTo>
                    <a:pt x="84" y="45"/>
                    <a:pt x="85" y="46"/>
                    <a:pt x="84" y="46"/>
                  </a:cubicBezTo>
                  <a:cubicBezTo>
                    <a:pt x="82" y="46"/>
                    <a:pt x="79" y="46"/>
                    <a:pt x="79" y="47"/>
                  </a:cubicBezTo>
                  <a:cubicBezTo>
                    <a:pt x="80" y="48"/>
                    <a:pt x="83" y="48"/>
                    <a:pt x="81" y="50"/>
                  </a:cubicBezTo>
                  <a:cubicBezTo>
                    <a:pt x="79" y="52"/>
                    <a:pt x="78" y="53"/>
                    <a:pt x="77" y="53"/>
                  </a:cubicBezTo>
                  <a:cubicBezTo>
                    <a:pt x="76" y="53"/>
                    <a:pt x="75" y="51"/>
                    <a:pt x="75" y="52"/>
                  </a:cubicBezTo>
                  <a:cubicBezTo>
                    <a:pt x="74" y="53"/>
                    <a:pt x="73" y="54"/>
                    <a:pt x="73" y="55"/>
                  </a:cubicBezTo>
                  <a:cubicBezTo>
                    <a:pt x="73" y="57"/>
                    <a:pt x="75" y="62"/>
                    <a:pt x="76" y="63"/>
                  </a:cubicBezTo>
                  <a:cubicBezTo>
                    <a:pt x="77" y="65"/>
                    <a:pt x="78" y="68"/>
                    <a:pt x="77" y="68"/>
                  </a:cubicBezTo>
                  <a:cubicBezTo>
                    <a:pt x="76" y="69"/>
                    <a:pt x="75" y="68"/>
                    <a:pt x="74" y="69"/>
                  </a:cubicBezTo>
                  <a:cubicBezTo>
                    <a:pt x="73" y="70"/>
                    <a:pt x="73" y="70"/>
                    <a:pt x="71" y="69"/>
                  </a:cubicBezTo>
                  <a:cubicBezTo>
                    <a:pt x="70" y="69"/>
                    <a:pt x="69" y="68"/>
                    <a:pt x="67" y="69"/>
                  </a:cubicBezTo>
                  <a:cubicBezTo>
                    <a:pt x="65" y="69"/>
                    <a:pt x="62" y="68"/>
                    <a:pt x="61" y="67"/>
                  </a:cubicBezTo>
                  <a:cubicBezTo>
                    <a:pt x="59" y="67"/>
                    <a:pt x="57" y="66"/>
                    <a:pt x="56" y="67"/>
                  </a:cubicBezTo>
                  <a:cubicBezTo>
                    <a:pt x="55" y="68"/>
                    <a:pt x="56" y="68"/>
                    <a:pt x="56" y="72"/>
                  </a:cubicBezTo>
                  <a:cubicBezTo>
                    <a:pt x="56" y="75"/>
                    <a:pt x="56" y="84"/>
                    <a:pt x="56" y="84"/>
                  </a:cubicBezTo>
                  <a:cubicBezTo>
                    <a:pt x="56" y="84"/>
                    <a:pt x="57" y="84"/>
                    <a:pt x="58" y="85"/>
                  </a:cubicBezTo>
                  <a:cubicBezTo>
                    <a:pt x="59" y="86"/>
                    <a:pt x="61" y="88"/>
                    <a:pt x="60" y="88"/>
                  </a:cubicBezTo>
                  <a:cubicBezTo>
                    <a:pt x="58" y="89"/>
                    <a:pt x="58" y="88"/>
                    <a:pt x="56" y="88"/>
                  </a:cubicBezTo>
                  <a:cubicBezTo>
                    <a:pt x="54" y="88"/>
                    <a:pt x="53" y="88"/>
                    <a:pt x="52" y="88"/>
                  </a:cubicBezTo>
                  <a:cubicBezTo>
                    <a:pt x="52" y="87"/>
                    <a:pt x="53" y="84"/>
                    <a:pt x="49" y="86"/>
                  </a:cubicBezTo>
                  <a:cubicBezTo>
                    <a:pt x="46" y="88"/>
                    <a:pt x="42" y="89"/>
                    <a:pt x="40" y="89"/>
                  </a:cubicBezTo>
                  <a:cubicBezTo>
                    <a:pt x="38" y="89"/>
                    <a:pt x="38" y="88"/>
                    <a:pt x="37" y="89"/>
                  </a:cubicBezTo>
                  <a:cubicBezTo>
                    <a:pt x="37" y="91"/>
                    <a:pt x="35" y="92"/>
                    <a:pt x="38" y="92"/>
                  </a:cubicBezTo>
                  <a:cubicBezTo>
                    <a:pt x="40" y="92"/>
                    <a:pt x="42" y="92"/>
                    <a:pt x="42" y="92"/>
                  </a:cubicBezTo>
                  <a:cubicBezTo>
                    <a:pt x="43" y="93"/>
                    <a:pt x="43" y="93"/>
                    <a:pt x="43" y="95"/>
                  </a:cubicBezTo>
                  <a:cubicBezTo>
                    <a:pt x="43" y="96"/>
                    <a:pt x="46" y="98"/>
                    <a:pt x="46" y="103"/>
                  </a:cubicBezTo>
                  <a:cubicBezTo>
                    <a:pt x="46" y="107"/>
                    <a:pt x="49" y="108"/>
                    <a:pt x="50" y="109"/>
                  </a:cubicBezTo>
                  <a:cubicBezTo>
                    <a:pt x="52" y="110"/>
                    <a:pt x="51" y="110"/>
                    <a:pt x="50" y="110"/>
                  </a:cubicBezTo>
                  <a:cubicBezTo>
                    <a:pt x="50" y="111"/>
                    <a:pt x="49" y="111"/>
                    <a:pt x="49" y="112"/>
                  </a:cubicBezTo>
                  <a:cubicBezTo>
                    <a:pt x="49" y="113"/>
                    <a:pt x="51" y="113"/>
                    <a:pt x="49" y="114"/>
                  </a:cubicBezTo>
                  <a:cubicBezTo>
                    <a:pt x="48" y="115"/>
                    <a:pt x="47" y="115"/>
                    <a:pt x="48" y="116"/>
                  </a:cubicBezTo>
                  <a:cubicBezTo>
                    <a:pt x="48" y="117"/>
                    <a:pt x="51" y="118"/>
                    <a:pt x="50" y="120"/>
                  </a:cubicBezTo>
                  <a:cubicBezTo>
                    <a:pt x="50" y="120"/>
                    <a:pt x="50" y="120"/>
                    <a:pt x="50" y="120"/>
                  </a:cubicBezTo>
                  <a:cubicBezTo>
                    <a:pt x="50" y="121"/>
                    <a:pt x="50" y="121"/>
                    <a:pt x="50" y="121"/>
                  </a:cubicBezTo>
                  <a:cubicBezTo>
                    <a:pt x="50" y="121"/>
                    <a:pt x="50" y="122"/>
                    <a:pt x="50" y="122"/>
                  </a:cubicBezTo>
                  <a:cubicBezTo>
                    <a:pt x="50" y="123"/>
                    <a:pt x="50" y="122"/>
                    <a:pt x="50" y="122"/>
                  </a:cubicBezTo>
                  <a:cubicBezTo>
                    <a:pt x="49" y="122"/>
                    <a:pt x="49" y="122"/>
                    <a:pt x="49" y="122"/>
                  </a:cubicBezTo>
                  <a:cubicBezTo>
                    <a:pt x="48" y="122"/>
                    <a:pt x="48" y="122"/>
                    <a:pt x="47" y="122"/>
                  </a:cubicBezTo>
                  <a:cubicBezTo>
                    <a:pt x="47" y="122"/>
                    <a:pt x="47" y="122"/>
                    <a:pt x="47" y="123"/>
                  </a:cubicBezTo>
                  <a:cubicBezTo>
                    <a:pt x="47" y="123"/>
                    <a:pt x="47" y="123"/>
                    <a:pt x="47" y="123"/>
                  </a:cubicBezTo>
                  <a:cubicBezTo>
                    <a:pt x="47" y="123"/>
                    <a:pt x="46" y="123"/>
                    <a:pt x="46" y="123"/>
                  </a:cubicBezTo>
                  <a:cubicBezTo>
                    <a:pt x="46" y="123"/>
                    <a:pt x="46" y="123"/>
                    <a:pt x="46" y="123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5"/>
                    <a:pt x="44" y="125"/>
                    <a:pt x="44" y="125"/>
                  </a:cubicBezTo>
                  <a:cubicBezTo>
                    <a:pt x="43" y="125"/>
                    <a:pt x="43" y="125"/>
                    <a:pt x="43" y="125"/>
                  </a:cubicBezTo>
                  <a:cubicBezTo>
                    <a:pt x="43" y="125"/>
                    <a:pt x="43" y="125"/>
                    <a:pt x="43" y="125"/>
                  </a:cubicBezTo>
                  <a:cubicBezTo>
                    <a:pt x="42" y="125"/>
                    <a:pt x="42" y="125"/>
                    <a:pt x="42" y="125"/>
                  </a:cubicBezTo>
                  <a:cubicBezTo>
                    <a:pt x="42" y="125"/>
                    <a:pt x="41" y="125"/>
                    <a:pt x="41" y="126"/>
                  </a:cubicBezTo>
                  <a:cubicBezTo>
                    <a:pt x="41" y="126"/>
                    <a:pt x="41" y="126"/>
                    <a:pt x="41" y="126"/>
                  </a:cubicBezTo>
                  <a:cubicBezTo>
                    <a:pt x="40" y="126"/>
                    <a:pt x="40" y="127"/>
                    <a:pt x="39" y="127"/>
                  </a:cubicBezTo>
                  <a:cubicBezTo>
                    <a:pt x="39" y="127"/>
                    <a:pt x="39" y="128"/>
                    <a:pt x="38" y="128"/>
                  </a:cubicBezTo>
                  <a:cubicBezTo>
                    <a:pt x="38" y="128"/>
                    <a:pt x="38" y="128"/>
                    <a:pt x="38" y="128"/>
                  </a:cubicBezTo>
                  <a:cubicBezTo>
                    <a:pt x="38" y="128"/>
                    <a:pt x="38" y="128"/>
                    <a:pt x="38" y="129"/>
                  </a:cubicBezTo>
                  <a:cubicBezTo>
                    <a:pt x="38" y="129"/>
                    <a:pt x="37" y="129"/>
                    <a:pt x="37" y="129"/>
                  </a:cubicBezTo>
                  <a:cubicBezTo>
                    <a:pt x="37" y="129"/>
                    <a:pt x="37" y="130"/>
                    <a:pt x="37" y="130"/>
                  </a:cubicBezTo>
                  <a:cubicBezTo>
                    <a:pt x="37" y="130"/>
                    <a:pt x="37" y="130"/>
                    <a:pt x="36" y="131"/>
                  </a:cubicBezTo>
                  <a:cubicBezTo>
                    <a:pt x="36" y="132"/>
                    <a:pt x="36" y="132"/>
                    <a:pt x="35" y="133"/>
                  </a:cubicBezTo>
                  <a:cubicBezTo>
                    <a:pt x="35" y="133"/>
                    <a:pt x="35" y="133"/>
                    <a:pt x="35" y="133"/>
                  </a:cubicBezTo>
                  <a:cubicBezTo>
                    <a:pt x="35" y="133"/>
                    <a:pt x="35" y="133"/>
                    <a:pt x="35" y="133"/>
                  </a:cubicBezTo>
                  <a:cubicBezTo>
                    <a:pt x="35" y="133"/>
                    <a:pt x="34" y="133"/>
                    <a:pt x="34" y="133"/>
                  </a:cubicBezTo>
                  <a:cubicBezTo>
                    <a:pt x="34" y="133"/>
                    <a:pt x="34" y="133"/>
                    <a:pt x="34" y="133"/>
                  </a:cubicBezTo>
                  <a:cubicBezTo>
                    <a:pt x="33" y="133"/>
                    <a:pt x="33" y="133"/>
                    <a:pt x="33" y="133"/>
                  </a:cubicBezTo>
                  <a:cubicBezTo>
                    <a:pt x="33" y="132"/>
                    <a:pt x="32" y="133"/>
                    <a:pt x="32" y="133"/>
                  </a:cubicBezTo>
                  <a:cubicBezTo>
                    <a:pt x="32" y="133"/>
                    <a:pt x="32" y="133"/>
                    <a:pt x="32" y="133"/>
                  </a:cubicBezTo>
                  <a:cubicBezTo>
                    <a:pt x="31" y="133"/>
                    <a:pt x="31" y="133"/>
                    <a:pt x="31" y="133"/>
                  </a:cubicBezTo>
                  <a:cubicBezTo>
                    <a:pt x="31" y="133"/>
                    <a:pt x="31" y="133"/>
                    <a:pt x="31" y="133"/>
                  </a:cubicBezTo>
                  <a:cubicBezTo>
                    <a:pt x="31" y="134"/>
                    <a:pt x="30" y="134"/>
                    <a:pt x="30" y="134"/>
                  </a:cubicBezTo>
                  <a:cubicBezTo>
                    <a:pt x="30" y="134"/>
                    <a:pt x="29" y="133"/>
                    <a:pt x="29" y="133"/>
                  </a:cubicBezTo>
                  <a:cubicBezTo>
                    <a:pt x="29" y="133"/>
                    <a:pt x="29" y="133"/>
                    <a:pt x="28" y="133"/>
                  </a:cubicBezTo>
                  <a:cubicBezTo>
                    <a:pt x="28" y="133"/>
                    <a:pt x="27" y="133"/>
                    <a:pt x="27" y="133"/>
                  </a:cubicBezTo>
                  <a:cubicBezTo>
                    <a:pt x="26" y="133"/>
                    <a:pt x="26" y="133"/>
                    <a:pt x="25" y="133"/>
                  </a:cubicBezTo>
                  <a:cubicBezTo>
                    <a:pt x="25" y="133"/>
                    <a:pt x="25" y="133"/>
                    <a:pt x="25" y="133"/>
                  </a:cubicBezTo>
                  <a:cubicBezTo>
                    <a:pt x="24" y="133"/>
                    <a:pt x="24" y="133"/>
                    <a:pt x="24" y="133"/>
                  </a:cubicBezTo>
                  <a:cubicBezTo>
                    <a:pt x="24" y="134"/>
                    <a:pt x="24" y="134"/>
                    <a:pt x="24" y="134"/>
                  </a:cubicBezTo>
                  <a:cubicBezTo>
                    <a:pt x="24" y="134"/>
                    <a:pt x="24" y="134"/>
                    <a:pt x="24" y="135"/>
                  </a:cubicBezTo>
                  <a:cubicBezTo>
                    <a:pt x="24" y="135"/>
                    <a:pt x="24" y="135"/>
                    <a:pt x="24" y="135"/>
                  </a:cubicBezTo>
                  <a:cubicBezTo>
                    <a:pt x="24" y="136"/>
                    <a:pt x="24" y="136"/>
                    <a:pt x="23" y="136"/>
                  </a:cubicBezTo>
                  <a:cubicBezTo>
                    <a:pt x="23" y="136"/>
                    <a:pt x="23" y="136"/>
                    <a:pt x="23" y="137"/>
                  </a:cubicBezTo>
                  <a:cubicBezTo>
                    <a:pt x="23" y="137"/>
                    <a:pt x="23" y="137"/>
                    <a:pt x="23" y="137"/>
                  </a:cubicBezTo>
                  <a:cubicBezTo>
                    <a:pt x="23" y="138"/>
                    <a:pt x="23" y="138"/>
                    <a:pt x="23" y="138"/>
                  </a:cubicBezTo>
                  <a:cubicBezTo>
                    <a:pt x="23" y="138"/>
                    <a:pt x="23" y="138"/>
                    <a:pt x="23" y="139"/>
                  </a:cubicBezTo>
                  <a:cubicBezTo>
                    <a:pt x="22" y="139"/>
                    <a:pt x="23" y="139"/>
                    <a:pt x="22" y="139"/>
                  </a:cubicBezTo>
                  <a:cubicBezTo>
                    <a:pt x="22" y="139"/>
                    <a:pt x="22" y="140"/>
                    <a:pt x="22" y="140"/>
                  </a:cubicBezTo>
                  <a:cubicBezTo>
                    <a:pt x="22" y="140"/>
                    <a:pt x="22" y="140"/>
                    <a:pt x="22" y="140"/>
                  </a:cubicBezTo>
                  <a:cubicBezTo>
                    <a:pt x="22" y="140"/>
                    <a:pt x="22" y="140"/>
                    <a:pt x="21" y="140"/>
                  </a:cubicBezTo>
                  <a:cubicBezTo>
                    <a:pt x="21" y="140"/>
                    <a:pt x="21" y="140"/>
                    <a:pt x="21" y="140"/>
                  </a:cubicBezTo>
                  <a:cubicBezTo>
                    <a:pt x="21" y="140"/>
                    <a:pt x="20" y="140"/>
                    <a:pt x="20" y="140"/>
                  </a:cubicBezTo>
                  <a:cubicBezTo>
                    <a:pt x="20" y="140"/>
                    <a:pt x="20" y="140"/>
                    <a:pt x="20" y="140"/>
                  </a:cubicBezTo>
                  <a:cubicBezTo>
                    <a:pt x="20" y="140"/>
                    <a:pt x="19" y="140"/>
                    <a:pt x="19" y="140"/>
                  </a:cubicBezTo>
                  <a:cubicBezTo>
                    <a:pt x="19" y="140"/>
                    <a:pt x="19" y="140"/>
                    <a:pt x="19" y="141"/>
                  </a:cubicBezTo>
                  <a:cubicBezTo>
                    <a:pt x="19" y="141"/>
                    <a:pt x="18" y="141"/>
                    <a:pt x="18" y="141"/>
                  </a:cubicBezTo>
                  <a:cubicBezTo>
                    <a:pt x="18" y="141"/>
                    <a:pt x="18" y="141"/>
                    <a:pt x="18" y="141"/>
                  </a:cubicBezTo>
                  <a:cubicBezTo>
                    <a:pt x="18" y="141"/>
                    <a:pt x="18" y="141"/>
                    <a:pt x="18" y="141"/>
                  </a:cubicBezTo>
                  <a:cubicBezTo>
                    <a:pt x="17" y="141"/>
                    <a:pt x="17" y="141"/>
                    <a:pt x="17" y="141"/>
                  </a:cubicBezTo>
                  <a:cubicBezTo>
                    <a:pt x="17" y="141"/>
                    <a:pt x="17" y="141"/>
                    <a:pt x="16" y="141"/>
                  </a:cubicBezTo>
                  <a:cubicBezTo>
                    <a:pt x="16" y="141"/>
                    <a:pt x="16" y="141"/>
                    <a:pt x="15" y="141"/>
                  </a:cubicBezTo>
                  <a:cubicBezTo>
                    <a:pt x="15" y="141"/>
                    <a:pt x="15" y="141"/>
                    <a:pt x="15" y="140"/>
                  </a:cubicBezTo>
                  <a:cubicBezTo>
                    <a:pt x="15" y="140"/>
                    <a:pt x="14" y="139"/>
                    <a:pt x="14" y="139"/>
                  </a:cubicBezTo>
                  <a:cubicBezTo>
                    <a:pt x="14" y="138"/>
                    <a:pt x="14" y="138"/>
                    <a:pt x="13" y="138"/>
                  </a:cubicBezTo>
                  <a:cubicBezTo>
                    <a:pt x="13" y="138"/>
                    <a:pt x="13" y="137"/>
                    <a:pt x="13" y="137"/>
                  </a:cubicBezTo>
                  <a:cubicBezTo>
                    <a:pt x="13" y="137"/>
                    <a:pt x="13" y="137"/>
                    <a:pt x="12" y="137"/>
                  </a:cubicBezTo>
                  <a:cubicBezTo>
                    <a:pt x="12" y="138"/>
                    <a:pt x="12" y="138"/>
                    <a:pt x="12" y="138"/>
                  </a:cubicBezTo>
                  <a:cubicBezTo>
                    <a:pt x="12" y="138"/>
                    <a:pt x="12" y="138"/>
                    <a:pt x="12" y="138"/>
                  </a:cubicBezTo>
                  <a:cubicBezTo>
                    <a:pt x="12" y="138"/>
                    <a:pt x="11" y="138"/>
                    <a:pt x="11" y="138"/>
                  </a:cubicBezTo>
                  <a:cubicBezTo>
                    <a:pt x="11" y="139"/>
                    <a:pt x="11" y="139"/>
                    <a:pt x="11" y="139"/>
                  </a:cubicBezTo>
                  <a:cubicBezTo>
                    <a:pt x="11" y="139"/>
                    <a:pt x="11" y="139"/>
                    <a:pt x="10" y="139"/>
                  </a:cubicBezTo>
                  <a:cubicBezTo>
                    <a:pt x="10" y="139"/>
                    <a:pt x="10" y="139"/>
                    <a:pt x="10" y="139"/>
                  </a:cubicBezTo>
                  <a:cubicBezTo>
                    <a:pt x="10" y="139"/>
                    <a:pt x="10" y="139"/>
                    <a:pt x="10" y="139"/>
                  </a:cubicBezTo>
                  <a:cubicBezTo>
                    <a:pt x="10" y="139"/>
                    <a:pt x="10" y="139"/>
                    <a:pt x="10" y="139"/>
                  </a:cubicBezTo>
                  <a:cubicBezTo>
                    <a:pt x="10" y="139"/>
                    <a:pt x="9" y="139"/>
                    <a:pt x="9" y="139"/>
                  </a:cubicBezTo>
                  <a:cubicBezTo>
                    <a:pt x="9" y="139"/>
                    <a:pt x="9" y="139"/>
                    <a:pt x="9" y="139"/>
                  </a:cubicBezTo>
                  <a:cubicBezTo>
                    <a:pt x="9" y="139"/>
                    <a:pt x="9" y="139"/>
                    <a:pt x="9" y="139"/>
                  </a:cubicBezTo>
                  <a:cubicBezTo>
                    <a:pt x="9" y="139"/>
                    <a:pt x="8" y="139"/>
                    <a:pt x="8" y="139"/>
                  </a:cubicBezTo>
                  <a:cubicBezTo>
                    <a:pt x="8" y="139"/>
                    <a:pt x="8" y="139"/>
                    <a:pt x="8" y="139"/>
                  </a:cubicBezTo>
                  <a:cubicBezTo>
                    <a:pt x="8" y="139"/>
                    <a:pt x="8" y="139"/>
                    <a:pt x="8" y="139"/>
                  </a:cubicBezTo>
                  <a:cubicBezTo>
                    <a:pt x="8" y="139"/>
                    <a:pt x="8" y="139"/>
                    <a:pt x="8" y="139"/>
                  </a:cubicBezTo>
                  <a:cubicBezTo>
                    <a:pt x="7" y="139"/>
                    <a:pt x="7" y="139"/>
                    <a:pt x="7" y="139"/>
                  </a:cubicBezTo>
                  <a:cubicBezTo>
                    <a:pt x="7" y="139"/>
                    <a:pt x="7" y="139"/>
                    <a:pt x="7" y="140"/>
                  </a:cubicBezTo>
                  <a:cubicBezTo>
                    <a:pt x="8" y="140"/>
                    <a:pt x="7" y="140"/>
                    <a:pt x="7" y="141"/>
                  </a:cubicBezTo>
                  <a:cubicBezTo>
                    <a:pt x="7" y="141"/>
                    <a:pt x="7" y="141"/>
                    <a:pt x="7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6" y="142"/>
                    <a:pt x="5" y="142"/>
                    <a:pt x="5" y="142"/>
                  </a:cubicBezTo>
                  <a:cubicBezTo>
                    <a:pt x="5" y="142"/>
                    <a:pt x="5" y="142"/>
                    <a:pt x="5" y="142"/>
                  </a:cubicBezTo>
                  <a:cubicBezTo>
                    <a:pt x="5" y="143"/>
                    <a:pt x="4" y="142"/>
                    <a:pt x="4" y="142"/>
                  </a:cubicBezTo>
                  <a:cubicBezTo>
                    <a:pt x="4" y="142"/>
                    <a:pt x="4" y="142"/>
                    <a:pt x="3" y="142"/>
                  </a:cubicBezTo>
                  <a:cubicBezTo>
                    <a:pt x="3" y="142"/>
                    <a:pt x="3" y="142"/>
                    <a:pt x="3" y="142"/>
                  </a:cubicBezTo>
                  <a:cubicBezTo>
                    <a:pt x="3" y="142"/>
                    <a:pt x="3" y="142"/>
                    <a:pt x="2" y="143"/>
                  </a:cubicBezTo>
                  <a:cubicBezTo>
                    <a:pt x="2" y="143"/>
                    <a:pt x="2" y="143"/>
                    <a:pt x="2" y="143"/>
                  </a:cubicBezTo>
                  <a:cubicBezTo>
                    <a:pt x="2" y="143"/>
                    <a:pt x="2" y="143"/>
                    <a:pt x="2" y="143"/>
                  </a:cubicBezTo>
                  <a:cubicBezTo>
                    <a:pt x="2" y="143"/>
                    <a:pt x="1" y="143"/>
                    <a:pt x="1" y="144"/>
                  </a:cubicBezTo>
                  <a:cubicBezTo>
                    <a:pt x="1" y="144"/>
                    <a:pt x="1" y="144"/>
                    <a:pt x="1" y="144"/>
                  </a:cubicBezTo>
                  <a:cubicBezTo>
                    <a:pt x="1" y="144"/>
                    <a:pt x="1" y="144"/>
                    <a:pt x="1" y="144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0" y="145"/>
                    <a:pt x="0" y="145"/>
                    <a:pt x="0" y="146"/>
                  </a:cubicBezTo>
                  <a:cubicBezTo>
                    <a:pt x="0" y="146"/>
                    <a:pt x="0" y="146"/>
                    <a:pt x="0" y="147"/>
                  </a:cubicBezTo>
                  <a:cubicBezTo>
                    <a:pt x="0" y="147"/>
                    <a:pt x="0" y="147"/>
                    <a:pt x="1" y="148"/>
                  </a:cubicBezTo>
                  <a:cubicBezTo>
                    <a:pt x="1" y="148"/>
                    <a:pt x="1" y="148"/>
                    <a:pt x="1" y="148"/>
                  </a:cubicBezTo>
                  <a:cubicBezTo>
                    <a:pt x="1" y="148"/>
                    <a:pt x="1" y="148"/>
                    <a:pt x="1" y="148"/>
                  </a:cubicBezTo>
                  <a:cubicBezTo>
                    <a:pt x="1" y="148"/>
                    <a:pt x="1" y="149"/>
                    <a:pt x="1" y="149"/>
                  </a:cubicBezTo>
                  <a:cubicBezTo>
                    <a:pt x="1" y="149"/>
                    <a:pt x="2" y="150"/>
                    <a:pt x="1" y="150"/>
                  </a:cubicBezTo>
                  <a:cubicBezTo>
                    <a:pt x="1" y="150"/>
                    <a:pt x="1" y="151"/>
                    <a:pt x="0" y="151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0" y="152"/>
                    <a:pt x="0" y="153"/>
                    <a:pt x="0" y="153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1" y="154"/>
                    <a:pt x="1" y="154"/>
                    <a:pt x="1" y="154"/>
                  </a:cubicBezTo>
                  <a:cubicBezTo>
                    <a:pt x="1" y="154"/>
                    <a:pt x="1" y="154"/>
                    <a:pt x="2" y="154"/>
                  </a:cubicBezTo>
                  <a:cubicBezTo>
                    <a:pt x="2" y="154"/>
                    <a:pt x="2" y="154"/>
                    <a:pt x="2" y="154"/>
                  </a:cubicBezTo>
                  <a:cubicBezTo>
                    <a:pt x="2" y="154"/>
                    <a:pt x="2" y="155"/>
                    <a:pt x="2" y="155"/>
                  </a:cubicBezTo>
                  <a:cubicBezTo>
                    <a:pt x="2" y="155"/>
                    <a:pt x="2" y="155"/>
                    <a:pt x="2" y="155"/>
                  </a:cubicBezTo>
                  <a:cubicBezTo>
                    <a:pt x="2" y="155"/>
                    <a:pt x="2" y="156"/>
                    <a:pt x="2" y="157"/>
                  </a:cubicBezTo>
                  <a:cubicBezTo>
                    <a:pt x="2" y="157"/>
                    <a:pt x="2" y="157"/>
                    <a:pt x="2" y="157"/>
                  </a:cubicBezTo>
                  <a:cubicBezTo>
                    <a:pt x="3" y="158"/>
                    <a:pt x="3" y="158"/>
                    <a:pt x="3" y="159"/>
                  </a:cubicBezTo>
                  <a:cubicBezTo>
                    <a:pt x="3" y="159"/>
                    <a:pt x="3" y="159"/>
                    <a:pt x="3" y="159"/>
                  </a:cubicBezTo>
                  <a:cubicBezTo>
                    <a:pt x="3" y="159"/>
                    <a:pt x="3" y="160"/>
                    <a:pt x="3" y="160"/>
                  </a:cubicBezTo>
                  <a:cubicBezTo>
                    <a:pt x="4" y="160"/>
                    <a:pt x="4" y="160"/>
                    <a:pt x="4" y="160"/>
                  </a:cubicBezTo>
                  <a:cubicBezTo>
                    <a:pt x="4" y="160"/>
                    <a:pt x="4" y="160"/>
                    <a:pt x="5" y="160"/>
                  </a:cubicBezTo>
                  <a:cubicBezTo>
                    <a:pt x="5" y="160"/>
                    <a:pt x="5" y="160"/>
                    <a:pt x="5" y="160"/>
                  </a:cubicBezTo>
                  <a:cubicBezTo>
                    <a:pt x="5" y="160"/>
                    <a:pt x="5" y="160"/>
                    <a:pt x="5" y="160"/>
                  </a:cubicBezTo>
                  <a:cubicBezTo>
                    <a:pt x="5" y="160"/>
                    <a:pt x="5" y="160"/>
                    <a:pt x="5" y="160"/>
                  </a:cubicBezTo>
                  <a:cubicBezTo>
                    <a:pt x="5" y="159"/>
                    <a:pt x="5" y="159"/>
                    <a:pt x="6" y="159"/>
                  </a:cubicBezTo>
                  <a:cubicBezTo>
                    <a:pt x="6" y="159"/>
                    <a:pt x="7" y="159"/>
                    <a:pt x="7" y="159"/>
                  </a:cubicBezTo>
                  <a:cubicBezTo>
                    <a:pt x="7" y="159"/>
                    <a:pt x="7" y="159"/>
                    <a:pt x="8" y="159"/>
                  </a:cubicBezTo>
                  <a:cubicBezTo>
                    <a:pt x="8" y="159"/>
                    <a:pt x="8" y="159"/>
                    <a:pt x="8" y="159"/>
                  </a:cubicBezTo>
                  <a:cubicBezTo>
                    <a:pt x="8" y="159"/>
                    <a:pt x="8" y="159"/>
                    <a:pt x="8" y="159"/>
                  </a:cubicBezTo>
                  <a:cubicBezTo>
                    <a:pt x="9" y="159"/>
                    <a:pt x="9" y="159"/>
                    <a:pt x="9" y="159"/>
                  </a:cubicBezTo>
                  <a:cubicBezTo>
                    <a:pt x="9" y="159"/>
                    <a:pt x="9" y="159"/>
                    <a:pt x="10" y="159"/>
                  </a:cubicBezTo>
                  <a:cubicBezTo>
                    <a:pt x="10" y="159"/>
                    <a:pt x="10" y="160"/>
                    <a:pt x="10" y="160"/>
                  </a:cubicBezTo>
                  <a:cubicBezTo>
                    <a:pt x="10" y="160"/>
                    <a:pt x="11" y="160"/>
                    <a:pt x="11" y="160"/>
                  </a:cubicBezTo>
                  <a:cubicBezTo>
                    <a:pt x="11" y="160"/>
                    <a:pt x="11" y="160"/>
                    <a:pt x="11" y="160"/>
                  </a:cubicBezTo>
                  <a:cubicBezTo>
                    <a:pt x="11" y="161"/>
                    <a:pt x="11" y="161"/>
                    <a:pt x="12" y="161"/>
                  </a:cubicBezTo>
                  <a:cubicBezTo>
                    <a:pt x="12" y="161"/>
                    <a:pt x="12" y="161"/>
                    <a:pt x="12" y="161"/>
                  </a:cubicBezTo>
                  <a:cubicBezTo>
                    <a:pt x="13" y="161"/>
                    <a:pt x="13" y="161"/>
                    <a:pt x="13" y="161"/>
                  </a:cubicBezTo>
                  <a:cubicBezTo>
                    <a:pt x="13" y="161"/>
                    <a:pt x="14" y="161"/>
                    <a:pt x="14" y="162"/>
                  </a:cubicBezTo>
                  <a:cubicBezTo>
                    <a:pt x="14" y="162"/>
                    <a:pt x="14" y="162"/>
                    <a:pt x="14" y="162"/>
                  </a:cubicBezTo>
                  <a:cubicBezTo>
                    <a:pt x="14" y="163"/>
                    <a:pt x="14" y="163"/>
                    <a:pt x="14" y="164"/>
                  </a:cubicBezTo>
                  <a:cubicBezTo>
                    <a:pt x="13" y="164"/>
                    <a:pt x="13" y="165"/>
                    <a:pt x="13" y="165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6"/>
                    <a:pt x="15" y="167"/>
                    <a:pt x="15" y="167"/>
                  </a:cubicBezTo>
                  <a:cubicBezTo>
                    <a:pt x="15" y="167"/>
                    <a:pt x="15" y="167"/>
                    <a:pt x="15" y="167"/>
                  </a:cubicBezTo>
                  <a:cubicBezTo>
                    <a:pt x="15" y="167"/>
                    <a:pt x="15" y="167"/>
                    <a:pt x="15" y="167"/>
                  </a:cubicBezTo>
                  <a:cubicBezTo>
                    <a:pt x="15" y="168"/>
                    <a:pt x="15" y="168"/>
                    <a:pt x="15" y="168"/>
                  </a:cubicBezTo>
                  <a:cubicBezTo>
                    <a:pt x="15" y="168"/>
                    <a:pt x="15" y="168"/>
                    <a:pt x="15" y="169"/>
                  </a:cubicBezTo>
                  <a:cubicBezTo>
                    <a:pt x="15" y="169"/>
                    <a:pt x="16" y="169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70"/>
                    <a:pt x="16" y="170"/>
                    <a:pt x="17" y="170"/>
                  </a:cubicBezTo>
                  <a:cubicBezTo>
                    <a:pt x="17" y="171"/>
                    <a:pt x="17" y="171"/>
                    <a:pt x="17" y="171"/>
                  </a:cubicBezTo>
                  <a:cubicBezTo>
                    <a:pt x="17" y="171"/>
                    <a:pt x="17" y="171"/>
                    <a:pt x="17" y="171"/>
                  </a:cubicBezTo>
                  <a:cubicBezTo>
                    <a:pt x="18" y="171"/>
                    <a:pt x="18" y="172"/>
                    <a:pt x="18" y="172"/>
                  </a:cubicBezTo>
                  <a:cubicBezTo>
                    <a:pt x="18" y="172"/>
                    <a:pt x="18" y="172"/>
                    <a:pt x="18" y="173"/>
                  </a:cubicBezTo>
                  <a:cubicBezTo>
                    <a:pt x="18" y="173"/>
                    <a:pt x="18" y="173"/>
                    <a:pt x="19" y="173"/>
                  </a:cubicBezTo>
                  <a:cubicBezTo>
                    <a:pt x="19" y="173"/>
                    <a:pt x="18" y="174"/>
                    <a:pt x="18" y="174"/>
                  </a:cubicBezTo>
                  <a:cubicBezTo>
                    <a:pt x="18" y="174"/>
                    <a:pt x="18" y="174"/>
                    <a:pt x="18" y="174"/>
                  </a:cubicBezTo>
                  <a:cubicBezTo>
                    <a:pt x="18" y="174"/>
                    <a:pt x="18" y="174"/>
                    <a:pt x="17" y="174"/>
                  </a:cubicBezTo>
                  <a:cubicBezTo>
                    <a:pt x="17" y="174"/>
                    <a:pt x="17" y="174"/>
                    <a:pt x="17" y="174"/>
                  </a:cubicBezTo>
                  <a:cubicBezTo>
                    <a:pt x="17" y="174"/>
                    <a:pt x="16" y="174"/>
                    <a:pt x="16" y="174"/>
                  </a:cubicBezTo>
                  <a:cubicBezTo>
                    <a:pt x="16" y="174"/>
                    <a:pt x="16" y="174"/>
                    <a:pt x="15" y="173"/>
                  </a:cubicBezTo>
                  <a:cubicBezTo>
                    <a:pt x="15" y="173"/>
                    <a:pt x="15" y="173"/>
                    <a:pt x="15" y="173"/>
                  </a:cubicBezTo>
                  <a:cubicBezTo>
                    <a:pt x="15" y="173"/>
                    <a:pt x="14" y="172"/>
                    <a:pt x="14" y="172"/>
                  </a:cubicBezTo>
                  <a:cubicBezTo>
                    <a:pt x="13" y="172"/>
                    <a:pt x="13" y="173"/>
                    <a:pt x="13" y="173"/>
                  </a:cubicBezTo>
                  <a:cubicBezTo>
                    <a:pt x="12" y="173"/>
                    <a:pt x="12" y="173"/>
                    <a:pt x="12" y="173"/>
                  </a:cubicBezTo>
                  <a:cubicBezTo>
                    <a:pt x="12" y="173"/>
                    <a:pt x="12" y="173"/>
                    <a:pt x="11" y="173"/>
                  </a:cubicBezTo>
                  <a:cubicBezTo>
                    <a:pt x="11" y="173"/>
                    <a:pt x="11" y="173"/>
                    <a:pt x="11" y="173"/>
                  </a:cubicBezTo>
                  <a:cubicBezTo>
                    <a:pt x="11" y="173"/>
                    <a:pt x="10" y="174"/>
                    <a:pt x="10" y="174"/>
                  </a:cubicBezTo>
                  <a:cubicBezTo>
                    <a:pt x="10" y="174"/>
                    <a:pt x="10" y="174"/>
                    <a:pt x="10" y="174"/>
                  </a:cubicBezTo>
                  <a:cubicBezTo>
                    <a:pt x="11" y="174"/>
                    <a:pt x="11" y="174"/>
                    <a:pt x="12" y="174"/>
                  </a:cubicBezTo>
                  <a:cubicBezTo>
                    <a:pt x="13" y="174"/>
                    <a:pt x="13" y="174"/>
                    <a:pt x="13" y="174"/>
                  </a:cubicBezTo>
                  <a:cubicBezTo>
                    <a:pt x="14" y="174"/>
                    <a:pt x="14" y="174"/>
                    <a:pt x="14" y="174"/>
                  </a:cubicBezTo>
                  <a:cubicBezTo>
                    <a:pt x="15" y="175"/>
                    <a:pt x="15" y="174"/>
                    <a:pt x="14" y="175"/>
                  </a:cubicBezTo>
                  <a:cubicBezTo>
                    <a:pt x="14" y="175"/>
                    <a:pt x="13" y="176"/>
                    <a:pt x="13" y="176"/>
                  </a:cubicBezTo>
                  <a:cubicBezTo>
                    <a:pt x="13" y="177"/>
                    <a:pt x="13" y="177"/>
                    <a:pt x="13" y="177"/>
                  </a:cubicBezTo>
                  <a:cubicBezTo>
                    <a:pt x="13" y="177"/>
                    <a:pt x="14" y="177"/>
                    <a:pt x="14" y="177"/>
                  </a:cubicBezTo>
                  <a:cubicBezTo>
                    <a:pt x="14" y="177"/>
                    <a:pt x="15" y="177"/>
                    <a:pt x="15" y="177"/>
                  </a:cubicBezTo>
                  <a:cubicBezTo>
                    <a:pt x="16" y="177"/>
                    <a:pt x="16" y="178"/>
                    <a:pt x="16" y="178"/>
                  </a:cubicBezTo>
                  <a:cubicBezTo>
                    <a:pt x="17" y="178"/>
                    <a:pt x="17" y="177"/>
                    <a:pt x="17" y="177"/>
                  </a:cubicBezTo>
                  <a:cubicBezTo>
                    <a:pt x="18" y="177"/>
                    <a:pt x="18" y="177"/>
                    <a:pt x="19" y="177"/>
                  </a:cubicBezTo>
                  <a:cubicBezTo>
                    <a:pt x="19" y="177"/>
                    <a:pt x="19" y="178"/>
                    <a:pt x="19" y="178"/>
                  </a:cubicBezTo>
                  <a:cubicBezTo>
                    <a:pt x="20" y="178"/>
                    <a:pt x="20" y="179"/>
                    <a:pt x="20" y="179"/>
                  </a:cubicBezTo>
                  <a:cubicBezTo>
                    <a:pt x="21" y="179"/>
                    <a:pt x="21" y="179"/>
                    <a:pt x="21" y="180"/>
                  </a:cubicBezTo>
                  <a:cubicBezTo>
                    <a:pt x="21" y="180"/>
                    <a:pt x="21" y="180"/>
                    <a:pt x="21" y="180"/>
                  </a:cubicBezTo>
                  <a:cubicBezTo>
                    <a:pt x="22" y="181"/>
                    <a:pt x="23" y="180"/>
                    <a:pt x="23" y="180"/>
                  </a:cubicBezTo>
                  <a:cubicBezTo>
                    <a:pt x="24" y="180"/>
                    <a:pt x="25" y="180"/>
                    <a:pt x="25" y="180"/>
                  </a:cubicBezTo>
                  <a:cubicBezTo>
                    <a:pt x="26" y="180"/>
                    <a:pt x="27" y="182"/>
                    <a:pt x="28" y="183"/>
                  </a:cubicBezTo>
                  <a:cubicBezTo>
                    <a:pt x="28" y="183"/>
                    <a:pt x="28" y="183"/>
                    <a:pt x="28" y="183"/>
                  </a:cubicBezTo>
                  <a:cubicBezTo>
                    <a:pt x="28" y="183"/>
                    <a:pt x="28" y="183"/>
                    <a:pt x="28" y="183"/>
                  </a:cubicBezTo>
                  <a:cubicBezTo>
                    <a:pt x="29" y="183"/>
                    <a:pt x="29" y="184"/>
                    <a:pt x="29" y="184"/>
                  </a:cubicBezTo>
                  <a:cubicBezTo>
                    <a:pt x="29" y="184"/>
                    <a:pt x="29" y="185"/>
                    <a:pt x="29" y="186"/>
                  </a:cubicBezTo>
                  <a:cubicBezTo>
                    <a:pt x="29" y="186"/>
                    <a:pt x="28" y="187"/>
                    <a:pt x="29" y="187"/>
                  </a:cubicBezTo>
                  <a:cubicBezTo>
                    <a:pt x="29" y="188"/>
                    <a:pt x="30" y="188"/>
                    <a:pt x="30" y="188"/>
                  </a:cubicBezTo>
                  <a:cubicBezTo>
                    <a:pt x="30" y="188"/>
                    <a:pt x="31" y="189"/>
                    <a:pt x="31" y="189"/>
                  </a:cubicBezTo>
                  <a:cubicBezTo>
                    <a:pt x="31" y="189"/>
                    <a:pt x="31" y="189"/>
                    <a:pt x="31" y="190"/>
                  </a:cubicBezTo>
                  <a:cubicBezTo>
                    <a:pt x="31" y="190"/>
                    <a:pt x="32" y="190"/>
                    <a:pt x="32" y="190"/>
                  </a:cubicBezTo>
                  <a:cubicBezTo>
                    <a:pt x="33" y="190"/>
                    <a:pt x="34" y="189"/>
                    <a:pt x="36" y="189"/>
                  </a:cubicBezTo>
                  <a:cubicBezTo>
                    <a:pt x="36" y="189"/>
                    <a:pt x="36" y="189"/>
                    <a:pt x="36" y="190"/>
                  </a:cubicBezTo>
                  <a:cubicBezTo>
                    <a:pt x="36" y="190"/>
                    <a:pt x="36" y="190"/>
                    <a:pt x="36" y="190"/>
                  </a:cubicBezTo>
                  <a:cubicBezTo>
                    <a:pt x="37" y="190"/>
                    <a:pt x="37" y="190"/>
                    <a:pt x="37" y="191"/>
                  </a:cubicBezTo>
                  <a:cubicBezTo>
                    <a:pt x="38" y="191"/>
                    <a:pt x="38" y="192"/>
                    <a:pt x="38" y="192"/>
                  </a:cubicBezTo>
                  <a:cubicBezTo>
                    <a:pt x="39" y="192"/>
                    <a:pt x="39" y="192"/>
                    <a:pt x="39" y="192"/>
                  </a:cubicBezTo>
                  <a:cubicBezTo>
                    <a:pt x="40" y="192"/>
                    <a:pt x="40" y="192"/>
                    <a:pt x="40" y="192"/>
                  </a:cubicBezTo>
                  <a:cubicBezTo>
                    <a:pt x="40" y="192"/>
                    <a:pt x="41" y="193"/>
                    <a:pt x="41" y="193"/>
                  </a:cubicBezTo>
                  <a:cubicBezTo>
                    <a:pt x="41" y="193"/>
                    <a:pt x="41" y="193"/>
                    <a:pt x="42" y="193"/>
                  </a:cubicBezTo>
                  <a:cubicBezTo>
                    <a:pt x="42" y="193"/>
                    <a:pt x="42" y="193"/>
                    <a:pt x="42" y="194"/>
                  </a:cubicBezTo>
                  <a:cubicBezTo>
                    <a:pt x="42" y="194"/>
                    <a:pt x="42" y="194"/>
                    <a:pt x="43" y="194"/>
                  </a:cubicBezTo>
                  <a:cubicBezTo>
                    <a:pt x="43" y="194"/>
                    <a:pt x="43" y="194"/>
                    <a:pt x="43" y="194"/>
                  </a:cubicBezTo>
                  <a:cubicBezTo>
                    <a:pt x="44" y="194"/>
                    <a:pt x="44" y="194"/>
                    <a:pt x="44" y="194"/>
                  </a:cubicBezTo>
                  <a:cubicBezTo>
                    <a:pt x="45" y="194"/>
                    <a:pt x="45" y="194"/>
                    <a:pt x="45" y="194"/>
                  </a:cubicBezTo>
                  <a:cubicBezTo>
                    <a:pt x="46" y="194"/>
                    <a:pt x="46" y="194"/>
                    <a:pt x="46" y="195"/>
                  </a:cubicBezTo>
                  <a:cubicBezTo>
                    <a:pt x="47" y="195"/>
                    <a:pt x="48" y="195"/>
                    <a:pt x="48" y="195"/>
                  </a:cubicBezTo>
                  <a:cubicBezTo>
                    <a:pt x="50" y="195"/>
                    <a:pt x="50" y="196"/>
                    <a:pt x="51" y="197"/>
                  </a:cubicBezTo>
                  <a:cubicBezTo>
                    <a:pt x="51" y="197"/>
                    <a:pt x="51" y="197"/>
                    <a:pt x="51" y="198"/>
                  </a:cubicBezTo>
                  <a:cubicBezTo>
                    <a:pt x="51" y="199"/>
                    <a:pt x="52" y="199"/>
                    <a:pt x="52" y="200"/>
                  </a:cubicBezTo>
                  <a:cubicBezTo>
                    <a:pt x="52" y="200"/>
                    <a:pt x="53" y="201"/>
                    <a:pt x="53" y="201"/>
                  </a:cubicBezTo>
                  <a:cubicBezTo>
                    <a:pt x="53" y="201"/>
                    <a:pt x="53" y="202"/>
                    <a:pt x="53" y="202"/>
                  </a:cubicBezTo>
                  <a:cubicBezTo>
                    <a:pt x="53" y="202"/>
                    <a:pt x="53" y="203"/>
                    <a:pt x="53" y="203"/>
                  </a:cubicBezTo>
                  <a:cubicBezTo>
                    <a:pt x="54" y="204"/>
                    <a:pt x="55" y="204"/>
                    <a:pt x="55" y="204"/>
                  </a:cubicBezTo>
                  <a:cubicBezTo>
                    <a:pt x="56" y="205"/>
                    <a:pt x="56" y="205"/>
                    <a:pt x="56" y="206"/>
                  </a:cubicBezTo>
                  <a:cubicBezTo>
                    <a:pt x="57" y="206"/>
                    <a:pt x="57" y="206"/>
                    <a:pt x="57" y="206"/>
                  </a:cubicBezTo>
                  <a:cubicBezTo>
                    <a:pt x="57" y="206"/>
                    <a:pt x="57" y="206"/>
                    <a:pt x="57" y="206"/>
                  </a:cubicBezTo>
                  <a:cubicBezTo>
                    <a:pt x="57" y="206"/>
                    <a:pt x="58" y="206"/>
                    <a:pt x="58" y="206"/>
                  </a:cubicBezTo>
                  <a:cubicBezTo>
                    <a:pt x="58" y="207"/>
                    <a:pt x="59" y="207"/>
                    <a:pt x="59" y="207"/>
                  </a:cubicBezTo>
                  <a:cubicBezTo>
                    <a:pt x="60" y="207"/>
                    <a:pt x="60" y="207"/>
                    <a:pt x="61" y="208"/>
                  </a:cubicBezTo>
                  <a:cubicBezTo>
                    <a:pt x="61" y="208"/>
                    <a:pt x="61" y="209"/>
                    <a:pt x="61" y="209"/>
                  </a:cubicBezTo>
                  <a:cubicBezTo>
                    <a:pt x="61" y="209"/>
                    <a:pt x="62" y="209"/>
                    <a:pt x="62" y="209"/>
                  </a:cubicBezTo>
                  <a:cubicBezTo>
                    <a:pt x="62" y="210"/>
                    <a:pt x="61" y="210"/>
                    <a:pt x="60" y="211"/>
                  </a:cubicBezTo>
                  <a:cubicBezTo>
                    <a:pt x="60" y="211"/>
                    <a:pt x="60" y="211"/>
                    <a:pt x="60" y="211"/>
                  </a:cubicBezTo>
                  <a:cubicBezTo>
                    <a:pt x="60" y="211"/>
                    <a:pt x="60" y="212"/>
                    <a:pt x="60" y="212"/>
                  </a:cubicBezTo>
                  <a:cubicBezTo>
                    <a:pt x="60" y="213"/>
                    <a:pt x="60" y="213"/>
                    <a:pt x="61" y="214"/>
                  </a:cubicBezTo>
                  <a:cubicBezTo>
                    <a:pt x="61" y="214"/>
                    <a:pt x="62" y="214"/>
                    <a:pt x="62" y="215"/>
                  </a:cubicBezTo>
                  <a:cubicBezTo>
                    <a:pt x="63" y="215"/>
                    <a:pt x="63" y="216"/>
                    <a:pt x="63" y="216"/>
                  </a:cubicBezTo>
                  <a:cubicBezTo>
                    <a:pt x="63" y="217"/>
                    <a:pt x="64" y="217"/>
                    <a:pt x="64" y="218"/>
                  </a:cubicBezTo>
                  <a:cubicBezTo>
                    <a:pt x="64" y="218"/>
                    <a:pt x="64" y="219"/>
                    <a:pt x="64" y="219"/>
                  </a:cubicBezTo>
                  <a:cubicBezTo>
                    <a:pt x="64" y="220"/>
                    <a:pt x="65" y="220"/>
                    <a:pt x="66" y="220"/>
                  </a:cubicBezTo>
                  <a:cubicBezTo>
                    <a:pt x="66" y="220"/>
                    <a:pt x="67" y="220"/>
                    <a:pt x="67" y="220"/>
                  </a:cubicBezTo>
                  <a:cubicBezTo>
                    <a:pt x="67" y="220"/>
                    <a:pt x="67" y="220"/>
                    <a:pt x="67" y="220"/>
                  </a:cubicBezTo>
                  <a:cubicBezTo>
                    <a:pt x="68" y="221"/>
                    <a:pt x="68" y="221"/>
                    <a:pt x="69" y="221"/>
                  </a:cubicBezTo>
                  <a:cubicBezTo>
                    <a:pt x="69" y="221"/>
                    <a:pt x="69" y="222"/>
                    <a:pt x="69" y="222"/>
                  </a:cubicBezTo>
                  <a:cubicBezTo>
                    <a:pt x="70" y="223"/>
                    <a:pt x="69" y="224"/>
                    <a:pt x="70" y="224"/>
                  </a:cubicBezTo>
                  <a:cubicBezTo>
                    <a:pt x="70" y="225"/>
                    <a:pt x="70" y="225"/>
                    <a:pt x="70" y="226"/>
                  </a:cubicBezTo>
                  <a:cubicBezTo>
                    <a:pt x="71" y="226"/>
                    <a:pt x="71" y="226"/>
                    <a:pt x="71" y="227"/>
                  </a:cubicBezTo>
                  <a:cubicBezTo>
                    <a:pt x="71" y="227"/>
                    <a:pt x="70" y="228"/>
                    <a:pt x="70" y="228"/>
                  </a:cubicBezTo>
                  <a:cubicBezTo>
                    <a:pt x="69" y="229"/>
                    <a:pt x="69" y="227"/>
                    <a:pt x="68" y="227"/>
                  </a:cubicBezTo>
                  <a:cubicBezTo>
                    <a:pt x="67" y="227"/>
                    <a:pt x="67" y="228"/>
                    <a:pt x="67" y="228"/>
                  </a:cubicBezTo>
                  <a:cubicBezTo>
                    <a:pt x="67" y="229"/>
                    <a:pt x="67" y="229"/>
                    <a:pt x="66" y="229"/>
                  </a:cubicBezTo>
                  <a:cubicBezTo>
                    <a:pt x="66" y="229"/>
                    <a:pt x="66" y="229"/>
                    <a:pt x="66" y="229"/>
                  </a:cubicBezTo>
                  <a:cubicBezTo>
                    <a:pt x="65" y="229"/>
                    <a:pt x="65" y="228"/>
                    <a:pt x="65" y="228"/>
                  </a:cubicBezTo>
                  <a:cubicBezTo>
                    <a:pt x="65" y="227"/>
                    <a:pt x="64" y="227"/>
                    <a:pt x="64" y="227"/>
                  </a:cubicBezTo>
                  <a:cubicBezTo>
                    <a:pt x="64" y="227"/>
                    <a:pt x="64" y="227"/>
                    <a:pt x="64" y="227"/>
                  </a:cubicBezTo>
                  <a:cubicBezTo>
                    <a:pt x="64" y="227"/>
                    <a:pt x="63" y="227"/>
                    <a:pt x="63" y="226"/>
                  </a:cubicBezTo>
                  <a:cubicBezTo>
                    <a:pt x="63" y="226"/>
                    <a:pt x="63" y="226"/>
                    <a:pt x="62" y="227"/>
                  </a:cubicBezTo>
                  <a:cubicBezTo>
                    <a:pt x="62" y="227"/>
                    <a:pt x="63" y="228"/>
                    <a:pt x="63" y="228"/>
                  </a:cubicBezTo>
                  <a:cubicBezTo>
                    <a:pt x="63" y="229"/>
                    <a:pt x="63" y="229"/>
                    <a:pt x="64" y="230"/>
                  </a:cubicBezTo>
                  <a:cubicBezTo>
                    <a:pt x="64" y="230"/>
                    <a:pt x="64" y="231"/>
                    <a:pt x="64" y="231"/>
                  </a:cubicBezTo>
                  <a:cubicBezTo>
                    <a:pt x="65" y="231"/>
                    <a:pt x="65" y="232"/>
                    <a:pt x="65" y="232"/>
                  </a:cubicBezTo>
                  <a:cubicBezTo>
                    <a:pt x="65" y="232"/>
                    <a:pt x="65" y="233"/>
                    <a:pt x="66" y="233"/>
                  </a:cubicBezTo>
                  <a:cubicBezTo>
                    <a:pt x="66" y="233"/>
                    <a:pt x="66" y="233"/>
                    <a:pt x="66" y="233"/>
                  </a:cubicBezTo>
                  <a:cubicBezTo>
                    <a:pt x="67" y="234"/>
                    <a:pt x="67" y="234"/>
                    <a:pt x="67" y="234"/>
                  </a:cubicBezTo>
                  <a:cubicBezTo>
                    <a:pt x="68" y="235"/>
                    <a:pt x="68" y="235"/>
                    <a:pt x="68" y="236"/>
                  </a:cubicBezTo>
                  <a:cubicBezTo>
                    <a:pt x="68" y="236"/>
                    <a:pt x="68" y="237"/>
                    <a:pt x="68" y="237"/>
                  </a:cubicBezTo>
                  <a:cubicBezTo>
                    <a:pt x="68" y="238"/>
                    <a:pt x="68" y="238"/>
                    <a:pt x="68" y="238"/>
                  </a:cubicBezTo>
                  <a:cubicBezTo>
                    <a:pt x="69" y="239"/>
                    <a:pt x="68" y="239"/>
                    <a:pt x="68" y="240"/>
                  </a:cubicBezTo>
                  <a:cubicBezTo>
                    <a:pt x="69" y="241"/>
                    <a:pt x="70" y="240"/>
                    <a:pt x="71" y="241"/>
                  </a:cubicBezTo>
                  <a:cubicBezTo>
                    <a:pt x="72" y="241"/>
                    <a:pt x="73" y="242"/>
                    <a:pt x="73" y="243"/>
                  </a:cubicBezTo>
                  <a:cubicBezTo>
                    <a:pt x="73" y="243"/>
                    <a:pt x="74" y="243"/>
                    <a:pt x="74" y="244"/>
                  </a:cubicBezTo>
                  <a:cubicBezTo>
                    <a:pt x="74" y="244"/>
                    <a:pt x="74" y="244"/>
                    <a:pt x="75" y="244"/>
                  </a:cubicBezTo>
                  <a:cubicBezTo>
                    <a:pt x="75" y="244"/>
                    <a:pt x="75" y="244"/>
                    <a:pt x="76" y="244"/>
                  </a:cubicBezTo>
                  <a:cubicBezTo>
                    <a:pt x="76" y="244"/>
                    <a:pt x="76" y="245"/>
                    <a:pt x="77" y="245"/>
                  </a:cubicBezTo>
                  <a:cubicBezTo>
                    <a:pt x="77" y="245"/>
                    <a:pt x="78" y="245"/>
                    <a:pt x="78" y="245"/>
                  </a:cubicBezTo>
                  <a:cubicBezTo>
                    <a:pt x="78" y="245"/>
                    <a:pt x="79" y="245"/>
                    <a:pt x="80" y="245"/>
                  </a:cubicBezTo>
                  <a:cubicBezTo>
                    <a:pt x="80" y="246"/>
                    <a:pt x="80" y="246"/>
                    <a:pt x="80" y="246"/>
                  </a:cubicBezTo>
                  <a:cubicBezTo>
                    <a:pt x="80" y="247"/>
                    <a:pt x="80" y="246"/>
                    <a:pt x="81" y="247"/>
                  </a:cubicBezTo>
                  <a:cubicBezTo>
                    <a:pt x="81" y="247"/>
                    <a:pt x="82" y="248"/>
                    <a:pt x="82" y="248"/>
                  </a:cubicBezTo>
                  <a:cubicBezTo>
                    <a:pt x="83" y="248"/>
                    <a:pt x="83" y="249"/>
                    <a:pt x="83" y="249"/>
                  </a:cubicBezTo>
                  <a:cubicBezTo>
                    <a:pt x="84" y="249"/>
                    <a:pt x="84" y="249"/>
                    <a:pt x="84" y="249"/>
                  </a:cubicBezTo>
                  <a:cubicBezTo>
                    <a:pt x="85" y="249"/>
                    <a:pt x="85" y="249"/>
                    <a:pt x="85" y="249"/>
                  </a:cubicBezTo>
                  <a:cubicBezTo>
                    <a:pt x="86" y="249"/>
                    <a:pt x="86" y="250"/>
                    <a:pt x="86" y="250"/>
                  </a:cubicBezTo>
                  <a:cubicBezTo>
                    <a:pt x="87" y="250"/>
                    <a:pt x="87" y="250"/>
                    <a:pt x="87" y="250"/>
                  </a:cubicBezTo>
                  <a:cubicBezTo>
                    <a:pt x="87" y="250"/>
                    <a:pt x="87" y="251"/>
                    <a:pt x="87" y="251"/>
                  </a:cubicBezTo>
                  <a:cubicBezTo>
                    <a:pt x="87" y="252"/>
                    <a:pt x="88" y="252"/>
                    <a:pt x="88" y="252"/>
                  </a:cubicBezTo>
                  <a:cubicBezTo>
                    <a:pt x="89" y="252"/>
                    <a:pt x="89" y="253"/>
                    <a:pt x="90" y="253"/>
                  </a:cubicBezTo>
                  <a:cubicBezTo>
                    <a:pt x="90" y="253"/>
                    <a:pt x="91" y="254"/>
                    <a:pt x="91" y="254"/>
                  </a:cubicBezTo>
                  <a:cubicBezTo>
                    <a:pt x="91" y="254"/>
                    <a:pt x="91" y="254"/>
                    <a:pt x="92" y="254"/>
                  </a:cubicBezTo>
                  <a:cubicBezTo>
                    <a:pt x="92" y="254"/>
                    <a:pt x="92" y="254"/>
                    <a:pt x="93" y="253"/>
                  </a:cubicBezTo>
                  <a:cubicBezTo>
                    <a:pt x="93" y="253"/>
                    <a:pt x="93" y="253"/>
                    <a:pt x="94" y="253"/>
                  </a:cubicBezTo>
                  <a:cubicBezTo>
                    <a:pt x="94" y="253"/>
                    <a:pt x="94" y="253"/>
                    <a:pt x="95" y="253"/>
                  </a:cubicBezTo>
                  <a:cubicBezTo>
                    <a:pt x="95" y="252"/>
                    <a:pt x="95" y="252"/>
                    <a:pt x="95" y="252"/>
                  </a:cubicBezTo>
                  <a:cubicBezTo>
                    <a:pt x="95" y="251"/>
                    <a:pt x="95" y="251"/>
                    <a:pt x="95" y="251"/>
                  </a:cubicBezTo>
                  <a:cubicBezTo>
                    <a:pt x="96" y="251"/>
                    <a:pt x="96" y="251"/>
                    <a:pt x="96" y="251"/>
                  </a:cubicBezTo>
                  <a:cubicBezTo>
                    <a:pt x="96" y="251"/>
                    <a:pt x="97" y="251"/>
                    <a:pt x="98" y="251"/>
                  </a:cubicBezTo>
                  <a:cubicBezTo>
                    <a:pt x="98" y="251"/>
                    <a:pt x="98" y="252"/>
                    <a:pt x="99" y="252"/>
                  </a:cubicBezTo>
                  <a:cubicBezTo>
                    <a:pt x="99" y="252"/>
                    <a:pt x="100" y="252"/>
                    <a:pt x="100" y="252"/>
                  </a:cubicBezTo>
                  <a:cubicBezTo>
                    <a:pt x="100" y="252"/>
                    <a:pt x="101" y="252"/>
                    <a:pt x="101" y="253"/>
                  </a:cubicBezTo>
                  <a:cubicBezTo>
                    <a:pt x="101" y="253"/>
                    <a:pt x="102" y="253"/>
                    <a:pt x="102" y="254"/>
                  </a:cubicBezTo>
                  <a:cubicBezTo>
                    <a:pt x="103" y="254"/>
                    <a:pt x="104" y="255"/>
                    <a:pt x="105" y="255"/>
                  </a:cubicBezTo>
                  <a:cubicBezTo>
                    <a:pt x="105" y="256"/>
                    <a:pt x="106" y="256"/>
                    <a:pt x="106" y="256"/>
                  </a:cubicBezTo>
                  <a:cubicBezTo>
                    <a:pt x="106" y="257"/>
                    <a:pt x="107" y="257"/>
                    <a:pt x="107" y="257"/>
                  </a:cubicBezTo>
                  <a:cubicBezTo>
                    <a:pt x="108" y="257"/>
                    <a:pt x="108" y="257"/>
                    <a:pt x="108" y="257"/>
                  </a:cubicBezTo>
                  <a:cubicBezTo>
                    <a:pt x="109" y="257"/>
                    <a:pt x="109" y="258"/>
                    <a:pt x="109" y="258"/>
                  </a:cubicBezTo>
                  <a:cubicBezTo>
                    <a:pt x="109" y="258"/>
                    <a:pt x="110" y="259"/>
                    <a:pt x="110" y="259"/>
                  </a:cubicBezTo>
                  <a:cubicBezTo>
                    <a:pt x="111" y="260"/>
                    <a:pt x="113" y="260"/>
                    <a:pt x="114" y="261"/>
                  </a:cubicBezTo>
                  <a:cubicBezTo>
                    <a:pt x="114" y="261"/>
                    <a:pt x="115" y="262"/>
                    <a:pt x="115" y="262"/>
                  </a:cubicBezTo>
                  <a:cubicBezTo>
                    <a:pt x="116" y="263"/>
                    <a:pt x="116" y="263"/>
                    <a:pt x="117" y="263"/>
                  </a:cubicBezTo>
                  <a:cubicBezTo>
                    <a:pt x="117" y="264"/>
                    <a:pt x="118" y="264"/>
                    <a:pt x="119" y="264"/>
                  </a:cubicBezTo>
                  <a:cubicBezTo>
                    <a:pt x="120" y="264"/>
                    <a:pt x="121" y="263"/>
                    <a:pt x="121" y="264"/>
                  </a:cubicBezTo>
                  <a:cubicBezTo>
                    <a:pt x="121" y="264"/>
                    <a:pt x="122" y="265"/>
                    <a:pt x="122" y="265"/>
                  </a:cubicBezTo>
                  <a:cubicBezTo>
                    <a:pt x="123" y="266"/>
                    <a:pt x="123" y="267"/>
                    <a:pt x="124" y="267"/>
                  </a:cubicBezTo>
                  <a:cubicBezTo>
                    <a:pt x="124" y="267"/>
                    <a:pt x="124" y="267"/>
                    <a:pt x="125" y="268"/>
                  </a:cubicBezTo>
                  <a:cubicBezTo>
                    <a:pt x="125" y="268"/>
                    <a:pt x="125" y="268"/>
                    <a:pt x="125" y="268"/>
                  </a:cubicBezTo>
                  <a:cubicBezTo>
                    <a:pt x="125" y="269"/>
                    <a:pt x="125" y="269"/>
                    <a:pt x="125" y="269"/>
                  </a:cubicBezTo>
                  <a:cubicBezTo>
                    <a:pt x="125" y="270"/>
                    <a:pt x="125" y="270"/>
                    <a:pt x="126" y="270"/>
                  </a:cubicBezTo>
                  <a:cubicBezTo>
                    <a:pt x="126" y="270"/>
                    <a:pt x="126" y="270"/>
                    <a:pt x="127" y="270"/>
                  </a:cubicBezTo>
                  <a:cubicBezTo>
                    <a:pt x="128" y="271"/>
                    <a:pt x="129" y="271"/>
                    <a:pt x="130" y="271"/>
                  </a:cubicBezTo>
                  <a:cubicBezTo>
                    <a:pt x="130" y="271"/>
                    <a:pt x="131" y="271"/>
                    <a:pt x="131" y="271"/>
                  </a:cubicBezTo>
                  <a:cubicBezTo>
                    <a:pt x="131" y="271"/>
                    <a:pt x="132" y="270"/>
                    <a:pt x="132" y="270"/>
                  </a:cubicBezTo>
                  <a:cubicBezTo>
                    <a:pt x="132" y="271"/>
                    <a:pt x="132" y="271"/>
                    <a:pt x="133" y="272"/>
                  </a:cubicBezTo>
                  <a:cubicBezTo>
                    <a:pt x="133" y="272"/>
                    <a:pt x="132" y="273"/>
                    <a:pt x="133" y="273"/>
                  </a:cubicBezTo>
                  <a:cubicBezTo>
                    <a:pt x="133" y="273"/>
                    <a:pt x="134" y="273"/>
                    <a:pt x="134" y="273"/>
                  </a:cubicBezTo>
                  <a:cubicBezTo>
                    <a:pt x="135" y="273"/>
                    <a:pt x="135" y="273"/>
                    <a:pt x="136" y="273"/>
                  </a:cubicBezTo>
                  <a:cubicBezTo>
                    <a:pt x="136" y="273"/>
                    <a:pt x="137" y="274"/>
                    <a:pt x="137" y="274"/>
                  </a:cubicBezTo>
                  <a:cubicBezTo>
                    <a:pt x="137" y="274"/>
                    <a:pt x="138" y="275"/>
                    <a:pt x="138" y="275"/>
                  </a:cubicBezTo>
                  <a:cubicBezTo>
                    <a:pt x="139" y="275"/>
                    <a:pt x="139" y="275"/>
                    <a:pt x="139" y="275"/>
                  </a:cubicBezTo>
                  <a:cubicBezTo>
                    <a:pt x="140" y="275"/>
                    <a:pt x="140" y="276"/>
                    <a:pt x="140" y="276"/>
                  </a:cubicBezTo>
                  <a:cubicBezTo>
                    <a:pt x="141" y="276"/>
                    <a:pt x="141" y="277"/>
                    <a:pt x="141" y="277"/>
                  </a:cubicBezTo>
                  <a:cubicBezTo>
                    <a:pt x="141" y="277"/>
                    <a:pt x="141" y="277"/>
                    <a:pt x="141" y="277"/>
                  </a:cubicBezTo>
                  <a:cubicBezTo>
                    <a:pt x="142" y="277"/>
                    <a:pt x="142" y="277"/>
                    <a:pt x="142" y="277"/>
                  </a:cubicBezTo>
                  <a:cubicBezTo>
                    <a:pt x="142" y="277"/>
                    <a:pt x="143" y="277"/>
                    <a:pt x="144" y="277"/>
                  </a:cubicBezTo>
                  <a:cubicBezTo>
                    <a:pt x="144" y="277"/>
                    <a:pt x="145" y="277"/>
                    <a:pt x="145" y="277"/>
                  </a:cubicBezTo>
                  <a:cubicBezTo>
                    <a:pt x="146" y="278"/>
                    <a:pt x="147" y="278"/>
                    <a:pt x="147" y="277"/>
                  </a:cubicBezTo>
                  <a:cubicBezTo>
                    <a:pt x="147" y="277"/>
                    <a:pt x="147" y="277"/>
                    <a:pt x="148" y="276"/>
                  </a:cubicBezTo>
                  <a:cubicBezTo>
                    <a:pt x="148" y="276"/>
                    <a:pt x="148" y="276"/>
                    <a:pt x="149" y="276"/>
                  </a:cubicBezTo>
                  <a:cubicBezTo>
                    <a:pt x="149" y="276"/>
                    <a:pt x="150" y="277"/>
                    <a:pt x="150" y="277"/>
                  </a:cubicBezTo>
                  <a:cubicBezTo>
                    <a:pt x="151" y="277"/>
                    <a:pt x="152" y="277"/>
                    <a:pt x="153" y="277"/>
                  </a:cubicBezTo>
                  <a:cubicBezTo>
                    <a:pt x="153" y="278"/>
                    <a:pt x="153" y="278"/>
                    <a:pt x="154" y="278"/>
                  </a:cubicBezTo>
                  <a:cubicBezTo>
                    <a:pt x="155" y="278"/>
                    <a:pt x="155" y="278"/>
                    <a:pt x="156" y="278"/>
                  </a:cubicBezTo>
                  <a:cubicBezTo>
                    <a:pt x="157" y="278"/>
                    <a:pt x="157" y="279"/>
                    <a:pt x="157" y="279"/>
                  </a:cubicBezTo>
                  <a:cubicBezTo>
                    <a:pt x="157" y="279"/>
                    <a:pt x="158" y="279"/>
                    <a:pt x="158" y="279"/>
                  </a:cubicBezTo>
                  <a:cubicBezTo>
                    <a:pt x="158" y="279"/>
                    <a:pt x="159" y="279"/>
                    <a:pt x="160" y="279"/>
                  </a:cubicBezTo>
                  <a:cubicBezTo>
                    <a:pt x="160" y="279"/>
                    <a:pt x="160" y="279"/>
                    <a:pt x="161" y="279"/>
                  </a:cubicBezTo>
                  <a:cubicBezTo>
                    <a:pt x="161" y="279"/>
                    <a:pt x="161" y="279"/>
                    <a:pt x="161" y="278"/>
                  </a:cubicBezTo>
                  <a:cubicBezTo>
                    <a:pt x="161" y="278"/>
                    <a:pt x="161" y="278"/>
                    <a:pt x="161" y="278"/>
                  </a:cubicBezTo>
                  <a:cubicBezTo>
                    <a:pt x="162" y="278"/>
                    <a:pt x="162" y="278"/>
                    <a:pt x="163" y="278"/>
                  </a:cubicBezTo>
                  <a:cubicBezTo>
                    <a:pt x="163" y="278"/>
                    <a:pt x="164" y="278"/>
                    <a:pt x="164" y="278"/>
                  </a:cubicBezTo>
                  <a:cubicBezTo>
                    <a:pt x="165" y="278"/>
                    <a:pt x="165" y="277"/>
                    <a:pt x="165" y="277"/>
                  </a:cubicBezTo>
                  <a:cubicBezTo>
                    <a:pt x="166" y="277"/>
                    <a:pt x="166" y="277"/>
                    <a:pt x="166" y="277"/>
                  </a:cubicBezTo>
                  <a:cubicBezTo>
                    <a:pt x="166" y="277"/>
                    <a:pt x="166" y="277"/>
                    <a:pt x="167" y="277"/>
                  </a:cubicBezTo>
                  <a:cubicBezTo>
                    <a:pt x="167" y="277"/>
                    <a:pt x="167" y="277"/>
                    <a:pt x="167" y="277"/>
                  </a:cubicBezTo>
                  <a:cubicBezTo>
                    <a:pt x="168" y="278"/>
                    <a:pt x="168" y="278"/>
                    <a:pt x="168" y="279"/>
                  </a:cubicBezTo>
                  <a:cubicBezTo>
                    <a:pt x="168" y="279"/>
                    <a:pt x="168" y="279"/>
                    <a:pt x="168" y="280"/>
                  </a:cubicBezTo>
                  <a:cubicBezTo>
                    <a:pt x="168" y="280"/>
                    <a:pt x="169" y="280"/>
                    <a:pt x="169" y="281"/>
                  </a:cubicBezTo>
                  <a:cubicBezTo>
                    <a:pt x="169" y="281"/>
                    <a:pt x="169" y="281"/>
                    <a:pt x="169" y="282"/>
                  </a:cubicBezTo>
                  <a:cubicBezTo>
                    <a:pt x="169" y="282"/>
                    <a:pt x="169" y="283"/>
                    <a:pt x="170" y="283"/>
                  </a:cubicBezTo>
                  <a:cubicBezTo>
                    <a:pt x="170" y="283"/>
                    <a:pt x="170" y="283"/>
                    <a:pt x="171" y="283"/>
                  </a:cubicBezTo>
                  <a:cubicBezTo>
                    <a:pt x="171" y="283"/>
                    <a:pt x="171" y="283"/>
                    <a:pt x="171" y="283"/>
                  </a:cubicBezTo>
                  <a:cubicBezTo>
                    <a:pt x="171" y="282"/>
                    <a:pt x="171" y="281"/>
                    <a:pt x="172" y="281"/>
                  </a:cubicBezTo>
                  <a:cubicBezTo>
                    <a:pt x="173" y="280"/>
                    <a:pt x="173" y="279"/>
                    <a:pt x="174" y="278"/>
                  </a:cubicBezTo>
                  <a:cubicBezTo>
                    <a:pt x="174" y="278"/>
                    <a:pt x="174" y="277"/>
                    <a:pt x="175" y="277"/>
                  </a:cubicBezTo>
                  <a:cubicBezTo>
                    <a:pt x="175" y="276"/>
                    <a:pt x="175" y="276"/>
                    <a:pt x="175" y="275"/>
                  </a:cubicBezTo>
                  <a:cubicBezTo>
                    <a:pt x="176" y="275"/>
                    <a:pt x="176" y="274"/>
                    <a:pt x="177" y="273"/>
                  </a:cubicBezTo>
                  <a:cubicBezTo>
                    <a:pt x="177" y="273"/>
                    <a:pt x="177" y="273"/>
                    <a:pt x="178" y="273"/>
                  </a:cubicBezTo>
                  <a:cubicBezTo>
                    <a:pt x="178" y="273"/>
                    <a:pt x="179" y="273"/>
                    <a:pt x="179" y="273"/>
                  </a:cubicBezTo>
                  <a:cubicBezTo>
                    <a:pt x="180" y="273"/>
                    <a:pt x="180" y="274"/>
                    <a:pt x="181" y="274"/>
                  </a:cubicBezTo>
                  <a:cubicBezTo>
                    <a:pt x="182" y="275"/>
                    <a:pt x="183" y="276"/>
                    <a:pt x="184" y="276"/>
                  </a:cubicBezTo>
                  <a:cubicBezTo>
                    <a:pt x="185" y="276"/>
                    <a:pt x="186" y="276"/>
                    <a:pt x="186" y="276"/>
                  </a:cubicBezTo>
                  <a:cubicBezTo>
                    <a:pt x="187" y="276"/>
                    <a:pt x="187" y="277"/>
                    <a:pt x="188" y="277"/>
                  </a:cubicBezTo>
                  <a:cubicBezTo>
                    <a:pt x="188" y="278"/>
                    <a:pt x="188" y="278"/>
                    <a:pt x="189" y="278"/>
                  </a:cubicBezTo>
                  <a:cubicBezTo>
                    <a:pt x="189" y="278"/>
                    <a:pt x="189" y="278"/>
                    <a:pt x="189" y="278"/>
                  </a:cubicBezTo>
                  <a:cubicBezTo>
                    <a:pt x="190" y="278"/>
                    <a:pt x="190" y="277"/>
                    <a:pt x="190" y="277"/>
                  </a:cubicBezTo>
                  <a:cubicBezTo>
                    <a:pt x="190" y="277"/>
                    <a:pt x="191" y="277"/>
                    <a:pt x="191" y="277"/>
                  </a:cubicBezTo>
                  <a:cubicBezTo>
                    <a:pt x="192" y="277"/>
                    <a:pt x="192" y="276"/>
                    <a:pt x="193" y="277"/>
                  </a:cubicBezTo>
                  <a:cubicBezTo>
                    <a:pt x="194" y="277"/>
                    <a:pt x="194" y="277"/>
                    <a:pt x="195" y="278"/>
                  </a:cubicBezTo>
                  <a:cubicBezTo>
                    <a:pt x="195" y="278"/>
                    <a:pt x="195" y="278"/>
                    <a:pt x="195" y="278"/>
                  </a:cubicBezTo>
                  <a:cubicBezTo>
                    <a:pt x="195" y="278"/>
                    <a:pt x="196" y="278"/>
                    <a:pt x="196" y="279"/>
                  </a:cubicBezTo>
                  <a:cubicBezTo>
                    <a:pt x="196" y="279"/>
                    <a:pt x="196" y="279"/>
                    <a:pt x="196" y="279"/>
                  </a:cubicBezTo>
                  <a:cubicBezTo>
                    <a:pt x="196" y="279"/>
                    <a:pt x="196" y="280"/>
                    <a:pt x="196" y="280"/>
                  </a:cubicBezTo>
                  <a:cubicBezTo>
                    <a:pt x="196" y="280"/>
                    <a:pt x="196" y="280"/>
                    <a:pt x="196" y="280"/>
                  </a:cubicBezTo>
                  <a:cubicBezTo>
                    <a:pt x="197" y="279"/>
                    <a:pt x="198" y="280"/>
                    <a:pt x="198" y="280"/>
                  </a:cubicBezTo>
                  <a:cubicBezTo>
                    <a:pt x="199" y="280"/>
                    <a:pt x="199" y="280"/>
                    <a:pt x="199" y="280"/>
                  </a:cubicBezTo>
                  <a:cubicBezTo>
                    <a:pt x="200" y="280"/>
                    <a:pt x="200" y="280"/>
                    <a:pt x="200" y="279"/>
                  </a:cubicBezTo>
                  <a:cubicBezTo>
                    <a:pt x="201" y="279"/>
                    <a:pt x="201" y="279"/>
                    <a:pt x="202" y="279"/>
                  </a:cubicBezTo>
                  <a:cubicBezTo>
                    <a:pt x="203" y="279"/>
                    <a:pt x="203" y="278"/>
                    <a:pt x="204" y="277"/>
                  </a:cubicBezTo>
                  <a:cubicBezTo>
                    <a:pt x="204" y="277"/>
                    <a:pt x="204" y="276"/>
                    <a:pt x="205" y="276"/>
                  </a:cubicBezTo>
                  <a:cubicBezTo>
                    <a:pt x="205" y="275"/>
                    <a:pt x="205" y="275"/>
                    <a:pt x="205" y="274"/>
                  </a:cubicBezTo>
                  <a:cubicBezTo>
                    <a:pt x="205" y="274"/>
                    <a:pt x="206" y="273"/>
                    <a:pt x="206" y="273"/>
                  </a:cubicBezTo>
                  <a:cubicBezTo>
                    <a:pt x="207" y="273"/>
                    <a:pt x="207" y="273"/>
                    <a:pt x="207" y="273"/>
                  </a:cubicBezTo>
                  <a:cubicBezTo>
                    <a:pt x="208" y="273"/>
                    <a:pt x="207" y="272"/>
                    <a:pt x="207" y="272"/>
                  </a:cubicBezTo>
                  <a:cubicBezTo>
                    <a:pt x="208" y="271"/>
                    <a:pt x="208" y="271"/>
                    <a:pt x="208" y="270"/>
                  </a:cubicBezTo>
                  <a:cubicBezTo>
                    <a:pt x="209" y="270"/>
                    <a:pt x="209" y="270"/>
                    <a:pt x="210" y="270"/>
                  </a:cubicBezTo>
                  <a:cubicBezTo>
                    <a:pt x="210" y="270"/>
                    <a:pt x="211" y="270"/>
                    <a:pt x="211" y="270"/>
                  </a:cubicBezTo>
                  <a:cubicBezTo>
                    <a:pt x="212" y="270"/>
                    <a:pt x="212" y="270"/>
                    <a:pt x="213" y="270"/>
                  </a:cubicBezTo>
                  <a:cubicBezTo>
                    <a:pt x="213" y="270"/>
                    <a:pt x="213" y="270"/>
                    <a:pt x="214" y="269"/>
                  </a:cubicBezTo>
                  <a:cubicBezTo>
                    <a:pt x="214" y="268"/>
                    <a:pt x="215" y="268"/>
                    <a:pt x="215" y="268"/>
                  </a:cubicBezTo>
                  <a:cubicBezTo>
                    <a:pt x="216" y="267"/>
                    <a:pt x="216" y="267"/>
                    <a:pt x="217" y="266"/>
                  </a:cubicBezTo>
                  <a:cubicBezTo>
                    <a:pt x="217" y="266"/>
                    <a:pt x="217" y="265"/>
                    <a:pt x="218" y="264"/>
                  </a:cubicBezTo>
                  <a:cubicBezTo>
                    <a:pt x="218" y="264"/>
                    <a:pt x="218" y="264"/>
                    <a:pt x="218" y="264"/>
                  </a:cubicBezTo>
                  <a:cubicBezTo>
                    <a:pt x="219" y="264"/>
                    <a:pt x="219" y="263"/>
                    <a:pt x="220" y="263"/>
                  </a:cubicBezTo>
                  <a:cubicBezTo>
                    <a:pt x="220" y="263"/>
                    <a:pt x="221" y="263"/>
                    <a:pt x="221" y="263"/>
                  </a:cubicBezTo>
                  <a:cubicBezTo>
                    <a:pt x="222" y="263"/>
                    <a:pt x="222" y="263"/>
                    <a:pt x="223" y="264"/>
                  </a:cubicBezTo>
                  <a:cubicBezTo>
                    <a:pt x="224" y="264"/>
                    <a:pt x="224" y="265"/>
                    <a:pt x="225" y="265"/>
                  </a:cubicBezTo>
                  <a:cubicBezTo>
                    <a:pt x="225" y="265"/>
                    <a:pt x="226" y="265"/>
                    <a:pt x="226" y="265"/>
                  </a:cubicBezTo>
                  <a:cubicBezTo>
                    <a:pt x="227" y="265"/>
                    <a:pt x="227" y="265"/>
                    <a:pt x="228" y="265"/>
                  </a:cubicBezTo>
                  <a:cubicBezTo>
                    <a:pt x="228" y="264"/>
                    <a:pt x="228" y="264"/>
                    <a:pt x="228" y="264"/>
                  </a:cubicBezTo>
                  <a:cubicBezTo>
                    <a:pt x="229" y="263"/>
                    <a:pt x="229" y="263"/>
                    <a:pt x="229" y="263"/>
                  </a:cubicBezTo>
                  <a:cubicBezTo>
                    <a:pt x="229" y="262"/>
                    <a:pt x="230" y="262"/>
                    <a:pt x="230" y="261"/>
                  </a:cubicBezTo>
                  <a:cubicBezTo>
                    <a:pt x="231" y="261"/>
                    <a:pt x="231" y="261"/>
                    <a:pt x="231" y="261"/>
                  </a:cubicBezTo>
                  <a:cubicBezTo>
                    <a:pt x="231" y="261"/>
                    <a:pt x="231" y="261"/>
                    <a:pt x="231" y="261"/>
                  </a:cubicBezTo>
                  <a:cubicBezTo>
                    <a:pt x="232" y="261"/>
                    <a:pt x="232" y="261"/>
                    <a:pt x="233" y="261"/>
                  </a:cubicBezTo>
                  <a:cubicBezTo>
                    <a:pt x="233" y="261"/>
                    <a:pt x="234" y="261"/>
                    <a:pt x="234" y="261"/>
                  </a:cubicBezTo>
                  <a:cubicBezTo>
                    <a:pt x="234" y="261"/>
                    <a:pt x="234" y="261"/>
                    <a:pt x="234" y="261"/>
                  </a:cubicBezTo>
                  <a:cubicBezTo>
                    <a:pt x="234" y="262"/>
                    <a:pt x="234" y="262"/>
                    <a:pt x="234" y="263"/>
                  </a:cubicBezTo>
                  <a:cubicBezTo>
                    <a:pt x="235" y="263"/>
                    <a:pt x="235" y="263"/>
                    <a:pt x="236" y="263"/>
                  </a:cubicBezTo>
                  <a:cubicBezTo>
                    <a:pt x="236" y="264"/>
                    <a:pt x="236" y="264"/>
                    <a:pt x="236" y="265"/>
                  </a:cubicBezTo>
                  <a:cubicBezTo>
                    <a:pt x="236" y="265"/>
                    <a:pt x="236" y="266"/>
                    <a:pt x="236" y="267"/>
                  </a:cubicBezTo>
                  <a:cubicBezTo>
                    <a:pt x="236" y="267"/>
                    <a:pt x="236" y="268"/>
                    <a:pt x="237" y="268"/>
                  </a:cubicBezTo>
                  <a:cubicBezTo>
                    <a:pt x="237" y="268"/>
                    <a:pt x="238" y="268"/>
                    <a:pt x="239" y="268"/>
                  </a:cubicBezTo>
                  <a:cubicBezTo>
                    <a:pt x="239" y="268"/>
                    <a:pt x="239" y="268"/>
                    <a:pt x="239" y="269"/>
                  </a:cubicBezTo>
                  <a:cubicBezTo>
                    <a:pt x="239" y="269"/>
                    <a:pt x="239" y="270"/>
                    <a:pt x="240" y="270"/>
                  </a:cubicBezTo>
                  <a:cubicBezTo>
                    <a:pt x="240" y="270"/>
                    <a:pt x="240" y="271"/>
                    <a:pt x="240" y="271"/>
                  </a:cubicBezTo>
                  <a:cubicBezTo>
                    <a:pt x="240" y="272"/>
                    <a:pt x="238" y="271"/>
                    <a:pt x="238" y="272"/>
                  </a:cubicBezTo>
                  <a:cubicBezTo>
                    <a:pt x="239" y="273"/>
                    <a:pt x="240" y="273"/>
                    <a:pt x="241" y="273"/>
                  </a:cubicBezTo>
                  <a:cubicBezTo>
                    <a:pt x="242" y="274"/>
                    <a:pt x="243" y="273"/>
                    <a:pt x="244" y="273"/>
                  </a:cubicBezTo>
                  <a:cubicBezTo>
                    <a:pt x="244" y="273"/>
                    <a:pt x="245" y="273"/>
                    <a:pt x="245" y="274"/>
                  </a:cubicBezTo>
                  <a:cubicBezTo>
                    <a:pt x="245" y="274"/>
                    <a:pt x="246" y="274"/>
                    <a:pt x="246" y="274"/>
                  </a:cubicBezTo>
                  <a:cubicBezTo>
                    <a:pt x="247" y="275"/>
                    <a:pt x="247" y="275"/>
                    <a:pt x="248" y="276"/>
                  </a:cubicBezTo>
                  <a:cubicBezTo>
                    <a:pt x="248" y="276"/>
                    <a:pt x="248" y="277"/>
                    <a:pt x="248" y="277"/>
                  </a:cubicBezTo>
                  <a:cubicBezTo>
                    <a:pt x="248" y="277"/>
                    <a:pt x="249" y="278"/>
                    <a:pt x="249" y="278"/>
                  </a:cubicBezTo>
                  <a:cubicBezTo>
                    <a:pt x="250" y="278"/>
                    <a:pt x="249" y="276"/>
                    <a:pt x="249" y="276"/>
                  </a:cubicBezTo>
                  <a:cubicBezTo>
                    <a:pt x="249" y="275"/>
                    <a:pt x="249" y="274"/>
                    <a:pt x="249" y="273"/>
                  </a:cubicBezTo>
                  <a:cubicBezTo>
                    <a:pt x="250" y="273"/>
                    <a:pt x="250" y="273"/>
                    <a:pt x="250" y="272"/>
                  </a:cubicBezTo>
                  <a:cubicBezTo>
                    <a:pt x="250" y="272"/>
                    <a:pt x="251" y="271"/>
                    <a:pt x="251" y="272"/>
                  </a:cubicBezTo>
                  <a:cubicBezTo>
                    <a:pt x="251" y="272"/>
                    <a:pt x="251" y="272"/>
                    <a:pt x="251" y="272"/>
                  </a:cubicBezTo>
                  <a:cubicBezTo>
                    <a:pt x="251" y="272"/>
                    <a:pt x="251" y="273"/>
                    <a:pt x="252" y="273"/>
                  </a:cubicBezTo>
                  <a:cubicBezTo>
                    <a:pt x="252" y="273"/>
                    <a:pt x="252" y="274"/>
                    <a:pt x="253" y="274"/>
                  </a:cubicBezTo>
                  <a:cubicBezTo>
                    <a:pt x="254" y="274"/>
                    <a:pt x="254" y="274"/>
                    <a:pt x="255" y="274"/>
                  </a:cubicBezTo>
                  <a:cubicBezTo>
                    <a:pt x="255" y="274"/>
                    <a:pt x="256" y="275"/>
                    <a:pt x="256" y="275"/>
                  </a:cubicBezTo>
                  <a:cubicBezTo>
                    <a:pt x="256" y="276"/>
                    <a:pt x="257" y="277"/>
                    <a:pt x="258" y="278"/>
                  </a:cubicBezTo>
                  <a:cubicBezTo>
                    <a:pt x="258" y="278"/>
                    <a:pt x="259" y="279"/>
                    <a:pt x="259" y="280"/>
                  </a:cubicBezTo>
                  <a:cubicBezTo>
                    <a:pt x="259" y="281"/>
                    <a:pt x="259" y="281"/>
                    <a:pt x="259" y="282"/>
                  </a:cubicBezTo>
                  <a:cubicBezTo>
                    <a:pt x="259" y="282"/>
                    <a:pt x="260" y="282"/>
                    <a:pt x="260" y="282"/>
                  </a:cubicBezTo>
                  <a:cubicBezTo>
                    <a:pt x="260" y="282"/>
                    <a:pt x="261" y="282"/>
                    <a:pt x="261" y="282"/>
                  </a:cubicBezTo>
                  <a:cubicBezTo>
                    <a:pt x="261" y="282"/>
                    <a:pt x="262" y="281"/>
                    <a:pt x="263" y="282"/>
                  </a:cubicBezTo>
                  <a:cubicBezTo>
                    <a:pt x="263" y="282"/>
                    <a:pt x="263" y="282"/>
                    <a:pt x="263" y="282"/>
                  </a:cubicBezTo>
                  <a:cubicBezTo>
                    <a:pt x="263" y="283"/>
                    <a:pt x="264" y="283"/>
                    <a:pt x="264" y="283"/>
                  </a:cubicBezTo>
                  <a:cubicBezTo>
                    <a:pt x="264" y="283"/>
                    <a:pt x="264" y="283"/>
                    <a:pt x="264" y="283"/>
                  </a:cubicBezTo>
                  <a:cubicBezTo>
                    <a:pt x="264" y="283"/>
                    <a:pt x="264" y="283"/>
                    <a:pt x="264" y="284"/>
                  </a:cubicBezTo>
                  <a:cubicBezTo>
                    <a:pt x="264" y="284"/>
                    <a:pt x="264" y="285"/>
                    <a:pt x="264" y="286"/>
                  </a:cubicBezTo>
                  <a:cubicBezTo>
                    <a:pt x="264" y="286"/>
                    <a:pt x="264" y="287"/>
                    <a:pt x="264" y="287"/>
                  </a:cubicBezTo>
                  <a:cubicBezTo>
                    <a:pt x="264" y="288"/>
                    <a:pt x="264" y="288"/>
                    <a:pt x="265" y="288"/>
                  </a:cubicBezTo>
                  <a:cubicBezTo>
                    <a:pt x="265" y="289"/>
                    <a:pt x="264" y="289"/>
                    <a:pt x="265" y="290"/>
                  </a:cubicBezTo>
                  <a:cubicBezTo>
                    <a:pt x="265" y="291"/>
                    <a:pt x="265" y="291"/>
                    <a:pt x="265" y="292"/>
                  </a:cubicBezTo>
                  <a:cubicBezTo>
                    <a:pt x="265" y="293"/>
                    <a:pt x="265" y="293"/>
                    <a:pt x="266" y="294"/>
                  </a:cubicBezTo>
                  <a:cubicBezTo>
                    <a:pt x="266" y="295"/>
                    <a:pt x="266" y="296"/>
                    <a:pt x="266" y="297"/>
                  </a:cubicBezTo>
                  <a:cubicBezTo>
                    <a:pt x="266" y="298"/>
                    <a:pt x="266" y="299"/>
                    <a:pt x="267" y="300"/>
                  </a:cubicBezTo>
                  <a:cubicBezTo>
                    <a:pt x="267" y="300"/>
                    <a:pt x="267" y="301"/>
                    <a:pt x="267" y="301"/>
                  </a:cubicBezTo>
                  <a:cubicBezTo>
                    <a:pt x="267" y="302"/>
                    <a:pt x="266" y="302"/>
                    <a:pt x="266" y="302"/>
                  </a:cubicBezTo>
                  <a:cubicBezTo>
                    <a:pt x="265" y="302"/>
                    <a:pt x="265" y="302"/>
                    <a:pt x="264" y="303"/>
                  </a:cubicBezTo>
                  <a:cubicBezTo>
                    <a:pt x="264" y="303"/>
                    <a:pt x="264" y="304"/>
                    <a:pt x="264" y="305"/>
                  </a:cubicBezTo>
                  <a:cubicBezTo>
                    <a:pt x="264" y="305"/>
                    <a:pt x="264" y="305"/>
                    <a:pt x="263" y="305"/>
                  </a:cubicBezTo>
                  <a:cubicBezTo>
                    <a:pt x="263" y="305"/>
                    <a:pt x="263" y="305"/>
                    <a:pt x="263" y="304"/>
                  </a:cubicBezTo>
                  <a:cubicBezTo>
                    <a:pt x="262" y="304"/>
                    <a:pt x="262" y="304"/>
                    <a:pt x="261" y="305"/>
                  </a:cubicBezTo>
                  <a:cubicBezTo>
                    <a:pt x="261" y="305"/>
                    <a:pt x="260" y="305"/>
                    <a:pt x="260" y="306"/>
                  </a:cubicBezTo>
                  <a:cubicBezTo>
                    <a:pt x="260" y="307"/>
                    <a:pt x="261" y="308"/>
                    <a:pt x="260" y="309"/>
                  </a:cubicBezTo>
                  <a:cubicBezTo>
                    <a:pt x="259" y="310"/>
                    <a:pt x="257" y="310"/>
                    <a:pt x="257" y="312"/>
                  </a:cubicBezTo>
                  <a:cubicBezTo>
                    <a:pt x="257" y="312"/>
                    <a:pt x="258" y="313"/>
                    <a:pt x="258" y="313"/>
                  </a:cubicBezTo>
                  <a:cubicBezTo>
                    <a:pt x="258" y="313"/>
                    <a:pt x="258" y="313"/>
                    <a:pt x="259" y="313"/>
                  </a:cubicBezTo>
                  <a:cubicBezTo>
                    <a:pt x="259" y="313"/>
                    <a:pt x="259" y="314"/>
                    <a:pt x="259" y="314"/>
                  </a:cubicBezTo>
                  <a:cubicBezTo>
                    <a:pt x="259" y="315"/>
                    <a:pt x="258" y="317"/>
                    <a:pt x="259" y="317"/>
                  </a:cubicBezTo>
                  <a:cubicBezTo>
                    <a:pt x="260" y="318"/>
                    <a:pt x="261" y="318"/>
                    <a:pt x="261" y="319"/>
                  </a:cubicBezTo>
                  <a:cubicBezTo>
                    <a:pt x="261" y="320"/>
                    <a:pt x="261" y="321"/>
                    <a:pt x="261" y="321"/>
                  </a:cubicBezTo>
                  <a:cubicBezTo>
                    <a:pt x="260" y="321"/>
                    <a:pt x="260" y="321"/>
                    <a:pt x="260" y="321"/>
                  </a:cubicBezTo>
                  <a:cubicBezTo>
                    <a:pt x="260" y="322"/>
                    <a:pt x="260" y="322"/>
                    <a:pt x="259" y="322"/>
                  </a:cubicBezTo>
                  <a:cubicBezTo>
                    <a:pt x="259" y="322"/>
                    <a:pt x="259" y="323"/>
                    <a:pt x="260" y="323"/>
                  </a:cubicBezTo>
                  <a:cubicBezTo>
                    <a:pt x="260" y="323"/>
                    <a:pt x="261" y="322"/>
                    <a:pt x="262" y="322"/>
                  </a:cubicBezTo>
                  <a:cubicBezTo>
                    <a:pt x="262" y="321"/>
                    <a:pt x="262" y="321"/>
                    <a:pt x="262" y="321"/>
                  </a:cubicBezTo>
                  <a:cubicBezTo>
                    <a:pt x="263" y="321"/>
                    <a:pt x="263" y="321"/>
                    <a:pt x="264" y="321"/>
                  </a:cubicBezTo>
                  <a:cubicBezTo>
                    <a:pt x="265" y="321"/>
                    <a:pt x="266" y="321"/>
                    <a:pt x="268" y="321"/>
                  </a:cubicBezTo>
                  <a:cubicBezTo>
                    <a:pt x="268" y="321"/>
                    <a:pt x="268" y="321"/>
                    <a:pt x="269" y="320"/>
                  </a:cubicBezTo>
                  <a:cubicBezTo>
                    <a:pt x="269" y="320"/>
                    <a:pt x="269" y="320"/>
                    <a:pt x="269" y="320"/>
                  </a:cubicBezTo>
                  <a:cubicBezTo>
                    <a:pt x="270" y="320"/>
                    <a:pt x="270" y="320"/>
                    <a:pt x="270" y="320"/>
                  </a:cubicBezTo>
                  <a:cubicBezTo>
                    <a:pt x="271" y="320"/>
                    <a:pt x="271" y="320"/>
                    <a:pt x="271" y="320"/>
                  </a:cubicBezTo>
                  <a:cubicBezTo>
                    <a:pt x="272" y="320"/>
                    <a:pt x="272" y="320"/>
                    <a:pt x="272" y="320"/>
                  </a:cubicBezTo>
                  <a:cubicBezTo>
                    <a:pt x="272" y="321"/>
                    <a:pt x="271" y="321"/>
                    <a:pt x="271" y="321"/>
                  </a:cubicBezTo>
                  <a:cubicBezTo>
                    <a:pt x="271" y="321"/>
                    <a:pt x="271" y="321"/>
                    <a:pt x="271" y="321"/>
                  </a:cubicBezTo>
                  <a:cubicBezTo>
                    <a:pt x="271" y="322"/>
                    <a:pt x="271" y="322"/>
                    <a:pt x="271" y="322"/>
                  </a:cubicBezTo>
                  <a:cubicBezTo>
                    <a:pt x="270" y="323"/>
                    <a:pt x="271" y="323"/>
                    <a:pt x="272" y="324"/>
                  </a:cubicBezTo>
                  <a:cubicBezTo>
                    <a:pt x="273" y="325"/>
                    <a:pt x="271" y="326"/>
                    <a:pt x="271" y="327"/>
                  </a:cubicBezTo>
                  <a:cubicBezTo>
                    <a:pt x="272" y="327"/>
                    <a:pt x="272" y="328"/>
                    <a:pt x="273" y="328"/>
                  </a:cubicBezTo>
                  <a:cubicBezTo>
                    <a:pt x="273" y="328"/>
                    <a:pt x="273" y="329"/>
                    <a:pt x="274" y="329"/>
                  </a:cubicBezTo>
                  <a:cubicBezTo>
                    <a:pt x="274" y="329"/>
                    <a:pt x="274" y="329"/>
                    <a:pt x="274" y="329"/>
                  </a:cubicBezTo>
                  <a:cubicBezTo>
                    <a:pt x="274" y="329"/>
                    <a:pt x="274" y="329"/>
                    <a:pt x="274" y="330"/>
                  </a:cubicBezTo>
                  <a:cubicBezTo>
                    <a:pt x="274" y="330"/>
                    <a:pt x="274" y="330"/>
                    <a:pt x="275" y="330"/>
                  </a:cubicBezTo>
                  <a:cubicBezTo>
                    <a:pt x="275" y="331"/>
                    <a:pt x="276" y="331"/>
                    <a:pt x="277" y="331"/>
                  </a:cubicBezTo>
                  <a:cubicBezTo>
                    <a:pt x="278" y="331"/>
                    <a:pt x="279" y="331"/>
                    <a:pt x="279" y="332"/>
                  </a:cubicBezTo>
                  <a:cubicBezTo>
                    <a:pt x="279" y="332"/>
                    <a:pt x="280" y="332"/>
                    <a:pt x="280" y="333"/>
                  </a:cubicBezTo>
                  <a:cubicBezTo>
                    <a:pt x="280" y="333"/>
                    <a:pt x="280" y="333"/>
                    <a:pt x="280" y="334"/>
                  </a:cubicBezTo>
                  <a:cubicBezTo>
                    <a:pt x="280" y="335"/>
                    <a:pt x="280" y="335"/>
                    <a:pt x="279" y="336"/>
                  </a:cubicBezTo>
                  <a:cubicBezTo>
                    <a:pt x="279" y="336"/>
                    <a:pt x="279" y="336"/>
                    <a:pt x="279" y="337"/>
                  </a:cubicBezTo>
                  <a:cubicBezTo>
                    <a:pt x="279" y="337"/>
                    <a:pt x="279" y="337"/>
                    <a:pt x="279" y="337"/>
                  </a:cubicBezTo>
                  <a:cubicBezTo>
                    <a:pt x="279" y="337"/>
                    <a:pt x="279" y="337"/>
                    <a:pt x="279" y="338"/>
                  </a:cubicBezTo>
                  <a:cubicBezTo>
                    <a:pt x="279" y="338"/>
                    <a:pt x="280" y="339"/>
                    <a:pt x="280" y="339"/>
                  </a:cubicBezTo>
                  <a:cubicBezTo>
                    <a:pt x="280" y="340"/>
                    <a:pt x="279" y="340"/>
                    <a:pt x="279" y="341"/>
                  </a:cubicBezTo>
                  <a:cubicBezTo>
                    <a:pt x="279" y="341"/>
                    <a:pt x="279" y="341"/>
                    <a:pt x="279" y="341"/>
                  </a:cubicBezTo>
                  <a:cubicBezTo>
                    <a:pt x="279" y="341"/>
                    <a:pt x="279" y="342"/>
                    <a:pt x="279" y="342"/>
                  </a:cubicBezTo>
                  <a:cubicBezTo>
                    <a:pt x="279" y="343"/>
                    <a:pt x="279" y="343"/>
                    <a:pt x="280" y="343"/>
                  </a:cubicBezTo>
                  <a:cubicBezTo>
                    <a:pt x="281" y="343"/>
                    <a:pt x="282" y="343"/>
                    <a:pt x="283" y="343"/>
                  </a:cubicBezTo>
                  <a:cubicBezTo>
                    <a:pt x="284" y="343"/>
                    <a:pt x="284" y="344"/>
                    <a:pt x="284" y="344"/>
                  </a:cubicBezTo>
                  <a:cubicBezTo>
                    <a:pt x="285" y="344"/>
                    <a:pt x="285" y="344"/>
                    <a:pt x="286" y="344"/>
                  </a:cubicBezTo>
                  <a:cubicBezTo>
                    <a:pt x="286" y="344"/>
                    <a:pt x="286" y="345"/>
                    <a:pt x="286" y="345"/>
                  </a:cubicBezTo>
                  <a:cubicBezTo>
                    <a:pt x="286" y="346"/>
                    <a:pt x="286" y="346"/>
                    <a:pt x="287" y="347"/>
                  </a:cubicBezTo>
                  <a:cubicBezTo>
                    <a:pt x="287" y="347"/>
                    <a:pt x="288" y="347"/>
                    <a:pt x="288" y="347"/>
                  </a:cubicBezTo>
                  <a:cubicBezTo>
                    <a:pt x="288" y="348"/>
                    <a:pt x="288" y="348"/>
                    <a:pt x="288" y="348"/>
                  </a:cubicBezTo>
                  <a:cubicBezTo>
                    <a:pt x="288" y="348"/>
                    <a:pt x="289" y="349"/>
                    <a:pt x="289" y="349"/>
                  </a:cubicBezTo>
                  <a:cubicBezTo>
                    <a:pt x="289" y="349"/>
                    <a:pt x="290" y="349"/>
                    <a:pt x="290" y="349"/>
                  </a:cubicBezTo>
                  <a:cubicBezTo>
                    <a:pt x="291" y="349"/>
                    <a:pt x="291" y="349"/>
                    <a:pt x="291" y="349"/>
                  </a:cubicBezTo>
                  <a:cubicBezTo>
                    <a:pt x="291" y="348"/>
                    <a:pt x="292" y="348"/>
                    <a:pt x="292" y="348"/>
                  </a:cubicBezTo>
                  <a:cubicBezTo>
                    <a:pt x="292" y="349"/>
                    <a:pt x="293" y="349"/>
                    <a:pt x="293" y="349"/>
                  </a:cubicBezTo>
                  <a:cubicBezTo>
                    <a:pt x="294" y="349"/>
                    <a:pt x="294" y="348"/>
                    <a:pt x="294" y="348"/>
                  </a:cubicBezTo>
                  <a:cubicBezTo>
                    <a:pt x="294" y="348"/>
                    <a:pt x="295" y="348"/>
                    <a:pt x="295" y="348"/>
                  </a:cubicBezTo>
                  <a:cubicBezTo>
                    <a:pt x="295" y="347"/>
                    <a:pt x="295" y="347"/>
                    <a:pt x="295" y="348"/>
                  </a:cubicBezTo>
                  <a:cubicBezTo>
                    <a:pt x="296" y="347"/>
                    <a:pt x="296" y="347"/>
                    <a:pt x="296" y="347"/>
                  </a:cubicBezTo>
                  <a:cubicBezTo>
                    <a:pt x="297" y="346"/>
                    <a:pt x="297" y="346"/>
                    <a:pt x="298" y="347"/>
                  </a:cubicBezTo>
                  <a:cubicBezTo>
                    <a:pt x="298" y="347"/>
                    <a:pt x="298" y="347"/>
                    <a:pt x="298" y="348"/>
                  </a:cubicBezTo>
                  <a:cubicBezTo>
                    <a:pt x="298" y="348"/>
                    <a:pt x="299" y="348"/>
                    <a:pt x="299" y="349"/>
                  </a:cubicBezTo>
                  <a:cubicBezTo>
                    <a:pt x="299" y="349"/>
                    <a:pt x="299" y="350"/>
                    <a:pt x="300" y="350"/>
                  </a:cubicBezTo>
                  <a:cubicBezTo>
                    <a:pt x="300" y="351"/>
                    <a:pt x="300" y="351"/>
                    <a:pt x="300" y="351"/>
                  </a:cubicBezTo>
                  <a:cubicBezTo>
                    <a:pt x="301" y="351"/>
                    <a:pt x="301" y="352"/>
                    <a:pt x="301" y="352"/>
                  </a:cubicBezTo>
                  <a:cubicBezTo>
                    <a:pt x="301" y="352"/>
                    <a:pt x="301" y="352"/>
                    <a:pt x="301" y="352"/>
                  </a:cubicBezTo>
                  <a:cubicBezTo>
                    <a:pt x="302" y="353"/>
                    <a:pt x="302" y="353"/>
                    <a:pt x="303" y="352"/>
                  </a:cubicBezTo>
                  <a:cubicBezTo>
                    <a:pt x="303" y="352"/>
                    <a:pt x="303" y="351"/>
                    <a:pt x="303" y="351"/>
                  </a:cubicBezTo>
                  <a:cubicBezTo>
                    <a:pt x="303" y="350"/>
                    <a:pt x="303" y="350"/>
                    <a:pt x="303" y="350"/>
                  </a:cubicBezTo>
                  <a:cubicBezTo>
                    <a:pt x="303" y="349"/>
                    <a:pt x="303" y="349"/>
                    <a:pt x="303" y="349"/>
                  </a:cubicBezTo>
                  <a:cubicBezTo>
                    <a:pt x="303" y="348"/>
                    <a:pt x="303" y="349"/>
                    <a:pt x="303" y="348"/>
                  </a:cubicBezTo>
                  <a:cubicBezTo>
                    <a:pt x="303" y="348"/>
                    <a:pt x="303" y="348"/>
                    <a:pt x="303" y="348"/>
                  </a:cubicBezTo>
                  <a:cubicBezTo>
                    <a:pt x="303" y="348"/>
                    <a:pt x="303" y="347"/>
                    <a:pt x="303" y="347"/>
                  </a:cubicBezTo>
                  <a:cubicBezTo>
                    <a:pt x="302" y="347"/>
                    <a:pt x="302" y="347"/>
                    <a:pt x="302" y="346"/>
                  </a:cubicBezTo>
                  <a:cubicBezTo>
                    <a:pt x="302" y="346"/>
                    <a:pt x="302" y="346"/>
                    <a:pt x="302" y="346"/>
                  </a:cubicBezTo>
                  <a:cubicBezTo>
                    <a:pt x="302" y="345"/>
                    <a:pt x="302" y="345"/>
                    <a:pt x="302" y="345"/>
                  </a:cubicBezTo>
                  <a:cubicBezTo>
                    <a:pt x="302" y="344"/>
                    <a:pt x="302" y="344"/>
                    <a:pt x="302" y="344"/>
                  </a:cubicBezTo>
                  <a:cubicBezTo>
                    <a:pt x="302" y="343"/>
                    <a:pt x="301" y="344"/>
                    <a:pt x="301" y="343"/>
                  </a:cubicBezTo>
                  <a:cubicBezTo>
                    <a:pt x="301" y="343"/>
                    <a:pt x="301" y="343"/>
                    <a:pt x="301" y="343"/>
                  </a:cubicBezTo>
                  <a:cubicBezTo>
                    <a:pt x="301" y="342"/>
                    <a:pt x="301" y="342"/>
                    <a:pt x="301" y="342"/>
                  </a:cubicBezTo>
                  <a:cubicBezTo>
                    <a:pt x="301" y="342"/>
                    <a:pt x="301" y="341"/>
                    <a:pt x="301" y="341"/>
                  </a:cubicBezTo>
                  <a:cubicBezTo>
                    <a:pt x="301" y="340"/>
                    <a:pt x="301" y="340"/>
                    <a:pt x="301" y="340"/>
                  </a:cubicBezTo>
                  <a:cubicBezTo>
                    <a:pt x="301" y="340"/>
                    <a:pt x="301" y="339"/>
                    <a:pt x="301" y="339"/>
                  </a:cubicBezTo>
                  <a:cubicBezTo>
                    <a:pt x="301" y="339"/>
                    <a:pt x="301" y="338"/>
                    <a:pt x="301" y="338"/>
                  </a:cubicBezTo>
                  <a:cubicBezTo>
                    <a:pt x="302" y="338"/>
                    <a:pt x="302" y="339"/>
                    <a:pt x="302" y="339"/>
                  </a:cubicBezTo>
                  <a:cubicBezTo>
                    <a:pt x="303" y="339"/>
                    <a:pt x="303" y="339"/>
                    <a:pt x="303" y="339"/>
                  </a:cubicBezTo>
                  <a:cubicBezTo>
                    <a:pt x="304" y="340"/>
                    <a:pt x="305" y="337"/>
                    <a:pt x="306" y="338"/>
                  </a:cubicBezTo>
                  <a:cubicBezTo>
                    <a:pt x="306" y="338"/>
                    <a:pt x="306" y="338"/>
                    <a:pt x="306" y="338"/>
                  </a:cubicBezTo>
                  <a:cubicBezTo>
                    <a:pt x="306" y="338"/>
                    <a:pt x="307" y="338"/>
                    <a:pt x="307" y="337"/>
                  </a:cubicBezTo>
                  <a:cubicBezTo>
                    <a:pt x="307" y="337"/>
                    <a:pt x="308" y="336"/>
                    <a:pt x="308" y="336"/>
                  </a:cubicBezTo>
                  <a:cubicBezTo>
                    <a:pt x="309" y="336"/>
                    <a:pt x="309" y="335"/>
                    <a:pt x="310" y="335"/>
                  </a:cubicBezTo>
                  <a:cubicBezTo>
                    <a:pt x="310" y="335"/>
                    <a:pt x="310" y="335"/>
                    <a:pt x="310" y="336"/>
                  </a:cubicBezTo>
                  <a:cubicBezTo>
                    <a:pt x="310" y="336"/>
                    <a:pt x="311" y="336"/>
                    <a:pt x="311" y="336"/>
                  </a:cubicBezTo>
                  <a:cubicBezTo>
                    <a:pt x="311" y="336"/>
                    <a:pt x="311" y="336"/>
                    <a:pt x="311" y="337"/>
                  </a:cubicBezTo>
                  <a:cubicBezTo>
                    <a:pt x="312" y="337"/>
                    <a:pt x="312" y="338"/>
                    <a:pt x="313" y="338"/>
                  </a:cubicBezTo>
                  <a:cubicBezTo>
                    <a:pt x="314" y="338"/>
                    <a:pt x="314" y="337"/>
                    <a:pt x="315" y="336"/>
                  </a:cubicBezTo>
                  <a:cubicBezTo>
                    <a:pt x="315" y="336"/>
                    <a:pt x="315" y="335"/>
                    <a:pt x="315" y="335"/>
                  </a:cubicBezTo>
                  <a:cubicBezTo>
                    <a:pt x="316" y="335"/>
                    <a:pt x="316" y="336"/>
                    <a:pt x="317" y="336"/>
                  </a:cubicBezTo>
                  <a:cubicBezTo>
                    <a:pt x="317" y="336"/>
                    <a:pt x="317" y="336"/>
                    <a:pt x="318" y="336"/>
                  </a:cubicBezTo>
                  <a:cubicBezTo>
                    <a:pt x="318" y="336"/>
                    <a:pt x="318" y="335"/>
                    <a:pt x="319" y="335"/>
                  </a:cubicBezTo>
                  <a:cubicBezTo>
                    <a:pt x="320" y="335"/>
                    <a:pt x="320" y="336"/>
                    <a:pt x="321" y="337"/>
                  </a:cubicBezTo>
                  <a:cubicBezTo>
                    <a:pt x="321" y="337"/>
                    <a:pt x="321" y="338"/>
                    <a:pt x="322" y="338"/>
                  </a:cubicBezTo>
                  <a:cubicBezTo>
                    <a:pt x="322" y="338"/>
                    <a:pt x="323" y="338"/>
                    <a:pt x="323" y="338"/>
                  </a:cubicBezTo>
                  <a:cubicBezTo>
                    <a:pt x="324" y="338"/>
                    <a:pt x="324" y="337"/>
                    <a:pt x="324" y="337"/>
                  </a:cubicBezTo>
                  <a:cubicBezTo>
                    <a:pt x="324" y="336"/>
                    <a:pt x="324" y="336"/>
                    <a:pt x="324" y="336"/>
                  </a:cubicBezTo>
                  <a:cubicBezTo>
                    <a:pt x="325" y="336"/>
                    <a:pt x="325" y="335"/>
                    <a:pt x="325" y="335"/>
                  </a:cubicBezTo>
                  <a:cubicBezTo>
                    <a:pt x="325" y="335"/>
                    <a:pt x="325" y="335"/>
                    <a:pt x="326" y="335"/>
                  </a:cubicBezTo>
                  <a:cubicBezTo>
                    <a:pt x="326" y="336"/>
                    <a:pt x="326" y="336"/>
                    <a:pt x="326" y="335"/>
                  </a:cubicBezTo>
                  <a:cubicBezTo>
                    <a:pt x="326" y="335"/>
                    <a:pt x="326" y="335"/>
                    <a:pt x="326" y="335"/>
                  </a:cubicBezTo>
                  <a:cubicBezTo>
                    <a:pt x="327" y="335"/>
                    <a:pt x="327" y="335"/>
                    <a:pt x="327" y="335"/>
                  </a:cubicBezTo>
                  <a:cubicBezTo>
                    <a:pt x="327" y="334"/>
                    <a:pt x="328" y="334"/>
                    <a:pt x="328" y="334"/>
                  </a:cubicBezTo>
                  <a:cubicBezTo>
                    <a:pt x="329" y="333"/>
                    <a:pt x="329" y="333"/>
                    <a:pt x="329" y="334"/>
                  </a:cubicBezTo>
                  <a:cubicBezTo>
                    <a:pt x="330" y="334"/>
                    <a:pt x="329" y="333"/>
                    <a:pt x="329" y="333"/>
                  </a:cubicBezTo>
                  <a:cubicBezTo>
                    <a:pt x="330" y="333"/>
                    <a:pt x="330" y="332"/>
                    <a:pt x="330" y="332"/>
                  </a:cubicBezTo>
                  <a:cubicBezTo>
                    <a:pt x="330" y="332"/>
                    <a:pt x="330" y="331"/>
                    <a:pt x="330" y="331"/>
                  </a:cubicBezTo>
                  <a:cubicBezTo>
                    <a:pt x="330" y="331"/>
                    <a:pt x="331" y="330"/>
                    <a:pt x="331" y="330"/>
                  </a:cubicBezTo>
                  <a:cubicBezTo>
                    <a:pt x="331" y="330"/>
                    <a:pt x="331" y="330"/>
                    <a:pt x="332" y="330"/>
                  </a:cubicBezTo>
                  <a:cubicBezTo>
                    <a:pt x="332" y="330"/>
                    <a:pt x="333" y="329"/>
                    <a:pt x="333" y="329"/>
                  </a:cubicBezTo>
                  <a:cubicBezTo>
                    <a:pt x="333" y="329"/>
                    <a:pt x="335" y="329"/>
                    <a:pt x="335" y="329"/>
                  </a:cubicBezTo>
                  <a:cubicBezTo>
                    <a:pt x="335" y="330"/>
                    <a:pt x="336" y="331"/>
                    <a:pt x="337" y="332"/>
                  </a:cubicBezTo>
                  <a:cubicBezTo>
                    <a:pt x="338" y="333"/>
                    <a:pt x="339" y="333"/>
                    <a:pt x="340" y="333"/>
                  </a:cubicBezTo>
                  <a:cubicBezTo>
                    <a:pt x="340" y="333"/>
                    <a:pt x="341" y="333"/>
                    <a:pt x="341" y="333"/>
                  </a:cubicBezTo>
                  <a:cubicBezTo>
                    <a:pt x="341" y="332"/>
                    <a:pt x="341" y="332"/>
                    <a:pt x="342" y="332"/>
                  </a:cubicBezTo>
                  <a:cubicBezTo>
                    <a:pt x="342" y="332"/>
                    <a:pt x="342" y="333"/>
                    <a:pt x="343" y="333"/>
                  </a:cubicBezTo>
                  <a:cubicBezTo>
                    <a:pt x="343" y="334"/>
                    <a:pt x="344" y="334"/>
                    <a:pt x="345" y="334"/>
                  </a:cubicBezTo>
                  <a:cubicBezTo>
                    <a:pt x="346" y="334"/>
                    <a:pt x="346" y="334"/>
                    <a:pt x="347" y="334"/>
                  </a:cubicBezTo>
                  <a:cubicBezTo>
                    <a:pt x="347" y="334"/>
                    <a:pt x="348" y="334"/>
                    <a:pt x="349" y="335"/>
                  </a:cubicBezTo>
                  <a:cubicBezTo>
                    <a:pt x="349" y="336"/>
                    <a:pt x="349" y="337"/>
                    <a:pt x="349" y="338"/>
                  </a:cubicBezTo>
                  <a:cubicBezTo>
                    <a:pt x="349" y="339"/>
                    <a:pt x="349" y="340"/>
                    <a:pt x="349" y="341"/>
                  </a:cubicBezTo>
                  <a:cubicBezTo>
                    <a:pt x="349" y="342"/>
                    <a:pt x="350" y="343"/>
                    <a:pt x="351" y="344"/>
                  </a:cubicBezTo>
                  <a:cubicBezTo>
                    <a:pt x="350" y="344"/>
                    <a:pt x="351" y="344"/>
                    <a:pt x="351" y="345"/>
                  </a:cubicBezTo>
                  <a:cubicBezTo>
                    <a:pt x="351" y="345"/>
                    <a:pt x="352" y="345"/>
                    <a:pt x="352" y="345"/>
                  </a:cubicBezTo>
                  <a:cubicBezTo>
                    <a:pt x="352" y="345"/>
                    <a:pt x="352" y="345"/>
                    <a:pt x="352" y="345"/>
                  </a:cubicBezTo>
                  <a:cubicBezTo>
                    <a:pt x="353" y="345"/>
                    <a:pt x="353" y="345"/>
                    <a:pt x="354" y="345"/>
                  </a:cubicBezTo>
                  <a:cubicBezTo>
                    <a:pt x="354" y="346"/>
                    <a:pt x="355" y="348"/>
                    <a:pt x="356" y="348"/>
                  </a:cubicBezTo>
                  <a:cubicBezTo>
                    <a:pt x="356" y="348"/>
                    <a:pt x="356" y="348"/>
                    <a:pt x="357" y="348"/>
                  </a:cubicBezTo>
                  <a:cubicBezTo>
                    <a:pt x="357" y="348"/>
                    <a:pt x="358" y="348"/>
                    <a:pt x="358" y="348"/>
                  </a:cubicBezTo>
                  <a:cubicBezTo>
                    <a:pt x="358" y="348"/>
                    <a:pt x="358" y="348"/>
                    <a:pt x="359" y="348"/>
                  </a:cubicBezTo>
                  <a:cubicBezTo>
                    <a:pt x="359" y="348"/>
                    <a:pt x="359" y="348"/>
                    <a:pt x="360" y="348"/>
                  </a:cubicBezTo>
                  <a:cubicBezTo>
                    <a:pt x="361" y="348"/>
                    <a:pt x="361" y="348"/>
                    <a:pt x="361" y="349"/>
                  </a:cubicBezTo>
                  <a:cubicBezTo>
                    <a:pt x="361" y="349"/>
                    <a:pt x="361" y="349"/>
                    <a:pt x="361" y="349"/>
                  </a:cubicBezTo>
                  <a:cubicBezTo>
                    <a:pt x="362" y="349"/>
                    <a:pt x="362" y="348"/>
                    <a:pt x="362" y="349"/>
                  </a:cubicBezTo>
                  <a:cubicBezTo>
                    <a:pt x="362" y="349"/>
                    <a:pt x="362" y="349"/>
                    <a:pt x="362" y="350"/>
                  </a:cubicBezTo>
                  <a:cubicBezTo>
                    <a:pt x="362" y="350"/>
                    <a:pt x="362" y="350"/>
                    <a:pt x="362" y="350"/>
                  </a:cubicBezTo>
                  <a:cubicBezTo>
                    <a:pt x="363" y="349"/>
                    <a:pt x="364" y="349"/>
                    <a:pt x="364" y="349"/>
                  </a:cubicBezTo>
                  <a:cubicBezTo>
                    <a:pt x="364" y="348"/>
                    <a:pt x="365" y="348"/>
                    <a:pt x="366" y="348"/>
                  </a:cubicBezTo>
                  <a:cubicBezTo>
                    <a:pt x="366" y="348"/>
                    <a:pt x="367" y="347"/>
                    <a:pt x="367" y="347"/>
                  </a:cubicBezTo>
                  <a:cubicBezTo>
                    <a:pt x="367" y="347"/>
                    <a:pt x="368" y="346"/>
                    <a:pt x="368" y="346"/>
                  </a:cubicBezTo>
                  <a:cubicBezTo>
                    <a:pt x="368" y="346"/>
                    <a:pt x="367" y="346"/>
                    <a:pt x="367" y="346"/>
                  </a:cubicBezTo>
                  <a:cubicBezTo>
                    <a:pt x="367" y="345"/>
                    <a:pt x="367" y="345"/>
                    <a:pt x="367" y="345"/>
                  </a:cubicBezTo>
                  <a:cubicBezTo>
                    <a:pt x="367" y="345"/>
                    <a:pt x="367" y="344"/>
                    <a:pt x="368" y="345"/>
                  </a:cubicBezTo>
                  <a:cubicBezTo>
                    <a:pt x="368" y="345"/>
                    <a:pt x="368" y="345"/>
                    <a:pt x="368" y="345"/>
                  </a:cubicBezTo>
                  <a:cubicBezTo>
                    <a:pt x="368" y="346"/>
                    <a:pt x="369" y="346"/>
                    <a:pt x="369" y="346"/>
                  </a:cubicBezTo>
                  <a:cubicBezTo>
                    <a:pt x="369" y="346"/>
                    <a:pt x="370" y="346"/>
                    <a:pt x="370" y="346"/>
                  </a:cubicBezTo>
                  <a:cubicBezTo>
                    <a:pt x="370" y="346"/>
                    <a:pt x="370" y="346"/>
                    <a:pt x="370" y="346"/>
                  </a:cubicBezTo>
                  <a:cubicBezTo>
                    <a:pt x="370" y="347"/>
                    <a:pt x="370" y="347"/>
                    <a:pt x="370" y="347"/>
                  </a:cubicBezTo>
                  <a:cubicBezTo>
                    <a:pt x="370" y="347"/>
                    <a:pt x="371" y="347"/>
                    <a:pt x="371" y="347"/>
                  </a:cubicBezTo>
                  <a:cubicBezTo>
                    <a:pt x="371" y="347"/>
                    <a:pt x="371" y="347"/>
                    <a:pt x="371" y="347"/>
                  </a:cubicBezTo>
                  <a:cubicBezTo>
                    <a:pt x="372" y="348"/>
                    <a:pt x="372" y="348"/>
                    <a:pt x="372" y="348"/>
                  </a:cubicBezTo>
                  <a:cubicBezTo>
                    <a:pt x="373" y="348"/>
                    <a:pt x="373" y="348"/>
                    <a:pt x="373" y="348"/>
                  </a:cubicBezTo>
                  <a:cubicBezTo>
                    <a:pt x="373" y="348"/>
                    <a:pt x="374" y="348"/>
                    <a:pt x="374" y="349"/>
                  </a:cubicBezTo>
                  <a:cubicBezTo>
                    <a:pt x="374" y="349"/>
                    <a:pt x="374" y="349"/>
                    <a:pt x="374" y="349"/>
                  </a:cubicBezTo>
                  <a:cubicBezTo>
                    <a:pt x="374" y="349"/>
                    <a:pt x="374" y="350"/>
                    <a:pt x="374" y="350"/>
                  </a:cubicBezTo>
                  <a:cubicBezTo>
                    <a:pt x="375" y="350"/>
                    <a:pt x="375" y="350"/>
                    <a:pt x="375" y="349"/>
                  </a:cubicBezTo>
                  <a:cubicBezTo>
                    <a:pt x="375" y="349"/>
                    <a:pt x="376" y="349"/>
                    <a:pt x="376" y="349"/>
                  </a:cubicBezTo>
                  <a:cubicBezTo>
                    <a:pt x="376" y="349"/>
                    <a:pt x="377" y="349"/>
                    <a:pt x="377" y="349"/>
                  </a:cubicBezTo>
                  <a:cubicBezTo>
                    <a:pt x="377" y="348"/>
                    <a:pt x="377" y="348"/>
                    <a:pt x="377" y="348"/>
                  </a:cubicBezTo>
                  <a:cubicBezTo>
                    <a:pt x="377" y="347"/>
                    <a:pt x="377" y="347"/>
                    <a:pt x="377" y="347"/>
                  </a:cubicBezTo>
                  <a:cubicBezTo>
                    <a:pt x="377" y="347"/>
                    <a:pt x="377" y="347"/>
                    <a:pt x="377" y="348"/>
                  </a:cubicBezTo>
                  <a:cubicBezTo>
                    <a:pt x="378" y="348"/>
                    <a:pt x="377" y="348"/>
                    <a:pt x="378" y="348"/>
                  </a:cubicBezTo>
                  <a:cubicBezTo>
                    <a:pt x="379" y="348"/>
                    <a:pt x="380" y="348"/>
                    <a:pt x="380" y="349"/>
                  </a:cubicBezTo>
                  <a:cubicBezTo>
                    <a:pt x="380" y="349"/>
                    <a:pt x="382" y="349"/>
                    <a:pt x="381" y="350"/>
                  </a:cubicBezTo>
                  <a:cubicBezTo>
                    <a:pt x="381" y="350"/>
                    <a:pt x="381" y="350"/>
                    <a:pt x="381" y="350"/>
                  </a:cubicBezTo>
                  <a:cubicBezTo>
                    <a:pt x="380" y="350"/>
                    <a:pt x="380" y="351"/>
                    <a:pt x="380" y="351"/>
                  </a:cubicBezTo>
                  <a:cubicBezTo>
                    <a:pt x="380" y="352"/>
                    <a:pt x="381" y="352"/>
                    <a:pt x="380" y="352"/>
                  </a:cubicBezTo>
                  <a:cubicBezTo>
                    <a:pt x="379" y="353"/>
                    <a:pt x="380" y="353"/>
                    <a:pt x="380" y="354"/>
                  </a:cubicBezTo>
                  <a:cubicBezTo>
                    <a:pt x="380" y="355"/>
                    <a:pt x="380" y="356"/>
                    <a:pt x="381" y="357"/>
                  </a:cubicBezTo>
                  <a:cubicBezTo>
                    <a:pt x="381" y="357"/>
                    <a:pt x="381" y="357"/>
                    <a:pt x="381" y="358"/>
                  </a:cubicBezTo>
                  <a:cubicBezTo>
                    <a:pt x="381" y="359"/>
                    <a:pt x="381" y="359"/>
                    <a:pt x="382" y="359"/>
                  </a:cubicBezTo>
                  <a:cubicBezTo>
                    <a:pt x="382" y="360"/>
                    <a:pt x="383" y="360"/>
                    <a:pt x="383" y="360"/>
                  </a:cubicBezTo>
                  <a:cubicBezTo>
                    <a:pt x="383" y="361"/>
                    <a:pt x="383" y="361"/>
                    <a:pt x="383" y="362"/>
                  </a:cubicBezTo>
                  <a:cubicBezTo>
                    <a:pt x="383" y="362"/>
                    <a:pt x="384" y="362"/>
                    <a:pt x="384" y="362"/>
                  </a:cubicBezTo>
                  <a:cubicBezTo>
                    <a:pt x="384" y="363"/>
                    <a:pt x="385" y="362"/>
                    <a:pt x="385" y="362"/>
                  </a:cubicBezTo>
                  <a:cubicBezTo>
                    <a:pt x="386" y="363"/>
                    <a:pt x="387" y="363"/>
                    <a:pt x="388" y="363"/>
                  </a:cubicBezTo>
                  <a:cubicBezTo>
                    <a:pt x="388" y="362"/>
                    <a:pt x="388" y="362"/>
                    <a:pt x="389" y="362"/>
                  </a:cubicBezTo>
                  <a:cubicBezTo>
                    <a:pt x="389" y="361"/>
                    <a:pt x="389" y="361"/>
                    <a:pt x="389" y="361"/>
                  </a:cubicBezTo>
                  <a:cubicBezTo>
                    <a:pt x="388" y="360"/>
                    <a:pt x="389" y="360"/>
                    <a:pt x="388" y="360"/>
                  </a:cubicBezTo>
                  <a:cubicBezTo>
                    <a:pt x="387" y="359"/>
                    <a:pt x="387" y="359"/>
                    <a:pt x="387" y="359"/>
                  </a:cubicBezTo>
                  <a:cubicBezTo>
                    <a:pt x="387" y="358"/>
                    <a:pt x="386" y="358"/>
                    <a:pt x="386" y="358"/>
                  </a:cubicBezTo>
                  <a:cubicBezTo>
                    <a:pt x="386" y="357"/>
                    <a:pt x="387" y="357"/>
                    <a:pt x="387" y="357"/>
                  </a:cubicBezTo>
                  <a:cubicBezTo>
                    <a:pt x="387" y="357"/>
                    <a:pt x="387" y="356"/>
                    <a:pt x="386" y="356"/>
                  </a:cubicBezTo>
                  <a:cubicBezTo>
                    <a:pt x="386" y="356"/>
                    <a:pt x="385" y="356"/>
                    <a:pt x="385" y="356"/>
                  </a:cubicBezTo>
                  <a:cubicBezTo>
                    <a:pt x="385" y="356"/>
                    <a:pt x="385" y="356"/>
                    <a:pt x="385" y="356"/>
                  </a:cubicBezTo>
                  <a:cubicBezTo>
                    <a:pt x="385" y="355"/>
                    <a:pt x="385" y="355"/>
                    <a:pt x="385" y="355"/>
                  </a:cubicBezTo>
                  <a:cubicBezTo>
                    <a:pt x="385" y="355"/>
                    <a:pt x="386" y="355"/>
                    <a:pt x="386" y="355"/>
                  </a:cubicBezTo>
                  <a:cubicBezTo>
                    <a:pt x="386" y="355"/>
                    <a:pt x="387" y="354"/>
                    <a:pt x="387" y="354"/>
                  </a:cubicBezTo>
                  <a:cubicBezTo>
                    <a:pt x="387" y="354"/>
                    <a:pt x="387" y="354"/>
                    <a:pt x="388" y="354"/>
                  </a:cubicBezTo>
                  <a:cubicBezTo>
                    <a:pt x="388" y="355"/>
                    <a:pt x="388" y="355"/>
                    <a:pt x="388" y="354"/>
                  </a:cubicBezTo>
                  <a:cubicBezTo>
                    <a:pt x="388" y="354"/>
                    <a:pt x="388" y="353"/>
                    <a:pt x="388" y="353"/>
                  </a:cubicBezTo>
                  <a:cubicBezTo>
                    <a:pt x="388" y="353"/>
                    <a:pt x="388" y="352"/>
                    <a:pt x="388" y="352"/>
                  </a:cubicBezTo>
                  <a:cubicBezTo>
                    <a:pt x="387" y="352"/>
                    <a:pt x="386" y="351"/>
                    <a:pt x="386" y="351"/>
                  </a:cubicBezTo>
                  <a:cubicBezTo>
                    <a:pt x="386" y="350"/>
                    <a:pt x="385" y="350"/>
                    <a:pt x="385" y="350"/>
                  </a:cubicBezTo>
                  <a:cubicBezTo>
                    <a:pt x="386" y="350"/>
                    <a:pt x="386" y="350"/>
                    <a:pt x="386" y="351"/>
                  </a:cubicBezTo>
                  <a:cubicBezTo>
                    <a:pt x="387" y="351"/>
                    <a:pt x="387" y="351"/>
                    <a:pt x="387" y="351"/>
                  </a:cubicBezTo>
                  <a:cubicBezTo>
                    <a:pt x="388" y="351"/>
                    <a:pt x="388" y="352"/>
                    <a:pt x="388" y="352"/>
                  </a:cubicBezTo>
                  <a:cubicBezTo>
                    <a:pt x="388" y="352"/>
                    <a:pt x="389" y="352"/>
                    <a:pt x="389" y="351"/>
                  </a:cubicBezTo>
                  <a:cubicBezTo>
                    <a:pt x="389" y="351"/>
                    <a:pt x="389" y="350"/>
                    <a:pt x="389" y="350"/>
                  </a:cubicBezTo>
                  <a:cubicBezTo>
                    <a:pt x="389" y="350"/>
                    <a:pt x="389" y="350"/>
                    <a:pt x="390" y="350"/>
                  </a:cubicBezTo>
                  <a:cubicBezTo>
                    <a:pt x="390" y="350"/>
                    <a:pt x="391" y="350"/>
                    <a:pt x="391" y="350"/>
                  </a:cubicBezTo>
                  <a:cubicBezTo>
                    <a:pt x="391" y="349"/>
                    <a:pt x="392" y="349"/>
                    <a:pt x="392" y="349"/>
                  </a:cubicBezTo>
                  <a:cubicBezTo>
                    <a:pt x="392" y="349"/>
                    <a:pt x="394" y="349"/>
                    <a:pt x="394" y="349"/>
                  </a:cubicBezTo>
                  <a:cubicBezTo>
                    <a:pt x="394" y="349"/>
                    <a:pt x="395" y="349"/>
                    <a:pt x="395" y="349"/>
                  </a:cubicBezTo>
                  <a:cubicBezTo>
                    <a:pt x="396" y="349"/>
                    <a:pt x="396" y="349"/>
                    <a:pt x="397" y="349"/>
                  </a:cubicBezTo>
                  <a:cubicBezTo>
                    <a:pt x="397" y="349"/>
                    <a:pt x="398" y="348"/>
                    <a:pt x="398" y="348"/>
                  </a:cubicBezTo>
                  <a:cubicBezTo>
                    <a:pt x="399" y="347"/>
                    <a:pt x="398" y="347"/>
                    <a:pt x="398" y="346"/>
                  </a:cubicBezTo>
                  <a:cubicBezTo>
                    <a:pt x="398" y="346"/>
                    <a:pt x="398" y="346"/>
                    <a:pt x="398" y="346"/>
                  </a:cubicBezTo>
                  <a:cubicBezTo>
                    <a:pt x="398" y="346"/>
                    <a:pt x="399" y="346"/>
                    <a:pt x="399" y="347"/>
                  </a:cubicBezTo>
                  <a:cubicBezTo>
                    <a:pt x="399" y="347"/>
                    <a:pt x="400" y="347"/>
                    <a:pt x="400" y="347"/>
                  </a:cubicBezTo>
                  <a:cubicBezTo>
                    <a:pt x="400" y="347"/>
                    <a:pt x="401" y="346"/>
                    <a:pt x="401" y="346"/>
                  </a:cubicBezTo>
                  <a:cubicBezTo>
                    <a:pt x="401" y="346"/>
                    <a:pt x="401" y="345"/>
                    <a:pt x="401" y="345"/>
                  </a:cubicBezTo>
                  <a:cubicBezTo>
                    <a:pt x="401" y="345"/>
                    <a:pt x="400" y="345"/>
                    <a:pt x="401" y="345"/>
                  </a:cubicBezTo>
                  <a:cubicBezTo>
                    <a:pt x="401" y="345"/>
                    <a:pt x="401" y="345"/>
                    <a:pt x="401" y="345"/>
                  </a:cubicBezTo>
                  <a:cubicBezTo>
                    <a:pt x="402" y="346"/>
                    <a:pt x="403" y="345"/>
                    <a:pt x="403" y="346"/>
                  </a:cubicBezTo>
                  <a:cubicBezTo>
                    <a:pt x="403" y="346"/>
                    <a:pt x="403" y="346"/>
                    <a:pt x="403" y="346"/>
                  </a:cubicBezTo>
                  <a:cubicBezTo>
                    <a:pt x="404" y="346"/>
                    <a:pt x="404" y="347"/>
                    <a:pt x="404" y="346"/>
                  </a:cubicBezTo>
                  <a:cubicBezTo>
                    <a:pt x="405" y="346"/>
                    <a:pt x="405" y="346"/>
                    <a:pt x="405" y="345"/>
                  </a:cubicBezTo>
                  <a:cubicBezTo>
                    <a:pt x="404" y="345"/>
                    <a:pt x="404" y="345"/>
                    <a:pt x="404" y="344"/>
                  </a:cubicBezTo>
                  <a:cubicBezTo>
                    <a:pt x="404" y="344"/>
                    <a:pt x="404" y="344"/>
                    <a:pt x="404" y="344"/>
                  </a:cubicBezTo>
                  <a:cubicBezTo>
                    <a:pt x="404" y="343"/>
                    <a:pt x="403" y="343"/>
                    <a:pt x="404" y="343"/>
                  </a:cubicBezTo>
                  <a:cubicBezTo>
                    <a:pt x="404" y="343"/>
                    <a:pt x="404" y="343"/>
                    <a:pt x="404" y="343"/>
                  </a:cubicBezTo>
                  <a:cubicBezTo>
                    <a:pt x="405" y="344"/>
                    <a:pt x="405" y="343"/>
                    <a:pt x="405" y="344"/>
                  </a:cubicBezTo>
                  <a:cubicBezTo>
                    <a:pt x="405" y="344"/>
                    <a:pt x="405" y="343"/>
                    <a:pt x="405" y="344"/>
                  </a:cubicBezTo>
                  <a:cubicBezTo>
                    <a:pt x="405" y="344"/>
                    <a:pt x="405" y="344"/>
                    <a:pt x="405" y="344"/>
                  </a:cubicBezTo>
                  <a:cubicBezTo>
                    <a:pt x="405" y="344"/>
                    <a:pt x="404" y="344"/>
                    <a:pt x="405" y="345"/>
                  </a:cubicBezTo>
                  <a:cubicBezTo>
                    <a:pt x="405" y="345"/>
                    <a:pt x="405" y="346"/>
                    <a:pt x="405" y="346"/>
                  </a:cubicBezTo>
                  <a:cubicBezTo>
                    <a:pt x="406" y="346"/>
                    <a:pt x="406" y="346"/>
                    <a:pt x="406" y="346"/>
                  </a:cubicBezTo>
                  <a:cubicBezTo>
                    <a:pt x="406" y="346"/>
                    <a:pt x="406" y="346"/>
                    <a:pt x="407" y="346"/>
                  </a:cubicBezTo>
                  <a:cubicBezTo>
                    <a:pt x="407" y="345"/>
                    <a:pt x="407" y="345"/>
                    <a:pt x="407" y="345"/>
                  </a:cubicBezTo>
                  <a:cubicBezTo>
                    <a:pt x="408" y="344"/>
                    <a:pt x="408" y="344"/>
                    <a:pt x="408" y="344"/>
                  </a:cubicBezTo>
                  <a:cubicBezTo>
                    <a:pt x="409" y="344"/>
                    <a:pt x="409" y="344"/>
                    <a:pt x="409" y="344"/>
                  </a:cubicBezTo>
                  <a:cubicBezTo>
                    <a:pt x="409" y="344"/>
                    <a:pt x="410" y="344"/>
                    <a:pt x="410" y="344"/>
                  </a:cubicBezTo>
                  <a:cubicBezTo>
                    <a:pt x="410" y="344"/>
                    <a:pt x="410" y="344"/>
                    <a:pt x="410" y="343"/>
                  </a:cubicBezTo>
                  <a:cubicBezTo>
                    <a:pt x="410" y="343"/>
                    <a:pt x="409" y="342"/>
                    <a:pt x="410" y="342"/>
                  </a:cubicBezTo>
                  <a:cubicBezTo>
                    <a:pt x="410" y="341"/>
                    <a:pt x="410" y="341"/>
                    <a:pt x="411" y="341"/>
                  </a:cubicBezTo>
                  <a:cubicBezTo>
                    <a:pt x="411" y="342"/>
                    <a:pt x="411" y="342"/>
                    <a:pt x="411" y="342"/>
                  </a:cubicBezTo>
                  <a:cubicBezTo>
                    <a:pt x="411" y="343"/>
                    <a:pt x="412" y="343"/>
                    <a:pt x="412" y="342"/>
                  </a:cubicBezTo>
                  <a:cubicBezTo>
                    <a:pt x="412" y="342"/>
                    <a:pt x="412" y="341"/>
                    <a:pt x="413" y="341"/>
                  </a:cubicBezTo>
                  <a:cubicBezTo>
                    <a:pt x="413" y="341"/>
                    <a:pt x="413" y="341"/>
                    <a:pt x="412" y="340"/>
                  </a:cubicBezTo>
                  <a:cubicBezTo>
                    <a:pt x="412" y="340"/>
                    <a:pt x="412" y="340"/>
                    <a:pt x="411" y="339"/>
                  </a:cubicBezTo>
                  <a:cubicBezTo>
                    <a:pt x="411" y="339"/>
                    <a:pt x="410" y="339"/>
                    <a:pt x="410" y="338"/>
                  </a:cubicBezTo>
                  <a:cubicBezTo>
                    <a:pt x="410" y="338"/>
                    <a:pt x="410" y="337"/>
                    <a:pt x="411" y="337"/>
                  </a:cubicBezTo>
                  <a:cubicBezTo>
                    <a:pt x="411" y="338"/>
                    <a:pt x="412" y="340"/>
                    <a:pt x="413" y="340"/>
                  </a:cubicBezTo>
                  <a:cubicBezTo>
                    <a:pt x="413" y="340"/>
                    <a:pt x="413" y="341"/>
                    <a:pt x="414" y="341"/>
                  </a:cubicBezTo>
                  <a:cubicBezTo>
                    <a:pt x="414" y="341"/>
                    <a:pt x="414" y="341"/>
                    <a:pt x="414" y="340"/>
                  </a:cubicBezTo>
                  <a:cubicBezTo>
                    <a:pt x="414" y="340"/>
                    <a:pt x="415" y="340"/>
                    <a:pt x="415" y="339"/>
                  </a:cubicBezTo>
                  <a:cubicBezTo>
                    <a:pt x="414" y="338"/>
                    <a:pt x="414" y="338"/>
                    <a:pt x="414" y="338"/>
                  </a:cubicBezTo>
                  <a:cubicBezTo>
                    <a:pt x="414" y="337"/>
                    <a:pt x="415" y="337"/>
                    <a:pt x="414" y="337"/>
                  </a:cubicBezTo>
                  <a:cubicBezTo>
                    <a:pt x="413" y="336"/>
                    <a:pt x="413" y="335"/>
                    <a:pt x="413" y="335"/>
                  </a:cubicBezTo>
                  <a:cubicBezTo>
                    <a:pt x="412" y="335"/>
                    <a:pt x="413" y="335"/>
                    <a:pt x="412" y="334"/>
                  </a:cubicBezTo>
                  <a:cubicBezTo>
                    <a:pt x="411" y="334"/>
                    <a:pt x="411" y="334"/>
                    <a:pt x="411" y="334"/>
                  </a:cubicBezTo>
                  <a:cubicBezTo>
                    <a:pt x="411" y="334"/>
                    <a:pt x="410" y="333"/>
                    <a:pt x="411" y="333"/>
                  </a:cubicBezTo>
                  <a:cubicBezTo>
                    <a:pt x="411" y="333"/>
                    <a:pt x="412" y="333"/>
                    <a:pt x="412" y="333"/>
                  </a:cubicBezTo>
                  <a:cubicBezTo>
                    <a:pt x="412" y="333"/>
                    <a:pt x="412" y="333"/>
                    <a:pt x="413" y="333"/>
                  </a:cubicBezTo>
                  <a:cubicBezTo>
                    <a:pt x="413" y="333"/>
                    <a:pt x="413" y="332"/>
                    <a:pt x="413" y="332"/>
                  </a:cubicBezTo>
                  <a:cubicBezTo>
                    <a:pt x="413" y="332"/>
                    <a:pt x="413" y="332"/>
                    <a:pt x="413" y="331"/>
                  </a:cubicBezTo>
                  <a:cubicBezTo>
                    <a:pt x="414" y="331"/>
                    <a:pt x="414" y="331"/>
                    <a:pt x="414" y="332"/>
                  </a:cubicBezTo>
                  <a:cubicBezTo>
                    <a:pt x="414" y="332"/>
                    <a:pt x="414" y="332"/>
                    <a:pt x="414" y="332"/>
                  </a:cubicBezTo>
                  <a:cubicBezTo>
                    <a:pt x="414" y="332"/>
                    <a:pt x="413" y="332"/>
                    <a:pt x="414" y="333"/>
                  </a:cubicBezTo>
                  <a:cubicBezTo>
                    <a:pt x="414" y="333"/>
                    <a:pt x="414" y="334"/>
                    <a:pt x="414" y="334"/>
                  </a:cubicBezTo>
                  <a:cubicBezTo>
                    <a:pt x="415" y="334"/>
                    <a:pt x="416" y="335"/>
                    <a:pt x="416" y="335"/>
                  </a:cubicBezTo>
                  <a:cubicBezTo>
                    <a:pt x="417" y="336"/>
                    <a:pt x="417" y="337"/>
                    <a:pt x="417" y="337"/>
                  </a:cubicBezTo>
                  <a:cubicBezTo>
                    <a:pt x="417" y="337"/>
                    <a:pt x="418" y="338"/>
                    <a:pt x="419" y="338"/>
                  </a:cubicBezTo>
                  <a:cubicBezTo>
                    <a:pt x="419" y="339"/>
                    <a:pt x="419" y="339"/>
                    <a:pt x="419" y="339"/>
                  </a:cubicBezTo>
                  <a:cubicBezTo>
                    <a:pt x="419" y="339"/>
                    <a:pt x="419" y="340"/>
                    <a:pt x="419" y="340"/>
                  </a:cubicBezTo>
                  <a:cubicBezTo>
                    <a:pt x="419" y="340"/>
                    <a:pt x="420" y="339"/>
                    <a:pt x="420" y="339"/>
                  </a:cubicBezTo>
                  <a:cubicBezTo>
                    <a:pt x="420" y="339"/>
                    <a:pt x="421" y="340"/>
                    <a:pt x="421" y="340"/>
                  </a:cubicBezTo>
                  <a:cubicBezTo>
                    <a:pt x="422" y="339"/>
                    <a:pt x="422" y="339"/>
                    <a:pt x="422" y="339"/>
                  </a:cubicBezTo>
                  <a:cubicBezTo>
                    <a:pt x="422" y="339"/>
                    <a:pt x="422" y="339"/>
                    <a:pt x="422" y="338"/>
                  </a:cubicBezTo>
                  <a:cubicBezTo>
                    <a:pt x="421" y="338"/>
                    <a:pt x="421" y="337"/>
                    <a:pt x="421" y="337"/>
                  </a:cubicBezTo>
                  <a:cubicBezTo>
                    <a:pt x="421" y="337"/>
                    <a:pt x="422" y="336"/>
                    <a:pt x="422" y="337"/>
                  </a:cubicBezTo>
                  <a:cubicBezTo>
                    <a:pt x="422" y="337"/>
                    <a:pt x="422" y="337"/>
                    <a:pt x="423" y="338"/>
                  </a:cubicBezTo>
                  <a:cubicBezTo>
                    <a:pt x="423" y="338"/>
                    <a:pt x="423" y="338"/>
                    <a:pt x="424" y="338"/>
                  </a:cubicBezTo>
                  <a:cubicBezTo>
                    <a:pt x="424" y="338"/>
                    <a:pt x="424" y="337"/>
                    <a:pt x="424" y="337"/>
                  </a:cubicBezTo>
                  <a:cubicBezTo>
                    <a:pt x="424" y="337"/>
                    <a:pt x="424" y="337"/>
                    <a:pt x="424" y="337"/>
                  </a:cubicBezTo>
                  <a:cubicBezTo>
                    <a:pt x="424" y="337"/>
                    <a:pt x="424" y="337"/>
                    <a:pt x="424" y="336"/>
                  </a:cubicBezTo>
                  <a:cubicBezTo>
                    <a:pt x="424" y="335"/>
                    <a:pt x="424" y="334"/>
                    <a:pt x="424" y="335"/>
                  </a:cubicBezTo>
                  <a:cubicBezTo>
                    <a:pt x="425" y="335"/>
                    <a:pt x="424" y="335"/>
                    <a:pt x="425" y="335"/>
                  </a:cubicBezTo>
                  <a:cubicBezTo>
                    <a:pt x="425" y="336"/>
                    <a:pt x="425" y="336"/>
                    <a:pt x="426" y="336"/>
                  </a:cubicBezTo>
                  <a:cubicBezTo>
                    <a:pt x="426" y="336"/>
                    <a:pt x="426" y="336"/>
                    <a:pt x="426" y="337"/>
                  </a:cubicBezTo>
                  <a:cubicBezTo>
                    <a:pt x="427" y="337"/>
                    <a:pt x="427" y="337"/>
                    <a:pt x="427" y="337"/>
                  </a:cubicBezTo>
                  <a:cubicBezTo>
                    <a:pt x="427" y="336"/>
                    <a:pt x="427" y="336"/>
                    <a:pt x="428" y="335"/>
                  </a:cubicBezTo>
                  <a:cubicBezTo>
                    <a:pt x="428" y="335"/>
                    <a:pt x="428" y="334"/>
                    <a:pt x="429" y="334"/>
                  </a:cubicBezTo>
                  <a:cubicBezTo>
                    <a:pt x="429" y="334"/>
                    <a:pt x="430" y="334"/>
                    <a:pt x="430" y="334"/>
                  </a:cubicBezTo>
                  <a:cubicBezTo>
                    <a:pt x="430" y="334"/>
                    <a:pt x="430" y="335"/>
                    <a:pt x="431" y="335"/>
                  </a:cubicBezTo>
                  <a:cubicBezTo>
                    <a:pt x="431" y="335"/>
                    <a:pt x="432" y="335"/>
                    <a:pt x="432" y="335"/>
                  </a:cubicBezTo>
                  <a:cubicBezTo>
                    <a:pt x="432" y="335"/>
                    <a:pt x="433" y="335"/>
                    <a:pt x="433" y="335"/>
                  </a:cubicBezTo>
                  <a:cubicBezTo>
                    <a:pt x="433" y="335"/>
                    <a:pt x="432" y="334"/>
                    <a:pt x="432" y="334"/>
                  </a:cubicBezTo>
                  <a:cubicBezTo>
                    <a:pt x="432" y="334"/>
                    <a:pt x="432" y="334"/>
                    <a:pt x="432" y="334"/>
                  </a:cubicBezTo>
                  <a:cubicBezTo>
                    <a:pt x="432" y="334"/>
                    <a:pt x="432" y="334"/>
                    <a:pt x="433" y="334"/>
                  </a:cubicBezTo>
                  <a:cubicBezTo>
                    <a:pt x="433" y="334"/>
                    <a:pt x="434" y="334"/>
                    <a:pt x="434" y="334"/>
                  </a:cubicBezTo>
                  <a:cubicBezTo>
                    <a:pt x="434" y="334"/>
                    <a:pt x="434" y="334"/>
                    <a:pt x="434" y="334"/>
                  </a:cubicBezTo>
                  <a:cubicBezTo>
                    <a:pt x="435" y="334"/>
                    <a:pt x="435" y="334"/>
                    <a:pt x="435" y="334"/>
                  </a:cubicBezTo>
                  <a:cubicBezTo>
                    <a:pt x="436" y="335"/>
                    <a:pt x="436" y="334"/>
                    <a:pt x="436" y="334"/>
                  </a:cubicBezTo>
                  <a:cubicBezTo>
                    <a:pt x="436" y="334"/>
                    <a:pt x="437" y="334"/>
                    <a:pt x="437" y="333"/>
                  </a:cubicBezTo>
                  <a:cubicBezTo>
                    <a:pt x="438" y="333"/>
                    <a:pt x="438" y="334"/>
                    <a:pt x="438" y="333"/>
                  </a:cubicBezTo>
                  <a:cubicBezTo>
                    <a:pt x="439" y="333"/>
                    <a:pt x="439" y="333"/>
                    <a:pt x="439" y="333"/>
                  </a:cubicBezTo>
                  <a:cubicBezTo>
                    <a:pt x="439" y="333"/>
                    <a:pt x="440" y="333"/>
                    <a:pt x="440" y="333"/>
                  </a:cubicBezTo>
                  <a:cubicBezTo>
                    <a:pt x="440" y="333"/>
                    <a:pt x="441" y="333"/>
                    <a:pt x="441" y="333"/>
                  </a:cubicBezTo>
                  <a:cubicBezTo>
                    <a:pt x="441" y="332"/>
                    <a:pt x="441" y="332"/>
                    <a:pt x="442" y="331"/>
                  </a:cubicBezTo>
                  <a:cubicBezTo>
                    <a:pt x="442" y="331"/>
                    <a:pt x="442" y="330"/>
                    <a:pt x="442" y="330"/>
                  </a:cubicBezTo>
                  <a:cubicBezTo>
                    <a:pt x="442" y="330"/>
                    <a:pt x="443" y="329"/>
                    <a:pt x="443" y="328"/>
                  </a:cubicBezTo>
                  <a:cubicBezTo>
                    <a:pt x="444" y="328"/>
                    <a:pt x="444" y="328"/>
                    <a:pt x="444" y="328"/>
                  </a:cubicBezTo>
                  <a:cubicBezTo>
                    <a:pt x="443" y="327"/>
                    <a:pt x="443" y="327"/>
                    <a:pt x="444" y="327"/>
                  </a:cubicBezTo>
                  <a:cubicBezTo>
                    <a:pt x="444" y="326"/>
                    <a:pt x="444" y="326"/>
                    <a:pt x="444" y="326"/>
                  </a:cubicBezTo>
                  <a:cubicBezTo>
                    <a:pt x="445" y="326"/>
                    <a:pt x="445" y="325"/>
                    <a:pt x="445" y="326"/>
                  </a:cubicBezTo>
                  <a:cubicBezTo>
                    <a:pt x="446" y="326"/>
                    <a:pt x="446" y="326"/>
                    <a:pt x="447" y="325"/>
                  </a:cubicBezTo>
                  <a:cubicBezTo>
                    <a:pt x="447" y="325"/>
                    <a:pt x="447" y="325"/>
                    <a:pt x="447" y="324"/>
                  </a:cubicBezTo>
                  <a:cubicBezTo>
                    <a:pt x="448" y="324"/>
                    <a:pt x="448" y="324"/>
                    <a:pt x="448" y="323"/>
                  </a:cubicBezTo>
                  <a:cubicBezTo>
                    <a:pt x="448" y="323"/>
                    <a:pt x="448" y="323"/>
                    <a:pt x="449" y="323"/>
                  </a:cubicBezTo>
                  <a:cubicBezTo>
                    <a:pt x="449" y="322"/>
                    <a:pt x="449" y="322"/>
                    <a:pt x="450" y="322"/>
                  </a:cubicBezTo>
                  <a:cubicBezTo>
                    <a:pt x="450" y="322"/>
                    <a:pt x="451" y="322"/>
                    <a:pt x="451" y="322"/>
                  </a:cubicBezTo>
                  <a:cubicBezTo>
                    <a:pt x="451" y="322"/>
                    <a:pt x="452" y="321"/>
                    <a:pt x="452" y="321"/>
                  </a:cubicBezTo>
                  <a:cubicBezTo>
                    <a:pt x="452" y="321"/>
                    <a:pt x="452" y="321"/>
                    <a:pt x="453" y="320"/>
                  </a:cubicBezTo>
                  <a:cubicBezTo>
                    <a:pt x="453" y="320"/>
                    <a:pt x="453" y="319"/>
                    <a:pt x="454" y="318"/>
                  </a:cubicBezTo>
                  <a:cubicBezTo>
                    <a:pt x="454" y="318"/>
                    <a:pt x="454" y="318"/>
                    <a:pt x="454" y="317"/>
                  </a:cubicBezTo>
                  <a:cubicBezTo>
                    <a:pt x="454" y="317"/>
                    <a:pt x="454" y="316"/>
                    <a:pt x="454" y="316"/>
                  </a:cubicBezTo>
                  <a:cubicBezTo>
                    <a:pt x="455" y="315"/>
                    <a:pt x="456" y="316"/>
                    <a:pt x="456" y="316"/>
                  </a:cubicBezTo>
                  <a:cubicBezTo>
                    <a:pt x="457" y="316"/>
                    <a:pt x="458" y="315"/>
                    <a:pt x="458" y="315"/>
                  </a:cubicBezTo>
                  <a:cubicBezTo>
                    <a:pt x="458" y="315"/>
                    <a:pt x="459" y="313"/>
                    <a:pt x="459" y="312"/>
                  </a:cubicBezTo>
                  <a:cubicBezTo>
                    <a:pt x="459" y="312"/>
                    <a:pt x="458" y="312"/>
                    <a:pt x="459" y="312"/>
                  </a:cubicBezTo>
                  <a:cubicBezTo>
                    <a:pt x="459" y="311"/>
                    <a:pt x="460" y="311"/>
                    <a:pt x="460" y="311"/>
                  </a:cubicBezTo>
                  <a:cubicBezTo>
                    <a:pt x="460" y="311"/>
                    <a:pt x="461" y="312"/>
                    <a:pt x="461" y="311"/>
                  </a:cubicBezTo>
                  <a:cubicBezTo>
                    <a:pt x="461" y="311"/>
                    <a:pt x="461" y="310"/>
                    <a:pt x="461" y="310"/>
                  </a:cubicBezTo>
                  <a:cubicBezTo>
                    <a:pt x="461" y="310"/>
                    <a:pt x="460" y="310"/>
                    <a:pt x="460" y="310"/>
                  </a:cubicBezTo>
                  <a:cubicBezTo>
                    <a:pt x="460" y="310"/>
                    <a:pt x="460" y="309"/>
                    <a:pt x="460" y="309"/>
                  </a:cubicBezTo>
                  <a:cubicBezTo>
                    <a:pt x="460" y="309"/>
                    <a:pt x="460" y="308"/>
                    <a:pt x="460" y="308"/>
                  </a:cubicBezTo>
                  <a:cubicBezTo>
                    <a:pt x="460" y="308"/>
                    <a:pt x="459" y="307"/>
                    <a:pt x="459" y="307"/>
                  </a:cubicBezTo>
                  <a:cubicBezTo>
                    <a:pt x="460" y="307"/>
                    <a:pt x="460" y="307"/>
                    <a:pt x="461" y="308"/>
                  </a:cubicBezTo>
                  <a:cubicBezTo>
                    <a:pt x="461" y="308"/>
                    <a:pt x="461" y="309"/>
                    <a:pt x="462" y="308"/>
                  </a:cubicBezTo>
                  <a:cubicBezTo>
                    <a:pt x="462" y="308"/>
                    <a:pt x="462" y="308"/>
                    <a:pt x="462" y="308"/>
                  </a:cubicBezTo>
                  <a:cubicBezTo>
                    <a:pt x="463" y="308"/>
                    <a:pt x="464" y="308"/>
                    <a:pt x="463" y="307"/>
                  </a:cubicBezTo>
                  <a:cubicBezTo>
                    <a:pt x="463" y="307"/>
                    <a:pt x="463" y="307"/>
                    <a:pt x="462" y="307"/>
                  </a:cubicBezTo>
                  <a:cubicBezTo>
                    <a:pt x="462" y="306"/>
                    <a:pt x="461" y="306"/>
                    <a:pt x="462" y="306"/>
                  </a:cubicBezTo>
                  <a:cubicBezTo>
                    <a:pt x="462" y="305"/>
                    <a:pt x="462" y="304"/>
                    <a:pt x="463" y="305"/>
                  </a:cubicBezTo>
                  <a:cubicBezTo>
                    <a:pt x="463" y="305"/>
                    <a:pt x="463" y="305"/>
                    <a:pt x="464" y="305"/>
                  </a:cubicBezTo>
                  <a:cubicBezTo>
                    <a:pt x="464" y="306"/>
                    <a:pt x="465" y="305"/>
                    <a:pt x="465" y="306"/>
                  </a:cubicBezTo>
                  <a:cubicBezTo>
                    <a:pt x="465" y="306"/>
                    <a:pt x="465" y="306"/>
                    <a:pt x="466" y="306"/>
                  </a:cubicBezTo>
                  <a:cubicBezTo>
                    <a:pt x="466" y="306"/>
                    <a:pt x="467" y="305"/>
                    <a:pt x="467" y="305"/>
                  </a:cubicBezTo>
                  <a:cubicBezTo>
                    <a:pt x="468" y="305"/>
                    <a:pt x="468" y="305"/>
                    <a:pt x="468" y="304"/>
                  </a:cubicBezTo>
                  <a:cubicBezTo>
                    <a:pt x="468" y="303"/>
                    <a:pt x="468" y="303"/>
                    <a:pt x="468" y="302"/>
                  </a:cubicBezTo>
                  <a:cubicBezTo>
                    <a:pt x="467" y="302"/>
                    <a:pt x="466" y="303"/>
                    <a:pt x="466" y="303"/>
                  </a:cubicBezTo>
                  <a:cubicBezTo>
                    <a:pt x="466" y="304"/>
                    <a:pt x="467" y="304"/>
                    <a:pt x="466" y="304"/>
                  </a:cubicBezTo>
                  <a:cubicBezTo>
                    <a:pt x="465" y="304"/>
                    <a:pt x="465" y="305"/>
                    <a:pt x="465" y="304"/>
                  </a:cubicBezTo>
                  <a:cubicBezTo>
                    <a:pt x="465" y="303"/>
                    <a:pt x="465" y="304"/>
                    <a:pt x="465" y="303"/>
                  </a:cubicBezTo>
                  <a:cubicBezTo>
                    <a:pt x="464" y="303"/>
                    <a:pt x="465" y="302"/>
                    <a:pt x="465" y="302"/>
                  </a:cubicBezTo>
                  <a:cubicBezTo>
                    <a:pt x="465" y="302"/>
                    <a:pt x="465" y="301"/>
                    <a:pt x="465" y="301"/>
                  </a:cubicBezTo>
                  <a:cubicBezTo>
                    <a:pt x="465" y="301"/>
                    <a:pt x="465" y="301"/>
                    <a:pt x="465" y="300"/>
                  </a:cubicBezTo>
                  <a:cubicBezTo>
                    <a:pt x="465" y="300"/>
                    <a:pt x="465" y="299"/>
                    <a:pt x="465" y="299"/>
                  </a:cubicBezTo>
                  <a:cubicBezTo>
                    <a:pt x="465" y="299"/>
                    <a:pt x="465" y="298"/>
                    <a:pt x="465" y="298"/>
                  </a:cubicBezTo>
                  <a:cubicBezTo>
                    <a:pt x="464" y="298"/>
                    <a:pt x="465" y="298"/>
                    <a:pt x="464" y="298"/>
                  </a:cubicBezTo>
                  <a:cubicBezTo>
                    <a:pt x="463" y="299"/>
                    <a:pt x="463" y="299"/>
                    <a:pt x="462" y="299"/>
                  </a:cubicBezTo>
                  <a:cubicBezTo>
                    <a:pt x="461" y="299"/>
                    <a:pt x="461" y="299"/>
                    <a:pt x="461" y="299"/>
                  </a:cubicBezTo>
                  <a:cubicBezTo>
                    <a:pt x="460" y="298"/>
                    <a:pt x="459" y="298"/>
                    <a:pt x="459" y="297"/>
                  </a:cubicBezTo>
                  <a:cubicBezTo>
                    <a:pt x="459" y="297"/>
                    <a:pt x="460" y="297"/>
                    <a:pt x="460" y="297"/>
                  </a:cubicBezTo>
                  <a:cubicBezTo>
                    <a:pt x="460" y="298"/>
                    <a:pt x="461" y="298"/>
                    <a:pt x="461" y="298"/>
                  </a:cubicBezTo>
                  <a:cubicBezTo>
                    <a:pt x="462" y="298"/>
                    <a:pt x="462" y="298"/>
                    <a:pt x="463" y="297"/>
                  </a:cubicBezTo>
                  <a:cubicBezTo>
                    <a:pt x="464" y="297"/>
                    <a:pt x="464" y="297"/>
                    <a:pt x="464" y="297"/>
                  </a:cubicBezTo>
                  <a:cubicBezTo>
                    <a:pt x="464" y="296"/>
                    <a:pt x="465" y="296"/>
                    <a:pt x="465" y="296"/>
                  </a:cubicBezTo>
                  <a:cubicBezTo>
                    <a:pt x="466" y="296"/>
                    <a:pt x="466" y="296"/>
                    <a:pt x="466" y="295"/>
                  </a:cubicBezTo>
                  <a:cubicBezTo>
                    <a:pt x="466" y="295"/>
                    <a:pt x="466" y="295"/>
                    <a:pt x="465" y="294"/>
                  </a:cubicBezTo>
                  <a:cubicBezTo>
                    <a:pt x="465" y="294"/>
                    <a:pt x="465" y="294"/>
                    <a:pt x="465" y="294"/>
                  </a:cubicBezTo>
                  <a:cubicBezTo>
                    <a:pt x="465" y="294"/>
                    <a:pt x="465" y="293"/>
                    <a:pt x="465" y="293"/>
                  </a:cubicBezTo>
                  <a:cubicBezTo>
                    <a:pt x="465" y="292"/>
                    <a:pt x="464" y="292"/>
                    <a:pt x="464" y="292"/>
                  </a:cubicBezTo>
                  <a:cubicBezTo>
                    <a:pt x="464" y="292"/>
                    <a:pt x="463" y="293"/>
                    <a:pt x="463" y="292"/>
                  </a:cubicBezTo>
                  <a:cubicBezTo>
                    <a:pt x="462" y="292"/>
                    <a:pt x="462" y="292"/>
                    <a:pt x="462" y="291"/>
                  </a:cubicBezTo>
                  <a:cubicBezTo>
                    <a:pt x="462" y="291"/>
                    <a:pt x="462" y="291"/>
                    <a:pt x="463" y="290"/>
                  </a:cubicBezTo>
                  <a:cubicBezTo>
                    <a:pt x="463" y="290"/>
                    <a:pt x="463" y="289"/>
                    <a:pt x="464" y="290"/>
                  </a:cubicBezTo>
                  <a:cubicBezTo>
                    <a:pt x="464" y="291"/>
                    <a:pt x="464" y="291"/>
                    <a:pt x="465" y="291"/>
                  </a:cubicBezTo>
                  <a:cubicBezTo>
                    <a:pt x="465" y="292"/>
                    <a:pt x="466" y="292"/>
                    <a:pt x="466" y="292"/>
                  </a:cubicBezTo>
                  <a:cubicBezTo>
                    <a:pt x="466" y="291"/>
                    <a:pt x="466" y="291"/>
                    <a:pt x="466" y="291"/>
                  </a:cubicBezTo>
                  <a:cubicBezTo>
                    <a:pt x="466" y="290"/>
                    <a:pt x="467" y="289"/>
                    <a:pt x="467" y="289"/>
                  </a:cubicBezTo>
                  <a:cubicBezTo>
                    <a:pt x="467" y="289"/>
                    <a:pt x="467" y="289"/>
                    <a:pt x="468" y="287"/>
                  </a:cubicBezTo>
                  <a:cubicBezTo>
                    <a:pt x="469" y="285"/>
                    <a:pt x="469" y="285"/>
                    <a:pt x="469" y="285"/>
                  </a:cubicBezTo>
                  <a:cubicBezTo>
                    <a:pt x="469" y="284"/>
                    <a:pt x="470" y="284"/>
                    <a:pt x="470" y="283"/>
                  </a:cubicBezTo>
                  <a:cubicBezTo>
                    <a:pt x="469" y="283"/>
                    <a:pt x="470" y="282"/>
                    <a:pt x="470" y="282"/>
                  </a:cubicBezTo>
                  <a:cubicBezTo>
                    <a:pt x="470" y="282"/>
                    <a:pt x="470" y="281"/>
                    <a:pt x="470" y="280"/>
                  </a:cubicBezTo>
                  <a:cubicBezTo>
                    <a:pt x="470" y="280"/>
                    <a:pt x="470" y="280"/>
                    <a:pt x="470" y="279"/>
                  </a:cubicBezTo>
                  <a:cubicBezTo>
                    <a:pt x="470" y="279"/>
                    <a:pt x="471" y="278"/>
                    <a:pt x="471" y="278"/>
                  </a:cubicBezTo>
                  <a:cubicBezTo>
                    <a:pt x="471" y="277"/>
                    <a:pt x="471" y="277"/>
                    <a:pt x="471" y="277"/>
                  </a:cubicBezTo>
                  <a:cubicBezTo>
                    <a:pt x="472" y="276"/>
                    <a:pt x="472" y="276"/>
                    <a:pt x="472" y="275"/>
                  </a:cubicBezTo>
                  <a:cubicBezTo>
                    <a:pt x="472" y="275"/>
                    <a:pt x="472" y="273"/>
                    <a:pt x="473" y="273"/>
                  </a:cubicBezTo>
                  <a:cubicBezTo>
                    <a:pt x="473" y="273"/>
                    <a:pt x="474" y="274"/>
                    <a:pt x="474" y="274"/>
                  </a:cubicBezTo>
                  <a:cubicBezTo>
                    <a:pt x="474" y="274"/>
                    <a:pt x="475" y="275"/>
                    <a:pt x="475" y="275"/>
                  </a:cubicBezTo>
                  <a:cubicBezTo>
                    <a:pt x="475" y="274"/>
                    <a:pt x="475" y="274"/>
                    <a:pt x="476" y="274"/>
                  </a:cubicBezTo>
                  <a:cubicBezTo>
                    <a:pt x="476" y="274"/>
                    <a:pt x="476" y="273"/>
                    <a:pt x="476" y="274"/>
                  </a:cubicBezTo>
                  <a:cubicBezTo>
                    <a:pt x="477" y="274"/>
                    <a:pt x="477" y="274"/>
                    <a:pt x="477" y="274"/>
                  </a:cubicBezTo>
                  <a:cubicBezTo>
                    <a:pt x="477" y="273"/>
                    <a:pt x="477" y="272"/>
                    <a:pt x="476" y="272"/>
                  </a:cubicBezTo>
                  <a:cubicBezTo>
                    <a:pt x="476" y="272"/>
                    <a:pt x="475" y="271"/>
                    <a:pt x="475" y="270"/>
                  </a:cubicBezTo>
                  <a:cubicBezTo>
                    <a:pt x="475" y="270"/>
                    <a:pt x="475" y="270"/>
                    <a:pt x="474" y="270"/>
                  </a:cubicBezTo>
                  <a:cubicBezTo>
                    <a:pt x="473" y="269"/>
                    <a:pt x="473" y="270"/>
                    <a:pt x="473" y="269"/>
                  </a:cubicBezTo>
                  <a:cubicBezTo>
                    <a:pt x="472" y="269"/>
                    <a:pt x="472" y="268"/>
                    <a:pt x="471" y="268"/>
                  </a:cubicBezTo>
                  <a:cubicBezTo>
                    <a:pt x="471" y="267"/>
                    <a:pt x="471" y="267"/>
                    <a:pt x="471" y="267"/>
                  </a:cubicBezTo>
                  <a:cubicBezTo>
                    <a:pt x="471" y="267"/>
                    <a:pt x="472" y="268"/>
                    <a:pt x="472" y="268"/>
                  </a:cubicBezTo>
                  <a:cubicBezTo>
                    <a:pt x="473" y="268"/>
                    <a:pt x="473" y="269"/>
                    <a:pt x="474" y="269"/>
                  </a:cubicBezTo>
                  <a:cubicBezTo>
                    <a:pt x="474" y="269"/>
                    <a:pt x="475" y="269"/>
                    <a:pt x="475" y="269"/>
                  </a:cubicBezTo>
                  <a:cubicBezTo>
                    <a:pt x="475" y="268"/>
                    <a:pt x="476" y="268"/>
                    <a:pt x="476" y="268"/>
                  </a:cubicBezTo>
                  <a:cubicBezTo>
                    <a:pt x="476" y="268"/>
                    <a:pt x="475" y="267"/>
                    <a:pt x="475" y="266"/>
                  </a:cubicBezTo>
                  <a:cubicBezTo>
                    <a:pt x="475" y="266"/>
                    <a:pt x="475" y="266"/>
                    <a:pt x="474" y="265"/>
                  </a:cubicBezTo>
                  <a:cubicBezTo>
                    <a:pt x="474" y="265"/>
                    <a:pt x="473" y="265"/>
                    <a:pt x="473" y="264"/>
                  </a:cubicBezTo>
                  <a:cubicBezTo>
                    <a:pt x="473" y="264"/>
                    <a:pt x="472" y="264"/>
                    <a:pt x="472" y="264"/>
                  </a:cubicBezTo>
                  <a:cubicBezTo>
                    <a:pt x="472" y="263"/>
                    <a:pt x="473" y="263"/>
                    <a:pt x="473" y="263"/>
                  </a:cubicBezTo>
                  <a:cubicBezTo>
                    <a:pt x="474" y="263"/>
                    <a:pt x="474" y="264"/>
                    <a:pt x="475" y="264"/>
                  </a:cubicBezTo>
                  <a:cubicBezTo>
                    <a:pt x="475" y="263"/>
                    <a:pt x="475" y="263"/>
                    <a:pt x="476" y="263"/>
                  </a:cubicBezTo>
                  <a:cubicBezTo>
                    <a:pt x="476" y="263"/>
                    <a:pt x="477" y="264"/>
                    <a:pt x="477" y="264"/>
                  </a:cubicBezTo>
                  <a:cubicBezTo>
                    <a:pt x="477" y="264"/>
                    <a:pt x="478" y="264"/>
                    <a:pt x="477" y="263"/>
                  </a:cubicBezTo>
                  <a:cubicBezTo>
                    <a:pt x="477" y="263"/>
                    <a:pt x="476" y="262"/>
                    <a:pt x="476" y="262"/>
                  </a:cubicBezTo>
                  <a:cubicBezTo>
                    <a:pt x="476" y="262"/>
                    <a:pt x="476" y="261"/>
                    <a:pt x="476" y="260"/>
                  </a:cubicBezTo>
                  <a:cubicBezTo>
                    <a:pt x="476" y="260"/>
                    <a:pt x="477" y="258"/>
                    <a:pt x="475" y="259"/>
                  </a:cubicBezTo>
                  <a:cubicBezTo>
                    <a:pt x="474" y="260"/>
                    <a:pt x="474" y="260"/>
                    <a:pt x="474" y="260"/>
                  </a:cubicBezTo>
                  <a:cubicBezTo>
                    <a:pt x="474" y="260"/>
                    <a:pt x="473" y="260"/>
                    <a:pt x="473" y="260"/>
                  </a:cubicBezTo>
                  <a:cubicBezTo>
                    <a:pt x="472" y="260"/>
                    <a:pt x="472" y="261"/>
                    <a:pt x="472" y="261"/>
                  </a:cubicBezTo>
                  <a:cubicBezTo>
                    <a:pt x="472" y="261"/>
                    <a:pt x="471" y="261"/>
                    <a:pt x="472" y="260"/>
                  </a:cubicBezTo>
                  <a:cubicBezTo>
                    <a:pt x="473" y="259"/>
                    <a:pt x="473" y="259"/>
                    <a:pt x="474" y="259"/>
                  </a:cubicBezTo>
                  <a:cubicBezTo>
                    <a:pt x="474" y="259"/>
                    <a:pt x="474" y="259"/>
                    <a:pt x="474" y="259"/>
                  </a:cubicBezTo>
                  <a:cubicBezTo>
                    <a:pt x="474" y="259"/>
                    <a:pt x="474" y="258"/>
                    <a:pt x="475" y="258"/>
                  </a:cubicBezTo>
                  <a:cubicBezTo>
                    <a:pt x="475" y="257"/>
                    <a:pt x="475" y="257"/>
                    <a:pt x="476" y="257"/>
                  </a:cubicBezTo>
                  <a:cubicBezTo>
                    <a:pt x="476" y="258"/>
                    <a:pt x="477" y="258"/>
                    <a:pt x="477" y="258"/>
                  </a:cubicBezTo>
                  <a:cubicBezTo>
                    <a:pt x="477" y="257"/>
                    <a:pt x="477" y="257"/>
                    <a:pt x="476" y="257"/>
                  </a:cubicBezTo>
                  <a:cubicBezTo>
                    <a:pt x="476" y="257"/>
                    <a:pt x="475" y="256"/>
                    <a:pt x="475" y="256"/>
                  </a:cubicBezTo>
                  <a:cubicBezTo>
                    <a:pt x="475" y="256"/>
                    <a:pt x="475" y="255"/>
                    <a:pt x="474" y="255"/>
                  </a:cubicBezTo>
                  <a:cubicBezTo>
                    <a:pt x="474" y="255"/>
                    <a:pt x="473" y="256"/>
                    <a:pt x="472" y="255"/>
                  </a:cubicBezTo>
                  <a:cubicBezTo>
                    <a:pt x="471" y="254"/>
                    <a:pt x="471" y="254"/>
                    <a:pt x="470" y="253"/>
                  </a:cubicBezTo>
                  <a:cubicBezTo>
                    <a:pt x="469" y="252"/>
                    <a:pt x="468" y="251"/>
                    <a:pt x="467" y="251"/>
                  </a:cubicBezTo>
                  <a:cubicBezTo>
                    <a:pt x="466" y="251"/>
                    <a:pt x="466" y="252"/>
                    <a:pt x="464" y="252"/>
                  </a:cubicBezTo>
                  <a:cubicBezTo>
                    <a:pt x="463" y="253"/>
                    <a:pt x="462" y="254"/>
                    <a:pt x="462" y="253"/>
                  </a:cubicBezTo>
                  <a:cubicBezTo>
                    <a:pt x="462" y="252"/>
                    <a:pt x="462" y="252"/>
                    <a:pt x="461" y="252"/>
                  </a:cubicBezTo>
                  <a:cubicBezTo>
                    <a:pt x="461" y="251"/>
                    <a:pt x="460" y="251"/>
                    <a:pt x="460" y="250"/>
                  </a:cubicBezTo>
                  <a:cubicBezTo>
                    <a:pt x="460" y="250"/>
                    <a:pt x="460" y="250"/>
                    <a:pt x="461" y="250"/>
                  </a:cubicBezTo>
                  <a:cubicBezTo>
                    <a:pt x="461" y="250"/>
                    <a:pt x="462" y="251"/>
                    <a:pt x="462" y="251"/>
                  </a:cubicBezTo>
                  <a:cubicBezTo>
                    <a:pt x="463" y="251"/>
                    <a:pt x="464" y="251"/>
                    <a:pt x="464" y="250"/>
                  </a:cubicBezTo>
                  <a:cubicBezTo>
                    <a:pt x="464" y="250"/>
                    <a:pt x="463" y="249"/>
                    <a:pt x="464" y="248"/>
                  </a:cubicBezTo>
                  <a:cubicBezTo>
                    <a:pt x="464" y="247"/>
                    <a:pt x="466" y="247"/>
                    <a:pt x="466" y="246"/>
                  </a:cubicBezTo>
                  <a:cubicBezTo>
                    <a:pt x="467" y="246"/>
                    <a:pt x="468" y="245"/>
                    <a:pt x="469" y="245"/>
                  </a:cubicBezTo>
                  <a:cubicBezTo>
                    <a:pt x="470" y="246"/>
                    <a:pt x="471" y="245"/>
                    <a:pt x="471" y="245"/>
                  </a:cubicBezTo>
                  <a:cubicBezTo>
                    <a:pt x="471" y="245"/>
                    <a:pt x="470" y="243"/>
                    <a:pt x="470" y="243"/>
                  </a:cubicBezTo>
                  <a:cubicBezTo>
                    <a:pt x="469" y="242"/>
                    <a:pt x="468" y="242"/>
                    <a:pt x="468" y="241"/>
                  </a:cubicBezTo>
                  <a:cubicBezTo>
                    <a:pt x="467" y="241"/>
                    <a:pt x="466" y="240"/>
                    <a:pt x="465" y="239"/>
                  </a:cubicBezTo>
                  <a:cubicBezTo>
                    <a:pt x="464" y="239"/>
                    <a:pt x="464" y="238"/>
                    <a:pt x="463" y="238"/>
                  </a:cubicBezTo>
                  <a:cubicBezTo>
                    <a:pt x="462" y="237"/>
                    <a:pt x="462" y="237"/>
                    <a:pt x="461" y="236"/>
                  </a:cubicBezTo>
                  <a:cubicBezTo>
                    <a:pt x="460" y="236"/>
                    <a:pt x="460" y="236"/>
                    <a:pt x="459" y="236"/>
                  </a:cubicBezTo>
                  <a:cubicBezTo>
                    <a:pt x="458" y="235"/>
                    <a:pt x="458" y="236"/>
                    <a:pt x="458" y="235"/>
                  </a:cubicBezTo>
                  <a:cubicBezTo>
                    <a:pt x="457" y="235"/>
                    <a:pt x="457" y="234"/>
                    <a:pt x="457" y="234"/>
                  </a:cubicBezTo>
                  <a:cubicBezTo>
                    <a:pt x="456" y="233"/>
                    <a:pt x="456" y="233"/>
                    <a:pt x="455" y="233"/>
                  </a:cubicBezTo>
                  <a:cubicBezTo>
                    <a:pt x="454" y="232"/>
                    <a:pt x="454" y="232"/>
                    <a:pt x="453" y="233"/>
                  </a:cubicBezTo>
                  <a:cubicBezTo>
                    <a:pt x="452" y="233"/>
                    <a:pt x="452" y="233"/>
                    <a:pt x="451" y="233"/>
                  </a:cubicBezTo>
                  <a:cubicBezTo>
                    <a:pt x="450" y="233"/>
                    <a:pt x="449" y="233"/>
                    <a:pt x="448" y="233"/>
                  </a:cubicBezTo>
                  <a:cubicBezTo>
                    <a:pt x="448" y="232"/>
                    <a:pt x="447" y="232"/>
                    <a:pt x="447" y="231"/>
                  </a:cubicBezTo>
                  <a:cubicBezTo>
                    <a:pt x="446" y="231"/>
                    <a:pt x="446" y="230"/>
                    <a:pt x="446" y="230"/>
                  </a:cubicBezTo>
                  <a:cubicBezTo>
                    <a:pt x="445" y="230"/>
                    <a:pt x="445" y="229"/>
                    <a:pt x="445" y="229"/>
                  </a:cubicBezTo>
                  <a:cubicBezTo>
                    <a:pt x="445" y="230"/>
                    <a:pt x="446" y="230"/>
                    <a:pt x="446" y="230"/>
                  </a:cubicBezTo>
                  <a:cubicBezTo>
                    <a:pt x="447" y="230"/>
                    <a:pt x="447" y="230"/>
                    <a:pt x="447" y="230"/>
                  </a:cubicBezTo>
                  <a:cubicBezTo>
                    <a:pt x="448" y="230"/>
                    <a:pt x="448" y="231"/>
                    <a:pt x="448" y="231"/>
                  </a:cubicBezTo>
                  <a:cubicBezTo>
                    <a:pt x="449" y="232"/>
                    <a:pt x="449" y="232"/>
                    <a:pt x="450" y="232"/>
                  </a:cubicBezTo>
                  <a:cubicBezTo>
                    <a:pt x="450" y="232"/>
                    <a:pt x="451" y="232"/>
                    <a:pt x="452" y="232"/>
                  </a:cubicBezTo>
                  <a:cubicBezTo>
                    <a:pt x="452" y="232"/>
                    <a:pt x="453" y="232"/>
                    <a:pt x="454" y="232"/>
                  </a:cubicBezTo>
                  <a:cubicBezTo>
                    <a:pt x="454" y="232"/>
                    <a:pt x="455" y="232"/>
                    <a:pt x="456" y="232"/>
                  </a:cubicBezTo>
                  <a:cubicBezTo>
                    <a:pt x="456" y="232"/>
                    <a:pt x="457" y="232"/>
                    <a:pt x="458" y="233"/>
                  </a:cubicBezTo>
                  <a:cubicBezTo>
                    <a:pt x="458" y="234"/>
                    <a:pt x="459" y="234"/>
                    <a:pt x="460" y="234"/>
                  </a:cubicBezTo>
                  <a:cubicBezTo>
                    <a:pt x="461" y="234"/>
                    <a:pt x="461" y="234"/>
                    <a:pt x="462" y="234"/>
                  </a:cubicBezTo>
                  <a:cubicBezTo>
                    <a:pt x="462" y="234"/>
                    <a:pt x="463" y="234"/>
                    <a:pt x="464" y="235"/>
                  </a:cubicBezTo>
                  <a:cubicBezTo>
                    <a:pt x="465" y="236"/>
                    <a:pt x="465" y="236"/>
                    <a:pt x="466" y="236"/>
                  </a:cubicBezTo>
                  <a:cubicBezTo>
                    <a:pt x="466" y="236"/>
                    <a:pt x="468" y="236"/>
                    <a:pt x="468" y="236"/>
                  </a:cubicBezTo>
                  <a:cubicBezTo>
                    <a:pt x="468" y="236"/>
                    <a:pt x="468" y="235"/>
                    <a:pt x="467" y="234"/>
                  </a:cubicBezTo>
                  <a:cubicBezTo>
                    <a:pt x="466" y="233"/>
                    <a:pt x="466" y="233"/>
                    <a:pt x="465" y="232"/>
                  </a:cubicBezTo>
                  <a:cubicBezTo>
                    <a:pt x="464" y="232"/>
                    <a:pt x="464" y="232"/>
                    <a:pt x="463" y="231"/>
                  </a:cubicBezTo>
                  <a:cubicBezTo>
                    <a:pt x="462" y="231"/>
                    <a:pt x="462" y="231"/>
                    <a:pt x="461" y="230"/>
                  </a:cubicBezTo>
                  <a:cubicBezTo>
                    <a:pt x="461" y="230"/>
                    <a:pt x="461" y="230"/>
                    <a:pt x="461" y="229"/>
                  </a:cubicBezTo>
                  <a:cubicBezTo>
                    <a:pt x="460" y="228"/>
                    <a:pt x="460" y="228"/>
                    <a:pt x="459" y="228"/>
                  </a:cubicBezTo>
                  <a:cubicBezTo>
                    <a:pt x="457" y="227"/>
                    <a:pt x="456" y="226"/>
                    <a:pt x="456" y="226"/>
                  </a:cubicBezTo>
                  <a:cubicBezTo>
                    <a:pt x="455" y="225"/>
                    <a:pt x="455" y="225"/>
                    <a:pt x="455" y="224"/>
                  </a:cubicBezTo>
                  <a:cubicBezTo>
                    <a:pt x="454" y="223"/>
                    <a:pt x="453" y="221"/>
                    <a:pt x="453" y="221"/>
                  </a:cubicBezTo>
                  <a:cubicBezTo>
                    <a:pt x="453" y="221"/>
                    <a:pt x="450" y="217"/>
                    <a:pt x="448" y="215"/>
                  </a:cubicBezTo>
                  <a:cubicBezTo>
                    <a:pt x="447" y="213"/>
                    <a:pt x="444" y="209"/>
                    <a:pt x="443" y="208"/>
                  </a:cubicBezTo>
                  <a:cubicBezTo>
                    <a:pt x="442" y="207"/>
                    <a:pt x="441" y="206"/>
                    <a:pt x="440" y="206"/>
                  </a:cubicBezTo>
                  <a:cubicBezTo>
                    <a:pt x="440" y="206"/>
                    <a:pt x="438" y="205"/>
                    <a:pt x="437" y="205"/>
                  </a:cubicBezTo>
                  <a:cubicBezTo>
                    <a:pt x="436" y="204"/>
                    <a:pt x="435" y="204"/>
                    <a:pt x="434" y="203"/>
                  </a:cubicBezTo>
                  <a:cubicBezTo>
                    <a:pt x="434" y="203"/>
                    <a:pt x="433" y="202"/>
                    <a:pt x="433" y="202"/>
                  </a:cubicBezTo>
                  <a:cubicBezTo>
                    <a:pt x="432" y="202"/>
                    <a:pt x="432" y="202"/>
                    <a:pt x="432" y="202"/>
                  </a:cubicBezTo>
                  <a:cubicBezTo>
                    <a:pt x="431" y="202"/>
                    <a:pt x="431" y="202"/>
                    <a:pt x="431" y="201"/>
                  </a:cubicBezTo>
                  <a:cubicBezTo>
                    <a:pt x="431" y="201"/>
                    <a:pt x="430" y="200"/>
                    <a:pt x="430" y="200"/>
                  </a:cubicBezTo>
                  <a:cubicBezTo>
                    <a:pt x="431" y="199"/>
                    <a:pt x="431" y="199"/>
                    <a:pt x="431" y="198"/>
                  </a:cubicBezTo>
                  <a:cubicBezTo>
                    <a:pt x="432" y="198"/>
                    <a:pt x="431" y="196"/>
                    <a:pt x="432" y="196"/>
                  </a:cubicBezTo>
                  <a:cubicBezTo>
                    <a:pt x="432" y="196"/>
                    <a:pt x="433" y="196"/>
                    <a:pt x="432" y="195"/>
                  </a:cubicBezTo>
                  <a:cubicBezTo>
                    <a:pt x="432" y="194"/>
                    <a:pt x="432" y="193"/>
                    <a:pt x="432" y="193"/>
                  </a:cubicBezTo>
                  <a:cubicBezTo>
                    <a:pt x="432" y="193"/>
                    <a:pt x="433" y="193"/>
                    <a:pt x="433" y="193"/>
                  </a:cubicBezTo>
                  <a:cubicBezTo>
                    <a:pt x="434" y="193"/>
                    <a:pt x="434" y="192"/>
                    <a:pt x="434" y="192"/>
                  </a:cubicBezTo>
                  <a:cubicBezTo>
                    <a:pt x="435" y="191"/>
                    <a:pt x="435" y="191"/>
                    <a:pt x="435" y="190"/>
                  </a:cubicBezTo>
                  <a:cubicBezTo>
                    <a:pt x="435" y="189"/>
                    <a:pt x="434" y="189"/>
                    <a:pt x="434" y="188"/>
                  </a:cubicBezTo>
                  <a:cubicBezTo>
                    <a:pt x="433" y="187"/>
                    <a:pt x="433" y="187"/>
                    <a:pt x="434" y="187"/>
                  </a:cubicBezTo>
                  <a:cubicBezTo>
                    <a:pt x="435" y="187"/>
                    <a:pt x="435" y="187"/>
                    <a:pt x="436" y="187"/>
                  </a:cubicBezTo>
                  <a:cubicBezTo>
                    <a:pt x="436" y="187"/>
                    <a:pt x="437" y="188"/>
                    <a:pt x="438" y="187"/>
                  </a:cubicBezTo>
                  <a:cubicBezTo>
                    <a:pt x="438" y="187"/>
                    <a:pt x="440" y="187"/>
                    <a:pt x="439" y="186"/>
                  </a:cubicBezTo>
                  <a:cubicBezTo>
                    <a:pt x="438" y="185"/>
                    <a:pt x="438" y="184"/>
                    <a:pt x="438" y="184"/>
                  </a:cubicBezTo>
                  <a:cubicBezTo>
                    <a:pt x="438" y="184"/>
                    <a:pt x="439" y="184"/>
                    <a:pt x="439" y="184"/>
                  </a:cubicBezTo>
                  <a:cubicBezTo>
                    <a:pt x="439" y="184"/>
                    <a:pt x="440" y="183"/>
                    <a:pt x="440" y="183"/>
                  </a:cubicBezTo>
                  <a:cubicBezTo>
                    <a:pt x="440" y="182"/>
                    <a:pt x="440" y="182"/>
                    <a:pt x="441" y="181"/>
                  </a:cubicBezTo>
                  <a:cubicBezTo>
                    <a:pt x="441" y="181"/>
                    <a:pt x="442" y="180"/>
                    <a:pt x="443" y="180"/>
                  </a:cubicBezTo>
                  <a:cubicBezTo>
                    <a:pt x="443" y="180"/>
                    <a:pt x="443" y="181"/>
                    <a:pt x="444" y="180"/>
                  </a:cubicBezTo>
                  <a:cubicBezTo>
                    <a:pt x="446" y="179"/>
                    <a:pt x="447" y="178"/>
                    <a:pt x="447" y="178"/>
                  </a:cubicBezTo>
                  <a:cubicBezTo>
                    <a:pt x="447" y="178"/>
                    <a:pt x="448" y="178"/>
                    <a:pt x="449" y="178"/>
                  </a:cubicBezTo>
                  <a:cubicBezTo>
                    <a:pt x="449" y="178"/>
                    <a:pt x="449" y="178"/>
                    <a:pt x="450" y="178"/>
                  </a:cubicBezTo>
                  <a:cubicBezTo>
                    <a:pt x="450" y="179"/>
                    <a:pt x="450" y="179"/>
                    <a:pt x="451" y="179"/>
                  </a:cubicBezTo>
                  <a:cubicBezTo>
                    <a:pt x="452" y="178"/>
                    <a:pt x="453" y="178"/>
                    <a:pt x="452" y="178"/>
                  </a:cubicBezTo>
                  <a:cubicBezTo>
                    <a:pt x="452" y="177"/>
                    <a:pt x="452" y="177"/>
                    <a:pt x="451" y="177"/>
                  </a:cubicBezTo>
                  <a:cubicBezTo>
                    <a:pt x="451" y="176"/>
                    <a:pt x="451" y="176"/>
                    <a:pt x="452" y="175"/>
                  </a:cubicBezTo>
                  <a:cubicBezTo>
                    <a:pt x="452" y="175"/>
                    <a:pt x="452" y="174"/>
                    <a:pt x="451" y="174"/>
                  </a:cubicBezTo>
                  <a:cubicBezTo>
                    <a:pt x="451" y="174"/>
                    <a:pt x="451" y="173"/>
                    <a:pt x="451" y="173"/>
                  </a:cubicBezTo>
                  <a:cubicBezTo>
                    <a:pt x="451" y="173"/>
                    <a:pt x="451" y="173"/>
                    <a:pt x="451" y="173"/>
                  </a:cubicBezTo>
                  <a:cubicBezTo>
                    <a:pt x="451" y="173"/>
                    <a:pt x="450" y="173"/>
                    <a:pt x="449" y="173"/>
                  </a:cubicBezTo>
                  <a:cubicBezTo>
                    <a:pt x="446" y="172"/>
                    <a:pt x="447" y="172"/>
                    <a:pt x="446" y="172"/>
                  </a:cubicBezTo>
                  <a:cubicBezTo>
                    <a:pt x="445" y="172"/>
                    <a:pt x="444" y="173"/>
                    <a:pt x="444" y="173"/>
                  </a:cubicBezTo>
                  <a:cubicBezTo>
                    <a:pt x="443" y="173"/>
                    <a:pt x="443" y="173"/>
                    <a:pt x="442" y="173"/>
                  </a:cubicBezTo>
                  <a:cubicBezTo>
                    <a:pt x="442" y="173"/>
                    <a:pt x="441" y="173"/>
                    <a:pt x="440" y="172"/>
                  </a:cubicBezTo>
                  <a:cubicBezTo>
                    <a:pt x="439" y="171"/>
                    <a:pt x="437" y="171"/>
                    <a:pt x="436" y="170"/>
                  </a:cubicBezTo>
                  <a:cubicBezTo>
                    <a:pt x="436" y="170"/>
                    <a:pt x="435" y="169"/>
                    <a:pt x="434" y="169"/>
                  </a:cubicBezTo>
                  <a:cubicBezTo>
                    <a:pt x="433" y="169"/>
                    <a:pt x="433" y="169"/>
                    <a:pt x="432" y="169"/>
                  </a:cubicBezTo>
                  <a:cubicBezTo>
                    <a:pt x="430" y="169"/>
                    <a:pt x="430" y="170"/>
                    <a:pt x="429" y="170"/>
                  </a:cubicBezTo>
                  <a:cubicBezTo>
                    <a:pt x="428" y="171"/>
                    <a:pt x="428" y="172"/>
                    <a:pt x="427" y="172"/>
                  </a:cubicBezTo>
                  <a:cubicBezTo>
                    <a:pt x="427" y="173"/>
                    <a:pt x="426" y="173"/>
                    <a:pt x="426" y="173"/>
                  </a:cubicBezTo>
                  <a:cubicBezTo>
                    <a:pt x="426" y="174"/>
                    <a:pt x="426" y="174"/>
                    <a:pt x="426" y="174"/>
                  </a:cubicBezTo>
                  <a:cubicBezTo>
                    <a:pt x="426" y="175"/>
                    <a:pt x="427" y="175"/>
                    <a:pt x="426" y="175"/>
                  </a:cubicBezTo>
                  <a:cubicBezTo>
                    <a:pt x="425" y="176"/>
                    <a:pt x="425" y="176"/>
                    <a:pt x="424" y="176"/>
                  </a:cubicBezTo>
                  <a:cubicBezTo>
                    <a:pt x="423" y="176"/>
                    <a:pt x="423" y="176"/>
                    <a:pt x="422" y="176"/>
                  </a:cubicBezTo>
                  <a:cubicBezTo>
                    <a:pt x="421" y="176"/>
                    <a:pt x="420" y="176"/>
                    <a:pt x="419" y="175"/>
                  </a:cubicBezTo>
                  <a:cubicBezTo>
                    <a:pt x="418" y="174"/>
                    <a:pt x="418" y="174"/>
                    <a:pt x="417" y="173"/>
                  </a:cubicBezTo>
                  <a:cubicBezTo>
                    <a:pt x="417" y="172"/>
                    <a:pt x="417" y="172"/>
                    <a:pt x="417" y="171"/>
                  </a:cubicBezTo>
                  <a:cubicBezTo>
                    <a:pt x="417" y="170"/>
                    <a:pt x="417" y="170"/>
                    <a:pt x="417" y="170"/>
                  </a:cubicBezTo>
                  <a:cubicBezTo>
                    <a:pt x="417" y="169"/>
                    <a:pt x="417" y="169"/>
                    <a:pt x="416" y="168"/>
                  </a:cubicBezTo>
                  <a:cubicBezTo>
                    <a:pt x="415" y="167"/>
                    <a:pt x="415" y="167"/>
                    <a:pt x="414" y="166"/>
                  </a:cubicBezTo>
                  <a:cubicBezTo>
                    <a:pt x="413" y="165"/>
                    <a:pt x="413" y="165"/>
                    <a:pt x="412" y="165"/>
                  </a:cubicBezTo>
                  <a:cubicBezTo>
                    <a:pt x="412" y="165"/>
                    <a:pt x="411" y="166"/>
                    <a:pt x="411" y="166"/>
                  </a:cubicBezTo>
                  <a:cubicBezTo>
                    <a:pt x="411" y="166"/>
                    <a:pt x="412" y="166"/>
                    <a:pt x="410" y="166"/>
                  </a:cubicBezTo>
                  <a:cubicBezTo>
                    <a:pt x="409" y="166"/>
                    <a:pt x="409" y="166"/>
                    <a:pt x="408" y="165"/>
                  </a:cubicBezTo>
                  <a:cubicBezTo>
                    <a:pt x="407" y="165"/>
                    <a:pt x="405" y="164"/>
                    <a:pt x="404" y="164"/>
                  </a:cubicBezTo>
                  <a:cubicBezTo>
                    <a:pt x="404" y="164"/>
                    <a:pt x="401" y="162"/>
                    <a:pt x="400" y="162"/>
                  </a:cubicBezTo>
                  <a:cubicBezTo>
                    <a:pt x="399" y="161"/>
                    <a:pt x="399" y="160"/>
                    <a:pt x="399" y="159"/>
                  </a:cubicBezTo>
                  <a:cubicBezTo>
                    <a:pt x="399" y="159"/>
                    <a:pt x="399" y="158"/>
                    <a:pt x="399" y="157"/>
                  </a:cubicBezTo>
                  <a:cubicBezTo>
                    <a:pt x="399" y="157"/>
                    <a:pt x="398" y="156"/>
                    <a:pt x="399" y="156"/>
                  </a:cubicBezTo>
                  <a:cubicBezTo>
                    <a:pt x="399" y="155"/>
                    <a:pt x="399" y="154"/>
                    <a:pt x="400" y="154"/>
                  </a:cubicBezTo>
                  <a:cubicBezTo>
                    <a:pt x="400" y="154"/>
                    <a:pt x="401" y="153"/>
                    <a:pt x="402" y="154"/>
                  </a:cubicBezTo>
                  <a:cubicBezTo>
                    <a:pt x="402" y="154"/>
                    <a:pt x="402" y="154"/>
                    <a:pt x="403" y="155"/>
                  </a:cubicBezTo>
                  <a:cubicBezTo>
                    <a:pt x="404" y="155"/>
                    <a:pt x="404" y="155"/>
                    <a:pt x="405" y="155"/>
                  </a:cubicBezTo>
                  <a:cubicBezTo>
                    <a:pt x="406" y="154"/>
                    <a:pt x="406" y="154"/>
                    <a:pt x="407" y="154"/>
                  </a:cubicBezTo>
                  <a:cubicBezTo>
                    <a:pt x="407" y="154"/>
                    <a:pt x="408" y="154"/>
                    <a:pt x="408" y="154"/>
                  </a:cubicBezTo>
                  <a:cubicBezTo>
                    <a:pt x="409" y="154"/>
                    <a:pt x="410" y="154"/>
                    <a:pt x="410" y="153"/>
                  </a:cubicBezTo>
                  <a:cubicBezTo>
                    <a:pt x="410" y="152"/>
                    <a:pt x="411" y="152"/>
                    <a:pt x="410" y="151"/>
                  </a:cubicBezTo>
                  <a:cubicBezTo>
                    <a:pt x="410" y="150"/>
                    <a:pt x="410" y="151"/>
                    <a:pt x="410" y="149"/>
                  </a:cubicBezTo>
                  <a:cubicBezTo>
                    <a:pt x="410" y="148"/>
                    <a:pt x="411" y="148"/>
                    <a:pt x="411" y="146"/>
                  </a:cubicBezTo>
                  <a:cubicBezTo>
                    <a:pt x="412" y="145"/>
                    <a:pt x="412" y="145"/>
                    <a:pt x="414" y="145"/>
                  </a:cubicBezTo>
                  <a:cubicBezTo>
                    <a:pt x="415" y="144"/>
                    <a:pt x="415" y="143"/>
                    <a:pt x="416" y="143"/>
                  </a:cubicBezTo>
                  <a:cubicBezTo>
                    <a:pt x="417" y="143"/>
                    <a:pt x="417" y="143"/>
                    <a:pt x="417" y="142"/>
                  </a:cubicBezTo>
                  <a:cubicBezTo>
                    <a:pt x="418" y="142"/>
                    <a:pt x="417" y="142"/>
                    <a:pt x="418" y="141"/>
                  </a:cubicBezTo>
                  <a:cubicBezTo>
                    <a:pt x="418" y="139"/>
                    <a:pt x="418" y="139"/>
                    <a:pt x="419" y="138"/>
                  </a:cubicBezTo>
                  <a:cubicBezTo>
                    <a:pt x="420" y="137"/>
                    <a:pt x="420" y="137"/>
                    <a:pt x="420" y="136"/>
                  </a:cubicBezTo>
                  <a:cubicBezTo>
                    <a:pt x="420" y="136"/>
                    <a:pt x="421" y="134"/>
                    <a:pt x="422" y="134"/>
                  </a:cubicBezTo>
                  <a:cubicBezTo>
                    <a:pt x="423" y="135"/>
                    <a:pt x="424" y="135"/>
                    <a:pt x="425" y="135"/>
                  </a:cubicBezTo>
                  <a:cubicBezTo>
                    <a:pt x="426" y="135"/>
                    <a:pt x="427" y="135"/>
                    <a:pt x="428" y="136"/>
                  </a:cubicBezTo>
                  <a:cubicBezTo>
                    <a:pt x="430" y="136"/>
                    <a:pt x="432" y="138"/>
                    <a:pt x="433" y="139"/>
                  </a:cubicBezTo>
                  <a:cubicBezTo>
                    <a:pt x="433" y="139"/>
                    <a:pt x="433" y="140"/>
                    <a:pt x="432" y="142"/>
                  </a:cubicBezTo>
                  <a:cubicBezTo>
                    <a:pt x="432" y="144"/>
                    <a:pt x="430" y="146"/>
                    <a:pt x="430" y="146"/>
                  </a:cubicBezTo>
                  <a:cubicBezTo>
                    <a:pt x="429" y="147"/>
                    <a:pt x="429" y="147"/>
                    <a:pt x="429" y="148"/>
                  </a:cubicBezTo>
                  <a:cubicBezTo>
                    <a:pt x="430" y="148"/>
                    <a:pt x="430" y="148"/>
                    <a:pt x="430" y="148"/>
                  </a:cubicBezTo>
                  <a:cubicBezTo>
                    <a:pt x="430" y="149"/>
                    <a:pt x="429" y="149"/>
                    <a:pt x="430" y="150"/>
                  </a:cubicBezTo>
                  <a:cubicBezTo>
                    <a:pt x="430" y="150"/>
                    <a:pt x="430" y="151"/>
                    <a:pt x="431" y="151"/>
                  </a:cubicBezTo>
                  <a:cubicBezTo>
                    <a:pt x="432" y="151"/>
                    <a:pt x="433" y="151"/>
                    <a:pt x="433" y="151"/>
                  </a:cubicBezTo>
                  <a:cubicBezTo>
                    <a:pt x="434" y="151"/>
                    <a:pt x="435" y="151"/>
                    <a:pt x="434" y="152"/>
                  </a:cubicBezTo>
                  <a:cubicBezTo>
                    <a:pt x="434" y="152"/>
                    <a:pt x="434" y="152"/>
                    <a:pt x="434" y="152"/>
                  </a:cubicBezTo>
                  <a:cubicBezTo>
                    <a:pt x="433" y="153"/>
                    <a:pt x="432" y="153"/>
                    <a:pt x="433" y="153"/>
                  </a:cubicBezTo>
                  <a:cubicBezTo>
                    <a:pt x="434" y="154"/>
                    <a:pt x="434" y="154"/>
                    <a:pt x="434" y="154"/>
                  </a:cubicBezTo>
                  <a:cubicBezTo>
                    <a:pt x="434" y="154"/>
                    <a:pt x="433" y="155"/>
                    <a:pt x="433" y="155"/>
                  </a:cubicBezTo>
                  <a:cubicBezTo>
                    <a:pt x="433" y="155"/>
                    <a:pt x="432" y="155"/>
                    <a:pt x="432" y="156"/>
                  </a:cubicBezTo>
                  <a:cubicBezTo>
                    <a:pt x="431" y="156"/>
                    <a:pt x="431" y="156"/>
                    <a:pt x="431" y="156"/>
                  </a:cubicBezTo>
                  <a:cubicBezTo>
                    <a:pt x="431" y="156"/>
                    <a:pt x="431" y="156"/>
                    <a:pt x="431" y="157"/>
                  </a:cubicBezTo>
                  <a:cubicBezTo>
                    <a:pt x="431" y="157"/>
                    <a:pt x="431" y="157"/>
                    <a:pt x="431" y="158"/>
                  </a:cubicBezTo>
                  <a:cubicBezTo>
                    <a:pt x="431" y="158"/>
                    <a:pt x="431" y="158"/>
                    <a:pt x="431" y="158"/>
                  </a:cubicBezTo>
                  <a:cubicBezTo>
                    <a:pt x="432" y="158"/>
                    <a:pt x="432" y="158"/>
                    <a:pt x="432" y="158"/>
                  </a:cubicBezTo>
                  <a:cubicBezTo>
                    <a:pt x="433" y="158"/>
                    <a:pt x="433" y="158"/>
                    <a:pt x="434" y="158"/>
                  </a:cubicBezTo>
                  <a:cubicBezTo>
                    <a:pt x="434" y="157"/>
                    <a:pt x="434" y="158"/>
                    <a:pt x="435" y="157"/>
                  </a:cubicBezTo>
                  <a:cubicBezTo>
                    <a:pt x="436" y="156"/>
                    <a:pt x="437" y="156"/>
                    <a:pt x="437" y="155"/>
                  </a:cubicBezTo>
                  <a:cubicBezTo>
                    <a:pt x="437" y="155"/>
                    <a:pt x="437" y="154"/>
                    <a:pt x="438" y="153"/>
                  </a:cubicBezTo>
                  <a:cubicBezTo>
                    <a:pt x="439" y="152"/>
                    <a:pt x="439" y="151"/>
                    <a:pt x="440" y="151"/>
                  </a:cubicBezTo>
                  <a:cubicBezTo>
                    <a:pt x="441" y="150"/>
                    <a:pt x="441" y="149"/>
                    <a:pt x="442" y="149"/>
                  </a:cubicBezTo>
                  <a:cubicBezTo>
                    <a:pt x="443" y="149"/>
                    <a:pt x="444" y="148"/>
                    <a:pt x="445" y="148"/>
                  </a:cubicBezTo>
                  <a:cubicBezTo>
                    <a:pt x="446" y="148"/>
                    <a:pt x="447" y="148"/>
                    <a:pt x="448" y="147"/>
                  </a:cubicBezTo>
                  <a:cubicBezTo>
                    <a:pt x="448" y="147"/>
                    <a:pt x="448" y="147"/>
                    <a:pt x="449" y="147"/>
                  </a:cubicBezTo>
                  <a:cubicBezTo>
                    <a:pt x="450" y="146"/>
                    <a:pt x="451" y="146"/>
                    <a:pt x="452" y="146"/>
                  </a:cubicBezTo>
                  <a:cubicBezTo>
                    <a:pt x="452" y="146"/>
                    <a:pt x="453" y="146"/>
                    <a:pt x="454" y="146"/>
                  </a:cubicBezTo>
                  <a:cubicBezTo>
                    <a:pt x="454" y="146"/>
                    <a:pt x="454" y="146"/>
                    <a:pt x="453" y="146"/>
                  </a:cubicBezTo>
                  <a:cubicBezTo>
                    <a:pt x="453" y="145"/>
                    <a:pt x="453" y="145"/>
                    <a:pt x="453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545" name="Freeform 549"/>
            <p:cNvSpPr>
              <a:spLocks/>
            </p:cNvSpPr>
            <p:nvPr/>
          </p:nvSpPr>
          <p:spPr bwMode="auto">
            <a:xfrm>
              <a:off x="7407276" y="3636964"/>
              <a:ext cx="41275" cy="104775"/>
            </a:xfrm>
            <a:custGeom>
              <a:avLst/>
              <a:gdLst>
                <a:gd name="T0" fmla="*/ 10 w 14"/>
                <a:gd name="T1" fmla="*/ 0 h 36"/>
                <a:gd name="T2" fmla="*/ 9 w 14"/>
                <a:gd name="T3" fmla="*/ 0 h 36"/>
                <a:gd name="T4" fmla="*/ 8 w 14"/>
                <a:gd name="T5" fmla="*/ 2 h 36"/>
                <a:gd name="T6" fmla="*/ 7 w 14"/>
                <a:gd name="T7" fmla="*/ 2 h 36"/>
                <a:gd name="T8" fmla="*/ 6 w 14"/>
                <a:gd name="T9" fmla="*/ 3 h 36"/>
                <a:gd name="T10" fmla="*/ 5 w 14"/>
                <a:gd name="T11" fmla="*/ 4 h 36"/>
                <a:gd name="T12" fmla="*/ 5 w 14"/>
                <a:gd name="T13" fmla="*/ 5 h 36"/>
                <a:gd name="T14" fmla="*/ 4 w 14"/>
                <a:gd name="T15" fmla="*/ 7 h 36"/>
                <a:gd name="T16" fmla="*/ 3 w 14"/>
                <a:gd name="T17" fmla="*/ 8 h 36"/>
                <a:gd name="T18" fmla="*/ 2 w 14"/>
                <a:gd name="T19" fmla="*/ 9 h 36"/>
                <a:gd name="T20" fmla="*/ 1 w 14"/>
                <a:gd name="T21" fmla="*/ 11 h 36"/>
                <a:gd name="T22" fmla="*/ 1 w 14"/>
                <a:gd name="T23" fmla="*/ 12 h 36"/>
                <a:gd name="T24" fmla="*/ 0 w 14"/>
                <a:gd name="T25" fmla="*/ 12 h 36"/>
                <a:gd name="T26" fmla="*/ 0 w 14"/>
                <a:gd name="T27" fmla="*/ 16 h 36"/>
                <a:gd name="T28" fmla="*/ 0 w 14"/>
                <a:gd name="T29" fmla="*/ 17 h 36"/>
                <a:gd name="T30" fmla="*/ 0 w 14"/>
                <a:gd name="T31" fmla="*/ 20 h 36"/>
                <a:gd name="T32" fmla="*/ 1 w 14"/>
                <a:gd name="T33" fmla="*/ 23 h 36"/>
                <a:gd name="T34" fmla="*/ 2 w 14"/>
                <a:gd name="T35" fmla="*/ 26 h 36"/>
                <a:gd name="T36" fmla="*/ 2 w 14"/>
                <a:gd name="T37" fmla="*/ 27 h 36"/>
                <a:gd name="T38" fmla="*/ 3 w 14"/>
                <a:gd name="T39" fmla="*/ 28 h 36"/>
                <a:gd name="T40" fmla="*/ 4 w 14"/>
                <a:gd name="T41" fmla="*/ 30 h 36"/>
                <a:gd name="T42" fmla="*/ 6 w 14"/>
                <a:gd name="T43" fmla="*/ 31 h 36"/>
                <a:gd name="T44" fmla="*/ 7 w 14"/>
                <a:gd name="T45" fmla="*/ 32 h 36"/>
                <a:gd name="T46" fmla="*/ 7 w 14"/>
                <a:gd name="T47" fmla="*/ 33 h 36"/>
                <a:gd name="T48" fmla="*/ 8 w 14"/>
                <a:gd name="T49" fmla="*/ 35 h 36"/>
                <a:gd name="T50" fmla="*/ 10 w 14"/>
                <a:gd name="T51" fmla="*/ 35 h 36"/>
                <a:gd name="T52" fmla="*/ 10 w 14"/>
                <a:gd name="T53" fmla="*/ 34 h 36"/>
                <a:gd name="T54" fmla="*/ 10 w 14"/>
                <a:gd name="T55" fmla="*/ 33 h 36"/>
                <a:gd name="T56" fmla="*/ 10 w 14"/>
                <a:gd name="T57" fmla="*/ 31 h 36"/>
                <a:gd name="T58" fmla="*/ 11 w 14"/>
                <a:gd name="T59" fmla="*/ 29 h 36"/>
                <a:gd name="T60" fmla="*/ 11 w 14"/>
                <a:gd name="T61" fmla="*/ 25 h 36"/>
                <a:gd name="T62" fmla="*/ 12 w 14"/>
                <a:gd name="T63" fmla="*/ 22 h 36"/>
                <a:gd name="T64" fmla="*/ 13 w 14"/>
                <a:gd name="T65" fmla="*/ 20 h 36"/>
                <a:gd name="T66" fmla="*/ 14 w 14"/>
                <a:gd name="T67" fmla="*/ 17 h 36"/>
                <a:gd name="T68" fmla="*/ 14 w 14"/>
                <a:gd name="T69" fmla="*/ 15 h 36"/>
                <a:gd name="T70" fmla="*/ 13 w 14"/>
                <a:gd name="T71" fmla="*/ 13 h 36"/>
                <a:gd name="T72" fmla="*/ 14 w 14"/>
                <a:gd name="T73" fmla="*/ 11 h 36"/>
                <a:gd name="T74" fmla="*/ 14 w 14"/>
                <a:gd name="T75" fmla="*/ 9 h 36"/>
                <a:gd name="T76" fmla="*/ 14 w 14"/>
                <a:gd name="T77" fmla="*/ 7 h 36"/>
                <a:gd name="T78" fmla="*/ 13 w 14"/>
                <a:gd name="T79" fmla="*/ 6 h 36"/>
                <a:gd name="T80" fmla="*/ 13 w 14"/>
                <a:gd name="T81" fmla="*/ 5 h 36"/>
                <a:gd name="T82" fmla="*/ 14 w 14"/>
                <a:gd name="T83" fmla="*/ 3 h 36"/>
                <a:gd name="T84" fmla="*/ 13 w 14"/>
                <a:gd name="T85" fmla="*/ 2 h 36"/>
                <a:gd name="T86" fmla="*/ 11 w 14"/>
                <a:gd name="T87" fmla="*/ 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" h="36">
                  <a:moveTo>
                    <a:pt x="11" y="1"/>
                  </a:moveTo>
                  <a:cubicBezTo>
                    <a:pt x="11" y="1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8" y="1"/>
                    <a:pt x="8" y="1"/>
                  </a:cubicBezTo>
                  <a:cubicBezTo>
                    <a:pt x="8" y="1"/>
                    <a:pt x="8" y="1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6" y="2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4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2" y="8"/>
                    <a:pt x="2" y="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10"/>
                    <a:pt x="2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2"/>
                  </a:cubicBezTo>
                  <a:cubicBezTo>
                    <a:pt x="1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0" y="15"/>
                    <a:pt x="0" y="15"/>
                  </a:cubicBezTo>
                  <a:cubicBezTo>
                    <a:pt x="0" y="15"/>
                    <a:pt x="0" y="16"/>
                    <a:pt x="0" y="16"/>
                  </a:cubicBezTo>
                  <a:cubicBezTo>
                    <a:pt x="0" y="16"/>
                    <a:pt x="0" y="16"/>
                    <a:pt x="1" y="16"/>
                  </a:cubicBezTo>
                  <a:cubicBezTo>
                    <a:pt x="1" y="16"/>
                    <a:pt x="1" y="17"/>
                    <a:pt x="1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8"/>
                    <a:pt x="0" y="18"/>
                  </a:cubicBezTo>
                  <a:cubicBezTo>
                    <a:pt x="0" y="19"/>
                    <a:pt x="0" y="19"/>
                    <a:pt x="0" y="20"/>
                  </a:cubicBezTo>
                  <a:cubicBezTo>
                    <a:pt x="0" y="21"/>
                    <a:pt x="0" y="21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3"/>
                    <a:pt x="1" y="23"/>
                    <a:pt x="1" y="23"/>
                  </a:cubicBezTo>
                  <a:cubicBezTo>
                    <a:pt x="1" y="24"/>
                    <a:pt x="1" y="24"/>
                    <a:pt x="1" y="25"/>
                  </a:cubicBezTo>
                  <a:cubicBezTo>
                    <a:pt x="1" y="25"/>
                    <a:pt x="1" y="26"/>
                    <a:pt x="1" y="26"/>
                  </a:cubicBezTo>
                  <a:cubicBezTo>
                    <a:pt x="1" y="26"/>
                    <a:pt x="1" y="26"/>
                    <a:pt x="2" y="26"/>
                  </a:cubicBezTo>
                  <a:cubicBezTo>
                    <a:pt x="2" y="26"/>
                    <a:pt x="2" y="26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7"/>
                    <a:pt x="2" y="28"/>
                  </a:cubicBezTo>
                  <a:cubicBezTo>
                    <a:pt x="2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6" y="30"/>
                    <a:pt x="6" y="30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1"/>
                    <a:pt x="6" y="31"/>
                    <a:pt x="7" y="31"/>
                  </a:cubicBezTo>
                  <a:cubicBezTo>
                    <a:pt x="7" y="31"/>
                    <a:pt x="7" y="32"/>
                    <a:pt x="7" y="32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8" y="34"/>
                    <a:pt x="7" y="34"/>
                    <a:pt x="7" y="34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6"/>
                    <a:pt x="10" y="36"/>
                    <a:pt x="10" y="35"/>
                  </a:cubicBezTo>
                  <a:cubicBezTo>
                    <a:pt x="10" y="35"/>
                    <a:pt x="10" y="35"/>
                    <a:pt x="11" y="35"/>
                  </a:cubicBezTo>
                  <a:cubicBezTo>
                    <a:pt x="11" y="35"/>
                    <a:pt x="11" y="34"/>
                    <a:pt x="11" y="34"/>
                  </a:cubicBezTo>
                  <a:cubicBezTo>
                    <a:pt x="11" y="34"/>
                    <a:pt x="11" y="34"/>
                    <a:pt x="10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0" y="34"/>
                    <a:pt x="10" y="33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3"/>
                    <a:pt x="10" y="32"/>
                    <a:pt x="9" y="32"/>
                  </a:cubicBezTo>
                  <a:cubicBezTo>
                    <a:pt x="9" y="32"/>
                    <a:pt x="9" y="32"/>
                    <a:pt x="9" y="31"/>
                  </a:cubicBezTo>
                  <a:cubicBezTo>
                    <a:pt x="9" y="31"/>
                    <a:pt x="10" y="31"/>
                    <a:pt x="10" y="31"/>
                  </a:cubicBezTo>
                  <a:cubicBezTo>
                    <a:pt x="10" y="31"/>
                    <a:pt x="10" y="30"/>
                    <a:pt x="10" y="30"/>
                  </a:cubicBezTo>
                  <a:cubicBezTo>
                    <a:pt x="10" y="30"/>
                    <a:pt x="10" y="30"/>
                    <a:pt x="10" y="29"/>
                  </a:cubicBezTo>
                  <a:cubicBezTo>
                    <a:pt x="10" y="29"/>
                    <a:pt x="11" y="29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7"/>
                    <a:pt x="11" y="27"/>
                  </a:cubicBezTo>
                  <a:cubicBezTo>
                    <a:pt x="11" y="26"/>
                    <a:pt x="11" y="26"/>
                    <a:pt x="11" y="25"/>
                  </a:cubicBezTo>
                  <a:cubicBezTo>
                    <a:pt x="12" y="25"/>
                    <a:pt x="12" y="24"/>
                    <a:pt x="12" y="24"/>
                  </a:cubicBezTo>
                  <a:cubicBezTo>
                    <a:pt x="12" y="24"/>
                    <a:pt x="12" y="23"/>
                    <a:pt x="12" y="23"/>
                  </a:cubicBezTo>
                  <a:cubicBezTo>
                    <a:pt x="12" y="23"/>
                    <a:pt x="12" y="23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3" y="21"/>
                    <a:pt x="13" y="21"/>
                    <a:pt x="13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4" y="18"/>
                    <a:pt x="14" y="18"/>
                  </a:cubicBezTo>
                  <a:cubicBezTo>
                    <a:pt x="14" y="18"/>
                    <a:pt x="14" y="17"/>
                    <a:pt x="14" y="17"/>
                  </a:cubicBezTo>
                  <a:cubicBezTo>
                    <a:pt x="14" y="17"/>
                    <a:pt x="14" y="17"/>
                    <a:pt x="14" y="16"/>
                  </a:cubicBezTo>
                  <a:cubicBezTo>
                    <a:pt x="14" y="16"/>
                    <a:pt x="14" y="16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3"/>
                    <a:pt x="13" y="13"/>
                    <a:pt x="13" y="13"/>
                  </a:cubicBezTo>
                  <a:cubicBezTo>
                    <a:pt x="13" y="13"/>
                    <a:pt x="13" y="12"/>
                    <a:pt x="13" y="12"/>
                  </a:cubicBezTo>
                  <a:cubicBezTo>
                    <a:pt x="13" y="12"/>
                    <a:pt x="14" y="12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3" y="8"/>
                    <a:pt x="14" y="8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7"/>
                    <a:pt x="13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4"/>
                    <a:pt x="14" y="4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2"/>
                    <a:pt x="13" y="2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3" y="2"/>
                    <a:pt x="12" y="2"/>
                  </a:cubicBezTo>
                  <a:cubicBezTo>
                    <a:pt x="12" y="1"/>
                    <a:pt x="12" y="1"/>
                    <a:pt x="12" y="1"/>
                  </a:cubicBezTo>
                  <a:lnTo>
                    <a:pt x="1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546" name="Freeform 550"/>
            <p:cNvSpPr>
              <a:spLocks/>
            </p:cNvSpPr>
            <p:nvPr/>
          </p:nvSpPr>
          <p:spPr bwMode="auto">
            <a:xfrm>
              <a:off x="7107238" y="3803651"/>
              <a:ext cx="63500" cy="60325"/>
            </a:xfrm>
            <a:custGeom>
              <a:avLst/>
              <a:gdLst>
                <a:gd name="T0" fmla="*/ 18 w 22"/>
                <a:gd name="T1" fmla="*/ 0 h 21"/>
                <a:gd name="T2" fmla="*/ 18 w 22"/>
                <a:gd name="T3" fmla="*/ 1 h 21"/>
                <a:gd name="T4" fmla="*/ 18 w 22"/>
                <a:gd name="T5" fmla="*/ 1 h 21"/>
                <a:gd name="T6" fmla="*/ 17 w 22"/>
                <a:gd name="T7" fmla="*/ 1 h 21"/>
                <a:gd name="T8" fmla="*/ 16 w 22"/>
                <a:gd name="T9" fmla="*/ 2 h 21"/>
                <a:gd name="T10" fmla="*/ 16 w 22"/>
                <a:gd name="T11" fmla="*/ 1 h 21"/>
                <a:gd name="T12" fmla="*/ 14 w 22"/>
                <a:gd name="T13" fmla="*/ 1 h 21"/>
                <a:gd name="T14" fmla="*/ 12 w 22"/>
                <a:gd name="T15" fmla="*/ 2 h 21"/>
                <a:gd name="T16" fmla="*/ 10 w 22"/>
                <a:gd name="T17" fmla="*/ 2 h 21"/>
                <a:gd name="T18" fmla="*/ 9 w 22"/>
                <a:gd name="T19" fmla="*/ 2 h 21"/>
                <a:gd name="T20" fmla="*/ 8 w 22"/>
                <a:gd name="T21" fmla="*/ 2 h 21"/>
                <a:gd name="T22" fmla="*/ 6 w 22"/>
                <a:gd name="T23" fmla="*/ 3 h 21"/>
                <a:gd name="T24" fmla="*/ 5 w 22"/>
                <a:gd name="T25" fmla="*/ 4 h 21"/>
                <a:gd name="T26" fmla="*/ 5 w 22"/>
                <a:gd name="T27" fmla="*/ 6 h 21"/>
                <a:gd name="T28" fmla="*/ 5 w 22"/>
                <a:gd name="T29" fmla="*/ 6 h 21"/>
                <a:gd name="T30" fmla="*/ 3 w 22"/>
                <a:gd name="T31" fmla="*/ 7 h 21"/>
                <a:gd name="T32" fmla="*/ 2 w 22"/>
                <a:gd name="T33" fmla="*/ 7 h 21"/>
                <a:gd name="T34" fmla="*/ 2 w 22"/>
                <a:gd name="T35" fmla="*/ 8 h 21"/>
                <a:gd name="T36" fmla="*/ 1 w 22"/>
                <a:gd name="T37" fmla="*/ 9 h 21"/>
                <a:gd name="T38" fmla="*/ 1 w 22"/>
                <a:gd name="T39" fmla="*/ 11 h 21"/>
                <a:gd name="T40" fmla="*/ 1 w 22"/>
                <a:gd name="T41" fmla="*/ 12 h 21"/>
                <a:gd name="T42" fmla="*/ 0 w 22"/>
                <a:gd name="T43" fmla="*/ 12 h 21"/>
                <a:gd name="T44" fmla="*/ 1 w 22"/>
                <a:gd name="T45" fmla="*/ 14 h 21"/>
                <a:gd name="T46" fmla="*/ 1 w 22"/>
                <a:gd name="T47" fmla="*/ 15 h 21"/>
                <a:gd name="T48" fmla="*/ 2 w 22"/>
                <a:gd name="T49" fmla="*/ 16 h 21"/>
                <a:gd name="T50" fmla="*/ 3 w 22"/>
                <a:gd name="T51" fmla="*/ 18 h 21"/>
                <a:gd name="T52" fmla="*/ 5 w 22"/>
                <a:gd name="T53" fmla="*/ 18 h 21"/>
                <a:gd name="T54" fmla="*/ 6 w 22"/>
                <a:gd name="T55" fmla="*/ 19 h 21"/>
                <a:gd name="T56" fmla="*/ 8 w 22"/>
                <a:gd name="T57" fmla="*/ 20 h 21"/>
                <a:gd name="T58" fmla="*/ 9 w 22"/>
                <a:gd name="T59" fmla="*/ 20 h 21"/>
                <a:gd name="T60" fmla="*/ 10 w 22"/>
                <a:gd name="T61" fmla="*/ 20 h 21"/>
                <a:gd name="T62" fmla="*/ 11 w 22"/>
                <a:gd name="T63" fmla="*/ 21 h 21"/>
                <a:gd name="T64" fmla="*/ 13 w 22"/>
                <a:gd name="T65" fmla="*/ 20 h 21"/>
                <a:gd name="T66" fmla="*/ 13 w 22"/>
                <a:gd name="T67" fmla="*/ 20 h 21"/>
                <a:gd name="T68" fmla="*/ 14 w 22"/>
                <a:gd name="T69" fmla="*/ 19 h 21"/>
                <a:gd name="T70" fmla="*/ 15 w 22"/>
                <a:gd name="T71" fmla="*/ 19 h 21"/>
                <a:gd name="T72" fmla="*/ 16 w 22"/>
                <a:gd name="T73" fmla="*/ 18 h 21"/>
                <a:gd name="T74" fmla="*/ 16 w 22"/>
                <a:gd name="T75" fmla="*/ 17 h 21"/>
                <a:gd name="T76" fmla="*/ 17 w 22"/>
                <a:gd name="T77" fmla="*/ 16 h 21"/>
                <a:gd name="T78" fmla="*/ 18 w 22"/>
                <a:gd name="T79" fmla="*/ 16 h 21"/>
                <a:gd name="T80" fmla="*/ 19 w 22"/>
                <a:gd name="T81" fmla="*/ 15 h 21"/>
                <a:gd name="T82" fmla="*/ 19 w 22"/>
                <a:gd name="T83" fmla="*/ 13 h 21"/>
                <a:gd name="T84" fmla="*/ 19 w 22"/>
                <a:gd name="T85" fmla="*/ 11 h 21"/>
                <a:gd name="T86" fmla="*/ 19 w 22"/>
                <a:gd name="T87" fmla="*/ 10 h 21"/>
                <a:gd name="T88" fmla="*/ 20 w 22"/>
                <a:gd name="T89" fmla="*/ 9 h 21"/>
                <a:gd name="T90" fmla="*/ 20 w 22"/>
                <a:gd name="T91" fmla="*/ 8 h 21"/>
                <a:gd name="T92" fmla="*/ 20 w 22"/>
                <a:gd name="T93" fmla="*/ 7 h 21"/>
                <a:gd name="T94" fmla="*/ 21 w 22"/>
                <a:gd name="T95" fmla="*/ 7 h 21"/>
                <a:gd name="T96" fmla="*/ 22 w 22"/>
                <a:gd name="T97" fmla="*/ 6 h 21"/>
                <a:gd name="T98" fmla="*/ 22 w 22"/>
                <a:gd name="T99" fmla="*/ 5 h 21"/>
                <a:gd name="T100" fmla="*/ 22 w 22"/>
                <a:gd name="T101" fmla="*/ 4 h 21"/>
                <a:gd name="T102" fmla="*/ 22 w 22"/>
                <a:gd name="T103" fmla="*/ 3 h 21"/>
                <a:gd name="T104" fmla="*/ 22 w 22"/>
                <a:gd name="T105" fmla="*/ 3 h 21"/>
                <a:gd name="T106" fmla="*/ 22 w 22"/>
                <a:gd name="T107" fmla="*/ 2 h 21"/>
                <a:gd name="T108" fmla="*/ 21 w 22"/>
                <a:gd name="T109" fmla="*/ 1 h 21"/>
                <a:gd name="T110" fmla="*/ 20 w 22"/>
                <a:gd name="T111" fmla="*/ 1 h 21"/>
                <a:gd name="T112" fmla="*/ 19 w 22"/>
                <a:gd name="T1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2" h="21">
                  <a:moveTo>
                    <a:pt x="19" y="0"/>
                  </a:moveTo>
                  <a:cubicBezTo>
                    <a:pt x="19" y="0"/>
                    <a:pt x="19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1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2"/>
                    <a:pt x="17" y="2"/>
                    <a:pt x="16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4" y="1"/>
                    <a:pt x="14" y="1"/>
                  </a:cubicBezTo>
                  <a:cubicBezTo>
                    <a:pt x="14" y="1"/>
                    <a:pt x="13" y="1"/>
                    <a:pt x="13" y="1"/>
                  </a:cubicBezTo>
                  <a:cubicBezTo>
                    <a:pt x="13" y="1"/>
                    <a:pt x="13" y="2"/>
                    <a:pt x="13" y="2"/>
                  </a:cubicBezTo>
                  <a:cubicBezTo>
                    <a:pt x="13" y="2"/>
                    <a:pt x="13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1" y="2"/>
                    <a:pt x="11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2"/>
                    <a:pt x="7" y="3"/>
                    <a:pt x="7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5" y="3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5"/>
                    <a:pt x="6" y="5"/>
                  </a:cubicBezTo>
                  <a:cubicBezTo>
                    <a:pt x="6" y="5"/>
                    <a:pt x="5" y="5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2" y="7"/>
                  </a:cubicBezTo>
                  <a:cubicBezTo>
                    <a:pt x="2" y="7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1" y="8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2"/>
                    <a:pt x="1" y="11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3"/>
                    <a:pt x="0" y="13"/>
                  </a:cubicBezTo>
                  <a:cubicBezTo>
                    <a:pt x="1" y="13"/>
                    <a:pt x="1" y="13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2" y="15"/>
                    <a:pt x="2" y="15"/>
                  </a:cubicBezTo>
                  <a:cubicBezTo>
                    <a:pt x="2" y="15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8"/>
                    <a:pt x="3" y="18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4" y="18"/>
                    <a:pt x="4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9"/>
                    <a:pt x="7" y="19"/>
                  </a:cubicBezTo>
                  <a:cubicBezTo>
                    <a:pt x="7" y="20"/>
                    <a:pt x="7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21"/>
                    <a:pt x="10" y="21"/>
                    <a:pt x="11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2" y="20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4" y="20"/>
                    <a:pt x="14" y="19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4" y="19"/>
                    <a:pt x="15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9"/>
                    <a:pt x="15" y="18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8"/>
                    <a:pt x="16" y="17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7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9" y="15"/>
                    <a:pt x="19" y="15"/>
                  </a:cubicBezTo>
                  <a:cubicBezTo>
                    <a:pt x="19" y="15"/>
                    <a:pt x="19" y="14"/>
                    <a:pt x="19" y="14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9" y="14"/>
                    <a:pt x="19" y="13"/>
                    <a:pt x="19" y="13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12"/>
                    <a:pt x="19" y="11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10"/>
                    <a:pt x="19" y="10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8"/>
                    <a:pt x="20" y="8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6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6"/>
                    <a:pt x="22" y="6"/>
                    <a:pt x="22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2" y="6"/>
                    <a:pt x="22" y="6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2" y="3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2" y="2"/>
                    <a:pt x="22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2" y="2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19" y="1"/>
                    <a:pt x="19" y="1"/>
                  </a:cubicBezTo>
                  <a:lnTo>
                    <a:pt x="19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547" name="Freeform 551"/>
            <p:cNvSpPr>
              <a:spLocks/>
            </p:cNvSpPr>
            <p:nvPr/>
          </p:nvSpPr>
          <p:spPr bwMode="auto">
            <a:xfrm>
              <a:off x="7675563" y="2987676"/>
              <a:ext cx="7938" cy="14288"/>
            </a:xfrm>
            <a:custGeom>
              <a:avLst/>
              <a:gdLst>
                <a:gd name="T0" fmla="*/ 2 w 3"/>
                <a:gd name="T1" fmla="*/ 2 h 5"/>
                <a:gd name="T2" fmla="*/ 2 w 3"/>
                <a:gd name="T3" fmla="*/ 2 h 5"/>
                <a:gd name="T4" fmla="*/ 2 w 3"/>
                <a:gd name="T5" fmla="*/ 2 h 5"/>
                <a:gd name="T6" fmla="*/ 0 w 3"/>
                <a:gd name="T7" fmla="*/ 2 h 5"/>
                <a:gd name="T8" fmla="*/ 1 w 3"/>
                <a:gd name="T9" fmla="*/ 3 h 5"/>
                <a:gd name="T10" fmla="*/ 2 w 3"/>
                <a:gd name="T1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5">
                  <a:moveTo>
                    <a:pt x="2" y="2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0" y="0"/>
                    <a:pt x="0" y="2"/>
                  </a:cubicBezTo>
                  <a:cubicBezTo>
                    <a:pt x="1" y="2"/>
                    <a:pt x="1" y="2"/>
                    <a:pt x="1" y="3"/>
                  </a:cubicBezTo>
                  <a:cubicBezTo>
                    <a:pt x="1" y="3"/>
                    <a:pt x="3" y="5"/>
                    <a:pt x="2" y="2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548" name="Freeform 552"/>
            <p:cNvSpPr>
              <a:spLocks/>
            </p:cNvSpPr>
            <p:nvPr/>
          </p:nvSpPr>
          <p:spPr bwMode="auto">
            <a:xfrm>
              <a:off x="7596188" y="3117851"/>
              <a:ext cx="247650" cy="260350"/>
            </a:xfrm>
            <a:custGeom>
              <a:avLst/>
              <a:gdLst>
                <a:gd name="T0" fmla="*/ 53 w 85"/>
                <a:gd name="T1" fmla="*/ 3 h 89"/>
                <a:gd name="T2" fmla="*/ 51 w 85"/>
                <a:gd name="T3" fmla="*/ 4 h 89"/>
                <a:gd name="T4" fmla="*/ 53 w 85"/>
                <a:gd name="T5" fmla="*/ 13 h 89"/>
                <a:gd name="T6" fmla="*/ 55 w 85"/>
                <a:gd name="T7" fmla="*/ 18 h 89"/>
                <a:gd name="T8" fmla="*/ 58 w 85"/>
                <a:gd name="T9" fmla="*/ 26 h 89"/>
                <a:gd name="T10" fmla="*/ 59 w 85"/>
                <a:gd name="T11" fmla="*/ 36 h 89"/>
                <a:gd name="T12" fmla="*/ 56 w 85"/>
                <a:gd name="T13" fmla="*/ 41 h 89"/>
                <a:gd name="T14" fmla="*/ 55 w 85"/>
                <a:gd name="T15" fmla="*/ 46 h 89"/>
                <a:gd name="T16" fmla="*/ 50 w 85"/>
                <a:gd name="T17" fmla="*/ 50 h 89"/>
                <a:gd name="T18" fmla="*/ 44 w 85"/>
                <a:gd name="T19" fmla="*/ 49 h 89"/>
                <a:gd name="T20" fmla="*/ 44 w 85"/>
                <a:gd name="T21" fmla="*/ 45 h 89"/>
                <a:gd name="T22" fmla="*/ 40 w 85"/>
                <a:gd name="T23" fmla="*/ 48 h 89"/>
                <a:gd name="T24" fmla="*/ 42 w 85"/>
                <a:gd name="T25" fmla="*/ 56 h 89"/>
                <a:gd name="T26" fmla="*/ 40 w 85"/>
                <a:gd name="T27" fmla="*/ 66 h 89"/>
                <a:gd name="T28" fmla="*/ 17 w 85"/>
                <a:gd name="T29" fmla="*/ 65 h 89"/>
                <a:gd name="T30" fmla="*/ 0 w 85"/>
                <a:gd name="T31" fmla="*/ 77 h 89"/>
                <a:gd name="T32" fmla="*/ 2 w 85"/>
                <a:gd name="T33" fmla="*/ 81 h 89"/>
                <a:gd name="T34" fmla="*/ 10 w 85"/>
                <a:gd name="T35" fmla="*/ 82 h 89"/>
                <a:gd name="T36" fmla="*/ 13 w 85"/>
                <a:gd name="T37" fmla="*/ 84 h 89"/>
                <a:gd name="T38" fmla="*/ 14 w 85"/>
                <a:gd name="T39" fmla="*/ 79 h 89"/>
                <a:gd name="T40" fmla="*/ 18 w 85"/>
                <a:gd name="T41" fmla="*/ 79 h 89"/>
                <a:gd name="T42" fmla="*/ 24 w 85"/>
                <a:gd name="T43" fmla="*/ 77 h 89"/>
                <a:gd name="T44" fmla="*/ 28 w 85"/>
                <a:gd name="T45" fmla="*/ 76 h 89"/>
                <a:gd name="T46" fmla="*/ 34 w 85"/>
                <a:gd name="T47" fmla="*/ 74 h 89"/>
                <a:gd name="T48" fmla="*/ 37 w 85"/>
                <a:gd name="T49" fmla="*/ 79 h 89"/>
                <a:gd name="T50" fmla="*/ 41 w 85"/>
                <a:gd name="T51" fmla="*/ 77 h 89"/>
                <a:gd name="T52" fmla="*/ 42 w 85"/>
                <a:gd name="T53" fmla="*/ 82 h 89"/>
                <a:gd name="T54" fmla="*/ 47 w 85"/>
                <a:gd name="T55" fmla="*/ 87 h 89"/>
                <a:gd name="T56" fmla="*/ 50 w 85"/>
                <a:gd name="T57" fmla="*/ 85 h 89"/>
                <a:gd name="T58" fmla="*/ 51 w 85"/>
                <a:gd name="T59" fmla="*/ 81 h 89"/>
                <a:gd name="T60" fmla="*/ 52 w 85"/>
                <a:gd name="T61" fmla="*/ 76 h 89"/>
                <a:gd name="T62" fmla="*/ 50 w 85"/>
                <a:gd name="T63" fmla="*/ 72 h 89"/>
                <a:gd name="T64" fmla="*/ 53 w 85"/>
                <a:gd name="T65" fmla="*/ 73 h 89"/>
                <a:gd name="T66" fmla="*/ 57 w 85"/>
                <a:gd name="T67" fmla="*/ 75 h 89"/>
                <a:gd name="T68" fmla="*/ 61 w 85"/>
                <a:gd name="T69" fmla="*/ 74 h 89"/>
                <a:gd name="T70" fmla="*/ 67 w 85"/>
                <a:gd name="T71" fmla="*/ 72 h 89"/>
                <a:gd name="T72" fmla="*/ 70 w 85"/>
                <a:gd name="T73" fmla="*/ 70 h 89"/>
                <a:gd name="T74" fmla="*/ 74 w 85"/>
                <a:gd name="T75" fmla="*/ 75 h 89"/>
                <a:gd name="T76" fmla="*/ 73 w 85"/>
                <a:gd name="T77" fmla="*/ 70 h 89"/>
                <a:gd name="T78" fmla="*/ 76 w 85"/>
                <a:gd name="T79" fmla="*/ 66 h 89"/>
                <a:gd name="T80" fmla="*/ 79 w 85"/>
                <a:gd name="T81" fmla="*/ 68 h 89"/>
                <a:gd name="T82" fmla="*/ 83 w 85"/>
                <a:gd name="T83" fmla="*/ 71 h 89"/>
                <a:gd name="T84" fmla="*/ 83 w 85"/>
                <a:gd name="T85" fmla="*/ 67 h 89"/>
                <a:gd name="T86" fmla="*/ 85 w 85"/>
                <a:gd name="T87" fmla="*/ 63 h 89"/>
                <a:gd name="T88" fmla="*/ 82 w 85"/>
                <a:gd name="T89" fmla="*/ 60 h 89"/>
                <a:gd name="T90" fmla="*/ 80 w 85"/>
                <a:gd name="T91" fmla="*/ 57 h 89"/>
                <a:gd name="T92" fmla="*/ 78 w 85"/>
                <a:gd name="T93" fmla="*/ 52 h 89"/>
                <a:gd name="T94" fmla="*/ 80 w 85"/>
                <a:gd name="T95" fmla="*/ 48 h 89"/>
                <a:gd name="T96" fmla="*/ 77 w 85"/>
                <a:gd name="T97" fmla="*/ 42 h 89"/>
                <a:gd name="T98" fmla="*/ 74 w 85"/>
                <a:gd name="T99" fmla="*/ 37 h 89"/>
                <a:gd name="T100" fmla="*/ 76 w 85"/>
                <a:gd name="T101" fmla="*/ 34 h 89"/>
                <a:gd name="T102" fmla="*/ 76 w 85"/>
                <a:gd name="T103" fmla="*/ 30 h 89"/>
                <a:gd name="T104" fmla="*/ 77 w 85"/>
                <a:gd name="T105" fmla="*/ 25 h 89"/>
                <a:gd name="T106" fmla="*/ 76 w 85"/>
                <a:gd name="T107" fmla="*/ 22 h 89"/>
                <a:gd name="T108" fmla="*/ 72 w 85"/>
                <a:gd name="T109" fmla="*/ 16 h 89"/>
                <a:gd name="T110" fmla="*/ 67 w 85"/>
                <a:gd name="T111" fmla="*/ 11 h 89"/>
                <a:gd name="T112" fmla="*/ 63 w 85"/>
                <a:gd name="T113" fmla="*/ 9 h 89"/>
                <a:gd name="T114" fmla="*/ 60 w 85"/>
                <a:gd name="T115" fmla="*/ 3 h 89"/>
                <a:gd name="T116" fmla="*/ 57 w 85"/>
                <a:gd name="T117" fmla="*/ 1 h 89"/>
                <a:gd name="T118" fmla="*/ 53 w 85"/>
                <a:gd name="T119" fmla="*/ 0 h 89"/>
                <a:gd name="T120" fmla="*/ 57 w 85"/>
                <a:gd name="T121" fmla="*/ 3 h 89"/>
                <a:gd name="T122" fmla="*/ 57 w 85"/>
                <a:gd name="T123" fmla="*/ 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" h="89">
                  <a:moveTo>
                    <a:pt x="57" y="5"/>
                  </a:moveTo>
                  <a:cubicBezTo>
                    <a:pt x="57" y="5"/>
                    <a:pt x="56" y="6"/>
                    <a:pt x="56" y="6"/>
                  </a:cubicBezTo>
                  <a:cubicBezTo>
                    <a:pt x="57" y="6"/>
                    <a:pt x="56" y="7"/>
                    <a:pt x="56" y="7"/>
                  </a:cubicBezTo>
                  <a:cubicBezTo>
                    <a:pt x="55" y="7"/>
                    <a:pt x="55" y="6"/>
                    <a:pt x="55" y="6"/>
                  </a:cubicBezTo>
                  <a:cubicBezTo>
                    <a:pt x="55" y="6"/>
                    <a:pt x="55" y="5"/>
                    <a:pt x="54" y="5"/>
                  </a:cubicBezTo>
                  <a:cubicBezTo>
                    <a:pt x="54" y="5"/>
                    <a:pt x="54" y="4"/>
                    <a:pt x="54" y="4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3" y="4"/>
                    <a:pt x="53" y="3"/>
                    <a:pt x="53" y="3"/>
                  </a:cubicBezTo>
                  <a:cubicBezTo>
                    <a:pt x="53" y="3"/>
                    <a:pt x="52" y="3"/>
                    <a:pt x="52" y="2"/>
                  </a:cubicBezTo>
                  <a:cubicBezTo>
                    <a:pt x="52" y="2"/>
                    <a:pt x="52" y="2"/>
                    <a:pt x="51" y="2"/>
                  </a:cubicBezTo>
                  <a:cubicBezTo>
                    <a:pt x="51" y="2"/>
                    <a:pt x="51" y="2"/>
                    <a:pt x="51" y="2"/>
                  </a:cubicBezTo>
                  <a:cubicBezTo>
                    <a:pt x="51" y="2"/>
                    <a:pt x="51" y="2"/>
                    <a:pt x="51" y="2"/>
                  </a:cubicBezTo>
                  <a:cubicBezTo>
                    <a:pt x="51" y="2"/>
                    <a:pt x="51" y="2"/>
                    <a:pt x="51" y="2"/>
                  </a:cubicBezTo>
                  <a:cubicBezTo>
                    <a:pt x="50" y="2"/>
                    <a:pt x="50" y="3"/>
                    <a:pt x="50" y="3"/>
                  </a:cubicBezTo>
                  <a:cubicBezTo>
                    <a:pt x="49" y="3"/>
                    <a:pt x="50" y="4"/>
                    <a:pt x="50" y="4"/>
                  </a:cubicBezTo>
                  <a:cubicBezTo>
                    <a:pt x="50" y="4"/>
                    <a:pt x="51" y="4"/>
                    <a:pt x="51" y="4"/>
                  </a:cubicBezTo>
                  <a:cubicBezTo>
                    <a:pt x="51" y="4"/>
                    <a:pt x="51" y="5"/>
                    <a:pt x="51" y="5"/>
                  </a:cubicBezTo>
                  <a:cubicBezTo>
                    <a:pt x="51" y="5"/>
                    <a:pt x="52" y="5"/>
                    <a:pt x="51" y="6"/>
                  </a:cubicBezTo>
                  <a:cubicBezTo>
                    <a:pt x="51" y="6"/>
                    <a:pt x="51" y="6"/>
                    <a:pt x="50" y="6"/>
                  </a:cubicBezTo>
                  <a:cubicBezTo>
                    <a:pt x="50" y="7"/>
                    <a:pt x="50" y="8"/>
                    <a:pt x="50" y="8"/>
                  </a:cubicBezTo>
                  <a:cubicBezTo>
                    <a:pt x="50" y="8"/>
                    <a:pt x="51" y="9"/>
                    <a:pt x="51" y="9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0" y="9"/>
                    <a:pt x="50" y="10"/>
                    <a:pt x="51" y="10"/>
                  </a:cubicBezTo>
                  <a:cubicBezTo>
                    <a:pt x="52" y="11"/>
                    <a:pt x="53" y="12"/>
                    <a:pt x="53" y="13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15"/>
                    <a:pt x="53" y="15"/>
                    <a:pt x="53" y="15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53" y="16"/>
                    <a:pt x="52" y="16"/>
                    <a:pt x="52" y="17"/>
                  </a:cubicBezTo>
                  <a:cubicBezTo>
                    <a:pt x="52" y="17"/>
                    <a:pt x="53" y="17"/>
                    <a:pt x="53" y="18"/>
                  </a:cubicBezTo>
                  <a:cubicBezTo>
                    <a:pt x="53" y="18"/>
                    <a:pt x="53" y="18"/>
                    <a:pt x="54" y="18"/>
                  </a:cubicBezTo>
                  <a:cubicBezTo>
                    <a:pt x="54" y="18"/>
                    <a:pt x="54" y="18"/>
                    <a:pt x="55" y="18"/>
                  </a:cubicBezTo>
                  <a:cubicBezTo>
                    <a:pt x="55" y="18"/>
                    <a:pt x="55" y="19"/>
                    <a:pt x="55" y="19"/>
                  </a:cubicBezTo>
                  <a:cubicBezTo>
                    <a:pt x="56" y="19"/>
                    <a:pt x="56" y="20"/>
                    <a:pt x="56" y="20"/>
                  </a:cubicBezTo>
                  <a:cubicBezTo>
                    <a:pt x="57" y="20"/>
                    <a:pt x="57" y="20"/>
                    <a:pt x="57" y="21"/>
                  </a:cubicBezTo>
                  <a:cubicBezTo>
                    <a:pt x="57" y="21"/>
                    <a:pt x="57" y="21"/>
                    <a:pt x="57" y="22"/>
                  </a:cubicBezTo>
                  <a:cubicBezTo>
                    <a:pt x="57" y="22"/>
                    <a:pt x="57" y="23"/>
                    <a:pt x="57" y="23"/>
                  </a:cubicBezTo>
                  <a:cubicBezTo>
                    <a:pt x="57" y="23"/>
                    <a:pt x="58" y="24"/>
                    <a:pt x="58" y="24"/>
                  </a:cubicBezTo>
                  <a:cubicBezTo>
                    <a:pt x="58" y="24"/>
                    <a:pt x="58" y="25"/>
                    <a:pt x="58" y="25"/>
                  </a:cubicBezTo>
                  <a:cubicBezTo>
                    <a:pt x="58" y="25"/>
                    <a:pt x="58" y="25"/>
                    <a:pt x="58" y="26"/>
                  </a:cubicBezTo>
                  <a:cubicBezTo>
                    <a:pt x="59" y="26"/>
                    <a:pt x="59" y="27"/>
                    <a:pt x="59" y="28"/>
                  </a:cubicBezTo>
                  <a:cubicBezTo>
                    <a:pt x="59" y="29"/>
                    <a:pt x="59" y="30"/>
                    <a:pt x="59" y="31"/>
                  </a:cubicBezTo>
                  <a:cubicBezTo>
                    <a:pt x="59" y="31"/>
                    <a:pt x="59" y="31"/>
                    <a:pt x="59" y="32"/>
                  </a:cubicBezTo>
                  <a:cubicBezTo>
                    <a:pt x="59" y="32"/>
                    <a:pt x="59" y="33"/>
                    <a:pt x="59" y="33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59" y="33"/>
                    <a:pt x="59" y="34"/>
                    <a:pt x="59" y="34"/>
                  </a:cubicBezTo>
                  <a:cubicBezTo>
                    <a:pt x="59" y="34"/>
                    <a:pt x="59" y="35"/>
                    <a:pt x="59" y="35"/>
                  </a:cubicBezTo>
                  <a:cubicBezTo>
                    <a:pt x="59" y="35"/>
                    <a:pt x="59" y="36"/>
                    <a:pt x="59" y="36"/>
                  </a:cubicBezTo>
                  <a:cubicBezTo>
                    <a:pt x="59" y="36"/>
                    <a:pt x="59" y="36"/>
                    <a:pt x="59" y="37"/>
                  </a:cubicBezTo>
                  <a:cubicBezTo>
                    <a:pt x="59" y="37"/>
                    <a:pt x="60" y="37"/>
                    <a:pt x="59" y="37"/>
                  </a:cubicBezTo>
                  <a:cubicBezTo>
                    <a:pt x="59" y="38"/>
                    <a:pt x="59" y="38"/>
                    <a:pt x="59" y="38"/>
                  </a:cubicBezTo>
                  <a:cubicBezTo>
                    <a:pt x="59" y="38"/>
                    <a:pt x="59" y="38"/>
                    <a:pt x="58" y="39"/>
                  </a:cubicBezTo>
                  <a:cubicBezTo>
                    <a:pt x="58" y="39"/>
                    <a:pt x="58" y="39"/>
                    <a:pt x="58" y="39"/>
                  </a:cubicBezTo>
                  <a:cubicBezTo>
                    <a:pt x="58" y="39"/>
                    <a:pt x="58" y="39"/>
                    <a:pt x="57" y="40"/>
                  </a:cubicBezTo>
                  <a:cubicBezTo>
                    <a:pt x="57" y="40"/>
                    <a:pt x="57" y="40"/>
                    <a:pt x="57" y="40"/>
                  </a:cubicBezTo>
                  <a:cubicBezTo>
                    <a:pt x="57" y="41"/>
                    <a:pt x="56" y="41"/>
                    <a:pt x="56" y="41"/>
                  </a:cubicBezTo>
                  <a:cubicBezTo>
                    <a:pt x="56" y="41"/>
                    <a:pt x="56" y="41"/>
                    <a:pt x="56" y="41"/>
                  </a:cubicBezTo>
                  <a:cubicBezTo>
                    <a:pt x="56" y="41"/>
                    <a:pt x="56" y="42"/>
                    <a:pt x="56" y="42"/>
                  </a:cubicBezTo>
                  <a:cubicBezTo>
                    <a:pt x="56" y="42"/>
                    <a:pt x="56" y="43"/>
                    <a:pt x="56" y="43"/>
                  </a:cubicBezTo>
                  <a:cubicBezTo>
                    <a:pt x="56" y="43"/>
                    <a:pt x="56" y="43"/>
                    <a:pt x="56" y="44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6" y="45"/>
                    <a:pt x="56" y="45"/>
                    <a:pt x="56" y="45"/>
                  </a:cubicBezTo>
                  <a:cubicBezTo>
                    <a:pt x="56" y="45"/>
                    <a:pt x="56" y="45"/>
                    <a:pt x="55" y="45"/>
                  </a:cubicBezTo>
                  <a:cubicBezTo>
                    <a:pt x="55" y="46"/>
                    <a:pt x="55" y="46"/>
                    <a:pt x="55" y="46"/>
                  </a:cubicBezTo>
                  <a:cubicBezTo>
                    <a:pt x="55" y="46"/>
                    <a:pt x="55" y="47"/>
                    <a:pt x="54" y="47"/>
                  </a:cubicBezTo>
                  <a:cubicBezTo>
                    <a:pt x="54" y="47"/>
                    <a:pt x="54" y="48"/>
                    <a:pt x="54" y="48"/>
                  </a:cubicBezTo>
                  <a:cubicBezTo>
                    <a:pt x="54" y="48"/>
                    <a:pt x="54" y="48"/>
                    <a:pt x="54" y="48"/>
                  </a:cubicBezTo>
                  <a:cubicBezTo>
                    <a:pt x="53" y="48"/>
                    <a:pt x="53" y="48"/>
                    <a:pt x="53" y="48"/>
                  </a:cubicBezTo>
                  <a:cubicBezTo>
                    <a:pt x="53" y="48"/>
                    <a:pt x="53" y="49"/>
                    <a:pt x="53" y="49"/>
                  </a:cubicBezTo>
                  <a:cubicBezTo>
                    <a:pt x="52" y="49"/>
                    <a:pt x="52" y="49"/>
                    <a:pt x="52" y="49"/>
                  </a:cubicBezTo>
                  <a:cubicBezTo>
                    <a:pt x="52" y="49"/>
                    <a:pt x="51" y="49"/>
                    <a:pt x="51" y="49"/>
                  </a:cubicBezTo>
                  <a:cubicBezTo>
                    <a:pt x="51" y="50"/>
                    <a:pt x="50" y="50"/>
                    <a:pt x="50" y="50"/>
                  </a:cubicBezTo>
                  <a:cubicBezTo>
                    <a:pt x="49" y="50"/>
                    <a:pt x="49" y="50"/>
                    <a:pt x="49" y="50"/>
                  </a:cubicBezTo>
                  <a:cubicBezTo>
                    <a:pt x="49" y="50"/>
                    <a:pt x="48" y="51"/>
                    <a:pt x="48" y="51"/>
                  </a:cubicBezTo>
                  <a:cubicBezTo>
                    <a:pt x="48" y="51"/>
                    <a:pt x="47" y="52"/>
                    <a:pt x="47" y="51"/>
                  </a:cubicBezTo>
                  <a:cubicBezTo>
                    <a:pt x="46" y="51"/>
                    <a:pt x="46" y="51"/>
                    <a:pt x="46" y="51"/>
                  </a:cubicBezTo>
                  <a:cubicBezTo>
                    <a:pt x="46" y="51"/>
                    <a:pt x="45" y="50"/>
                    <a:pt x="45" y="50"/>
                  </a:cubicBezTo>
                  <a:cubicBezTo>
                    <a:pt x="45" y="50"/>
                    <a:pt x="45" y="49"/>
                    <a:pt x="45" y="49"/>
                  </a:cubicBezTo>
                  <a:cubicBezTo>
                    <a:pt x="45" y="49"/>
                    <a:pt x="44" y="49"/>
                    <a:pt x="44" y="49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44" y="49"/>
                    <a:pt x="44" y="49"/>
                    <a:pt x="43" y="49"/>
                  </a:cubicBezTo>
                  <a:cubicBezTo>
                    <a:pt x="43" y="49"/>
                    <a:pt x="43" y="48"/>
                    <a:pt x="43" y="48"/>
                  </a:cubicBezTo>
                  <a:cubicBezTo>
                    <a:pt x="43" y="48"/>
                    <a:pt x="42" y="48"/>
                    <a:pt x="42" y="47"/>
                  </a:cubicBezTo>
                  <a:cubicBezTo>
                    <a:pt x="42" y="47"/>
                    <a:pt x="43" y="47"/>
                    <a:pt x="43" y="47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43" y="47"/>
                    <a:pt x="44" y="46"/>
                    <a:pt x="44" y="46"/>
                  </a:cubicBezTo>
                  <a:cubicBezTo>
                    <a:pt x="44" y="46"/>
                    <a:pt x="44" y="46"/>
                    <a:pt x="44" y="46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4" y="45"/>
                    <a:pt x="44" y="45"/>
                    <a:pt x="44" y="44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44" y="44"/>
                    <a:pt x="43" y="44"/>
                    <a:pt x="43" y="44"/>
                  </a:cubicBezTo>
                  <a:cubicBezTo>
                    <a:pt x="43" y="44"/>
                    <a:pt x="42" y="44"/>
                    <a:pt x="42" y="45"/>
                  </a:cubicBezTo>
                  <a:cubicBezTo>
                    <a:pt x="42" y="45"/>
                    <a:pt x="42" y="45"/>
                    <a:pt x="41" y="45"/>
                  </a:cubicBezTo>
                  <a:cubicBezTo>
                    <a:pt x="41" y="45"/>
                    <a:pt x="41" y="45"/>
                    <a:pt x="41" y="45"/>
                  </a:cubicBezTo>
                  <a:cubicBezTo>
                    <a:pt x="40" y="46"/>
                    <a:pt x="40" y="46"/>
                    <a:pt x="40" y="46"/>
                  </a:cubicBezTo>
                  <a:cubicBezTo>
                    <a:pt x="40" y="47"/>
                    <a:pt x="40" y="48"/>
                    <a:pt x="40" y="48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41" y="50"/>
                    <a:pt x="41" y="50"/>
                    <a:pt x="41" y="50"/>
                  </a:cubicBezTo>
                  <a:cubicBezTo>
                    <a:pt x="41" y="50"/>
                    <a:pt x="41" y="51"/>
                    <a:pt x="41" y="51"/>
                  </a:cubicBezTo>
                  <a:cubicBezTo>
                    <a:pt x="41" y="51"/>
                    <a:pt x="42" y="51"/>
                    <a:pt x="42" y="51"/>
                  </a:cubicBezTo>
                  <a:cubicBezTo>
                    <a:pt x="42" y="51"/>
                    <a:pt x="42" y="52"/>
                    <a:pt x="42" y="52"/>
                  </a:cubicBezTo>
                  <a:cubicBezTo>
                    <a:pt x="43" y="53"/>
                    <a:pt x="42" y="54"/>
                    <a:pt x="42" y="54"/>
                  </a:cubicBezTo>
                  <a:cubicBezTo>
                    <a:pt x="42" y="55"/>
                    <a:pt x="42" y="55"/>
                    <a:pt x="42" y="56"/>
                  </a:cubicBezTo>
                  <a:cubicBezTo>
                    <a:pt x="42" y="56"/>
                    <a:pt x="42" y="57"/>
                    <a:pt x="42" y="57"/>
                  </a:cubicBezTo>
                  <a:cubicBezTo>
                    <a:pt x="42" y="58"/>
                    <a:pt x="42" y="58"/>
                    <a:pt x="42" y="59"/>
                  </a:cubicBezTo>
                  <a:cubicBezTo>
                    <a:pt x="42" y="59"/>
                    <a:pt x="41" y="59"/>
                    <a:pt x="41" y="59"/>
                  </a:cubicBezTo>
                  <a:cubicBezTo>
                    <a:pt x="41" y="60"/>
                    <a:pt x="41" y="60"/>
                    <a:pt x="41" y="61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3"/>
                    <a:pt x="41" y="63"/>
                    <a:pt x="41" y="63"/>
                  </a:cubicBezTo>
                  <a:cubicBezTo>
                    <a:pt x="41" y="63"/>
                    <a:pt x="42" y="63"/>
                    <a:pt x="41" y="64"/>
                  </a:cubicBezTo>
                  <a:cubicBezTo>
                    <a:pt x="41" y="64"/>
                    <a:pt x="42" y="65"/>
                    <a:pt x="40" y="66"/>
                  </a:cubicBezTo>
                  <a:cubicBezTo>
                    <a:pt x="38" y="66"/>
                    <a:pt x="37" y="66"/>
                    <a:pt x="36" y="66"/>
                  </a:cubicBezTo>
                  <a:cubicBezTo>
                    <a:pt x="36" y="65"/>
                    <a:pt x="35" y="64"/>
                    <a:pt x="35" y="64"/>
                  </a:cubicBezTo>
                  <a:cubicBezTo>
                    <a:pt x="34" y="63"/>
                    <a:pt x="34" y="62"/>
                    <a:pt x="33" y="63"/>
                  </a:cubicBezTo>
                  <a:cubicBezTo>
                    <a:pt x="32" y="63"/>
                    <a:pt x="31" y="63"/>
                    <a:pt x="30" y="63"/>
                  </a:cubicBezTo>
                  <a:cubicBezTo>
                    <a:pt x="29" y="63"/>
                    <a:pt x="29" y="63"/>
                    <a:pt x="27" y="64"/>
                  </a:cubicBezTo>
                  <a:cubicBezTo>
                    <a:pt x="24" y="65"/>
                    <a:pt x="23" y="65"/>
                    <a:pt x="22" y="65"/>
                  </a:cubicBezTo>
                  <a:cubicBezTo>
                    <a:pt x="20" y="65"/>
                    <a:pt x="20" y="65"/>
                    <a:pt x="19" y="65"/>
                  </a:cubicBezTo>
                  <a:cubicBezTo>
                    <a:pt x="18" y="65"/>
                    <a:pt x="17" y="65"/>
                    <a:pt x="17" y="65"/>
                  </a:cubicBezTo>
                  <a:cubicBezTo>
                    <a:pt x="16" y="64"/>
                    <a:pt x="16" y="65"/>
                    <a:pt x="15" y="65"/>
                  </a:cubicBezTo>
                  <a:cubicBezTo>
                    <a:pt x="14" y="65"/>
                    <a:pt x="13" y="65"/>
                    <a:pt x="12" y="66"/>
                  </a:cubicBezTo>
                  <a:cubicBezTo>
                    <a:pt x="12" y="68"/>
                    <a:pt x="12" y="68"/>
                    <a:pt x="11" y="70"/>
                  </a:cubicBezTo>
                  <a:cubicBezTo>
                    <a:pt x="9" y="71"/>
                    <a:pt x="9" y="73"/>
                    <a:pt x="8" y="74"/>
                  </a:cubicBezTo>
                  <a:cubicBezTo>
                    <a:pt x="7" y="75"/>
                    <a:pt x="6" y="76"/>
                    <a:pt x="5" y="77"/>
                  </a:cubicBezTo>
                  <a:cubicBezTo>
                    <a:pt x="4" y="77"/>
                    <a:pt x="4" y="78"/>
                    <a:pt x="2" y="78"/>
                  </a:cubicBezTo>
                  <a:cubicBezTo>
                    <a:pt x="2" y="78"/>
                    <a:pt x="1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1" y="78"/>
                    <a:pt x="1" y="78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2" y="80"/>
                  </a:cubicBezTo>
                  <a:cubicBezTo>
                    <a:pt x="2" y="80"/>
                    <a:pt x="2" y="80"/>
                    <a:pt x="2" y="80"/>
                  </a:cubicBezTo>
                  <a:cubicBezTo>
                    <a:pt x="2" y="80"/>
                    <a:pt x="2" y="80"/>
                    <a:pt x="2" y="81"/>
                  </a:cubicBezTo>
                  <a:cubicBezTo>
                    <a:pt x="2" y="82"/>
                    <a:pt x="3" y="81"/>
                    <a:pt x="4" y="81"/>
                  </a:cubicBezTo>
                  <a:cubicBezTo>
                    <a:pt x="4" y="81"/>
                    <a:pt x="4" y="81"/>
                    <a:pt x="4" y="81"/>
                  </a:cubicBezTo>
                  <a:cubicBezTo>
                    <a:pt x="5" y="82"/>
                    <a:pt x="5" y="82"/>
                    <a:pt x="5" y="82"/>
                  </a:cubicBezTo>
                  <a:cubicBezTo>
                    <a:pt x="5" y="82"/>
                    <a:pt x="5" y="82"/>
                    <a:pt x="6" y="82"/>
                  </a:cubicBezTo>
                  <a:cubicBezTo>
                    <a:pt x="6" y="82"/>
                    <a:pt x="6" y="82"/>
                    <a:pt x="6" y="82"/>
                  </a:cubicBezTo>
                  <a:cubicBezTo>
                    <a:pt x="6" y="82"/>
                    <a:pt x="7" y="82"/>
                    <a:pt x="7" y="82"/>
                  </a:cubicBezTo>
                  <a:cubicBezTo>
                    <a:pt x="7" y="81"/>
                    <a:pt x="8" y="81"/>
                    <a:pt x="9" y="82"/>
                  </a:cubicBezTo>
                  <a:cubicBezTo>
                    <a:pt x="9" y="82"/>
                    <a:pt x="9" y="82"/>
                    <a:pt x="10" y="82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1" y="82"/>
                    <a:pt x="11" y="82"/>
                    <a:pt x="11" y="82"/>
                  </a:cubicBezTo>
                  <a:cubicBezTo>
                    <a:pt x="11" y="82"/>
                    <a:pt x="11" y="82"/>
                    <a:pt x="11" y="82"/>
                  </a:cubicBezTo>
                  <a:cubicBezTo>
                    <a:pt x="12" y="82"/>
                    <a:pt x="12" y="82"/>
                    <a:pt x="12" y="83"/>
                  </a:cubicBezTo>
                  <a:cubicBezTo>
                    <a:pt x="12" y="83"/>
                    <a:pt x="12" y="83"/>
                    <a:pt x="12" y="83"/>
                  </a:cubicBezTo>
                  <a:cubicBezTo>
                    <a:pt x="12" y="83"/>
                    <a:pt x="13" y="83"/>
                    <a:pt x="13" y="83"/>
                  </a:cubicBezTo>
                  <a:cubicBezTo>
                    <a:pt x="13" y="83"/>
                    <a:pt x="13" y="83"/>
                    <a:pt x="13" y="84"/>
                  </a:cubicBezTo>
                  <a:cubicBezTo>
                    <a:pt x="13" y="84"/>
                    <a:pt x="13" y="84"/>
                    <a:pt x="13" y="84"/>
                  </a:cubicBezTo>
                  <a:cubicBezTo>
                    <a:pt x="13" y="84"/>
                    <a:pt x="13" y="84"/>
                    <a:pt x="13" y="85"/>
                  </a:cubicBezTo>
                  <a:cubicBezTo>
                    <a:pt x="14" y="85"/>
                    <a:pt x="14" y="84"/>
                    <a:pt x="14" y="84"/>
                  </a:cubicBezTo>
                  <a:cubicBezTo>
                    <a:pt x="14" y="84"/>
                    <a:pt x="14" y="83"/>
                    <a:pt x="14" y="83"/>
                  </a:cubicBezTo>
                  <a:cubicBezTo>
                    <a:pt x="14" y="83"/>
                    <a:pt x="14" y="83"/>
                    <a:pt x="14" y="83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14" y="82"/>
                    <a:pt x="15" y="81"/>
                    <a:pt x="14" y="80"/>
                  </a:cubicBezTo>
                  <a:cubicBezTo>
                    <a:pt x="14" y="80"/>
                    <a:pt x="14" y="80"/>
                    <a:pt x="14" y="79"/>
                  </a:cubicBezTo>
                  <a:cubicBezTo>
                    <a:pt x="14" y="79"/>
                    <a:pt x="14" y="79"/>
                    <a:pt x="14" y="79"/>
                  </a:cubicBezTo>
                  <a:cubicBezTo>
                    <a:pt x="14" y="79"/>
                    <a:pt x="14" y="79"/>
                    <a:pt x="14" y="79"/>
                  </a:cubicBezTo>
                  <a:cubicBezTo>
                    <a:pt x="14" y="78"/>
                    <a:pt x="15" y="78"/>
                    <a:pt x="15" y="78"/>
                  </a:cubicBezTo>
                  <a:cubicBezTo>
                    <a:pt x="15" y="78"/>
                    <a:pt x="15" y="78"/>
                    <a:pt x="15" y="78"/>
                  </a:cubicBezTo>
                  <a:cubicBezTo>
                    <a:pt x="15" y="78"/>
                    <a:pt x="15" y="79"/>
                    <a:pt x="15" y="79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6" y="79"/>
                    <a:pt x="16" y="79"/>
                    <a:pt x="17" y="79"/>
                  </a:cubicBezTo>
                  <a:cubicBezTo>
                    <a:pt x="17" y="79"/>
                    <a:pt x="17" y="79"/>
                    <a:pt x="18" y="79"/>
                  </a:cubicBezTo>
                  <a:cubicBezTo>
                    <a:pt x="18" y="79"/>
                    <a:pt x="18" y="79"/>
                    <a:pt x="18" y="79"/>
                  </a:cubicBezTo>
                  <a:cubicBezTo>
                    <a:pt x="19" y="78"/>
                    <a:pt x="19" y="78"/>
                    <a:pt x="19" y="78"/>
                  </a:cubicBezTo>
                  <a:cubicBezTo>
                    <a:pt x="19" y="78"/>
                    <a:pt x="19" y="78"/>
                    <a:pt x="19" y="78"/>
                  </a:cubicBezTo>
                  <a:cubicBezTo>
                    <a:pt x="20" y="78"/>
                    <a:pt x="20" y="77"/>
                    <a:pt x="20" y="77"/>
                  </a:cubicBezTo>
                  <a:cubicBezTo>
                    <a:pt x="21" y="77"/>
                    <a:pt x="21" y="77"/>
                    <a:pt x="21" y="77"/>
                  </a:cubicBezTo>
                  <a:cubicBezTo>
                    <a:pt x="21" y="78"/>
                    <a:pt x="22" y="78"/>
                    <a:pt x="22" y="78"/>
                  </a:cubicBezTo>
                  <a:cubicBezTo>
                    <a:pt x="22" y="78"/>
                    <a:pt x="22" y="78"/>
                    <a:pt x="23" y="78"/>
                  </a:cubicBezTo>
                  <a:cubicBezTo>
                    <a:pt x="23" y="77"/>
                    <a:pt x="23" y="77"/>
                    <a:pt x="24" y="77"/>
                  </a:cubicBezTo>
                  <a:cubicBezTo>
                    <a:pt x="24" y="77"/>
                    <a:pt x="24" y="77"/>
                    <a:pt x="24" y="77"/>
                  </a:cubicBezTo>
                  <a:cubicBezTo>
                    <a:pt x="24" y="77"/>
                    <a:pt x="24" y="77"/>
                    <a:pt x="24" y="77"/>
                  </a:cubicBezTo>
                  <a:cubicBezTo>
                    <a:pt x="24" y="76"/>
                    <a:pt x="24" y="76"/>
                    <a:pt x="24" y="76"/>
                  </a:cubicBezTo>
                  <a:cubicBezTo>
                    <a:pt x="24" y="76"/>
                    <a:pt x="25" y="76"/>
                    <a:pt x="25" y="76"/>
                  </a:cubicBezTo>
                  <a:cubicBezTo>
                    <a:pt x="25" y="76"/>
                    <a:pt x="26" y="76"/>
                    <a:pt x="26" y="76"/>
                  </a:cubicBezTo>
                  <a:cubicBezTo>
                    <a:pt x="27" y="76"/>
                    <a:pt x="27" y="76"/>
                    <a:pt x="27" y="76"/>
                  </a:cubicBezTo>
                  <a:cubicBezTo>
                    <a:pt x="27" y="76"/>
                    <a:pt x="27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9" y="75"/>
                    <a:pt x="29" y="75"/>
                    <a:pt x="29" y="75"/>
                  </a:cubicBezTo>
                  <a:cubicBezTo>
                    <a:pt x="30" y="75"/>
                    <a:pt x="30" y="75"/>
                    <a:pt x="30" y="75"/>
                  </a:cubicBezTo>
                  <a:cubicBezTo>
                    <a:pt x="30" y="74"/>
                    <a:pt x="30" y="74"/>
                    <a:pt x="31" y="74"/>
                  </a:cubicBezTo>
                  <a:cubicBezTo>
                    <a:pt x="31" y="74"/>
                    <a:pt x="31" y="74"/>
                    <a:pt x="31" y="74"/>
                  </a:cubicBezTo>
                  <a:cubicBezTo>
                    <a:pt x="31" y="74"/>
                    <a:pt x="31" y="74"/>
                    <a:pt x="32" y="74"/>
                  </a:cubicBezTo>
                  <a:cubicBezTo>
                    <a:pt x="32" y="74"/>
                    <a:pt x="32" y="74"/>
                    <a:pt x="32" y="74"/>
                  </a:cubicBezTo>
                  <a:cubicBezTo>
                    <a:pt x="32" y="74"/>
                    <a:pt x="33" y="74"/>
                    <a:pt x="33" y="74"/>
                  </a:cubicBezTo>
                  <a:cubicBezTo>
                    <a:pt x="33" y="74"/>
                    <a:pt x="33" y="74"/>
                    <a:pt x="34" y="74"/>
                  </a:cubicBezTo>
                  <a:cubicBezTo>
                    <a:pt x="34" y="74"/>
                    <a:pt x="35" y="74"/>
                    <a:pt x="35" y="74"/>
                  </a:cubicBezTo>
                  <a:cubicBezTo>
                    <a:pt x="35" y="74"/>
                    <a:pt x="35" y="74"/>
                    <a:pt x="35" y="75"/>
                  </a:cubicBezTo>
                  <a:cubicBezTo>
                    <a:pt x="35" y="75"/>
                    <a:pt x="36" y="75"/>
                    <a:pt x="36" y="75"/>
                  </a:cubicBezTo>
                  <a:cubicBezTo>
                    <a:pt x="36" y="75"/>
                    <a:pt x="36" y="75"/>
                    <a:pt x="36" y="75"/>
                  </a:cubicBezTo>
                  <a:cubicBezTo>
                    <a:pt x="37" y="75"/>
                    <a:pt x="36" y="75"/>
                    <a:pt x="36" y="75"/>
                  </a:cubicBezTo>
                  <a:cubicBezTo>
                    <a:pt x="37" y="76"/>
                    <a:pt x="37" y="76"/>
                    <a:pt x="37" y="76"/>
                  </a:cubicBezTo>
                  <a:cubicBezTo>
                    <a:pt x="37" y="76"/>
                    <a:pt x="37" y="77"/>
                    <a:pt x="37" y="78"/>
                  </a:cubicBezTo>
                  <a:cubicBezTo>
                    <a:pt x="37" y="78"/>
                    <a:pt x="37" y="79"/>
                    <a:pt x="37" y="79"/>
                  </a:cubicBezTo>
                  <a:cubicBezTo>
                    <a:pt x="37" y="79"/>
                    <a:pt x="37" y="79"/>
                    <a:pt x="37" y="79"/>
                  </a:cubicBezTo>
                  <a:cubicBezTo>
                    <a:pt x="38" y="79"/>
                    <a:pt x="38" y="79"/>
                    <a:pt x="38" y="79"/>
                  </a:cubicBezTo>
                  <a:cubicBezTo>
                    <a:pt x="38" y="78"/>
                    <a:pt x="38" y="78"/>
                    <a:pt x="38" y="78"/>
                  </a:cubicBezTo>
                  <a:cubicBezTo>
                    <a:pt x="38" y="77"/>
                    <a:pt x="38" y="77"/>
                    <a:pt x="38" y="77"/>
                  </a:cubicBezTo>
                  <a:cubicBezTo>
                    <a:pt x="38" y="76"/>
                    <a:pt x="38" y="76"/>
                    <a:pt x="38" y="76"/>
                  </a:cubicBezTo>
                  <a:cubicBezTo>
                    <a:pt x="38" y="76"/>
                    <a:pt x="38" y="76"/>
                    <a:pt x="39" y="76"/>
                  </a:cubicBezTo>
                  <a:cubicBezTo>
                    <a:pt x="39" y="76"/>
                    <a:pt x="40" y="75"/>
                    <a:pt x="40" y="76"/>
                  </a:cubicBezTo>
                  <a:cubicBezTo>
                    <a:pt x="41" y="76"/>
                    <a:pt x="41" y="76"/>
                    <a:pt x="41" y="77"/>
                  </a:cubicBezTo>
                  <a:cubicBezTo>
                    <a:pt x="41" y="77"/>
                    <a:pt x="41" y="78"/>
                    <a:pt x="41" y="78"/>
                  </a:cubicBezTo>
                  <a:cubicBezTo>
                    <a:pt x="41" y="78"/>
                    <a:pt x="40" y="79"/>
                    <a:pt x="40" y="79"/>
                  </a:cubicBezTo>
                  <a:cubicBezTo>
                    <a:pt x="40" y="79"/>
                    <a:pt x="41" y="79"/>
                    <a:pt x="41" y="80"/>
                  </a:cubicBezTo>
                  <a:cubicBezTo>
                    <a:pt x="41" y="80"/>
                    <a:pt x="41" y="80"/>
                    <a:pt x="41" y="80"/>
                  </a:cubicBezTo>
                  <a:cubicBezTo>
                    <a:pt x="41" y="80"/>
                    <a:pt x="41" y="80"/>
                    <a:pt x="41" y="80"/>
                  </a:cubicBezTo>
                  <a:cubicBezTo>
                    <a:pt x="41" y="80"/>
                    <a:pt x="42" y="80"/>
                    <a:pt x="42" y="80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2" y="82"/>
                    <a:pt x="42" y="82"/>
                    <a:pt x="42" y="82"/>
                  </a:cubicBezTo>
                  <a:cubicBezTo>
                    <a:pt x="42" y="83"/>
                    <a:pt x="42" y="83"/>
                    <a:pt x="42" y="83"/>
                  </a:cubicBezTo>
                  <a:cubicBezTo>
                    <a:pt x="42" y="83"/>
                    <a:pt x="42" y="84"/>
                    <a:pt x="43" y="84"/>
                  </a:cubicBezTo>
                  <a:cubicBezTo>
                    <a:pt x="43" y="84"/>
                    <a:pt x="43" y="84"/>
                    <a:pt x="44" y="84"/>
                  </a:cubicBezTo>
                  <a:cubicBezTo>
                    <a:pt x="44" y="85"/>
                    <a:pt x="44" y="85"/>
                    <a:pt x="45" y="85"/>
                  </a:cubicBezTo>
                  <a:cubicBezTo>
                    <a:pt x="45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6"/>
                  </a:cubicBezTo>
                  <a:cubicBezTo>
                    <a:pt x="46" y="86"/>
                    <a:pt x="46" y="86"/>
                    <a:pt x="46" y="86"/>
                  </a:cubicBezTo>
                  <a:cubicBezTo>
                    <a:pt x="46" y="87"/>
                    <a:pt x="47" y="87"/>
                    <a:pt x="47" y="87"/>
                  </a:cubicBezTo>
                  <a:cubicBezTo>
                    <a:pt x="47" y="87"/>
                    <a:pt x="47" y="87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9" y="88"/>
                  </a:cubicBezTo>
                  <a:cubicBezTo>
                    <a:pt x="49" y="89"/>
                    <a:pt x="49" y="89"/>
                    <a:pt x="50" y="89"/>
                  </a:cubicBezTo>
                  <a:cubicBezTo>
                    <a:pt x="50" y="89"/>
                    <a:pt x="50" y="89"/>
                    <a:pt x="51" y="89"/>
                  </a:cubicBezTo>
                  <a:cubicBezTo>
                    <a:pt x="51" y="88"/>
                    <a:pt x="51" y="88"/>
                    <a:pt x="51" y="88"/>
                  </a:cubicBezTo>
                  <a:cubicBezTo>
                    <a:pt x="51" y="87"/>
                    <a:pt x="51" y="87"/>
                    <a:pt x="51" y="87"/>
                  </a:cubicBezTo>
                  <a:cubicBezTo>
                    <a:pt x="51" y="86"/>
                    <a:pt x="50" y="86"/>
                    <a:pt x="50" y="85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1" y="85"/>
                    <a:pt x="51" y="84"/>
                    <a:pt x="51" y="84"/>
                  </a:cubicBezTo>
                  <a:cubicBezTo>
                    <a:pt x="51" y="84"/>
                    <a:pt x="51" y="84"/>
                    <a:pt x="51" y="83"/>
                  </a:cubicBezTo>
                  <a:cubicBezTo>
                    <a:pt x="51" y="83"/>
                    <a:pt x="51" y="82"/>
                    <a:pt x="51" y="82"/>
                  </a:cubicBezTo>
                  <a:cubicBezTo>
                    <a:pt x="51" y="82"/>
                    <a:pt x="51" y="82"/>
                    <a:pt x="51" y="82"/>
                  </a:cubicBezTo>
                  <a:cubicBezTo>
                    <a:pt x="51" y="82"/>
                    <a:pt x="51" y="82"/>
                    <a:pt x="51" y="81"/>
                  </a:cubicBezTo>
                  <a:cubicBezTo>
                    <a:pt x="51" y="81"/>
                    <a:pt x="50" y="81"/>
                    <a:pt x="50" y="81"/>
                  </a:cubicBezTo>
                  <a:cubicBezTo>
                    <a:pt x="51" y="81"/>
                    <a:pt x="51" y="81"/>
                    <a:pt x="51" y="81"/>
                  </a:cubicBezTo>
                  <a:cubicBezTo>
                    <a:pt x="51" y="80"/>
                    <a:pt x="51" y="80"/>
                    <a:pt x="52" y="80"/>
                  </a:cubicBezTo>
                  <a:cubicBezTo>
                    <a:pt x="52" y="80"/>
                    <a:pt x="53" y="80"/>
                    <a:pt x="54" y="80"/>
                  </a:cubicBezTo>
                  <a:cubicBezTo>
                    <a:pt x="54" y="79"/>
                    <a:pt x="54" y="79"/>
                    <a:pt x="54" y="79"/>
                  </a:cubicBezTo>
                  <a:cubicBezTo>
                    <a:pt x="54" y="79"/>
                    <a:pt x="54" y="78"/>
                    <a:pt x="54" y="78"/>
                  </a:cubicBezTo>
                  <a:cubicBezTo>
                    <a:pt x="55" y="78"/>
                    <a:pt x="54" y="78"/>
                    <a:pt x="54" y="77"/>
                  </a:cubicBezTo>
                  <a:cubicBezTo>
                    <a:pt x="54" y="77"/>
                    <a:pt x="54" y="77"/>
                    <a:pt x="54" y="77"/>
                  </a:cubicBezTo>
                  <a:cubicBezTo>
                    <a:pt x="53" y="77"/>
                    <a:pt x="53" y="77"/>
                    <a:pt x="53" y="77"/>
                  </a:cubicBezTo>
                  <a:cubicBezTo>
                    <a:pt x="53" y="77"/>
                    <a:pt x="53" y="76"/>
                    <a:pt x="52" y="76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52" y="76"/>
                    <a:pt x="52" y="76"/>
                    <a:pt x="51" y="76"/>
                  </a:cubicBezTo>
                  <a:cubicBezTo>
                    <a:pt x="51" y="75"/>
                    <a:pt x="51" y="75"/>
                    <a:pt x="51" y="75"/>
                  </a:cubicBezTo>
                  <a:cubicBezTo>
                    <a:pt x="51" y="75"/>
                    <a:pt x="51" y="74"/>
                    <a:pt x="51" y="74"/>
                  </a:cubicBezTo>
                  <a:cubicBezTo>
                    <a:pt x="52" y="74"/>
                    <a:pt x="51" y="74"/>
                    <a:pt x="51" y="74"/>
                  </a:cubicBezTo>
                  <a:cubicBezTo>
                    <a:pt x="51" y="73"/>
                    <a:pt x="51" y="73"/>
                    <a:pt x="51" y="73"/>
                  </a:cubicBezTo>
                  <a:cubicBezTo>
                    <a:pt x="51" y="73"/>
                    <a:pt x="51" y="73"/>
                    <a:pt x="51" y="73"/>
                  </a:cubicBezTo>
                  <a:cubicBezTo>
                    <a:pt x="50" y="72"/>
                    <a:pt x="50" y="72"/>
                    <a:pt x="50" y="72"/>
                  </a:cubicBezTo>
                  <a:cubicBezTo>
                    <a:pt x="50" y="72"/>
                    <a:pt x="50" y="72"/>
                    <a:pt x="51" y="72"/>
                  </a:cubicBezTo>
                  <a:cubicBezTo>
                    <a:pt x="51" y="72"/>
                    <a:pt x="51" y="72"/>
                    <a:pt x="51" y="71"/>
                  </a:cubicBezTo>
                  <a:cubicBezTo>
                    <a:pt x="51" y="71"/>
                    <a:pt x="51" y="71"/>
                    <a:pt x="51" y="71"/>
                  </a:cubicBezTo>
                  <a:cubicBezTo>
                    <a:pt x="52" y="71"/>
                    <a:pt x="52" y="72"/>
                    <a:pt x="52" y="72"/>
                  </a:cubicBezTo>
                  <a:cubicBezTo>
                    <a:pt x="52" y="72"/>
                    <a:pt x="52" y="72"/>
                    <a:pt x="52" y="72"/>
                  </a:cubicBezTo>
                  <a:cubicBezTo>
                    <a:pt x="52" y="72"/>
                    <a:pt x="52" y="72"/>
                    <a:pt x="52" y="72"/>
                  </a:cubicBezTo>
                  <a:cubicBezTo>
                    <a:pt x="53" y="72"/>
                    <a:pt x="53" y="73"/>
                    <a:pt x="53" y="73"/>
                  </a:cubicBezTo>
                  <a:cubicBezTo>
                    <a:pt x="53" y="73"/>
                    <a:pt x="53" y="73"/>
                    <a:pt x="53" y="73"/>
                  </a:cubicBezTo>
                  <a:cubicBezTo>
                    <a:pt x="54" y="73"/>
                    <a:pt x="54" y="73"/>
                    <a:pt x="54" y="73"/>
                  </a:cubicBezTo>
                  <a:cubicBezTo>
                    <a:pt x="54" y="73"/>
                    <a:pt x="54" y="73"/>
                    <a:pt x="54" y="73"/>
                  </a:cubicBezTo>
                  <a:cubicBezTo>
                    <a:pt x="54" y="73"/>
                    <a:pt x="55" y="73"/>
                    <a:pt x="55" y="74"/>
                  </a:cubicBezTo>
                  <a:cubicBezTo>
                    <a:pt x="55" y="74"/>
                    <a:pt x="55" y="74"/>
                    <a:pt x="55" y="74"/>
                  </a:cubicBezTo>
                  <a:cubicBezTo>
                    <a:pt x="56" y="74"/>
                    <a:pt x="56" y="74"/>
                    <a:pt x="57" y="74"/>
                  </a:cubicBezTo>
                  <a:cubicBezTo>
                    <a:pt x="57" y="74"/>
                    <a:pt x="57" y="74"/>
                    <a:pt x="58" y="74"/>
                  </a:cubicBezTo>
                  <a:cubicBezTo>
                    <a:pt x="58" y="74"/>
                    <a:pt x="58" y="75"/>
                    <a:pt x="58" y="75"/>
                  </a:cubicBezTo>
                  <a:cubicBezTo>
                    <a:pt x="58" y="75"/>
                    <a:pt x="57" y="75"/>
                    <a:pt x="57" y="75"/>
                  </a:cubicBezTo>
                  <a:cubicBezTo>
                    <a:pt x="57" y="76"/>
                    <a:pt x="58" y="76"/>
                    <a:pt x="58" y="76"/>
                  </a:cubicBezTo>
                  <a:cubicBezTo>
                    <a:pt x="59" y="75"/>
                    <a:pt x="59" y="75"/>
                    <a:pt x="59" y="75"/>
                  </a:cubicBezTo>
                  <a:cubicBezTo>
                    <a:pt x="60" y="75"/>
                    <a:pt x="60" y="75"/>
                    <a:pt x="60" y="75"/>
                  </a:cubicBezTo>
                  <a:cubicBezTo>
                    <a:pt x="60" y="75"/>
                    <a:pt x="60" y="75"/>
                    <a:pt x="60" y="75"/>
                  </a:cubicBezTo>
                  <a:cubicBezTo>
                    <a:pt x="60" y="75"/>
                    <a:pt x="60" y="75"/>
                    <a:pt x="60" y="75"/>
                  </a:cubicBezTo>
                  <a:cubicBezTo>
                    <a:pt x="61" y="75"/>
                    <a:pt x="61" y="75"/>
                    <a:pt x="61" y="75"/>
                  </a:cubicBezTo>
                  <a:cubicBezTo>
                    <a:pt x="61" y="74"/>
                    <a:pt x="61" y="75"/>
                    <a:pt x="61" y="74"/>
                  </a:cubicBezTo>
                  <a:cubicBezTo>
                    <a:pt x="61" y="74"/>
                    <a:pt x="61" y="74"/>
                    <a:pt x="61" y="74"/>
                  </a:cubicBezTo>
                  <a:cubicBezTo>
                    <a:pt x="62" y="74"/>
                    <a:pt x="62" y="74"/>
                    <a:pt x="62" y="74"/>
                  </a:cubicBezTo>
                  <a:cubicBezTo>
                    <a:pt x="63" y="74"/>
                    <a:pt x="64" y="75"/>
                    <a:pt x="64" y="75"/>
                  </a:cubicBezTo>
                  <a:cubicBezTo>
                    <a:pt x="65" y="75"/>
                    <a:pt x="65" y="75"/>
                    <a:pt x="66" y="75"/>
                  </a:cubicBezTo>
                  <a:cubicBezTo>
                    <a:pt x="66" y="75"/>
                    <a:pt x="67" y="76"/>
                    <a:pt x="67" y="75"/>
                  </a:cubicBezTo>
                  <a:cubicBezTo>
                    <a:pt x="67" y="75"/>
                    <a:pt x="67" y="75"/>
                    <a:pt x="67" y="75"/>
                  </a:cubicBezTo>
                  <a:cubicBezTo>
                    <a:pt x="67" y="74"/>
                    <a:pt x="67" y="74"/>
                    <a:pt x="67" y="73"/>
                  </a:cubicBezTo>
                  <a:cubicBezTo>
                    <a:pt x="67" y="73"/>
                    <a:pt x="67" y="73"/>
                    <a:pt x="67" y="73"/>
                  </a:cubicBezTo>
                  <a:cubicBezTo>
                    <a:pt x="67" y="72"/>
                    <a:pt x="67" y="73"/>
                    <a:pt x="67" y="72"/>
                  </a:cubicBezTo>
                  <a:cubicBezTo>
                    <a:pt x="67" y="72"/>
                    <a:pt x="67" y="72"/>
                    <a:pt x="67" y="72"/>
                  </a:cubicBezTo>
                  <a:cubicBezTo>
                    <a:pt x="67" y="71"/>
                    <a:pt x="67" y="71"/>
                    <a:pt x="67" y="71"/>
                  </a:cubicBezTo>
                  <a:cubicBezTo>
                    <a:pt x="67" y="71"/>
                    <a:pt x="68" y="71"/>
                    <a:pt x="68" y="71"/>
                  </a:cubicBezTo>
                  <a:cubicBezTo>
                    <a:pt x="68" y="71"/>
                    <a:pt x="68" y="70"/>
                    <a:pt x="68" y="70"/>
                  </a:cubicBezTo>
                  <a:cubicBezTo>
                    <a:pt x="68" y="70"/>
                    <a:pt x="68" y="70"/>
                    <a:pt x="68" y="70"/>
                  </a:cubicBezTo>
                  <a:cubicBezTo>
                    <a:pt x="68" y="70"/>
                    <a:pt x="68" y="70"/>
                    <a:pt x="68" y="70"/>
                  </a:cubicBezTo>
                  <a:cubicBezTo>
                    <a:pt x="69" y="70"/>
                    <a:pt x="69" y="70"/>
                    <a:pt x="70" y="70"/>
                  </a:cubicBezTo>
                  <a:cubicBezTo>
                    <a:pt x="70" y="70"/>
                    <a:pt x="70" y="70"/>
                    <a:pt x="70" y="70"/>
                  </a:cubicBezTo>
                  <a:cubicBezTo>
                    <a:pt x="71" y="70"/>
                    <a:pt x="71" y="71"/>
                    <a:pt x="71" y="71"/>
                  </a:cubicBezTo>
                  <a:cubicBezTo>
                    <a:pt x="71" y="71"/>
                    <a:pt x="71" y="71"/>
                    <a:pt x="71" y="71"/>
                  </a:cubicBezTo>
                  <a:cubicBezTo>
                    <a:pt x="71" y="71"/>
                    <a:pt x="71" y="71"/>
                    <a:pt x="71" y="72"/>
                  </a:cubicBezTo>
                  <a:cubicBezTo>
                    <a:pt x="71" y="72"/>
                    <a:pt x="71" y="72"/>
                    <a:pt x="71" y="73"/>
                  </a:cubicBezTo>
                  <a:cubicBezTo>
                    <a:pt x="71" y="73"/>
                    <a:pt x="71" y="73"/>
                    <a:pt x="71" y="73"/>
                  </a:cubicBezTo>
                  <a:cubicBezTo>
                    <a:pt x="72" y="74"/>
                    <a:pt x="72" y="74"/>
                    <a:pt x="72" y="74"/>
                  </a:cubicBezTo>
                  <a:cubicBezTo>
                    <a:pt x="72" y="75"/>
                    <a:pt x="73" y="75"/>
                    <a:pt x="73" y="75"/>
                  </a:cubicBezTo>
                  <a:cubicBezTo>
                    <a:pt x="74" y="75"/>
                    <a:pt x="74" y="76"/>
                    <a:pt x="74" y="75"/>
                  </a:cubicBezTo>
                  <a:cubicBezTo>
                    <a:pt x="74" y="75"/>
                    <a:pt x="74" y="75"/>
                    <a:pt x="75" y="75"/>
                  </a:cubicBezTo>
                  <a:cubicBezTo>
                    <a:pt x="75" y="74"/>
                    <a:pt x="75" y="74"/>
                    <a:pt x="75" y="74"/>
                  </a:cubicBezTo>
                  <a:cubicBezTo>
                    <a:pt x="74" y="74"/>
                    <a:pt x="74" y="74"/>
                    <a:pt x="74" y="73"/>
                  </a:cubicBezTo>
                  <a:cubicBezTo>
                    <a:pt x="74" y="73"/>
                    <a:pt x="75" y="73"/>
                    <a:pt x="74" y="73"/>
                  </a:cubicBezTo>
                  <a:cubicBezTo>
                    <a:pt x="74" y="72"/>
                    <a:pt x="74" y="72"/>
                    <a:pt x="74" y="72"/>
                  </a:cubicBezTo>
                  <a:cubicBezTo>
                    <a:pt x="74" y="72"/>
                    <a:pt x="73" y="71"/>
                    <a:pt x="73" y="71"/>
                  </a:cubicBezTo>
                  <a:cubicBezTo>
                    <a:pt x="73" y="71"/>
                    <a:pt x="73" y="71"/>
                    <a:pt x="73" y="71"/>
                  </a:cubicBezTo>
                  <a:cubicBezTo>
                    <a:pt x="73" y="71"/>
                    <a:pt x="72" y="71"/>
                    <a:pt x="73" y="70"/>
                  </a:cubicBezTo>
                  <a:cubicBezTo>
                    <a:pt x="73" y="70"/>
                    <a:pt x="73" y="70"/>
                    <a:pt x="73" y="70"/>
                  </a:cubicBezTo>
                  <a:cubicBezTo>
                    <a:pt x="73" y="70"/>
                    <a:pt x="73" y="69"/>
                    <a:pt x="73" y="69"/>
                  </a:cubicBezTo>
                  <a:cubicBezTo>
                    <a:pt x="73" y="69"/>
                    <a:pt x="74" y="69"/>
                    <a:pt x="74" y="68"/>
                  </a:cubicBezTo>
                  <a:cubicBezTo>
                    <a:pt x="74" y="68"/>
                    <a:pt x="75" y="68"/>
                    <a:pt x="75" y="68"/>
                  </a:cubicBezTo>
                  <a:cubicBezTo>
                    <a:pt x="75" y="68"/>
                    <a:pt x="76" y="68"/>
                    <a:pt x="76" y="68"/>
                  </a:cubicBezTo>
                  <a:cubicBezTo>
                    <a:pt x="76" y="68"/>
                    <a:pt x="76" y="68"/>
                    <a:pt x="76" y="68"/>
                  </a:cubicBezTo>
                  <a:cubicBezTo>
                    <a:pt x="76" y="67"/>
                    <a:pt x="76" y="67"/>
                    <a:pt x="76" y="67"/>
                  </a:cubicBezTo>
                  <a:cubicBezTo>
                    <a:pt x="76" y="66"/>
                    <a:pt x="75" y="66"/>
                    <a:pt x="76" y="66"/>
                  </a:cubicBezTo>
                  <a:cubicBezTo>
                    <a:pt x="76" y="66"/>
                    <a:pt x="76" y="66"/>
                    <a:pt x="76" y="65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8" y="65"/>
                    <a:pt x="78" y="64"/>
                    <a:pt x="78" y="64"/>
                  </a:cubicBezTo>
                  <a:cubicBezTo>
                    <a:pt x="78" y="64"/>
                    <a:pt x="79" y="64"/>
                    <a:pt x="79" y="65"/>
                  </a:cubicBezTo>
                  <a:cubicBezTo>
                    <a:pt x="80" y="65"/>
                    <a:pt x="80" y="65"/>
                    <a:pt x="80" y="66"/>
                  </a:cubicBezTo>
                  <a:cubicBezTo>
                    <a:pt x="80" y="66"/>
                    <a:pt x="79" y="66"/>
                    <a:pt x="79" y="67"/>
                  </a:cubicBezTo>
                  <a:cubicBezTo>
                    <a:pt x="79" y="67"/>
                    <a:pt x="79" y="67"/>
                    <a:pt x="79" y="68"/>
                  </a:cubicBezTo>
                  <a:cubicBezTo>
                    <a:pt x="79" y="68"/>
                    <a:pt x="80" y="69"/>
                    <a:pt x="80" y="69"/>
                  </a:cubicBezTo>
                  <a:cubicBezTo>
                    <a:pt x="80" y="69"/>
                    <a:pt x="80" y="69"/>
                    <a:pt x="80" y="69"/>
                  </a:cubicBezTo>
                  <a:cubicBezTo>
                    <a:pt x="80" y="69"/>
                    <a:pt x="80" y="69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71"/>
                    <a:pt x="81" y="71"/>
                    <a:pt x="82" y="72"/>
                  </a:cubicBezTo>
                  <a:cubicBezTo>
                    <a:pt x="82" y="72"/>
                    <a:pt x="82" y="72"/>
                    <a:pt x="82" y="72"/>
                  </a:cubicBezTo>
                  <a:cubicBezTo>
                    <a:pt x="83" y="72"/>
                    <a:pt x="83" y="71"/>
                    <a:pt x="83" y="71"/>
                  </a:cubicBezTo>
                  <a:cubicBezTo>
                    <a:pt x="83" y="71"/>
                    <a:pt x="83" y="71"/>
                    <a:pt x="83" y="71"/>
                  </a:cubicBezTo>
                  <a:cubicBezTo>
                    <a:pt x="83" y="71"/>
                    <a:pt x="83" y="71"/>
                    <a:pt x="83" y="71"/>
                  </a:cubicBezTo>
                  <a:cubicBezTo>
                    <a:pt x="83" y="71"/>
                    <a:pt x="83" y="71"/>
                    <a:pt x="84" y="70"/>
                  </a:cubicBezTo>
                  <a:cubicBezTo>
                    <a:pt x="84" y="70"/>
                    <a:pt x="84" y="70"/>
                    <a:pt x="84" y="70"/>
                  </a:cubicBezTo>
                  <a:cubicBezTo>
                    <a:pt x="84" y="69"/>
                    <a:pt x="84" y="69"/>
                    <a:pt x="84" y="69"/>
                  </a:cubicBezTo>
                  <a:cubicBezTo>
                    <a:pt x="84" y="69"/>
                    <a:pt x="84" y="68"/>
                    <a:pt x="84" y="68"/>
                  </a:cubicBezTo>
                  <a:cubicBezTo>
                    <a:pt x="84" y="68"/>
                    <a:pt x="84" y="68"/>
                    <a:pt x="84" y="68"/>
                  </a:cubicBezTo>
                  <a:cubicBezTo>
                    <a:pt x="84" y="67"/>
                    <a:pt x="84" y="67"/>
                    <a:pt x="83" y="67"/>
                  </a:cubicBezTo>
                  <a:cubicBezTo>
                    <a:pt x="83" y="67"/>
                    <a:pt x="83" y="67"/>
                    <a:pt x="83" y="67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6"/>
                    <a:pt x="83" y="66"/>
                    <a:pt x="84" y="65"/>
                  </a:cubicBezTo>
                  <a:cubicBezTo>
                    <a:pt x="84" y="65"/>
                    <a:pt x="84" y="65"/>
                    <a:pt x="84" y="65"/>
                  </a:cubicBezTo>
                  <a:cubicBezTo>
                    <a:pt x="84" y="64"/>
                    <a:pt x="84" y="64"/>
                    <a:pt x="84" y="64"/>
                  </a:cubicBezTo>
                  <a:cubicBezTo>
                    <a:pt x="84" y="64"/>
                    <a:pt x="84" y="64"/>
                    <a:pt x="84" y="64"/>
                  </a:cubicBezTo>
                  <a:cubicBezTo>
                    <a:pt x="84" y="64"/>
                    <a:pt x="84" y="64"/>
                    <a:pt x="84" y="64"/>
                  </a:cubicBezTo>
                  <a:cubicBezTo>
                    <a:pt x="85" y="64"/>
                    <a:pt x="85" y="64"/>
                    <a:pt x="85" y="64"/>
                  </a:cubicBezTo>
                  <a:cubicBezTo>
                    <a:pt x="85" y="64"/>
                    <a:pt x="85" y="64"/>
                    <a:pt x="85" y="63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5" y="63"/>
                    <a:pt x="84" y="63"/>
                    <a:pt x="84" y="62"/>
                  </a:cubicBezTo>
                  <a:cubicBezTo>
                    <a:pt x="84" y="62"/>
                    <a:pt x="83" y="62"/>
                    <a:pt x="83" y="62"/>
                  </a:cubicBezTo>
                  <a:cubicBezTo>
                    <a:pt x="83" y="62"/>
                    <a:pt x="83" y="61"/>
                    <a:pt x="83" y="61"/>
                  </a:cubicBezTo>
                  <a:cubicBezTo>
                    <a:pt x="83" y="61"/>
                    <a:pt x="83" y="61"/>
                    <a:pt x="82" y="61"/>
                  </a:cubicBezTo>
                  <a:cubicBezTo>
                    <a:pt x="82" y="61"/>
                    <a:pt x="82" y="60"/>
                    <a:pt x="82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1" y="59"/>
                    <a:pt x="81" y="59"/>
                    <a:pt x="81" y="59"/>
                  </a:cubicBezTo>
                  <a:cubicBezTo>
                    <a:pt x="81" y="58"/>
                    <a:pt x="81" y="58"/>
                    <a:pt x="81" y="58"/>
                  </a:cubicBezTo>
                  <a:cubicBezTo>
                    <a:pt x="81" y="58"/>
                    <a:pt x="81" y="58"/>
                    <a:pt x="80" y="57"/>
                  </a:cubicBezTo>
                  <a:cubicBezTo>
                    <a:pt x="80" y="57"/>
                    <a:pt x="80" y="57"/>
                    <a:pt x="80" y="57"/>
                  </a:cubicBezTo>
                  <a:cubicBezTo>
                    <a:pt x="80" y="57"/>
                    <a:pt x="80" y="57"/>
                    <a:pt x="80" y="57"/>
                  </a:cubicBezTo>
                  <a:cubicBezTo>
                    <a:pt x="80" y="56"/>
                    <a:pt x="79" y="56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5"/>
                    <a:pt x="79" y="55"/>
                    <a:pt x="79" y="55"/>
                  </a:cubicBezTo>
                  <a:cubicBezTo>
                    <a:pt x="79" y="55"/>
                    <a:pt x="79" y="55"/>
                    <a:pt x="79" y="54"/>
                  </a:cubicBezTo>
                  <a:cubicBezTo>
                    <a:pt x="79" y="54"/>
                    <a:pt x="79" y="53"/>
                    <a:pt x="79" y="53"/>
                  </a:cubicBezTo>
                  <a:cubicBezTo>
                    <a:pt x="79" y="53"/>
                    <a:pt x="79" y="53"/>
                    <a:pt x="79" y="53"/>
                  </a:cubicBezTo>
                  <a:cubicBezTo>
                    <a:pt x="79" y="52"/>
                    <a:pt x="79" y="52"/>
                    <a:pt x="79" y="52"/>
                  </a:cubicBezTo>
                  <a:cubicBezTo>
                    <a:pt x="79" y="52"/>
                    <a:pt x="78" y="52"/>
                    <a:pt x="78" y="52"/>
                  </a:cubicBezTo>
                  <a:cubicBezTo>
                    <a:pt x="78" y="52"/>
                    <a:pt x="78" y="51"/>
                    <a:pt x="78" y="51"/>
                  </a:cubicBezTo>
                  <a:cubicBezTo>
                    <a:pt x="78" y="51"/>
                    <a:pt x="78" y="51"/>
                    <a:pt x="78" y="51"/>
                  </a:cubicBezTo>
                  <a:cubicBezTo>
                    <a:pt x="79" y="51"/>
                    <a:pt x="79" y="50"/>
                    <a:pt x="79" y="50"/>
                  </a:cubicBezTo>
                  <a:cubicBezTo>
                    <a:pt x="79" y="50"/>
                    <a:pt x="79" y="50"/>
                    <a:pt x="79" y="50"/>
                  </a:cubicBezTo>
                  <a:cubicBezTo>
                    <a:pt x="79" y="50"/>
                    <a:pt x="79" y="50"/>
                    <a:pt x="79" y="50"/>
                  </a:cubicBezTo>
                  <a:cubicBezTo>
                    <a:pt x="79" y="50"/>
                    <a:pt x="79" y="50"/>
                    <a:pt x="79" y="50"/>
                  </a:cubicBezTo>
                  <a:cubicBezTo>
                    <a:pt x="80" y="49"/>
                    <a:pt x="80" y="49"/>
                    <a:pt x="80" y="49"/>
                  </a:cubicBezTo>
                  <a:cubicBezTo>
                    <a:pt x="80" y="48"/>
                    <a:pt x="80" y="48"/>
                    <a:pt x="80" y="48"/>
                  </a:cubicBezTo>
                  <a:cubicBezTo>
                    <a:pt x="80" y="48"/>
                    <a:pt x="79" y="48"/>
                    <a:pt x="79" y="48"/>
                  </a:cubicBezTo>
                  <a:cubicBezTo>
                    <a:pt x="79" y="47"/>
                    <a:pt x="79" y="47"/>
                    <a:pt x="79" y="47"/>
                  </a:cubicBezTo>
                  <a:cubicBezTo>
                    <a:pt x="79" y="47"/>
                    <a:pt x="79" y="47"/>
                    <a:pt x="79" y="47"/>
                  </a:cubicBezTo>
                  <a:cubicBezTo>
                    <a:pt x="79" y="47"/>
                    <a:pt x="78" y="45"/>
                    <a:pt x="78" y="45"/>
                  </a:cubicBezTo>
                  <a:cubicBezTo>
                    <a:pt x="78" y="45"/>
                    <a:pt x="78" y="44"/>
                    <a:pt x="78" y="44"/>
                  </a:cubicBezTo>
                  <a:cubicBezTo>
                    <a:pt x="78" y="44"/>
                    <a:pt x="78" y="43"/>
                    <a:pt x="78" y="43"/>
                  </a:cubicBezTo>
                  <a:cubicBezTo>
                    <a:pt x="78" y="43"/>
                    <a:pt x="78" y="43"/>
                    <a:pt x="78" y="43"/>
                  </a:cubicBezTo>
                  <a:cubicBezTo>
                    <a:pt x="78" y="42"/>
                    <a:pt x="78" y="42"/>
                    <a:pt x="77" y="42"/>
                  </a:cubicBezTo>
                  <a:cubicBezTo>
                    <a:pt x="77" y="41"/>
                    <a:pt x="77" y="41"/>
                    <a:pt x="77" y="41"/>
                  </a:cubicBezTo>
                  <a:cubicBezTo>
                    <a:pt x="76" y="41"/>
                    <a:pt x="76" y="40"/>
                    <a:pt x="76" y="40"/>
                  </a:cubicBezTo>
                  <a:cubicBezTo>
                    <a:pt x="76" y="40"/>
                    <a:pt x="75" y="40"/>
                    <a:pt x="75" y="39"/>
                  </a:cubicBezTo>
                  <a:cubicBezTo>
                    <a:pt x="75" y="39"/>
                    <a:pt x="75" y="39"/>
                    <a:pt x="74" y="39"/>
                  </a:cubicBezTo>
                  <a:cubicBezTo>
                    <a:pt x="74" y="39"/>
                    <a:pt x="74" y="39"/>
                    <a:pt x="74" y="39"/>
                  </a:cubicBezTo>
                  <a:cubicBezTo>
                    <a:pt x="74" y="38"/>
                    <a:pt x="74" y="38"/>
                    <a:pt x="74" y="38"/>
                  </a:cubicBezTo>
                  <a:cubicBezTo>
                    <a:pt x="74" y="38"/>
                    <a:pt x="74" y="38"/>
                    <a:pt x="74" y="38"/>
                  </a:cubicBezTo>
                  <a:cubicBezTo>
                    <a:pt x="74" y="38"/>
                    <a:pt x="74" y="37"/>
                    <a:pt x="74" y="37"/>
                  </a:cubicBezTo>
                  <a:cubicBezTo>
                    <a:pt x="74" y="37"/>
                    <a:pt x="74" y="37"/>
                    <a:pt x="74" y="36"/>
                  </a:cubicBezTo>
                  <a:cubicBezTo>
                    <a:pt x="74" y="36"/>
                    <a:pt x="74" y="36"/>
                    <a:pt x="74" y="36"/>
                  </a:cubicBezTo>
                  <a:cubicBezTo>
                    <a:pt x="74" y="36"/>
                    <a:pt x="74" y="36"/>
                    <a:pt x="74" y="36"/>
                  </a:cubicBezTo>
                  <a:cubicBezTo>
                    <a:pt x="74" y="35"/>
                    <a:pt x="74" y="35"/>
                    <a:pt x="74" y="35"/>
                  </a:cubicBezTo>
                  <a:cubicBezTo>
                    <a:pt x="74" y="35"/>
                    <a:pt x="75" y="35"/>
                    <a:pt x="75" y="34"/>
                  </a:cubicBezTo>
                  <a:cubicBezTo>
                    <a:pt x="75" y="34"/>
                    <a:pt x="75" y="34"/>
                    <a:pt x="75" y="34"/>
                  </a:cubicBezTo>
                  <a:cubicBezTo>
                    <a:pt x="75" y="34"/>
                    <a:pt x="75" y="34"/>
                    <a:pt x="75" y="34"/>
                  </a:cubicBezTo>
                  <a:cubicBezTo>
                    <a:pt x="76" y="34"/>
                    <a:pt x="76" y="34"/>
                    <a:pt x="76" y="34"/>
                  </a:cubicBezTo>
                  <a:cubicBezTo>
                    <a:pt x="76" y="34"/>
                    <a:pt x="76" y="34"/>
                    <a:pt x="76" y="34"/>
                  </a:cubicBezTo>
                  <a:cubicBezTo>
                    <a:pt x="77" y="34"/>
                    <a:pt x="77" y="34"/>
                    <a:pt x="77" y="34"/>
                  </a:cubicBezTo>
                  <a:cubicBezTo>
                    <a:pt x="77" y="34"/>
                    <a:pt x="77" y="33"/>
                    <a:pt x="77" y="33"/>
                  </a:cubicBezTo>
                  <a:cubicBezTo>
                    <a:pt x="77" y="33"/>
                    <a:pt x="77" y="32"/>
                    <a:pt x="77" y="32"/>
                  </a:cubicBezTo>
                  <a:cubicBezTo>
                    <a:pt x="77" y="32"/>
                    <a:pt x="77" y="32"/>
                    <a:pt x="77" y="32"/>
                  </a:cubicBezTo>
                  <a:cubicBezTo>
                    <a:pt x="77" y="31"/>
                    <a:pt x="77" y="31"/>
                    <a:pt x="77" y="31"/>
                  </a:cubicBezTo>
                  <a:cubicBezTo>
                    <a:pt x="77" y="31"/>
                    <a:pt x="77" y="31"/>
                    <a:pt x="76" y="31"/>
                  </a:cubicBezTo>
                  <a:cubicBezTo>
                    <a:pt x="76" y="30"/>
                    <a:pt x="76" y="31"/>
                    <a:pt x="76" y="30"/>
                  </a:cubicBezTo>
                  <a:cubicBezTo>
                    <a:pt x="76" y="30"/>
                    <a:pt x="76" y="30"/>
                    <a:pt x="76" y="30"/>
                  </a:cubicBezTo>
                  <a:cubicBezTo>
                    <a:pt x="76" y="30"/>
                    <a:pt x="76" y="30"/>
                    <a:pt x="76" y="30"/>
                  </a:cubicBezTo>
                  <a:cubicBezTo>
                    <a:pt x="76" y="30"/>
                    <a:pt x="76" y="30"/>
                    <a:pt x="76" y="30"/>
                  </a:cubicBezTo>
                  <a:cubicBezTo>
                    <a:pt x="76" y="29"/>
                    <a:pt x="76" y="29"/>
                    <a:pt x="76" y="29"/>
                  </a:cubicBezTo>
                  <a:cubicBezTo>
                    <a:pt x="76" y="28"/>
                    <a:pt x="76" y="28"/>
                    <a:pt x="76" y="28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76" y="27"/>
                    <a:pt x="77" y="26"/>
                    <a:pt x="77" y="26"/>
                  </a:cubicBezTo>
                  <a:cubicBezTo>
                    <a:pt x="77" y="26"/>
                    <a:pt x="77" y="25"/>
                    <a:pt x="77" y="25"/>
                  </a:cubicBezTo>
                  <a:cubicBezTo>
                    <a:pt x="77" y="25"/>
                    <a:pt x="77" y="25"/>
                    <a:pt x="77" y="25"/>
                  </a:cubicBezTo>
                  <a:cubicBezTo>
                    <a:pt x="77" y="25"/>
                    <a:pt x="77" y="24"/>
                    <a:pt x="77" y="24"/>
                  </a:cubicBezTo>
                  <a:cubicBezTo>
                    <a:pt x="77" y="24"/>
                    <a:pt x="77" y="24"/>
                    <a:pt x="77" y="24"/>
                  </a:cubicBezTo>
                  <a:cubicBezTo>
                    <a:pt x="77" y="24"/>
                    <a:pt x="77" y="24"/>
                    <a:pt x="77" y="23"/>
                  </a:cubicBezTo>
                  <a:cubicBezTo>
                    <a:pt x="76" y="23"/>
                    <a:pt x="76" y="23"/>
                    <a:pt x="76" y="23"/>
                  </a:cubicBezTo>
                  <a:cubicBezTo>
                    <a:pt x="76" y="23"/>
                    <a:pt x="76" y="23"/>
                    <a:pt x="76" y="23"/>
                  </a:cubicBezTo>
                  <a:cubicBezTo>
                    <a:pt x="76" y="22"/>
                    <a:pt x="76" y="22"/>
                    <a:pt x="76" y="22"/>
                  </a:cubicBezTo>
                  <a:cubicBezTo>
                    <a:pt x="76" y="22"/>
                    <a:pt x="76" y="22"/>
                    <a:pt x="76" y="22"/>
                  </a:cubicBezTo>
                  <a:cubicBezTo>
                    <a:pt x="76" y="22"/>
                    <a:pt x="76" y="22"/>
                    <a:pt x="76" y="21"/>
                  </a:cubicBezTo>
                  <a:cubicBezTo>
                    <a:pt x="76" y="21"/>
                    <a:pt x="76" y="21"/>
                    <a:pt x="75" y="21"/>
                  </a:cubicBezTo>
                  <a:cubicBezTo>
                    <a:pt x="75" y="21"/>
                    <a:pt x="75" y="21"/>
                    <a:pt x="75" y="21"/>
                  </a:cubicBezTo>
                  <a:cubicBezTo>
                    <a:pt x="75" y="20"/>
                    <a:pt x="75" y="20"/>
                    <a:pt x="75" y="20"/>
                  </a:cubicBezTo>
                  <a:cubicBezTo>
                    <a:pt x="75" y="20"/>
                    <a:pt x="75" y="19"/>
                    <a:pt x="75" y="19"/>
                  </a:cubicBezTo>
                  <a:cubicBezTo>
                    <a:pt x="75" y="19"/>
                    <a:pt x="74" y="19"/>
                    <a:pt x="74" y="18"/>
                  </a:cubicBezTo>
                  <a:cubicBezTo>
                    <a:pt x="74" y="18"/>
                    <a:pt x="73" y="18"/>
                    <a:pt x="73" y="18"/>
                  </a:cubicBezTo>
                  <a:cubicBezTo>
                    <a:pt x="72" y="17"/>
                    <a:pt x="72" y="16"/>
                    <a:pt x="72" y="16"/>
                  </a:cubicBezTo>
                  <a:cubicBezTo>
                    <a:pt x="71" y="15"/>
                    <a:pt x="71" y="15"/>
                    <a:pt x="71" y="15"/>
                  </a:cubicBezTo>
                  <a:cubicBezTo>
                    <a:pt x="71" y="14"/>
                    <a:pt x="71" y="14"/>
                    <a:pt x="70" y="14"/>
                  </a:cubicBezTo>
                  <a:cubicBezTo>
                    <a:pt x="70" y="13"/>
                    <a:pt x="70" y="13"/>
                    <a:pt x="70" y="13"/>
                  </a:cubicBezTo>
                  <a:cubicBezTo>
                    <a:pt x="69" y="13"/>
                    <a:pt x="69" y="13"/>
                    <a:pt x="69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8" y="12"/>
                    <a:pt x="68" y="12"/>
                    <a:pt x="68" y="11"/>
                  </a:cubicBezTo>
                  <a:cubicBezTo>
                    <a:pt x="68" y="11"/>
                    <a:pt x="67" y="11"/>
                    <a:pt x="67" y="11"/>
                  </a:cubicBezTo>
                  <a:cubicBezTo>
                    <a:pt x="67" y="11"/>
                    <a:pt x="67" y="11"/>
                    <a:pt x="67" y="11"/>
                  </a:cubicBezTo>
                  <a:cubicBezTo>
                    <a:pt x="67" y="11"/>
                    <a:pt x="67" y="11"/>
                    <a:pt x="67" y="11"/>
                  </a:cubicBezTo>
                  <a:cubicBezTo>
                    <a:pt x="67" y="11"/>
                    <a:pt x="66" y="11"/>
                    <a:pt x="66" y="10"/>
                  </a:cubicBezTo>
                  <a:cubicBezTo>
                    <a:pt x="66" y="10"/>
                    <a:pt x="66" y="10"/>
                    <a:pt x="66" y="10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5" y="10"/>
                    <a:pt x="65" y="9"/>
                    <a:pt x="64" y="9"/>
                  </a:cubicBezTo>
                  <a:cubicBezTo>
                    <a:pt x="64" y="9"/>
                    <a:pt x="64" y="9"/>
                    <a:pt x="64" y="9"/>
                  </a:cubicBezTo>
                  <a:cubicBezTo>
                    <a:pt x="64" y="9"/>
                    <a:pt x="64" y="9"/>
                    <a:pt x="63" y="9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3" y="8"/>
                    <a:pt x="63" y="8"/>
                    <a:pt x="63" y="7"/>
                  </a:cubicBezTo>
                  <a:cubicBezTo>
                    <a:pt x="63" y="7"/>
                    <a:pt x="62" y="6"/>
                    <a:pt x="62" y="6"/>
                  </a:cubicBezTo>
                  <a:cubicBezTo>
                    <a:pt x="62" y="5"/>
                    <a:pt x="61" y="5"/>
                    <a:pt x="61" y="4"/>
                  </a:cubicBezTo>
                  <a:cubicBezTo>
                    <a:pt x="61" y="4"/>
                    <a:pt x="60" y="4"/>
                    <a:pt x="60" y="4"/>
                  </a:cubicBezTo>
                  <a:cubicBezTo>
                    <a:pt x="60" y="4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2"/>
                  </a:cubicBezTo>
                  <a:cubicBezTo>
                    <a:pt x="60" y="2"/>
                    <a:pt x="60" y="2"/>
                    <a:pt x="59" y="2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9" y="2"/>
                    <a:pt x="59" y="1"/>
                    <a:pt x="59" y="1"/>
                  </a:cubicBezTo>
                  <a:cubicBezTo>
                    <a:pt x="58" y="1"/>
                    <a:pt x="58" y="1"/>
                    <a:pt x="58" y="1"/>
                  </a:cubicBezTo>
                  <a:cubicBezTo>
                    <a:pt x="58" y="1"/>
                    <a:pt x="58" y="1"/>
                    <a:pt x="58" y="1"/>
                  </a:cubicBezTo>
                  <a:cubicBezTo>
                    <a:pt x="58" y="1"/>
                    <a:pt x="58" y="1"/>
                    <a:pt x="57" y="1"/>
                  </a:cubicBezTo>
                  <a:cubicBezTo>
                    <a:pt x="57" y="1"/>
                    <a:pt x="57" y="1"/>
                    <a:pt x="57" y="1"/>
                  </a:cubicBezTo>
                  <a:cubicBezTo>
                    <a:pt x="57" y="1"/>
                    <a:pt x="57" y="0"/>
                    <a:pt x="56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6" y="0"/>
                    <a:pt x="55" y="0"/>
                    <a:pt x="55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5" y="0"/>
                    <a:pt x="54" y="0"/>
                    <a:pt x="54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4" y="0"/>
                    <a:pt x="54" y="0"/>
                    <a:pt x="5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1"/>
                    <a:pt x="53" y="1"/>
                    <a:pt x="53" y="1"/>
                  </a:cubicBezTo>
                  <a:cubicBezTo>
                    <a:pt x="53" y="2"/>
                    <a:pt x="54" y="2"/>
                    <a:pt x="54" y="2"/>
                  </a:cubicBezTo>
                  <a:cubicBezTo>
                    <a:pt x="54" y="3"/>
                    <a:pt x="55" y="3"/>
                    <a:pt x="55" y="3"/>
                  </a:cubicBezTo>
                  <a:cubicBezTo>
                    <a:pt x="55" y="3"/>
                    <a:pt x="56" y="3"/>
                    <a:pt x="56" y="3"/>
                  </a:cubicBezTo>
                  <a:cubicBezTo>
                    <a:pt x="56" y="3"/>
                    <a:pt x="57" y="2"/>
                    <a:pt x="57" y="3"/>
                  </a:cubicBezTo>
                  <a:cubicBezTo>
                    <a:pt x="57" y="3"/>
                    <a:pt x="57" y="3"/>
                    <a:pt x="57" y="3"/>
                  </a:cubicBezTo>
                  <a:cubicBezTo>
                    <a:pt x="57" y="3"/>
                    <a:pt x="57" y="3"/>
                    <a:pt x="57" y="4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8" y="5"/>
                    <a:pt x="59" y="5"/>
                    <a:pt x="59" y="5"/>
                  </a:cubicBezTo>
                  <a:cubicBezTo>
                    <a:pt x="59" y="5"/>
                    <a:pt x="59" y="6"/>
                    <a:pt x="59" y="6"/>
                  </a:cubicBezTo>
                  <a:cubicBezTo>
                    <a:pt x="59" y="6"/>
                    <a:pt x="58" y="6"/>
                    <a:pt x="58" y="6"/>
                  </a:cubicBezTo>
                  <a:cubicBezTo>
                    <a:pt x="58" y="6"/>
                    <a:pt x="58" y="6"/>
                    <a:pt x="58" y="6"/>
                  </a:cubicBezTo>
                  <a:cubicBezTo>
                    <a:pt x="58" y="6"/>
                    <a:pt x="58" y="6"/>
                    <a:pt x="57" y="6"/>
                  </a:cubicBezTo>
                  <a:cubicBezTo>
                    <a:pt x="57" y="5"/>
                    <a:pt x="57" y="5"/>
                    <a:pt x="57" y="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549" name="Freeform 553"/>
            <p:cNvSpPr>
              <a:spLocks/>
            </p:cNvSpPr>
            <p:nvPr/>
          </p:nvSpPr>
          <p:spPr bwMode="auto">
            <a:xfrm>
              <a:off x="7693026" y="2981326"/>
              <a:ext cx="150813" cy="142875"/>
            </a:xfrm>
            <a:custGeom>
              <a:avLst/>
              <a:gdLst>
                <a:gd name="T0" fmla="*/ 50 w 52"/>
                <a:gd name="T1" fmla="*/ 28 h 49"/>
                <a:gd name="T2" fmla="*/ 50 w 52"/>
                <a:gd name="T3" fmla="*/ 27 h 49"/>
                <a:gd name="T4" fmla="*/ 43 w 52"/>
                <a:gd name="T5" fmla="*/ 23 h 49"/>
                <a:gd name="T6" fmla="*/ 40 w 52"/>
                <a:gd name="T7" fmla="*/ 16 h 49"/>
                <a:gd name="T8" fmla="*/ 33 w 52"/>
                <a:gd name="T9" fmla="*/ 19 h 49"/>
                <a:gd name="T10" fmla="*/ 27 w 52"/>
                <a:gd name="T11" fmla="*/ 16 h 49"/>
                <a:gd name="T12" fmla="*/ 12 w 52"/>
                <a:gd name="T13" fmla="*/ 9 h 49"/>
                <a:gd name="T14" fmla="*/ 1 w 52"/>
                <a:gd name="T15" fmla="*/ 5 h 49"/>
                <a:gd name="T16" fmla="*/ 3 w 52"/>
                <a:gd name="T17" fmla="*/ 8 h 49"/>
                <a:gd name="T18" fmla="*/ 3 w 52"/>
                <a:gd name="T19" fmla="*/ 8 h 49"/>
                <a:gd name="T20" fmla="*/ 7 w 52"/>
                <a:gd name="T21" fmla="*/ 14 h 49"/>
                <a:gd name="T22" fmla="*/ 9 w 52"/>
                <a:gd name="T23" fmla="*/ 16 h 49"/>
                <a:gd name="T24" fmla="*/ 9 w 52"/>
                <a:gd name="T25" fmla="*/ 16 h 49"/>
                <a:gd name="T26" fmla="*/ 10 w 52"/>
                <a:gd name="T27" fmla="*/ 19 h 49"/>
                <a:gd name="T28" fmla="*/ 9 w 52"/>
                <a:gd name="T29" fmla="*/ 21 h 49"/>
                <a:gd name="T30" fmla="*/ 9 w 52"/>
                <a:gd name="T31" fmla="*/ 21 h 49"/>
                <a:gd name="T32" fmla="*/ 8 w 52"/>
                <a:gd name="T33" fmla="*/ 21 h 49"/>
                <a:gd name="T34" fmla="*/ 12 w 52"/>
                <a:gd name="T35" fmla="*/ 26 h 49"/>
                <a:gd name="T36" fmla="*/ 12 w 52"/>
                <a:gd name="T37" fmla="*/ 29 h 49"/>
                <a:gd name="T38" fmla="*/ 3 w 52"/>
                <a:gd name="T39" fmla="*/ 27 h 49"/>
                <a:gd name="T40" fmla="*/ 3 w 52"/>
                <a:gd name="T41" fmla="*/ 27 h 49"/>
                <a:gd name="T42" fmla="*/ 6 w 52"/>
                <a:gd name="T43" fmla="*/ 31 h 49"/>
                <a:gd name="T44" fmla="*/ 5 w 52"/>
                <a:gd name="T45" fmla="*/ 37 h 49"/>
                <a:gd name="T46" fmla="*/ 6 w 52"/>
                <a:gd name="T47" fmla="*/ 39 h 49"/>
                <a:gd name="T48" fmla="*/ 7 w 52"/>
                <a:gd name="T49" fmla="*/ 40 h 49"/>
                <a:gd name="T50" fmla="*/ 11 w 52"/>
                <a:gd name="T51" fmla="*/ 44 h 49"/>
                <a:gd name="T52" fmla="*/ 11 w 52"/>
                <a:gd name="T53" fmla="*/ 44 h 49"/>
                <a:gd name="T54" fmla="*/ 12 w 52"/>
                <a:gd name="T55" fmla="*/ 46 h 49"/>
                <a:gd name="T56" fmla="*/ 14 w 52"/>
                <a:gd name="T57" fmla="*/ 48 h 49"/>
                <a:gd name="T58" fmla="*/ 19 w 52"/>
                <a:gd name="T59" fmla="*/ 44 h 49"/>
                <a:gd name="T60" fmla="*/ 13 w 52"/>
                <a:gd name="T61" fmla="*/ 40 h 49"/>
                <a:gd name="T62" fmla="*/ 12 w 52"/>
                <a:gd name="T63" fmla="*/ 36 h 49"/>
                <a:gd name="T64" fmla="*/ 12 w 52"/>
                <a:gd name="T65" fmla="*/ 36 h 49"/>
                <a:gd name="T66" fmla="*/ 19 w 52"/>
                <a:gd name="T67" fmla="*/ 35 h 49"/>
                <a:gd name="T68" fmla="*/ 20 w 52"/>
                <a:gd name="T69" fmla="*/ 35 h 49"/>
                <a:gd name="T70" fmla="*/ 21 w 52"/>
                <a:gd name="T71" fmla="*/ 36 h 49"/>
                <a:gd name="T72" fmla="*/ 24 w 52"/>
                <a:gd name="T73" fmla="*/ 37 h 49"/>
                <a:gd name="T74" fmla="*/ 24 w 52"/>
                <a:gd name="T75" fmla="*/ 38 h 49"/>
                <a:gd name="T76" fmla="*/ 38 w 52"/>
                <a:gd name="T77" fmla="*/ 42 h 49"/>
                <a:gd name="T78" fmla="*/ 37 w 52"/>
                <a:gd name="T79" fmla="*/ 33 h 49"/>
                <a:gd name="T80" fmla="*/ 38 w 52"/>
                <a:gd name="T81" fmla="*/ 32 h 49"/>
                <a:gd name="T82" fmla="*/ 47 w 52"/>
                <a:gd name="T83" fmla="*/ 30 h 49"/>
                <a:gd name="T84" fmla="*/ 50 w 52"/>
                <a:gd name="T85" fmla="*/ 2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2" h="49">
                  <a:moveTo>
                    <a:pt x="50" y="29"/>
                  </a:moveTo>
                  <a:cubicBezTo>
                    <a:pt x="50" y="29"/>
                    <a:pt x="50" y="28"/>
                    <a:pt x="50" y="28"/>
                  </a:cubicBezTo>
                  <a:cubicBezTo>
                    <a:pt x="50" y="28"/>
                    <a:pt x="51" y="28"/>
                    <a:pt x="51" y="27"/>
                  </a:cubicBezTo>
                  <a:cubicBezTo>
                    <a:pt x="52" y="27"/>
                    <a:pt x="50" y="26"/>
                    <a:pt x="50" y="27"/>
                  </a:cubicBezTo>
                  <a:cubicBezTo>
                    <a:pt x="49" y="27"/>
                    <a:pt x="49" y="27"/>
                    <a:pt x="49" y="27"/>
                  </a:cubicBezTo>
                  <a:cubicBezTo>
                    <a:pt x="47" y="29"/>
                    <a:pt x="44" y="24"/>
                    <a:pt x="43" y="23"/>
                  </a:cubicBezTo>
                  <a:cubicBezTo>
                    <a:pt x="42" y="21"/>
                    <a:pt x="41" y="20"/>
                    <a:pt x="41" y="18"/>
                  </a:cubicBezTo>
                  <a:cubicBezTo>
                    <a:pt x="41" y="17"/>
                    <a:pt x="40" y="15"/>
                    <a:pt x="40" y="16"/>
                  </a:cubicBezTo>
                  <a:cubicBezTo>
                    <a:pt x="39" y="17"/>
                    <a:pt x="39" y="20"/>
                    <a:pt x="37" y="20"/>
                  </a:cubicBezTo>
                  <a:cubicBezTo>
                    <a:pt x="36" y="20"/>
                    <a:pt x="34" y="20"/>
                    <a:pt x="33" y="19"/>
                  </a:cubicBezTo>
                  <a:cubicBezTo>
                    <a:pt x="32" y="17"/>
                    <a:pt x="31" y="19"/>
                    <a:pt x="30" y="19"/>
                  </a:cubicBezTo>
                  <a:cubicBezTo>
                    <a:pt x="29" y="19"/>
                    <a:pt x="28" y="17"/>
                    <a:pt x="27" y="16"/>
                  </a:cubicBezTo>
                  <a:cubicBezTo>
                    <a:pt x="25" y="15"/>
                    <a:pt x="22" y="15"/>
                    <a:pt x="19" y="14"/>
                  </a:cubicBezTo>
                  <a:cubicBezTo>
                    <a:pt x="17" y="13"/>
                    <a:pt x="14" y="11"/>
                    <a:pt x="12" y="9"/>
                  </a:cubicBezTo>
                  <a:cubicBezTo>
                    <a:pt x="11" y="8"/>
                    <a:pt x="0" y="0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6"/>
                    <a:pt x="2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6" y="9"/>
                    <a:pt x="6" y="11"/>
                    <a:pt x="7" y="13"/>
                  </a:cubicBezTo>
                  <a:cubicBezTo>
                    <a:pt x="7" y="13"/>
                    <a:pt x="7" y="14"/>
                    <a:pt x="7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8" y="15"/>
                    <a:pt x="8" y="15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7"/>
                    <a:pt x="9" y="18"/>
                    <a:pt x="10" y="18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9"/>
                    <a:pt x="10" y="21"/>
                    <a:pt x="9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1"/>
                    <a:pt x="9" y="21"/>
                    <a:pt x="8" y="21"/>
                  </a:cubicBezTo>
                  <a:cubicBezTo>
                    <a:pt x="8" y="23"/>
                    <a:pt x="11" y="25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3" y="27"/>
                    <a:pt x="13" y="28"/>
                    <a:pt x="12" y="29"/>
                  </a:cubicBezTo>
                  <a:cubicBezTo>
                    <a:pt x="10" y="29"/>
                    <a:pt x="8" y="28"/>
                    <a:pt x="7" y="28"/>
                  </a:cubicBezTo>
                  <a:cubicBezTo>
                    <a:pt x="6" y="27"/>
                    <a:pt x="4" y="25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4" y="27"/>
                  </a:cubicBezTo>
                  <a:cubicBezTo>
                    <a:pt x="4" y="28"/>
                    <a:pt x="6" y="30"/>
                    <a:pt x="6" y="31"/>
                  </a:cubicBezTo>
                  <a:cubicBezTo>
                    <a:pt x="5" y="31"/>
                    <a:pt x="5" y="33"/>
                    <a:pt x="4" y="33"/>
                  </a:cubicBezTo>
                  <a:cubicBezTo>
                    <a:pt x="2" y="33"/>
                    <a:pt x="5" y="36"/>
                    <a:pt x="5" y="37"/>
                  </a:cubicBezTo>
                  <a:cubicBezTo>
                    <a:pt x="5" y="38"/>
                    <a:pt x="5" y="38"/>
                    <a:pt x="6" y="39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6" y="39"/>
                    <a:pt x="6" y="39"/>
                    <a:pt x="6" y="40"/>
                  </a:cubicBezTo>
                  <a:cubicBezTo>
                    <a:pt x="6" y="39"/>
                    <a:pt x="7" y="39"/>
                    <a:pt x="7" y="40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8" y="41"/>
                    <a:pt x="10" y="42"/>
                    <a:pt x="11" y="44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1" y="45"/>
                    <a:pt x="11" y="45"/>
                    <a:pt x="11" y="46"/>
                  </a:cubicBezTo>
                  <a:cubicBezTo>
                    <a:pt x="11" y="46"/>
                    <a:pt x="11" y="46"/>
                    <a:pt x="12" y="46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2" y="47"/>
                    <a:pt x="13" y="49"/>
                    <a:pt x="14" y="48"/>
                  </a:cubicBezTo>
                  <a:cubicBezTo>
                    <a:pt x="15" y="48"/>
                    <a:pt x="15" y="47"/>
                    <a:pt x="15" y="45"/>
                  </a:cubicBezTo>
                  <a:cubicBezTo>
                    <a:pt x="15" y="43"/>
                    <a:pt x="18" y="45"/>
                    <a:pt x="19" y="44"/>
                  </a:cubicBezTo>
                  <a:cubicBezTo>
                    <a:pt x="20" y="42"/>
                    <a:pt x="17" y="41"/>
                    <a:pt x="16" y="41"/>
                  </a:cubicBezTo>
                  <a:cubicBezTo>
                    <a:pt x="15" y="41"/>
                    <a:pt x="14" y="40"/>
                    <a:pt x="13" y="40"/>
                  </a:cubicBezTo>
                  <a:cubicBezTo>
                    <a:pt x="12" y="39"/>
                    <a:pt x="11" y="39"/>
                    <a:pt x="10" y="39"/>
                  </a:cubicBezTo>
                  <a:cubicBezTo>
                    <a:pt x="8" y="37"/>
                    <a:pt x="9" y="34"/>
                    <a:pt x="12" y="36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3" y="37"/>
                    <a:pt x="15" y="38"/>
                    <a:pt x="17" y="37"/>
                  </a:cubicBezTo>
                  <a:cubicBezTo>
                    <a:pt x="17" y="36"/>
                    <a:pt x="18" y="34"/>
                    <a:pt x="19" y="35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20" y="35"/>
                    <a:pt x="21" y="36"/>
                    <a:pt x="21" y="36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2" y="36"/>
                    <a:pt x="23" y="37"/>
                    <a:pt x="24" y="37"/>
                  </a:cubicBezTo>
                  <a:cubicBezTo>
                    <a:pt x="24" y="37"/>
                    <a:pt x="24" y="37"/>
                    <a:pt x="24" y="38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6" y="38"/>
                    <a:pt x="29" y="40"/>
                    <a:pt x="32" y="39"/>
                  </a:cubicBezTo>
                  <a:cubicBezTo>
                    <a:pt x="34" y="39"/>
                    <a:pt x="37" y="43"/>
                    <a:pt x="38" y="42"/>
                  </a:cubicBezTo>
                  <a:cubicBezTo>
                    <a:pt x="39" y="40"/>
                    <a:pt x="36" y="37"/>
                    <a:pt x="36" y="36"/>
                  </a:cubicBezTo>
                  <a:cubicBezTo>
                    <a:pt x="37" y="35"/>
                    <a:pt x="37" y="34"/>
                    <a:pt x="37" y="33"/>
                  </a:cubicBezTo>
                  <a:cubicBezTo>
                    <a:pt x="38" y="33"/>
                    <a:pt x="38" y="33"/>
                    <a:pt x="38" y="33"/>
                  </a:cubicBezTo>
                  <a:cubicBezTo>
                    <a:pt x="38" y="33"/>
                    <a:pt x="38" y="32"/>
                    <a:pt x="38" y="32"/>
                  </a:cubicBezTo>
                  <a:cubicBezTo>
                    <a:pt x="39" y="31"/>
                    <a:pt x="44" y="31"/>
                    <a:pt x="45" y="31"/>
                  </a:cubicBezTo>
                  <a:cubicBezTo>
                    <a:pt x="46" y="31"/>
                    <a:pt x="46" y="30"/>
                    <a:pt x="47" y="30"/>
                  </a:cubicBezTo>
                  <a:cubicBezTo>
                    <a:pt x="48" y="30"/>
                    <a:pt x="50" y="30"/>
                    <a:pt x="50" y="29"/>
                  </a:cubicBezTo>
                  <a:cubicBezTo>
                    <a:pt x="50" y="29"/>
                    <a:pt x="50" y="29"/>
                    <a:pt x="50" y="29"/>
                  </a:cubicBezTo>
                  <a:cubicBezTo>
                    <a:pt x="50" y="29"/>
                    <a:pt x="50" y="29"/>
                    <a:pt x="50" y="2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550" name="Freeform 554"/>
            <p:cNvSpPr>
              <a:spLocks/>
            </p:cNvSpPr>
            <p:nvPr/>
          </p:nvSpPr>
          <p:spPr bwMode="auto">
            <a:xfrm>
              <a:off x="7683501" y="2995614"/>
              <a:ext cx="9525" cy="11113"/>
            </a:xfrm>
            <a:custGeom>
              <a:avLst/>
              <a:gdLst>
                <a:gd name="T0" fmla="*/ 3 w 3"/>
                <a:gd name="T1" fmla="*/ 1 h 4"/>
                <a:gd name="T2" fmla="*/ 2 w 3"/>
                <a:gd name="T3" fmla="*/ 1 h 4"/>
                <a:gd name="T4" fmla="*/ 2 w 3"/>
                <a:gd name="T5" fmla="*/ 2 h 4"/>
                <a:gd name="T6" fmla="*/ 3 w 3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3" y="1"/>
                  </a:moveTo>
                  <a:cubicBezTo>
                    <a:pt x="3" y="1"/>
                    <a:pt x="2" y="1"/>
                    <a:pt x="2" y="1"/>
                  </a:cubicBezTo>
                  <a:cubicBezTo>
                    <a:pt x="1" y="0"/>
                    <a:pt x="0" y="2"/>
                    <a:pt x="2" y="2"/>
                  </a:cubicBezTo>
                  <a:cubicBezTo>
                    <a:pt x="2" y="4"/>
                    <a:pt x="3" y="2"/>
                    <a:pt x="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551" name="Freeform 555"/>
            <p:cNvSpPr>
              <a:spLocks/>
            </p:cNvSpPr>
            <p:nvPr/>
          </p:nvSpPr>
          <p:spPr bwMode="auto">
            <a:xfrm>
              <a:off x="7643813" y="3344864"/>
              <a:ext cx="63500" cy="52388"/>
            </a:xfrm>
            <a:custGeom>
              <a:avLst/>
              <a:gdLst>
                <a:gd name="T0" fmla="*/ 15 w 22"/>
                <a:gd name="T1" fmla="*/ 0 h 18"/>
                <a:gd name="T2" fmla="*/ 14 w 22"/>
                <a:gd name="T3" fmla="*/ 0 h 18"/>
                <a:gd name="T4" fmla="*/ 12 w 22"/>
                <a:gd name="T5" fmla="*/ 0 h 18"/>
                <a:gd name="T6" fmla="*/ 12 w 22"/>
                <a:gd name="T7" fmla="*/ 0 h 18"/>
                <a:gd name="T8" fmla="*/ 12 w 22"/>
                <a:gd name="T9" fmla="*/ 1 h 18"/>
                <a:gd name="T10" fmla="*/ 11 w 22"/>
                <a:gd name="T11" fmla="*/ 1 h 18"/>
                <a:gd name="T12" fmla="*/ 10 w 22"/>
                <a:gd name="T13" fmla="*/ 2 h 18"/>
                <a:gd name="T14" fmla="*/ 11 w 22"/>
                <a:gd name="T15" fmla="*/ 3 h 18"/>
                <a:gd name="T16" fmla="*/ 10 w 22"/>
                <a:gd name="T17" fmla="*/ 4 h 18"/>
                <a:gd name="T18" fmla="*/ 10 w 22"/>
                <a:gd name="T19" fmla="*/ 4 h 18"/>
                <a:gd name="T20" fmla="*/ 8 w 22"/>
                <a:gd name="T21" fmla="*/ 5 h 18"/>
                <a:gd name="T22" fmla="*/ 7 w 22"/>
                <a:gd name="T23" fmla="*/ 5 h 18"/>
                <a:gd name="T24" fmla="*/ 6 w 22"/>
                <a:gd name="T25" fmla="*/ 4 h 18"/>
                <a:gd name="T26" fmla="*/ 5 w 22"/>
                <a:gd name="T27" fmla="*/ 3 h 18"/>
                <a:gd name="T28" fmla="*/ 4 w 22"/>
                <a:gd name="T29" fmla="*/ 4 h 18"/>
                <a:gd name="T30" fmla="*/ 3 w 22"/>
                <a:gd name="T31" fmla="*/ 5 h 18"/>
                <a:gd name="T32" fmla="*/ 3 w 22"/>
                <a:gd name="T33" fmla="*/ 6 h 18"/>
                <a:gd name="T34" fmla="*/ 3 w 22"/>
                <a:gd name="T35" fmla="*/ 8 h 18"/>
                <a:gd name="T36" fmla="*/ 3 w 22"/>
                <a:gd name="T37" fmla="*/ 9 h 18"/>
                <a:gd name="T38" fmla="*/ 1 w 22"/>
                <a:gd name="T39" fmla="*/ 9 h 18"/>
                <a:gd name="T40" fmla="*/ 1 w 22"/>
                <a:gd name="T41" fmla="*/ 10 h 18"/>
                <a:gd name="T42" fmla="*/ 1 w 22"/>
                <a:gd name="T43" fmla="*/ 11 h 18"/>
                <a:gd name="T44" fmla="*/ 2 w 22"/>
                <a:gd name="T45" fmla="*/ 11 h 18"/>
                <a:gd name="T46" fmla="*/ 3 w 22"/>
                <a:gd name="T47" fmla="*/ 11 h 18"/>
                <a:gd name="T48" fmla="*/ 3 w 22"/>
                <a:gd name="T49" fmla="*/ 12 h 18"/>
                <a:gd name="T50" fmla="*/ 4 w 22"/>
                <a:gd name="T51" fmla="*/ 12 h 18"/>
                <a:gd name="T52" fmla="*/ 5 w 22"/>
                <a:gd name="T53" fmla="*/ 13 h 18"/>
                <a:gd name="T54" fmla="*/ 5 w 22"/>
                <a:gd name="T55" fmla="*/ 15 h 18"/>
                <a:gd name="T56" fmla="*/ 6 w 22"/>
                <a:gd name="T57" fmla="*/ 16 h 18"/>
                <a:gd name="T58" fmla="*/ 7 w 22"/>
                <a:gd name="T59" fmla="*/ 16 h 18"/>
                <a:gd name="T60" fmla="*/ 9 w 22"/>
                <a:gd name="T61" fmla="*/ 18 h 18"/>
                <a:gd name="T62" fmla="*/ 10 w 22"/>
                <a:gd name="T63" fmla="*/ 18 h 18"/>
                <a:gd name="T64" fmla="*/ 11 w 22"/>
                <a:gd name="T65" fmla="*/ 18 h 18"/>
                <a:gd name="T66" fmla="*/ 10 w 22"/>
                <a:gd name="T67" fmla="*/ 17 h 18"/>
                <a:gd name="T68" fmla="*/ 10 w 22"/>
                <a:gd name="T69" fmla="*/ 16 h 18"/>
                <a:gd name="T70" fmla="*/ 10 w 22"/>
                <a:gd name="T71" fmla="*/ 15 h 18"/>
                <a:gd name="T72" fmla="*/ 11 w 22"/>
                <a:gd name="T73" fmla="*/ 14 h 18"/>
                <a:gd name="T74" fmla="*/ 11 w 22"/>
                <a:gd name="T75" fmla="*/ 12 h 18"/>
                <a:gd name="T76" fmla="*/ 12 w 22"/>
                <a:gd name="T77" fmla="*/ 11 h 18"/>
                <a:gd name="T78" fmla="*/ 13 w 22"/>
                <a:gd name="T79" fmla="*/ 10 h 18"/>
                <a:gd name="T80" fmla="*/ 13 w 22"/>
                <a:gd name="T81" fmla="*/ 10 h 18"/>
                <a:gd name="T82" fmla="*/ 14 w 22"/>
                <a:gd name="T83" fmla="*/ 10 h 18"/>
                <a:gd name="T84" fmla="*/ 16 w 22"/>
                <a:gd name="T85" fmla="*/ 10 h 18"/>
                <a:gd name="T86" fmla="*/ 17 w 22"/>
                <a:gd name="T87" fmla="*/ 11 h 18"/>
                <a:gd name="T88" fmla="*/ 18 w 22"/>
                <a:gd name="T89" fmla="*/ 11 h 18"/>
                <a:gd name="T90" fmla="*/ 19 w 22"/>
                <a:gd name="T91" fmla="*/ 12 h 18"/>
                <a:gd name="T92" fmla="*/ 19 w 22"/>
                <a:gd name="T93" fmla="*/ 10 h 18"/>
                <a:gd name="T94" fmla="*/ 20 w 22"/>
                <a:gd name="T95" fmla="*/ 8 h 18"/>
                <a:gd name="T96" fmla="*/ 21 w 22"/>
                <a:gd name="T97" fmla="*/ 7 h 18"/>
                <a:gd name="T98" fmla="*/ 21 w 22"/>
                <a:gd name="T99" fmla="*/ 7 h 18"/>
                <a:gd name="T100" fmla="*/ 21 w 22"/>
                <a:gd name="T101" fmla="*/ 5 h 18"/>
                <a:gd name="T102" fmla="*/ 20 w 22"/>
                <a:gd name="T103" fmla="*/ 4 h 18"/>
                <a:gd name="T104" fmla="*/ 20 w 22"/>
                <a:gd name="T105" fmla="*/ 4 h 18"/>
                <a:gd name="T106" fmla="*/ 18 w 22"/>
                <a:gd name="T107" fmla="*/ 1 h 18"/>
                <a:gd name="T108" fmla="*/ 16 w 22"/>
                <a:gd name="T109" fmla="*/ 1 h 18"/>
                <a:gd name="T110" fmla="*/ 16 w 22"/>
                <a:gd name="T111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2" h="18">
                  <a:moveTo>
                    <a:pt x="15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3" y="0"/>
                    <a:pt x="13" y="0"/>
                  </a:cubicBezTo>
                  <a:cubicBezTo>
                    <a:pt x="13" y="0"/>
                    <a:pt x="13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1" y="2"/>
                    <a:pt x="11" y="3"/>
                  </a:cubicBezTo>
                  <a:cubicBezTo>
                    <a:pt x="11" y="3"/>
                    <a:pt x="11" y="4"/>
                    <a:pt x="11" y="4"/>
                  </a:cubicBezTo>
                  <a:cubicBezTo>
                    <a:pt x="11" y="4"/>
                    <a:pt x="11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6" y="5"/>
                    <a:pt x="6" y="5"/>
                  </a:cubicBezTo>
                  <a:cubicBezTo>
                    <a:pt x="6" y="5"/>
                    <a:pt x="6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5" y="4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7"/>
                    <a:pt x="4" y="8"/>
                    <a:pt x="4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2" y="9"/>
                    <a:pt x="2" y="9"/>
                  </a:cubicBezTo>
                  <a:cubicBezTo>
                    <a:pt x="2" y="9"/>
                    <a:pt x="2" y="9"/>
                    <a:pt x="1" y="9"/>
                  </a:cubicBezTo>
                  <a:cubicBezTo>
                    <a:pt x="1" y="9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0" y="10"/>
                    <a:pt x="0" y="11"/>
                  </a:cubicBezTo>
                  <a:cubicBezTo>
                    <a:pt x="1" y="11"/>
                    <a:pt x="0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4" y="12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6"/>
                    <a:pt x="6" y="16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7"/>
                    <a:pt x="8" y="17"/>
                    <a:pt x="8" y="17"/>
                  </a:cubicBezTo>
                  <a:cubicBezTo>
                    <a:pt x="8" y="17"/>
                    <a:pt x="8" y="17"/>
                    <a:pt x="9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8"/>
                    <a:pt x="9" y="18"/>
                    <a:pt x="10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18"/>
                    <a:pt x="11" y="18"/>
                    <a:pt x="11" y="18"/>
                  </a:cubicBezTo>
                  <a:cubicBezTo>
                    <a:pt x="11" y="18"/>
                    <a:pt x="11" y="17"/>
                    <a:pt x="11" y="17"/>
                  </a:cubicBezTo>
                  <a:cubicBezTo>
                    <a:pt x="11" y="17"/>
                    <a:pt x="11" y="17"/>
                    <a:pt x="10" y="17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6"/>
                    <a:pt x="10" y="16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2" y="12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2" y="10"/>
                    <a:pt x="12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5" y="10"/>
                    <a:pt x="15" y="10"/>
                  </a:cubicBezTo>
                  <a:cubicBezTo>
                    <a:pt x="15" y="10"/>
                    <a:pt x="16" y="10"/>
                    <a:pt x="16" y="10"/>
                  </a:cubicBezTo>
                  <a:cubicBezTo>
                    <a:pt x="16" y="10"/>
                    <a:pt x="16" y="10"/>
                    <a:pt x="17" y="10"/>
                  </a:cubicBezTo>
                  <a:cubicBezTo>
                    <a:pt x="17" y="10"/>
                    <a:pt x="17" y="10"/>
                    <a:pt x="17" y="11"/>
                  </a:cubicBezTo>
                  <a:cubicBezTo>
                    <a:pt x="17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9" y="11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20" y="12"/>
                    <a:pt x="19" y="10"/>
                    <a:pt x="19" y="10"/>
                  </a:cubicBezTo>
                  <a:cubicBezTo>
                    <a:pt x="19" y="10"/>
                    <a:pt x="20" y="9"/>
                    <a:pt x="20" y="9"/>
                  </a:cubicBezTo>
                  <a:cubicBezTo>
                    <a:pt x="20" y="9"/>
                    <a:pt x="20" y="8"/>
                    <a:pt x="20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8"/>
                    <a:pt x="21" y="8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6"/>
                    <a:pt x="22" y="6"/>
                    <a:pt x="22" y="6"/>
                  </a:cubicBezTo>
                  <a:cubicBezTo>
                    <a:pt x="22" y="6"/>
                    <a:pt x="21" y="6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2"/>
                    <a:pt x="19" y="2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7" y="1"/>
                    <a:pt x="17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5" y="0"/>
                    <a:pt x="15" y="0"/>
                    <a:pt x="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552" name="Freeform 556"/>
            <p:cNvSpPr>
              <a:spLocks/>
            </p:cNvSpPr>
            <p:nvPr/>
          </p:nvSpPr>
          <p:spPr bwMode="auto">
            <a:xfrm>
              <a:off x="7578726" y="3360739"/>
              <a:ext cx="66675" cy="92075"/>
            </a:xfrm>
            <a:custGeom>
              <a:avLst/>
              <a:gdLst>
                <a:gd name="T0" fmla="*/ 14 w 23"/>
                <a:gd name="T1" fmla="*/ 3 h 32"/>
                <a:gd name="T2" fmla="*/ 11 w 23"/>
                <a:gd name="T3" fmla="*/ 3 h 32"/>
                <a:gd name="T4" fmla="*/ 9 w 23"/>
                <a:gd name="T5" fmla="*/ 1 h 32"/>
                <a:gd name="T6" fmla="*/ 6 w 23"/>
                <a:gd name="T7" fmla="*/ 0 h 32"/>
                <a:gd name="T8" fmla="*/ 5 w 23"/>
                <a:gd name="T9" fmla="*/ 3 h 32"/>
                <a:gd name="T10" fmla="*/ 3 w 23"/>
                <a:gd name="T11" fmla="*/ 4 h 32"/>
                <a:gd name="T12" fmla="*/ 2 w 23"/>
                <a:gd name="T13" fmla="*/ 5 h 32"/>
                <a:gd name="T14" fmla="*/ 0 w 23"/>
                <a:gd name="T15" fmla="*/ 6 h 32"/>
                <a:gd name="T16" fmla="*/ 1 w 23"/>
                <a:gd name="T17" fmla="*/ 8 h 32"/>
                <a:gd name="T18" fmla="*/ 2 w 23"/>
                <a:gd name="T19" fmla="*/ 9 h 32"/>
                <a:gd name="T20" fmla="*/ 4 w 23"/>
                <a:gd name="T21" fmla="*/ 10 h 32"/>
                <a:gd name="T22" fmla="*/ 3 w 23"/>
                <a:gd name="T23" fmla="*/ 11 h 32"/>
                <a:gd name="T24" fmla="*/ 2 w 23"/>
                <a:gd name="T25" fmla="*/ 12 h 32"/>
                <a:gd name="T26" fmla="*/ 3 w 23"/>
                <a:gd name="T27" fmla="*/ 12 h 32"/>
                <a:gd name="T28" fmla="*/ 3 w 23"/>
                <a:gd name="T29" fmla="*/ 14 h 32"/>
                <a:gd name="T30" fmla="*/ 4 w 23"/>
                <a:gd name="T31" fmla="*/ 14 h 32"/>
                <a:gd name="T32" fmla="*/ 6 w 23"/>
                <a:gd name="T33" fmla="*/ 11 h 32"/>
                <a:gd name="T34" fmla="*/ 5 w 23"/>
                <a:gd name="T35" fmla="*/ 9 h 32"/>
                <a:gd name="T36" fmla="*/ 6 w 23"/>
                <a:gd name="T37" fmla="*/ 8 h 32"/>
                <a:gd name="T38" fmla="*/ 9 w 23"/>
                <a:gd name="T39" fmla="*/ 11 h 32"/>
                <a:gd name="T40" fmla="*/ 11 w 23"/>
                <a:gd name="T41" fmla="*/ 14 h 32"/>
                <a:gd name="T42" fmla="*/ 11 w 23"/>
                <a:gd name="T43" fmla="*/ 16 h 32"/>
                <a:gd name="T44" fmla="*/ 11 w 23"/>
                <a:gd name="T45" fmla="*/ 19 h 32"/>
                <a:gd name="T46" fmla="*/ 10 w 23"/>
                <a:gd name="T47" fmla="*/ 20 h 32"/>
                <a:gd name="T48" fmla="*/ 10 w 23"/>
                <a:gd name="T49" fmla="*/ 23 h 32"/>
                <a:gd name="T50" fmla="*/ 13 w 23"/>
                <a:gd name="T51" fmla="*/ 26 h 32"/>
                <a:gd name="T52" fmla="*/ 13 w 23"/>
                <a:gd name="T53" fmla="*/ 28 h 32"/>
                <a:gd name="T54" fmla="*/ 15 w 23"/>
                <a:gd name="T55" fmla="*/ 29 h 32"/>
                <a:gd name="T56" fmla="*/ 17 w 23"/>
                <a:gd name="T57" fmla="*/ 30 h 32"/>
                <a:gd name="T58" fmla="*/ 17 w 23"/>
                <a:gd name="T59" fmla="*/ 28 h 32"/>
                <a:gd name="T60" fmla="*/ 15 w 23"/>
                <a:gd name="T61" fmla="*/ 26 h 32"/>
                <a:gd name="T62" fmla="*/ 17 w 23"/>
                <a:gd name="T63" fmla="*/ 25 h 32"/>
                <a:gd name="T64" fmla="*/ 17 w 23"/>
                <a:gd name="T65" fmla="*/ 27 h 32"/>
                <a:gd name="T66" fmla="*/ 19 w 23"/>
                <a:gd name="T67" fmla="*/ 29 h 32"/>
                <a:gd name="T68" fmla="*/ 19 w 23"/>
                <a:gd name="T69" fmla="*/ 31 h 32"/>
                <a:gd name="T70" fmla="*/ 20 w 23"/>
                <a:gd name="T71" fmla="*/ 31 h 32"/>
                <a:gd name="T72" fmla="*/ 21 w 23"/>
                <a:gd name="T73" fmla="*/ 29 h 32"/>
                <a:gd name="T74" fmla="*/ 20 w 23"/>
                <a:gd name="T75" fmla="*/ 28 h 32"/>
                <a:gd name="T76" fmla="*/ 22 w 23"/>
                <a:gd name="T77" fmla="*/ 28 h 32"/>
                <a:gd name="T78" fmla="*/ 23 w 23"/>
                <a:gd name="T79" fmla="*/ 25 h 32"/>
                <a:gd name="T80" fmla="*/ 22 w 23"/>
                <a:gd name="T81" fmla="*/ 22 h 32"/>
                <a:gd name="T82" fmla="*/ 22 w 23"/>
                <a:gd name="T83" fmla="*/ 20 h 32"/>
                <a:gd name="T84" fmla="*/ 22 w 23"/>
                <a:gd name="T85" fmla="*/ 16 h 32"/>
                <a:gd name="T86" fmla="*/ 22 w 23"/>
                <a:gd name="T87" fmla="*/ 12 h 32"/>
                <a:gd name="T88" fmla="*/ 22 w 23"/>
                <a:gd name="T89" fmla="*/ 10 h 32"/>
                <a:gd name="T90" fmla="*/ 21 w 23"/>
                <a:gd name="T91" fmla="*/ 8 h 32"/>
                <a:gd name="T92" fmla="*/ 17 w 23"/>
                <a:gd name="T93" fmla="*/ 8 h 32"/>
                <a:gd name="T94" fmla="*/ 18 w 23"/>
                <a:gd name="T95" fmla="*/ 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" h="32">
                  <a:moveTo>
                    <a:pt x="17" y="4"/>
                  </a:moveTo>
                  <a:cubicBezTo>
                    <a:pt x="17" y="3"/>
                    <a:pt x="17" y="3"/>
                    <a:pt x="16" y="3"/>
                  </a:cubicBezTo>
                  <a:cubicBezTo>
                    <a:pt x="16" y="3"/>
                    <a:pt x="16" y="3"/>
                    <a:pt x="15" y="3"/>
                  </a:cubicBezTo>
                  <a:cubicBezTo>
                    <a:pt x="15" y="3"/>
                    <a:pt x="15" y="3"/>
                    <a:pt x="14" y="3"/>
                  </a:cubicBezTo>
                  <a:cubicBezTo>
                    <a:pt x="14" y="3"/>
                    <a:pt x="14" y="3"/>
                    <a:pt x="13" y="4"/>
                  </a:cubicBezTo>
                  <a:cubicBezTo>
                    <a:pt x="13" y="4"/>
                    <a:pt x="13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1"/>
                    <a:pt x="10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0"/>
                    <a:pt x="8" y="0"/>
                  </a:cubicBezTo>
                  <a:cubicBezTo>
                    <a:pt x="8" y="0"/>
                    <a:pt x="7" y="0"/>
                    <a:pt x="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2"/>
                    <a:pt x="6" y="2"/>
                  </a:cubicBezTo>
                  <a:cubicBezTo>
                    <a:pt x="6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4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4" y="4"/>
                    <a:pt x="4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5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0" y="6"/>
                  </a:cubicBezTo>
                  <a:cubicBezTo>
                    <a:pt x="0" y="6"/>
                    <a:pt x="0" y="6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2" y="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3" y="9"/>
                    <a:pt x="3" y="9"/>
                    <a:pt x="3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4" y="10"/>
                    <a:pt x="4" y="10"/>
                  </a:cubicBezTo>
                  <a:cubicBezTo>
                    <a:pt x="4" y="10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3" y="12"/>
                    <a:pt x="3" y="12"/>
                  </a:cubicBezTo>
                  <a:cubicBezTo>
                    <a:pt x="3" y="13"/>
                    <a:pt x="3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4"/>
                    <a:pt x="3" y="13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5"/>
                    <a:pt x="4" y="15"/>
                  </a:cubicBezTo>
                  <a:cubicBezTo>
                    <a:pt x="4" y="15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5" y="14"/>
                    <a:pt x="5" y="14"/>
                  </a:cubicBezTo>
                  <a:cubicBezTo>
                    <a:pt x="5" y="13"/>
                    <a:pt x="5" y="12"/>
                    <a:pt x="5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2"/>
                    <a:pt x="6" y="12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0"/>
                    <a:pt x="6" y="10"/>
                    <a:pt x="5" y="10"/>
                  </a:cubicBezTo>
                  <a:cubicBezTo>
                    <a:pt x="5" y="10"/>
                    <a:pt x="5" y="10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8" y="10"/>
                    <a:pt x="8" y="11"/>
                    <a:pt x="9" y="11"/>
                  </a:cubicBezTo>
                  <a:cubicBezTo>
                    <a:pt x="9" y="11"/>
                    <a:pt x="9" y="11"/>
                    <a:pt x="9" y="12"/>
                  </a:cubicBezTo>
                  <a:cubicBezTo>
                    <a:pt x="9" y="12"/>
                    <a:pt x="9" y="12"/>
                    <a:pt x="10" y="12"/>
                  </a:cubicBezTo>
                  <a:cubicBezTo>
                    <a:pt x="10" y="12"/>
                    <a:pt x="11" y="13"/>
                    <a:pt x="11" y="13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4"/>
                    <a:pt x="11" y="14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6"/>
                    <a:pt x="11" y="16"/>
                  </a:cubicBezTo>
                  <a:cubicBezTo>
                    <a:pt x="11" y="16"/>
                    <a:pt x="11" y="17"/>
                    <a:pt x="11" y="17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0" y="20"/>
                    <a:pt x="11" y="20"/>
                    <a:pt x="10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21"/>
                    <a:pt x="10" y="20"/>
                    <a:pt x="10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1"/>
                    <a:pt x="10" y="22"/>
                    <a:pt x="10" y="22"/>
                  </a:cubicBezTo>
                  <a:cubicBezTo>
                    <a:pt x="10" y="22"/>
                    <a:pt x="10" y="22"/>
                    <a:pt x="10" y="23"/>
                  </a:cubicBezTo>
                  <a:cubicBezTo>
                    <a:pt x="10" y="23"/>
                    <a:pt x="11" y="23"/>
                    <a:pt x="11" y="23"/>
                  </a:cubicBezTo>
                  <a:cubicBezTo>
                    <a:pt x="11" y="23"/>
                    <a:pt x="11" y="23"/>
                    <a:pt x="12" y="24"/>
                  </a:cubicBezTo>
                  <a:cubicBezTo>
                    <a:pt x="12" y="24"/>
                    <a:pt x="12" y="24"/>
                    <a:pt x="13" y="25"/>
                  </a:cubicBezTo>
                  <a:cubicBezTo>
                    <a:pt x="13" y="25"/>
                    <a:pt x="13" y="25"/>
                    <a:pt x="13" y="26"/>
                  </a:cubicBezTo>
                  <a:cubicBezTo>
                    <a:pt x="13" y="26"/>
                    <a:pt x="13" y="26"/>
                    <a:pt x="13" y="27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7"/>
                    <a:pt x="12" y="27"/>
                    <a:pt x="12" y="28"/>
                  </a:cubicBezTo>
                  <a:cubicBezTo>
                    <a:pt x="12" y="28"/>
                    <a:pt x="12" y="28"/>
                    <a:pt x="13" y="28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29"/>
                    <a:pt x="14" y="29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6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29"/>
                    <a:pt x="17" y="29"/>
                  </a:cubicBezTo>
                  <a:cubicBezTo>
                    <a:pt x="17" y="29"/>
                    <a:pt x="17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6" y="28"/>
                    <a:pt x="16" y="28"/>
                    <a:pt x="16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5" y="27"/>
                    <a:pt x="15" y="27"/>
                    <a:pt x="15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6"/>
                    <a:pt x="15" y="25"/>
                    <a:pt x="16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6" y="25"/>
                    <a:pt x="16" y="25"/>
                    <a:pt x="17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26"/>
                    <a:pt x="17" y="27"/>
                    <a:pt x="17" y="27"/>
                  </a:cubicBezTo>
                  <a:cubicBezTo>
                    <a:pt x="17" y="27"/>
                    <a:pt x="17" y="27"/>
                    <a:pt x="18" y="27"/>
                  </a:cubicBezTo>
                  <a:cubicBezTo>
                    <a:pt x="18" y="27"/>
                    <a:pt x="18" y="28"/>
                    <a:pt x="18" y="28"/>
                  </a:cubicBezTo>
                  <a:cubicBezTo>
                    <a:pt x="19" y="28"/>
                    <a:pt x="18" y="28"/>
                    <a:pt x="19" y="28"/>
                  </a:cubicBezTo>
                  <a:cubicBezTo>
                    <a:pt x="19" y="28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30"/>
                    <a:pt x="19" y="30"/>
                    <a:pt x="19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20" y="32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1" y="31"/>
                    <a:pt x="21" y="31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0"/>
                    <a:pt x="21" y="30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9"/>
                    <a:pt x="21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0" y="28"/>
                  </a:cubicBezTo>
                  <a:cubicBezTo>
                    <a:pt x="20" y="27"/>
                    <a:pt x="20" y="27"/>
                    <a:pt x="21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21" y="28"/>
                    <a:pt x="21" y="28"/>
                  </a:cubicBezTo>
                  <a:cubicBezTo>
                    <a:pt x="21" y="28"/>
                    <a:pt x="22" y="28"/>
                    <a:pt x="22" y="28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2" y="28"/>
                    <a:pt x="22" y="28"/>
                    <a:pt x="23" y="28"/>
                  </a:cubicBezTo>
                  <a:cubicBezTo>
                    <a:pt x="23" y="27"/>
                    <a:pt x="23" y="27"/>
                    <a:pt x="23" y="26"/>
                  </a:cubicBezTo>
                  <a:cubicBezTo>
                    <a:pt x="23" y="26"/>
                    <a:pt x="23" y="25"/>
                    <a:pt x="23" y="25"/>
                  </a:cubicBezTo>
                  <a:cubicBezTo>
                    <a:pt x="23" y="25"/>
                    <a:pt x="23" y="24"/>
                    <a:pt x="23" y="24"/>
                  </a:cubicBezTo>
                  <a:cubicBezTo>
                    <a:pt x="23" y="24"/>
                    <a:pt x="23" y="24"/>
                    <a:pt x="23" y="23"/>
                  </a:cubicBezTo>
                  <a:cubicBezTo>
                    <a:pt x="23" y="23"/>
                    <a:pt x="22" y="23"/>
                    <a:pt x="22" y="23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0"/>
                  </a:cubicBezTo>
                  <a:cubicBezTo>
                    <a:pt x="22" y="20"/>
                    <a:pt x="22" y="19"/>
                    <a:pt x="22" y="19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8"/>
                    <a:pt x="22" y="17"/>
                    <a:pt x="22" y="17"/>
                  </a:cubicBezTo>
                  <a:cubicBezTo>
                    <a:pt x="22" y="17"/>
                    <a:pt x="22" y="17"/>
                    <a:pt x="22" y="16"/>
                  </a:cubicBezTo>
                  <a:cubicBezTo>
                    <a:pt x="22" y="16"/>
                    <a:pt x="22" y="15"/>
                    <a:pt x="22" y="15"/>
                  </a:cubicBezTo>
                  <a:cubicBezTo>
                    <a:pt x="22" y="14"/>
                    <a:pt x="22" y="14"/>
                    <a:pt x="22" y="13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2" y="13"/>
                    <a:pt x="22" y="13"/>
                    <a:pt x="22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2" y="11"/>
                    <a:pt x="22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1" y="10"/>
                    <a:pt x="22" y="9"/>
                    <a:pt x="22" y="9"/>
                  </a:cubicBezTo>
                  <a:cubicBezTo>
                    <a:pt x="21" y="9"/>
                    <a:pt x="21" y="9"/>
                    <a:pt x="21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7"/>
                    <a:pt x="19" y="7"/>
                    <a:pt x="19" y="8"/>
                  </a:cubicBezTo>
                  <a:cubicBezTo>
                    <a:pt x="18" y="8"/>
                    <a:pt x="18" y="8"/>
                    <a:pt x="17" y="8"/>
                  </a:cubicBezTo>
                  <a:cubicBezTo>
                    <a:pt x="17" y="8"/>
                    <a:pt x="17" y="8"/>
                    <a:pt x="17" y="7"/>
                  </a:cubicBezTo>
                  <a:cubicBezTo>
                    <a:pt x="17" y="7"/>
                    <a:pt x="17" y="7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8" y="5"/>
                    <a:pt x="18" y="5"/>
                  </a:cubicBezTo>
                  <a:lnTo>
                    <a:pt x="17" y="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553" name="Freeform 557"/>
            <p:cNvSpPr>
              <a:spLocks/>
            </p:cNvSpPr>
            <p:nvPr/>
          </p:nvSpPr>
          <p:spPr bwMode="auto">
            <a:xfrm>
              <a:off x="7553326" y="3333751"/>
              <a:ext cx="4763" cy="14288"/>
            </a:xfrm>
            <a:custGeom>
              <a:avLst/>
              <a:gdLst>
                <a:gd name="T0" fmla="*/ 1 w 2"/>
                <a:gd name="T1" fmla="*/ 1 h 5"/>
                <a:gd name="T2" fmla="*/ 1 w 2"/>
                <a:gd name="T3" fmla="*/ 0 h 5"/>
                <a:gd name="T4" fmla="*/ 1 w 2"/>
                <a:gd name="T5" fmla="*/ 1 h 5"/>
                <a:gd name="T6" fmla="*/ 0 w 2"/>
                <a:gd name="T7" fmla="*/ 1 h 5"/>
                <a:gd name="T8" fmla="*/ 0 w 2"/>
                <a:gd name="T9" fmla="*/ 2 h 5"/>
                <a:gd name="T10" fmla="*/ 0 w 2"/>
                <a:gd name="T11" fmla="*/ 2 h 5"/>
                <a:gd name="T12" fmla="*/ 1 w 2"/>
                <a:gd name="T13" fmla="*/ 3 h 5"/>
                <a:gd name="T14" fmla="*/ 1 w 2"/>
                <a:gd name="T15" fmla="*/ 3 h 5"/>
                <a:gd name="T16" fmla="*/ 0 w 2"/>
                <a:gd name="T17" fmla="*/ 4 h 5"/>
                <a:gd name="T18" fmla="*/ 0 w 2"/>
                <a:gd name="T19" fmla="*/ 5 h 5"/>
                <a:gd name="T20" fmla="*/ 0 w 2"/>
                <a:gd name="T21" fmla="*/ 5 h 5"/>
                <a:gd name="T22" fmla="*/ 1 w 2"/>
                <a:gd name="T23" fmla="*/ 5 h 5"/>
                <a:gd name="T24" fmla="*/ 1 w 2"/>
                <a:gd name="T25" fmla="*/ 5 h 5"/>
                <a:gd name="T26" fmla="*/ 2 w 2"/>
                <a:gd name="T27" fmla="*/ 4 h 5"/>
                <a:gd name="T28" fmla="*/ 2 w 2"/>
                <a:gd name="T29" fmla="*/ 3 h 5"/>
                <a:gd name="T30" fmla="*/ 2 w 2"/>
                <a:gd name="T31" fmla="*/ 3 h 5"/>
                <a:gd name="T32" fmla="*/ 1 w 2"/>
                <a:gd name="T33" fmla="*/ 3 h 5"/>
                <a:gd name="T34" fmla="*/ 1 w 2"/>
                <a:gd name="T35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" h="5">
                  <a:moveTo>
                    <a:pt x="1" y="1"/>
                  </a:move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4"/>
                    <a:pt x="2" y="4"/>
                    <a:pt x="2" y="4"/>
                  </a:cubicBezTo>
                  <a:cubicBezTo>
                    <a:pt x="2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3"/>
                    <a:pt x="1" y="3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554" name="Freeform 558"/>
            <p:cNvSpPr>
              <a:spLocks/>
            </p:cNvSpPr>
            <p:nvPr/>
          </p:nvSpPr>
          <p:spPr bwMode="auto">
            <a:xfrm>
              <a:off x="7570788" y="3360739"/>
              <a:ext cx="4763" cy="4763"/>
            </a:xfrm>
            <a:custGeom>
              <a:avLst/>
              <a:gdLst>
                <a:gd name="T0" fmla="*/ 2 w 2"/>
                <a:gd name="T1" fmla="*/ 1 h 2"/>
                <a:gd name="T2" fmla="*/ 2 w 2"/>
                <a:gd name="T3" fmla="*/ 0 h 2"/>
                <a:gd name="T4" fmla="*/ 1 w 2"/>
                <a:gd name="T5" fmla="*/ 0 h 2"/>
                <a:gd name="T6" fmla="*/ 1 w 2"/>
                <a:gd name="T7" fmla="*/ 0 h 2"/>
                <a:gd name="T8" fmla="*/ 1 w 2"/>
                <a:gd name="T9" fmla="*/ 0 h 2"/>
                <a:gd name="T10" fmla="*/ 1 w 2"/>
                <a:gd name="T11" fmla="*/ 1 h 2"/>
                <a:gd name="T12" fmla="*/ 1 w 2"/>
                <a:gd name="T13" fmla="*/ 1 h 2"/>
                <a:gd name="T14" fmla="*/ 1 w 2"/>
                <a:gd name="T15" fmla="*/ 1 h 2"/>
                <a:gd name="T16" fmla="*/ 1 w 2"/>
                <a:gd name="T17" fmla="*/ 1 h 2"/>
                <a:gd name="T18" fmla="*/ 1 w 2"/>
                <a:gd name="T19" fmla="*/ 2 h 2"/>
                <a:gd name="T20" fmla="*/ 1 w 2"/>
                <a:gd name="T21" fmla="*/ 2 h 2"/>
                <a:gd name="T22" fmla="*/ 2 w 2"/>
                <a:gd name="T23" fmla="*/ 2 h 2"/>
                <a:gd name="T24" fmla="*/ 2 w 2"/>
                <a:gd name="T25" fmla="*/ 2 h 2"/>
                <a:gd name="T26" fmla="*/ 2 w 2"/>
                <a:gd name="T27" fmla="*/ 2 h 2"/>
                <a:gd name="T28" fmla="*/ 2 w 2"/>
                <a:gd name="T2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2" y="1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555" name="Freeform 559"/>
            <p:cNvSpPr>
              <a:spLocks/>
            </p:cNvSpPr>
            <p:nvPr/>
          </p:nvSpPr>
          <p:spPr bwMode="auto">
            <a:xfrm>
              <a:off x="7564438" y="3382964"/>
              <a:ext cx="6350" cy="12700"/>
            </a:xfrm>
            <a:custGeom>
              <a:avLst/>
              <a:gdLst>
                <a:gd name="T0" fmla="*/ 1 w 2"/>
                <a:gd name="T1" fmla="*/ 0 h 4"/>
                <a:gd name="T2" fmla="*/ 1 w 2"/>
                <a:gd name="T3" fmla="*/ 0 h 4"/>
                <a:gd name="T4" fmla="*/ 1 w 2"/>
                <a:gd name="T5" fmla="*/ 0 h 4"/>
                <a:gd name="T6" fmla="*/ 0 w 2"/>
                <a:gd name="T7" fmla="*/ 0 h 4"/>
                <a:gd name="T8" fmla="*/ 0 w 2"/>
                <a:gd name="T9" fmla="*/ 1 h 4"/>
                <a:gd name="T10" fmla="*/ 0 w 2"/>
                <a:gd name="T11" fmla="*/ 2 h 4"/>
                <a:gd name="T12" fmla="*/ 1 w 2"/>
                <a:gd name="T13" fmla="*/ 3 h 4"/>
                <a:gd name="T14" fmla="*/ 1 w 2"/>
                <a:gd name="T15" fmla="*/ 3 h 4"/>
                <a:gd name="T16" fmla="*/ 1 w 2"/>
                <a:gd name="T17" fmla="*/ 3 h 4"/>
                <a:gd name="T18" fmla="*/ 1 w 2"/>
                <a:gd name="T19" fmla="*/ 4 h 4"/>
                <a:gd name="T20" fmla="*/ 2 w 2"/>
                <a:gd name="T21" fmla="*/ 4 h 4"/>
                <a:gd name="T22" fmla="*/ 2 w 2"/>
                <a:gd name="T23" fmla="*/ 3 h 4"/>
                <a:gd name="T24" fmla="*/ 2 w 2"/>
                <a:gd name="T25" fmla="*/ 3 h 4"/>
                <a:gd name="T26" fmla="*/ 2 w 2"/>
                <a:gd name="T27" fmla="*/ 2 h 4"/>
                <a:gd name="T28" fmla="*/ 2 w 2"/>
                <a:gd name="T29" fmla="*/ 2 h 4"/>
                <a:gd name="T30" fmla="*/ 1 w 2"/>
                <a:gd name="T31" fmla="*/ 2 h 4"/>
                <a:gd name="T32" fmla="*/ 1 w 2"/>
                <a:gd name="T33" fmla="*/ 2 h 4"/>
                <a:gd name="T34" fmla="*/ 1 w 2"/>
                <a:gd name="T3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" h="4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2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4"/>
                  </a:cubicBezTo>
                  <a:cubicBezTo>
                    <a:pt x="1" y="4"/>
                    <a:pt x="1" y="4"/>
                    <a:pt x="2" y="4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556" name="Freeform 560"/>
            <p:cNvSpPr>
              <a:spLocks/>
            </p:cNvSpPr>
            <p:nvPr/>
          </p:nvSpPr>
          <p:spPr bwMode="auto">
            <a:xfrm>
              <a:off x="7558088" y="3395664"/>
              <a:ext cx="6350" cy="4763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1 w 2"/>
                <a:gd name="T5" fmla="*/ 0 h 2"/>
                <a:gd name="T6" fmla="*/ 0 w 2"/>
                <a:gd name="T7" fmla="*/ 0 h 2"/>
                <a:gd name="T8" fmla="*/ 0 w 2"/>
                <a:gd name="T9" fmla="*/ 0 h 2"/>
                <a:gd name="T10" fmla="*/ 0 w 2"/>
                <a:gd name="T11" fmla="*/ 1 h 2"/>
                <a:gd name="T12" fmla="*/ 0 w 2"/>
                <a:gd name="T13" fmla="*/ 1 h 2"/>
                <a:gd name="T14" fmla="*/ 0 w 2"/>
                <a:gd name="T15" fmla="*/ 1 h 2"/>
                <a:gd name="T16" fmla="*/ 0 w 2"/>
                <a:gd name="T17" fmla="*/ 1 h 2"/>
                <a:gd name="T18" fmla="*/ 0 w 2"/>
                <a:gd name="T19" fmla="*/ 1 h 2"/>
                <a:gd name="T20" fmla="*/ 0 w 2"/>
                <a:gd name="T21" fmla="*/ 2 h 2"/>
                <a:gd name="T22" fmla="*/ 1 w 2"/>
                <a:gd name="T23" fmla="*/ 2 h 2"/>
                <a:gd name="T24" fmla="*/ 1 w 2"/>
                <a:gd name="T25" fmla="*/ 2 h 2"/>
                <a:gd name="T26" fmla="*/ 1 w 2"/>
                <a:gd name="T27" fmla="*/ 2 h 2"/>
                <a:gd name="T28" fmla="*/ 1 w 2"/>
                <a:gd name="T29" fmla="*/ 2 h 2"/>
                <a:gd name="T30" fmla="*/ 2 w 2"/>
                <a:gd name="T31" fmla="*/ 2 h 2"/>
                <a:gd name="T32" fmla="*/ 2 w 2"/>
                <a:gd name="T33" fmla="*/ 2 h 2"/>
                <a:gd name="T34" fmla="*/ 2 w 2"/>
                <a:gd name="T35" fmla="*/ 1 h 2"/>
                <a:gd name="T36" fmla="*/ 1 w 2"/>
                <a:gd name="T3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557" name="Freeform 561"/>
            <p:cNvSpPr>
              <a:spLocks/>
            </p:cNvSpPr>
            <p:nvPr/>
          </p:nvSpPr>
          <p:spPr bwMode="auto">
            <a:xfrm>
              <a:off x="7596188" y="3403601"/>
              <a:ext cx="9525" cy="11113"/>
            </a:xfrm>
            <a:custGeom>
              <a:avLst/>
              <a:gdLst>
                <a:gd name="T0" fmla="*/ 2 w 3"/>
                <a:gd name="T1" fmla="*/ 0 h 4"/>
                <a:gd name="T2" fmla="*/ 1 w 3"/>
                <a:gd name="T3" fmla="*/ 0 h 4"/>
                <a:gd name="T4" fmla="*/ 1 w 3"/>
                <a:gd name="T5" fmla="*/ 1 h 4"/>
                <a:gd name="T6" fmla="*/ 0 w 3"/>
                <a:gd name="T7" fmla="*/ 1 h 4"/>
                <a:gd name="T8" fmla="*/ 0 w 3"/>
                <a:gd name="T9" fmla="*/ 2 h 4"/>
                <a:gd name="T10" fmla="*/ 0 w 3"/>
                <a:gd name="T11" fmla="*/ 2 h 4"/>
                <a:gd name="T12" fmla="*/ 1 w 3"/>
                <a:gd name="T13" fmla="*/ 3 h 4"/>
                <a:gd name="T14" fmla="*/ 1 w 3"/>
                <a:gd name="T15" fmla="*/ 3 h 4"/>
                <a:gd name="T16" fmla="*/ 1 w 3"/>
                <a:gd name="T17" fmla="*/ 3 h 4"/>
                <a:gd name="T18" fmla="*/ 1 w 3"/>
                <a:gd name="T19" fmla="*/ 4 h 4"/>
                <a:gd name="T20" fmla="*/ 2 w 3"/>
                <a:gd name="T21" fmla="*/ 4 h 4"/>
                <a:gd name="T22" fmla="*/ 2 w 3"/>
                <a:gd name="T23" fmla="*/ 4 h 4"/>
                <a:gd name="T24" fmla="*/ 2 w 3"/>
                <a:gd name="T25" fmla="*/ 4 h 4"/>
                <a:gd name="T26" fmla="*/ 3 w 3"/>
                <a:gd name="T27" fmla="*/ 3 h 4"/>
                <a:gd name="T28" fmla="*/ 3 w 3"/>
                <a:gd name="T29" fmla="*/ 3 h 4"/>
                <a:gd name="T30" fmla="*/ 3 w 3"/>
                <a:gd name="T31" fmla="*/ 3 h 4"/>
                <a:gd name="T32" fmla="*/ 3 w 3"/>
                <a:gd name="T33" fmla="*/ 2 h 4"/>
                <a:gd name="T34" fmla="*/ 3 w 3"/>
                <a:gd name="T35" fmla="*/ 2 h 4"/>
                <a:gd name="T36" fmla="*/ 3 w 3"/>
                <a:gd name="T37" fmla="*/ 2 h 4"/>
                <a:gd name="T38" fmla="*/ 3 w 3"/>
                <a:gd name="T39" fmla="*/ 2 h 4"/>
                <a:gd name="T40" fmla="*/ 3 w 3"/>
                <a:gd name="T41" fmla="*/ 2 h 4"/>
                <a:gd name="T42" fmla="*/ 2 w 3"/>
                <a:gd name="T43" fmla="*/ 1 h 4"/>
                <a:gd name="T44" fmla="*/ 2 w 3"/>
                <a:gd name="T4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2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4"/>
                  </a:cubicBezTo>
                  <a:cubicBezTo>
                    <a:pt x="1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2" y="1"/>
                    <a:pt x="2" y="1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558" name="Freeform 562"/>
            <p:cNvSpPr>
              <a:spLocks/>
            </p:cNvSpPr>
            <p:nvPr/>
          </p:nvSpPr>
          <p:spPr bwMode="auto">
            <a:xfrm>
              <a:off x="7599363" y="3395664"/>
              <a:ext cx="6350" cy="4763"/>
            </a:xfrm>
            <a:custGeom>
              <a:avLst/>
              <a:gdLst>
                <a:gd name="T0" fmla="*/ 1 w 2"/>
                <a:gd name="T1" fmla="*/ 2 h 2"/>
                <a:gd name="T2" fmla="*/ 0 w 2"/>
                <a:gd name="T3" fmla="*/ 2 h 2"/>
                <a:gd name="T4" fmla="*/ 0 w 2"/>
                <a:gd name="T5" fmla="*/ 1 h 2"/>
                <a:gd name="T6" fmla="*/ 0 w 2"/>
                <a:gd name="T7" fmla="*/ 1 h 2"/>
                <a:gd name="T8" fmla="*/ 0 w 2"/>
                <a:gd name="T9" fmla="*/ 1 h 2"/>
                <a:gd name="T10" fmla="*/ 0 w 2"/>
                <a:gd name="T11" fmla="*/ 0 h 2"/>
                <a:gd name="T12" fmla="*/ 1 w 2"/>
                <a:gd name="T13" fmla="*/ 0 h 2"/>
                <a:gd name="T14" fmla="*/ 1 w 2"/>
                <a:gd name="T15" fmla="*/ 0 h 2"/>
                <a:gd name="T16" fmla="*/ 1 w 2"/>
                <a:gd name="T17" fmla="*/ 0 h 2"/>
                <a:gd name="T18" fmla="*/ 1 w 2"/>
                <a:gd name="T19" fmla="*/ 0 h 2"/>
                <a:gd name="T20" fmla="*/ 2 w 2"/>
                <a:gd name="T21" fmla="*/ 1 h 2"/>
                <a:gd name="T22" fmla="*/ 2 w 2"/>
                <a:gd name="T23" fmla="*/ 1 h 2"/>
                <a:gd name="T24" fmla="*/ 2 w 2"/>
                <a:gd name="T25" fmla="*/ 2 h 2"/>
                <a:gd name="T26" fmla="*/ 1 w 2"/>
                <a:gd name="T2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2"/>
                    <a:pt x="2" y="2"/>
                  </a:cubicBezTo>
                  <a:cubicBezTo>
                    <a:pt x="2" y="2"/>
                    <a:pt x="2" y="2"/>
                    <a:pt x="1" y="2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559" name="Freeform 563"/>
            <p:cNvSpPr>
              <a:spLocks/>
            </p:cNvSpPr>
            <p:nvPr/>
          </p:nvSpPr>
          <p:spPr bwMode="auto">
            <a:xfrm>
              <a:off x="7634288" y="3281364"/>
              <a:ext cx="6350" cy="6350"/>
            </a:xfrm>
            <a:custGeom>
              <a:avLst/>
              <a:gdLst>
                <a:gd name="T0" fmla="*/ 1 w 2"/>
                <a:gd name="T1" fmla="*/ 0 h 2"/>
                <a:gd name="T2" fmla="*/ 0 w 2"/>
                <a:gd name="T3" fmla="*/ 0 h 2"/>
                <a:gd name="T4" fmla="*/ 0 w 2"/>
                <a:gd name="T5" fmla="*/ 1 h 2"/>
                <a:gd name="T6" fmla="*/ 0 w 2"/>
                <a:gd name="T7" fmla="*/ 1 h 2"/>
                <a:gd name="T8" fmla="*/ 0 w 2"/>
                <a:gd name="T9" fmla="*/ 1 h 2"/>
                <a:gd name="T10" fmla="*/ 1 w 2"/>
                <a:gd name="T11" fmla="*/ 2 h 2"/>
                <a:gd name="T12" fmla="*/ 1 w 2"/>
                <a:gd name="T13" fmla="*/ 2 h 2"/>
                <a:gd name="T14" fmla="*/ 2 w 2"/>
                <a:gd name="T15" fmla="*/ 2 h 2"/>
                <a:gd name="T16" fmla="*/ 2 w 2"/>
                <a:gd name="T17" fmla="*/ 1 h 2"/>
                <a:gd name="T18" fmla="*/ 2 w 2"/>
                <a:gd name="T19" fmla="*/ 1 h 2"/>
                <a:gd name="T20" fmla="*/ 1 w 2"/>
                <a:gd name="T2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560" name="Freeform 564"/>
            <p:cNvSpPr>
              <a:spLocks/>
            </p:cNvSpPr>
            <p:nvPr/>
          </p:nvSpPr>
          <p:spPr bwMode="auto">
            <a:xfrm>
              <a:off x="7742238" y="3219451"/>
              <a:ext cx="11113" cy="17463"/>
            </a:xfrm>
            <a:custGeom>
              <a:avLst/>
              <a:gdLst>
                <a:gd name="T0" fmla="*/ 2 w 4"/>
                <a:gd name="T1" fmla="*/ 3 h 6"/>
                <a:gd name="T2" fmla="*/ 2 w 4"/>
                <a:gd name="T3" fmla="*/ 2 h 6"/>
                <a:gd name="T4" fmla="*/ 2 w 4"/>
                <a:gd name="T5" fmla="*/ 2 h 6"/>
                <a:gd name="T6" fmla="*/ 1 w 4"/>
                <a:gd name="T7" fmla="*/ 1 h 6"/>
                <a:gd name="T8" fmla="*/ 1 w 4"/>
                <a:gd name="T9" fmla="*/ 0 h 6"/>
                <a:gd name="T10" fmla="*/ 0 w 4"/>
                <a:gd name="T11" fmla="*/ 0 h 6"/>
                <a:gd name="T12" fmla="*/ 0 w 4"/>
                <a:gd name="T13" fmla="*/ 1 h 6"/>
                <a:gd name="T14" fmla="*/ 0 w 4"/>
                <a:gd name="T15" fmla="*/ 2 h 6"/>
                <a:gd name="T16" fmla="*/ 1 w 4"/>
                <a:gd name="T17" fmla="*/ 3 h 6"/>
                <a:gd name="T18" fmla="*/ 1 w 4"/>
                <a:gd name="T19" fmla="*/ 5 h 6"/>
                <a:gd name="T20" fmla="*/ 1 w 4"/>
                <a:gd name="T21" fmla="*/ 6 h 6"/>
                <a:gd name="T22" fmla="*/ 2 w 4"/>
                <a:gd name="T23" fmla="*/ 6 h 6"/>
                <a:gd name="T24" fmla="*/ 2 w 4"/>
                <a:gd name="T25" fmla="*/ 6 h 6"/>
                <a:gd name="T26" fmla="*/ 3 w 4"/>
                <a:gd name="T27" fmla="*/ 5 h 6"/>
                <a:gd name="T28" fmla="*/ 3 w 4"/>
                <a:gd name="T29" fmla="*/ 5 h 6"/>
                <a:gd name="T30" fmla="*/ 4 w 4"/>
                <a:gd name="T31" fmla="*/ 4 h 6"/>
                <a:gd name="T32" fmla="*/ 4 w 4"/>
                <a:gd name="T33" fmla="*/ 3 h 6"/>
                <a:gd name="T34" fmla="*/ 2 w 4"/>
                <a:gd name="T35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" h="6">
                  <a:moveTo>
                    <a:pt x="2" y="3"/>
                  </a:moveTo>
                  <a:cubicBezTo>
                    <a:pt x="2" y="3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1" y="4"/>
                    <a:pt x="1" y="4"/>
                    <a:pt x="1" y="5"/>
                  </a:cubicBezTo>
                  <a:cubicBezTo>
                    <a:pt x="1" y="5"/>
                    <a:pt x="1" y="5"/>
                    <a:pt x="1" y="6"/>
                  </a:cubicBezTo>
                  <a:cubicBezTo>
                    <a:pt x="1" y="6"/>
                    <a:pt x="1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4"/>
                    <a:pt x="4" y="4"/>
                  </a:cubicBezTo>
                  <a:cubicBezTo>
                    <a:pt x="4" y="4"/>
                    <a:pt x="4" y="3"/>
                    <a:pt x="4" y="3"/>
                  </a:cubicBezTo>
                  <a:lnTo>
                    <a:pt x="2" y="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561" name="Freeform 565"/>
            <p:cNvSpPr>
              <a:spLocks/>
            </p:cNvSpPr>
            <p:nvPr/>
          </p:nvSpPr>
          <p:spPr bwMode="auto">
            <a:xfrm>
              <a:off x="7643813" y="3462339"/>
              <a:ext cx="4763" cy="11113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1 h 4"/>
                <a:gd name="T4" fmla="*/ 1 w 2"/>
                <a:gd name="T5" fmla="*/ 3 h 4"/>
                <a:gd name="T6" fmla="*/ 0 w 2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4"/>
                    <a:pt x="1" y="3"/>
                  </a:cubicBezTo>
                  <a:cubicBezTo>
                    <a:pt x="2" y="2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562" name="Freeform 566"/>
            <p:cNvSpPr>
              <a:spLocks/>
            </p:cNvSpPr>
            <p:nvPr/>
          </p:nvSpPr>
          <p:spPr bwMode="auto">
            <a:xfrm>
              <a:off x="7627938" y="3470276"/>
              <a:ext cx="12700" cy="9525"/>
            </a:xfrm>
            <a:custGeom>
              <a:avLst/>
              <a:gdLst>
                <a:gd name="T0" fmla="*/ 3 w 4"/>
                <a:gd name="T1" fmla="*/ 0 h 3"/>
                <a:gd name="T2" fmla="*/ 1 w 4"/>
                <a:gd name="T3" fmla="*/ 1 h 3"/>
                <a:gd name="T4" fmla="*/ 2 w 4"/>
                <a:gd name="T5" fmla="*/ 2 h 3"/>
                <a:gd name="T6" fmla="*/ 4 w 4"/>
                <a:gd name="T7" fmla="*/ 2 h 3"/>
                <a:gd name="T8" fmla="*/ 3 w 4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3" y="0"/>
                  </a:moveTo>
                  <a:cubicBezTo>
                    <a:pt x="2" y="0"/>
                    <a:pt x="1" y="0"/>
                    <a:pt x="1" y="1"/>
                  </a:cubicBezTo>
                  <a:cubicBezTo>
                    <a:pt x="0" y="2"/>
                    <a:pt x="2" y="1"/>
                    <a:pt x="2" y="2"/>
                  </a:cubicBezTo>
                  <a:cubicBezTo>
                    <a:pt x="2" y="3"/>
                    <a:pt x="4" y="2"/>
                    <a:pt x="4" y="2"/>
                  </a:cubicBezTo>
                  <a:cubicBezTo>
                    <a:pt x="4" y="1"/>
                    <a:pt x="3" y="0"/>
                    <a:pt x="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563" name="Freeform 567"/>
            <p:cNvSpPr>
              <a:spLocks/>
            </p:cNvSpPr>
            <p:nvPr/>
          </p:nvSpPr>
          <p:spPr bwMode="auto">
            <a:xfrm>
              <a:off x="7623176" y="3482976"/>
              <a:ext cx="3175" cy="1588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0" y="1"/>
                    <a:pt x="1" y="1"/>
                  </a:cubicBezTo>
                  <a:cubicBezTo>
                    <a:pt x="1" y="1"/>
                    <a:pt x="1" y="1"/>
                    <a:pt x="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564" name="Freeform 568"/>
            <p:cNvSpPr>
              <a:spLocks/>
            </p:cNvSpPr>
            <p:nvPr/>
          </p:nvSpPr>
          <p:spPr bwMode="auto">
            <a:xfrm>
              <a:off x="7623176" y="3487739"/>
              <a:ext cx="3175" cy="3175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0"/>
                    <a:pt x="0" y="0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565" name="Freeform 569"/>
            <p:cNvSpPr>
              <a:spLocks/>
            </p:cNvSpPr>
            <p:nvPr/>
          </p:nvSpPr>
          <p:spPr bwMode="auto">
            <a:xfrm>
              <a:off x="7620001" y="3494089"/>
              <a:ext cx="3175" cy="6350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1 h 2"/>
                <a:gd name="T4" fmla="*/ 0 w 1"/>
                <a:gd name="T5" fmla="*/ 1 h 2"/>
                <a:gd name="T6" fmla="*/ 1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566" name="Freeform 570"/>
            <p:cNvSpPr>
              <a:spLocks/>
            </p:cNvSpPr>
            <p:nvPr/>
          </p:nvSpPr>
          <p:spPr bwMode="auto">
            <a:xfrm>
              <a:off x="7610476" y="3508376"/>
              <a:ext cx="6350" cy="9525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cubicBezTo>
                    <a:pt x="0" y="0"/>
                    <a:pt x="2" y="3"/>
                    <a:pt x="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567" name="Freeform 571"/>
            <p:cNvSpPr>
              <a:spLocks/>
            </p:cNvSpPr>
            <p:nvPr/>
          </p:nvSpPr>
          <p:spPr bwMode="auto">
            <a:xfrm>
              <a:off x="7616826" y="3529014"/>
              <a:ext cx="17463" cy="20638"/>
            </a:xfrm>
            <a:custGeom>
              <a:avLst/>
              <a:gdLst>
                <a:gd name="T0" fmla="*/ 2 w 6"/>
                <a:gd name="T1" fmla="*/ 4 h 7"/>
                <a:gd name="T2" fmla="*/ 2 w 6"/>
                <a:gd name="T3" fmla="*/ 6 h 7"/>
                <a:gd name="T4" fmla="*/ 3 w 6"/>
                <a:gd name="T5" fmla="*/ 6 h 7"/>
                <a:gd name="T6" fmla="*/ 5 w 6"/>
                <a:gd name="T7" fmla="*/ 1 h 7"/>
                <a:gd name="T8" fmla="*/ 2 w 6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">
                  <a:moveTo>
                    <a:pt x="2" y="4"/>
                  </a:moveTo>
                  <a:cubicBezTo>
                    <a:pt x="0" y="5"/>
                    <a:pt x="2" y="7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6"/>
                    <a:pt x="6" y="2"/>
                    <a:pt x="5" y="1"/>
                  </a:cubicBezTo>
                  <a:cubicBezTo>
                    <a:pt x="4" y="0"/>
                    <a:pt x="4" y="3"/>
                    <a:pt x="2" y="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568" name="Freeform 572"/>
            <p:cNvSpPr>
              <a:spLocks/>
            </p:cNvSpPr>
            <p:nvPr/>
          </p:nvSpPr>
          <p:spPr bwMode="auto">
            <a:xfrm>
              <a:off x="7616826" y="3552826"/>
              <a:ext cx="6350" cy="7938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1 w 2"/>
                <a:gd name="T5" fmla="*/ 3 h 3"/>
                <a:gd name="T6" fmla="*/ 1 w 2"/>
                <a:gd name="T7" fmla="*/ 3 h 3"/>
                <a:gd name="T8" fmla="*/ 1 w 2"/>
                <a:gd name="T9" fmla="*/ 0 h 3"/>
                <a:gd name="T10" fmla="*/ 0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1" y="1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569" name="Freeform 573"/>
            <p:cNvSpPr>
              <a:spLocks/>
            </p:cNvSpPr>
            <p:nvPr/>
          </p:nvSpPr>
          <p:spPr bwMode="auto">
            <a:xfrm>
              <a:off x="7637463" y="3538539"/>
              <a:ext cx="6350" cy="4763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1 w 2"/>
                <a:gd name="T5" fmla="*/ 0 h 2"/>
                <a:gd name="T6" fmla="*/ 2 w 2"/>
                <a:gd name="T7" fmla="*/ 1 h 2"/>
                <a:gd name="T8" fmla="*/ 2 w 2"/>
                <a:gd name="T9" fmla="*/ 1 h 2"/>
                <a:gd name="T10" fmla="*/ 2 w 2"/>
                <a:gd name="T11" fmla="*/ 1 h 2"/>
                <a:gd name="T12" fmla="*/ 2 w 2"/>
                <a:gd name="T13" fmla="*/ 0 h 2"/>
                <a:gd name="T14" fmla="*/ 1 w 2"/>
                <a:gd name="T1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1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570" name="Freeform 574"/>
            <p:cNvSpPr>
              <a:spLocks/>
            </p:cNvSpPr>
            <p:nvPr/>
          </p:nvSpPr>
          <p:spPr bwMode="auto">
            <a:xfrm>
              <a:off x="7608888" y="3567114"/>
              <a:ext cx="7938" cy="6350"/>
            </a:xfrm>
            <a:custGeom>
              <a:avLst/>
              <a:gdLst>
                <a:gd name="T0" fmla="*/ 0 w 3"/>
                <a:gd name="T1" fmla="*/ 1 h 2"/>
                <a:gd name="T2" fmla="*/ 1 w 3"/>
                <a:gd name="T3" fmla="*/ 2 h 2"/>
                <a:gd name="T4" fmla="*/ 2 w 3"/>
                <a:gd name="T5" fmla="*/ 1 h 2"/>
                <a:gd name="T6" fmla="*/ 2 w 3"/>
                <a:gd name="T7" fmla="*/ 1 h 2"/>
                <a:gd name="T8" fmla="*/ 2 w 3"/>
                <a:gd name="T9" fmla="*/ 1 h 2"/>
                <a:gd name="T10" fmla="*/ 2 w 3"/>
                <a:gd name="T11" fmla="*/ 1 h 2"/>
                <a:gd name="T12" fmla="*/ 2 w 3"/>
                <a:gd name="T13" fmla="*/ 0 h 2"/>
                <a:gd name="T14" fmla="*/ 0 w 3"/>
                <a:gd name="T1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2">
                  <a:moveTo>
                    <a:pt x="0" y="1"/>
                  </a:moveTo>
                  <a:cubicBezTo>
                    <a:pt x="0" y="1"/>
                    <a:pt x="1" y="2"/>
                    <a:pt x="1" y="2"/>
                  </a:cubicBezTo>
                  <a:cubicBezTo>
                    <a:pt x="2" y="2"/>
                    <a:pt x="1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1" y="0"/>
                    <a:pt x="1" y="0"/>
                    <a:pt x="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571" name="Freeform 575"/>
            <p:cNvSpPr>
              <a:spLocks/>
            </p:cNvSpPr>
            <p:nvPr/>
          </p:nvSpPr>
          <p:spPr bwMode="auto">
            <a:xfrm>
              <a:off x="7593013" y="3587751"/>
              <a:ext cx="20638" cy="22225"/>
            </a:xfrm>
            <a:custGeom>
              <a:avLst/>
              <a:gdLst>
                <a:gd name="T0" fmla="*/ 4 w 7"/>
                <a:gd name="T1" fmla="*/ 1 h 8"/>
                <a:gd name="T2" fmla="*/ 4 w 7"/>
                <a:gd name="T3" fmla="*/ 1 h 8"/>
                <a:gd name="T4" fmla="*/ 2 w 7"/>
                <a:gd name="T5" fmla="*/ 2 h 8"/>
                <a:gd name="T6" fmla="*/ 2 w 7"/>
                <a:gd name="T7" fmla="*/ 2 h 8"/>
                <a:gd name="T8" fmla="*/ 2 w 7"/>
                <a:gd name="T9" fmla="*/ 4 h 8"/>
                <a:gd name="T10" fmla="*/ 1 w 7"/>
                <a:gd name="T11" fmla="*/ 5 h 8"/>
                <a:gd name="T12" fmla="*/ 1 w 7"/>
                <a:gd name="T13" fmla="*/ 8 h 8"/>
                <a:gd name="T14" fmla="*/ 2 w 7"/>
                <a:gd name="T15" fmla="*/ 6 h 8"/>
                <a:gd name="T16" fmla="*/ 2 w 7"/>
                <a:gd name="T17" fmla="*/ 6 h 8"/>
                <a:gd name="T18" fmla="*/ 4 w 7"/>
                <a:gd name="T19" fmla="*/ 3 h 8"/>
                <a:gd name="T20" fmla="*/ 5 w 7"/>
                <a:gd name="T21" fmla="*/ 0 h 8"/>
                <a:gd name="T22" fmla="*/ 4 w 7"/>
                <a:gd name="T23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" h="8"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2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3" y="4"/>
                    <a:pt x="2" y="4"/>
                  </a:cubicBezTo>
                  <a:cubicBezTo>
                    <a:pt x="1" y="5"/>
                    <a:pt x="2" y="5"/>
                    <a:pt x="1" y="5"/>
                  </a:cubicBezTo>
                  <a:cubicBezTo>
                    <a:pt x="1" y="6"/>
                    <a:pt x="0" y="7"/>
                    <a:pt x="1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4" y="4"/>
                    <a:pt x="4" y="3"/>
                  </a:cubicBezTo>
                  <a:cubicBezTo>
                    <a:pt x="5" y="2"/>
                    <a:pt x="7" y="1"/>
                    <a:pt x="5" y="0"/>
                  </a:cubicBezTo>
                  <a:cubicBezTo>
                    <a:pt x="4" y="0"/>
                    <a:pt x="4" y="0"/>
                    <a:pt x="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572" name="Freeform 576"/>
            <p:cNvSpPr>
              <a:spLocks/>
            </p:cNvSpPr>
            <p:nvPr/>
          </p:nvSpPr>
          <p:spPr bwMode="auto">
            <a:xfrm>
              <a:off x="7567613" y="3602039"/>
              <a:ext cx="3175" cy="3175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1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573" name="Freeform 577"/>
            <p:cNvSpPr>
              <a:spLocks/>
            </p:cNvSpPr>
            <p:nvPr/>
          </p:nvSpPr>
          <p:spPr bwMode="auto">
            <a:xfrm>
              <a:off x="7535863" y="3648076"/>
              <a:ext cx="11113" cy="9525"/>
            </a:xfrm>
            <a:custGeom>
              <a:avLst/>
              <a:gdLst>
                <a:gd name="T0" fmla="*/ 3 w 4"/>
                <a:gd name="T1" fmla="*/ 1 h 3"/>
                <a:gd name="T2" fmla="*/ 1 w 4"/>
                <a:gd name="T3" fmla="*/ 1 h 3"/>
                <a:gd name="T4" fmla="*/ 4 w 4"/>
                <a:gd name="T5" fmla="*/ 2 h 3"/>
                <a:gd name="T6" fmla="*/ 4 w 4"/>
                <a:gd name="T7" fmla="*/ 2 h 3"/>
                <a:gd name="T8" fmla="*/ 3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3" y="1"/>
                  </a:moveTo>
                  <a:cubicBezTo>
                    <a:pt x="2" y="1"/>
                    <a:pt x="3" y="0"/>
                    <a:pt x="1" y="1"/>
                  </a:cubicBezTo>
                  <a:cubicBezTo>
                    <a:pt x="0" y="2"/>
                    <a:pt x="3" y="3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1"/>
                    <a:pt x="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574" name="Freeform 578"/>
            <p:cNvSpPr>
              <a:spLocks/>
            </p:cNvSpPr>
            <p:nvPr/>
          </p:nvSpPr>
          <p:spPr bwMode="auto">
            <a:xfrm>
              <a:off x="7508876" y="3660776"/>
              <a:ext cx="9525" cy="7938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2 w 3"/>
                <a:gd name="T5" fmla="*/ 0 h 3"/>
                <a:gd name="T6" fmla="*/ 2 w 3"/>
                <a:gd name="T7" fmla="*/ 0 h 3"/>
                <a:gd name="T8" fmla="*/ 2 w 3"/>
                <a:gd name="T9" fmla="*/ 1 h 3"/>
                <a:gd name="T10" fmla="*/ 2 w 3"/>
                <a:gd name="T11" fmla="*/ 1 h 3"/>
                <a:gd name="T12" fmla="*/ 1 w 3"/>
                <a:gd name="T13" fmla="*/ 2 h 3"/>
                <a:gd name="T14" fmla="*/ 3 w 3"/>
                <a:gd name="T15" fmla="*/ 1 h 3"/>
                <a:gd name="T16" fmla="*/ 3 w 3"/>
                <a:gd name="T17" fmla="*/ 1 h 3"/>
                <a:gd name="T18" fmla="*/ 3 w 3"/>
                <a:gd name="T19" fmla="*/ 1 h 3"/>
                <a:gd name="T20" fmla="*/ 3 w 3"/>
                <a:gd name="T21" fmla="*/ 0 h 3"/>
                <a:gd name="T22" fmla="*/ 2 w 3"/>
                <a:gd name="T2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0" y="1"/>
                    <a:pt x="1" y="2"/>
                  </a:cubicBezTo>
                  <a:cubicBezTo>
                    <a:pt x="2" y="3"/>
                    <a:pt x="2" y="2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575" name="Freeform 579"/>
            <p:cNvSpPr>
              <a:spLocks/>
            </p:cNvSpPr>
            <p:nvPr/>
          </p:nvSpPr>
          <p:spPr bwMode="auto">
            <a:xfrm>
              <a:off x="7494588" y="3665539"/>
              <a:ext cx="17463" cy="9525"/>
            </a:xfrm>
            <a:custGeom>
              <a:avLst/>
              <a:gdLst>
                <a:gd name="T0" fmla="*/ 4 w 6"/>
                <a:gd name="T1" fmla="*/ 0 h 3"/>
                <a:gd name="T2" fmla="*/ 4 w 6"/>
                <a:gd name="T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" h="3">
                  <a:moveTo>
                    <a:pt x="4" y="0"/>
                  </a:moveTo>
                  <a:cubicBezTo>
                    <a:pt x="0" y="0"/>
                    <a:pt x="6" y="3"/>
                    <a:pt x="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576" name="Freeform 580"/>
            <p:cNvSpPr>
              <a:spLocks/>
            </p:cNvSpPr>
            <p:nvPr/>
          </p:nvSpPr>
          <p:spPr bwMode="auto">
            <a:xfrm>
              <a:off x="7477126" y="3660776"/>
              <a:ext cx="9525" cy="4763"/>
            </a:xfrm>
            <a:custGeom>
              <a:avLst/>
              <a:gdLst>
                <a:gd name="T0" fmla="*/ 1 w 3"/>
                <a:gd name="T1" fmla="*/ 2 h 2"/>
                <a:gd name="T2" fmla="*/ 2 w 3"/>
                <a:gd name="T3" fmla="*/ 1 h 2"/>
                <a:gd name="T4" fmla="*/ 1 w 3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2"/>
                  </a:moveTo>
                  <a:cubicBezTo>
                    <a:pt x="1" y="2"/>
                    <a:pt x="3" y="1"/>
                    <a:pt x="2" y="1"/>
                  </a:cubicBezTo>
                  <a:cubicBezTo>
                    <a:pt x="0" y="1"/>
                    <a:pt x="1" y="0"/>
                    <a:pt x="1" y="2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577" name="Freeform 581"/>
            <p:cNvSpPr>
              <a:spLocks/>
            </p:cNvSpPr>
            <p:nvPr/>
          </p:nvSpPr>
          <p:spPr bwMode="auto">
            <a:xfrm>
              <a:off x="7696201" y="3619501"/>
              <a:ext cx="4763" cy="6350"/>
            </a:xfrm>
            <a:custGeom>
              <a:avLst/>
              <a:gdLst>
                <a:gd name="T0" fmla="*/ 1 w 2"/>
                <a:gd name="T1" fmla="*/ 0 h 2"/>
                <a:gd name="T2" fmla="*/ 2 w 2"/>
                <a:gd name="T3" fmla="*/ 0 h 2"/>
                <a:gd name="T4" fmla="*/ 1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cubicBezTo>
                    <a:pt x="0" y="0"/>
                    <a:pt x="2" y="2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578" name="Freeform 582"/>
            <p:cNvSpPr>
              <a:spLocks/>
            </p:cNvSpPr>
            <p:nvPr/>
          </p:nvSpPr>
          <p:spPr bwMode="auto">
            <a:xfrm>
              <a:off x="7818438" y="3327401"/>
              <a:ext cx="11113" cy="12700"/>
            </a:xfrm>
            <a:custGeom>
              <a:avLst/>
              <a:gdLst>
                <a:gd name="T0" fmla="*/ 1 w 4"/>
                <a:gd name="T1" fmla="*/ 1 h 4"/>
                <a:gd name="T2" fmla="*/ 2 w 4"/>
                <a:gd name="T3" fmla="*/ 3 h 4"/>
                <a:gd name="T4" fmla="*/ 3 w 4"/>
                <a:gd name="T5" fmla="*/ 3 h 4"/>
                <a:gd name="T6" fmla="*/ 1 w 4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1" y="1"/>
                  </a:moveTo>
                  <a:cubicBezTo>
                    <a:pt x="0" y="2"/>
                    <a:pt x="1" y="2"/>
                    <a:pt x="2" y="3"/>
                  </a:cubicBezTo>
                  <a:cubicBezTo>
                    <a:pt x="2" y="3"/>
                    <a:pt x="2" y="4"/>
                    <a:pt x="3" y="3"/>
                  </a:cubicBezTo>
                  <a:cubicBezTo>
                    <a:pt x="4" y="3"/>
                    <a:pt x="1" y="0"/>
                    <a:pt x="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579" name="Freeform 583"/>
            <p:cNvSpPr>
              <a:spLocks/>
            </p:cNvSpPr>
            <p:nvPr/>
          </p:nvSpPr>
          <p:spPr bwMode="auto">
            <a:xfrm>
              <a:off x="7832726" y="3354389"/>
              <a:ext cx="7938" cy="6350"/>
            </a:xfrm>
            <a:custGeom>
              <a:avLst/>
              <a:gdLst>
                <a:gd name="T0" fmla="*/ 1 w 3"/>
                <a:gd name="T1" fmla="*/ 0 h 2"/>
                <a:gd name="T2" fmla="*/ 1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0" y="0"/>
                    <a:pt x="0" y="1"/>
                    <a:pt x="1" y="2"/>
                  </a:cubicBezTo>
                  <a:cubicBezTo>
                    <a:pt x="3" y="2"/>
                    <a:pt x="2" y="0"/>
                    <a:pt x="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580" name="Freeform 584"/>
            <p:cNvSpPr>
              <a:spLocks/>
            </p:cNvSpPr>
            <p:nvPr/>
          </p:nvSpPr>
          <p:spPr bwMode="auto">
            <a:xfrm>
              <a:off x="7853363" y="3382964"/>
              <a:ext cx="11113" cy="9525"/>
            </a:xfrm>
            <a:custGeom>
              <a:avLst/>
              <a:gdLst>
                <a:gd name="T0" fmla="*/ 2 w 4"/>
                <a:gd name="T1" fmla="*/ 2 h 3"/>
                <a:gd name="T2" fmla="*/ 2 w 4"/>
                <a:gd name="T3" fmla="*/ 2 h 3"/>
                <a:gd name="T4" fmla="*/ 3 w 4"/>
                <a:gd name="T5" fmla="*/ 0 h 3"/>
                <a:gd name="T6" fmla="*/ 2 w 4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3">
                  <a:moveTo>
                    <a:pt x="2" y="2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4" y="3"/>
                    <a:pt x="3" y="2"/>
                    <a:pt x="3" y="0"/>
                  </a:cubicBezTo>
                  <a:cubicBezTo>
                    <a:pt x="3" y="0"/>
                    <a:pt x="0" y="1"/>
                    <a:pt x="2" y="2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581" name="Freeform 585"/>
            <p:cNvSpPr>
              <a:spLocks/>
            </p:cNvSpPr>
            <p:nvPr/>
          </p:nvSpPr>
          <p:spPr bwMode="auto">
            <a:xfrm>
              <a:off x="7861301" y="3403601"/>
              <a:ext cx="12700" cy="6350"/>
            </a:xfrm>
            <a:custGeom>
              <a:avLst/>
              <a:gdLst>
                <a:gd name="T0" fmla="*/ 3 w 4"/>
                <a:gd name="T1" fmla="*/ 1 h 2"/>
                <a:gd name="T2" fmla="*/ 2 w 4"/>
                <a:gd name="T3" fmla="*/ 0 h 2"/>
                <a:gd name="T4" fmla="*/ 1 w 4"/>
                <a:gd name="T5" fmla="*/ 2 h 2"/>
                <a:gd name="T6" fmla="*/ 3 w 4"/>
                <a:gd name="T7" fmla="*/ 1 h 2"/>
                <a:gd name="T8" fmla="*/ 3 w 4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">
                  <a:moveTo>
                    <a:pt x="3" y="1"/>
                  </a:move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0" y="1"/>
                    <a:pt x="1" y="2"/>
                  </a:cubicBezTo>
                  <a:cubicBezTo>
                    <a:pt x="2" y="2"/>
                    <a:pt x="4" y="2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582" name="Freeform 586"/>
            <p:cNvSpPr>
              <a:spLocks/>
            </p:cNvSpPr>
            <p:nvPr/>
          </p:nvSpPr>
          <p:spPr bwMode="auto">
            <a:xfrm>
              <a:off x="7885113" y="3435351"/>
              <a:ext cx="6350" cy="9525"/>
            </a:xfrm>
            <a:custGeom>
              <a:avLst/>
              <a:gdLst>
                <a:gd name="T0" fmla="*/ 1 w 2"/>
                <a:gd name="T1" fmla="*/ 2 h 3"/>
                <a:gd name="T2" fmla="*/ 1 w 2"/>
                <a:gd name="T3" fmla="*/ 0 h 3"/>
                <a:gd name="T4" fmla="*/ 1 w 2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1" y="2"/>
                  </a:moveTo>
                  <a:cubicBezTo>
                    <a:pt x="1" y="3"/>
                    <a:pt x="2" y="1"/>
                    <a:pt x="1" y="0"/>
                  </a:cubicBezTo>
                  <a:cubicBezTo>
                    <a:pt x="0" y="0"/>
                    <a:pt x="0" y="2"/>
                    <a:pt x="1" y="2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583" name="Freeform 587"/>
            <p:cNvSpPr>
              <a:spLocks/>
            </p:cNvSpPr>
            <p:nvPr/>
          </p:nvSpPr>
          <p:spPr bwMode="auto">
            <a:xfrm>
              <a:off x="7902576" y="3467101"/>
              <a:ext cx="6350" cy="6350"/>
            </a:xfrm>
            <a:custGeom>
              <a:avLst/>
              <a:gdLst>
                <a:gd name="T0" fmla="*/ 1 w 2"/>
                <a:gd name="T1" fmla="*/ 2 h 2"/>
                <a:gd name="T2" fmla="*/ 2 w 2"/>
                <a:gd name="T3" fmla="*/ 0 h 2"/>
                <a:gd name="T4" fmla="*/ 1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2" y="2"/>
                    <a:pt x="2" y="0"/>
                    <a:pt x="2" y="0"/>
                  </a:cubicBezTo>
                  <a:cubicBezTo>
                    <a:pt x="1" y="0"/>
                    <a:pt x="0" y="2"/>
                    <a:pt x="1" y="2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584" name="Freeform 588"/>
            <p:cNvSpPr>
              <a:spLocks/>
            </p:cNvSpPr>
            <p:nvPr/>
          </p:nvSpPr>
          <p:spPr bwMode="auto">
            <a:xfrm>
              <a:off x="7912101" y="3487739"/>
              <a:ext cx="4763" cy="6350"/>
            </a:xfrm>
            <a:custGeom>
              <a:avLst/>
              <a:gdLst>
                <a:gd name="T0" fmla="*/ 1 w 2"/>
                <a:gd name="T1" fmla="*/ 2 h 2"/>
                <a:gd name="T2" fmla="*/ 2 w 2"/>
                <a:gd name="T3" fmla="*/ 0 h 2"/>
                <a:gd name="T4" fmla="*/ 1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2" y="2"/>
                    <a:pt x="2" y="1"/>
                    <a:pt x="2" y="0"/>
                  </a:cubicBezTo>
                  <a:cubicBezTo>
                    <a:pt x="0" y="0"/>
                    <a:pt x="1" y="2"/>
                    <a:pt x="1" y="2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585" name="Freeform 589"/>
            <p:cNvSpPr>
              <a:spLocks/>
            </p:cNvSpPr>
            <p:nvPr/>
          </p:nvSpPr>
          <p:spPr bwMode="auto">
            <a:xfrm>
              <a:off x="7948613" y="3575051"/>
              <a:ext cx="6350" cy="3175"/>
            </a:xfrm>
            <a:custGeom>
              <a:avLst/>
              <a:gdLst>
                <a:gd name="T0" fmla="*/ 1 w 2"/>
                <a:gd name="T1" fmla="*/ 0 h 1"/>
                <a:gd name="T2" fmla="*/ 1 w 2"/>
                <a:gd name="T3" fmla="*/ 0 h 1"/>
                <a:gd name="T4" fmla="*/ 1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1" y="1"/>
                    <a:pt x="2" y="0"/>
                    <a:pt x="1" y="0"/>
                  </a:cubicBezTo>
                  <a:cubicBezTo>
                    <a:pt x="0" y="0"/>
                    <a:pt x="0" y="1"/>
                    <a:pt x="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586" name="Freeform 590"/>
            <p:cNvSpPr>
              <a:spLocks/>
            </p:cNvSpPr>
            <p:nvPr/>
          </p:nvSpPr>
          <p:spPr bwMode="auto">
            <a:xfrm>
              <a:off x="7981951" y="3557589"/>
              <a:ext cx="7938" cy="6350"/>
            </a:xfrm>
            <a:custGeom>
              <a:avLst/>
              <a:gdLst>
                <a:gd name="T0" fmla="*/ 2 w 3"/>
                <a:gd name="T1" fmla="*/ 0 h 2"/>
                <a:gd name="T2" fmla="*/ 2 w 3"/>
                <a:gd name="T3" fmla="*/ 1 h 2"/>
                <a:gd name="T4" fmla="*/ 2 w 3"/>
                <a:gd name="T5" fmla="*/ 1 h 2"/>
                <a:gd name="T6" fmla="*/ 3 w 3"/>
                <a:gd name="T7" fmla="*/ 1 h 2"/>
                <a:gd name="T8" fmla="*/ 2 w 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cubicBezTo>
                    <a:pt x="0" y="0"/>
                    <a:pt x="1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3" y="1"/>
                    <a:pt x="3" y="1"/>
                  </a:cubicBezTo>
                  <a:cubicBezTo>
                    <a:pt x="3" y="1"/>
                    <a:pt x="2" y="0"/>
                    <a:pt x="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587" name="Freeform 591"/>
            <p:cNvSpPr>
              <a:spLocks/>
            </p:cNvSpPr>
            <p:nvPr/>
          </p:nvSpPr>
          <p:spPr bwMode="auto">
            <a:xfrm>
              <a:off x="7989888" y="3575051"/>
              <a:ext cx="9525" cy="9525"/>
            </a:xfrm>
            <a:custGeom>
              <a:avLst/>
              <a:gdLst>
                <a:gd name="T0" fmla="*/ 2 w 3"/>
                <a:gd name="T1" fmla="*/ 2 h 3"/>
                <a:gd name="T2" fmla="*/ 2 w 3"/>
                <a:gd name="T3" fmla="*/ 2 h 3"/>
                <a:gd name="T4" fmla="*/ 3 w 3"/>
                <a:gd name="T5" fmla="*/ 2 h 3"/>
                <a:gd name="T6" fmla="*/ 2 w 3"/>
                <a:gd name="T7" fmla="*/ 0 h 3"/>
                <a:gd name="T8" fmla="*/ 2 w 3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2" y="2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1"/>
                    <a:pt x="2" y="0"/>
                    <a:pt x="2" y="0"/>
                  </a:cubicBezTo>
                  <a:cubicBezTo>
                    <a:pt x="0" y="0"/>
                    <a:pt x="1" y="3"/>
                    <a:pt x="2" y="2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588" name="Freeform 592"/>
            <p:cNvSpPr>
              <a:spLocks/>
            </p:cNvSpPr>
            <p:nvPr/>
          </p:nvSpPr>
          <p:spPr bwMode="auto">
            <a:xfrm>
              <a:off x="7993063" y="3590926"/>
              <a:ext cx="11113" cy="11113"/>
            </a:xfrm>
            <a:custGeom>
              <a:avLst/>
              <a:gdLst>
                <a:gd name="T0" fmla="*/ 2 w 4"/>
                <a:gd name="T1" fmla="*/ 2 h 4"/>
                <a:gd name="T2" fmla="*/ 2 w 4"/>
                <a:gd name="T3" fmla="*/ 2 h 4"/>
                <a:gd name="T4" fmla="*/ 3 w 4"/>
                <a:gd name="T5" fmla="*/ 2 h 4"/>
                <a:gd name="T6" fmla="*/ 2 w 4"/>
                <a:gd name="T7" fmla="*/ 0 h 4"/>
                <a:gd name="T8" fmla="*/ 2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2" y="2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2" y="0"/>
                    <a:pt x="2" y="0"/>
                  </a:cubicBezTo>
                  <a:cubicBezTo>
                    <a:pt x="0" y="0"/>
                    <a:pt x="0" y="4"/>
                    <a:pt x="2" y="2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589" name="Freeform 593"/>
            <p:cNvSpPr>
              <a:spLocks/>
            </p:cNvSpPr>
            <p:nvPr/>
          </p:nvSpPr>
          <p:spPr bwMode="auto">
            <a:xfrm>
              <a:off x="7978776" y="3627439"/>
              <a:ext cx="11113" cy="12700"/>
            </a:xfrm>
            <a:custGeom>
              <a:avLst/>
              <a:gdLst>
                <a:gd name="T0" fmla="*/ 2 w 4"/>
                <a:gd name="T1" fmla="*/ 0 h 4"/>
                <a:gd name="T2" fmla="*/ 3 w 4"/>
                <a:gd name="T3" fmla="*/ 2 h 4"/>
                <a:gd name="T4" fmla="*/ 3 w 4"/>
                <a:gd name="T5" fmla="*/ 2 h 4"/>
                <a:gd name="T6" fmla="*/ 3 w 4"/>
                <a:gd name="T7" fmla="*/ 2 h 4"/>
                <a:gd name="T8" fmla="*/ 2 w 4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cubicBezTo>
                    <a:pt x="0" y="0"/>
                    <a:pt x="1" y="4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3" y="0"/>
                    <a:pt x="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590" name="Freeform 594"/>
            <p:cNvSpPr>
              <a:spLocks/>
            </p:cNvSpPr>
            <p:nvPr/>
          </p:nvSpPr>
          <p:spPr bwMode="auto">
            <a:xfrm>
              <a:off x="7986713" y="3648076"/>
              <a:ext cx="6350" cy="9525"/>
            </a:xfrm>
            <a:custGeom>
              <a:avLst/>
              <a:gdLst>
                <a:gd name="T0" fmla="*/ 1 w 2"/>
                <a:gd name="T1" fmla="*/ 2 h 3"/>
                <a:gd name="T2" fmla="*/ 1 w 2"/>
                <a:gd name="T3" fmla="*/ 2 h 3"/>
                <a:gd name="T4" fmla="*/ 1 w 2"/>
                <a:gd name="T5" fmla="*/ 3 h 3"/>
                <a:gd name="T6" fmla="*/ 2 w 2"/>
                <a:gd name="T7" fmla="*/ 1 h 3"/>
                <a:gd name="T8" fmla="*/ 1 w 2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3"/>
                  </a:cubicBezTo>
                  <a:cubicBezTo>
                    <a:pt x="2" y="3"/>
                    <a:pt x="2" y="2"/>
                    <a:pt x="2" y="1"/>
                  </a:cubicBezTo>
                  <a:cubicBezTo>
                    <a:pt x="2" y="0"/>
                    <a:pt x="0" y="1"/>
                    <a:pt x="1" y="2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591" name="Freeform 595"/>
            <p:cNvSpPr>
              <a:spLocks/>
            </p:cNvSpPr>
            <p:nvPr/>
          </p:nvSpPr>
          <p:spPr bwMode="auto">
            <a:xfrm>
              <a:off x="7993063" y="3665539"/>
              <a:ext cx="7938" cy="9525"/>
            </a:xfrm>
            <a:custGeom>
              <a:avLst/>
              <a:gdLst>
                <a:gd name="T0" fmla="*/ 2 w 3"/>
                <a:gd name="T1" fmla="*/ 3 h 3"/>
                <a:gd name="T2" fmla="*/ 2 w 3"/>
                <a:gd name="T3" fmla="*/ 3 h 3"/>
                <a:gd name="T4" fmla="*/ 2 w 3"/>
                <a:gd name="T5" fmla="*/ 3 h 3"/>
                <a:gd name="T6" fmla="*/ 3 w 3"/>
                <a:gd name="T7" fmla="*/ 2 h 3"/>
                <a:gd name="T8" fmla="*/ 2 w 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2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3" y="2"/>
                    <a:pt x="3" y="2"/>
                  </a:cubicBezTo>
                  <a:cubicBezTo>
                    <a:pt x="2" y="0"/>
                    <a:pt x="0" y="2"/>
                    <a:pt x="2" y="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592" name="Freeform 596"/>
            <p:cNvSpPr>
              <a:spLocks/>
            </p:cNvSpPr>
            <p:nvPr/>
          </p:nvSpPr>
          <p:spPr bwMode="auto">
            <a:xfrm>
              <a:off x="7435851" y="3211514"/>
              <a:ext cx="107950" cy="133350"/>
            </a:xfrm>
            <a:custGeom>
              <a:avLst/>
              <a:gdLst>
                <a:gd name="T0" fmla="*/ 36 w 37"/>
                <a:gd name="T1" fmla="*/ 27 h 46"/>
                <a:gd name="T2" fmla="*/ 35 w 37"/>
                <a:gd name="T3" fmla="*/ 27 h 46"/>
                <a:gd name="T4" fmla="*/ 33 w 37"/>
                <a:gd name="T5" fmla="*/ 24 h 46"/>
                <a:gd name="T6" fmla="*/ 29 w 37"/>
                <a:gd name="T7" fmla="*/ 16 h 46"/>
                <a:gd name="T8" fmla="*/ 13 w 37"/>
                <a:gd name="T9" fmla="*/ 0 h 46"/>
                <a:gd name="T10" fmla="*/ 12 w 37"/>
                <a:gd name="T11" fmla="*/ 1 h 46"/>
                <a:gd name="T12" fmla="*/ 11 w 37"/>
                <a:gd name="T13" fmla="*/ 2 h 46"/>
                <a:gd name="T14" fmla="*/ 8 w 37"/>
                <a:gd name="T15" fmla="*/ 3 h 46"/>
                <a:gd name="T16" fmla="*/ 7 w 37"/>
                <a:gd name="T17" fmla="*/ 4 h 46"/>
                <a:gd name="T18" fmla="*/ 6 w 37"/>
                <a:gd name="T19" fmla="*/ 4 h 46"/>
                <a:gd name="T20" fmla="*/ 2 w 37"/>
                <a:gd name="T21" fmla="*/ 3 h 46"/>
                <a:gd name="T22" fmla="*/ 0 w 37"/>
                <a:gd name="T23" fmla="*/ 5 h 46"/>
                <a:gd name="T24" fmla="*/ 0 w 37"/>
                <a:gd name="T25" fmla="*/ 8 h 46"/>
                <a:gd name="T26" fmla="*/ 0 w 37"/>
                <a:gd name="T27" fmla="*/ 9 h 46"/>
                <a:gd name="T28" fmla="*/ 2 w 37"/>
                <a:gd name="T29" fmla="*/ 10 h 46"/>
                <a:gd name="T30" fmla="*/ 6 w 37"/>
                <a:gd name="T31" fmla="*/ 16 h 46"/>
                <a:gd name="T32" fmla="*/ 8 w 37"/>
                <a:gd name="T33" fmla="*/ 17 h 46"/>
                <a:gd name="T34" fmla="*/ 7 w 37"/>
                <a:gd name="T35" fmla="*/ 17 h 46"/>
                <a:gd name="T36" fmla="*/ 4 w 37"/>
                <a:gd name="T37" fmla="*/ 17 h 46"/>
                <a:gd name="T38" fmla="*/ 3 w 37"/>
                <a:gd name="T39" fmla="*/ 18 h 46"/>
                <a:gd name="T40" fmla="*/ 1 w 37"/>
                <a:gd name="T41" fmla="*/ 19 h 46"/>
                <a:gd name="T42" fmla="*/ 3 w 37"/>
                <a:gd name="T43" fmla="*/ 21 h 46"/>
                <a:gd name="T44" fmla="*/ 5 w 37"/>
                <a:gd name="T45" fmla="*/ 20 h 46"/>
                <a:gd name="T46" fmla="*/ 8 w 37"/>
                <a:gd name="T47" fmla="*/ 26 h 46"/>
                <a:gd name="T48" fmla="*/ 11 w 37"/>
                <a:gd name="T49" fmla="*/ 27 h 46"/>
                <a:gd name="T50" fmla="*/ 10 w 37"/>
                <a:gd name="T51" fmla="*/ 29 h 46"/>
                <a:gd name="T52" fmla="*/ 9 w 37"/>
                <a:gd name="T53" fmla="*/ 32 h 46"/>
                <a:gd name="T54" fmla="*/ 11 w 37"/>
                <a:gd name="T55" fmla="*/ 32 h 46"/>
                <a:gd name="T56" fmla="*/ 10 w 37"/>
                <a:gd name="T57" fmla="*/ 34 h 46"/>
                <a:gd name="T58" fmla="*/ 10 w 37"/>
                <a:gd name="T59" fmla="*/ 38 h 46"/>
                <a:gd name="T60" fmla="*/ 12 w 37"/>
                <a:gd name="T61" fmla="*/ 40 h 46"/>
                <a:gd name="T62" fmla="*/ 13 w 37"/>
                <a:gd name="T63" fmla="*/ 41 h 46"/>
                <a:gd name="T64" fmla="*/ 12 w 37"/>
                <a:gd name="T65" fmla="*/ 44 h 46"/>
                <a:gd name="T66" fmla="*/ 13 w 37"/>
                <a:gd name="T67" fmla="*/ 44 h 46"/>
                <a:gd name="T68" fmla="*/ 14 w 37"/>
                <a:gd name="T69" fmla="*/ 44 h 46"/>
                <a:gd name="T70" fmla="*/ 16 w 37"/>
                <a:gd name="T71" fmla="*/ 45 h 46"/>
                <a:gd name="T72" fmla="*/ 17 w 37"/>
                <a:gd name="T73" fmla="*/ 43 h 46"/>
                <a:gd name="T74" fmla="*/ 19 w 37"/>
                <a:gd name="T75" fmla="*/ 45 h 46"/>
                <a:gd name="T76" fmla="*/ 19 w 37"/>
                <a:gd name="T77" fmla="*/ 43 h 46"/>
                <a:gd name="T78" fmla="*/ 21 w 37"/>
                <a:gd name="T79" fmla="*/ 42 h 46"/>
                <a:gd name="T80" fmla="*/ 22 w 37"/>
                <a:gd name="T81" fmla="*/ 41 h 46"/>
                <a:gd name="T82" fmla="*/ 24 w 37"/>
                <a:gd name="T83" fmla="*/ 41 h 46"/>
                <a:gd name="T84" fmla="*/ 26 w 37"/>
                <a:gd name="T85" fmla="*/ 41 h 46"/>
                <a:gd name="T86" fmla="*/ 27 w 37"/>
                <a:gd name="T87" fmla="*/ 40 h 46"/>
                <a:gd name="T88" fmla="*/ 27 w 37"/>
                <a:gd name="T89" fmla="*/ 38 h 46"/>
                <a:gd name="T90" fmla="*/ 30 w 37"/>
                <a:gd name="T91" fmla="*/ 39 h 46"/>
                <a:gd name="T92" fmla="*/ 31 w 37"/>
                <a:gd name="T93" fmla="*/ 37 h 46"/>
                <a:gd name="T94" fmla="*/ 32 w 37"/>
                <a:gd name="T95" fmla="*/ 39 h 46"/>
                <a:gd name="T96" fmla="*/ 31 w 37"/>
                <a:gd name="T97" fmla="*/ 40 h 46"/>
                <a:gd name="T98" fmla="*/ 33 w 37"/>
                <a:gd name="T99" fmla="*/ 42 h 46"/>
                <a:gd name="T100" fmla="*/ 34 w 37"/>
                <a:gd name="T101" fmla="*/ 39 h 46"/>
                <a:gd name="T102" fmla="*/ 36 w 37"/>
                <a:gd name="T103" fmla="*/ 38 h 46"/>
                <a:gd name="T104" fmla="*/ 37 w 37"/>
                <a:gd name="T105" fmla="*/ 3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7" h="46">
                  <a:moveTo>
                    <a:pt x="37" y="30"/>
                  </a:moveTo>
                  <a:cubicBezTo>
                    <a:pt x="36" y="29"/>
                    <a:pt x="36" y="28"/>
                    <a:pt x="36" y="27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6" y="26"/>
                    <a:pt x="36" y="27"/>
                    <a:pt x="35" y="27"/>
                  </a:cubicBezTo>
                  <a:cubicBezTo>
                    <a:pt x="35" y="27"/>
                    <a:pt x="34" y="27"/>
                    <a:pt x="34" y="26"/>
                  </a:cubicBezTo>
                  <a:cubicBezTo>
                    <a:pt x="34" y="25"/>
                    <a:pt x="34" y="25"/>
                    <a:pt x="33" y="24"/>
                  </a:cubicBezTo>
                  <a:cubicBezTo>
                    <a:pt x="33" y="24"/>
                    <a:pt x="33" y="22"/>
                    <a:pt x="32" y="21"/>
                  </a:cubicBezTo>
                  <a:cubicBezTo>
                    <a:pt x="31" y="20"/>
                    <a:pt x="31" y="17"/>
                    <a:pt x="29" y="16"/>
                  </a:cubicBezTo>
                  <a:cubicBezTo>
                    <a:pt x="28" y="15"/>
                    <a:pt x="19" y="6"/>
                    <a:pt x="17" y="4"/>
                  </a:cubicBezTo>
                  <a:cubicBezTo>
                    <a:pt x="16" y="2"/>
                    <a:pt x="14" y="1"/>
                    <a:pt x="13" y="0"/>
                  </a:cubicBezTo>
                  <a:cubicBezTo>
                    <a:pt x="13" y="0"/>
                    <a:pt x="13" y="0"/>
                    <a:pt x="13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0" y="3"/>
                    <a:pt x="9" y="2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4"/>
                    <a:pt x="7" y="3"/>
                    <a:pt x="7" y="4"/>
                  </a:cubicBezTo>
                  <a:cubicBezTo>
                    <a:pt x="6" y="4"/>
                    <a:pt x="7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4"/>
                    <a:pt x="4" y="3"/>
                    <a:pt x="3" y="3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1" y="3"/>
                    <a:pt x="1" y="4"/>
                    <a:pt x="1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6"/>
                    <a:pt x="0" y="6"/>
                    <a:pt x="0" y="7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0" y="9"/>
                    <a:pt x="0" y="9"/>
                    <a:pt x="1" y="9"/>
                  </a:cubicBezTo>
                  <a:cubicBezTo>
                    <a:pt x="1" y="10"/>
                    <a:pt x="1" y="9"/>
                    <a:pt x="2" y="10"/>
                  </a:cubicBezTo>
                  <a:cubicBezTo>
                    <a:pt x="2" y="11"/>
                    <a:pt x="3" y="13"/>
                    <a:pt x="4" y="14"/>
                  </a:cubicBezTo>
                  <a:cubicBezTo>
                    <a:pt x="5" y="15"/>
                    <a:pt x="6" y="16"/>
                    <a:pt x="6" y="16"/>
                  </a:cubicBezTo>
                  <a:cubicBezTo>
                    <a:pt x="7" y="17"/>
                    <a:pt x="8" y="17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7" y="18"/>
                    <a:pt x="7" y="17"/>
                    <a:pt x="7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5" y="17"/>
                    <a:pt x="5" y="17"/>
                    <a:pt x="4" y="17"/>
                  </a:cubicBezTo>
                  <a:cubicBezTo>
                    <a:pt x="3" y="17"/>
                    <a:pt x="3" y="16"/>
                    <a:pt x="3" y="17"/>
                  </a:cubicBezTo>
                  <a:cubicBezTo>
                    <a:pt x="3" y="17"/>
                    <a:pt x="3" y="18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2" y="19"/>
                    <a:pt x="1" y="19"/>
                    <a:pt x="1" y="19"/>
                  </a:cubicBezTo>
                  <a:cubicBezTo>
                    <a:pt x="1" y="19"/>
                    <a:pt x="2" y="19"/>
                    <a:pt x="2" y="20"/>
                  </a:cubicBezTo>
                  <a:cubicBezTo>
                    <a:pt x="2" y="20"/>
                    <a:pt x="2" y="21"/>
                    <a:pt x="3" y="21"/>
                  </a:cubicBezTo>
                  <a:cubicBezTo>
                    <a:pt x="3" y="21"/>
                    <a:pt x="4" y="20"/>
                    <a:pt x="4" y="20"/>
                  </a:cubicBezTo>
                  <a:cubicBezTo>
                    <a:pt x="4" y="20"/>
                    <a:pt x="5" y="20"/>
                    <a:pt x="5" y="20"/>
                  </a:cubicBezTo>
                  <a:cubicBezTo>
                    <a:pt x="5" y="21"/>
                    <a:pt x="7" y="24"/>
                    <a:pt x="8" y="24"/>
                  </a:cubicBezTo>
                  <a:cubicBezTo>
                    <a:pt x="8" y="25"/>
                    <a:pt x="8" y="26"/>
                    <a:pt x="8" y="26"/>
                  </a:cubicBezTo>
                  <a:cubicBezTo>
                    <a:pt x="9" y="26"/>
                    <a:pt x="9" y="27"/>
                    <a:pt x="10" y="27"/>
                  </a:cubicBezTo>
                  <a:cubicBezTo>
                    <a:pt x="10" y="27"/>
                    <a:pt x="11" y="27"/>
                    <a:pt x="11" y="27"/>
                  </a:cubicBezTo>
                  <a:cubicBezTo>
                    <a:pt x="10" y="27"/>
                    <a:pt x="10" y="28"/>
                    <a:pt x="10" y="28"/>
                  </a:cubicBezTo>
                  <a:cubicBezTo>
                    <a:pt x="9" y="28"/>
                    <a:pt x="10" y="29"/>
                    <a:pt x="10" y="29"/>
                  </a:cubicBezTo>
                  <a:cubicBezTo>
                    <a:pt x="10" y="29"/>
                    <a:pt x="11" y="30"/>
                    <a:pt x="10" y="30"/>
                  </a:cubicBezTo>
                  <a:cubicBezTo>
                    <a:pt x="10" y="31"/>
                    <a:pt x="9" y="32"/>
                    <a:pt x="9" y="32"/>
                  </a:cubicBezTo>
                  <a:cubicBezTo>
                    <a:pt x="9" y="32"/>
                    <a:pt x="10" y="32"/>
                    <a:pt x="10" y="32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11" y="32"/>
                    <a:pt x="11" y="33"/>
                    <a:pt x="11" y="33"/>
                  </a:cubicBezTo>
                  <a:cubicBezTo>
                    <a:pt x="10" y="33"/>
                    <a:pt x="10" y="34"/>
                    <a:pt x="10" y="34"/>
                  </a:cubicBezTo>
                  <a:cubicBezTo>
                    <a:pt x="10" y="34"/>
                    <a:pt x="10" y="36"/>
                    <a:pt x="10" y="37"/>
                  </a:cubicBezTo>
                  <a:cubicBezTo>
                    <a:pt x="11" y="37"/>
                    <a:pt x="10" y="37"/>
                    <a:pt x="10" y="38"/>
                  </a:cubicBezTo>
                  <a:cubicBezTo>
                    <a:pt x="10" y="38"/>
                    <a:pt x="11" y="39"/>
                    <a:pt x="11" y="39"/>
                  </a:cubicBezTo>
                  <a:cubicBezTo>
                    <a:pt x="11" y="39"/>
                    <a:pt x="12" y="39"/>
                    <a:pt x="12" y="40"/>
                  </a:cubicBezTo>
                  <a:cubicBezTo>
                    <a:pt x="12" y="40"/>
                    <a:pt x="12" y="41"/>
                    <a:pt x="13" y="41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3" y="42"/>
                    <a:pt x="14" y="42"/>
                    <a:pt x="13" y="43"/>
                  </a:cubicBezTo>
                  <a:cubicBezTo>
                    <a:pt x="13" y="43"/>
                    <a:pt x="12" y="44"/>
                    <a:pt x="12" y="44"/>
                  </a:cubicBezTo>
                  <a:cubicBezTo>
                    <a:pt x="11" y="44"/>
                    <a:pt x="12" y="46"/>
                    <a:pt x="12" y="45"/>
                  </a:cubicBezTo>
                  <a:cubicBezTo>
                    <a:pt x="13" y="45"/>
                    <a:pt x="13" y="44"/>
                    <a:pt x="13" y="44"/>
                  </a:cubicBezTo>
                  <a:cubicBezTo>
                    <a:pt x="13" y="44"/>
                    <a:pt x="14" y="43"/>
                    <a:pt x="14" y="43"/>
                  </a:cubicBezTo>
                  <a:cubicBezTo>
                    <a:pt x="14" y="43"/>
                    <a:pt x="14" y="43"/>
                    <a:pt x="14" y="44"/>
                  </a:cubicBezTo>
                  <a:cubicBezTo>
                    <a:pt x="14" y="45"/>
                    <a:pt x="15" y="46"/>
                    <a:pt x="15" y="46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16" y="45"/>
                    <a:pt x="16" y="45"/>
                    <a:pt x="16" y="44"/>
                  </a:cubicBezTo>
                  <a:cubicBezTo>
                    <a:pt x="16" y="43"/>
                    <a:pt x="17" y="42"/>
                    <a:pt x="17" y="43"/>
                  </a:cubicBezTo>
                  <a:cubicBezTo>
                    <a:pt x="17" y="43"/>
                    <a:pt x="17" y="44"/>
                    <a:pt x="17" y="44"/>
                  </a:cubicBezTo>
                  <a:cubicBezTo>
                    <a:pt x="18" y="44"/>
                    <a:pt x="18" y="44"/>
                    <a:pt x="19" y="45"/>
                  </a:cubicBezTo>
                  <a:cubicBezTo>
                    <a:pt x="19" y="45"/>
                    <a:pt x="19" y="45"/>
                    <a:pt x="19" y="44"/>
                  </a:cubicBezTo>
                  <a:cubicBezTo>
                    <a:pt x="19" y="44"/>
                    <a:pt x="19" y="43"/>
                    <a:pt x="19" y="43"/>
                  </a:cubicBezTo>
                  <a:cubicBezTo>
                    <a:pt x="19" y="42"/>
                    <a:pt x="19" y="42"/>
                    <a:pt x="20" y="42"/>
                  </a:cubicBezTo>
                  <a:cubicBezTo>
                    <a:pt x="20" y="42"/>
                    <a:pt x="20" y="41"/>
                    <a:pt x="21" y="42"/>
                  </a:cubicBezTo>
                  <a:cubicBezTo>
                    <a:pt x="21" y="43"/>
                    <a:pt x="22" y="42"/>
                    <a:pt x="22" y="42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2" y="40"/>
                    <a:pt x="23" y="39"/>
                    <a:pt x="23" y="39"/>
                  </a:cubicBezTo>
                  <a:cubicBezTo>
                    <a:pt x="24" y="40"/>
                    <a:pt x="24" y="40"/>
                    <a:pt x="24" y="41"/>
                  </a:cubicBezTo>
                  <a:cubicBezTo>
                    <a:pt x="24" y="41"/>
                    <a:pt x="25" y="42"/>
                    <a:pt x="25" y="42"/>
                  </a:cubicBezTo>
                  <a:cubicBezTo>
                    <a:pt x="25" y="41"/>
                    <a:pt x="26" y="41"/>
                    <a:pt x="26" y="41"/>
                  </a:cubicBezTo>
                  <a:cubicBezTo>
                    <a:pt x="26" y="41"/>
                    <a:pt x="27" y="42"/>
                    <a:pt x="27" y="41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6" y="40"/>
                    <a:pt x="26" y="41"/>
                    <a:pt x="26" y="40"/>
                  </a:cubicBezTo>
                  <a:cubicBezTo>
                    <a:pt x="26" y="39"/>
                    <a:pt x="26" y="38"/>
                    <a:pt x="27" y="38"/>
                  </a:cubicBezTo>
                  <a:cubicBezTo>
                    <a:pt x="27" y="39"/>
                    <a:pt x="28" y="39"/>
                    <a:pt x="29" y="39"/>
                  </a:cubicBezTo>
                  <a:cubicBezTo>
                    <a:pt x="29" y="39"/>
                    <a:pt x="29" y="39"/>
                    <a:pt x="30" y="39"/>
                  </a:cubicBezTo>
                  <a:cubicBezTo>
                    <a:pt x="30" y="40"/>
                    <a:pt x="30" y="39"/>
                    <a:pt x="30" y="38"/>
                  </a:cubicBezTo>
                  <a:cubicBezTo>
                    <a:pt x="31" y="38"/>
                    <a:pt x="30" y="37"/>
                    <a:pt x="31" y="37"/>
                  </a:cubicBezTo>
                  <a:cubicBezTo>
                    <a:pt x="32" y="37"/>
                    <a:pt x="32" y="37"/>
                    <a:pt x="33" y="37"/>
                  </a:cubicBezTo>
                  <a:cubicBezTo>
                    <a:pt x="33" y="38"/>
                    <a:pt x="33" y="38"/>
                    <a:pt x="32" y="39"/>
                  </a:cubicBezTo>
                  <a:cubicBezTo>
                    <a:pt x="32" y="39"/>
                    <a:pt x="32" y="39"/>
                    <a:pt x="31" y="39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2" y="40"/>
                    <a:pt x="32" y="41"/>
                    <a:pt x="32" y="41"/>
                  </a:cubicBezTo>
                  <a:cubicBezTo>
                    <a:pt x="32" y="41"/>
                    <a:pt x="33" y="42"/>
                    <a:pt x="33" y="42"/>
                  </a:cubicBezTo>
                  <a:cubicBezTo>
                    <a:pt x="33" y="41"/>
                    <a:pt x="34" y="41"/>
                    <a:pt x="34" y="40"/>
                  </a:cubicBezTo>
                  <a:cubicBezTo>
                    <a:pt x="34" y="40"/>
                    <a:pt x="33" y="39"/>
                    <a:pt x="34" y="39"/>
                  </a:cubicBezTo>
                  <a:cubicBezTo>
                    <a:pt x="34" y="38"/>
                    <a:pt x="34" y="38"/>
                    <a:pt x="35" y="38"/>
                  </a:cubicBezTo>
                  <a:cubicBezTo>
                    <a:pt x="35" y="38"/>
                    <a:pt x="35" y="39"/>
                    <a:pt x="36" y="38"/>
                  </a:cubicBezTo>
                  <a:cubicBezTo>
                    <a:pt x="37" y="37"/>
                    <a:pt x="37" y="36"/>
                    <a:pt x="37" y="35"/>
                  </a:cubicBezTo>
                  <a:cubicBezTo>
                    <a:pt x="37" y="35"/>
                    <a:pt x="37" y="35"/>
                    <a:pt x="37" y="33"/>
                  </a:cubicBezTo>
                  <a:cubicBezTo>
                    <a:pt x="37" y="32"/>
                    <a:pt x="37" y="30"/>
                    <a:pt x="37" y="3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593" name="Freeform 597"/>
            <p:cNvSpPr>
              <a:spLocks/>
            </p:cNvSpPr>
            <p:nvPr/>
          </p:nvSpPr>
          <p:spPr bwMode="auto">
            <a:xfrm>
              <a:off x="7483476" y="3368676"/>
              <a:ext cx="22225" cy="14288"/>
            </a:xfrm>
            <a:custGeom>
              <a:avLst/>
              <a:gdLst>
                <a:gd name="T0" fmla="*/ 5 w 8"/>
                <a:gd name="T1" fmla="*/ 1 h 5"/>
                <a:gd name="T2" fmla="*/ 5 w 8"/>
                <a:gd name="T3" fmla="*/ 0 h 5"/>
                <a:gd name="T4" fmla="*/ 4 w 8"/>
                <a:gd name="T5" fmla="*/ 0 h 5"/>
                <a:gd name="T6" fmla="*/ 3 w 8"/>
                <a:gd name="T7" fmla="*/ 0 h 5"/>
                <a:gd name="T8" fmla="*/ 3 w 8"/>
                <a:gd name="T9" fmla="*/ 0 h 5"/>
                <a:gd name="T10" fmla="*/ 2 w 8"/>
                <a:gd name="T11" fmla="*/ 0 h 5"/>
                <a:gd name="T12" fmla="*/ 2 w 8"/>
                <a:gd name="T13" fmla="*/ 1 h 5"/>
                <a:gd name="T14" fmla="*/ 1 w 8"/>
                <a:gd name="T15" fmla="*/ 1 h 5"/>
                <a:gd name="T16" fmla="*/ 0 w 8"/>
                <a:gd name="T17" fmla="*/ 2 h 5"/>
                <a:gd name="T18" fmla="*/ 1 w 8"/>
                <a:gd name="T19" fmla="*/ 4 h 5"/>
                <a:gd name="T20" fmla="*/ 2 w 8"/>
                <a:gd name="T21" fmla="*/ 5 h 5"/>
                <a:gd name="T22" fmla="*/ 4 w 8"/>
                <a:gd name="T23" fmla="*/ 4 h 5"/>
                <a:gd name="T24" fmla="*/ 5 w 8"/>
                <a:gd name="T25" fmla="*/ 4 h 5"/>
                <a:gd name="T26" fmla="*/ 6 w 8"/>
                <a:gd name="T27" fmla="*/ 4 h 5"/>
                <a:gd name="T28" fmla="*/ 6 w 8"/>
                <a:gd name="T29" fmla="*/ 3 h 5"/>
                <a:gd name="T30" fmla="*/ 6 w 8"/>
                <a:gd name="T31" fmla="*/ 3 h 5"/>
                <a:gd name="T32" fmla="*/ 7 w 8"/>
                <a:gd name="T33" fmla="*/ 3 h 5"/>
                <a:gd name="T34" fmla="*/ 7 w 8"/>
                <a:gd name="T35" fmla="*/ 3 h 5"/>
                <a:gd name="T36" fmla="*/ 8 w 8"/>
                <a:gd name="T37" fmla="*/ 2 h 5"/>
                <a:gd name="T38" fmla="*/ 8 w 8"/>
                <a:gd name="T39" fmla="*/ 2 h 5"/>
                <a:gd name="T40" fmla="*/ 8 w 8"/>
                <a:gd name="T41" fmla="*/ 2 h 5"/>
                <a:gd name="T42" fmla="*/ 7 w 8"/>
                <a:gd name="T43" fmla="*/ 2 h 5"/>
                <a:gd name="T44" fmla="*/ 7 w 8"/>
                <a:gd name="T45" fmla="*/ 1 h 5"/>
                <a:gd name="T46" fmla="*/ 7 w 8"/>
                <a:gd name="T47" fmla="*/ 1 h 5"/>
                <a:gd name="T48" fmla="*/ 7 w 8"/>
                <a:gd name="T49" fmla="*/ 1 h 5"/>
                <a:gd name="T50" fmla="*/ 5 w 8"/>
                <a:gd name="T5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" h="5">
                  <a:moveTo>
                    <a:pt x="5" y="1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0" y="3"/>
                    <a:pt x="0" y="4"/>
                    <a:pt x="1" y="4"/>
                  </a:cubicBezTo>
                  <a:cubicBezTo>
                    <a:pt x="1" y="4"/>
                    <a:pt x="2" y="4"/>
                    <a:pt x="2" y="5"/>
                  </a:cubicBezTo>
                  <a:cubicBezTo>
                    <a:pt x="3" y="5"/>
                    <a:pt x="4" y="4"/>
                    <a:pt x="4" y="4"/>
                  </a:cubicBezTo>
                  <a:cubicBezTo>
                    <a:pt x="4" y="4"/>
                    <a:pt x="4" y="4"/>
                    <a:pt x="5" y="4"/>
                  </a:cubicBezTo>
                  <a:cubicBezTo>
                    <a:pt x="5" y="4"/>
                    <a:pt x="5" y="4"/>
                    <a:pt x="6" y="4"/>
                  </a:cubicBezTo>
                  <a:cubicBezTo>
                    <a:pt x="6" y="4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8" y="3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7" y="1"/>
                    <a:pt x="7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594" name="Freeform 598"/>
            <p:cNvSpPr>
              <a:spLocks/>
            </p:cNvSpPr>
            <p:nvPr/>
          </p:nvSpPr>
          <p:spPr bwMode="auto">
            <a:xfrm>
              <a:off x="7343776" y="3065464"/>
              <a:ext cx="130175" cy="169863"/>
            </a:xfrm>
            <a:custGeom>
              <a:avLst/>
              <a:gdLst>
                <a:gd name="T0" fmla="*/ 33 w 45"/>
                <a:gd name="T1" fmla="*/ 54 h 58"/>
                <a:gd name="T2" fmla="*/ 38 w 45"/>
                <a:gd name="T3" fmla="*/ 54 h 58"/>
                <a:gd name="T4" fmla="*/ 40 w 45"/>
                <a:gd name="T5" fmla="*/ 53 h 58"/>
                <a:gd name="T6" fmla="*/ 43 w 45"/>
                <a:gd name="T7" fmla="*/ 52 h 58"/>
                <a:gd name="T8" fmla="*/ 45 w 45"/>
                <a:gd name="T9" fmla="*/ 51 h 58"/>
                <a:gd name="T10" fmla="*/ 43 w 45"/>
                <a:gd name="T11" fmla="*/ 47 h 58"/>
                <a:gd name="T12" fmla="*/ 34 w 45"/>
                <a:gd name="T13" fmla="*/ 42 h 58"/>
                <a:gd name="T14" fmla="*/ 30 w 45"/>
                <a:gd name="T15" fmla="*/ 36 h 58"/>
                <a:gd name="T16" fmla="*/ 36 w 45"/>
                <a:gd name="T17" fmla="*/ 32 h 58"/>
                <a:gd name="T18" fmla="*/ 40 w 45"/>
                <a:gd name="T19" fmla="*/ 28 h 58"/>
                <a:gd name="T20" fmla="*/ 44 w 45"/>
                <a:gd name="T21" fmla="*/ 24 h 58"/>
                <a:gd name="T22" fmla="*/ 42 w 45"/>
                <a:gd name="T23" fmla="*/ 19 h 58"/>
                <a:gd name="T24" fmla="*/ 40 w 45"/>
                <a:gd name="T25" fmla="*/ 13 h 58"/>
                <a:gd name="T26" fmla="*/ 44 w 45"/>
                <a:gd name="T27" fmla="*/ 8 h 58"/>
                <a:gd name="T28" fmla="*/ 43 w 45"/>
                <a:gd name="T29" fmla="*/ 5 h 58"/>
                <a:gd name="T30" fmla="*/ 40 w 45"/>
                <a:gd name="T31" fmla="*/ 3 h 58"/>
                <a:gd name="T32" fmla="*/ 36 w 45"/>
                <a:gd name="T33" fmla="*/ 2 h 58"/>
                <a:gd name="T34" fmla="*/ 36 w 45"/>
                <a:gd name="T35" fmla="*/ 1 h 58"/>
                <a:gd name="T36" fmla="*/ 34 w 45"/>
                <a:gd name="T37" fmla="*/ 0 h 58"/>
                <a:gd name="T38" fmla="*/ 33 w 45"/>
                <a:gd name="T39" fmla="*/ 0 h 58"/>
                <a:gd name="T40" fmla="*/ 34 w 45"/>
                <a:gd name="T41" fmla="*/ 3 h 58"/>
                <a:gd name="T42" fmla="*/ 34 w 45"/>
                <a:gd name="T43" fmla="*/ 7 h 58"/>
                <a:gd name="T44" fmla="*/ 32 w 45"/>
                <a:gd name="T45" fmla="*/ 9 h 58"/>
                <a:gd name="T46" fmla="*/ 29 w 45"/>
                <a:gd name="T47" fmla="*/ 10 h 58"/>
                <a:gd name="T48" fmla="*/ 27 w 45"/>
                <a:gd name="T49" fmla="*/ 11 h 58"/>
                <a:gd name="T50" fmla="*/ 23 w 45"/>
                <a:gd name="T51" fmla="*/ 13 h 58"/>
                <a:gd name="T52" fmla="*/ 26 w 45"/>
                <a:gd name="T53" fmla="*/ 16 h 58"/>
                <a:gd name="T54" fmla="*/ 25 w 45"/>
                <a:gd name="T55" fmla="*/ 18 h 58"/>
                <a:gd name="T56" fmla="*/ 21 w 45"/>
                <a:gd name="T57" fmla="*/ 18 h 58"/>
                <a:gd name="T58" fmla="*/ 20 w 45"/>
                <a:gd name="T59" fmla="*/ 17 h 58"/>
                <a:gd name="T60" fmla="*/ 18 w 45"/>
                <a:gd name="T61" fmla="*/ 16 h 58"/>
                <a:gd name="T62" fmla="*/ 17 w 45"/>
                <a:gd name="T63" fmla="*/ 15 h 58"/>
                <a:gd name="T64" fmla="*/ 16 w 45"/>
                <a:gd name="T65" fmla="*/ 13 h 58"/>
                <a:gd name="T66" fmla="*/ 15 w 45"/>
                <a:gd name="T67" fmla="*/ 12 h 58"/>
                <a:gd name="T68" fmla="*/ 13 w 45"/>
                <a:gd name="T69" fmla="*/ 13 h 58"/>
                <a:gd name="T70" fmla="*/ 12 w 45"/>
                <a:gd name="T71" fmla="*/ 15 h 58"/>
                <a:gd name="T72" fmla="*/ 12 w 45"/>
                <a:gd name="T73" fmla="*/ 20 h 58"/>
                <a:gd name="T74" fmla="*/ 11 w 45"/>
                <a:gd name="T75" fmla="*/ 23 h 58"/>
                <a:gd name="T76" fmla="*/ 9 w 45"/>
                <a:gd name="T77" fmla="*/ 24 h 58"/>
                <a:gd name="T78" fmla="*/ 6 w 45"/>
                <a:gd name="T79" fmla="*/ 26 h 58"/>
                <a:gd name="T80" fmla="*/ 5 w 45"/>
                <a:gd name="T81" fmla="*/ 28 h 58"/>
                <a:gd name="T82" fmla="*/ 3 w 45"/>
                <a:gd name="T83" fmla="*/ 29 h 58"/>
                <a:gd name="T84" fmla="*/ 1 w 45"/>
                <a:gd name="T85" fmla="*/ 31 h 58"/>
                <a:gd name="T86" fmla="*/ 1 w 45"/>
                <a:gd name="T87" fmla="*/ 31 h 58"/>
                <a:gd name="T88" fmla="*/ 0 w 45"/>
                <a:gd name="T89" fmla="*/ 33 h 58"/>
                <a:gd name="T90" fmla="*/ 1 w 45"/>
                <a:gd name="T91" fmla="*/ 35 h 58"/>
                <a:gd name="T92" fmla="*/ 4 w 45"/>
                <a:gd name="T93" fmla="*/ 36 h 58"/>
                <a:gd name="T94" fmla="*/ 9 w 45"/>
                <a:gd name="T95" fmla="*/ 38 h 58"/>
                <a:gd name="T96" fmla="*/ 14 w 45"/>
                <a:gd name="T97" fmla="*/ 40 h 58"/>
                <a:gd name="T98" fmla="*/ 15 w 45"/>
                <a:gd name="T99" fmla="*/ 47 h 58"/>
                <a:gd name="T100" fmla="*/ 14 w 45"/>
                <a:gd name="T101" fmla="*/ 52 h 58"/>
                <a:gd name="T102" fmla="*/ 16 w 45"/>
                <a:gd name="T103" fmla="*/ 54 h 58"/>
                <a:gd name="T104" fmla="*/ 18 w 45"/>
                <a:gd name="T105" fmla="*/ 56 h 58"/>
                <a:gd name="T106" fmla="*/ 20 w 45"/>
                <a:gd name="T107" fmla="*/ 57 h 58"/>
                <a:gd name="T108" fmla="*/ 22 w 45"/>
                <a:gd name="T109" fmla="*/ 58 h 58"/>
                <a:gd name="T110" fmla="*/ 24 w 45"/>
                <a:gd name="T111" fmla="*/ 57 h 58"/>
                <a:gd name="T112" fmla="*/ 23 w 45"/>
                <a:gd name="T113" fmla="*/ 55 h 58"/>
                <a:gd name="T114" fmla="*/ 28 w 45"/>
                <a:gd name="T115" fmla="*/ 57 h 58"/>
                <a:gd name="T116" fmla="*/ 30 w 45"/>
                <a:gd name="T117" fmla="*/ 57 h 58"/>
                <a:gd name="T118" fmla="*/ 32 w 45"/>
                <a:gd name="T119" fmla="*/ 57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5" h="58">
                  <a:moveTo>
                    <a:pt x="32" y="57"/>
                  </a:moveTo>
                  <a:cubicBezTo>
                    <a:pt x="32" y="56"/>
                    <a:pt x="32" y="56"/>
                    <a:pt x="32" y="55"/>
                  </a:cubicBezTo>
                  <a:cubicBezTo>
                    <a:pt x="32" y="55"/>
                    <a:pt x="32" y="54"/>
                    <a:pt x="33" y="54"/>
                  </a:cubicBezTo>
                  <a:cubicBezTo>
                    <a:pt x="33" y="54"/>
                    <a:pt x="33" y="53"/>
                    <a:pt x="34" y="53"/>
                  </a:cubicBezTo>
                  <a:cubicBezTo>
                    <a:pt x="34" y="53"/>
                    <a:pt x="35" y="53"/>
                    <a:pt x="35" y="53"/>
                  </a:cubicBezTo>
                  <a:cubicBezTo>
                    <a:pt x="36" y="53"/>
                    <a:pt x="37" y="54"/>
                    <a:pt x="38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9" y="54"/>
                    <a:pt x="38" y="54"/>
                    <a:pt x="39" y="54"/>
                  </a:cubicBezTo>
                  <a:cubicBezTo>
                    <a:pt x="39" y="53"/>
                    <a:pt x="40" y="54"/>
                    <a:pt x="40" y="53"/>
                  </a:cubicBezTo>
                  <a:cubicBezTo>
                    <a:pt x="40" y="53"/>
                    <a:pt x="40" y="53"/>
                    <a:pt x="40" y="53"/>
                  </a:cubicBezTo>
                  <a:cubicBezTo>
                    <a:pt x="41" y="52"/>
                    <a:pt x="42" y="53"/>
                    <a:pt x="43" y="52"/>
                  </a:cubicBezTo>
                  <a:cubicBezTo>
                    <a:pt x="43" y="52"/>
                    <a:pt x="43" y="52"/>
                    <a:pt x="43" y="52"/>
                  </a:cubicBezTo>
                  <a:cubicBezTo>
                    <a:pt x="43" y="52"/>
                    <a:pt x="43" y="52"/>
                    <a:pt x="43" y="52"/>
                  </a:cubicBezTo>
                  <a:cubicBezTo>
                    <a:pt x="44" y="52"/>
                    <a:pt x="44" y="51"/>
                    <a:pt x="44" y="51"/>
                  </a:cubicBezTo>
                  <a:cubicBezTo>
                    <a:pt x="44" y="51"/>
                    <a:pt x="44" y="51"/>
                    <a:pt x="45" y="51"/>
                  </a:cubicBezTo>
                  <a:cubicBezTo>
                    <a:pt x="45" y="50"/>
                    <a:pt x="45" y="50"/>
                    <a:pt x="45" y="50"/>
                  </a:cubicBezTo>
                  <a:cubicBezTo>
                    <a:pt x="45" y="49"/>
                    <a:pt x="45" y="49"/>
                    <a:pt x="45" y="49"/>
                  </a:cubicBezTo>
                  <a:cubicBezTo>
                    <a:pt x="44" y="48"/>
                    <a:pt x="44" y="48"/>
                    <a:pt x="43" y="47"/>
                  </a:cubicBezTo>
                  <a:cubicBezTo>
                    <a:pt x="42" y="47"/>
                    <a:pt x="40" y="46"/>
                    <a:pt x="39" y="45"/>
                  </a:cubicBezTo>
                  <a:cubicBezTo>
                    <a:pt x="38" y="45"/>
                    <a:pt x="37" y="44"/>
                    <a:pt x="36" y="43"/>
                  </a:cubicBezTo>
                  <a:cubicBezTo>
                    <a:pt x="35" y="43"/>
                    <a:pt x="35" y="43"/>
                    <a:pt x="34" y="42"/>
                  </a:cubicBezTo>
                  <a:cubicBezTo>
                    <a:pt x="33" y="42"/>
                    <a:pt x="33" y="41"/>
                    <a:pt x="32" y="41"/>
                  </a:cubicBezTo>
                  <a:cubicBezTo>
                    <a:pt x="32" y="40"/>
                    <a:pt x="32" y="38"/>
                    <a:pt x="31" y="38"/>
                  </a:cubicBezTo>
                  <a:cubicBezTo>
                    <a:pt x="31" y="37"/>
                    <a:pt x="30" y="37"/>
                    <a:pt x="30" y="36"/>
                  </a:cubicBezTo>
                  <a:cubicBezTo>
                    <a:pt x="31" y="36"/>
                    <a:pt x="31" y="35"/>
                    <a:pt x="32" y="35"/>
                  </a:cubicBezTo>
                  <a:cubicBezTo>
                    <a:pt x="32" y="34"/>
                    <a:pt x="33" y="34"/>
                    <a:pt x="33" y="33"/>
                  </a:cubicBezTo>
                  <a:cubicBezTo>
                    <a:pt x="34" y="33"/>
                    <a:pt x="35" y="33"/>
                    <a:pt x="36" y="32"/>
                  </a:cubicBezTo>
                  <a:cubicBezTo>
                    <a:pt x="37" y="32"/>
                    <a:pt x="38" y="31"/>
                    <a:pt x="38" y="31"/>
                  </a:cubicBezTo>
                  <a:cubicBezTo>
                    <a:pt x="38" y="31"/>
                    <a:pt x="38" y="30"/>
                    <a:pt x="38" y="30"/>
                  </a:cubicBezTo>
                  <a:cubicBezTo>
                    <a:pt x="39" y="29"/>
                    <a:pt x="40" y="29"/>
                    <a:pt x="40" y="28"/>
                  </a:cubicBezTo>
                  <a:cubicBezTo>
                    <a:pt x="41" y="27"/>
                    <a:pt x="41" y="27"/>
                    <a:pt x="41" y="26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3" y="24"/>
                    <a:pt x="44" y="24"/>
                    <a:pt x="44" y="24"/>
                  </a:cubicBezTo>
                  <a:cubicBezTo>
                    <a:pt x="44" y="24"/>
                    <a:pt x="44" y="24"/>
                    <a:pt x="44" y="23"/>
                  </a:cubicBezTo>
                  <a:cubicBezTo>
                    <a:pt x="44" y="23"/>
                    <a:pt x="43" y="23"/>
                    <a:pt x="43" y="22"/>
                  </a:cubicBezTo>
                  <a:cubicBezTo>
                    <a:pt x="42" y="21"/>
                    <a:pt x="43" y="20"/>
                    <a:pt x="42" y="19"/>
                  </a:cubicBezTo>
                  <a:cubicBezTo>
                    <a:pt x="42" y="18"/>
                    <a:pt x="42" y="18"/>
                    <a:pt x="41" y="17"/>
                  </a:cubicBezTo>
                  <a:cubicBezTo>
                    <a:pt x="40" y="16"/>
                    <a:pt x="40" y="17"/>
                    <a:pt x="40" y="15"/>
                  </a:cubicBezTo>
                  <a:cubicBezTo>
                    <a:pt x="40" y="14"/>
                    <a:pt x="40" y="14"/>
                    <a:pt x="40" y="13"/>
                  </a:cubicBezTo>
                  <a:cubicBezTo>
                    <a:pt x="40" y="12"/>
                    <a:pt x="41" y="11"/>
                    <a:pt x="41" y="10"/>
                  </a:cubicBezTo>
                  <a:cubicBezTo>
                    <a:pt x="42" y="9"/>
                    <a:pt x="43" y="7"/>
                    <a:pt x="43" y="7"/>
                  </a:cubicBezTo>
                  <a:cubicBezTo>
                    <a:pt x="44" y="8"/>
                    <a:pt x="44" y="9"/>
                    <a:pt x="44" y="8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4" y="6"/>
                    <a:pt x="44" y="6"/>
                    <a:pt x="44" y="6"/>
                  </a:cubicBezTo>
                  <a:cubicBezTo>
                    <a:pt x="43" y="6"/>
                    <a:pt x="43" y="5"/>
                    <a:pt x="43" y="5"/>
                  </a:cubicBezTo>
                  <a:cubicBezTo>
                    <a:pt x="42" y="4"/>
                    <a:pt x="42" y="4"/>
                    <a:pt x="41" y="3"/>
                  </a:cubicBezTo>
                  <a:cubicBezTo>
                    <a:pt x="41" y="3"/>
                    <a:pt x="40" y="3"/>
                    <a:pt x="40" y="3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39" y="3"/>
                    <a:pt x="39" y="3"/>
                    <a:pt x="38" y="3"/>
                  </a:cubicBezTo>
                  <a:cubicBezTo>
                    <a:pt x="38" y="4"/>
                    <a:pt x="37" y="3"/>
                    <a:pt x="37" y="3"/>
                  </a:cubicBezTo>
                  <a:cubicBezTo>
                    <a:pt x="37" y="3"/>
                    <a:pt x="37" y="2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6" y="1"/>
                    <a:pt x="35" y="0"/>
                    <a:pt x="35" y="1"/>
                  </a:cubicBezTo>
                  <a:cubicBezTo>
                    <a:pt x="35" y="1"/>
                    <a:pt x="34" y="1"/>
                    <a:pt x="34" y="1"/>
                  </a:cubicBezTo>
                  <a:cubicBezTo>
                    <a:pt x="34" y="1"/>
                    <a:pt x="34" y="0"/>
                    <a:pt x="34" y="0"/>
                  </a:cubicBezTo>
                  <a:cubicBezTo>
                    <a:pt x="34" y="0"/>
                    <a:pt x="34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2" y="0"/>
                    <a:pt x="33" y="1"/>
                    <a:pt x="33" y="1"/>
                  </a:cubicBezTo>
                  <a:cubicBezTo>
                    <a:pt x="33" y="1"/>
                    <a:pt x="33" y="2"/>
                    <a:pt x="33" y="2"/>
                  </a:cubicBezTo>
                  <a:cubicBezTo>
                    <a:pt x="33" y="2"/>
                    <a:pt x="33" y="2"/>
                    <a:pt x="34" y="3"/>
                  </a:cubicBezTo>
                  <a:cubicBezTo>
                    <a:pt x="34" y="3"/>
                    <a:pt x="34" y="4"/>
                    <a:pt x="34" y="4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4" y="6"/>
                    <a:pt x="34" y="6"/>
                    <a:pt x="34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3" y="8"/>
                    <a:pt x="33" y="7"/>
                    <a:pt x="32" y="7"/>
                  </a:cubicBezTo>
                  <a:cubicBezTo>
                    <a:pt x="32" y="7"/>
                    <a:pt x="32" y="9"/>
                    <a:pt x="32" y="9"/>
                  </a:cubicBezTo>
                  <a:cubicBezTo>
                    <a:pt x="32" y="9"/>
                    <a:pt x="31" y="9"/>
                    <a:pt x="31" y="9"/>
                  </a:cubicBezTo>
                  <a:cubicBezTo>
                    <a:pt x="31" y="10"/>
                    <a:pt x="30" y="10"/>
                    <a:pt x="30" y="10"/>
                  </a:cubicBezTo>
                  <a:cubicBezTo>
                    <a:pt x="30" y="10"/>
                    <a:pt x="30" y="10"/>
                    <a:pt x="29" y="10"/>
                  </a:cubicBezTo>
                  <a:cubicBezTo>
                    <a:pt x="29" y="11"/>
                    <a:pt x="29" y="10"/>
                    <a:pt x="29" y="11"/>
                  </a:cubicBezTo>
                  <a:cubicBezTo>
                    <a:pt x="29" y="11"/>
                    <a:pt x="28" y="11"/>
                    <a:pt x="28" y="1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5" y="11"/>
                    <a:pt x="24" y="12"/>
                    <a:pt x="23" y="12"/>
                  </a:cubicBezTo>
                  <a:cubicBezTo>
                    <a:pt x="23" y="12"/>
                    <a:pt x="23" y="12"/>
                    <a:pt x="23" y="13"/>
                  </a:cubicBezTo>
                  <a:cubicBezTo>
                    <a:pt x="23" y="13"/>
                    <a:pt x="23" y="14"/>
                    <a:pt x="24" y="14"/>
                  </a:cubicBezTo>
                  <a:cubicBezTo>
                    <a:pt x="24" y="14"/>
                    <a:pt x="24" y="15"/>
                    <a:pt x="25" y="15"/>
                  </a:cubicBezTo>
                  <a:cubicBezTo>
                    <a:pt x="25" y="15"/>
                    <a:pt x="26" y="15"/>
                    <a:pt x="26" y="16"/>
                  </a:cubicBezTo>
                  <a:cubicBezTo>
                    <a:pt x="26" y="16"/>
                    <a:pt x="26" y="16"/>
                    <a:pt x="26" y="17"/>
                  </a:cubicBezTo>
                  <a:cubicBezTo>
                    <a:pt x="26" y="17"/>
                    <a:pt x="26" y="17"/>
                    <a:pt x="26" y="18"/>
                  </a:cubicBezTo>
                  <a:cubicBezTo>
                    <a:pt x="26" y="18"/>
                    <a:pt x="26" y="18"/>
                    <a:pt x="25" y="18"/>
                  </a:cubicBezTo>
                  <a:cubicBezTo>
                    <a:pt x="25" y="18"/>
                    <a:pt x="25" y="18"/>
                    <a:pt x="24" y="18"/>
                  </a:cubicBezTo>
                  <a:cubicBezTo>
                    <a:pt x="24" y="18"/>
                    <a:pt x="23" y="18"/>
                    <a:pt x="22" y="18"/>
                  </a:cubicBezTo>
                  <a:cubicBezTo>
                    <a:pt x="22" y="18"/>
                    <a:pt x="21" y="18"/>
                    <a:pt x="21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8"/>
                    <a:pt x="20" y="17"/>
                    <a:pt x="20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9" y="17"/>
                    <a:pt x="18" y="17"/>
                    <a:pt x="18" y="16"/>
                  </a:cubicBezTo>
                  <a:cubicBezTo>
                    <a:pt x="18" y="16"/>
                    <a:pt x="18" y="16"/>
                    <a:pt x="17" y="16"/>
                  </a:cubicBezTo>
                  <a:cubicBezTo>
                    <a:pt x="17" y="16"/>
                    <a:pt x="17" y="16"/>
                    <a:pt x="17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7" y="15"/>
                    <a:pt x="17" y="15"/>
                    <a:pt x="17" y="14"/>
                  </a:cubicBezTo>
                  <a:cubicBezTo>
                    <a:pt x="17" y="14"/>
                    <a:pt x="17" y="14"/>
                    <a:pt x="17" y="13"/>
                  </a:cubicBezTo>
                  <a:cubicBezTo>
                    <a:pt x="17" y="13"/>
                    <a:pt x="17" y="13"/>
                    <a:pt x="16" y="13"/>
                  </a:cubicBezTo>
                  <a:cubicBezTo>
                    <a:pt x="16" y="13"/>
                    <a:pt x="16" y="12"/>
                    <a:pt x="16" y="12"/>
                  </a:cubicBezTo>
                  <a:cubicBezTo>
                    <a:pt x="16" y="12"/>
                    <a:pt x="16" y="12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12"/>
                    <a:pt x="14" y="12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4"/>
                    <a:pt x="13" y="14"/>
                    <a:pt x="13" y="15"/>
                  </a:cubicBezTo>
                  <a:cubicBezTo>
                    <a:pt x="13" y="15"/>
                    <a:pt x="14" y="15"/>
                    <a:pt x="13" y="15"/>
                  </a:cubicBezTo>
                  <a:cubicBezTo>
                    <a:pt x="13" y="15"/>
                    <a:pt x="12" y="15"/>
                    <a:pt x="12" y="15"/>
                  </a:cubicBezTo>
                  <a:cubicBezTo>
                    <a:pt x="11" y="15"/>
                    <a:pt x="12" y="15"/>
                    <a:pt x="12" y="16"/>
                  </a:cubicBezTo>
                  <a:cubicBezTo>
                    <a:pt x="12" y="17"/>
                    <a:pt x="11" y="18"/>
                    <a:pt x="12" y="19"/>
                  </a:cubicBezTo>
                  <a:cubicBezTo>
                    <a:pt x="12" y="19"/>
                    <a:pt x="12" y="20"/>
                    <a:pt x="12" y="20"/>
                  </a:cubicBezTo>
                  <a:cubicBezTo>
                    <a:pt x="12" y="21"/>
                    <a:pt x="11" y="21"/>
                    <a:pt x="11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4"/>
                    <a:pt x="9" y="24"/>
                    <a:pt x="9" y="24"/>
                  </a:cubicBezTo>
                  <a:cubicBezTo>
                    <a:pt x="8" y="24"/>
                    <a:pt x="8" y="24"/>
                    <a:pt x="8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7" y="26"/>
                    <a:pt x="6" y="26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8"/>
                    <a:pt x="5" y="28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5" y="28"/>
                    <a:pt x="4" y="28"/>
                    <a:pt x="4" y="28"/>
                  </a:cubicBezTo>
                  <a:cubicBezTo>
                    <a:pt x="4" y="29"/>
                    <a:pt x="3" y="29"/>
                    <a:pt x="3" y="29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2" y="30"/>
                    <a:pt x="2" y="31"/>
                    <a:pt x="1" y="31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31"/>
                    <a:pt x="1" y="32"/>
                    <a:pt x="1" y="32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" y="32"/>
                    <a:pt x="1" y="32"/>
                    <a:pt x="0" y="33"/>
                  </a:cubicBezTo>
                  <a:cubicBezTo>
                    <a:pt x="0" y="33"/>
                    <a:pt x="0" y="33"/>
                    <a:pt x="0" y="34"/>
                  </a:cubicBezTo>
                  <a:cubicBezTo>
                    <a:pt x="0" y="34"/>
                    <a:pt x="0" y="34"/>
                    <a:pt x="0" y="35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2" y="35"/>
                    <a:pt x="2" y="35"/>
                    <a:pt x="3" y="36"/>
                  </a:cubicBezTo>
                  <a:cubicBezTo>
                    <a:pt x="3" y="36"/>
                    <a:pt x="4" y="35"/>
                    <a:pt x="4" y="36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5" y="37"/>
                    <a:pt x="6" y="37"/>
                    <a:pt x="7" y="37"/>
                  </a:cubicBezTo>
                  <a:cubicBezTo>
                    <a:pt x="7" y="37"/>
                    <a:pt x="8" y="38"/>
                    <a:pt x="9" y="38"/>
                  </a:cubicBezTo>
                  <a:cubicBezTo>
                    <a:pt x="10" y="38"/>
                    <a:pt x="11" y="38"/>
                    <a:pt x="12" y="39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3" y="40"/>
                    <a:pt x="14" y="39"/>
                    <a:pt x="14" y="40"/>
                  </a:cubicBezTo>
                  <a:cubicBezTo>
                    <a:pt x="14" y="41"/>
                    <a:pt x="14" y="42"/>
                    <a:pt x="14" y="43"/>
                  </a:cubicBezTo>
                  <a:cubicBezTo>
                    <a:pt x="14" y="44"/>
                    <a:pt x="13" y="46"/>
                    <a:pt x="14" y="46"/>
                  </a:cubicBezTo>
                  <a:cubicBezTo>
                    <a:pt x="14" y="47"/>
                    <a:pt x="15" y="47"/>
                    <a:pt x="15" y="47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5" y="48"/>
                    <a:pt x="14" y="50"/>
                    <a:pt x="14" y="50"/>
                  </a:cubicBezTo>
                  <a:cubicBezTo>
                    <a:pt x="14" y="51"/>
                    <a:pt x="14" y="52"/>
                    <a:pt x="14" y="52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14" y="54"/>
                    <a:pt x="15" y="54"/>
                    <a:pt x="15" y="54"/>
                  </a:cubicBezTo>
                  <a:cubicBezTo>
                    <a:pt x="15" y="54"/>
                    <a:pt x="16" y="54"/>
                    <a:pt x="16" y="54"/>
                  </a:cubicBezTo>
                  <a:cubicBezTo>
                    <a:pt x="17" y="55"/>
                    <a:pt x="18" y="54"/>
                    <a:pt x="18" y="55"/>
                  </a:cubicBezTo>
                  <a:cubicBezTo>
                    <a:pt x="18" y="55"/>
                    <a:pt x="19" y="55"/>
                    <a:pt x="18" y="55"/>
                  </a:cubicBezTo>
                  <a:cubicBezTo>
                    <a:pt x="18" y="55"/>
                    <a:pt x="18" y="56"/>
                    <a:pt x="18" y="56"/>
                  </a:cubicBezTo>
                  <a:cubicBezTo>
                    <a:pt x="18" y="56"/>
                    <a:pt x="18" y="56"/>
                    <a:pt x="18" y="56"/>
                  </a:cubicBezTo>
                  <a:cubicBezTo>
                    <a:pt x="19" y="56"/>
                    <a:pt x="19" y="56"/>
                    <a:pt x="19" y="56"/>
                  </a:cubicBezTo>
                  <a:cubicBezTo>
                    <a:pt x="20" y="56"/>
                    <a:pt x="20" y="56"/>
                    <a:pt x="20" y="57"/>
                  </a:cubicBezTo>
                  <a:cubicBezTo>
                    <a:pt x="20" y="57"/>
                    <a:pt x="21" y="57"/>
                    <a:pt x="21" y="57"/>
                  </a:cubicBezTo>
                  <a:cubicBezTo>
                    <a:pt x="21" y="57"/>
                    <a:pt x="21" y="58"/>
                    <a:pt x="21" y="58"/>
                  </a:cubicBezTo>
                  <a:cubicBezTo>
                    <a:pt x="21" y="58"/>
                    <a:pt x="21" y="58"/>
                    <a:pt x="22" y="58"/>
                  </a:cubicBezTo>
                  <a:cubicBezTo>
                    <a:pt x="22" y="57"/>
                    <a:pt x="22" y="57"/>
                    <a:pt x="22" y="57"/>
                  </a:cubicBezTo>
                  <a:cubicBezTo>
                    <a:pt x="22" y="57"/>
                    <a:pt x="22" y="58"/>
                    <a:pt x="23" y="58"/>
                  </a:cubicBezTo>
                  <a:cubicBezTo>
                    <a:pt x="23" y="58"/>
                    <a:pt x="24" y="57"/>
                    <a:pt x="24" y="57"/>
                  </a:cubicBezTo>
                  <a:cubicBezTo>
                    <a:pt x="24" y="57"/>
                    <a:pt x="23" y="56"/>
                    <a:pt x="23" y="56"/>
                  </a:cubicBezTo>
                  <a:cubicBezTo>
                    <a:pt x="23" y="56"/>
                    <a:pt x="23" y="55"/>
                    <a:pt x="23" y="55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4" y="56"/>
                    <a:pt x="24" y="56"/>
                    <a:pt x="25" y="56"/>
                  </a:cubicBezTo>
                  <a:cubicBezTo>
                    <a:pt x="26" y="56"/>
                    <a:pt x="27" y="56"/>
                    <a:pt x="27" y="57"/>
                  </a:cubicBezTo>
                  <a:cubicBezTo>
                    <a:pt x="28" y="57"/>
                    <a:pt x="28" y="57"/>
                    <a:pt x="28" y="57"/>
                  </a:cubicBezTo>
                  <a:cubicBezTo>
                    <a:pt x="28" y="57"/>
                    <a:pt x="29" y="57"/>
                    <a:pt x="29" y="56"/>
                  </a:cubicBezTo>
                  <a:cubicBezTo>
                    <a:pt x="29" y="56"/>
                    <a:pt x="29" y="56"/>
                    <a:pt x="30" y="56"/>
                  </a:cubicBezTo>
                  <a:cubicBezTo>
                    <a:pt x="30" y="57"/>
                    <a:pt x="30" y="57"/>
                    <a:pt x="30" y="57"/>
                  </a:cubicBezTo>
                  <a:cubicBezTo>
                    <a:pt x="30" y="58"/>
                    <a:pt x="31" y="58"/>
                    <a:pt x="31" y="58"/>
                  </a:cubicBezTo>
                  <a:cubicBezTo>
                    <a:pt x="31" y="58"/>
                    <a:pt x="32" y="58"/>
                    <a:pt x="32" y="58"/>
                  </a:cubicBezTo>
                  <a:cubicBezTo>
                    <a:pt x="32" y="57"/>
                    <a:pt x="32" y="57"/>
                    <a:pt x="32" y="57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595" name="Freeform 599"/>
            <p:cNvSpPr>
              <a:spLocks/>
            </p:cNvSpPr>
            <p:nvPr/>
          </p:nvSpPr>
          <p:spPr bwMode="auto">
            <a:xfrm>
              <a:off x="5907088" y="3057526"/>
              <a:ext cx="261938" cy="133350"/>
            </a:xfrm>
            <a:custGeom>
              <a:avLst/>
              <a:gdLst>
                <a:gd name="T0" fmla="*/ 40 w 90"/>
                <a:gd name="T1" fmla="*/ 37 h 46"/>
                <a:gd name="T2" fmla="*/ 43 w 90"/>
                <a:gd name="T3" fmla="*/ 34 h 46"/>
                <a:gd name="T4" fmla="*/ 47 w 90"/>
                <a:gd name="T5" fmla="*/ 32 h 46"/>
                <a:gd name="T6" fmla="*/ 49 w 90"/>
                <a:gd name="T7" fmla="*/ 31 h 46"/>
                <a:gd name="T8" fmla="*/ 52 w 90"/>
                <a:gd name="T9" fmla="*/ 30 h 46"/>
                <a:gd name="T10" fmla="*/ 57 w 90"/>
                <a:gd name="T11" fmla="*/ 33 h 46"/>
                <a:gd name="T12" fmla="*/ 61 w 90"/>
                <a:gd name="T13" fmla="*/ 32 h 46"/>
                <a:gd name="T14" fmla="*/ 63 w 90"/>
                <a:gd name="T15" fmla="*/ 29 h 46"/>
                <a:gd name="T16" fmla="*/ 67 w 90"/>
                <a:gd name="T17" fmla="*/ 25 h 46"/>
                <a:gd name="T18" fmla="*/ 73 w 90"/>
                <a:gd name="T19" fmla="*/ 25 h 46"/>
                <a:gd name="T20" fmla="*/ 77 w 90"/>
                <a:gd name="T21" fmla="*/ 21 h 46"/>
                <a:gd name="T22" fmla="*/ 83 w 90"/>
                <a:gd name="T23" fmla="*/ 17 h 46"/>
                <a:gd name="T24" fmla="*/ 87 w 90"/>
                <a:gd name="T25" fmla="*/ 14 h 46"/>
                <a:gd name="T26" fmla="*/ 89 w 90"/>
                <a:gd name="T27" fmla="*/ 11 h 46"/>
                <a:gd name="T28" fmla="*/ 86 w 90"/>
                <a:gd name="T29" fmla="*/ 10 h 46"/>
                <a:gd name="T30" fmla="*/ 81 w 90"/>
                <a:gd name="T31" fmla="*/ 8 h 46"/>
                <a:gd name="T32" fmla="*/ 75 w 90"/>
                <a:gd name="T33" fmla="*/ 6 h 46"/>
                <a:gd name="T34" fmla="*/ 64 w 90"/>
                <a:gd name="T35" fmla="*/ 4 h 46"/>
                <a:gd name="T36" fmla="*/ 58 w 90"/>
                <a:gd name="T37" fmla="*/ 3 h 46"/>
                <a:gd name="T38" fmla="*/ 50 w 90"/>
                <a:gd name="T39" fmla="*/ 4 h 46"/>
                <a:gd name="T40" fmla="*/ 43 w 90"/>
                <a:gd name="T41" fmla="*/ 5 h 46"/>
                <a:gd name="T42" fmla="*/ 38 w 90"/>
                <a:gd name="T43" fmla="*/ 3 h 46"/>
                <a:gd name="T44" fmla="*/ 34 w 90"/>
                <a:gd name="T45" fmla="*/ 1 h 46"/>
                <a:gd name="T46" fmla="*/ 30 w 90"/>
                <a:gd name="T47" fmla="*/ 1 h 46"/>
                <a:gd name="T48" fmla="*/ 27 w 90"/>
                <a:gd name="T49" fmla="*/ 5 h 46"/>
                <a:gd name="T50" fmla="*/ 28 w 90"/>
                <a:gd name="T51" fmla="*/ 10 h 46"/>
                <a:gd name="T52" fmla="*/ 23 w 90"/>
                <a:gd name="T53" fmla="*/ 8 h 46"/>
                <a:gd name="T54" fmla="*/ 19 w 90"/>
                <a:gd name="T55" fmla="*/ 7 h 46"/>
                <a:gd name="T56" fmla="*/ 13 w 90"/>
                <a:gd name="T57" fmla="*/ 6 h 46"/>
                <a:gd name="T58" fmla="*/ 7 w 90"/>
                <a:gd name="T59" fmla="*/ 8 h 46"/>
                <a:gd name="T60" fmla="*/ 5 w 90"/>
                <a:gd name="T61" fmla="*/ 13 h 46"/>
                <a:gd name="T62" fmla="*/ 9 w 90"/>
                <a:gd name="T63" fmla="*/ 12 h 46"/>
                <a:gd name="T64" fmla="*/ 10 w 90"/>
                <a:gd name="T65" fmla="*/ 13 h 46"/>
                <a:gd name="T66" fmla="*/ 6 w 90"/>
                <a:gd name="T67" fmla="*/ 16 h 46"/>
                <a:gd name="T68" fmla="*/ 3 w 90"/>
                <a:gd name="T69" fmla="*/ 19 h 46"/>
                <a:gd name="T70" fmla="*/ 6 w 90"/>
                <a:gd name="T71" fmla="*/ 20 h 46"/>
                <a:gd name="T72" fmla="*/ 9 w 90"/>
                <a:gd name="T73" fmla="*/ 23 h 46"/>
                <a:gd name="T74" fmla="*/ 14 w 90"/>
                <a:gd name="T75" fmla="*/ 23 h 46"/>
                <a:gd name="T76" fmla="*/ 15 w 90"/>
                <a:gd name="T77" fmla="*/ 20 h 46"/>
                <a:gd name="T78" fmla="*/ 17 w 90"/>
                <a:gd name="T79" fmla="*/ 21 h 46"/>
                <a:gd name="T80" fmla="*/ 20 w 90"/>
                <a:gd name="T81" fmla="*/ 23 h 46"/>
                <a:gd name="T82" fmla="*/ 24 w 90"/>
                <a:gd name="T83" fmla="*/ 26 h 46"/>
                <a:gd name="T84" fmla="*/ 29 w 90"/>
                <a:gd name="T85" fmla="*/ 27 h 46"/>
                <a:gd name="T86" fmla="*/ 28 w 90"/>
                <a:gd name="T87" fmla="*/ 30 h 46"/>
                <a:gd name="T88" fmla="*/ 25 w 90"/>
                <a:gd name="T89" fmla="*/ 31 h 46"/>
                <a:gd name="T90" fmla="*/ 20 w 90"/>
                <a:gd name="T91" fmla="*/ 33 h 46"/>
                <a:gd name="T92" fmla="*/ 16 w 90"/>
                <a:gd name="T93" fmla="*/ 33 h 46"/>
                <a:gd name="T94" fmla="*/ 12 w 90"/>
                <a:gd name="T95" fmla="*/ 34 h 46"/>
                <a:gd name="T96" fmla="*/ 12 w 90"/>
                <a:gd name="T97" fmla="*/ 36 h 46"/>
                <a:gd name="T98" fmla="*/ 11 w 90"/>
                <a:gd name="T99" fmla="*/ 36 h 46"/>
                <a:gd name="T100" fmla="*/ 10 w 90"/>
                <a:gd name="T101" fmla="*/ 39 h 46"/>
                <a:gd name="T102" fmla="*/ 9 w 90"/>
                <a:gd name="T103" fmla="*/ 36 h 46"/>
                <a:gd name="T104" fmla="*/ 5 w 90"/>
                <a:gd name="T105" fmla="*/ 35 h 46"/>
                <a:gd name="T106" fmla="*/ 0 w 90"/>
                <a:gd name="T107" fmla="*/ 38 h 46"/>
                <a:gd name="T108" fmla="*/ 1 w 90"/>
                <a:gd name="T109" fmla="*/ 41 h 46"/>
                <a:gd name="T110" fmla="*/ 7 w 90"/>
                <a:gd name="T111" fmla="*/ 42 h 46"/>
                <a:gd name="T112" fmla="*/ 13 w 90"/>
                <a:gd name="T113" fmla="*/ 43 h 46"/>
                <a:gd name="T114" fmla="*/ 19 w 90"/>
                <a:gd name="T115" fmla="*/ 41 h 46"/>
                <a:gd name="T116" fmla="*/ 21 w 90"/>
                <a:gd name="T117" fmla="*/ 43 h 46"/>
                <a:gd name="T118" fmla="*/ 25 w 90"/>
                <a:gd name="T119" fmla="*/ 43 h 46"/>
                <a:gd name="T120" fmla="*/ 27 w 90"/>
                <a:gd name="T121" fmla="*/ 45 h 46"/>
                <a:gd name="T122" fmla="*/ 34 w 90"/>
                <a:gd name="T123" fmla="*/ 43 h 46"/>
                <a:gd name="T124" fmla="*/ 40 w 90"/>
                <a:gd name="T125" fmla="*/ 4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0" h="46">
                  <a:moveTo>
                    <a:pt x="41" y="42"/>
                  </a:moveTo>
                  <a:cubicBezTo>
                    <a:pt x="42" y="42"/>
                    <a:pt x="41" y="41"/>
                    <a:pt x="41" y="41"/>
                  </a:cubicBezTo>
                  <a:cubicBezTo>
                    <a:pt x="41" y="41"/>
                    <a:pt x="41" y="40"/>
                    <a:pt x="41" y="40"/>
                  </a:cubicBezTo>
                  <a:cubicBezTo>
                    <a:pt x="41" y="40"/>
                    <a:pt x="41" y="40"/>
                    <a:pt x="41" y="40"/>
                  </a:cubicBezTo>
                  <a:cubicBezTo>
                    <a:pt x="41" y="40"/>
                    <a:pt x="41" y="40"/>
                    <a:pt x="41" y="40"/>
                  </a:cubicBezTo>
                  <a:cubicBezTo>
                    <a:pt x="40" y="39"/>
                    <a:pt x="40" y="39"/>
                    <a:pt x="40" y="39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0" y="37"/>
                    <a:pt x="40" y="37"/>
                    <a:pt x="41" y="36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1" y="35"/>
                    <a:pt x="42" y="35"/>
                    <a:pt x="42" y="35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4" y="34"/>
                    <a:pt x="44" y="34"/>
                    <a:pt x="44" y="34"/>
                  </a:cubicBezTo>
                  <a:cubicBezTo>
                    <a:pt x="44" y="34"/>
                    <a:pt x="45" y="35"/>
                    <a:pt x="45" y="34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45" y="34"/>
                    <a:pt x="46" y="34"/>
                    <a:pt x="46" y="34"/>
                  </a:cubicBezTo>
                  <a:cubicBezTo>
                    <a:pt x="46" y="34"/>
                    <a:pt x="46" y="34"/>
                    <a:pt x="46" y="34"/>
                  </a:cubicBezTo>
                  <a:cubicBezTo>
                    <a:pt x="46" y="34"/>
                    <a:pt x="46" y="34"/>
                    <a:pt x="47" y="34"/>
                  </a:cubicBezTo>
                  <a:cubicBezTo>
                    <a:pt x="47" y="33"/>
                    <a:pt x="47" y="33"/>
                    <a:pt x="47" y="33"/>
                  </a:cubicBezTo>
                  <a:cubicBezTo>
                    <a:pt x="47" y="32"/>
                    <a:pt x="48" y="32"/>
                    <a:pt x="47" y="32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8" y="31"/>
                  </a:cubicBezTo>
                  <a:cubicBezTo>
                    <a:pt x="48" y="31"/>
                    <a:pt x="48" y="31"/>
                    <a:pt x="48" y="31"/>
                  </a:cubicBezTo>
                  <a:cubicBezTo>
                    <a:pt x="48" y="31"/>
                    <a:pt x="48" y="31"/>
                    <a:pt x="48" y="31"/>
                  </a:cubicBezTo>
                  <a:cubicBezTo>
                    <a:pt x="48" y="31"/>
                    <a:pt x="48" y="31"/>
                    <a:pt x="48" y="31"/>
                  </a:cubicBezTo>
                  <a:cubicBezTo>
                    <a:pt x="48" y="31"/>
                    <a:pt x="49" y="31"/>
                    <a:pt x="49" y="31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9" y="31"/>
                    <a:pt x="50" y="31"/>
                    <a:pt x="50" y="31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51" y="31"/>
                    <a:pt x="51" y="31"/>
                    <a:pt x="51" y="31"/>
                  </a:cubicBezTo>
                  <a:cubicBezTo>
                    <a:pt x="51" y="31"/>
                    <a:pt x="51" y="31"/>
                    <a:pt x="51" y="30"/>
                  </a:cubicBezTo>
                  <a:cubicBezTo>
                    <a:pt x="51" y="30"/>
                    <a:pt x="52" y="30"/>
                    <a:pt x="52" y="30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52" y="30"/>
                    <a:pt x="52" y="30"/>
                    <a:pt x="52" y="29"/>
                  </a:cubicBezTo>
                  <a:cubicBezTo>
                    <a:pt x="53" y="29"/>
                    <a:pt x="53" y="29"/>
                    <a:pt x="53" y="29"/>
                  </a:cubicBezTo>
                  <a:cubicBezTo>
                    <a:pt x="53" y="29"/>
                    <a:pt x="53" y="30"/>
                    <a:pt x="53" y="30"/>
                  </a:cubicBezTo>
                  <a:cubicBezTo>
                    <a:pt x="54" y="30"/>
                    <a:pt x="54" y="30"/>
                    <a:pt x="54" y="31"/>
                  </a:cubicBezTo>
                  <a:cubicBezTo>
                    <a:pt x="54" y="31"/>
                    <a:pt x="55" y="32"/>
                    <a:pt x="55" y="32"/>
                  </a:cubicBezTo>
                  <a:cubicBezTo>
                    <a:pt x="55" y="33"/>
                    <a:pt x="55" y="33"/>
                    <a:pt x="55" y="33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7" y="33"/>
                    <a:pt x="57" y="33"/>
                    <a:pt x="57" y="33"/>
                  </a:cubicBezTo>
                  <a:cubicBezTo>
                    <a:pt x="57" y="33"/>
                    <a:pt x="57" y="33"/>
                    <a:pt x="58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3"/>
                    <a:pt x="59" y="33"/>
                    <a:pt x="59" y="33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59" y="32"/>
                    <a:pt x="60" y="32"/>
                    <a:pt x="60" y="32"/>
                  </a:cubicBezTo>
                  <a:cubicBezTo>
                    <a:pt x="60" y="32"/>
                    <a:pt x="60" y="32"/>
                    <a:pt x="60" y="32"/>
                  </a:cubicBezTo>
                  <a:cubicBezTo>
                    <a:pt x="60" y="32"/>
                    <a:pt x="61" y="32"/>
                    <a:pt x="61" y="32"/>
                  </a:cubicBezTo>
                  <a:cubicBezTo>
                    <a:pt x="61" y="32"/>
                    <a:pt x="61" y="32"/>
                    <a:pt x="61" y="32"/>
                  </a:cubicBezTo>
                  <a:cubicBezTo>
                    <a:pt x="62" y="32"/>
                    <a:pt x="62" y="32"/>
                    <a:pt x="62" y="32"/>
                  </a:cubicBezTo>
                  <a:cubicBezTo>
                    <a:pt x="62" y="32"/>
                    <a:pt x="62" y="32"/>
                    <a:pt x="62" y="32"/>
                  </a:cubicBezTo>
                  <a:cubicBezTo>
                    <a:pt x="62" y="32"/>
                    <a:pt x="62" y="31"/>
                    <a:pt x="62" y="31"/>
                  </a:cubicBezTo>
                  <a:cubicBezTo>
                    <a:pt x="63" y="31"/>
                    <a:pt x="62" y="31"/>
                    <a:pt x="63" y="31"/>
                  </a:cubicBezTo>
                  <a:cubicBezTo>
                    <a:pt x="63" y="30"/>
                    <a:pt x="63" y="30"/>
                    <a:pt x="63" y="30"/>
                  </a:cubicBezTo>
                  <a:cubicBezTo>
                    <a:pt x="63" y="30"/>
                    <a:pt x="63" y="30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8"/>
                    <a:pt x="63" y="28"/>
                    <a:pt x="63" y="28"/>
                  </a:cubicBezTo>
                  <a:cubicBezTo>
                    <a:pt x="64" y="28"/>
                    <a:pt x="64" y="28"/>
                    <a:pt x="64" y="27"/>
                  </a:cubicBezTo>
                  <a:cubicBezTo>
                    <a:pt x="64" y="27"/>
                    <a:pt x="64" y="27"/>
                    <a:pt x="64" y="27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26"/>
                    <a:pt x="64" y="26"/>
                    <a:pt x="64" y="25"/>
                  </a:cubicBezTo>
                  <a:cubicBezTo>
                    <a:pt x="64" y="25"/>
                    <a:pt x="64" y="25"/>
                    <a:pt x="65" y="25"/>
                  </a:cubicBezTo>
                  <a:cubicBezTo>
                    <a:pt x="65" y="25"/>
                    <a:pt x="65" y="25"/>
                    <a:pt x="65" y="25"/>
                  </a:cubicBezTo>
                  <a:cubicBezTo>
                    <a:pt x="66" y="25"/>
                    <a:pt x="66" y="25"/>
                    <a:pt x="67" y="25"/>
                  </a:cubicBezTo>
                  <a:cubicBezTo>
                    <a:pt x="67" y="25"/>
                    <a:pt x="68" y="25"/>
                    <a:pt x="68" y="25"/>
                  </a:cubicBezTo>
                  <a:cubicBezTo>
                    <a:pt x="69" y="25"/>
                    <a:pt x="69" y="25"/>
                    <a:pt x="69" y="25"/>
                  </a:cubicBezTo>
                  <a:cubicBezTo>
                    <a:pt x="69" y="25"/>
                    <a:pt x="70" y="26"/>
                    <a:pt x="70" y="26"/>
                  </a:cubicBezTo>
                  <a:cubicBezTo>
                    <a:pt x="70" y="26"/>
                    <a:pt x="71" y="26"/>
                    <a:pt x="71" y="25"/>
                  </a:cubicBezTo>
                  <a:cubicBezTo>
                    <a:pt x="71" y="25"/>
                    <a:pt x="71" y="25"/>
                    <a:pt x="71" y="25"/>
                  </a:cubicBezTo>
                  <a:cubicBezTo>
                    <a:pt x="71" y="25"/>
                    <a:pt x="71" y="25"/>
                    <a:pt x="72" y="25"/>
                  </a:cubicBezTo>
                  <a:cubicBezTo>
                    <a:pt x="72" y="25"/>
                    <a:pt x="72" y="25"/>
                    <a:pt x="72" y="25"/>
                  </a:cubicBezTo>
                  <a:cubicBezTo>
                    <a:pt x="72" y="25"/>
                    <a:pt x="73" y="24"/>
                    <a:pt x="73" y="25"/>
                  </a:cubicBezTo>
                  <a:cubicBezTo>
                    <a:pt x="73" y="25"/>
                    <a:pt x="73" y="25"/>
                    <a:pt x="74" y="25"/>
                  </a:cubicBezTo>
                  <a:cubicBezTo>
                    <a:pt x="74" y="25"/>
                    <a:pt x="74" y="25"/>
                    <a:pt x="74" y="25"/>
                  </a:cubicBezTo>
                  <a:cubicBezTo>
                    <a:pt x="74" y="25"/>
                    <a:pt x="75" y="25"/>
                    <a:pt x="75" y="25"/>
                  </a:cubicBezTo>
                  <a:cubicBezTo>
                    <a:pt x="75" y="25"/>
                    <a:pt x="75" y="25"/>
                    <a:pt x="75" y="25"/>
                  </a:cubicBezTo>
                  <a:cubicBezTo>
                    <a:pt x="75" y="25"/>
                    <a:pt x="75" y="25"/>
                    <a:pt x="75" y="25"/>
                  </a:cubicBezTo>
                  <a:cubicBezTo>
                    <a:pt x="76" y="24"/>
                    <a:pt x="76" y="24"/>
                    <a:pt x="76" y="23"/>
                  </a:cubicBezTo>
                  <a:cubicBezTo>
                    <a:pt x="77" y="22"/>
                    <a:pt x="77" y="22"/>
                    <a:pt x="77" y="22"/>
                  </a:cubicBezTo>
                  <a:cubicBezTo>
                    <a:pt x="77" y="22"/>
                    <a:pt x="77" y="21"/>
                    <a:pt x="77" y="21"/>
                  </a:cubicBezTo>
                  <a:cubicBezTo>
                    <a:pt x="77" y="21"/>
                    <a:pt x="78" y="21"/>
                    <a:pt x="78" y="21"/>
                  </a:cubicBezTo>
                  <a:cubicBezTo>
                    <a:pt x="78" y="20"/>
                    <a:pt x="78" y="20"/>
                    <a:pt x="78" y="20"/>
                  </a:cubicBezTo>
                  <a:cubicBezTo>
                    <a:pt x="78" y="20"/>
                    <a:pt x="78" y="20"/>
                    <a:pt x="78" y="20"/>
                  </a:cubicBezTo>
                  <a:cubicBezTo>
                    <a:pt x="79" y="20"/>
                    <a:pt x="79" y="19"/>
                    <a:pt x="79" y="19"/>
                  </a:cubicBezTo>
                  <a:cubicBezTo>
                    <a:pt x="80" y="19"/>
                    <a:pt x="80" y="18"/>
                    <a:pt x="81" y="18"/>
                  </a:cubicBezTo>
                  <a:cubicBezTo>
                    <a:pt x="81" y="18"/>
                    <a:pt x="81" y="18"/>
                    <a:pt x="81" y="18"/>
                  </a:cubicBezTo>
                  <a:cubicBezTo>
                    <a:pt x="81" y="17"/>
                    <a:pt x="82" y="17"/>
                    <a:pt x="82" y="17"/>
                  </a:cubicBezTo>
                  <a:cubicBezTo>
                    <a:pt x="82" y="17"/>
                    <a:pt x="82" y="17"/>
                    <a:pt x="83" y="17"/>
                  </a:cubicBezTo>
                  <a:cubicBezTo>
                    <a:pt x="83" y="17"/>
                    <a:pt x="83" y="17"/>
                    <a:pt x="83" y="17"/>
                  </a:cubicBezTo>
                  <a:cubicBezTo>
                    <a:pt x="83" y="17"/>
                    <a:pt x="83" y="17"/>
                    <a:pt x="84" y="17"/>
                  </a:cubicBezTo>
                  <a:cubicBezTo>
                    <a:pt x="84" y="17"/>
                    <a:pt x="84" y="17"/>
                    <a:pt x="84" y="16"/>
                  </a:cubicBezTo>
                  <a:cubicBezTo>
                    <a:pt x="85" y="16"/>
                    <a:pt x="85" y="16"/>
                    <a:pt x="86" y="15"/>
                  </a:cubicBezTo>
                  <a:cubicBezTo>
                    <a:pt x="86" y="15"/>
                    <a:pt x="86" y="15"/>
                    <a:pt x="86" y="15"/>
                  </a:cubicBezTo>
                  <a:cubicBezTo>
                    <a:pt x="86" y="15"/>
                    <a:pt x="87" y="15"/>
                    <a:pt x="87" y="15"/>
                  </a:cubicBezTo>
                  <a:cubicBezTo>
                    <a:pt x="87" y="15"/>
                    <a:pt x="87" y="15"/>
                    <a:pt x="87" y="15"/>
                  </a:cubicBezTo>
                  <a:cubicBezTo>
                    <a:pt x="87" y="14"/>
                    <a:pt x="87" y="14"/>
                    <a:pt x="87" y="14"/>
                  </a:cubicBezTo>
                  <a:cubicBezTo>
                    <a:pt x="88" y="14"/>
                    <a:pt x="88" y="14"/>
                    <a:pt x="89" y="14"/>
                  </a:cubicBezTo>
                  <a:cubicBezTo>
                    <a:pt x="89" y="14"/>
                    <a:pt x="89" y="14"/>
                    <a:pt x="90" y="14"/>
                  </a:cubicBezTo>
                  <a:cubicBezTo>
                    <a:pt x="90" y="14"/>
                    <a:pt x="90" y="15"/>
                    <a:pt x="90" y="14"/>
                  </a:cubicBezTo>
                  <a:cubicBezTo>
                    <a:pt x="90" y="14"/>
                    <a:pt x="90" y="13"/>
                    <a:pt x="90" y="13"/>
                  </a:cubicBezTo>
                  <a:cubicBezTo>
                    <a:pt x="90" y="13"/>
                    <a:pt x="90" y="13"/>
                    <a:pt x="90" y="12"/>
                  </a:cubicBezTo>
                  <a:cubicBezTo>
                    <a:pt x="90" y="12"/>
                    <a:pt x="90" y="12"/>
                    <a:pt x="90" y="12"/>
                  </a:cubicBezTo>
                  <a:cubicBezTo>
                    <a:pt x="89" y="12"/>
                    <a:pt x="89" y="12"/>
                    <a:pt x="89" y="12"/>
                  </a:cubicBezTo>
                  <a:cubicBezTo>
                    <a:pt x="89" y="11"/>
                    <a:pt x="89" y="11"/>
                    <a:pt x="89" y="11"/>
                  </a:cubicBezTo>
                  <a:cubicBezTo>
                    <a:pt x="89" y="11"/>
                    <a:pt x="89" y="11"/>
                    <a:pt x="88" y="11"/>
                  </a:cubicBezTo>
                  <a:cubicBezTo>
                    <a:pt x="88" y="11"/>
                    <a:pt x="88" y="11"/>
                    <a:pt x="88" y="11"/>
                  </a:cubicBezTo>
                  <a:cubicBezTo>
                    <a:pt x="88" y="11"/>
                    <a:pt x="88" y="11"/>
                    <a:pt x="88" y="11"/>
                  </a:cubicBezTo>
                  <a:cubicBezTo>
                    <a:pt x="88" y="11"/>
                    <a:pt x="88" y="11"/>
                    <a:pt x="88" y="11"/>
                  </a:cubicBezTo>
                  <a:cubicBezTo>
                    <a:pt x="87" y="11"/>
                    <a:pt x="87" y="10"/>
                    <a:pt x="87" y="10"/>
                  </a:cubicBezTo>
                  <a:cubicBezTo>
                    <a:pt x="87" y="10"/>
                    <a:pt x="87" y="10"/>
                    <a:pt x="87" y="10"/>
                  </a:cubicBezTo>
                  <a:cubicBezTo>
                    <a:pt x="87" y="10"/>
                    <a:pt x="86" y="10"/>
                    <a:pt x="86" y="10"/>
                  </a:cubicBezTo>
                  <a:cubicBezTo>
                    <a:pt x="86" y="10"/>
                    <a:pt x="86" y="10"/>
                    <a:pt x="86" y="10"/>
                  </a:cubicBezTo>
                  <a:cubicBezTo>
                    <a:pt x="86" y="10"/>
                    <a:pt x="86" y="10"/>
                    <a:pt x="86" y="10"/>
                  </a:cubicBezTo>
                  <a:cubicBezTo>
                    <a:pt x="86" y="10"/>
                    <a:pt x="86" y="10"/>
                    <a:pt x="86" y="10"/>
                  </a:cubicBezTo>
                  <a:cubicBezTo>
                    <a:pt x="85" y="10"/>
                    <a:pt x="84" y="10"/>
                    <a:pt x="84" y="10"/>
                  </a:cubicBezTo>
                  <a:cubicBezTo>
                    <a:pt x="84" y="10"/>
                    <a:pt x="83" y="10"/>
                    <a:pt x="83" y="9"/>
                  </a:cubicBezTo>
                  <a:cubicBezTo>
                    <a:pt x="83" y="9"/>
                    <a:pt x="83" y="9"/>
                    <a:pt x="83" y="9"/>
                  </a:cubicBezTo>
                  <a:cubicBezTo>
                    <a:pt x="82" y="9"/>
                    <a:pt x="82" y="9"/>
                    <a:pt x="82" y="9"/>
                  </a:cubicBezTo>
                  <a:cubicBezTo>
                    <a:pt x="82" y="9"/>
                    <a:pt x="82" y="9"/>
                    <a:pt x="82" y="9"/>
                  </a:cubicBezTo>
                  <a:cubicBezTo>
                    <a:pt x="82" y="9"/>
                    <a:pt x="82" y="9"/>
                    <a:pt x="81" y="8"/>
                  </a:cubicBezTo>
                  <a:cubicBezTo>
                    <a:pt x="81" y="8"/>
                    <a:pt x="81" y="8"/>
                    <a:pt x="81" y="8"/>
                  </a:cubicBezTo>
                  <a:cubicBezTo>
                    <a:pt x="81" y="8"/>
                    <a:pt x="80" y="8"/>
                    <a:pt x="80" y="8"/>
                  </a:cubicBezTo>
                  <a:cubicBezTo>
                    <a:pt x="80" y="7"/>
                    <a:pt x="79" y="7"/>
                    <a:pt x="79" y="7"/>
                  </a:cubicBezTo>
                  <a:cubicBezTo>
                    <a:pt x="79" y="7"/>
                    <a:pt x="78" y="7"/>
                    <a:pt x="78" y="7"/>
                  </a:cubicBezTo>
                  <a:cubicBezTo>
                    <a:pt x="78" y="7"/>
                    <a:pt x="77" y="7"/>
                    <a:pt x="77" y="7"/>
                  </a:cubicBezTo>
                  <a:cubicBezTo>
                    <a:pt x="77" y="7"/>
                    <a:pt x="77" y="7"/>
                    <a:pt x="77" y="7"/>
                  </a:cubicBezTo>
                  <a:cubicBezTo>
                    <a:pt x="77" y="7"/>
                    <a:pt x="77" y="7"/>
                    <a:pt x="77" y="6"/>
                  </a:cubicBezTo>
                  <a:cubicBezTo>
                    <a:pt x="76" y="6"/>
                    <a:pt x="76" y="6"/>
                    <a:pt x="75" y="6"/>
                  </a:cubicBezTo>
                  <a:cubicBezTo>
                    <a:pt x="75" y="6"/>
                    <a:pt x="75" y="6"/>
                    <a:pt x="75" y="6"/>
                  </a:cubicBezTo>
                  <a:cubicBezTo>
                    <a:pt x="75" y="6"/>
                    <a:pt x="75" y="6"/>
                    <a:pt x="74" y="6"/>
                  </a:cubicBezTo>
                  <a:cubicBezTo>
                    <a:pt x="74" y="6"/>
                    <a:pt x="74" y="6"/>
                    <a:pt x="73" y="6"/>
                  </a:cubicBezTo>
                  <a:cubicBezTo>
                    <a:pt x="72" y="6"/>
                    <a:pt x="72" y="6"/>
                    <a:pt x="71" y="6"/>
                  </a:cubicBezTo>
                  <a:cubicBezTo>
                    <a:pt x="71" y="6"/>
                    <a:pt x="70" y="6"/>
                    <a:pt x="70" y="6"/>
                  </a:cubicBezTo>
                  <a:cubicBezTo>
                    <a:pt x="69" y="6"/>
                    <a:pt x="69" y="5"/>
                    <a:pt x="68" y="5"/>
                  </a:cubicBezTo>
                  <a:cubicBezTo>
                    <a:pt x="67" y="5"/>
                    <a:pt x="66" y="5"/>
                    <a:pt x="65" y="5"/>
                  </a:cubicBezTo>
                  <a:cubicBezTo>
                    <a:pt x="65" y="5"/>
                    <a:pt x="65" y="5"/>
                    <a:pt x="64" y="4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4"/>
                    <a:pt x="63" y="4"/>
                    <a:pt x="63" y="4"/>
                  </a:cubicBezTo>
                  <a:cubicBezTo>
                    <a:pt x="63" y="4"/>
                    <a:pt x="63" y="4"/>
                    <a:pt x="62" y="4"/>
                  </a:cubicBezTo>
                  <a:cubicBezTo>
                    <a:pt x="62" y="4"/>
                    <a:pt x="62" y="4"/>
                    <a:pt x="62" y="4"/>
                  </a:cubicBezTo>
                  <a:cubicBezTo>
                    <a:pt x="62" y="3"/>
                    <a:pt x="61" y="4"/>
                    <a:pt x="61" y="3"/>
                  </a:cubicBezTo>
                  <a:cubicBezTo>
                    <a:pt x="61" y="3"/>
                    <a:pt x="61" y="3"/>
                    <a:pt x="61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59" y="3"/>
                    <a:pt x="59" y="3"/>
                    <a:pt x="58" y="3"/>
                  </a:cubicBezTo>
                  <a:cubicBezTo>
                    <a:pt x="58" y="3"/>
                    <a:pt x="58" y="3"/>
                    <a:pt x="57" y="3"/>
                  </a:cubicBezTo>
                  <a:cubicBezTo>
                    <a:pt x="57" y="3"/>
                    <a:pt x="57" y="4"/>
                    <a:pt x="57" y="4"/>
                  </a:cubicBezTo>
                  <a:cubicBezTo>
                    <a:pt x="56" y="4"/>
                    <a:pt x="55" y="4"/>
                    <a:pt x="55" y="4"/>
                  </a:cubicBezTo>
                  <a:cubicBezTo>
                    <a:pt x="55" y="4"/>
                    <a:pt x="55" y="4"/>
                    <a:pt x="55" y="4"/>
                  </a:cubicBezTo>
                  <a:cubicBezTo>
                    <a:pt x="54" y="4"/>
                    <a:pt x="54" y="4"/>
                    <a:pt x="54" y="4"/>
                  </a:cubicBezTo>
                  <a:cubicBezTo>
                    <a:pt x="54" y="4"/>
                    <a:pt x="53" y="4"/>
                    <a:pt x="52" y="4"/>
                  </a:cubicBezTo>
                  <a:cubicBezTo>
                    <a:pt x="52" y="4"/>
                    <a:pt x="51" y="4"/>
                    <a:pt x="51" y="4"/>
                  </a:cubicBezTo>
                  <a:cubicBezTo>
                    <a:pt x="51" y="4"/>
                    <a:pt x="51" y="4"/>
                    <a:pt x="50" y="4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4"/>
                    <a:pt x="47" y="4"/>
                    <a:pt x="47" y="5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47" y="5"/>
                    <a:pt x="46" y="5"/>
                    <a:pt x="46" y="5"/>
                  </a:cubicBezTo>
                  <a:cubicBezTo>
                    <a:pt x="45" y="5"/>
                    <a:pt x="45" y="5"/>
                    <a:pt x="44" y="5"/>
                  </a:cubicBezTo>
                  <a:cubicBezTo>
                    <a:pt x="44" y="5"/>
                    <a:pt x="43" y="5"/>
                    <a:pt x="43" y="5"/>
                  </a:cubicBezTo>
                  <a:cubicBezTo>
                    <a:pt x="43" y="5"/>
                    <a:pt x="43" y="5"/>
                    <a:pt x="42" y="5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1" y="4"/>
                    <a:pt x="41" y="4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0" y="4"/>
                    <a:pt x="40" y="3"/>
                    <a:pt x="40" y="3"/>
                  </a:cubicBezTo>
                  <a:cubicBezTo>
                    <a:pt x="40" y="3"/>
                    <a:pt x="39" y="3"/>
                    <a:pt x="39" y="3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6" y="2"/>
                    <a:pt x="35" y="2"/>
                  </a:cubicBezTo>
                  <a:cubicBezTo>
                    <a:pt x="35" y="2"/>
                    <a:pt x="35" y="1"/>
                    <a:pt x="35" y="1"/>
                  </a:cubicBezTo>
                  <a:cubicBezTo>
                    <a:pt x="35" y="1"/>
                    <a:pt x="34" y="1"/>
                    <a:pt x="34" y="1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3" y="1"/>
                    <a:pt x="33" y="1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3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1"/>
                    <a:pt x="30" y="1"/>
                    <a:pt x="30" y="2"/>
                  </a:cubicBezTo>
                  <a:cubicBezTo>
                    <a:pt x="30" y="2"/>
                    <a:pt x="30" y="2"/>
                    <a:pt x="29" y="2"/>
                  </a:cubicBezTo>
                  <a:cubicBezTo>
                    <a:pt x="29" y="2"/>
                    <a:pt x="29" y="2"/>
                    <a:pt x="28" y="2"/>
                  </a:cubicBezTo>
                  <a:cubicBezTo>
                    <a:pt x="28" y="2"/>
                    <a:pt x="28" y="2"/>
                    <a:pt x="28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7" y="3"/>
                    <a:pt x="27" y="3"/>
                    <a:pt x="27" y="4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7"/>
                    <a:pt x="27" y="8"/>
                    <a:pt x="27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9"/>
                    <a:pt x="28" y="9"/>
                    <a:pt x="28" y="9"/>
                  </a:cubicBezTo>
                  <a:cubicBezTo>
                    <a:pt x="28" y="9"/>
                    <a:pt x="28" y="9"/>
                    <a:pt x="28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10"/>
                    <a:pt x="27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9"/>
                    <a:pt x="26" y="9"/>
                    <a:pt x="25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5" y="9"/>
                    <a:pt x="24" y="9"/>
                    <a:pt x="24" y="9"/>
                  </a:cubicBezTo>
                  <a:cubicBezTo>
                    <a:pt x="24" y="9"/>
                    <a:pt x="24" y="9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8"/>
                    <a:pt x="21" y="8"/>
                    <a:pt x="21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8"/>
                    <a:pt x="21" y="8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20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8" y="7"/>
                    <a:pt x="18" y="6"/>
                    <a:pt x="18" y="6"/>
                  </a:cubicBezTo>
                  <a:cubicBezTo>
                    <a:pt x="17" y="7"/>
                    <a:pt x="17" y="6"/>
                    <a:pt x="16" y="7"/>
                  </a:cubicBezTo>
                  <a:cubicBezTo>
                    <a:pt x="16" y="7"/>
                    <a:pt x="16" y="7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6"/>
                    <a:pt x="14" y="6"/>
                  </a:cubicBezTo>
                  <a:cubicBezTo>
                    <a:pt x="14" y="6"/>
                    <a:pt x="14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1" y="6"/>
                    <a:pt x="11" y="6"/>
                    <a:pt x="10" y="6"/>
                  </a:cubicBezTo>
                  <a:cubicBezTo>
                    <a:pt x="10" y="6"/>
                    <a:pt x="10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7" y="7"/>
                    <a:pt x="7" y="7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9"/>
                    <a:pt x="6" y="9"/>
                    <a:pt x="6" y="9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6" y="11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3"/>
                    <a:pt x="6" y="13"/>
                    <a:pt x="5" y="13"/>
                  </a:cubicBezTo>
                  <a:cubicBezTo>
                    <a:pt x="5" y="13"/>
                    <a:pt x="5" y="14"/>
                    <a:pt x="5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4"/>
                    <a:pt x="5" y="13"/>
                    <a:pt x="6" y="13"/>
                  </a:cubicBezTo>
                  <a:cubicBezTo>
                    <a:pt x="6" y="13"/>
                    <a:pt x="6" y="13"/>
                    <a:pt x="7" y="13"/>
                  </a:cubicBezTo>
                  <a:cubicBezTo>
                    <a:pt x="7" y="13"/>
                    <a:pt x="7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9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2"/>
                    <a:pt x="10" y="12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10" y="13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9" y="13"/>
                    <a:pt x="9" y="13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8" y="14"/>
                  </a:cubicBezTo>
                  <a:cubicBezTo>
                    <a:pt x="8" y="14"/>
                    <a:pt x="8" y="15"/>
                    <a:pt x="8" y="15"/>
                  </a:cubicBezTo>
                  <a:cubicBezTo>
                    <a:pt x="8" y="15"/>
                    <a:pt x="8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5"/>
                    <a:pt x="7" y="16"/>
                  </a:cubicBezTo>
                  <a:cubicBezTo>
                    <a:pt x="7" y="16"/>
                    <a:pt x="7" y="16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5" y="17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20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0"/>
                    <a:pt x="3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5" y="20"/>
                    <a:pt x="5" y="20"/>
                  </a:cubicBezTo>
                  <a:cubicBezTo>
                    <a:pt x="5" y="20"/>
                    <a:pt x="6" y="20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2"/>
                    <a:pt x="8" y="22"/>
                  </a:cubicBezTo>
                  <a:cubicBezTo>
                    <a:pt x="8" y="22"/>
                    <a:pt x="9" y="22"/>
                    <a:pt x="9" y="22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10" y="23"/>
                    <a:pt x="10" y="24"/>
                    <a:pt x="10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4"/>
                    <a:pt x="11" y="23"/>
                    <a:pt x="11" y="23"/>
                  </a:cubicBezTo>
                  <a:cubicBezTo>
                    <a:pt x="12" y="23"/>
                    <a:pt x="12" y="23"/>
                    <a:pt x="13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23"/>
                    <a:pt x="15" y="23"/>
                    <a:pt x="15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5" y="23"/>
                    <a:pt x="15" y="22"/>
                    <a:pt x="15" y="22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5" y="22"/>
                    <a:pt x="15" y="21"/>
                    <a:pt x="15" y="21"/>
                  </a:cubicBezTo>
                  <a:cubicBezTo>
                    <a:pt x="15" y="21"/>
                    <a:pt x="15" y="21"/>
                    <a:pt x="16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6" y="20"/>
                    <a:pt x="15" y="20"/>
                    <a:pt x="15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6" y="19"/>
                    <a:pt x="16" y="19"/>
                    <a:pt x="16" y="20"/>
                  </a:cubicBezTo>
                  <a:cubicBezTo>
                    <a:pt x="16" y="20"/>
                    <a:pt x="16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21"/>
                    <a:pt x="18" y="22"/>
                    <a:pt x="18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19" y="22"/>
                    <a:pt x="19" y="22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9" y="23"/>
                    <a:pt x="20" y="23"/>
                    <a:pt x="20" y="2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3"/>
                    <a:pt x="22" y="23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2" y="24"/>
                    <a:pt x="22" y="25"/>
                    <a:pt x="22" y="25"/>
                  </a:cubicBezTo>
                  <a:cubicBezTo>
                    <a:pt x="22" y="25"/>
                    <a:pt x="22" y="26"/>
                    <a:pt x="22" y="26"/>
                  </a:cubicBezTo>
                  <a:cubicBezTo>
                    <a:pt x="23" y="26"/>
                    <a:pt x="23" y="27"/>
                    <a:pt x="23" y="27"/>
                  </a:cubicBezTo>
                  <a:cubicBezTo>
                    <a:pt x="23" y="27"/>
                    <a:pt x="23" y="27"/>
                    <a:pt x="23" y="26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4" y="26"/>
                    <a:pt x="25" y="26"/>
                    <a:pt x="25" y="26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5" y="26"/>
                    <a:pt x="26" y="27"/>
                    <a:pt x="26" y="27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8" y="27"/>
                    <a:pt x="29" y="27"/>
                    <a:pt x="29" y="27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29" y="27"/>
                    <a:pt x="29" y="27"/>
                    <a:pt x="30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0" y="27"/>
                    <a:pt x="30" y="28"/>
                    <a:pt x="30" y="28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0" y="28"/>
                    <a:pt x="29" y="29"/>
                    <a:pt x="29" y="29"/>
                  </a:cubicBezTo>
                  <a:cubicBezTo>
                    <a:pt x="29" y="29"/>
                    <a:pt x="28" y="29"/>
                    <a:pt x="28" y="29"/>
                  </a:cubicBezTo>
                  <a:cubicBezTo>
                    <a:pt x="28" y="29"/>
                    <a:pt x="28" y="30"/>
                    <a:pt x="28" y="30"/>
                  </a:cubicBezTo>
                  <a:cubicBezTo>
                    <a:pt x="28" y="30"/>
                    <a:pt x="28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7" y="30"/>
                    <a:pt x="27" y="31"/>
                    <a:pt x="27" y="31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7" y="31"/>
                    <a:pt x="26" y="31"/>
                    <a:pt x="26" y="31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1"/>
                  </a:cubicBezTo>
                  <a:cubicBezTo>
                    <a:pt x="24" y="31"/>
                    <a:pt x="23" y="31"/>
                    <a:pt x="23" y="31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2" y="33"/>
                    <a:pt x="22" y="33"/>
                    <a:pt x="21" y="33"/>
                  </a:cubicBezTo>
                  <a:cubicBezTo>
                    <a:pt x="21" y="33"/>
                    <a:pt x="21" y="33"/>
                    <a:pt x="20" y="33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33"/>
                    <a:pt x="19" y="33"/>
                    <a:pt x="19" y="33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19" y="33"/>
                    <a:pt x="19" y="33"/>
                    <a:pt x="18" y="33"/>
                  </a:cubicBezTo>
                  <a:cubicBezTo>
                    <a:pt x="18" y="33"/>
                    <a:pt x="17" y="33"/>
                    <a:pt x="17" y="33"/>
                  </a:cubicBezTo>
                  <a:cubicBezTo>
                    <a:pt x="17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4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3"/>
                    <a:pt x="12" y="34"/>
                    <a:pt x="12" y="34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2" y="34"/>
                    <a:pt x="12" y="34"/>
                    <a:pt x="12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5"/>
                    <a:pt x="13" y="35"/>
                    <a:pt x="13" y="35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3" y="35"/>
                    <a:pt x="13" y="36"/>
                    <a:pt x="13" y="36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2" y="36"/>
                    <a:pt x="12" y="36"/>
                    <a:pt x="12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1" y="34"/>
                    <a:pt x="11" y="35"/>
                    <a:pt x="11" y="35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1" y="36"/>
                    <a:pt x="11" y="37"/>
                    <a:pt x="11" y="37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38"/>
                    <a:pt x="11" y="39"/>
                    <a:pt x="11" y="39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1" y="39"/>
                    <a:pt x="10" y="39"/>
                    <a:pt x="10" y="39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39"/>
                    <a:pt x="9" y="39"/>
                    <a:pt x="9" y="39"/>
                  </a:cubicBezTo>
                  <a:cubicBezTo>
                    <a:pt x="9" y="39"/>
                    <a:pt x="9" y="38"/>
                    <a:pt x="9" y="38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9" y="38"/>
                    <a:pt x="9" y="38"/>
                    <a:pt x="9" y="37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9" y="37"/>
                    <a:pt x="9" y="36"/>
                    <a:pt x="9" y="3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36"/>
                    <a:pt x="7" y="36"/>
                    <a:pt x="7" y="36"/>
                  </a:cubicBezTo>
                  <a:cubicBezTo>
                    <a:pt x="7" y="36"/>
                    <a:pt x="7" y="36"/>
                    <a:pt x="6" y="36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1" y="35"/>
                    <a:pt x="1" y="36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1" y="36"/>
                    <a:pt x="1" y="37"/>
                    <a:pt x="1" y="37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0" y="37"/>
                    <a:pt x="0" y="38"/>
                    <a:pt x="0" y="38"/>
                  </a:cubicBezTo>
                  <a:cubicBezTo>
                    <a:pt x="0" y="38"/>
                    <a:pt x="0" y="38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1" y="41"/>
                    <a:pt x="1" y="41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1" y="42"/>
                    <a:pt x="1" y="42"/>
                    <a:pt x="2" y="42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3" y="41"/>
                    <a:pt x="3" y="41"/>
                    <a:pt x="4" y="41"/>
                  </a:cubicBezTo>
                  <a:cubicBezTo>
                    <a:pt x="4" y="41"/>
                    <a:pt x="4" y="41"/>
                    <a:pt x="5" y="41"/>
                  </a:cubicBezTo>
                  <a:cubicBezTo>
                    <a:pt x="5" y="41"/>
                    <a:pt x="5" y="41"/>
                    <a:pt x="6" y="41"/>
                  </a:cubicBezTo>
                  <a:cubicBezTo>
                    <a:pt x="6" y="41"/>
                    <a:pt x="6" y="42"/>
                    <a:pt x="6" y="42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8" y="42"/>
                    <a:pt x="8" y="41"/>
                    <a:pt x="9" y="41"/>
                  </a:cubicBezTo>
                  <a:cubicBezTo>
                    <a:pt x="9" y="41"/>
                    <a:pt x="10" y="41"/>
                    <a:pt x="10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1"/>
                    <a:pt x="12" y="42"/>
                    <a:pt x="12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2" y="42"/>
                    <a:pt x="12" y="42"/>
                    <a:pt x="13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3"/>
                    <a:pt x="14" y="43"/>
                    <a:pt x="14" y="43"/>
                  </a:cubicBezTo>
                  <a:cubicBezTo>
                    <a:pt x="14" y="43"/>
                    <a:pt x="15" y="43"/>
                    <a:pt x="16" y="42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6" y="42"/>
                    <a:pt x="17" y="42"/>
                    <a:pt x="17" y="42"/>
                  </a:cubicBezTo>
                  <a:cubicBezTo>
                    <a:pt x="17" y="42"/>
                    <a:pt x="17" y="41"/>
                    <a:pt x="17" y="41"/>
                  </a:cubicBezTo>
                  <a:cubicBezTo>
                    <a:pt x="17" y="41"/>
                    <a:pt x="18" y="41"/>
                    <a:pt x="18" y="41"/>
                  </a:cubicBezTo>
                  <a:cubicBezTo>
                    <a:pt x="18" y="41"/>
                    <a:pt x="19" y="41"/>
                    <a:pt x="19" y="41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20" y="41"/>
                    <a:pt x="19" y="41"/>
                    <a:pt x="20" y="41"/>
                  </a:cubicBezTo>
                  <a:cubicBezTo>
                    <a:pt x="20" y="41"/>
                    <a:pt x="19" y="41"/>
                    <a:pt x="20" y="41"/>
                  </a:cubicBezTo>
                  <a:cubicBezTo>
                    <a:pt x="20" y="41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2"/>
                    <a:pt x="21" y="42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4"/>
                    <a:pt x="21" y="44"/>
                  </a:cubicBezTo>
                  <a:cubicBezTo>
                    <a:pt x="21" y="44"/>
                    <a:pt x="22" y="44"/>
                    <a:pt x="22" y="44"/>
                  </a:cubicBezTo>
                  <a:cubicBezTo>
                    <a:pt x="22" y="44"/>
                    <a:pt x="22" y="44"/>
                    <a:pt x="23" y="44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24" y="44"/>
                    <a:pt x="25" y="43"/>
                    <a:pt x="25" y="43"/>
                  </a:cubicBezTo>
                  <a:cubicBezTo>
                    <a:pt x="25" y="43"/>
                    <a:pt x="25" y="44"/>
                    <a:pt x="25" y="44"/>
                  </a:cubicBezTo>
                  <a:cubicBezTo>
                    <a:pt x="25" y="44"/>
                    <a:pt x="25" y="44"/>
                    <a:pt x="25" y="45"/>
                  </a:cubicBezTo>
                  <a:cubicBezTo>
                    <a:pt x="25" y="45"/>
                    <a:pt x="26" y="45"/>
                    <a:pt x="26" y="45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6" y="46"/>
                    <a:pt x="26" y="46"/>
                    <a:pt x="27" y="46"/>
                  </a:cubicBezTo>
                  <a:cubicBezTo>
                    <a:pt x="27" y="45"/>
                    <a:pt x="27" y="45"/>
                    <a:pt x="28" y="45"/>
                  </a:cubicBezTo>
                  <a:cubicBezTo>
                    <a:pt x="28" y="45"/>
                    <a:pt x="27" y="45"/>
                    <a:pt x="27" y="45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27" y="44"/>
                    <a:pt x="28" y="44"/>
                    <a:pt x="28" y="44"/>
                  </a:cubicBezTo>
                  <a:cubicBezTo>
                    <a:pt x="28" y="44"/>
                    <a:pt x="28" y="44"/>
                    <a:pt x="28" y="44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43"/>
                    <a:pt x="30" y="43"/>
                    <a:pt x="30" y="42"/>
                  </a:cubicBezTo>
                  <a:cubicBezTo>
                    <a:pt x="30" y="42"/>
                    <a:pt x="30" y="42"/>
                    <a:pt x="30" y="43"/>
                  </a:cubicBezTo>
                  <a:cubicBezTo>
                    <a:pt x="30" y="43"/>
                    <a:pt x="31" y="43"/>
                    <a:pt x="31" y="43"/>
                  </a:cubicBezTo>
                  <a:cubicBezTo>
                    <a:pt x="31" y="43"/>
                    <a:pt x="31" y="43"/>
                    <a:pt x="32" y="43"/>
                  </a:cubicBezTo>
                  <a:cubicBezTo>
                    <a:pt x="32" y="43"/>
                    <a:pt x="33" y="43"/>
                    <a:pt x="34" y="43"/>
                  </a:cubicBezTo>
                  <a:cubicBezTo>
                    <a:pt x="34" y="43"/>
                    <a:pt x="35" y="43"/>
                    <a:pt x="35" y="43"/>
                  </a:cubicBezTo>
                  <a:cubicBezTo>
                    <a:pt x="35" y="43"/>
                    <a:pt x="36" y="43"/>
                    <a:pt x="36" y="43"/>
                  </a:cubicBezTo>
                  <a:cubicBezTo>
                    <a:pt x="36" y="43"/>
                    <a:pt x="36" y="42"/>
                    <a:pt x="37" y="42"/>
                  </a:cubicBezTo>
                  <a:cubicBezTo>
                    <a:pt x="37" y="42"/>
                    <a:pt x="37" y="42"/>
                    <a:pt x="37" y="42"/>
                  </a:cubicBezTo>
                  <a:cubicBezTo>
                    <a:pt x="38" y="42"/>
                    <a:pt x="38" y="42"/>
                    <a:pt x="39" y="42"/>
                  </a:cubicBezTo>
                  <a:cubicBezTo>
                    <a:pt x="39" y="42"/>
                    <a:pt x="39" y="42"/>
                    <a:pt x="39" y="42"/>
                  </a:cubicBezTo>
                  <a:cubicBezTo>
                    <a:pt x="39" y="42"/>
                    <a:pt x="39" y="43"/>
                    <a:pt x="40" y="43"/>
                  </a:cubicBezTo>
                  <a:cubicBezTo>
                    <a:pt x="40" y="43"/>
                    <a:pt x="40" y="43"/>
                    <a:pt x="40" y="43"/>
                  </a:cubicBezTo>
                  <a:cubicBezTo>
                    <a:pt x="40" y="43"/>
                    <a:pt x="40" y="43"/>
                    <a:pt x="40" y="43"/>
                  </a:cubicBezTo>
                  <a:cubicBezTo>
                    <a:pt x="40" y="43"/>
                    <a:pt x="40" y="43"/>
                    <a:pt x="40" y="43"/>
                  </a:cubicBezTo>
                  <a:cubicBezTo>
                    <a:pt x="41" y="43"/>
                    <a:pt x="41" y="42"/>
                    <a:pt x="41" y="42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596" name="Freeform 600"/>
            <p:cNvSpPr>
              <a:spLocks/>
            </p:cNvSpPr>
            <p:nvPr/>
          </p:nvSpPr>
          <p:spPr bwMode="auto">
            <a:xfrm>
              <a:off x="5448301" y="3071814"/>
              <a:ext cx="403225" cy="250825"/>
            </a:xfrm>
            <a:custGeom>
              <a:avLst/>
              <a:gdLst>
                <a:gd name="T0" fmla="*/ 99 w 138"/>
                <a:gd name="T1" fmla="*/ 82 h 86"/>
                <a:gd name="T2" fmla="*/ 104 w 138"/>
                <a:gd name="T3" fmla="*/ 84 h 86"/>
                <a:gd name="T4" fmla="*/ 110 w 138"/>
                <a:gd name="T5" fmla="*/ 81 h 86"/>
                <a:gd name="T6" fmla="*/ 114 w 138"/>
                <a:gd name="T7" fmla="*/ 76 h 86"/>
                <a:gd name="T8" fmla="*/ 119 w 138"/>
                <a:gd name="T9" fmla="*/ 74 h 86"/>
                <a:gd name="T10" fmla="*/ 122 w 138"/>
                <a:gd name="T11" fmla="*/ 68 h 86"/>
                <a:gd name="T12" fmla="*/ 123 w 138"/>
                <a:gd name="T13" fmla="*/ 62 h 86"/>
                <a:gd name="T14" fmla="*/ 129 w 138"/>
                <a:gd name="T15" fmla="*/ 60 h 86"/>
                <a:gd name="T16" fmla="*/ 136 w 138"/>
                <a:gd name="T17" fmla="*/ 59 h 86"/>
                <a:gd name="T18" fmla="*/ 137 w 138"/>
                <a:gd name="T19" fmla="*/ 54 h 86"/>
                <a:gd name="T20" fmla="*/ 132 w 138"/>
                <a:gd name="T21" fmla="*/ 51 h 86"/>
                <a:gd name="T22" fmla="*/ 126 w 138"/>
                <a:gd name="T23" fmla="*/ 50 h 86"/>
                <a:gd name="T24" fmla="*/ 121 w 138"/>
                <a:gd name="T25" fmla="*/ 47 h 86"/>
                <a:gd name="T26" fmla="*/ 115 w 138"/>
                <a:gd name="T27" fmla="*/ 42 h 86"/>
                <a:gd name="T28" fmla="*/ 111 w 138"/>
                <a:gd name="T29" fmla="*/ 39 h 86"/>
                <a:gd name="T30" fmla="*/ 105 w 138"/>
                <a:gd name="T31" fmla="*/ 37 h 86"/>
                <a:gd name="T32" fmla="*/ 101 w 138"/>
                <a:gd name="T33" fmla="*/ 35 h 86"/>
                <a:gd name="T34" fmla="*/ 98 w 138"/>
                <a:gd name="T35" fmla="*/ 33 h 86"/>
                <a:gd name="T36" fmla="*/ 93 w 138"/>
                <a:gd name="T37" fmla="*/ 28 h 86"/>
                <a:gd name="T38" fmla="*/ 89 w 138"/>
                <a:gd name="T39" fmla="*/ 23 h 86"/>
                <a:gd name="T40" fmla="*/ 85 w 138"/>
                <a:gd name="T41" fmla="*/ 19 h 86"/>
                <a:gd name="T42" fmla="*/ 79 w 138"/>
                <a:gd name="T43" fmla="*/ 18 h 86"/>
                <a:gd name="T44" fmla="*/ 70 w 138"/>
                <a:gd name="T45" fmla="*/ 16 h 86"/>
                <a:gd name="T46" fmla="*/ 69 w 138"/>
                <a:gd name="T47" fmla="*/ 10 h 86"/>
                <a:gd name="T48" fmla="*/ 67 w 138"/>
                <a:gd name="T49" fmla="*/ 7 h 86"/>
                <a:gd name="T50" fmla="*/ 62 w 138"/>
                <a:gd name="T51" fmla="*/ 6 h 86"/>
                <a:gd name="T52" fmla="*/ 58 w 138"/>
                <a:gd name="T53" fmla="*/ 3 h 86"/>
                <a:gd name="T54" fmla="*/ 51 w 138"/>
                <a:gd name="T55" fmla="*/ 1 h 86"/>
                <a:gd name="T56" fmla="*/ 48 w 138"/>
                <a:gd name="T57" fmla="*/ 4 h 86"/>
                <a:gd name="T58" fmla="*/ 43 w 138"/>
                <a:gd name="T59" fmla="*/ 8 h 86"/>
                <a:gd name="T60" fmla="*/ 43 w 138"/>
                <a:gd name="T61" fmla="*/ 15 h 86"/>
                <a:gd name="T62" fmla="*/ 38 w 138"/>
                <a:gd name="T63" fmla="*/ 16 h 86"/>
                <a:gd name="T64" fmla="*/ 29 w 138"/>
                <a:gd name="T65" fmla="*/ 17 h 86"/>
                <a:gd name="T66" fmla="*/ 24 w 138"/>
                <a:gd name="T67" fmla="*/ 13 h 86"/>
                <a:gd name="T68" fmla="*/ 19 w 138"/>
                <a:gd name="T69" fmla="*/ 8 h 86"/>
                <a:gd name="T70" fmla="*/ 14 w 138"/>
                <a:gd name="T71" fmla="*/ 6 h 86"/>
                <a:gd name="T72" fmla="*/ 4 w 138"/>
                <a:gd name="T73" fmla="*/ 7 h 86"/>
                <a:gd name="T74" fmla="*/ 0 w 138"/>
                <a:gd name="T75" fmla="*/ 10 h 86"/>
                <a:gd name="T76" fmla="*/ 5 w 138"/>
                <a:gd name="T77" fmla="*/ 16 h 86"/>
                <a:gd name="T78" fmla="*/ 9 w 138"/>
                <a:gd name="T79" fmla="*/ 8 h 86"/>
                <a:gd name="T80" fmla="*/ 21 w 138"/>
                <a:gd name="T81" fmla="*/ 18 h 86"/>
                <a:gd name="T82" fmla="*/ 16 w 138"/>
                <a:gd name="T83" fmla="*/ 24 h 86"/>
                <a:gd name="T84" fmla="*/ 9 w 138"/>
                <a:gd name="T85" fmla="*/ 22 h 86"/>
                <a:gd name="T86" fmla="*/ 6 w 138"/>
                <a:gd name="T87" fmla="*/ 22 h 86"/>
                <a:gd name="T88" fmla="*/ 9 w 138"/>
                <a:gd name="T89" fmla="*/ 31 h 86"/>
                <a:gd name="T90" fmla="*/ 13 w 138"/>
                <a:gd name="T91" fmla="*/ 36 h 86"/>
                <a:gd name="T92" fmla="*/ 16 w 138"/>
                <a:gd name="T93" fmla="*/ 39 h 86"/>
                <a:gd name="T94" fmla="*/ 21 w 138"/>
                <a:gd name="T95" fmla="*/ 55 h 86"/>
                <a:gd name="T96" fmla="*/ 29 w 138"/>
                <a:gd name="T97" fmla="*/ 57 h 86"/>
                <a:gd name="T98" fmla="*/ 33 w 138"/>
                <a:gd name="T99" fmla="*/ 54 h 86"/>
                <a:gd name="T100" fmla="*/ 41 w 138"/>
                <a:gd name="T101" fmla="*/ 52 h 86"/>
                <a:gd name="T102" fmla="*/ 47 w 138"/>
                <a:gd name="T103" fmla="*/ 51 h 86"/>
                <a:gd name="T104" fmla="*/ 52 w 138"/>
                <a:gd name="T105" fmla="*/ 53 h 86"/>
                <a:gd name="T106" fmla="*/ 56 w 138"/>
                <a:gd name="T107" fmla="*/ 55 h 86"/>
                <a:gd name="T108" fmla="*/ 59 w 138"/>
                <a:gd name="T109" fmla="*/ 56 h 86"/>
                <a:gd name="T110" fmla="*/ 65 w 138"/>
                <a:gd name="T111" fmla="*/ 56 h 86"/>
                <a:gd name="T112" fmla="*/ 71 w 138"/>
                <a:gd name="T113" fmla="*/ 59 h 86"/>
                <a:gd name="T114" fmla="*/ 74 w 138"/>
                <a:gd name="T115" fmla="*/ 61 h 86"/>
                <a:gd name="T116" fmla="*/ 80 w 138"/>
                <a:gd name="T117" fmla="*/ 66 h 86"/>
                <a:gd name="T118" fmla="*/ 85 w 138"/>
                <a:gd name="T119" fmla="*/ 68 h 86"/>
                <a:gd name="T120" fmla="*/ 90 w 138"/>
                <a:gd name="T121" fmla="*/ 72 h 86"/>
                <a:gd name="T122" fmla="*/ 92 w 138"/>
                <a:gd name="T123" fmla="*/ 76 h 86"/>
                <a:gd name="T124" fmla="*/ 94 w 138"/>
                <a:gd name="T125" fmla="*/ 81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8" h="86">
                  <a:moveTo>
                    <a:pt x="94" y="81"/>
                  </a:moveTo>
                  <a:cubicBezTo>
                    <a:pt x="94" y="81"/>
                    <a:pt x="94" y="81"/>
                    <a:pt x="95" y="81"/>
                  </a:cubicBezTo>
                  <a:cubicBezTo>
                    <a:pt x="95" y="81"/>
                    <a:pt x="95" y="82"/>
                    <a:pt x="95" y="82"/>
                  </a:cubicBezTo>
                  <a:cubicBezTo>
                    <a:pt x="96" y="82"/>
                    <a:pt x="97" y="82"/>
                    <a:pt x="97" y="82"/>
                  </a:cubicBezTo>
                  <a:cubicBezTo>
                    <a:pt x="98" y="82"/>
                    <a:pt x="98" y="82"/>
                    <a:pt x="98" y="82"/>
                  </a:cubicBezTo>
                  <a:cubicBezTo>
                    <a:pt x="99" y="82"/>
                    <a:pt x="99" y="82"/>
                    <a:pt x="99" y="82"/>
                  </a:cubicBezTo>
                  <a:cubicBezTo>
                    <a:pt x="100" y="82"/>
                    <a:pt x="100" y="82"/>
                    <a:pt x="101" y="83"/>
                  </a:cubicBezTo>
                  <a:cubicBezTo>
                    <a:pt x="101" y="83"/>
                    <a:pt x="102" y="83"/>
                    <a:pt x="102" y="83"/>
                  </a:cubicBezTo>
                  <a:cubicBezTo>
                    <a:pt x="103" y="84"/>
                    <a:pt x="103" y="84"/>
                    <a:pt x="103" y="85"/>
                  </a:cubicBezTo>
                  <a:cubicBezTo>
                    <a:pt x="103" y="85"/>
                    <a:pt x="103" y="86"/>
                    <a:pt x="104" y="85"/>
                  </a:cubicBezTo>
                  <a:cubicBezTo>
                    <a:pt x="104" y="85"/>
                    <a:pt x="104" y="85"/>
                    <a:pt x="104" y="85"/>
                  </a:cubicBezTo>
                  <a:cubicBezTo>
                    <a:pt x="104" y="85"/>
                    <a:pt x="104" y="84"/>
                    <a:pt x="104" y="84"/>
                  </a:cubicBezTo>
                  <a:cubicBezTo>
                    <a:pt x="104" y="84"/>
                    <a:pt x="104" y="84"/>
                    <a:pt x="105" y="83"/>
                  </a:cubicBezTo>
                  <a:cubicBezTo>
                    <a:pt x="105" y="83"/>
                    <a:pt x="106" y="84"/>
                    <a:pt x="106" y="84"/>
                  </a:cubicBezTo>
                  <a:cubicBezTo>
                    <a:pt x="107" y="84"/>
                    <a:pt x="108" y="85"/>
                    <a:pt x="108" y="84"/>
                  </a:cubicBezTo>
                  <a:cubicBezTo>
                    <a:pt x="109" y="83"/>
                    <a:pt x="108" y="82"/>
                    <a:pt x="109" y="82"/>
                  </a:cubicBezTo>
                  <a:cubicBezTo>
                    <a:pt x="109" y="82"/>
                    <a:pt x="110" y="82"/>
                    <a:pt x="110" y="82"/>
                  </a:cubicBezTo>
                  <a:cubicBezTo>
                    <a:pt x="110" y="82"/>
                    <a:pt x="110" y="81"/>
                    <a:pt x="110" y="81"/>
                  </a:cubicBezTo>
                  <a:cubicBezTo>
                    <a:pt x="110" y="80"/>
                    <a:pt x="110" y="80"/>
                    <a:pt x="110" y="80"/>
                  </a:cubicBezTo>
                  <a:cubicBezTo>
                    <a:pt x="110" y="80"/>
                    <a:pt x="110" y="79"/>
                    <a:pt x="110" y="79"/>
                  </a:cubicBezTo>
                  <a:cubicBezTo>
                    <a:pt x="110" y="79"/>
                    <a:pt x="110" y="78"/>
                    <a:pt x="110" y="78"/>
                  </a:cubicBezTo>
                  <a:cubicBezTo>
                    <a:pt x="110" y="78"/>
                    <a:pt x="110" y="77"/>
                    <a:pt x="110" y="77"/>
                  </a:cubicBezTo>
                  <a:cubicBezTo>
                    <a:pt x="111" y="77"/>
                    <a:pt x="111" y="77"/>
                    <a:pt x="112" y="77"/>
                  </a:cubicBezTo>
                  <a:cubicBezTo>
                    <a:pt x="112" y="76"/>
                    <a:pt x="113" y="77"/>
                    <a:pt x="114" y="76"/>
                  </a:cubicBezTo>
                  <a:cubicBezTo>
                    <a:pt x="114" y="76"/>
                    <a:pt x="114" y="76"/>
                    <a:pt x="114" y="76"/>
                  </a:cubicBezTo>
                  <a:cubicBezTo>
                    <a:pt x="114" y="76"/>
                    <a:pt x="114" y="76"/>
                    <a:pt x="114" y="76"/>
                  </a:cubicBezTo>
                  <a:cubicBezTo>
                    <a:pt x="114" y="76"/>
                    <a:pt x="114" y="76"/>
                    <a:pt x="115" y="76"/>
                  </a:cubicBezTo>
                  <a:cubicBezTo>
                    <a:pt x="115" y="75"/>
                    <a:pt x="116" y="75"/>
                    <a:pt x="117" y="76"/>
                  </a:cubicBezTo>
                  <a:cubicBezTo>
                    <a:pt x="118" y="76"/>
                    <a:pt x="118" y="76"/>
                    <a:pt x="118" y="75"/>
                  </a:cubicBezTo>
                  <a:cubicBezTo>
                    <a:pt x="118" y="74"/>
                    <a:pt x="119" y="74"/>
                    <a:pt x="119" y="74"/>
                  </a:cubicBezTo>
                  <a:cubicBezTo>
                    <a:pt x="119" y="74"/>
                    <a:pt x="120" y="73"/>
                    <a:pt x="120" y="73"/>
                  </a:cubicBezTo>
                  <a:cubicBezTo>
                    <a:pt x="120" y="73"/>
                    <a:pt x="120" y="73"/>
                    <a:pt x="120" y="73"/>
                  </a:cubicBezTo>
                  <a:cubicBezTo>
                    <a:pt x="120" y="73"/>
                    <a:pt x="121" y="73"/>
                    <a:pt x="121" y="73"/>
                  </a:cubicBezTo>
                  <a:cubicBezTo>
                    <a:pt x="122" y="72"/>
                    <a:pt x="122" y="73"/>
                    <a:pt x="122" y="72"/>
                  </a:cubicBezTo>
                  <a:cubicBezTo>
                    <a:pt x="123" y="71"/>
                    <a:pt x="123" y="70"/>
                    <a:pt x="123" y="69"/>
                  </a:cubicBezTo>
                  <a:cubicBezTo>
                    <a:pt x="123" y="69"/>
                    <a:pt x="122" y="69"/>
                    <a:pt x="122" y="68"/>
                  </a:cubicBezTo>
                  <a:cubicBezTo>
                    <a:pt x="122" y="68"/>
                    <a:pt x="122" y="68"/>
                    <a:pt x="122" y="67"/>
                  </a:cubicBezTo>
                  <a:cubicBezTo>
                    <a:pt x="121" y="67"/>
                    <a:pt x="121" y="67"/>
                    <a:pt x="121" y="67"/>
                  </a:cubicBezTo>
                  <a:cubicBezTo>
                    <a:pt x="122" y="66"/>
                    <a:pt x="122" y="66"/>
                    <a:pt x="122" y="66"/>
                  </a:cubicBezTo>
                  <a:cubicBezTo>
                    <a:pt x="122" y="65"/>
                    <a:pt x="122" y="65"/>
                    <a:pt x="122" y="64"/>
                  </a:cubicBezTo>
                  <a:cubicBezTo>
                    <a:pt x="122" y="64"/>
                    <a:pt x="123" y="63"/>
                    <a:pt x="123" y="63"/>
                  </a:cubicBezTo>
                  <a:cubicBezTo>
                    <a:pt x="123" y="63"/>
                    <a:pt x="122" y="63"/>
                    <a:pt x="123" y="62"/>
                  </a:cubicBezTo>
                  <a:cubicBezTo>
                    <a:pt x="123" y="62"/>
                    <a:pt x="123" y="62"/>
                    <a:pt x="123" y="62"/>
                  </a:cubicBezTo>
                  <a:cubicBezTo>
                    <a:pt x="123" y="62"/>
                    <a:pt x="123" y="62"/>
                    <a:pt x="124" y="62"/>
                  </a:cubicBezTo>
                  <a:cubicBezTo>
                    <a:pt x="124" y="61"/>
                    <a:pt x="125" y="62"/>
                    <a:pt x="126" y="62"/>
                  </a:cubicBezTo>
                  <a:cubicBezTo>
                    <a:pt x="127" y="62"/>
                    <a:pt x="129" y="62"/>
                    <a:pt x="129" y="61"/>
                  </a:cubicBezTo>
                  <a:cubicBezTo>
                    <a:pt x="129" y="61"/>
                    <a:pt x="129" y="61"/>
                    <a:pt x="129" y="60"/>
                  </a:cubicBezTo>
                  <a:cubicBezTo>
                    <a:pt x="129" y="60"/>
                    <a:pt x="129" y="60"/>
                    <a:pt x="129" y="60"/>
                  </a:cubicBezTo>
                  <a:cubicBezTo>
                    <a:pt x="130" y="60"/>
                    <a:pt x="129" y="59"/>
                    <a:pt x="130" y="59"/>
                  </a:cubicBezTo>
                  <a:cubicBezTo>
                    <a:pt x="130" y="59"/>
                    <a:pt x="130" y="58"/>
                    <a:pt x="130" y="58"/>
                  </a:cubicBezTo>
                  <a:cubicBezTo>
                    <a:pt x="131" y="58"/>
                    <a:pt x="131" y="58"/>
                    <a:pt x="132" y="58"/>
                  </a:cubicBezTo>
                  <a:cubicBezTo>
                    <a:pt x="132" y="59"/>
                    <a:pt x="132" y="59"/>
                    <a:pt x="133" y="59"/>
                  </a:cubicBezTo>
                  <a:cubicBezTo>
                    <a:pt x="134" y="59"/>
                    <a:pt x="134" y="59"/>
                    <a:pt x="135" y="59"/>
                  </a:cubicBezTo>
                  <a:cubicBezTo>
                    <a:pt x="135" y="59"/>
                    <a:pt x="136" y="59"/>
                    <a:pt x="136" y="59"/>
                  </a:cubicBezTo>
                  <a:cubicBezTo>
                    <a:pt x="136" y="60"/>
                    <a:pt x="137" y="60"/>
                    <a:pt x="137" y="60"/>
                  </a:cubicBezTo>
                  <a:cubicBezTo>
                    <a:pt x="138" y="60"/>
                    <a:pt x="137" y="59"/>
                    <a:pt x="137" y="59"/>
                  </a:cubicBezTo>
                  <a:cubicBezTo>
                    <a:pt x="137" y="58"/>
                    <a:pt x="136" y="58"/>
                    <a:pt x="136" y="57"/>
                  </a:cubicBezTo>
                  <a:cubicBezTo>
                    <a:pt x="136" y="57"/>
                    <a:pt x="136" y="56"/>
                    <a:pt x="136" y="56"/>
                  </a:cubicBezTo>
                  <a:cubicBezTo>
                    <a:pt x="136" y="55"/>
                    <a:pt x="136" y="55"/>
                    <a:pt x="136" y="55"/>
                  </a:cubicBezTo>
                  <a:cubicBezTo>
                    <a:pt x="137" y="55"/>
                    <a:pt x="137" y="54"/>
                    <a:pt x="137" y="54"/>
                  </a:cubicBezTo>
                  <a:cubicBezTo>
                    <a:pt x="137" y="53"/>
                    <a:pt x="137" y="53"/>
                    <a:pt x="136" y="53"/>
                  </a:cubicBezTo>
                  <a:cubicBezTo>
                    <a:pt x="136" y="53"/>
                    <a:pt x="135" y="53"/>
                    <a:pt x="134" y="53"/>
                  </a:cubicBezTo>
                  <a:cubicBezTo>
                    <a:pt x="134" y="53"/>
                    <a:pt x="134" y="52"/>
                    <a:pt x="134" y="52"/>
                  </a:cubicBezTo>
                  <a:cubicBezTo>
                    <a:pt x="134" y="52"/>
                    <a:pt x="134" y="52"/>
                    <a:pt x="134" y="52"/>
                  </a:cubicBezTo>
                  <a:cubicBezTo>
                    <a:pt x="133" y="52"/>
                    <a:pt x="133" y="52"/>
                    <a:pt x="133" y="52"/>
                  </a:cubicBezTo>
                  <a:cubicBezTo>
                    <a:pt x="132" y="52"/>
                    <a:pt x="132" y="52"/>
                    <a:pt x="132" y="51"/>
                  </a:cubicBezTo>
                  <a:cubicBezTo>
                    <a:pt x="132" y="51"/>
                    <a:pt x="132" y="51"/>
                    <a:pt x="131" y="51"/>
                  </a:cubicBezTo>
                  <a:cubicBezTo>
                    <a:pt x="131" y="51"/>
                    <a:pt x="131" y="51"/>
                    <a:pt x="130" y="50"/>
                  </a:cubicBezTo>
                  <a:cubicBezTo>
                    <a:pt x="130" y="50"/>
                    <a:pt x="130" y="50"/>
                    <a:pt x="130" y="50"/>
                  </a:cubicBezTo>
                  <a:cubicBezTo>
                    <a:pt x="129" y="50"/>
                    <a:pt x="129" y="50"/>
                    <a:pt x="129" y="50"/>
                  </a:cubicBezTo>
                  <a:cubicBezTo>
                    <a:pt x="128" y="50"/>
                    <a:pt x="128" y="50"/>
                    <a:pt x="128" y="50"/>
                  </a:cubicBezTo>
                  <a:cubicBezTo>
                    <a:pt x="128" y="50"/>
                    <a:pt x="127" y="50"/>
                    <a:pt x="126" y="50"/>
                  </a:cubicBezTo>
                  <a:cubicBezTo>
                    <a:pt x="126" y="50"/>
                    <a:pt x="126" y="50"/>
                    <a:pt x="125" y="50"/>
                  </a:cubicBezTo>
                  <a:cubicBezTo>
                    <a:pt x="125" y="50"/>
                    <a:pt x="125" y="50"/>
                    <a:pt x="124" y="49"/>
                  </a:cubicBezTo>
                  <a:cubicBezTo>
                    <a:pt x="124" y="49"/>
                    <a:pt x="124" y="49"/>
                    <a:pt x="124" y="49"/>
                  </a:cubicBezTo>
                  <a:cubicBezTo>
                    <a:pt x="124" y="49"/>
                    <a:pt x="123" y="49"/>
                    <a:pt x="123" y="49"/>
                  </a:cubicBezTo>
                  <a:cubicBezTo>
                    <a:pt x="123" y="49"/>
                    <a:pt x="123" y="49"/>
                    <a:pt x="122" y="49"/>
                  </a:cubicBezTo>
                  <a:cubicBezTo>
                    <a:pt x="122" y="48"/>
                    <a:pt x="121" y="48"/>
                    <a:pt x="121" y="47"/>
                  </a:cubicBezTo>
                  <a:cubicBezTo>
                    <a:pt x="120" y="47"/>
                    <a:pt x="120" y="46"/>
                    <a:pt x="119" y="46"/>
                  </a:cubicBezTo>
                  <a:cubicBezTo>
                    <a:pt x="119" y="45"/>
                    <a:pt x="118" y="45"/>
                    <a:pt x="118" y="44"/>
                  </a:cubicBezTo>
                  <a:cubicBezTo>
                    <a:pt x="117" y="43"/>
                    <a:pt x="117" y="43"/>
                    <a:pt x="116" y="43"/>
                  </a:cubicBezTo>
                  <a:cubicBezTo>
                    <a:pt x="116" y="43"/>
                    <a:pt x="116" y="43"/>
                    <a:pt x="116" y="43"/>
                  </a:cubicBezTo>
                  <a:cubicBezTo>
                    <a:pt x="116" y="43"/>
                    <a:pt x="115" y="43"/>
                    <a:pt x="115" y="42"/>
                  </a:cubicBezTo>
                  <a:cubicBezTo>
                    <a:pt x="115" y="42"/>
                    <a:pt x="115" y="42"/>
                    <a:pt x="115" y="42"/>
                  </a:cubicBezTo>
                  <a:cubicBezTo>
                    <a:pt x="114" y="42"/>
                    <a:pt x="114" y="42"/>
                    <a:pt x="114" y="41"/>
                  </a:cubicBezTo>
                  <a:cubicBezTo>
                    <a:pt x="114" y="41"/>
                    <a:pt x="114" y="41"/>
                    <a:pt x="114" y="41"/>
                  </a:cubicBezTo>
                  <a:cubicBezTo>
                    <a:pt x="114" y="41"/>
                    <a:pt x="113" y="41"/>
                    <a:pt x="113" y="41"/>
                  </a:cubicBezTo>
                  <a:cubicBezTo>
                    <a:pt x="113" y="41"/>
                    <a:pt x="113" y="41"/>
                    <a:pt x="113" y="40"/>
                  </a:cubicBezTo>
                  <a:cubicBezTo>
                    <a:pt x="112" y="40"/>
                    <a:pt x="112" y="40"/>
                    <a:pt x="111" y="40"/>
                  </a:cubicBezTo>
                  <a:cubicBezTo>
                    <a:pt x="111" y="40"/>
                    <a:pt x="111" y="40"/>
                    <a:pt x="111" y="39"/>
                  </a:cubicBezTo>
                  <a:cubicBezTo>
                    <a:pt x="110" y="39"/>
                    <a:pt x="110" y="39"/>
                    <a:pt x="110" y="39"/>
                  </a:cubicBezTo>
                  <a:cubicBezTo>
                    <a:pt x="109" y="39"/>
                    <a:pt x="110" y="39"/>
                    <a:pt x="109" y="39"/>
                  </a:cubicBezTo>
                  <a:cubicBezTo>
                    <a:pt x="109" y="39"/>
                    <a:pt x="109" y="39"/>
                    <a:pt x="108" y="39"/>
                  </a:cubicBezTo>
                  <a:cubicBezTo>
                    <a:pt x="108" y="39"/>
                    <a:pt x="108" y="38"/>
                    <a:pt x="107" y="38"/>
                  </a:cubicBezTo>
                  <a:cubicBezTo>
                    <a:pt x="107" y="38"/>
                    <a:pt x="107" y="38"/>
                    <a:pt x="107" y="38"/>
                  </a:cubicBezTo>
                  <a:cubicBezTo>
                    <a:pt x="106" y="38"/>
                    <a:pt x="106" y="37"/>
                    <a:pt x="105" y="37"/>
                  </a:cubicBezTo>
                  <a:cubicBezTo>
                    <a:pt x="104" y="37"/>
                    <a:pt x="104" y="37"/>
                    <a:pt x="104" y="37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1" y="35"/>
                    <a:pt x="101" y="35"/>
                  </a:cubicBezTo>
                  <a:cubicBezTo>
                    <a:pt x="101" y="35"/>
                    <a:pt x="101" y="35"/>
                    <a:pt x="101" y="34"/>
                  </a:cubicBezTo>
                  <a:cubicBezTo>
                    <a:pt x="101" y="34"/>
                    <a:pt x="101" y="34"/>
                    <a:pt x="100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3"/>
                  </a:cubicBezTo>
                  <a:cubicBezTo>
                    <a:pt x="99" y="33"/>
                    <a:pt x="98" y="33"/>
                    <a:pt x="98" y="33"/>
                  </a:cubicBezTo>
                  <a:cubicBezTo>
                    <a:pt x="97" y="33"/>
                    <a:pt x="97" y="33"/>
                    <a:pt x="97" y="32"/>
                  </a:cubicBezTo>
                  <a:cubicBezTo>
                    <a:pt x="96" y="32"/>
                    <a:pt x="97" y="31"/>
                    <a:pt x="96" y="31"/>
                  </a:cubicBezTo>
                  <a:cubicBezTo>
                    <a:pt x="96" y="31"/>
                    <a:pt x="96" y="31"/>
                    <a:pt x="96" y="30"/>
                  </a:cubicBezTo>
                  <a:cubicBezTo>
                    <a:pt x="95" y="30"/>
                    <a:pt x="95" y="30"/>
                    <a:pt x="95" y="30"/>
                  </a:cubicBezTo>
                  <a:cubicBezTo>
                    <a:pt x="94" y="29"/>
                    <a:pt x="94" y="29"/>
                    <a:pt x="93" y="28"/>
                  </a:cubicBezTo>
                  <a:cubicBezTo>
                    <a:pt x="93" y="28"/>
                    <a:pt x="93" y="28"/>
                    <a:pt x="93" y="28"/>
                  </a:cubicBezTo>
                  <a:cubicBezTo>
                    <a:pt x="93" y="27"/>
                    <a:pt x="93" y="27"/>
                    <a:pt x="93" y="26"/>
                  </a:cubicBezTo>
                  <a:cubicBezTo>
                    <a:pt x="93" y="26"/>
                    <a:pt x="93" y="26"/>
                    <a:pt x="92" y="26"/>
                  </a:cubicBezTo>
                  <a:cubicBezTo>
                    <a:pt x="92" y="25"/>
                    <a:pt x="91" y="25"/>
                    <a:pt x="91" y="25"/>
                  </a:cubicBezTo>
                  <a:cubicBezTo>
                    <a:pt x="91" y="25"/>
                    <a:pt x="91" y="24"/>
                    <a:pt x="90" y="24"/>
                  </a:cubicBezTo>
                  <a:cubicBezTo>
                    <a:pt x="90" y="24"/>
                    <a:pt x="90" y="24"/>
                    <a:pt x="90" y="24"/>
                  </a:cubicBezTo>
                  <a:cubicBezTo>
                    <a:pt x="90" y="24"/>
                    <a:pt x="90" y="24"/>
                    <a:pt x="89" y="23"/>
                  </a:cubicBezTo>
                  <a:cubicBezTo>
                    <a:pt x="89" y="23"/>
                    <a:pt x="89" y="23"/>
                    <a:pt x="88" y="23"/>
                  </a:cubicBezTo>
                  <a:cubicBezTo>
                    <a:pt x="88" y="23"/>
                    <a:pt x="88" y="23"/>
                    <a:pt x="88" y="22"/>
                  </a:cubicBezTo>
                  <a:cubicBezTo>
                    <a:pt x="88" y="22"/>
                    <a:pt x="87" y="22"/>
                    <a:pt x="87" y="22"/>
                  </a:cubicBezTo>
                  <a:cubicBezTo>
                    <a:pt x="87" y="21"/>
                    <a:pt x="87" y="21"/>
                    <a:pt x="87" y="21"/>
                  </a:cubicBezTo>
                  <a:cubicBezTo>
                    <a:pt x="87" y="21"/>
                    <a:pt x="86" y="21"/>
                    <a:pt x="86" y="21"/>
                  </a:cubicBezTo>
                  <a:cubicBezTo>
                    <a:pt x="86" y="20"/>
                    <a:pt x="86" y="20"/>
                    <a:pt x="85" y="19"/>
                  </a:cubicBezTo>
                  <a:cubicBezTo>
                    <a:pt x="85" y="19"/>
                    <a:pt x="84" y="18"/>
                    <a:pt x="84" y="18"/>
                  </a:cubicBezTo>
                  <a:cubicBezTo>
                    <a:pt x="83" y="17"/>
                    <a:pt x="83" y="17"/>
                    <a:pt x="82" y="17"/>
                  </a:cubicBezTo>
                  <a:cubicBezTo>
                    <a:pt x="82" y="17"/>
                    <a:pt x="82" y="17"/>
                    <a:pt x="82" y="17"/>
                  </a:cubicBezTo>
                  <a:cubicBezTo>
                    <a:pt x="81" y="17"/>
                    <a:pt x="81" y="18"/>
                    <a:pt x="81" y="18"/>
                  </a:cubicBezTo>
                  <a:cubicBezTo>
                    <a:pt x="81" y="18"/>
                    <a:pt x="79" y="18"/>
                    <a:pt x="79" y="18"/>
                  </a:cubicBezTo>
                  <a:cubicBezTo>
                    <a:pt x="79" y="18"/>
                    <a:pt x="79" y="18"/>
                    <a:pt x="79" y="18"/>
                  </a:cubicBezTo>
                  <a:cubicBezTo>
                    <a:pt x="78" y="17"/>
                    <a:pt x="78" y="18"/>
                    <a:pt x="78" y="18"/>
                  </a:cubicBezTo>
                  <a:cubicBezTo>
                    <a:pt x="77" y="17"/>
                    <a:pt x="77" y="17"/>
                    <a:pt x="76" y="17"/>
                  </a:cubicBezTo>
                  <a:cubicBezTo>
                    <a:pt x="75" y="17"/>
                    <a:pt x="75" y="17"/>
                    <a:pt x="74" y="17"/>
                  </a:cubicBezTo>
                  <a:cubicBezTo>
                    <a:pt x="74" y="17"/>
                    <a:pt x="73" y="17"/>
                    <a:pt x="73" y="17"/>
                  </a:cubicBezTo>
                  <a:cubicBezTo>
                    <a:pt x="72" y="17"/>
                    <a:pt x="71" y="17"/>
                    <a:pt x="71" y="16"/>
                  </a:cubicBezTo>
                  <a:cubicBezTo>
                    <a:pt x="71" y="16"/>
                    <a:pt x="71" y="16"/>
                    <a:pt x="70" y="16"/>
                  </a:cubicBezTo>
                  <a:cubicBezTo>
                    <a:pt x="70" y="15"/>
                    <a:pt x="70" y="15"/>
                    <a:pt x="70" y="15"/>
                  </a:cubicBezTo>
                  <a:cubicBezTo>
                    <a:pt x="69" y="14"/>
                    <a:pt x="69" y="14"/>
                    <a:pt x="69" y="13"/>
                  </a:cubicBezTo>
                  <a:cubicBezTo>
                    <a:pt x="70" y="13"/>
                    <a:pt x="69" y="13"/>
                    <a:pt x="70" y="12"/>
                  </a:cubicBezTo>
                  <a:cubicBezTo>
                    <a:pt x="70" y="12"/>
                    <a:pt x="70" y="12"/>
                    <a:pt x="70" y="11"/>
                  </a:cubicBezTo>
                  <a:cubicBezTo>
                    <a:pt x="70" y="11"/>
                    <a:pt x="70" y="11"/>
                    <a:pt x="69" y="10"/>
                  </a:cubicBezTo>
                  <a:cubicBezTo>
                    <a:pt x="69" y="10"/>
                    <a:pt x="69" y="10"/>
                    <a:pt x="69" y="10"/>
                  </a:cubicBezTo>
                  <a:cubicBezTo>
                    <a:pt x="68" y="10"/>
                    <a:pt x="68" y="10"/>
                    <a:pt x="68" y="9"/>
                  </a:cubicBezTo>
                  <a:cubicBezTo>
                    <a:pt x="68" y="9"/>
                    <a:pt x="68" y="9"/>
                    <a:pt x="68" y="9"/>
                  </a:cubicBezTo>
                  <a:cubicBezTo>
                    <a:pt x="68" y="9"/>
                    <a:pt x="67" y="9"/>
                    <a:pt x="67" y="9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67" y="8"/>
                    <a:pt x="67" y="8"/>
                    <a:pt x="67" y="7"/>
                  </a:cubicBezTo>
                  <a:cubicBezTo>
                    <a:pt x="67" y="7"/>
                    <a:pt x="67" y="7"/>
                    <a:pt x="67" y="7"/>
                  </a:cubicBezTo>
                  <a:cubicBezTo>
                    <a:pt x="67" y="7"/>
                    <a:pt x="66" y="7"/>
                    <a:pt x="66" y="7"/>
                  </a:cubicBezTo>
                  <a:cubicBezTo>
                    <a:pt x="66" y="7"/>
                    <a:pt x="66" y="7"/>
                    <a:pt x="66" y="7"/>
                  </a:cubicBezTo>
                  <a:cubicBezTo>
                    <a:pt x="66" y="6"/>
                    <a:pt x="65" y="6"/>
                    <a:pt x="65" y="5"/>
                  </a:cubicBezTo>
                  <a:cubicBezTo>
                    <a:pt x="64" y="5"/>
                    <a:pt x="64" y="5"/>
                    <a:pt x="63" y="5"/>
                  </a:cubicBezTo>
                  <a:cubicBezTo>
                    <a:pt x="63" y="6"/>
                    <a:pt x="63" y="6"/>
                    <a:pt x="63" y="6"/>
                  </a:cubicBezTo>
                  <a:cubicBezTo>
                    <a:pt x="62" y="6"/>
                    <a:pt x="62" y="6"/>
                    <a:pt x="62" y="6"/>
                  </a:cubicBezTo>
                  <a:cubicBezTo>
                    <a:pt x="62" y="6"/>
                    <a:pt x="61" y="6"/>
                    <a:pt x="61" y="6"/>
                  </a:cubicBezTo>
                  <a:cubicBezTo>
                    <a:pt x="60" y="6"/>
                    <a:pt x="60" y="6"/>
                    <a:pt x="60" y="6"/>
                  </a:cubicBezTo>
                  <a:cubicBezTo>
                    <a:pt x="59" y="5"/>
                    <a:pt x="59" y="5"/>
                    <a:pt x="59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8" y="3"/>
                    <a:pt x="58" y="3"/>
                    <a:pt x="58" y="3"/>
                  </a:cubicBezTo>
                  <a:cubicBezTo>
                    <a:pt x="58" y="3"/>
                    <a:pt x="57" y="3"/>
                    <a:pt x="57" y="3"/>
                  </a:cubicBezTo>
                  <a:cubicBezTo>
                    <a:pt x="56" y="3"/>
                    <a:pt x="56" y="2"/>
                    <a:pt x="55" y="2"/>
                  </a:cubicBezTo>
                  <a:cubicBezTo>
                    <a:pt x="55" y="2"/>
                    <a:pt x="55" y="1"/>
                    <a:pt x="54" y="1"/>
                  </a:cubicBezTo>
                  <a:cubicBezTo>
                    <a:pt x="54" y="1"/>
                    <a:pt x="54" y="1"/>
                    <a:pt x="54" y="1"/>
                  </a:cubicBezTo>
                  <a:cubicBezTo>
                    <a:pt x="53" y="1"/>
                    <a:pt x="53" y="0"/>
                    <a:pt x="53" y="0"/>
                  </a:cubicBezTo>
                  <a:cubicBezTo>
                    <a:pt x="52" y="0"/>
                    <a:pt x="52" y="0"/>
                    <a:pt x="51" y="1"/>
                  </a:cubicBezTo>
                  <a:cubicBezTo>
                    <a:pt x="51" y="1"/>
                    <a:pt x="52" y="1"/>
                    <a:pt x="51" y="1"/>
                  </a:cubicBezTo>
                  <a:cubicBezTo>
                    <a:pt x="51" y="2"/>
                    <a:pt x="50" y="1"/>
                    <a:pt x="50" y="1"/>
                  </a:cubicBezTo>
                  <a:cubicBezTo>
                    <a:pt x="50" y="1"/>
                    <a:pt x="49" y="1"/>
                    <a:pt x="48" y="1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9" y="2"/>
                    <a:pt x="49" y="3"/>
                    <a:pt x="49" y="3"/>
                  </a:cubicBezTo>
                  <a:cubicBezTo>
                    <a:pt x="50" y="4"/>
                    <a:pt x="49" y="4"/>
                    <a:pt x="48" y="4"/>
                  </a:cubicBezTo>
                  <a:cubicBezTo>
                    <a:pt x="48" y="4"/>
                    <a:pt x="48" y="4"/>
                    <a:pt x="48" y="5"/>
                  </a:cubicBezTo>
                  <a:cubicBezTo>
                    <a:pt x="48" y="6"/>
                    <a:pt x="48" y="6"/>
                    <a:pt x="47" y="6"/>
                  </a:cubicBezTo>
                  <a:cubicBezTo>
                    <a:pt x="47" y="6"/>
                    <a:pt x="46" y="6"/>
                    <a:pt x="46" y="6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5" y="7"/>
                    <a:pt x="45" y="8"/>
                    <a:pt x="44" y="8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2" y="8"/>
                    <a:pt x="41" y="9"/>
                    <a:pt x="41" y="10"/>
                  </a:cubicBezTo>
                  <a:cubicBezTo>
                    <a:pt x="41" y="10"/>
                    <a:pt x="41" y="11"/>
                    <a:pt x="41" y="11"/>
                  </a:cubicBezTo>
                  <a:cubicBezTo>
                    <a:pt x="41" y="12"/>
                    <a:pt x="41" y="12"/>
                    <a:pt x="41" y="13"/>
                  </a:cubicBezTo>
                  <a:cubicBezTo>
                    <a:pt x="41" y="13"/>
                    <a:pt x="41" y="13"/>
                    <a:pt x="42" y="14"/>
                  </a:cubicBezTo>
                  <a:cubicBezTo>
                    <a:pt x="42" y="14"/>
                    <a:pt x="41" y="14"/>
                    <a:pt x="42" y="14"/>
                  </a:cubicBezTo>
                  <a:cubicBezTo>
                    <a:pt x="42" y="15"/>
                    <a:pt x="42" y="15"/>
                    <a:pt x="43" y="15"/>
                  </a:cubicBezTo>
                  <a:cubicBezTo>
                    <a:pt x="43" y="15"/>
                    <a:pt x="43" y="15"/>
                    <a:pt x="42" y="16"/>
                  </a:cubicBezTo>
                  <a:cubicBezTo>
                    <a:pt x="42" y="16"/>
                    <a:pt x="42" y="16"/>
                    <a:pt x="42" y="17"/>
                  </a:cubicBezTo>
                  <a:cubicBezTo>
                    <a:pt x="42" y="17"/>
                    <a:pt x="41" y="17"/>
                    <a:pt x="41" y="17"/>
                  </a:cubicBezTo>
                  <a:cubicBezTo>
                    <a:pt x="40" y="17"/>
                    <a:pt x="40" y="17"/>
                    <a:pt x="39" y="17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38" y="17"/>
                    <a:pt x="38" y="16"/>
                    <a:pt x="38" y="16"/>
                  </a:cubicBezTo>
                  <a:cubicBezTo>
                    <a:pt x="38" y="16"/>
                    <a:pt x="38" y="16"/>
                    <a:pt x="37" y="16"/>
                  </a:cubicBezTo>
                  <a:cubicBezTo>
                    <a:pt x="36" y="16"/>
                    <a:pt x="35" y="17"/>
                    <a:pt x="34" y="17"/>
                  </a:cubicBezTo>
                  <a:cubicBezTo>
                    <a:pt x="33" y="17"/>
                    <a:pt x="33" y="17"/>
                    <a:pt x="32" y="17"/>
                  </a:cubicBezTo>
                  <a:cubicBezTo>
                    <a:pt x="32" y="17"/>
                    <a:pt x="31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28" y="16"/>
                    <a:pt x="28" y="16"/>
                    <a:pt x="27" y="15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6" y="15"/>
                    <a:pt x="26" y="15"/>
                    <a:pt x="26" y="14"/>
                  </a:cubicBezTo>
                  <a:cubicBezTo>
                    <a:pt x="26" y="14"/>
                    <a:pt x="25" y="14"/>
                    <a:pt x="25" y="14"/>
                  </a:cubicBezTo>
                  <a:cubicBezTo>
                    <a:pt x="25" y="13"/>
                    <a:pt x="24" y="13"/>
                    <a:pt x="24" y="13"/>
                  </a:cubicBezTo>
                  <a:cubicBezTo>
                    <a:pt x="23" y="12"/>
                    <a:pt x="23" y="12"/>
                    <a:pt x="23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2" y="10"/>
                    <a:pt x="22" y="10"/>
                    <a:pt x="21" y="10"/>
                  </a:cubicBezTo>
                  <a:cubicBezTo>
                    <a:pt x="21" y="9"/>
                    <a:pt x="20" y="9"/>
                    <a:pt x="20" y="8"/>
                  </a:cubicBezTo>
                  <a:cubicBezTo>
                    <a:pt x="20" y="8"/>
                    <a:pt x="19" y="8"/>
                    <a:pt x="19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7"/>
                    <a:pt x="17" y="7"/>
                    <a:pt x="17" y="7"/>
                  </a:cubicBezTo>
                  <a:cubicBezTo>
                    <a:pt x="17" y="7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5" y="7"/>
                    <a:pt x="15" y="7"/>
                  </a:cubicBezTo>
                  <a:cubicBezTo>
                    <a:pt x="15" y="7"/>
                    <a:pt x="15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1" y="5"/>
                    <a:pt x="10" y="6"/>
                    <a:pt x="10" y="6"/>
                  </a:cubicBezTo>
                  <a:cubicBezTo>
                    <a:pt x="9" y="6"/>
                    <a:pt x="8" y="6"/>
                    <a:pt x="7" y="6"/>
                  </a:cubicBezTo>
                  <a:cubicBezTo>
                    <a:pt x="6" y="6"/>
                    <a:pt x="5" y="7"/>
                    <a:pt x="4" y="7"/>
                  </a:cubicBezTo>
                  <a:cubicBezTo>
                    <a:pt x="3" y="7"/>
                    <a:pt x="2" y="8"/>
                    <a:pt x="2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11"/>
                    <a:pt x="1" y="11"/>
                    <a:pt x="2" y="12"/>
                  </a:cubicBezTo>
                  <a:cubicBezTo>
                    <a:pt x="2" y="13"/>
                    <a:pt x="2" y="14"/>
                    <a:pt x="2" y="14"/>
                  </a:cubicBezTo>
                  <a:cubicBezTo>
                    <a:pt x="3" y="14"/>
                    <a:pt x="3" y="15"/>
                    <a:pt x="3" y="15"/>
                  </a:cubicBezTo>
                  <a:cubicBezTo>
                    <a:pt x="4" y="16"/>
                    <a:pt x="4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5"/>
                    <a:pt x="5" y="15"/>
                    <a:pt x="5" y="14"/>
                  </a:cubicBezTo>
                  <a:cubicBezTo>
                    <a:pt x="5" y="13"/>
                    <a:pt x="4" y="13"/>
                    <a:pt x="4" y="12"/>
                  </a:cubicBezTo>
                  <a:cubicBezTo>
                    <a:pt x="4" y="11"/>
                    <a:pt x="4" y="10"/>
                    <a:pt x="4" y="10"/>
                  </a:cubicBezTo>
                  <a:cubicBezTo>
                    <a:pt x="4" y="10"/>
                    <a:pt x="5" y="9"/>
                    <a:pt x="5" y="9"/>
                  </a:cubicBezTo>
                  <a:cubicBezTo>
                    <a:pt x="6" y="9"/>
                    <a:pt x="6" y="9"/>
                    <a:pt x="7" y="8"/>
                  </a:cubicBezTo>
                  <a:cubicBezTo>
                    <a:pt x="8" y="8"/>
                    <a:pt x="8" y="8"/>
                    <a:pt x="9" y="8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2" y="8"/>
                    <a:pt x="12" y="9"/>
                  </a:cubicBezTo>
                  <a:cubicBezTo>
                    <a:pt x="12" y="9"/>
                    <a:pt x="13" y="10"/>
                    <a:pt x="14" y="11"/>
                  </a:cubicBezTo>
                  <a:cubicBezTo>
                    <a:pt x="15" y="12"/>
                    <a:pt x="15" y="12"/>
                    <a:pt x="15" y="14"/>
                  </a:cubicBezTo>
                  <a:cubicBezTo>
                    <a:pt x="15" y="15"/>
                    <a:pt x="15" y="14"/>
                    <a:pt x="18" y="16"/>
                  </a:cubicBezTo>
                  <a:cubicBezTo>
                    <a:pt x="20" y="18"/>
                    <a:pt x="19" y="17"/>
                    <a:pt x="21" y="18"/>
                  </a:cubicBezTo>
                  <a:cubicBezTo>
                    <a:pt x="22" y="19"/>
                    <a:pt x="23" y="20"/>
                    <a:pt x="22" y="21"/>
                  </a:cubicBezTo>
                  <a:cubicBezTo>
                    <a:pt x="22" y="22"/>
                    <a:pt x="21" y="22"/>
                    <a:pt x="20" y="21"/>
                  </a:cubicBezTo>
                  <a:cubicBezTo>
                    <a:pt x="19" y="21"/>
                    <a:pt x="20" y="21"/>
                    <a:pt x="19" y="20"/>
                  </a:cubicBezTo>
                  <a:cubicBezTo>
                    <a:pt x="18" y="19"/>
                    <a:pt x="18" y="21"/>
                    <a:pt x="18" y="21"/>
                  </a:cubicBezTo>
                  <a:cubicBezTo>
                    <a:pt x="19" y="22"/>
                    <a:pt x="19" y="23"/>
                    <a:pt x="18" y="23"/>
                  </a:cubicBezTo>
                  <a:cubicBezTo>
                    <a:pt x="18" y="23"/>
                    <a:pt x="17" y="23"/>
                    <a:pt x="16" y="24"/>
                  </a:cubicBezTo>
                  <a:cubicBezTo>
                    <a:pt x="15" y="24"/>
                    <a:pt x="15" y="24"/>
                    <a:pt x="14" y="23"/>
                  </a:cubicBezTo>
                  <a:cubicBezTo>
                    <a:pt x="14" y="23"/>
                    <a:pt x="14" y="23"/>
                    <a:pt x="14" y="22"/>
                  </a:cubicBezTo>
                  <a:cubicBezTo>
                    <a:pt x="14" y="22"/>
                    <a:pt x="13" y="22"/>
                    <a:pt x="13" y="22"/>
                  </a:cubicBezTo>
                  <a:cubicBezTo>
                    <a:pt x="12" y="21"/>
                    <a:pt x="12" y="22"/>
                    <a:pt x="12" y="22"/>
                  </a:cubicBezTo>
                  <a:cubicBezTo>
                    <a:pt x="12" y="22"/>
                    <a:pt x="11" y="22"/>
                    <a:pt x="10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8" y="22"/>
                    <a:pt x="8" y="22"/>
                    <a:pt x="8" y="21"/>
                  </a:cubicBezTo>
                  <a:cubicBezTo>
                    <a:pt x="7" y="20"/>
                    <a:pt x="7" y="20"/>
                    <a:pt x="6" y="19"/>
                  </a:cubicBezTo>
                  <a:cubicBezTo>
                    <a:pt x="5" y="18"/>
                    <a:pt x="6" y="18"/>
                    <a:pt x="5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7"/>
                    <a:pt x="5" y="18"/>
                    <a:pt x="6" y="20"/>
                  </a:cubicBezTo>
                  <a:cubicBezTo>
                    <a:pt x="7" y="21"/>
                    <a:pt x="6" y="21"/>
                    <a:pt x="6" y="22"/>
                  </a:cubicBezTo>
                  <a:cubicBezTo>
                    <a:pt x="7" y="22"/>
                    <a:pt x="6" y="23"/>
                    <a:pt x="6" y="24"/>
                  </a:cubicBezTo>
                  <a:cubicBezTo>
                    <a:pt x="6" y="26"/>
                    <a:pt x="6" y="26"/>
                    <a:pt x="6" y="27"/>
                  </a:cubicBezTo>
                  <a:cubicBezTo>
                    <a:pt x="5" y="28"/>
                    <a:pt x="6" y="29"/>
                    <a:pt x="7" y="30"/>
                  </a:cubicBezTo>
                  <a:cubicBezTo>
                    <a:pt x="7" y="30"/>
                    <a:pt x="7" y="30"/>
                    <a:pt x="8" y="31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31"/>
                    <a:pt x="11" y="31"/>
                    <a:pt x="11" y="31"/>
                  </a:cubicBezTo>
                  <a:cubicBezTo>
                    <a:pt x="11" y="31"/>
                    <a:pt x="11" y="31"/>
                    <a:pt x="13" y="31"/>
                  </a:cubicBezTo>
                  <a:cubicBezTo>
                    <a:pt x="15" y="32"/>
                    <a:pt x="13" y="32"/>
                    <a:pt x="14" y="33"/>
                  </a:cubicBezTo>
                  <a:cubicBezTo>
                    <a:pt x="14" y="33"/>
                    <a:pt x="14" y="33"/>
                    <a:pt x="15" y="34"/>
                  </a:cubicBezTo>
                  <a:cubicBezTo>
                    <a:pt x="16" y="34"/>
                    <a:pt x="16" y="35"/>
                    <a:pt x="16" y="36"/>
                  </a:cubicBezTo>
                  <a:cubicBezTo>
                    <a:pt x="16" y="36"/>
                    <a:pt x="14" y="36"/>
                    <a:pt x="13" y="36"/>
                  </a:cubicBezTo>
                  <a:cubicBezTo>
                    <a:pt x="12" y="36"/>
                    <a:pt x="13" y="35"/>
                    <a:pt x="12" y="35"/>
                  </a:cubicBezTo>
                  <a:cubicBezTo>
                    <a:pt x="12" y="35"/>
                    <a:pt x="12" y="35"/>
                    <a:pt x="11" y="36"/>
                  </a:cubicBezTo>
                  <a:cubicBezTo>
                    <a:pt x="11" y="36"/>
                    <a:pt x="11" y="37"/>
                    <a:pt x="12" y="37"/>
                  </a:cubicBezTo>
                  <a:cubicBezTo>
                    <a:pt x="13" y="38"/>
                    <a:pt x="13" y="37"/>
                    <a:pt x="13" y="37"/>
                  </a:cubicBezTo>
                  <a:cubicBezTo>
                    <a:pt x="13" y="37"/>
                    <a:pt x="13" y="38"/>
                    <a:pt x="14" y="38"/>
                  </a:cubicBezTo>
                  <a:cubicBezTo>
                    <a:pt x="15" y="38"/>
                    <a:pt x="15" y="38"/>
                    <a:pt x="16" y="39"/>
                  </a:cubicBezTo>
                  <a:cubicBezTo>
                    <a:pt x="17" y="40"/>
                    <a:pt x="17" y="41"/>
                    <a:pt x="18" y="41"/>
                  </a:cubicBezTo>
                  <a:cubicBezTo>
                    <a:pt x="19" y="42"/>
                    <a:pt x="19" y="42"/>
                    <a:pt x="20" y="42"/>
                  </a:cubicBezTo>
                  <a:cubicBezTo>
                    <a:pt x="20" y="43"/>
                    <a:pt x="20" y="43"/>
                    <a:pt x="20" y="45"/>
                  </a:cubicBezTo>
                  <a:cubicBezTo>
                    <a:pt x="19" y="46"/>
                    <a:pt x="20" y="46"/>
                    <a:pt x="20" y="47"/>
                  </a:cubicBezTo>
                  <a:cubicBezTo>
                    <a:pt x="20" y="48"/>
                    <a:pt x="21" y="49"/>
                    <a:pt x="20" y="51"/>
                  </a:cubicBezTo>
                  <a:cubicBezTo>
                    <a:pt x="20" y="53"/>
                    <a:pt x="21" y="55"/>
                    <a:pt x="21" y="55"/>
                  </a:cubicBezTo>
                  <a:cubicBezTo>
                    <a:pt x="21" y="56"/>
                    <a:pt x="22" y="59"/>
                    <a:pt x="22" y="59"/>
                  </a:cubicBezTo>
                  <a:cubicBezTo>
                    <a:pt x="23" y="60"/>
                    <a:pt x="23" y="61"/>
                    <a:pt x="23" y="61"/>
                  </a:cubicBezTo>
                  <a:cubicBezTo>
                    <a:pt x="23" y="61"/>
                    <a:pt x="24" y="61"/>
                    <a:pt x="24" y="61"/>
                  </a:cubicBezTo>
                  <a:cubicBezTo>
                    <a:pt x="25" y="61"/>
                    <a:pt x="25" y="61"/>
                    <a:pt x="25" y="60"/>
                  </a:cubicBezTo>
                  <a:cubicBezTo>
                    <a:pt x="26" y="59"/>
                    <a:pt x="27" y="59"/>
                    <a:pt x="28" y="58"/>
                  </a:cubicBezTo>
                  <a:cubicBezTo>
                    <a:pt x="28" y="57"/>
                    <a:pt x="29" y="57"/>
                    <a:pt x="29" y="57"/>
                  </a:cubicBezTo>
                  <a:cubicBezTo>
                    <a:pt x="29" y="57"/>
                    <a:pt x="29" y="57"/>
                    <a:pt x="29" y="57"/>
                  </a:cubicBezTo>
                  <a:cubicBezTo>
                    <a:pt x="29" y="57"/>
                    <a:pt x="29" y="57"/>
                    <a:pt x="29" y="57"/>
                  </a:cubicBezTo>
                  <a:cubicBezTo>
                    <a:pt x="29" y="56"/>
                    <a:pt x="29" y="56"/>
                    <a:pt x="29" y="56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30" y="55"/>
                    <a:pt x="31" y="55"/>
                    <a:pt x="31" y="55"/>
                  </a:cubicBezTo>
                  <a:cubicBezTo>
                    <a:pt x="32" y="54"/>
                    <a:pt x="32" y="54"/>
                    <a:pt x="33" y="54"/>
                  </a:cubicBezTo>
                  <a:cubicBezTo>
                    <a:pt x="33" y="53"/>
                    <a:pt x="34" y="53"/>
                    <a:pt x="35" y="53"/>
                  </a:cubicBezTo>
                  <a:cubicBezTo>
                    <a:pt x="36" y="53"/>
                    <a:pt x="36" y="53"/>
                    <a:pt x="36" y="53"/>
                  </a:cubicBezTo>
                  <a:cubicBezTo>
                    <a:pt x="37" y="53"/>
                    <a:pt x="37" y="53"/>
                    <a:pt x="37" y="53"/>
                  </a:cubicBezTo>
                  <a:cubicBezTo>
                    <a:pt x="38" y="53"/>
                    <a:pt x="38" y="53"/>
                    <a:pt x="39" y="53"/>
                  </a:cubicBezTo>
                  <a:cubicBezTo>
                    <a:pt x="39" y="53"/>
                    <a:pt x="40" y="53"/>
                    <a:pt x="40" y="52"/>
                  </a:cubicBezTo>
                  <a:cubicBezTo>
                    <a:pt x="41" y="52"/>
                    <a:pt x="41" y="52"/>
                    <a:pt x="41" y="52"/>
                  </a:cubicBezTo>
                  <a:cubicBezTo>
                    <a:pt x="42" y="52"/>
                    <a:pt x="42" y="51"/>
                    <a:pt x="43" y="51"/>
                  </a:cubicBezTo>
                  <a:cubicBezTo>
                    <a:pt x="43" y="51"/>
                    <a:pt x="43" y="51"/>
                    <a:pt x="43" y="51"/>
                  </a:cubicBezTo>
                  <a:cubicBezTo>
                    <a:pt x="44" y="51"/>
                    <a:pt x="44" y="51"/>
                    <a:pt x="44" y="51"/>
                  </a:cubicBezTo>
                  <a:cubicBezTo>
                    <a:pt x="44" y="51"/>
                    <a:pt x="45" y="51"/>
                    <a:pt x="45" y="51"/>
                  </a:cubicBezTo>
                  <a:cubicBezTo>
                    <a:pt x="46" y="51"/>
                    <a:pt x="46" y="51"/>
                    <a:pt x="46" y="51"/>
                  </a:cubicBezTo>
                  <a:cubicBezTo>
                    <a:pt x="46" y="51"/>
                    <a:pt x="47" y="51"/>
                    <a:pt x="47" y="51"/>
                  </a:cubicBezTo>
                  <a:cubicBezTo>
                    <a:pt x="47" y="51"/>
                    <a:pt x="47" y="51"/>
                    <a:pt x="48" y="51"/>
                  </a:cubicBezTo>
                  <a:cubicBezTo>
                    <a:pt x="48" y="51"/>
                    <a:pt x="48" y="50"/>
                    <a:pt x="49" y="50"/>
                  </a:cubicBezTo>
                  <a:cubicBezTo>
                    <a:pt x="50" y="50"/>
                    <a:pt x="50" y="51"/>
                    <a:pt x="51" y="52"/>
                  </a:cubicBezTo>
                  <a:cubicBezTo>
                    <a:pt x="51" y="52"/>
                    <a:pt x="51" y="52"/>
                    <a:pt x="51" y="52"/>
                  </a:cubicBezTo>
                  <a:cubicBezTo>
                    <a:pt x="51" y="53"/>
                    <a:pt x="52" y="53"/>
                    <a:pt x="52" y="53"/>
                  </a:cubicBezTo>
                  <a:cubicBezTo>
                    <a:pt x="52" y="53"/>
                    <a:pt x="52" y="53"/>
                    <a:pt x="52" y="53"/>
                  </a:cubicBezTo>
                  <a:cubicBezTo>
                    <a:pt x="52" y="54"/>
                    <a:pt x="52" y="54"/>
                    <a:pt x="53" y="54"/>
                  </a:cubicBezTo>
                  <a:cubicBezTo>
                    <a:pt x="53" y="54"/>
                    <a:pt x="53" y="54"/>
                    <a:pt x="53" y="54"/>
                  </a:cubicBezTo>
                  <a:cubicBezTo>
                    <a:pt x="54" y="54"/>
                    <a:pt x="54" y="55"/>
                    <a:pt x="54" y="55"/>
                  </a:cubicBezTo>
                  <a:cubicBezTo>
                    <a:pt x="54" y="55"/>
                    <a:pt x="54" y="55"/>
                    <a:pt x="55" y="55"/>
                  </a:cubicBezTo>
                  <a:cubicBezTo>
                    <a:pt x="55" y="55"/>
                    <a:pt x="55" y="55"/>
                    <a:pt x="55" y="55"/>
                  </a:cubicBezTo>
                  <a:cubicBezTo>
                    <a:pt x="55" y="55"/>
                    <a:pt x="55" y="55"/>
                    <a:pt x="56" y="55"/>
                  </a:cubicBezTo>
                  <a:cubicBezTo>
                    <a:pt x="56" y="55"/>
                    <a:pt x="56" y="55"/>
                    <a:pt x="56" y="55"/>
                  </a:cubicBezTo>
                  <a:cubicBezTo>
                    <a:pt x="56" y="55"/>
                    <a:pt x="57" y="55"/>
                    <a:pt x="57" y="56"/>
                  </a:cubicBezTo>
                  <a:cubicBezTo>
                    <a:pt x="57" y="55"/>
                    <a:pt x="57" y="55"/>
                    <a:pt x="57" y="56"/>
                  </a:cubicBezTo>
                  <a:cubicBezTo>
                    <a:pt x="57" y="56"/>
                    <a:pt x="57" y="56"/>
                    <a:pt x="58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58" y="56"/>
                    <a:pt x="58" y="56"/>
                    <a:pt x="59" y="56"/>
                  </a:cubicBezTo>
                  <a:cubicBezTo>
                    <a:pt x="59" y="56"/>
                    <a:pt x="59" y="56"/>
                    <a:pt x="59" y="57"/>
                  </a:cubicBezTo>
                  <a:cubicBezTo>
                    <a:pt x="59" y="57"/>
                    <a:pt x="60" y="57"/>
                    <a:pt x="60" y="57"/>
                  </a:cubicBezTo>
                  <a:cubicBezTo>
                    <a:pt x="60" y="57"/>
                    <a:pt x="61" y="57"/>
                    <a:pt x="61" y="57"/>
                  </a:cubicBezTo>
                  <a:cubicBezTo>
                    <a:pt x="62" y="57"/>
                    <a:pt x="62" y="57"/>
                    <a:pt x="62" y="57"/>
                  </a:cubicBezTo>
                  <a:cubicBezTo>
                    <a:pt x="63" y="57"/>
                    <a:pt x="63" y="57"/>
                    <a:pt x="64" y="57"/>
                  </a:cubicBezTo>
                  <a:cubicBezTo>
                    <a:pt x="64" y="57"/>
                    <a:pt x="64" y="56"/>
                    <a:pt x="65" y="56"/>
                  </a:cubicBezTo>
                  <a:cubicBezTo>
                    <a:pt x="65" y="56"/>
                    <a:pt x="66" y="56"/>
                    <a:pt x="66" y="56"/>
                  </a:cubicBezTo>
                  <a:cubicBezTo>
                    <a:pt x="67" y="56"/>
                    <a:pt x="67" y="56"/>
                    <a:pt x="67" y="56"/>
                  </a:cubicBezTo>
                  <a:cubicBezTo>
                    <a:pt x="68" y="56"/>
                    <a:pt x="68" y="57"/>
                    <a:pt x="69" y="57"/>
                  </a:cubicBezTo>
                  <a:cubicBezTo>
                    <a:pt x="69" y="57"/>
                    <a:pt x="69" y="57"/>
                    <a:pt x="69" y="58"/>
                  </a:cubicBezTo>
                  <a:cubicBezTo>
                    <a:pt x="69" y="58"/>
                    <a:pt x="69" y="58"/>
                    <a:pt x="70" y="58"/>
                  </a:cubicBezTo>
                  <a:cubicBezTo>
                    <a:pt x="70" y="58"/>
                    <a:pt x="70" y="59"/>
                    <a:pt x="71" y="59"/>
                  </a:cubicBezTo>
                  <a:cubicBezTo>
                    <a:pt x="71" y="59"/>
                    <a:pt x="71" y="59"/>
                    <a:pt x="71" y="59"/>
                  </a:cubicBezTo>
                  <a:cubicBezTo>
                    <a:pt x="72" y="60"/>
                    <a:pt x="72" y="60"/>
                    <a:pt x="72" y="60"/>
                  </a:cubicBezTo>
                  <a:cubicBezTo>
                    <a:pt x="72" y="60"/>
                    <a:pt x="72" y="60"/>
                    <a:pt x="72" y="60"/>
                  </a:cubicBezTo>
                  <a:cubicBezTo>
                    <a:pt x="72" y="60"/>
                    <a:pt x="72" y="60"/>
                    <a:pt x="72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4" y="61"/>
                    <a:pt x="74" y="61"/>
                    <a:pt x="74" y="61"/>
                  </a:cubicBezTo>
                  <a:cubicBezTo>
                    <a:pt x="75" y="62"/>
                    <a:pt x="75" y="62"/>
                    <a:pt x="76" y="62"/>
                  </a:cubicBezTo>
                  <a:cubicBezTo>
                    <a:pt x="76" y="63"/>
                    <a:pt x="76" y="63"/>
                    <a:pt x="77" y="63"/>
                  </a:cubicBezTo>
                  <a:cubicBezTo>
                    <a:pt x="77" y="64"/>
                    <a:pt x="77" y="64"/>
                    <a:pt x="78" y="64"/>
                  </a:cubicBezTo>
                  <a:cubicBezTo>
                    <a:pt x="78" y="65"/>
                    <a:pt x="79" y="65"/>
                    <a:pt x="79" y="65"/>
                  </a:cubicBezTo>
                  <a:cubicBezTo>
                    <a:pt x="79" y="65"/>
                    <a:pt x="80" y="65"/>
                    <a:pt x="80" y="65"/>
                  </a:cubicBezTo>
                  <a:cubicBezTo>
                    <a:pt x="80" y="66"/>
                    <a:pt x="80" y="66"/>
                    <a:pt x="80" y="66"/>
                  </a:cubicBezTo>
                  <a:cubicBezTo>
                    <a:pt x="80" y="66"/>
                    <a:pt x="81" y="67"/>
                    <a:pt x="81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8"/>
                    <a:pt x="81" y="68"/>
                    <a:pt x="82" y="68"/>
                  </a:cubicBezTo>
                  <a:cubicBezTo>
                    <a:pt x="82" y="68"/>
                    <a:pt x="82" y="68"/>
                    <a:pt x="82" y="69"/>
                  </a:cubicBezTo>
                  <a:cubicBezTo>
                    <a:pt x="82" y="69"/>
                    <a:pt x="83" y="69"/>
                    <a:pt x="83" y="68"/>
                  </a:cubicBezTo>
                  <a:cubicBezTo>
                    <a:pt x="84" y="68"/>
                    <a:pt x="84" y="68"/>
                    <a:pt x="85" y="68"/>
                  </a:cubicBezTo>
                  <a:cubicBezTo>
                    <a:pt x="85" y="68"/>
                    <a:pt x="85" y="68"/>
                    <a:pt x="85" y="68"/>
                  </a:cubicBezTo>
                  <a:cubicBezTo>
                    <a:pt x="86" y="68"/>
                    <a:pt x="86" y="68"/>
                    <a:pt x="86" y="68"/>
                  </a:cubicBezTo>
                  <a:cubicBezTo>
                    <a:pt x="87" y="68"/>
                    <a:pt x="88" y="68"/>
                    <a:pt x="88" y="68"/>
                  </a:cubicBezTo>
                  <a:cubicBezTo>
                    <a:pt x="89" y="68"/>
                    <a:pt x="89" y="68"/>
                    <a:pt x="89" y="68"/>
                  </a:cubicBezTo>
                  <a:cubicBezTo>
                    <a:pt x="90" y="69"/>
                    <a:pt x="90" y="70"/>
                    <a:pt x="90" y="71"/>
                  </a:cubicBezTo>
                  <a:cubicBezTo>
                    <a:pt x="90" y="71"/>
                    <a:pt x="90" y="72"/>
                    <a:pt x="90" y="72"/>
                  </a:cubicBezTo>
                  <a:cubicBezTo>
                    <a:pt x="90" y="72"/>
                    <a:pt x="90" y="72"/>
                    <a:pt x="90" y="72"/>
                  </a:cubicBezTo>
                  <a:cubicBezTo>
                    <a:pt x="90" y="73"/>
                    <a:pt x="90" y="73"/>
                    <a:pt x="90" y="73"/>
                  </a:cubicBezTo>
                  <a:cubicBezTo>
                    <a:pt x="90" y="74"/>
                    <a:pt x="90" y="74"/>
                    <a:pt x="90" y="74"/>
                  </a:cubicBezTo>
                  <a:cubicBezTo>
                    <a:pt x="90" y="75"/>
                    <a:pt x="91" y="75"/>
                    <a:pt x="91" y="75"/>
                  </a:cubicBezTo>
                  <a:cubicBezTo>
                    <a:pt x="91" y="75"/>
                    <a:pt x="91" y="75"/>
                    <a:pt x="91" y="76"/>
                  </a:cubicBezTo>
                  <a:cubicBezTo>
                    <a:pt x="92" y="76"/>
                    <a:pt x="92" y="76"/>
                    <a:pt x="92" y="76"/>
                  </a:cubicBezTo>
                  <a:cubicBezTo>
                    <a:pt x="92" y="77"/>
                    <a:pt x="92" y="77"/>
                    <a:pt x="92" y="78"/>
                  </a:cubicBezTo>
                  <a:cubicBezTo>
                    <a:pt x="92" y="78"/>
                    <a:pt x="92" y="78"/>
                    <a:pt x="92" y="79"/>
                  </a:cubicBezTo>
                  <a:cubicBezTo>
                    <a:pt x="92" y="79"/>
                    <a:pt x="92" y="79"/>
                    <a:pt x="92" y="79"/>
                  </a:cubicBezTo>
                  <a:cubicBezTo>
                    <a:pt x="93" y="79"/>
                    <a:pt x="93" y="80"/>
                    <a:pt x="93" y="80"/>
                  </a:cubicBezTo>
                  <a:cubicBezTo>
                    <a:pt x="93" y="80"/>
                    <a:pt x="93" y="80"/>
                    <a:pt x="93" y="80"/>
                  </a:cubicBezTo>
                  <a:cubicBezTo>
                    <a:pt x="93" y="80"/>
                    <a:pt x="94" y="81"/>
                    <a:pt x="94" y="8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597" name="Freeform 601"/>
            <p:cNvSpPr>
              <a:spLocks/>
            </p:cNvSpPr>
            <p:nvPr/>
          </p:nvSpPr>
          <p:spPr bwMode="auto">
            <a:xfrm>
              <a:off x="5859463" y="3130551"/>
              <a:ext cx="219075" cy="136525"/>
            </a:xfrm>
            <a:custGeom>
              <a:avLst/>
              <a:gdLst>
                <a:gd name="T0" fmla="*/ 71 w 75"/>
                <a:gd name="T1" fmla="*/ 40 h 47"/>
                <a:gd name="T2" fmla="*/ 74 w 75"/>
                <a:gd name="T3" fmla="*/ 40 h 47"/>
                <a:gd name="T4" fmla="*/ 71 w 75"/>
                <a:gd name="T5" fmla="*/ 36 h 47"/>
                <a:gd name="T6" fmla="*/ 70 w 75"/>
                <a:gd name="T7" fmla="*/ 33 h 47"/>
                <a:gd name="T8" fmla="*/ 68 w 75"/>
                <a:gd name="T9" fmla="*/ 28 h 47"/>
                <a:gd name="T10" fmla="*/ 64 w 75"/>
                <a:gd name="T11" fmla="*/ 26 h 47"/>
                <a:gd name="T12" fmla="*/ 61 w 75"/>
                <a:gd name="T13" fmla="*/ 27 h 47"/>
                <a:gd name="T14" fmla="*/ 58 w 75"/>
                <a:gd name="T15" fmla="*/ 23 h 47"/>
                <a:gd name="T16" fmla="*/ 56 w 75"/>
                <a:gd name="T17" fmla="*/ 20 h 47"/>
                <a:gd name="T18" fmla="*/ 55 w 75"/>
                <a:gd name="T19" fmla="*/ 17 h 47"/>
                <a:gd name="T20" fmla="*/ 47 w 75"/>
                <a:gd name="T21" fmla="*/ 18 h 47"/>
                <a:gd name="T22" fmla="*/ 43 w 75"/>
                <a:gd name="T23" fmla="*/ 20 h 47"/>
                <a:gd name="T24" fmla="*/ 41 w 75"/>
                <a:gd name="T25" fmla="*/ 18 h 47"/>
                <a:gd name="T26" fmla="*/ 37 w 75"/>
                <a:gd name="T27" fmla="*/ 18 h 47"/>
                <a:gd name="T28" fmla="*/ 36 w 75"/>
                <a:gd name="T29" fmla="*/ 16 h 47"/>
                <a:gd name="T30" fmla="*/ 32 w 75"/>
                <a:gd name="T31" fmla="*/ 17 h 47"/>
                <a:gd name="T32" fmla="*/ 27 w 75"/>
                <a:gd name="T33" fmla="*/ 16 h 47"/>
                <a:gd name="T34" fmla="*/ 21 w 75"/>
                <a:gd name="T35" fmla="*/ 16 h 47"/>
                <a:gd name="T36" fmla="*/ 16 w 75"/>
                <a:gd name="T37" fmla="*/ 16 h 47"/>
                <a:gd name="T38" fmla="*/ 17 w 75"/>
                <a:gd name="T39" fmla="*/ 12 h 47"/>
                <a:gd name="T40" fmla="*/ 21 w 75"/>
                <a:gd name="T41" fmla="*/ 10 h 47"/>
                <a:gd name="T42" fmla="*/ 24 w 75"/>
                <a:gd name="T43" fmla="*/ 11 h 47"/>
                <a:gd name="T44" fmla="*/ 25 w 75"/>
                <a:gd name="T45" fmla="*/ 14 h 47"/>
                <a:gd name="T46" fmla="*/ 27 w 75"/>
                <a:gd name="T47" fmla="*/ 12 h 47"/>
                <a:gd name="T48" fmla="*/ 26 w 75"/>
                <a:gd name="T49" fmla="*/ 9 h 47"/>
                <a:gd name="T50" fmla="*/ 25 w 75"/>
                <a:gd name="T51" fmla="*/ 7 h 47"/>
                <a:gd name="T52" fmla="*/ 23 w 75"/>
                <a:gd name="T53" fmla="*/ 5 h 47"/>
                <a:gd name="T54" fmla="*/ 26 w 75"/>
                <a:gd name="T55" fmla="*/ 3 h 47"/>
                <a:gd name="T56" fmla="*/ 24 w 75"/>
                <a:gd name="T57" fmla="*/ 1 h 47"/>
                <a:gd name="T58" fmla="*/ 21 w 75"/>
                <a:gd name="T59" fmla="*/ 2 h 47"/>
                <a:gd name="T60" fmla="*/ 17 w 75"/>
                <a:gd name="T61" fmla="*/ 4 h 47"/>
                <a:gd name="T62" fmla="*/ 15 w 75"/>
                <a:gd name="T63" fmla="*/ 3 h 47"/>
                <a:gd name="T64" fmla="*/ 12 w 75"/>
                <a:gd name="T65" fmla="*/ 6 h 47"/>
                <a:gd name="T66" fmla="*/ 12 w 75"/>
                <a:gd name="T67" fmla="*/ 9 h 47"/>
                <a:gd name="T68" fmla="*/ 9 w 75"/>
                <a:gd name="T69" fmla="*/ 10 h 47"/>
                <a:gd name="T70" fmla="*/ 10 w 75"/>
                <a:gd name="T71" fmla="*/ 13 h 47"/>
                <a:gd name="T72" fmla="*/ 9 w 75"/>
                <a:gd name="T73" fmla="*/ 15 h 47"/>
                <a:gd name="T74" fmla="*/ 4 w 75"/>
                <a:gd name="T75" fmla="*/ 15 h 47"/>
                <a:gd name="T76" fmla="*/ 1 w 75"/>
                <a:gd name="T77" fmla="*/ 16 h 47"/>
                <a:gd name="T78" fmla="*/ 0 w 75"/>
                <a:gd name="T79" fmla="*/ 18 h 47"/>
                <a:gd name="T80" fmla="*/ 0 w 75"/>
                <a:gd name="T81" fmla="*/ 19 h 47"/>
                <a:gd name="T82" fmla="*/ 3 w 75"/>
                <a:gd name="T83" fmla="*/ 22 h 47"/>
                <a:gd name="T84" fmla="*/ 7 w 75"/>
                <a:gd name="T85" fmla="*/ 23 h 47"/>
                <a:gd name="T86" fmla="*/ 7 w 75"/>
                <a:gd name="T87" fmla="*/ 27 h 47"/>
                <a:gd name="T88" fmla="*/ 11 w 75"/>
                <a:gd name="T89" fmla="*/ 31 h 47"/>
                <a:gd name="T90" fmla="*/ 10 w 75"/>
                <a:gd name="T91" fmla="*/ 34 h 47"/>
                <a:gd name="T92" fmla="*/ 9 w 75"/>
                <a:gd name="T93" fmla="*/ 36 h 47"/>
                <a:gd name="T94" fmla="*/ 8 w 75"/>
                <a:gd name="T95" fmla="*/ 39 h 47"/>
                <a:gd name="T96" fmla="*/ 8 w 75"/>
                <a:gd name="T97" fmla="*/ 42 h 47"/>
                <a:gd name="T98" fmla="*/ 14 w 75"/>
                <a:gd name="T99" fmla="*/ 44 h 47"/>
                <a:gd name="T100" fmla="*/ 20 w 75"/>
                <a:gd name="T101" fmla="*/ 41 h 47"/>
                <a:gd name="T102" fmla="*/ 27 w 75"/>
                <a:gd name="T103" fmla="*/ 38 h 47"/>
                <a:gd name="T104" fmla="*/ 29 w 75"/>
                <a:gd name="T105" fmla="*/ 33 h 47"/>
                <a:gd name="T106" fmla="*/ 35 w 75"/>
                <a:gd name="T107" fmla="*/ 28 h 47"/>
                <a:gd name="T108" fmla="*/ 40 w 75"/>
                <a:gd name="T109" fmla="*/ 35 h 47"/>
                <a:gd name="T110" fmla="*/ 43 w 75"/>
                <a:gd name="T111" fmla="*/ 47 h 47"/>
                <a:gd name="T112" fmla="*/ 49 w 75"/>
                <a:gd name="T113" fmla="*/ 45 h 47"/>
                <a:gd name="T114" fmla="*/ 54 w 75"/>
                <a:gd name="T115" fmla="*/ 41 h 47"/>
                <a:gd name="T116" fmla="*/ 61 w 75"/>
                <a:gd name="T117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5" h="47">
                  <a:moveTo>
                    <a:pt x="67" y="40"/>
                  </a:moveTo>
                  <a:cubicBezTo>
                    <a:pt x="67" y="40"/>
                    <a:pt x="67" y="40"/>
                    <a:pt x="67" y="40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40"/>
                    <a:pt x="68" y="40"/>
                    <a:pt x="69" y="40"/>
                  </a:cubicBezTo>
                  <a:cubicBezTo>
                    <a:pt x="69" y="40"/>
                    <a:pt x="69" y="39"/>
                    <a:pt x="70" y="39"/>
                  </a:cubicBezTo>
                  <a:cubicBezTo>
                    <a:pt x="70" y="39"/>
                    <a:pt x="71" y="40"/>
                    <a:pt x="71" y="40"/>
                  </a:cubicBezTo>
                  <a:cubicBezTo>
                    <a:pt x="71" y="40"/>
                    <a:pt x="71" y="40"/>
                    <a:pt x="71" y="40"/>
                  </a:cubicBezTo>
                  <a:cubicBezTo>
                    <a:pt x="72" y="41"/>
                    <a:pt x="72" y="41"/>
                    <a:pt x="72" y="41"/>
                  </a:cubicBezTo>
                  <a:cubicBezTo>
                    <a:pt x="72" y="41"/>
                    <a:pt x="73" y="41"/>
                    <a:pt x="73" y="41"/>
                  </a:cubicBezTo>
                  <a:cubicBezTo>
                    <a:pt x="73" y="41"/>
                    <a:pt x="73" y="41"/>
                    <a:pt x="73" y="41"/>
                  </a:cubicBezTo>
                  <a:cubicBezTo>
                    <a:pt x="74" y="41"/>
                    <a:pt x="74" y="41"/>
                    <a:pt x="74" y="41"/>
                  </a:cubicBezTo>
                  <a:cubicBezTo>
                    <a:pt x="74" y="41"/>
                    <a:pt x="74" y="41"/>
                    <a:pt x="74" y="41"/>
                  </a:cubicBezTo>
                  <a:cubicBezTo>
                    <a:pt x="74" y="41"/>
                    <a:pt x="75" y="40"/>
                    <a:pt x="75" y="40"/>
                  </a:cubicBezTo>
                  <a:cubicBezTo>
                    <a:pt x="74" y="40"/>
                    <a:pt x="74" y="40"/>
                    <a:pt x="74" y="40"/>
                  </a:cubicBezTo>
                  <a:cubicBezTo>
                    <a:pt x="74" y="39"/>
                    <a:pt x="74" y="39"/>
                    <a:pt x="74" y="39"/>
                  </a:cubicBezTo>
                  <a:cubicBezTo>
                    <a:pt x="74" y="39"/>
                    <a:pt x="74" y="38"/>
                    <a:pt x="73" y="38"/>
                  </a:cubicBezTo>
                  <a:cubicBezTo>
                    <a:pt x="73" y="38"/>
                    <a:pt x="73" y="38"/>
                    <a:pt x="73" y="38"/>
                  </a:cubicBezTo>
                  <a:cubicBezTo>
                    <a:pt x="73" y="38"/>
                    <a:pt x="73" y="38"/>
                    <a:pt x="73" y="37"/>
                  </a:cubicBezTo>
                  <a:cubicBezTo>
                    <a:pt x="72" y="37"/>
                    <a:pt x="72" y="37"/>
                    <a:pt x="72" y="36"/>
                  </a:cubicBezTo>
                  <a:cubicBezTo>
                    <a:pt x="72" y="36"/>
                    <a:pt x="72" y="36"/>
                    <a:pt x="72" y="36"/>
                  </a:cubicBezTo>
                  <a:cubicBezTo>
                    <a:pt x="72" y="36"/>
                    <a:pt x="71" y="36"/>
                    <a:pt x="71" y="36"/>
                  </a:cubicBezTo>
                  <a:cubicBezTo>
                    <a:pt x="71" y="35"/>
                    <a:pt x="71" y="35"/>
                    <a:pt x="71" y="35"/>
                  </a:cubicBezTo>
                  <a:cubicBezTo>
                    <a:pt x="71" y="35"/>
                    <a:pt x="71" y="35"/>
                    <a:pt x="71" y="34"/>
                  </a:cubicBezTo>
                  <a:cubicBezTo>
                    <a:pt x="71" y="34"/>
                    <a:pt x="71" y="34"/>
                    <a:pt x="71" y="34"/>
                  </a:cubicBezTo>
                  <a:cubicBezTo>
                    <a:pt x="71" y="34"/>
                    <a:pt x="71" y="34"/>
                    <a:pt x="71" y="34"/>
                  </a:cubicBezTo>
                  <a:cubicBezTo>
                    <a:pt x="71" y="34"/>
                    <a:pt x="71" y="33"/>
                    <a:pt x="70" y="33"/>
                  </a:cubicBezTo>
                  <a:cubicBezTo>
                    <a:pt x="70" y="33"/>
                    <a:pt x="70" y="33"/>
                    <a:pt x="70" y="33"/>
                  </a:cubicBezTo>
                  <a:cubicBezTo>
                    <a:pt x="70" y="33"/>
                    <a:pt x="70" y="33"/>
                    <a:pt x="70" y="33"/>
                  </a:cubicBezTo>
                  <a:cubicBezTo>
                    <a:pt x="70" y="33"/>
                    <a:pt x="69" y="33"/>
                    <a:pt x="69" y="32"/>
                  </a:cubicBezTo>
                  <a:cubicBezTo>
                    <a:pt x="69" y="32"/>
                    <a:pt x="69" y="31"/>
                    <a:pt x="70" y="31"/>
                  </a:cubicBezTo>
                  <a:cubicBezTo>
                    <a:pt x="70" y="30"/>
                    <a:pt x="70" y="30"/>
                    <a:pt x="70" y="29"/>
                  </a:cubicBezTo>
                  <a:cubicBezTo>
                    <a:pt x="70" y="29"/>
                    <a:pt x="70" y="29"/>
                    <a:pt x="70" y="29"/>
                  </a:cubicBezTo>
                  <a:cubicBezTo>
                    <a:pt x="70" y="28"/>
                    <a:pt x="69" y="28"/>
                    <a:pt x="69" y="28"/>
                  </a:cubicBezTo>
                  <a:cubicBezTo>
                    <a:pt x="69" y="28"/>
                    <a:pt x="69" y="28"/>
                    <a:pt x="68" y="28"/>
                  </a:cubicBezTo>
                  <a:cubicBezTo>
                    <a:pt x="68" y="28"/>
                    <a:pt x="68" y="28"/>
                    <a:pt x="68" y="28"/>
                  </a:cubicBezTo>
                  <a:cubicBezTo>
                    <a:pt x="67" y="28"/>
                    <a:pt x="67" y="28"/>
                    <a:pt x="67" y="27"/>
                  </a:cubicBezTo>
                  <a:cubicBezTo>
                    <a:pt x="67" y="27"/>
                    <a:pt x="67" y="27"/>
                    <a:pt x="67" y="27"/>
                  </a:cubicBezTo>
                  <a:cubicBezTo>
                    <a:pt x="67" y="27"/>
                    <a:pt x="66" y="27"/>
                    <a:pt x="66" y="27"/>
                  </a:cubicBezTo>
                  <a:cubicBezTo>
                    <a:pt x="66" y="27"/>
                    <a:pt x="66" y="26"/>
                    <a:pt x="66" y="26"/>
                  </a:cubicBezTo>
                  <a:cubicBezTo>
                    <a:pt x="65" y="26"/>
                    <a:pt x="65" y="26"/>
                    <a:pt x="65" y="26"/>
                  </a:cubicBezTo>
                  <a:cubicBezTo>
                    <a:pt x="65" y="26"/>
                    <a:pt x="65" y="26"/>
                    <a:pt x="64" y="26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3" y="26"/>
                    <a:pt x="63" y="26"/>
                    <a:pt x="63" y="26"/>
                  </a:cubicBezTo>
                  <a:cubicBezTo>
                    <a:pt x="63" y="26"/>
                    <a:pt x="62" y="26"/>
                    <a:pt x="62" y="26"/>
                  </a:cubicBezTo>
                  <a:cubicBezTo>
                    <a:pt x="61" y="26"/>
                    <a:pt x="61" y="26"/>
                    <a:pt x="61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0" y="27"/>
                    <a:pt x="60" y="27"/>
                    <a:pt x="60" y="27"/>
                  </a:cubicBezTo>
                  <a:cubicBezTo>
                    <a:pt x="60" y="27"/>
                    <a:pt x="60" y="27"/>
                    <a:pt x="59" y="27"/>
                  </a:cubicBezTo>
                  <a:cubicBezTo>
                    <a:pt x="59" y="27"/>
                    <a:pt x="59" y="26"/>
                    <a:pt x="59" y="26"/>
                  </a:cubicBezTo>
                  <a:cubicBezTo>
                    <a:pt x="59" y="26"/>
                    <a:pt x="59" y="26"/>
                    <a:pt x="59" y="26"/>
                  </a:cubicBezTo>
                  <a:cubicBezTo>
                    <a:pt x="59" y="25"/>
                    <a:pt x="59" y="25"/>
                    <a:pt x="58" y="24"/>
                  </a:cubicBezTo>
                  <a:cubicBezTo>
                    <a:pt x="58" y="24"/>
                    <a:pt x="58" y="24"/>
                    <a:pt x="58" y="24"/>
                  </a:cubicBezTo>
                  <a:cubicBezTo>
                    <a:pt x="58" y="23"/>
                    <a:pt x="58" y="23"/>
                    <a:pt x="58" y="23"/>
                  </a:cubicBezTo>
                  <a:cubicBezTo>
                    <a:pt x="58" y="23"/>
                    <a:pt x="58" y="22"/>
                    <a:pt x="58" y="22"/>
                  </a:cubicBezTo>
                  <a:cubicBezTo>
                    <a:pt x="58" y="22"/>
                    <a:pt x="58" y="22"/>
                    <a:pt x="58" y="22"/>
                  </a:cubicBezTo>
                  <a:cubicBezTo>
                    <a:pt x="58" y="22"/>
                    <a:pt x="58" y="21"/>
                    <a:pt x="58" y="21"/>
                  </a:cubicBezTo>
                  <a:cubicBezTo>
                    <a:pt x="58" y="21"/>
                    <a:pt x="58" y="21"/>
                    <a:pt x="58" y="21"/>
                  </a:cubicBezTo>
                  <a:cubicBezTo>
                    <a:pt x="57" y="21"/>
                    <a:pt x="57" y="21"/>
                    <a:pt x="57" y="21"/>
                  </a:cubicBezTo>
                  <a:cubicBezTo>
                    <a:pt x="57" y="21"/>
                    <a:pt x="57" y="21"/>
                    <a:pt x="56" y="20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56" y="20"/>
                    <a:pt x="56" y="19"/>
                    <a:pt x="56" y="19"/>
                  </a:cubicBezTo>
                  <a:cubicBezTo>
                    <a:pt x="56" y="19"/>
                    <a:pt x="56" y="19"/>
                    <a:pt x="56" y="18"/>
                  </a:cubicBezTo>
                  <a:cubicBezTo>
                    <a:pt x="56" y="18"/>
                    <a:pt x="56" y="18"/>
                    <a:pt x="56" y="18"/>
                  </a:cubicBezTo>
                  <a:cubicBezTo>
                    <a:pt x="56" y="18"/>
                    <a:pt x="56" y="18"/>
                    <a:pt x="56" y="18"/>
                  </a:cubicBezTo>
                  <a:cubicBezTo>
                    <a:pt x="55" y="18"/>
                    <a:pt x="55" y="17"/>
                    <a:pt x="55" y="17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54" y="17"/>
                    <a:pt x="54" y="17"/>
                    <a:pt x="53" y="17"/>
                  </a:cubicBezTo>
                  <a:cubicBezTo>
                    <a:pt x="53" y="17"/>
                    <a:pt x="53" y="17"/>
                    <a:pt x="53" y="17"/>
                  </a:cubicBezTo>
                  <a:cubicBezTo>
                    <a:pt x="52" y="17"/>
                    <a:pt x="52" y="18"/>
                    <a:pt x="52" y="18"/>
                  </a:cubicBezTo>
                  <a:cubicBezTo>
                    <a:pt x="52" y="18"/>
                    <a:pt x="51" y="18"/>
                    <a:pt x="51" y="18"/>
                  </a:cubicBezTo>
                  <a:cubicBezTo>
                    <a:pt x="51" y="18"/>
                    <a:pt x="50" y="18"/>
                    <a:pt x="50" y="18"/>
                  </a:cubicBezTo>
                  <a:cubicBezTo>
                    <a:pt x="49" y="18"/>
                    <a:pt x="48" y="18"/>
                    <a:pt x="48" y="18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47" y="18"/>
                    <a:pt x="46" y="18"/>
                    <a:pt x="46" y="18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6" y="18"/>
                    <a:pt x="45" y="18"/>
                    <a:pt x="45" y="18"/>
                  </a:cubicBezTo>
                  <a:cubicBezTo>
                    <a:pt x="45" y="18"/>
                    <a:pt x="45" y="18"/>
                    <a:pt x="44" y="19"/>
                  </a:cubicBezTo>
                  <a:cubicBezTo>
                    <a:pt x="44" y="19"/>
                    <a:pt x="44" y="19"/>
                    <a:pt x="44" y="19"/>
                  </a:cubicBezTo>
                  <a:cubicBezTo>
                    <a:pt x="44" y="19"/>
                    <a:pt x="43" y="19"/>
                    <a:pt x="43" y="20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3" y="20"/>
                    <a:pt x="44" y="20"/>
                    <a:pt x="44" y="20"/>
                  </a:cubicBezTo>
                  <a:cubicBezTo>
                    <a:pt x="43" y="20"/>
                    <a:pt x="43" y="20"/>
                    <a:pt x="43" y="21"/>
                  </a:cubicBezTo>
                  <a:cubicBezTo>
                    <a:pt x="42" y="21"/>
                    <a:pt x="42" y="21"/>
                    <a:pt x="42" y="20"/>
                  </a:cubicBezTo>
                  <a:cubicBezTo>
                    <a:pt x="42" y="20"/>
                    <a:pt x="42" y="20"/>
                    <a:pt x="42" y="20"/>
                  </a:cubicBezTo>
                  <a:cubicBezTo>
                    <a:pt x="42" y="20"/>
                    <a:pt x="41" y="20"/>
                    <a:pt x="41" y="20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1" y="19"/>
                    <a:pt x="41" y="18"/>
                    <a:pt x="41" y="18"/>
                  </a:cubicBezTo>
                  <a:cubicBezTo>
                    <a:pt x="41" y="18"/>
                    <a:pt x="40" y="19"/>
                    <a:pt x="40" y="19"/>
                  </a:cubicBezTo>
                  <a:cubicBezTo>
                    <a:pt x="40" y="19"/>
                    <a:pt x="40" y="19"/>
                    <a:pt x="40" y="19"/>
                  </a:cubicBezTo>
                  <a:cubicBezTo>
                    <a:pt x="40" y="19"/>
                    <a:pt x="40" y="19"/>
                    <a:pt x="39" y="19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38" y="19"/>
                    <a:pt x="37" y="19"/>
                    <a:pt x="37" y="19"/>
                  </a:cubicBezTo>
                  <a:cubicBezTo>
                    <a:pt x="37" y="19"/>
                    <a:pt x="37" y="18"/>
                    <a:pt x="37" y="18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37" y="17"/>
                    <a:pt x="37" y="17"/>
                    <a:pt x="36" y="17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6" y="17"/>
                    <a:pt x="36" y="16"/>
                    <a:pt x="36" y="16"/>
                  </a:cubicBezTo>
                  <a:cubicBezTo>
                    <a:pt x="35" y="16"/>
                    <a:pt x="36" y="16"/>
                    <a:pt x="36" y="16"/>
                  </a:cubicBezTo>
                  <a:cubicBezTo>
                    <a:pt x="35" y="16"/>
                    <a:pt x="36" y="16"/>
                    <a:pt x="35" y="16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5" y="16"/>
                    <a:pt x="34" y="16"/>
                    <a:pt x="34" y="16"/>
                  </a:cubicBezTo>
                  <a:cubicBezTo>
                    <a:pt x="34" y="16"/>
                    <a:pt x="33" y="16"/>
                    <a:pt x="33" y="16"/>
                  </a:cubicBezTo>
                  <a:cubicBezTo>
                    <a:pt x="33" y="16"/>
                    <a:pt x="33" y="17"/>
                    <a:pt x="33" y="17"/>
                  </a:cubicBezTo>
                  <a:cubicBezTo>
                    <a:pt x="33" y="17"/>
                    <a:pt x="32" y="17"/>
                    <a:pt x="32" y="17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1" y="18"/>
                    <a:pt x="30" y="18"/>
                    <a:pt x="30" y="18"/>
                  </a:cubicBezTo>
                  <a:cubicBezTo>
                    <a:pt x="30" y="18"/>
                    <a:pt x="29" y="18"/>
                    <a:pt x="29" y="18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8" y="17"/>
                    <a:pt x="27" y="16"/>
                    <a:pt x="27" y="16"/>
                  </a:cubicBezTo>
                  <a:cubicBezTo>
                    <a:pt x="27" y="16"/>
                    <a:pt x="27" y="16"/>
                    <a:pt x="26" y="16"/>
                  </a:cubicBezTo>
                  <a:cubicBezTo>
                    <a:pt x="26" y="16"/>
                    <a:pt x="25" y="16"/>
                    <a:pt x="25" y="16"/>
                  </a:cubicBezTo>
                  <a:cubicBezTo>
                    <a:pt x="24" y="16"/>
                    <a:pt x="24" y="17"/>
                    <a:pt x="23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7"/>
                    <a:pt x="23" y="17"/>
                    <a:pt x="22" y="17"/>
                  </a:cubicBezTo>
                  <a:cubicBezTo>
                    <a:pt x="22" y="17"/>
                    <a:pt x="22" y="16"/>
                    <a:pt x="22" y="16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19" y="16"/>
                    <a:pt x="19" y="16"/>
                    <a:pt x="18" y="17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7"/>
                    <a:pt x="17" y="17"/>
                    <a:pt x="17" y="16"/>
                  </a:cubicBezTo>
                  <a:cubicBezTo>
                    <a:pt x="17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6" y="14"/>
                    <a:pt x="16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13"/>
                    <a:pt x="16" y="12"/>
                    <a:pt x="17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2"/>
                    <a:pt x="17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0"/>
                    <a:pt x="18" y="10"/>
                    <a:pt x="18" y="10"/>
                  </a:cubicBezTo>
                  <a:cubicBezTo>
                    <a:pt x="18" y="10"/>
                    <a:pt x="18" y="10"/>
                    <a:pt x="19" y="10"/>
                  </a:cubicBezTo>
                  <a:cubicBezTo>
                    <a:pt x="19" y="10"/>
                    <a:pt x="19" y="10"/>
                    <a:pt x="20" y="10"/>
                  </a:cubicBezTo>
                  <a:cubicBezTo>
                    <a:pt x="20" y="10"/>
                    <a:pt x="20" y="10"/>
                    <a:pt x="21" y="10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1" y="10"/>
                    <a:pt x="21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10"/>
                    <a:pt x="22" y="10"/>
                    <a:pt x="22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1"/>
                    <a:pt x="24" y="11"/>
                    <a:pt x="24" y="11"/>
                  </a:cubicBezTo>
                  <a:cubicBezTo>
                    <a:pt x="24" y="11"/>
                    <a:pt x="24" y="11"/>
                    <a:pt x="25" y="11"/>
                  </a:cubicBezTo>
                  <a:cubicBezTo>
                    <a:pt x="25" y="11"/>
                    <a:pt x="25" y="12"/>
                    <a:pt x="25" y="12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3"/>
                    <a:pt x="25" y="14"/>
                    <a:pt x="25" y="14"/>
                  </a:cubicBezTo>
                  <a:cubicBezTo>
                    <a:pt x="25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7" y="14"/>
                    <a:pt x="27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14"/>
                    <a:pt x="27" y="13"/>
                    <a:pt x="27" y="13"/>
                  </a:cubicBezTo>
                  <a:cubicBezTo>
                    <a:pt x="27" y="13"/>
                    <a:pt x="27" y="13"/>
                    <a:pt x="27" y="12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7" y="12"/>
                    <a:pt x="27" y="11"/>
                    <a:pt x="27" y="11"/>
                  </a:cubicBezTo>
                  <a:cubicBezTo>
                    <a:pt x="27" y="11"/>
                    <a:pt x="27" y="11"/>
                    <a:pt x="27" y="10"/>
                  </a:cubicBezTo>
                  <a:cubicBezTo>
                    <a:pt x="27" y="10"/>
                    <a:pt x="27" y="9"/>
                    <a:pt x="27" y="9"/>
                  </a:cubicBezTo>
                  <a:cubicBezTo>
                    <a:pt x="27" y="9"/>
                    <a:pt x="27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9"/>
                    <a:pt x="26" y="8"/>
                    <a:pt x="26" y="8"/>
                  </a:cubicBezTo>
                  <a:cubicBezTo>
                    <a:pt x="26" y="8"/>
                    <a:pt x="26" y="8"/>
                    <a:pt x="25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5" y="8"/>
                    <a:pt x="25" y="8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3" y="6"/>
                    <a:pt x="23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3" y="6"/>
                    <a:pt x="23" y="5"/>
                    <a:pt x="23" y="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5" y="4"/>
                    <a:pt x="25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4"/>
                    <a:pt x="26" y="3"/>
                    <a:pt x="26" y="3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6" y="3"/>
                    <a:pt x="26" y="2"/>
                    <a:pt x="26" y="2"/>
                  </a:cubicBezTo>
                  <a:cubicBezTo>
                    <a:pt x="26" y="2"/>
                    <a:pt x="26" y="2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25" y="2"/>
                    <a:pt x="24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24" y="1"/>
                    <a:pt x="24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0"/>
                    <a:pt x="23" y="0"/>
                    <a:pt x="23" y="0"/>
                  </a:cubicBezTo>
                  <a:cubicBezTo>
                    <a:pt x="23" y="0"/>
                    <a:pt x="23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0" y="3"/>
                    <a:pt x="20" y="3"/>
                  </a:cubicBezTo>
                  <a:cubicBezTo>
                    <a:pt x="20" y="3"/>
                    <a:pt x="20" y="3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4"/>
                    <a:pt x="18" y="4"/>
                    <a:pt x="18" y="4"/>
                  </a:cubicBezTo>
                  <a:cubicBezTo>
                    <a:pt x="18" y="4"/>
                    <a:pt x="18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5" y="4"/>
                    <a:pt x="15" y="4"/>
                  </a:cubicBezTo>
                  <a:cubicBezTo>
                    <a:pt x="15" y="4"/>
                    <a:pt x="15" y="3"/>
                    <a:pt x="15" y="3"/>
                  </a:cubicBezTo>
                  <a:cubicBezTo>
                    <a:pt x="15" y="3"/>
                    <a:pt x="14" y="3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2" y="4"/>
                    <a:pt x="12" y="4"/>
                    <a:pt x="12" y="5"/>
                  </a:cubicBezTo>
                  <a:cubicBezTo>
                    <a:pt x="12" y="5"/>
                    <a:pt x="12" y="5"/>
                    <a:pt x="12" y="6"/>
                  </a:cubicBezTo>
                  <a:cubicBezTo>
                    <a:pt x="12" y="6"/>
                    <a:pt x="12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9"/>
                    <a:pt x="13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1" y="9"/>
                    <a:pt x="11" y="9"/>
                  </a:cubicBezTo>
                  <a:cubicBezTo>
                    <a:pt x="11" y="9"/>
                    <a:pt x="10" y="9"/>
                    <a:pt x="10" y="9"/>
                  </a:cubicBezTo>
                  <a:cubicBezTo>
                    <a:pt x="10" y="9"/>
                    <a:pt x="10" y="9"/>
                    <a:pt x="9" y="9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0"/>
                    <a:pt x="9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10" y="13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4"/>
                    <a:pt x="10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7" y="16"/>
                    <a:pt x="7" y="16"/>
                  </a:cubicBezTo>
                  <a:cubicBezTo>
                    <a:pt x="7" y="16"/>
                    <a:pt x="6" y="16"/>
                    <a:pt x="6" y="16"/>
                  </a:cubicBezTo>
                  <a:cubicBezTo>
                    <a:pt x="6" y="15"/>
                    <a:pt x="5" y="15"/>
                    <a:pt x="5" y="15"/>
                  </a:cubicBezTo>
                  <a:cubicBezTo>
                    <a:pt x="5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0" y="16"/>
                  </a:cubicBezTo>
                  <a:cubicBezTo>
                    <a:pt x="0" y="16"/>
                    <a:pt x="0" y="17"/>
                    <a:pt x="0" y="17"/>
                  </a:cubicBezTo>
                  <a:cubicBezTo>
                    <a:pt x="0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0" y="17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5" y="23"/>
                    <a:pt x="5" y="22"/>
                    <a:pt x="6" y="22"/>
                  </a:cubicBezTo>
                  <a:cubicBezTo>
                    <a:pt x="6" y="22"/>
                    <a:pt x="6" y="22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5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7" y="25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28"/>
                    <a:pt x="8" y="28"/>
                    <a:pt x="8" y="29"/>
                  </a:cubicBezTo>
                  <a:cubicBezTo>
                    <a:pt x="8" y="29"/>
                    <a:pt x="9" y="29"/>
                    <a:pt x="9" y="29"/>
                  </a:cubicBezTo>
                  <a:cubicBezTo>
                    <a:pt x="9" y="29"/>
                    <a:pt x="10" y="30"/>
                    <a:pt x="10" y="30"/>
                  </a:cubicBezTo>
                  <a:cubicBezTo>
                    <a:pt x="10" y="30"/>
                    <a:pt x="10" y="31"/>
                    <a:pt x="10" y="31"/>
                  </a:cubicBezTo>
                  <a:cubicBezTo>
                    <a:pt x="10" y="31"/>
                    <a:pt x="11" y="31"/>
                    <a:pt x="11" y="31"/>
                  </a:cubicBezTo>
                  <a:cubicBezTo>
                    <a:pt x="11" y="31"/>
                    <a:pt x="11" y="32"/>
                    <a:pt x="11" y="32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10" y="33"/>
                    <a:pt x="10" y="33"/>
                    <a:pt x="10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0" y="34"/>
                    <a:pt x="9" y="35"/>
                    <a:pt x="9" y="35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9" y="35"/>
                    <a:pt x="9" y="35"/>
                    <a:pt x="9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6"/>
                    <a:pt x="9" y="37"/>
                    <a:pt x="9" y="37"/>
                  </a:cubicBezTo>
                  <a:cubicBezTo>
                    <a:pt x="9" y="37"/>
                    <a:pt x="9" y="37"/>
                    <a:pt x="9" y="38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9" y="38"/>
                    <a:pt x="9" y="38"/>
                    <a:pt x="9" y="39"/>
                  </a:cubicBezTo>
                  <a:cubicBezTo>
                    <a:pt x="9" y="39"/>
                    <a:pt x="8" y="39"/>
                    <a:pt x="8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8" y="41"/>
                    <a:pt x="8" y="41"/>
                  </a:cubicBezTo>
                  <a:cubicBezTo>
                    <a:pt x="8" y="41"/>
                    <a:pt x="8" y="41"/>
                    <a:pt x="8" y="42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9" y="43"/>
                    <a:pt x="9" y="43"/>
                    <a:pt x="9" y="44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9" y="44"/>
                    <a:pt x="9" y="45"/>
                    <a:pt x="10" y="45"/>
                  </a:cubicBezTo>
                  <a:cubicBezTo>
                    <a:pt x="10" y="45"/>
                    <a:pt x="10" y="46"/>
                    <a:pt x="11" y="46"/>
                  </a:cubicBezTo>
                  <a:cubicBezTo>
                    <a:pt x="11" y="46"/>
                    <a:pt x="12" y="45"/>
                    <a:pt x="12" y="45"/>
                  </a:cubicBezTo>
                  <a:cubicBezTo>
                    <a:pt x="12" y="44"/>
                    <a:pt x="13" y="44"/>
                    <a:pt x="13" y="44"/>
                  </a:cubicBezTo>
                  <a:cubicBezTo>
                    <a:pt x="13" y="44"/>
                    <a:pt x="13" y="44"/>
                    <a:pt x="14" y="44"/>
                  </a:cubicBezTo>
                  <a:cubicBezTo>
                    <a:pt x="14" y="43"/>
                    <a:pt x="14" y="42"/>
                    <a:pt x="15" y="42"/>
                  </a:cubicBezTo>
                  <a:cubicBezTo>
                    <a:pt x="15" y="41"/>
                    <a:pt x="15" y="41"/>
                    <a:pt x="16" y="40"/>
                  </a:cubicBezTo>
                  <a:cubicBezTo>
                    <a:pt x="16" y="40"/>
                    <a:pt x="17" y="40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8" y="41"/>
                    <a:pt x="18" y="41"/>
                    <a:pt x="19" y="41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20" y="41"/>
                  </a:cubicBezTo>
                  <a:cubicBezTo>
                    <a:pt x="20" y="42"/>
                    <a:pt x="20" y="42"/>
                    <a:pt x="21" y="42"/>
                  </a:cubicBezTo>
                  <a:cubicBezTo>
                    <a:pt x="21" y="42"/>
                    <a:pt x="21" y="42"/>
                    <a:pt x="22" y="42"/>
                  </a:cubicBezTo>
                  <a:cubicBezTo>
                    <a:pt x="22" y="42"/>
                    <a:pt x="22" y="42"/>
                    <a:pt x="22" y="41"/>
                  </a:cubicBezTo>
                  <a:cubicBezTo>
                    <a:pt x="22" y="41"/>
                    <a:pt x="22" y="40"/>
                    <a:pt x="22" y="39"/>
                  </a:cubicBezTo>
                  <a:cubicBezTo>
                    <a:pt x="22" y="39"/>
                    <a:pt x="23" y="39"/>
                    <a:pt x="23" y="39"/>
                  </a:cubicBezTo>
                  <a:cubicBezTo>
                    <a:pt x="24" y="39"/>
                    <a:pt x="25" y="39"/>
                    <a:pt x="25" y="39"/>
                  </a:cubicBezTo>
                  <a:cubicBezTo>
                    <a:pt x="26" y="39"/>
                    <a:pt x="26" y="39"/>
                    <a:pt x="27" y="38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8" y="38"/>
                    <a:pt x="29" y="38"/>
                    <a:pt x="29" y="38"/>
                  </a:cubicBezTo>
                  <a:cubicBezTo>
                    <a:pt x="30" y="38"/>
                    <a:pt x="29" y="38"/>
                    <a:pt x="29" y="37"/>
                  </a:cubicBezTo>
                  <a:cubicBezTo>
                    <a:pt x="29" y="37"/>
                    <a:pt x="29" y="36"/>
                    <a:pt x="29" y="35"/>
                  </a:cubicBezTo>
                  <a:cubicBezTo>
                    <a:pt x="29" y="35"/>
                    <a:pt x="29" y="35"/>
                    <a:pt x="28" y="34"/>
                  </a:cubicBezTo>
                  <a:cubicBezTo>
                    <a:pt x="28" y="33"/>
                    <a:pt x="28" y="33"/>
                    <a:pt x="29" y="33"/>
                  </a:cubicBezTo>
                  <a:cubicBezTo>
                    <a:pt x="29" y="32"/>
                    <a:pt x="30" y="31"/>
                    <a:pt x="30" y="31"/>
                  </a:cubicBezTo>
                  <a:cubicBezTo>
                    <a:pt x="30" y="30"/>
                    <a:pt x="31" y="28"/>
                    <a:pt x="32" y="28"/>
                  </a:cubicBezTo>
                  <a:cubicBezTo>
                    <a:pt x="32" y="28"/>
                    <a:pt x="32" y="28"/>
                    <a:pt x="32" y="28"/>
                  </a:cubicBezTo>
                  <a:cubicBezTo>
                    <a:pt x="32" y="28"/>
                    <a:pt x="32" y="28"/>
                    <a:pt x="32" y="28"/>
                  </a:cubicBezTo>
                  <a:cubicBezTo>
                    <a:pt x="33" y="27"/>
                    <a:pt x="33" y="27"/>
                    <a:pt x="33" y="28"/>
                  </a:cubicBezTo>
                  <a:cubicBezTo>
                    <a:pt x="34" y="28"/>
                    <a:pt x="34" y="28"/>
                    <a:pt x="34" y="28"/>
                  </a:cubicBezTo>
                  <a:cubicBezTo>
                    <a:pt x="34" y="28"/>
                    <a:pt x="35" y="28"/>
                    <a:pt x="35" y="28"/>
                  </a:cubicBezTo>
                  <a:cubicBezTo>
                    <a:pt x="35" y="28"/>
                    <a:pt x="35" y="29"/>
                    <a:pt x="36" y="29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7" y="29"/>
                    <a:pt x="37" y="30"/>
                    <a:pt x="37" y="30"/>
                  </a:cubicBezTo>
                  <a:cubicBezTo>
                    <a:pt x="37" y="31"/>
                    <a:pt x="37" y="31"/>
                    <a:pt x="37" y="32"/>
                  </a:cubicBezTo>
                  <a:cubicBezTo>
                    <a:pt x="37" y="33"/>
                    <a:pt x="37" y="33"/>
                    <a:pt x="38" y="34"/>
                  </a:cubicBezTo>
                  <a:cubicBezTo>
                    <a:pt x="38" y="34"/>
                    <a:pt x="38" y="35"/>
                    <a:pt x="39" y="35"/>
                  </a:cubicBezTo>
                  <a:cubicBezTo>
                    <a:pt x="39" y="35"/>
                    <a:pt x="40" y="35"/>
                    <a:pt x="40" y="35"/>
                  </a:cubicBezTo>
                  <a:cubicBezTo>
                    <a:pt x="41" y="35"/>
                    <a:pt x="41" y="36"/>
                    <a:pt x="41" y="36"/>
                  </a:cubicBezTo>
                  <a:cubicBezTo>
                    <a:pt x="41" y="36"/>
                    <a:pt x="41" y="37"/>
                    <a:pt x="41" y="37"/>
                  </a:cubicBezTo>
                  <a:cubicBezTo>
                    <a:pt x="42" y="37"/>
                    <a:pt x="42" y="38"/>
                    <a:pt x="42" y="38"/>
                  </a:cubicBezTo>
                  <a:cubicBezTo>
                    <a:pt x="42" y="38"/>
                    <a:pt x="42" y="39"/>
                    <a:pt x="42" y="39"/>
                  </a:cubicBezTo>
                  <a:cubicBezTo>
                    <a:pt x="42" y="40"/>
                    <a:pt x="42" y="40"/>
                    <a:pt x="42" y="41"/>
                  </a:cubicBezTo>
                  <a:cubicBezTo>
                    <a:pt x="42" y="42"/>
                    <a:pt x="42" y="44"/>
                    <a:pt x="42" y="45"/>
                  </a:cubicBezTo>
                  <a:cubicBezTo>
                    <a:pt x="43" y="46"/>
                    <a:pt x="43" y="46"/>
                    <a:pt x="43" y="47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5" y="47"/>
                    <a:pt x="46" y="47"/>
                    <a:pt x="46" y="47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7" y="47"/>
                    <a:pt x="48" y="47"/>
                    <a:pt x="48" y="46"/>
                  </a:cubicBezTo>
                  <a:cubicBezTo>
                    <a:pt x="48" y="46"/>
                    <a:pt x="49" y="46"/>
                    <a:pt x="49" y="45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50" y="45"/>
                    <a:pt x="50" y="44"/>
                    <a:pt x="50" y="44"/>
                  </a:cubicBezTo>
                  <a:cubicBezTo>
                    <a:pt x="50" y="44"/>
                    <a:pt x="50" y="44"/>
                    <a:pt x="51" y="44"/>
                  </a:cubicBezTo>
                  <a:cubicBezTo>
                    <a:pt x="51" y="44"/>
                    <a:pt x="51" y="44"/>
                    <a:pt x="51" y="44"/>
                  </a:cubicBezTo>
                  <a:cubicBezTo>
                    <a:pt x="52" y="44"/>
                    <a:pt x="52" y="44"/>
                    <a:pt x="53" y="44"/>
                  </a:cubicBezTo>
                  <a:cubicBezTo>
                    <a:pt x="53" y="44"/>
                    <a:pt x="53" y="44"/>
                    <a:pt x="53" y="43"/>
                  </a:cubicBezTo>
                  <a:cubicBezTo>
                    <a:pt x="53" y="43"/>
                    <a:pt x="53" y="43"/>
                    <a:pt x="53" y="43"/>
                  </a:cubicBezTo>
                  <a:cubicBezTo>
                    <a:pt x="53" y="42"/>
                    <a:pt x="54" y="42"/>
                    <a:pt x="54" y="41"/>
                  </a:cubicBezTo>
                  <a:cubicBezTo>
                    <a:pt x="54" y="41"/>
                    <a:pt x="54" y="40"/>
                    <a:pt x="55" y="40"/>
                  </a:cubicBezTo>
                  <a:cubicBezTo>
                    <a:pt x="55" y="40"/>
                    <a:pt x="55" y="40"/>
                    <a:pt x="56" y="40"/>
                  </a:cubicBezTo>
                  <a:cubicBezTo>
                    <a:pt x="56" y="40"/>
                    <a:pt x="56" y="39"/>
                    <a:pt x="57" y="39"/>
                  </a:cubicBezTo>
                  <a:cubicBezTo>
                    <a:pt x="57" y="39"/>
                    <a:pt x="58" y="39"/>
                    <a:pt x="58" y="39"/>
                  </a:cubicBezTo>
                  <a:cubicBezTo>
                    <a:pt x="59" y="39"/>
                    <a:pt x="59" y="39"/>
                    <a:pt x="59" y="39"/>
                  </a:cubicBezTo>
                  <a:cubicBezTo>
                    <a:pt x="59" y="39"/>
                    <a:pt x="60" y="39"/>
                    <a:pt x="60" y="39"/>
                  </a:cubicBezTo>
                  <a:cubicBezTo>
                    <a:pt x="61" y="39"/>
                    <a:pt x="61" y="39"/>
                    <a:pt x="61" y="39"/>
                  </a:cubicBezTo>
                  <a:cubicBezTo>
                    <a:pt x="61" y="40"/>
                    <a:pt x="61" y="40"/>
                    <a:pt x="61" y="41"/>
                  </a:cubicBezTo>
                  <a:cubicBezTo>
                    <a:pt x="62" y="42"/>
                    <a:pt x="64" y="41"/>
                    <a:pt x="64" y="41"/>
                  </a:cubicBezTo>
                  <a:cubicBezTo>
                    <a:pt x="65" y="41"/>
                    <a:pt x="65" y="41"/>
                    <a:pt x="66" y="41"/>
                  </a:cubicBezTo>
                  <a:cubicBezTo>
                    <a:pt x="66" y="41"/>
                    <a:pt x="66" y="41"/>
                    <a:pt x="66" y="41"/>
                  </a:cubicBezTo>
                  <a:cubicBezTo>
                    <a:pt x="66" y="41"/>
                    <a:pt x="67" y="40"/>
                    <a:pt x="67" y="4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598" name="Freeform 602"/>
            <p:cNvSpPr>
              <a:spLocks/>
            </p:cNvSpPr>
            <p:nvPr/>
          </p:nvSpPr>
          <p:spPr bwMode="auto">
            <a:xfrm>
              <a:off x="5521326" y="2984501"/>
              <a:ext cx="473075" cy="269875"/>
            </a:xfrm>
            <a:custGeom>
              <a:avLst/>
              <a:gdLst>
                <a:gd name="T0" fmla="*/ 125 w 162"/>
                <a:gd name="T1" fmla="*/ 88 h 93"/>
                <a:gd name="T2" fmla="*/ 126 w 162"/>
                <a:gd name="T3" fmla="*/ 84 h 93"/>
                <a:gd name="T4" fmla="*/ 126 w 162"/>
                <a:gd name="T5" fmla="*/ 81 h 93"/>
                <a:gd name="T6" fmla="*/ 123 w 162"/>
                <a:gd name="T7" fmla="*/ 75 h 93"/>
                <a:gd name="T8" fmla="*/ 120 w 162"/>
                <a:gd name="T9" fmla="*/ 73 h 93"/>
                <a:gd name="T10" fmla="*/ 116 w 162"/>
                <a:gd name="T11" fmla="*/ 69 h 93"/>
                <a:gd name="T12" fmla="*/ 117 w 162"/>
                <a:gd name="T13" fmla="*/ 67 h 93"/>
                <a:gd name="T14" fmla="*/ 118 w 162"/>
                <a:gd name="T15" fmla="*/ 65 h 93"/>
                <a:gd name="T16" fmla="*/ 125 w 162"/>
                <a:gd name="T17" fmla="*/ 66 h 93"/>
                <a:gd name="T18" fmla="*/ 126 w 162"/>
                <a:gd name="T19" fmla="*/ 62 h 93"/>
                <a:gd name="T20" fmla="*/ 126 w 162"/>
                <a:gd name="T21" fmla="*/ 59 h 93"/>
                <a:gd name="T22" fmla="*/ 129 w 162"/>
                <a:gd name="T23" fmla="*/ 57 h 93"/>
                <a:gd name="T24" fmla="*/ 130 w 162"/>
                <a:gd name="T25" fmla="*/ 53 h 93"/>
                <a:gd name="T26" fmla="*/ 134 w 162"/>
                <a:gd name="T27" fmla="*/ 54 h 93"/>
                <a:gd name="T28" fmla="*/ 138 w 162"/>
                <a:gd name="T29" fmla="*/ 50 h 93"/>
                <a:gd name="T30" fmla="*/ 141 w 162"/>
                <a:gd name="T31" fmla="*/ 52 h 93"/>
                <a:gd name="T32" fmla="*/ 139 w 162"/>
                <a:gd name="T33" fmla="*/ 55 h 93"/>
                <a:gd name="T34" fmla="*/ 141 w 162"/>
                <a:gd name="T35" fmla="*/ 57 h 93"/>
                <a:gd name="T36" fmla="*/ 143 w 162"/>
                <a:gd name="T37" fmla="*/ 60 h 93"/>
                <a:gd name="T38" fmla="*/ 144 w 162"/>
                <a:gd name="T39" fmla="*/ 60 h 93"/>
                <a:gd name="T40" fmla="*/ 148 w 162"/>
                <a:gd name="T41" fmla="*/ 58 h 93"/>
                <a:gd name="T42" fmla="*/ 152 w 162"/>
                <a:gd name="T43" fmla="*/ 58 h 93"/>
                <a:gd name="T44" fmla="*/ 158 w 162"/>
                <a:gd name="T45" fmla="*/ 56 h 93"/>
                <a:gd name="T46" fmla="*/ 161 w 162"/>
                <a:gd name="T47" fmla="*/ 54 h 93"/>
                <a:gd name="T48" fmla="*/ 159 w 162"/>
                <a:gd name="T49" fmla="*/ 52 h 93"/>
                <a:gd name="T50" fmla="*/ 154 w 162"/>
                <a:gd name="T51" fmla="*/ 50 h 93"/>
                <a:gd name="T52" fmla="*/ 151 w 162"/>
                <a:gd name="T53" fmla="*/ 47 h 93"/>
                <a:gd name="T54" fmla="*/ 147 w 162"/>
                <a:gd name="T55" fmla="*/ 44 h 93"/>
                <a:gd name="T56" fmla="*/ 147 w 162"/>
                <a:gd name="T57" fmla="*/ 48 h 93"/>
                <a:gd name="T58" fmla="*/ 141 w 162"/>
                <a:gd name="T59" fmla="*/ 48 h 93"/>
                <a:gd name="T60" fmla="*/ 138 w 162"/>
                <a:gd name="T61" fmla="*/ 45 h 93"/>
                <a:gd name="T62" fmla="*/ 136 w 162"/>
                <a:gd name="T63" fmla="*/ 44 h 93"/>
                <a:gd name="T64" fmla="*/ 139 w 162"/>
                <a:gd name="T65" fmla="*/ 40 h 93"/>
                <a:gd name="T66" fmla="*/ 142 w 162"/>
                <a:gd name="T67" fmla="*/ 37 h 93"/>
                <a:gd name="T68" fmla="*/ 137 w 162"/>
                <a:gd name="T69" fmla="*/ 39 h 93"/>
                <a:gd name="T70" fmla="*/ 134 w 162"/>
                <a:gd name="T71" fmla="*/ 40 h 93"/>
                <a:gd name="T72" fmla="*/ 131 w 162"/>
                <a:gd name="T73" fmla="*/ 43 h 93"/>
                <a:gd name="T74" fmla="*/ 127 w 162"/>
                <a:gd name="T75" fmla="*/ 46 h 93"/>
                <a:gd name="T76" fmla="*/ 125 w 162"/>
                <a:gd name="T77" fmla="*/ 48 h 93"/>
                <a:gd name="T78" fmla="*/ 121 w 162"/>
                <a:gd name="T79" fmla="*/ 54 h 93"/>
                <a:gd name="T80" fmla="*/ 81 w 162"/>
                <a:gd name="T81" fmla="*/ 20 h 93"/>
                <a:gd name="T82" fmla="*/ 35 w 162"/>
                <a:gd name="T83" fmla="*/ 16 h 93"/>
                <a:gd name="T84" fmla="*/ 22 w 162"/>
                <a:gd name="T85" fmla="*/ 3 h 93"/>
                <a:gd name="T86" fmla="*/ 20 w 162"/>
                <a:gd name="T87" fmla="*/ 12 h 93"/>
                <a:gd name="T88" fmla="*/ 8 w 162"/>
                <a:gd name="T89" fmla="*/ 47 h 93"/>
                <a:gd name="T90" fmla="*/ 18 w 162"/>
                <a:gd name="T91" fmla="*/ 45 h 93"/>
                <a:gd name="T92" fmla="*/ 21 w 162"/>
                <a:gd name="T93" fmla="*/ 36 h 93"/>
                <a:gd name="T94" fmla="*/ 26 w 162"/>
                <a:gd name="T95" fmla="*/ 31 h 93"/>
                <a:gd name="T96" fmla="*/ 34 w 162"/>
                <a:gd name="T97" fmla="*/ 34 h 93"/>
                <a:gd name="T98" fmla="*/ 42 w 162"/>
                <a:gd name="T99" fmla="*/ 37 h 93"/>
                <a:gd name="T100" fmla="*/ 45 w 162"/>
                <a:gd name="T101" fmla="*/ 42 h 93"/>
                <a:gd name="T102" fmla="*/ 54 w 162"/>
                <a:gd name="T103" fmla="*/ 48 h 93"/>
                <a:gd name="T104" fmla="*/ 62 w 162"/>
                <a:gd name="T105" fmla="*/ 52 h 93"/>
                <a:gd name="T106" fmla="*/ 68 w 162"/>
                <a:gd name="T107" fmla="*/ 58 h 93"/>
                <a:gd name="T108" fmla="*/ 75 w 162"/>
                <a:gd name="T109" fmla="*/ 64 h 93"/>
                <a:gd name="T110" fmla="*/ 80 w 162"/>
                <a:gd name="T111" fmla="*/ 67 h 93"/>
                <a:gd name="T112" fmla="*/ 88 w 162"/>
                <a:gd name="T113" fmla="*/ 71 h 93"/>
                <a:gd name="T114" fmla="*/ 96 w 162"/>
                <a:gd name="T115" fmla="*/ 77 h 93"/>
                <a:gd name="T116" fmla="*/ 105 w 162"/>
                <a:gd name="T117" fmla="*/ 80 h 93"/>
                <a:gd name="T118" fmla="*/ 112 w 162"/>
                <a:gd name="T119" fmla="*/ 84 h 93"/>
                <a:gd name="T120" fmla="*/ 119 w 162"/>
                <a:gd name="T121" fmla="*/ 9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2" h="93">
                  <a:moveTo>
                    <a:pt x="124" y="92"/>
                  </a:moveTo>
                  <a:cubicBezTo>
                    <a:pt x="124" y="92"/>
                    <a:pt x="124" y="92"/>
                    <a:pt x="124" y="92"/>
                  </a:cubicBezTo>
                  <a:cubicBezTo>
                    <a:pt x="124" y="91"/>
                    <a:pt x="124" y="91"/>
                    <a:pt x="124" y="91"/>
                  </a:cubicBezTo>
                  <a:cubicBezTo>
                    <a:pt x="124" y="91"/>
                    <a:pt x="124" y="90"/>
                    <a:pt x="124" y="90"/>
                  </a:cubicBezTo>
                  <a:cubicBezTo>
                    <a:pt x="124" y="90"/>
                    <a:pt x="124" y="90"/>
                    <a:pt x="124" y="89"/>
                  </a:cubicBezTo>
                  <a:cubicBezTo>
                    <a:pt x="124" y="89"/>
                    <a:pt x="124" y="89"/>
                    <a:pt x="124" y="89"/>
                  </a:cubicBezTo>
                  <a:cubicBezTo>
                    <a:pt x="124" y="89"/>
                    <a:pt x="125" y="89"/>
                    <a:pt x="125" y="89"/>
                  </a:cubicBezTo>
                  <a:cubicBezTo>
                    <a:pt x="125" y="88"/>
                    <a:pt x="125" y="88"/>
                    <a:pt x="125" y="88"/>
                  </a:cubicBezTo>
                  <a:cubicBezTo>
                    <a:pt x="125" y="88"/>
                    <a:pt x="125" y="88"/>
                    <a:pt x="125" y="88"/>
                  </a:cubicBezTo>
                  <a:cubicBezTo>
                    <a:pt x="125" y="88"/>
                    <a:pt x="125" y="88"/>
                    <a:pt x="125" y="88"/>
                  </a:cubicBezTo>
                  <a:cubicBezTo>
                    <a:pt x="125" y="87"/>
                    <a:pt x="125" y="87"/>
                    <a:pt x="125" y="87"/>
                  </a:cubicBezTo>
                  <a:cubicBezTo>
                    <a:pt x="125" y="87"/>
                    <a:pt x="125" y="86"/>
                    <a:pt x="125" y="86"/>
                  </a:cubicBezTo>
                  <a:cubicBezTo>
                    <a:pt x="125" y="86"/>
                    <a:pt x="125" y="86"/>
                    <a:pt x="125" y="86"/>
                  </a:cubicBezTo>
                  <a:cubicBezTo>
                    <a:pt x="125" y="86"/>
                    <a:pt x="125" y="86"/>
                    <a:pt x="125" y="86"/>
                  </a:cubicBezTo>
                  <a:cubicBezTo>
                    <a:pt x="125" y="85"/>
                    <a:pt x="125" y="85"/>
                    <a:pt x="125" y="85"/>
                  </a:cubicBezTo>
                  <a:cubicBezTo>
                    <a:pt x="125" y="85"/>
                    <a:pt x="125" y="85"/>
                    <a:pt x="125" y="85"/>
                  </a:cubicBezTo>
                  <a:cubicBezTo>
                    <a:pt x="125" y="85"/>
                    <a:pt x="126" y="84"/>
                    <a:pt x="126" y="84"/>
                  </a:cubicBezTo>
                  <a:cubicBezTo>
                    <a:pt x="126" y="84"/>
                    <a:pt x="126" y="84"/>
                    <a:pt x="126" y="84"/>
                  </a:cubicBezTo>
                  <a:cubicBezTo>
                    <a:pt x="126" y="84"/>
                    <a:pt x="126" y="84"/>
                    <a:pt x="126" y="84"/>
                  </a:cubicBezTo>
                  <a:cubicBezTo>
                    <a:pt x="126" y="84"/>
                    <a:pt x="126" y="84"/>
                    <a:pt x="126" y="84"/>
                  </a:cubicBezTo>
                  <a:cubicBezTo>
                    <a:pt x="126" y="84"/>
                    <a:pt x="126" y="84"/>
                    <a:pt x="126" y="84"/>
                  </a:cubicBezTo>
                  <a:cubicBezTo>
                    <a:pt x="126" y="83"/>
                    <a:pt x="126" y="83"/>
                    <a:pt x="127" y="83"/>
                  </a:cubicBezTo>
                  <a:cubicBezTo>
                    <a:pt x="127" y="83"/>
                    <a:pt x="127" y="83"/>
                    <a:pt x="127" y="82"/>
                  </a:cubicBezTo>
                  <a:cubicBezTo>
                    <a:pt x="127" y="82"/>
                    <a:pt x="127" y="82"/>
                    <a:pt x="127" y="82"/>
                  </a:cubicBezTo>
                  <a:cubicBezTo>
                    <a:pt x="127" y="82"/>
                    <a:pt x="127" y="82"/>
                    <a:pt x="127" y="82"/>
                  </a:cubicBezTo>
                  <a:cubicBezTo>
                    <a:pt x="127" y="82"/>
                    <a:pt x="127" y="81"/>
                    <a:pt x="127" y="81"/>
                  </a:cubicBezTo>
                  <a:cubicBezTo>
                    <a:pt x="127" y="81"/>
                    <a:pt x="126" y="81"/>
                    <a:pt x="126" y="81"/>
                  </a:cubicBezTo>
                  <a:cubicBezTo>
                    <a:pt x="126" y="81"/>
                    <a:pt x="126" y="80"/>
                    <a:pt x="126" y="80"/>
                  </a:cubicBezTo>
                  <a:cubicBezTo>
                    <a:pt x="126" y="80"/>
                    <a:pt x="125" y="79"/>
                    <a:pt x="125" y="79"/>
                  </a:cubicBezTo>
                  <a:cubicBezTo>
                    <a:pt x="125" y="79"/>
                    <a:pt x="124" y="79"/>
                    <a:pt x="124" y="79"/>
                  </a:cubicBezTo>
                  <a:cubicBezTo>
                    <a:pt x="124" y="78"/>
                    <a:pt x="124" y="78"/>
                    <a:pt x="124" y="78"/>
                  </a:cubicBezTo>
                  <a:cubicBezTo>
                    <a:pt x="124" y="78"/>
                    <a:pt x="124" y="78"/>
                    <a:pt x="124" y="78"/>
                  </a:cubicBezTo>
                  <a:cubicBezTo>
                    <a:pt x="124" y="78"/>
                    <a:pt x="124" y="78"/>
                    <a:pt x="123" y="77"/>
                  </a:cubicBezTo>
                  <a:cubicBezTo>
                    <a:pt x="123" y="77"/>
                    <a:pt x="123" y="77"/>
                    <a:pt x="123" y="76"/>
                  </a:cubicBezTo>
                  <a:cubicBezTo>
                    <a:pt x="123" y="76"/>
                    <a:pt x="123" y="76"/>
                    <a:pt x="123" y="76"/>
                  </a:cubicBezTo>
                  <a:cubicBezTo>
                    <a:pt x="123" y="75"/>
                    <a:pt x="123" y="75"/>
                    <a:pt x="123" y="75"/>
                  </a:cubicBezTo>
                  <a:cubicBezTo>
                    <a:pt x="123" y="75"/>
                    <a:pt x="123" y="75"/>
                    <a:pt x="123" y="75"/>
                  </a:cubicBezTo>
                  <a:cubicBezTo>
                    <a:pt x="123" y="75"/>
                    <a:pt x="123" y="74"/>
                    <a:pt x="123" y="74"/>
                  </a:cubicBezTo>
                  <a:cubicBezTo>
                    <a:pt x="123" y="74"/>
                    <a:pt x="123" y="74"/>
                    <a:pt x="123" y="73"/>
                  </a:cubicBezTo>
                  <a:cubicBezTo>
                    <a:pt x="123" y="73"/>
                    <a:pt x="123" y="73"/>
                    <a:pt x="123" y="73"/>
                  </a:cubicBezTo>
                  <a:cubicBezTo>
                    <a:pt x="123" y="73"/>
                    <a:pt x="123" y="73"/>
                    <a:pt x="123" y="73"/>
                  </a:cubicBezTo>
                  <a:cubicBezTo>
                    <a:pt x="123" y="73"/>
                    <a:pt x="123" y="73"/>
                    <a:pt x="122" y="73"/>
                  </a:cubicBezTo>
                  <a:cubicBezTo>
                    <a:pt x="122" y="73"/>
                    <a:pt x="122" y="73"/>
                    <a:pt x="122" y="73"/>
                  </a:cubicBezTo>
                  <a:cubicBezTo>
                    <a:pt x="122" y="72"/>
                    <a:pt x="122" y="72"/>
                    <a:pt x="122" y="72"/>
                  </a:cubicBezTo>
                  <a:cubicBezTo>
                    <a:pt x="121" y="72"/>
                    <a:pt x="121" y="73"/>
                    <a:pt x="120" y="73"/>
                  </a:cubicBezTo>
                  <a:cubicBezTo>
                    <a:pt x="120" y="73"/>
                    <a:pt x="120" y="73"/>
                    <a:pt x="119" y="73"/>
                  </a:cubicBezTo>
                  <a:cubicBezTo>
                    <a:pt x="119" y="73"/>
                    <a:pt x="119" y="73"/>
                    <a:pt x="119" y="72"/>
                  </a:cubicBezTo>
                  <a:cubicBezTo>
                    <a:pt x="119" y="72"/>
                    <a:pt x="119" y="72"/>
                    <a:pt x="118" y="71"/>
                  </a:cubicBezTo>
                  <a:cubicBezTo>
                    <a:pt x="118" y="71"/>
                    <a:pt x="118" y="71"/>
                    <a:pt x="118" y="71"/>
                  </a:cubicBezTo>
                  <a:cubicBezTo>
                    <a:pt x="118" y="71"/>
                    <a:pt x="118" y="71"/>
                    <a:pt x="118" y="71"/>
                  </a:cubicBezTo>
                  <a:cubicBezTo>
                    <a:pt x="117" y="71"/>
                    <a:pt x="117" y="70"/>
                    <a:pt x="117" y="70"/>
                  </a:cubicBezTo>
                  <a:cubicBezTo>
                    <a:pt x="117" y="70"/>
                    <a:pt x="117" y="70"/>
                    <a:pt x="117" y="70"/>
                  </a:cubicBezTo>
                  <a:cubicBezTo>
                    <a:pt x="117" y="70"/>
                    <a:pt x="117" y="70"/>
                    <a:pt x="117" y="70"/>
                  </a:cubicBezTo>
                  <a:cubicBezTo>
                    <a:pt x="117" y="70"/>
                    <a:pt x="116" y="70"/>
                    <a:pt x="116" y="69"/>
                  </a:cubicBezTo>
                  <a:cubicBezTo>
                    <a:pt x="116" y="69"/>
                    <a:pt x="116" y="69"/>
                    <a:pt x="116" y="69"/>
                  </a:cubicBezTo>
                  <a:cubicBezTo>
                    <a:pt x="116" y="69"/>
                    <a:pt x="116" y="69"/>
                    <a:pt x="116" y="69"/>
                  </a:cubicBezTo>
                  <a:cubicBezTo>
                    <a:pt x="116" y="69"/>
                    <a:pt x="116" y="69"/>
                    <a:pt x="116" y="69"/>
                  </a:cubicBezTo>
                  <a:cubicBezTo>
                    <a:pt x="116" y="69"/>
                    <a:pt x="116" y="68"/>
                    <a:pt x="116" y="68"/>
                  </a:cubicBezTo>
                  <a:cubicBezTo>
                    <a:pt x="116" y="68"/>
                    <a:pt x="116" y="68"/>
                    <a:pt x="116" y="68"/>
                  </a:cubicBezTo>
                  <a:cubicBezTo>
                    <a:pt x="116" y="68"/>
                    <a:pt x="116" y="68"/>
                    <a:pt x="116" y="68"/>
                  </a:cubicBezTo>
                  <a:cubicBezTo>
                    <a:pt x="116" y="68"/>
                    <a:pt x="116" y="68"/>
                    <a:pt x="116" y="68"/>
                  </a:cubicBezTo>
                  <a:cubicBezTo>
                    <a:pt x="116" y="68"/>
                    <a:pt x="116" y="68"/>
                    <a:pt x="116" y="68"/>
                  </a:cubicBezTo>
                  <a:cubicBezTo>
                    <a:pt x="116" y="67"/>
                    <a:pt x="117" y="67"/>
                    <a:pt x="117" y="67"/>
                  </a:cubicBezTo>
                  <a:cubicBezTo>
                    <a:pt x="117" y="67"/>
                    <a:pt x="117" y="67"/>
                    <a:pt x="117" y="67"/>
                  </a:cubicBezTo>
                  <a:cubicBezTo>
                    <a:pt x="117" y="67"/>
                    <a:pt x="116" y="67"/>
                    <a:pt x="116" y="67"/>
                  </a:cubicBezTo>
                  <a:cubicBezTo>
                    <a:pt x="116" y="67"/>
                    <a:pt x="116" y="66"/>
                    <a:pt x="116" y="66"/>
                  </a:cubicBezTo>
                  <a:cubicBezTo>
                    <a:pt x="117" y="66"/>
                    <a:pt x="117" y="66"/>
                    <a:pt x="117" y="66"/>
                  </a:cubicBezTo>
                  <a:cubicBezTo>
                    <a:pt x="117" y="66"/>
                    <a:pt x="117" y="66"/>
                    <a:pt x="117" y="66"/>
                  </a:cubicBezTo>
                  <a:cubicBezTo>
                    <a:pt x="117" y="65"/>
                    <a:pt x="117" y="65"/>
                    <a:pt x="117" y="65"/>
                  </a:cubicBezTo>
                  <a:cubicBezTo>
                    <a:pt x="117" y="65"/>
                    <a:pt x="117" y="65"/>
                    <a:pt x="117" y="65"/>
                  </a:cubicBezTo>
                  <a:cubicBezTo>
                    <a:pt x="117" y="65"/>
                    <a:pt x="117" y="65"/>
                    <a:pt x="117" y="65"/>
                  </a:cubicBezTo>
                  <a:cubicBezTo>
                    <a:pt x="118" y="65"/>
                    <a:pt x="118" y="65"/>
                    <a:pt x="118" y="65"/>
                  </a:cubicBezTo>
                  <a:cubicBezTo>
                    <a:pt x="118" y="65"/>
                    <a:pt x="118" y="65"/>
                    <a:pt x="119" y="65"/>
                  </a:cubicBezTo>
                  <a:cubicBezTo>
                    <a:pt x="119" y="65"/>
                    <a:pt x="119" y="65"/>
                    <a:pt x="119" y="65"/>
                  </a:cubicBezTo>
                  <a:cubicBezTo>
                    <a:pt x="119" y="65"/>
                    <a:pt x="120" y="65"/>
                    <a:pt x="120" y="65"/>
                  </a:cubicBezTo>
                  <a:cubicBezTo>
                    <a:pt x="120" y="65"/>
                    <a:pt x="120" y="65"/>
                    <a:pt x="120" y="65"/>
                  </a:cubicBezTo>
                  <a:cubicBezTo>
                    <a:pt x="120" y="65"/>
                    <a:pt x="121" y="65"/>
                    <a:pt x="121" y="65"/>
                  </a:cubicBezTo>
                  <a:cubicBezTo>
                    <a:pt x="121" y="65"/>
                    <a:pt x="122" y="65"/>
                    <a:pt x="122" y="66"/>
                  </a:cubicBezTo>
                  <a:cubicBezTo>
                    <a:pt x="122" y="66"/>
                    <a:pt x="123" y="66"/>
                    <a:pt x="123" y="66"/>
                  </a:cubicBezTo>
                  <a:cubicBezTo>
                    <a:pt x="123" y="66"/>
                    <a:pt x="124" y="66"/>
                    <a:pt x="124" y="66"/>
                  </a:cubicBezTo>
                  <a:cubicBezTo>
                    <a:pt x="124" y="66"/>
                    <a:pt x="124" y="66"/>
                    <a:pt x="125" y="66"/>
                  </a:cubicBezTo>
                  <a:cubicBezTo>
                    <a:pt x="125" y="66"/>
                    <a:pt x="125" y="66"/>
                    <a:pt x="125" y="65"/>
                  </a:cubicBezTo>
                  <a:cubicBezTo>
                    <a:pt x="125" y="65"/>
                    <a:pt x="125" y="65"/>
                    <a:pt x="125" y="65"/>
                  </a:cubicBezTo>
                  <a:cubicBezTo>
                    <a:pt x="125" y="65"/>
                    <a:pt x="125" y="65"/>
                    <a:pt x="125" y="65"/>
                  </a:cubicBezTo>
                  <a:cubicBezTo>
                    <a:pt x="125" y="64"/>
                    <a:pt x="125" y="64"/>
                    <a:pt x="125" y="64"/>
                  </a:cubicBezTo>
                  <a:cubicBezTo>
                    <a:pt x="125" y="64"/>
                    <a:pt x="125" y="64"/>
                    <a:pt x="125" y="64"/>
                  </a:cubicBezTo>
                  <a:cubicBezTo>
                    <a:pt x="126" y="64"/>
                    <a:pt x="126" y="64"/>
                    <a:pt x="126" y="63"/>
                  </a:cubicBezTo>
                  <a:cubicBezTo>
                    <a:pt x="126" y="63"/>
                    <a:pt x="126" y="63"/>
                    <a:pt x="126" y="63"/>
                  </a:cubicBezTo>
                  <a:cubicBezTo>
                    <a:pt x="126" y="63"/>
                    <a:pt x="126" y="63"/>
                    <a:pt x="126" y="63"/>
                  </a:cubicBezTo>
                  <a:cubicBezTo>
                    <a:pt x="126" y="63"/>
                    <a:pt x="126" y="62"/>
                    <a:pt x="126" y="62"/>
                  </a:cubicBezTo>
                  <a:cubicBezTo>
                    <a:pt x="126" y="62"/>
                    <a:pt x="126" y="62"/>
                    <a:pt x="126" y="62"/>
                  </a:cubicBezTo>
                  <a:cubicBezTo>
                    <a:pt x="126" y="62"/>
                    <a:pt x="126" y="62"/>
                    <a:pt x="126" y="61"/>
                  </a:cubicBezTo>
                  <a:cubicBezTo>
                    <a:pt x="126" y="61"/>
                    <a:pt x="126" y="61"/>
                    <a:pt x="126" y="61"/>
                  </a:cubicBezTo>
                  <a:cubicBezTo>
                    <a:pt x="125" y="61"/>
                    <a:pt x="125" y="60"/>
                    <a:pt x="125" y="60"/>
                  </a:cubicBezTo>
                  <a:cubicBezTo>
                    <a:pt x="125" y="60"/>
                    <a:pt x="125" y="60"/>
                    <a:pt x="125" y="60"/>
                  </a:cubicBezTo>
                  <a:cubicBezTo>
                    <a:pt x="125" y="60"/>
                    <a:pt x="125" y="60"/>
                    <a:pt x="125" y="60"/>
                  </a:cubicBezTo>
                  <a:cubicBezTo>
                    <a:pt x="125" y="60"/>
                    <a:pt x="125" y="60"/>
                    <a:pt x="125" y="60"/>
                  </a:cubicBezTo>
                  <a:cubicBezTo>
                    <a:pt x="125" y="60"/>
                    <a:pt x="125" y="60"/>
                    <a:pt x="125" y="59"/>
                  </a:cubicBezTo>
                  <a:cubicBezTo>
                    <a:pt x="126" y="59"/>
                    <a:pt x="126" y="59"/>
                    <a:pt x="126" y="59"/>
                  </a:cubicBezTo>
                  <a:cubicBezTo>
                    <a:pt x="126" y="59"/>
                    <a:pt x="126" y="60"/>
                    <a:pt x="126" y="60"/>
                  </a:cubicBezTo>
                  <a:cubicBezTo>
                    <a:pt x="127" y="60"/>
                    <a:pt x="127" y="59"/>
                    <a:pt x="127" y="59"/>
                  </a:cubicBezTo>
                  <a:cubicBezTo>
                    <a:pt x="127" y="59"/>
                    <a:pt x="128" y="59"/>
                    <a:pt x="128" y="59"/>
                  </a:cubicBezTo>
                  <a:cubicBezTo>
                    <a:pt x="128" y="59"/>
                    <a:pt x="128" y="59"/>
                    <a:pt x="128" y="59"/>
                  </a:cubicBezTo>
                  <a:cubicBezTo>
                    <a:pt x="128" y="59"/>
                    <a:pt x="128" y="59"/>
                    <a:pt x="128" y="59"/>
                  </a:cubicBezTo>
                  <a:cubicBezTo>
                    <a:pt x="129" y="59"/>
                    <a:pt x="129" y="59"/>
                    <a:pt x="129" y="58"/>
                  </a:cubicBezTo>
                  <a:cubicBezTo>
                    <a:pt x="129" y="58"/>
                    <a:pt x="129" y="58"/>
                    <a:pt x="129" y="57"/>
                  </a:cubicBezTo>
                  <a:cubicBezTo>
                    <a:pt x="129" y="57"/>
                    <a:pt x="129" y="57"/>
                    <a:pt x="129" y="57"/>
                  </a:cubicBezTo>
                  <a:cubicBezTo>
                    <a:pt x="129" y="57"/>
                    <a:pt x="129" y="57"/>
                    <a:pt x="129" y="57"/>
                  </a:cubicBezTo>
                  <a:cubicBezTo>
                    <a:pt x="129" y="57"/>
                    <a:pt x="129" y="57"/>
                    <a:pt x="129" y="57"/>
                  </a:cubicBezTo>
                  <a:cubicBezTo>
                    <a:pt x="129" y="57"/>
                    <a:pt x="129" y="57"/>
                    <a:pt x="129" y="57"/>
                  </a:cubicBezTo>
                  <a:cubicBezTo>
                    <a:pt x="128" y="57"/>
                    <a:pt x="128" y="56"/>
                    <a:pt x="128" y="56"/>
                  </a:cubicBezTo>
                  <a:cubicBezTo>
                    <a:pt x="128" y="55"/>
                    <a:pt x="128" y="55"/>
                    <a:pt x="128" y="55"/>
                  </a:cubicBezTo>
                  <a:cubicBezTo>
                    <a:pt x="128" y="54"/>
                    <a:pt x="128" y="54"/>
                    <a:pt x="129" y="53"/>
                  </a:cubicBezTo>
                  <a:cubicBezTo>
                    <a:pt x="129" y="53"/>
                    <a:pt x="129" y="53"/>
                    <a:pt x="129" y="53"/>
                  </a:cubicBezTo>
                  <a:cubicBezTo>
                    <a:pt x="129" y="53"/>
                    <a:pt x="129" y="53"/>
                    <a:pt x="130" y="53"/>
                  </a:cubicBezTo>
                  <a:cubicBezTo>
                    <a:pt x="130" y="53"/>
                    <a:pt x="130" y="53"/>
                    <a:pt x="130" y="53"/>
                  </a:cubicBezTo>
                  <a:cubicBezTo>
                    <a:pt x="130" y="53"/>
                    <a:pt x="130" y="53"/>
                    <a:pt x="130" y="53"/>
                  </a:cubicBezTo>
                  <a:cubicBezTo>
                    <a:pt x="130" y="53"/>
                    <a:pt x="131" y="53"/>
                    <a:pt x="131" y="53"/>
                  </a:cubicBezTo>
                  <a:cubicBezTo>
                    <a:pt x="131" y="53"/>
                    <a:pt x="131" y="54"/>
                    <a:pt x="131" y="54"/>
                  </a:cubicBezTo>
                  <a:cubicBezTo>
                    <a:pt x="131" y="54"/>
                    <a:pt x="132" y="54"/>
                    <a:pt x="132" y="54"/>
                  </a:cubicBezTo>
                  <a:cubicBezTo>
                    <a:pt x="132" y="54"/>
                    <a:pt x="132" y="54"/>
                    <a:pt x="132" y="54"/>
                  </a:cubicBezTo>
                  <a:cubicBezTo>
                    <a:pt x="132" y="54"/>
                    <a:pt x="132" y="54"/>
                    <a:pt x="132" y="54"/>
                  </a:cubicBezTo>
                  <a:cubicBezTo>
                    <a:pt x="132" y="54"/>
                    <a:pt x="132" y="54"/>
                    <a:pt x="132" y="54"/>
                  </a:cubicBezTo>
                  <a:cubicBezTo>
                    <a:pt x="133" y="54"/>
                    <a:pt x="133" y="54"/>
                    <a:pt x="133" y="54"/>
                  </a:cubicBezTo>
                  <a:cubicBezTo>
                    <a:pt x="133" y="54"/>
                    <a:pt x="133" y="54"/>
                    <a:pt x="133" y="54"/>
                  </a:cubicBezTo>
                  <a:cubicBezTo>
                    <a:pt x="134" y="54"/>
                    <a:pt x="134" y="54"/>
                    <a:pt x="134" y="54"/>
                  </a:cubicBezTo>
                  <a:cubicBezTo>
                    <a:pt x="134" y="54"/>
                    <a:pt x="135" y="54"/>
                    <a:pt x="135" y="54"/>
                  </a:cubicBezTo>
                  <a:cubicBezTo>
                    <a:pt x="135" y="54"/>
                    <a:pt x="135" y="54"/>
                    <a:pt x="136" y="54"/>
                  </a:cubicBezTo>
                  <a:cubicBezTo>
                    <a:pt x="136" y="54"/>
                    <a:pt x="136" y="54"/>
                    <a:pt x="136" y="54"/>
                  </a:cubicBezTo>
                  <a:cubicBezTo>
                    <a:pt x="136" y="53"/>
                    <a:pt x="136" y="53"/>
                    <a:pt x="136" y="53"/>
                  </a:cubicBezTo>
                  <a:cubicBezTo>
                    <a:pt x="136" y="53"/>
                    <a:pt x="137" y="53"/>
                    <a:pt x="137" y="52"/>
                  </a:cubicBezTo>
                  <a:cubicBezTo>
                    <a:pt x="137" y="52"/>
                    <a:pt x="137" y="52"/>
                    <a:pt x="137" y="52"/>
                  </a:cubicBezTo>
                  <a:cubicBezTo>
                    <a:pt x="137" y="52"/>
                    <a:pt x="137" y="52"/>
                    <a:pt x="137" y="52"/>
                  </a:cubicBezTo>
                  <a:cubicBezTo>
                    <a:pt x="137" y="52"/>
                    <a:pt x="137" y="51"/>
                    <a:pt x="137" y="51"/>
                  </a:cubicBezTo>
                  <a:cubicBezTo>
                    <a:pt x="137" y="51"/>
                    <a:pt x="137" y="51"/>
                    <a:pt x="138" y="50"/>
                  </a:cubicBezTo>
                  <a:cubicBezTo>
                    <a:pt x="138" y="50"/>
                    <a:pt x="138" y="50"/>
                    <a:pt x="138" y="50"/>
                  </a:cubicBezTo>
                  <a:cubicBezTo>
                    <a:pt x="138" y="50"/>
                    <a:pt x="138" y="50"/>
                    <a:pt x="138" y="50"/>
                  </a:cubicBezTo>
                  <a:cubicBezTo>
                    <a:pt x="139" y="50"/>
                    <a:pt x="139" y="50"/>
                    <a:pt x="139" y="50"/>
                  </a:cubicBezTo>
                  <a:cubicBezTo>
                    <a:pt x="139" y="50"/>
                    <a:pt x="140" y="50"/>
                    <a:pt x="140" y="51"/>
                  </a:cubicBezTo>
                  <a:cubicBezTo>
                    <a:pt x="140" y="51"/>
                    <a:pt x="140" y="51"/>
                    <a:pt x="140" y="51"/>
                  </a:cubicBezTo>
                  <a:cubicBezTo>
                    <a:pt x="140" y="51"/>
                    <a:pt x="140" y="52"/>
                    <a:pt x="140" y="52"/>
                  </a:cubicBezTo>
                  <a:cubicBezTo>
                    <a:pt x="140" y="52"/>
                    <a:pt x="140" y="52"/>
                    <a:pt x="140" y="52"/>
                  </a:cubicBezTo>
                  <a:cubicBezTo>
                    <a:pt x="141" y="52"/>
                    <a:pt x="141" y="52"/>
                    <a:pt x="141" y="52"/>
                  </a:cubicBezTo>
                  <a:cubicBezTo>
                    <a:pt x="141" y="52"/>
                    <a:pt x="141" y="52"/>
                    <a:pt x="141" y="52"/>
                  </a:cubicBezTo>
                  <a:cubicBezTo>
                    <a:pt x="142" y="52"/>
                    <a:pt x="142" y="52"/>
                    <a:pt x="142" y="52"/>
                  </a:cubicBezTo>
                  <a:cubicBezTo>
                    <a:pt x="142" y="52"/>
                    <a:pt x="142" y="53"/>
                    <a:pt x="142" y="53"/>
                  </a:cubicBezTo>
                  <a:cubicBezTo>
                    <a:pt x="142" y="53"/>
                    <a:pt x="142" y="53"/>
                    <a:pt x="142" y="53"/>
                  </a:cubicBezTo>
                  <a:cubicBezTo>
                    <a:pt x="142" y="53"/>
                    <a:pt x="142" y="54"/>
                    <a:pt x="142" y="54"/>
                  </a:cubicBezTo>
                  <a:cubicBezTo>
                    <a:pt x="142" y="54"/>
                    <a:pt x="142" y="54"/>
                    <a:pt x="141" y="54"/>
                  </a:cubicBezTo>
                  <a:cubicBezTo>
                    <a:pt x="141" y="54"/>
                    <a:pt x="141" y="55"/>
                    <a:pt x="141" y="55"/>
                  </a:cubicBezTo>
                  <a:cubicBezTo>
                    <a:pt x="141" y="55"/>
                    <a:pt x="141" y="55"/>
                    <a:pt x="140" y="55"/>
                  </a:cubicBezTo>
                  <a:cubicBezTo>
                    <a:pt x="140" y="55"/>
                    <a:pt x="140" y="55"/>
                    <a:pt x="139" y="55"/>
                  </a:cubicBezTo>
                  <a:cubicBezTo>
                    <a:pt x="139" y="55"/>
                    <a:pt x="139" y="55"/>
                    <a:pt x="139" y="55"/>
                  </a:cubicBezTo>
                  <a:cubicBezTo>
                    <a:pt x="139" y="55"/>
                    <a:pt x="139" y="56"/>
                    <a:pt x="139" y="56"/>
                  </a:cubicBezTo>
                  <a:cubicBezTo>
                    <a:pt x="139" y="56"/>
                    <a:pt x="139" y="56"/>
                    <a:pt x="139" y="56"/>
                  </a:cubicBezTo>
                  <a:cubicBezTo>
                    <a:pt x="139" y="56"/>
                    <a:pt x="139" y="56"/>
                    <a:pt x="139" y="56"/>
                  </a:cubicBezTo>
                  <a:cubicBezTo>
                    <a:pt x="139" y="56"/>
                    <a:pt x="140" y="57"/>
                    <a:pt x="140" y="57"/>
                  </a:cubicBezTo>
                  <a:cubicBezTo>
                    <a:pt x="140" y="57"/>
                    <a:pt x="140" y="57"/>
                    <a:pt x="140" y="57"/>
                  </a:cubicBezTo>
                  <a:cubicBezTo>
                    <a:pt x="140" y="57"/>
                    <a:pt x="140" y="57"/>
                    <a:pt x="140" y="57"/>
                  </a:cubicBezTo>
                  <a:cubicBezTo>
                    <a:pt x="140" y="57"/>
                    <a:pt x="141" y="57"/>
                    <a:pt x="141" y="57"/>
                  </a:cubicBezTo>
                  <a:cubicBezTo>
                    <a:pt x="141" y="57"/>
                    <a:pt x="141" y="57"/>
                    <a:pt x="141" y="57"/>
                  </a:cubicBezTo>
                  <a:cubicBezTo>
                    <a:pt x="141" y="57"/>
                    <a:pt x="141" y="57"/>
                    <a:pt x="141" y="57"/>
                  </a:cubicBezTo>
                  <a:cubicBezTo>
                    <a:pt x="141" y="58"/>
                    <a:pt x="141" y="58"/>
                    <a:pt x="141" y="58"/>
                  </a:cubicBezTo>
                  <a:cubicBezTo>
                    <a:pt x="141" y="58"/>
                    <a:pt x="141" y="58"/>
                    <a:pt x="141" y="58"/>
                  </a:cubicBezTo>
                  <a:cubicBezTo>
                    <a:pt x="142" y="58"/>
                    <a:pt x="142" y="58"/>
                    <a:pt x="142" y="58"/>
                  </a:cubicBezTo>
                  <a:cubicBezTo>
                    <a:pt x="142" y="58"/>
                    <a:pt x="142" y="59"/>
                    <a:pt x="142" y="59"/>
                  </a:cubicBezTo>
                  <a:cubicBezTo>
                    <a:pt x="142" y="59"/>
                    <a:pt x="142" y="59"/>
                    <a:pt x="142" y="59"/>
                  </a:cubicBezTo>
                  <a:cubicBezTo>
                    <a:pt x="142" y="59"/>
                    <a:pt x="142" y="59"/>
                    <a:pt x="142" y="59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3" y="59"/>
                    <a:pt x="143" y="59"/>
                    <a:pt x="143" y="60"/>
                  </a:cubicBezTo>
                  <a:cubicBezTo>
                    <a:pt x="143" y="60"/>
                    <a:pt x="143" y="60"/>
                    <a:pt x="144" y="60"/>
                  </a:cubicBezTo>
                  <a:cubicBezTo>
                    <a:pt x="144" y="60"/>
                    <a:pt x="144" y="60"/>
                    <a:pt x="144" y="60"/>
                  </a:cubicBezTo>
                  <a:cubicBezTo>
                    <a:pt x="144" y="61"/>
                    <a:pt x="144" y="61"/>
                    <a:pt x="144" y="61"/>
                  </a:cubicBezTo>
                  <a:cubicBezTo>
                    <a:pt x="144" y="61"/>
                    <a:pt x="144" y="61"/>
                    <a:pt x="145" y="61"/>
                  </a:cubicBezTo>
                  <a:cubicBezTo>
                    <a:pt x="145" y="61"/>
                    <a:pt x="145" y="60"/>
                    <a:pt x="145" y="60"/>
                  </a:cubicBezTo>
                  <a:cubicBezTo>
                    <a:pt x="145" y="60"/>
                    <a:pt x="145" y="60"/>
                    <a:pt x="145" y="60"/>
                  </a:cubicBezTo>
                  <a:cubicBezTo>
                    <a:pt x="145" y="60"/>
                    <a:pt x="145" y="60"/>
                    <a:pt x="145" y="60"/>
                  </a:cubicBezTo>
                  <a:cubicBezTo>
                    <a:pt x="145" y="60"/>
                    <a:pt x="145" y="60"/>
                    <a:pt x="145" y="60"/>
                  </a:cubicBezTo>
                  <a:cubicBezTo>
                    <a:pt x="145" y="60"/>
                    <a:pt x="144" y="60"/>
                    <a:pt x="144" y="60"/>
                  </a:cubicBezTo>
                  <a:cubicBezTo>
                    <a:pt x="144" y="60"/>
                    <a:pt x="144" y="60"/>
                    <a:pt x="144" y="60"/>
                  </a:cubicBezTo>
                  <a:cubicBezTo>
                    <a:pt x="144" y="59"/>
                    <a:pt x="144" y="59"/>
                    <a:pt x="144" y="59"/>
                  </a:cubicBezTo>
                  <a:cubicBezTo>
                    <a:pt x="144" y="59"/>
                    <a:pt x="144" y="59"/>
                    <a:pt x="144" y="59"/>
                  </a:cubicBezTo>
                  <a:cubicBezTo>
                    <a:pt x="144" y="59"/>
                    <a:pt x="144" y="59"/>
                    <a:pt x="144" y="59"/>
                  </a:cubicBezTo>
                  <a:cubicBezTo>
                    <a:pt x="144" y="59"/>
                    <a:pt x="145" y="58"/>
                    <a:pt x="145" y="58"/>
                  </a:cubicBezTo>
                  <a:cubicBezTo>
                    <a:pt x="145" y="58"/>
                    <a:pt x="145" y="58"/>
                    <a:pt x="145" y="58"/>
                  </a:cubicBezTo>
                  <a:cubicBezTo>
                    <a:pt x="145" y="58"/>
                    <a:pt x="145" y="58"/>
                    <a:pt x="146" y="58"/>
                  </a:cubicBezTo>
                  <a:cubicBezTo>
                    <a:pt x="146" y="58"/>
                    <a:pt x="146" y="58"/>
                    <a:pt x="146" y="58"/>
                  </a:cubicBezTo>
                  <a:cubicBezTo>
                    <a:pt x="147" y="57"/>
                    <a:pt x="147" y="57"/>
                    <a:pt x="148" y="58"/>
                  </a:cubicBezTo>
                  <a:cubicBezTo>
                    <a:pt x="148" y="58"/>
                    <a:pt x="148" y="58"/>
                    <a:pt x="148" y="58"/>
                  </a:cubicBezTo>
                  <a:cubicBezTo>
                    <a:pt x="148" y="58"/>
                    <a:pt x="148" y="58"/>
                    <a:pt x="148" y="58"/>
                  </a:cubicBezTo>
                  <a:cubicBezTo>
                    <a:pt x="148" y="58"/>
                    <a:pt x="148" y="58"/>
                    <a:pt x="148" y="58"/>
                  </a:cubicBezTo>
                  <a:cubicBezTo>
                    <a:pt x="148" y="58"/>
                    <a:pt x="149" y="58"/>
                    <a:pt x="149" y="58"/>
                  </a:cubicBezTo>
                  <a:cubicBezTo>
                    <a:pt x="149" y="58"/>
                    <a:pt x="150" y="58"/>
                    <a:pt x="150" y="58"/>
                  </a:cubicBezTo>
                  <a:cubicBezTo>
                    <a:pt x="151" y="58"/>
                    <a:pt x="151" y="58"/>
                    <a:pt x="151" y="58"/>
                  </a:cubicBezTo>
                  <a:cubicBezTo>
                    <a:pt x="151" y="58"/>
                    <a:pt x="151" y="58"/>
                    <a:pt x="151" y="58"/>
                  </a:cubicBezTo>
                  <a:cubicBezTo>
                    <a:pt x="151" y="58"/>
                    <a:pt x="152" y="58"/>
                    <a:pt x="152" y="58"/>
                  </a:cubicBezTo>
                  <a:cubicBezTo>
                    <a:pt x="152" y="58"/>
                    <a:pt x="152" y="58"/>
                    <a:pt x="152" y="58"/>
                  </a:cubicBezTo>
                  <a:cubicBezTo>
                    <a:pt x="152" y="58"/>
                    <a:pt x="152" y="58"/>
                    <a:pt x="152" y="58"/>
                  </a:cubicBezTo>
                  <a:cubicBezTo>
                    <a:pt x="153" y="58"/>
                    <a:pt x="153" y="58"/>
                    <a:pt x="153" y="58"/>
                  </a:cubicBezTo>
                  <a:cubicBezTo>
                    <a:pt x="154" y="58"/>
                    <a:pt x="154" y="58"/>
                    <a:pt x="155" y="57"/>
                  </a:cubicBezTo>
                  <a:cubicBezTo>
                    <a:pt x="155" y="57"/>
                    <a:pt x="155" y="57"/>
                    <a:pt x="155" y="56"/>
                  </a:cubicBezTo>
                  <a:cubicBezTo>
                    <a:pt x="155" y="56"/>
                    <a:pt x="156" y="56"/>
                    <a:pt x="156" y="56"/>
                  </a:cubicBezTo>
                  <a:cubicBezTo>
                    <a:pt x="156" y="55"/>
                    <a:pt x="156" y="55"/>
                    <a:pt x="156" y="55"/>
                  </a:cubicBezTo>
                  <a:cubicBezTo>
                    <a:pt x="156" y="55"/>
                    <a:pt x="157" y="55"/>
                    <a:pt x="157" y="55"/>
                  </a:cubicBezTo>
                  <a:cubicBezTo>
                    <a:pt x="157" y="55"/>
                    <a:pt x="157" y="55"/>
                    <a:pt x="157" y="56"/>
                  </a:cubicBezTo>
                  <a:cubicBezTo>
                    <a:pt x="157" y="56"/>
                    <a:pt x="157" y="56"/>
                    <a:pt x="158" y="56"/>
                  </a:cubicBezTo>
                  <a:cubicBezTo>
                    <a:pt x="158" y="56"/>
                    <a:pt x="158" y="56"/>
                    <a:pt x="158" y="56"/>
                  </a:cubicBezTo>
                  <a:cubicBezTo>
                    <a:pt x="158" y="56"/>
                    <a:pt x="158" y="56"/>
                    <a:pt x="158" y="56"/>
                  </a:cubicBezTo>
                  <a:cubicBezTo>
                    <a:pt x="158" y="56"/>
                    <a:pt x="159" y="56"/>
                    <a:pt x="159" y="56"/>
                  </a:cubicBezTo>
                  <a:cubicBezTo>
                    <a:pt x="159" y="56"/>
                    <a:pt x="159" y="56"/>
                    <a:pt x="159" y="56"/>
                  </a:cubicBezTo>
                  <a:cubicBezTo>
                    <a:pt x="159" y="56"/>
                    <a:pt x="159" y="55"/>
                    <a:pt x="159" y="55"/>
                  </a:cubicBezTo>
                  <a:cubicBezTo>
                    <a:pt x="159" y="55"/>
                    <a:pt x="159" y="55"/>
                    <a:pt x="159" y="55"/>
                  </a:cubicBezTo>
                  <a:cubicBezTo>
                    <a:pt x="160" y="55"/>
                    <a:pt x="160" y="55"/>
                    <a:pt x="160" y="55"/>
                  </a:cubicBezTo>
                  <a:cubicBezTo>
                    <a:pt x="160" y="55"/>
                    <a:pt x="160" y="54"/>
                    <a:pt x="160" y="54"/>
                  </a:cubicBezTo>
                  <a:cubicBezTo>
                    <a:pt x="160" y="54"/>
                    <a:pt x="161" y="54"/>
                    <a:pt x="161" y="54"/>
                  </a:cubicBezTo>
                  <a:cubicBezTo>
                    <a:pt x="161" y="54"/>
                    <a:pt x="162" y="53"/>
                    <a:pt x="162" y="53"/>
                  </a:cubicBezTo>
                  <a:cubicBezTo>
                    <a:pt x="162" y="53"/>
                    <a:pt x="162" y="53"/>
                    <a:pt x="162" y="53"/>
                  </a:cubicBezTo>
                  <a:cubicBezTo>
                    <a:pt x="162" y="53"/>
                    <a:pt x="162" y="52"/>
                    <a:pt x="162" y="52"/>
                  </a:cubicBezTo>
                  <a:cubicBezTo>
                    <a:pt x="162" y="52"/>
                    <a:pt x="162" y="52"/>
                    <a:pt x="162" y="52"/>
                  </a:cubicBezTo>
                  <a:cubicBezTo>
                    <a:pt x="162" y="52"/>
                    <a:pt x="162" y="52"/>
                    <a:pt x="162" y="52"/>
                  </a:cubicBezTo>
                  <a:cubicBezTo>
                    <a:pt x="161" y="52"/>
                    <a:pt x="161" y="52"/>
                    <a:pt x="161" y="52"/>
                  </a:cubicBezTo>
                  <a:cubicBezTo>
                    <a:pt x="161" y="52"/>
                    <a:pt x="161" y="52"/>
                    <a:pt x="161" y="52"/>
                  </a:cubicBezTo>
                  <a:cubicBezTo>
                    <a:pt x="161" y="52"/>
                    <a:pt x="160" y="52"/>
                    <a:pt x="160" y="52"/>
                  </a:cubicBezTo>
                  <a:cubicBezTo>
                    <a:pt x="160" y="52"/>
                    <a:pt x="160" y="52"/>
                    <a:pt x="159" y="52"/>
                  </a:cubicBezTo>
                  <a:cubicBezTo>
                    <a:pt x="159" y="52"/>
                    <a:pt x="159" y="52"/>
                    <a:pt x="158" y="52"/>
                  </a:cubicBezTo>
                  <a:cubicBezTo>
                    <a:pt x="158" y="52"/>
                    <a:pt x="158" y="52"/>
                    <a:pt x="158" y="52"/>
                  </a:cubicBezTo>
                  <a:cubicBezTo>
                    <a:pt x="158" y="52"/>
                    <a:pt x="157" y="51"/>
                    <a:pt x="157" y="51"/>
                  </a:cubicBezTo>
                  <a:cubicBezTo>
                    <a:pt x="157" y="51"/>
                    <a:pt x="157" y="51"/>
                    <a:pt x="157" y="51"/>
                  </a:cubicBezTo>
                  <a:cubicBezTo>
                    <a:pt x="157" y="51"/>
                    <a:pt x="156" y="51"/>
                    <a:pt x="156" y="51"/>
                  </a:cubicBezTo>
                  <a:cubicBezTo>
                    <a:pt x="156" y="51"/>
                    <a:pt x="156" y="51"/>
                    <a:pt x="155" y="51"/>
                  </a:cubicBezTo>
                  <a:cubicBezTo>
                    <a:pt x="155" y="52"/>
                    <a:pt x="155" y="52"/>
                    <a:pt x="155" y="52"/>
                  </a:cubicBezTo>
                  <a:cubicBezTo>
                    <a:pt x="155" y="52"/>
                    <a:pt x="155" y="51"/>
                    <a:pt x="154" y="51"/>
                  </a:cubicBezTo>
                  <a:cubicBezTo>
                    <a:pt x="154" y="51"/>
                    <a:pt x="154" y="50"/>
                    <a:pt x="154" y="50"/>
                  </a:cubicBezTo>
                  <a:cubicBezTo>
                    <a:pt x="154" y="50"/>
                    <a:pt x="154" y="49"/>
                    <a:pt x="154" y="49"/>
                  </a:cubicBezTo>
                  <a:cubicBezTo>
                    <a:pt x="154" y="49"/>
                    <a:pt x="154" y="49"/>
                    <a:pt x="154" y="49"/>
                  </a:cubicBezTo>
                  <a:cubicBezTo>
                    <a:pt x="154" y="48"/>
                    <a:pt x="153" y="48"/>
                    <a:pt x="153" y="48"/>
                  </a:cubicBezTo>
                  <a:cubicBezTo>
                    <a:pt x="153" y="48"/>
                    <a:pt x="153" y="48"/>
                    <a:pt x="152" y="48"/>
                  </a:cubicBezTo>
                  <a:cubicBezTo>
                    <a:pt x="152" y="48"/>
                    <a:pt x="152" y="48"/>
                    <a:pt x="152" y="48"/>
                  </a:cubicBezTo>
                  <a:cubicBezTo>
                    <a:pt x="152" y="48"/>
                    <a:pt x="152" y="48"/>
                    <a:pt x="152" y="48"/>
                  </a:cubicBezTo>
                  <a:cubicBezTo>
                    <a:pt x="152" y="48"/>
                    <a:pt x="151" y="48"/>
                    <a:pt x="151" y="48"/>
                  </a:cubicBezTo>
                  <a:cubicBezTo>
                    <a:pt x="151" y="48"/>
                    <a:pt x="151" y="48"/>
                    <a:pt x="151" y="48"/>
                  </a:cubicBezTo>
                  <a:cubicBezTo>
                    <a:pt x="151" y="48"/>
                    <a:pt x="151" y="48"/>
                    <a:pt x="151" y="47"/>
                  </a:cubicBezTo>
                  <a:cubicBezTo>
                    <a:pt x="151" y="47"/>
                    <a:pt x="150" y="47"/>
                    <a:pt x="150" y="47"/>
                  </a:cubicBezTo>
                  <a:cubicBezTo>
                    <a:pt x="150" y="47"/>
                    <a:pt x="150" y="47"/>
                    <a:pt x="150" y="47"/>
                  </a:cubicBezTo>
                  <a:cubicBezTo>
                    <a:pt x="150" y="47"/>
                    <a:pt x="149" y="46"/>
                    <a:pt x="149" y="46"/>
                  </a:cubicBezTo>
                  <a:cubicBezTo>
                    <a:pt x="149" y="46"/>
                    <a:pt x="149" y="46"/>
                    <a:pt x="149" y="45"/>
                  </a:cubicBezTo>
                  <a:cubicBezTo>
                    <a:pt x="149" y="45"/>
                    <a:pt x="149" y="45"/>
                    <a:pt x="149" y="45"/>
                  </a:cubicBezTo>
                  <a:cubicBezTo>
                    <a:pt x="149" y="45"/>
                    <a:pt x="149" y="45"/>
                    <a:pt x="149" y="45"/>
                  </a:cubicBezTo>
                  <a:cubicBezTo>
                    <a:pt x="148" y="45"/>
                    <a:pt x="148" y="45"/>
                    <a:pt x="148" y="45"/>
                  </a:cubicBezTo>
                  <a:cubicBezTo>
                    <a:pt x="148" y="44"/>
                    <a:pt x="148" y="44"/>
                    <a:pt x="147" y="44"/>
                  </a:cubicBezTo>
                  <a:cubicBezTo>
                    <a:pt x="147" y="44"/>
                    <a:pt x="147" y="44"/>
                    <a:pt x="147" y="44"/>
                  </a:cubicBezTo>
                  <a:cubicBezTo>
                    <a:pt x="147" y="44"/>
                    <a:pt x="147" y="44"/>
                    <a:pt x="147" y="45"/>
                  </a:cubicBezTo>
                  <a:cubicBezTo>
                    <a:pt x="147" y="45"/>
                    <a:pt x="147" y="45"/>
                    <a:pt x="147" y="45"/>
                  </a:cubicBezTo>
                  <a:cubicBezTo>
                    <a:pt x="147" y="45"/>
                    <a:pt x="148" y="45"/>
                    <a:pt x="148" y="46"/>
                  </a:cubicBezTo>
                  <a:cubicBezTo>
                    <a:pt x="148" y="46"/>
                    <a:pt x="148" y="46"/>
                    <a:pt x="148" y="46"/>
                  </a:cubicBezTo>
                  <a:cubicBezTo>
                    <a:pt x="147" y="46"/>
                    <a:pt x="147" y="46"/>
                    <a:pt x="147" y="46"/>
                  </a:cubicBezTo>
                  <a:cubicBezTo>
                    <a:pt x="147" y="46"/>
                    <a:pt x="147" y="47"/>
                    <a:pt x="147" y="47"/>
                  </a:cubicBezTo>
                  <a:cubicBezTo>
                    <a:pt x="147" y="47"/>
                    <a:pt x="147" y="47"/>
                    <a:pt x="147" y="47"/>
                  </a:cubicBezTo>
                  <a:cubicBezTo>
                    <a:pt x="147" y="47"/>
                    <a:pt x="147" y="48"/>
                    <a:pt x="147" y="48"/>
                  </a:cubicBezTo>
                  <a:cubicBezTo>
                    <a:pt x="147" y="48"/>
                    <a:pt x="147" y="48"/>
                    <a:pt x="147" y="48"/>
                  </a:cubicBezTo>
                  <a:cubicBezTo>
                    <a:pt x="147" y="48"/>
                    <a:pt x="146" y="48"/>
                    <a:pt x="146" y="48"/>
                  </a:cubicBezTo>
                  <a:cubicBezTo>
                    <a:pt x="146" y="48"/>
                    <a:pt x="146" y="48"/>
                    <a:pt x="146" y="48"/>
                  </a:cubicBezTo>
                  <a:cubicBezTo>
                    <a:pt x="146" y="48"/>
                    <a:pt x="146" y="48"/>
                    <a:pt x="145" y="48"/>
                  </a:cubicBezTo>
                  <a:cubicBezTo>
                    <a:pt x="145" y="48"/>
                    <a:pt x="145" y="48"/>
                    <a:pt x="145" y="48"/>
                  </a:cubicBezTo>
                  <a:cubicBezTo>
                    <a:pt x="144" y="48"/>
                    <a:pt x="144" y="48"/>
                    <a:pt x="143" y="48"/>
                  </a:cubicBezTo>
                  <a:cubicBezTo>
                    <a:pt x="143" y="48"/>
                    <a:pt x="143" y="49"/>
                    <a:pt x="142" y="49"/>
                  </a:cubicBezTo>
                  <a:cubicBezTo>
                    <a:pt x="142" y="49"/>
                    <a:pt x="142" y="49"/>
                    <a:pt x="142" y="49"/>
                  </a:cubicBezTo>
                  <a:cubicBezTo>
                    <a:pt x="142" y="49"/>
                    <a:pt x="142" y="48"/>
                    <a:pt x="141" y="48"/>
                  </a:cubicBezTo>
                  <a:cubicBezTo>
                    <a:pt x="141" y="48"/>
                    <a:pt x="141" y="48"/>
                    <a:pt x="141" y="48"/>
                  </a:cubicBezTo>
                  <a:cubicBezTo>
                    <a:pt x="141" y="48"/>
                    <a:pt x="141" y="48"/>
                    <a:pt x="141" y="47"/>
                  </a:cubicBezTo>
                  <a:cubicBezTo>
                    <a:pt x="141" y="47"/>
                    <a:pt x="140" y="47"/>
                    <a:pt x="140" y="47"/>
                  </a:cubicBezTo>
                  <a:cubicBezTo>
                    <a:pt x="140" y="47"/>
                    <a:pt x="140" y="46"/>
                    <a:pt x="140" y="46"/>
                  </a:cubicBezTo>
                  <a:cubicBezTo>
                    <a:pt x="140" y="46"/>
                    <a:pt x="140" y="46"/>
                    <a:pt x="140" y="46"/>
                  </a:cubicBezTo>
                  <a:cubicBezTo>
                    <a:pt x="140" y="46"/>
                    <a:pt x="139" y="45"/>
                    <a:pt x="139" y="45"/>
                  </a:cubicBezTo>
                  <a:cubicBezTo>
                    <a:pt x="139" y="45"/>
                    <a:pt x="139" y="45"/>
                    <a:pt x="139" y="45"/>
                  </a:cubicBezTo>
                  <a:cubicBezTo>
                    <a:pt x="139" y="45"/>
                    <a:pt x="139" y="45"/>
                    <a:pt x="138" y="45"/>
                  </a:cubicBezTo>
                  <a:cubicBezTo>
                    <a:pt x="138" y="45"/>
                    <a:pt x="138" y="45"/>
                    <a:pt x="138" y="45"/>
                  </a:cubicBezTo>
                  <a:cubicBezTo>
                    <a:pt x="138" y="45"/>
                    <a:pt x="138" y="45"/>
                    <a:pt x="138" y="45"/>
                  </a:cubicBezTo>
                  <a:cubicBezTo>
                    <a:pt x="138" y="45"/>
                    <a:pt x="137" y="45"/>
                    <a:pt x="137" y="45"/>
                  </a:cubicBezTo>
                  <a:cubicBezTo>
                    <a:pt x="137" y="45"/>
                    <a:pt x="136" y="45"/>
                    <a:pt x="136" y="45"/>
                  </a:cubicBezTo>
                  <a:cubicBezTo>
                    <a:pt x="136" y="45"/>
                    <a:pt x="136" y="45"/>
                    <a:pt x="136" y="45"/>
                  </a:cubicBezTo>
                  <a:cubicBezTo>
                    <a:pt x="136" y="45"/>
                    <a:pt x="136" y="45"/>
                    <a:pt x="136" y="45"/>
                  </a:cubicBezTo>
                  <a:cubicBezTo>
                    <a:pt x="135" y="45"/>
                    <a:pt x="135" y="45"/>
                    <a:pt x="135" y="45"/>
                  </a:cubicBezTo>
                  <a:cubicBezTo>
                    <a:pt x="135" y="45"/>
                    <a:pt x="135" y="45"/>
                    <a:pt x="135" y="45"/>
                  </a:cubicBezTo>
                  <a:cubicBezTo>
                    <a:pt x="135" y="45"/>
                    <a:pt x="135" y="44"/>
                    <a:pt x="135" y="44"/>
                  </a:cubicBezTo>
                  <a:cubicBezTo>
                    <a:pt x="135" y="44"/>
                    <a:pt x="135" y="44"/>
                    <a:pt x="135" y="44"/>
                  </a:cubicBezTo>
                  <a:cubicBezTo>
                    <a:pt x="135" y="44"/>
                    <a:pt x="135" y="44"/>
                    <a:pt x="136" y="44"/>
                  </a:cubicBezTo>
                  <a:cubicBezTo>
                    <a:pt x="136" y="44"/>
                    <a:pt x="136" y="44"/>
                    <a:pt x="136" y="44"/>
                  </a:cubicBezTo>
                  <a:cubicBezTo>
                    <a:pt x="136" y="44"/>
                    <a:pt x="137" y="43"/>
                    <a:pt x="137" y="43"/>
                  </a:cubicBezTo>
                  <a:cubicBezTo>
                    <a:pt x="137" y="43"/>
                    <a:pt x="137" y="43"/>
                    <a:pt x="137" y="43"/>
                  </a:cubicBezTo>
                  <a:cubicBezTo>
                    <a:pt x="137" y="42"/>
                    <a:pt x="138" y="42"/>
                    <a:pt x="138" y="42"/>
                  </a:cubicBezTo>
                  <a:cubicBezTo>
                    <a:pt x="138" y="42"/>
                    <a:pt x="138" y="42"/>
                    <a:pt x="138" y="41"/>
                  </a:cubicBezTo>
                  <a:cubicBezTo>
                    <a:pt x="138" y="41"/>
                    <a:pt x="138" y="41"/>
                    <a:pt x="138" y="41"/>
                  </a:cubicBezTo>
                  <a:cubicBezTo>
                    <a:pt x="139" y="41"/>
                    <a:pt x="139" y="41"/>
                    <a:pt x="139" y="41"/>
                  </a:cubicBezTo>
                  <a:cubicBezTo>
                    <a:pt x="139" y="40"/>
                    <a:pt x="139" y="40"/>
                    <a:pt x="139" y="40"/>
                  </a:cubicBezTo>
                  <a:cubicBezTo>
                    <a:pt x="139" y="40"/>
                    <a:pt x="139" y="40"/>
                    <a:pt x="139" y="40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40" y="40"/>
                    <a:pt x="140" y="39"/>
                    <a:pt x="140" y="39"/>
                  </a:cubicBezTo>
                  <a:cubicBezTo>
                    <a:pt x="141" y="39"/>
                    <a:pt x="141" y="39"/>
                    <a:pt x="141" y="39"/>
                  </a:cubicBezTo>
                  <a:cubicBezTo>
                    <a:pt x="141" y="39"/>
                    <a:pt x="141" y="39"/>
                    <a:pt x="141" y="38"/>
                  </a:cubicBezTo>
                  <a:cubicBezTo>
                    <a:pt x="141" y="38"/>
                    <a:pt x="142" y="38"/>
                    <a:pt x="142" y="38"/>
                  </a:cubicBezTo>
                  <a:cubicBezTo>
                    <a:pt x="142" y="38"/>
                    <a:pt x="142" y="38"/>
                    <a:pt x="142" y="38"/>
                  </a:cubicBezTo>
                  <a:cubicBezTo>
                    <a:pt x="142" y="38"/>
                    <a:pt x="142" y="38"/>
                    <a:pt x="142" y="38"/>
                  </a:cubicBezTo>
                  <a:cubicBezTo>
                    <a:pt x="142" y="38"/>
                    <a:pt x="142" y="37"/>
                    <a:pt x="142" y="37"/>
                  </a:cubicBezTo>
                  <a:cubicBezTo>
                    <a:pt x="142" y="37"/>
                    <a:pt x="142" y="37"/>
                    <a:pt x="142" y="37"/>
                  </a:cubicBezTo>
                  <a:cubicBezTo>
                    <a:pt x="142" y="37"/>
                    <a:pt x="141" y="37"/>
                    <a:pt x="141" y="37"/>
                  </a:cubicBezTo>
                  <a:cubicBezTo>
                    <a:pt x="141" y="37"/>
                    <a:pt x="141" y="37"/>
                    <a:pt x="141" y="37"/>
                  </a:cubicBezTo>
                  <a:cubicBezTo>
                    <a:pt x="141" y="37"/>
                    <a:pt x="141" y="37"/>
                    <a:pt x="141" y="37"/>
                  </a:cubicBezTo>
                  <a:cubicBezTo>
                    <a:pt x="141" y="37"/>
                    <a:pt x="141" y="37"/>
                    <a:pt x="141" y="37"/>
                  </a:cubicBezTo>
                  <a:cubicBezTo>
                    <a:pt x="141" y="37"/>
                    <a:pt x="140" y="37"/>
                    <a:pt x="140" y="37"/>
                  </a:cubicBezTo>
                  <a:cubicBezTo>
                    <a:pt x="140" y="37"/>
                    <a:pt x="140" y="37"/>
                    <a:pt x="140" y="37"/>
                  </a:cubicBezTo>
                  <a:cubicBezTo>
                    <a:pt x="139" y="37"/>
                    <a:pt x="139" y="38"/>
                    <a:pt x="139" y="38"/>
                  </a:cubicBezTo>
                  <a:cubicBezTo>
                    <a:pt x="138" y="38"/>
                    <a:pt x="138" y="38"/>
                    <a:pt x="138" y="38"/>
                  </a:cubicBezTo>
                  <a:cubicBezTo>
                    <a:pt x="137" y="38"/>
                    <a:pt x="137" y="39"/>
                    <a:pt x="137" y="39"/>
                  </a:cubicBezTo>
                  <a:cubicBezTo>
                    <a:pt x="137" y="39"/>
                    <a:pt x="137" y="39"/>
                    <a:pt x="137" y="39"/>
                  </a:cubicBezTo>
                  <a:cubicBezTo>
                    <a:pt x="137" y="39"/>
                    <a:pt x="136" y="39"/>
                    <a:pt x="136" y="39"/>
                  </a:cubicBezTo>
                  <a:cubicBezTo>
                    <a:pt x="136" y="39"/>
                    <a:pt x="136" y="39"/>
                    <a:pt x="136" y="39"/>
                  </a:cubicBezTo>
                  <a:cubicBezTo>
                    <a:pt x="136" y="39"/>
                    <a:pt x="136" y="39"/>
                    <a:pt x="136" y="39"/>
                  </a:cubicBezTo>
                  <a:cubicBezTo>
                    <a:pt x="136" y="39"/>
                    <a:pt x="136" y="39"/>
                    <a:pt x="136" y="39"/>
                  </a:cubicBezTo>
                  <a:cubicBezTo>
                    <a:pt x="136" y="39"/>
                    <a:pt x="135" y="39"/>
                    <a:pt x="135" y="39"/>
                  </a:cubicBezTo>
                  <a:cubicBezTo>
                    <a:pt x="135" y="39"/>
                    <a:pt x="135" y="39"/>
                    <a:pt x="135" y="39"/>
                  </a:cubicBezTo>
                  <a:cubicBezTo>
                    <a:pt x="135" y="39"/>
                    <a:pt x="135" y="39"/>
                    <a:pt x="135" y="40"/>
                  </a:cubicBezTo>
                  <a:cubicBezTo>
                    <a:pt x="135" y="40"/>
                    <a:pt x="134" y="40"/>
                    <a:pt x="134" y="40"/>
                  </a:cubicBezTo>
                  <a:cubicBezTo>
                    <a:pt x="134" y="41"/>
                    <a:pt x="134" y="41"/>
                    <a:pt x="133" y="41"/>
                  </a:cubicBezTo>
                  <a:cubicBezTo>
                    <a:pt x="133" y="41"/>
                    <a:pt x="133" y="41"/>
                    <a:pt x="133" y="41"/>
                  </a:cubicBezTo>
                  <a:cubicBezTo>
                    <a:pt x="133" y="41"/>
                    <a:pt x="133" y="41"/>
                    <a:pt x="133" y="41"/>
                  </a:cubicBezTo>
                  <a:cubicBezTo>
                    <a:pt x="133" y="42"/>
                    <a:pt x="132" y="42"/>
                    <a:pt x="132" y="42"/>
                  </a:cubicBezTo>
                  <a:cubicBezTo>
                    <a:pt x="132" y="42"/>
                    <a:pt x="132" y="42"/>
                    <a:pt x="132" y="42"/>
                  </a:cubicBezTo>
                  <a:cubicBezTo>
                    <a:pt x="132" y="42"/>
                    <a:pt x="132" y="42"/>
                    <a:pt x="132" y="42"/>
                  </a:cubicBezTo>
                  <a:cubicBezTo>
                    <a:pt x="132" y="42"/>
                    <a:pt x="132" y="42"/>
                    <a:pt x="132" y="42"/>
                  </a:cubicBezTo>
                  <a:cubicBezTo>
                    <a:pt x="131" y="42"/>
                    <a:pt x="131" y="42"/>
                    <a:pt x="131" y="42"/>
                  </a:cubicBezTo>
                  <a:cubicBezTo>
                    <a:pt x="131" y="42"/>
                    <a:pt x="131" y="42"/>
                    <a:pt x="131" y="43"/>
                  </a:cubicBezTo>
                  <a:cubicBezTo>
                    <a:pt x="131" y="43"/>
                    <a:pt x="131" y="43"/>
                    <a:pt x="131" y="43"/>
                  </a:cubicBezTo>
                  <a:cubicBezTo>
                    <a:pt x="131" y="43"/>
                    <a:pt x="130" y="43"/>
                    <a:pt x="130" y="43"/>
                  </a:cubicBezTo>
                  <a:cubicBezTo>
                    <a:pt x="130" y="43"/>
                    <a:pt x="130" y="43"/>
                    <a:pt x="130" y="43"/>
                  </a:cubicBezTo>
                  <a:cubicBezTo>
                    <a:pt x="130" y="43"/>
                    <a:pt x="130" y="43"/>
                    <a:pt x="129" y="43"/>
                  </a:cubicBezTo>
                  <a:cubicBezTo>
                    <a:pt x="129" y="43"/>
                    <a:pt x="129" y="44"/>
                    <a:pt x="129" y="44"/>
                  </a:cubicBezTo>
                  <a:cubicBezTo>
                    <a:pt x="129" y="44"/>
                    <a:pt x="129" y="44"/>
                    <a:pt x="129" y="44"/>
                  </a:cubicBezTo>
                  <a:cubicBezTo>
                    <a:pt x="128" y="44"/>
                    <a:pt x="128" y="44"/>
                    <a:pt x="128" y="44"/>
                  </a:cubicBezTo>
                  <a:cubicBezTo>
                    <a:pt x="127" y="44"/>
                    <a:pt x="128" y="45"/>
                    <a:pt x="127" y="45"/>
                  </a:cubicBezTo>
                  <a:cubicBezTo>
                    <a:pt x="127" y="45"/>
                    <a:pt x="127" y="45"/>
                    <a:pt x="127" y="46"/>
                  </a:cubicBezTo>
                  <a:cubicBezTo>
                    <a:pt x="127" y="46"/>
                    <a:pt x="127" y="46"/>
                    <a:pt x="127" y="46"/>
                  </a:cubicBezTo>
                  <a:cubicBezTo>
                    <a:pt x="127" y="46"/>
                    <a:pt x="127" y="46"/>
                    <a:pt x="127" y="47"/>
                  </a:cubicBezTo>
                  <a:cubicBezTo>
                    <a:pt x="127" y="47"/>
                    <a:pt x="127" y="47"/>
                    <a:pt x="127" y="47"/>
                  </a:cubicBezTo>
                  <a:cubicBezTo>
                    <a:pt x="126" y="47"/>
                    <a:pt x="126" y="47"/>
                    <a:pt x="126" y="47"/>
                  </a:cubicBezTo>
                  <a:cubicBezTo>
                    <a:pt x="126" y="47"/>
                    <a:pt x="126" y="48"/>
                    <a:pt x="126" y="48"/>
                  </a:cubicBezTo>
                  <a:cubicBezTo>
                    <a:pt x="126" y="48"/>
                    <a:pt x="126" y="48"/>
                    <a:pt x="126" y="48"/>
                  </a:cubicBezTo>
                  <a:cubicBezTo>
                    <a:pt x="126" y="48"/>
                    <a:pt x="126" y="48"/>
                    <a:pt x="126" y="48"/>
                  </a:cubicBezTo>
                  <a:cubicBezTo>
                    <a:pt x="126" y="48"/>
                    <a:pt x="125" y="48"/>
                    <a:pt x="125" y="48"/>
                  </a:cubicBezTo>
                  <a:cubicBezTo>
                    <a:pt x="125" y="48"/>
                    <a:pt x="125" y="48"/>
                    <a:pt x="125" y="48"/>
                  </a:cubicBezTo>
                  <a:cubicBezTo>
                    <a:pt x="125" y="48"/>
                    <a:pt x="125" y="49"/>
                    <a:pt x="125" y="49"/>
                  </a:cubicBezTo>
                  <a:cubicBezTo>
                    <a:pt x="125" y="49"/>
                    <a:pt x="125" y="49"/>
                    <a:pt x="124" y="49"/>
                  </a:cubicBezTo>
                  <a:cubicBezTo>
                    <a:pt x="124" y="49"/>
                    <a:pt x="124" y="49"/>
                    <a:pt x="124" y="49"/>
                  </a:cubicBezTo>
                  <a:cubicBezTo>
                    <a:pt x="124" y="49"/>
                    <a:pt x="124" y="50"/>
                    <a:pt x="124" y="50"/>
                  </a:cubicBezTo>
                  <a:cubicBezTo>
                    <a:pt x="123" y="50"/>
                    <a:pt x="123" y="50"/>
                    <a:pt x="123" y="50"/>
                  </a:cubicBezTo>
                  <a:cubicBezTo>
                    <a:pt x="123" y="50"/>
                    <a:pt x="123" y="50"/>
                    <a:pt x="123" y="50"/>
                  </a:cubicBezTo>
                  <a:cubicBezTo>
                    <a:pt x="123" y="50"/>
                    <a:pt x="123" y="50"/>
                    <a:pt x="123" y="50"/>
                  </a:cubicBezTo>
                  <a:cubicBezTo>
                    <a:pt x="123" y="51"/>
                    <a:pt x="123" y="52"/>
                    <a:pt x="123" y="52"/>
                  </a:cubicBezTo>
                  <a:cubicBezTo>
                    <a:pt x="124" y="54"/>
                    <a:pt x="122" y="54"/>
                    <a:pt x="121" y="54"/>
                  </a:cubicBezTo>
                  <a:cubicBezTo>
                    <a:pt x="119" y="53"/>
                    <a:pt x="118" y="51"/>
                    <a:pt x="118" y="51"/>
                  </a:cubicBezTo>
                  <a:cubicBezTo>
                    <a:pt x="118" y="51"/>
                    <a:pt x="116" y="49"/>
                    <a:pt x="116" y="48"/>
                  </a:cubicBezTo>
                  <a:cubicBezTo>
                    <a:pt x="115" y="47"/>
                    <a:pt x="105" y="49"/>
                    <a:pt x="105" y="49"/>
                  </a:cubicBezTo>
                  <a:cubicBezTo>
                    <a:pt x="100" y="40"/>
                    <a:pt x="100" y="40"/>
                    <a:pt x="100" y="40"/>
                  </a:cubicBezTo>
                  <a:cubicBezTo>
                    <a:pt x="97" y="39"/>
                    <a:pt x="97" y="39"/>
                    <a:pt x="97" y="39"/>
                  </a:cubicBezTo>
                  <a:cubicBezTo>
                    <a:pt x="95" y="28"/>
                    <a:pt x="95" y="28"/>
                    <a:pt x="95" y="28"/>
                  </a:cubicBezTo>
                  <a:cubicBezTo>
                    <a:pt x="93" y="29"/>
                    <a:pt x="93" y="29"/>
                    <a:pt x="93" y="29"/>
                  </a:cubicBezTo>
                  <a:cubicBezTo>
                    <a:pt x="93" y="29"/>
                    <a:pt x="90" y="26"/>
                    <a:pt x="88" y="24"/>
                  </a:cubicBezTo>
                  <a:cubicBezTo>
                    <a:pt x="86" y="23"/>
                    <a:pt x="81" y="20"/>
                    <a:pt x="81" y="20"/>
                  </a:cubicBezTo>
                  <a:cubicBezTo>
                    <a:pt x="78" y="22"/>
                    <a:pt x="78" y="22"/>
                    <a:pt x="78" y="22"/>
                  </a:cubicBezTo>
                  <a:cubicBezTo>
                    <a:pt x="67" y="21"/>
                    <a:pt x="67" y="21"/>
                    <a:pt x="67" y="21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6" y="9"/>
                    <a:pt x="36" y="10"/>
                    <a:pt x="36" y="12"/>
                  </a:cubicBezTo>
                  <a:cubicBezTo>
                    <a:pt x="36" y="14"/>
                    <a:pt x="36" y="13"/>
                    <a:pt x="37" y="14"/>
                  </a:cubicBezTo>
                  <a:cubicBezTo>
                    <a:pt x="37" y="15"/>
                    <a:pt x="36" y="15"/>
                    <a:pt x="36" y="15"/>
                  </a:cubicBezTo>
                  <a:cubicBezTo>
                    <a:pt x="36" y="15"/>
                    <a:pt x="36" y="16"/>
                    <a:pt x="35" y="16"/>
                  </a:cubicBezTo>
                  <a:cubicBezTo>
                    <a:pt x="35" y="16"/>
                    <a:pt x="34" y="16"/>
                    <a:pt x="34" y="16"/>
                  </a:cubicBezTo>
                  <a:cubicBezTo>
                    <a:pt x="34" y="16"/>
                    <a:pt x="33" y="16"/>
                    <a:pt x="32" y="16"/>
                  </a:cubicBezTo>
                  <a:cubicBezTo>
                    <a:pt x="32" y="16"/>
                    <a:pt x="31" y="15"/>
                    <a:pt x="30" y="13"/>
                  </a:cubicBezTo>
                  <a:cubicBezTo>
                    <a:pt x="29" y="12"/>
                    <a:pt x="30" y="12"/>
                    <a:pt x="29" y="11"/>
                  </a:cubicBezTo>
                  <a:cubicBezTo>
                    <a:pt x="28" y="10"/>
                    <a:pt x="29" y="9"/>
                    <a:pt x="29" y="9"/>
                  </a:cubicBezTo>
                  <a:cubicBezTo>
                    <a:pt x="29" y="9"/>
                    <a:pt x="29" y="8"/>
                    <a:pt x="29" y="7"/>
                  </a:cubicBezTo>
                  <a:cubicBezTo>
                    <a:pt x="29" y="5"/>
                    <a:pt x="29" y="5"/>
                    <a:pt x="29" y="4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2"/>
                    <a:pt x="22" y="2"/>
                    <a:pt x="22" y="3"/>
                  </a:cubicBezTo>
                  <a:cubicBezTo>
                    <a:pt x="22" y="3"/>
                    <a:pt x="22" y="3"/>
                    <a:pt x="23" y="4"/>
                  </a:cubicBezTo>
                  <a:cubicBezTo>
                    <a:pt x="24" y="4"/>
                    <a:pt x="23" y="5"/>
                    <a:pt x="23" y="5"/>
                  </a:cubicBezTo>
                  <a:cubicBezTo>
                    <a:pt x="23" y="5"/>
                    <a:pt x="23" y="6"/>
                    <a:pt x="23" y="6"/>
                  </a:cubicBezTo>
                  <a:cubicBezTo>
                    <a:pt x="23" y="7"/>
                    <a:pt x="23" y="6"/>
                    <a:pt x="24" y="7"/>
                  </a:cubicBezTo>
                  <a:cubicBezTo>
                    <a:pt x="25" y="7"/>
                    <a:pt x="24" y="8"/>
                    <a:pt x="24" y="8"/>
                  </a:cubicBezTo>
                  <a:cubicBezTo>
                    <a:pt x="24" y="9"/>
                    <a:pt x="23" y="9"/>
                    <a:pt x="23" y="9"/>
                  </a:cubicBezTo>
                  <a:cubicBezTo>
                    <a:pt x="23" y="9"/>
                    <a:pt x="23" y="10"/>
                    <a:pt x="23" y="11"/>
                  </a:cubicBezTo>
                  <a:cubicBezTo>
                    <a:pt x="22" y="11"/>
                    <a:pt x="22" y="12"/>
                    <a:pt x="22" y="13"/>
                  </a:cubicBezTo>
                  <a:cubicBezTo>
                    <a:pt x="21" y="14"/>
                    <a:pt x="21" y="12"/>
                    <a:pt x="20" y="12"/>
                  </a:cubicBezTo>
                  <a:cubicBezTo>
                    <a:pt x="20" y="11"/>
                    <a:pt x="20" y="11"/>
                    <a:pt x="20" y="10"/>
                  </a:cubicBezTo>
                  <a:cubicBezTo>
                    <a:pt x="19" y="9"/>
                    <a:pt x="19" y="8"/>
                    <a:pt x="19" y="8"/>
                  </a:cubicBezTo>
                  <a:cubicBezTo>
                    <a:pt x="19" y="8"/>
                    <a:pt x="19" y="7"/>
                    <a:pt x="20" y="7"/>
                  </a:cubicBezTo>
                  <a:cubicBezTo>
                    <a:pt x="20" y="6"/>
                    <a:pt x="20" y="5"/>
                    <a:pt x="20" y="4"/>
                  </a:cubicBezTo>
                  <a:cubicBezTo>
                    <a:pt x="19" y="3"/>
                    <a:pt x="20" y="3"/>
                    <a:pt x="20" y="2"/>
                  </a:cubicBezTo>
                  <a:cubicBezTo>
                    <a:pt x="21" y="1"/>
                    <a:pt x="21" y="1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10" y="47"/>
                    <a:pt x="11" y="46"/>
                    <a:pt x="12" y="46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13" y="46"/>
                    <a:pt x="13" y="47"/>
                    <a:pt x="14" y="47"/>
                  </a:cubicBezTo>
                  <a:cubicBezTo>
                    <a:pt x="14" y="47"/>
                    <a:pt x="14" y="47"/>
                    <a:pt x="14" y="47"/>
                  </a:cubicBezTo>
                  <a:cubicBezTo>
                    <a:pt x="15" y="47"/>
                    <a:pt x="15" y="47"/>
                    <a:pt x="16" y="47"/>
                  </a:cubicBezTo>
                  <a:cubicBezTo>
                    <a:pt x="16" y="47"/>
                    <a:pt x="17" y="47"/>
                    <a:pt x="17" y="47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7" y="45"/>
                    <a:pt x="17" y="45"/>
                    <a:pt x="17" y="44"/>
                  </a:cubicBezTo>
                  <a:cubicBezTo>
                    <a:pt x="16" y="44"/>
                    <a:pt x="17" y="44"/>
                    <a:pt x="17" y="44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16" y="42"/>
                    <a:pt x="16" y="42"/>
                    <a:pt x="16" y="41"/>
                  </a:cubicBezTo>
                  <a:cubicBezTo>
                    <a:pt x="16" y="41"/>
                    <a:pt x="16" y="40"/>
                    <a:pt x="16" y="40"/>
                  </a:cubicBezTo>
                  <a:cubicBezTo>
                    <a:pt x="16" y="39"/>
                    <a:pt x="17" y="38"/>
                    <a:pt x="18" y="38"/>
                  </a:cubicBezTo>
                  <a:cubicBezTo>
                    <a:pt x="18" y="38"/>
                    <a:pt x="18" y="38"/>
                    <a:pt x="19" y="38"/>
                  </a:cubicBezTo>
                  <a:cubicBezTo>
                    <a:pt x="20" y="38"/>
                    <a:pt x="20" y="37"/>
                    <a:pt x="21" y="37"/>
                  </a:cubicBezTo>
                  <a:cubicBezTo>
                    <a:pt x="21" y="37"/>
                    <a:pt x="21" y="37"/>
                    <a:pt x="21" y="36"/>
                  </a:cubicBezTo>
                  <a:cubicBezTo>
                    <a:pt x="21" y="36"/>
                    <a:pt x="22" y="36"/>
                    <a:pt x="22" y="36"/>
                  </a:cubicBezTo>
                  <a:cubicBezTo>
                    <a:pt x="23" y="36"/>
                    <a:pt x="23" y="36"/>
                    <a:pt x="23" y="35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24" y="34"/>
                    <a:pt x="25" y="34"/>
                    <a:pt x="24" y="33"/>
                  </a:cubicBezTo>
                  <a:cubicBezTo>
                    <a:pt x="24" y="33"/>
                    <a:pt x="24" y="32"/>
                    <a:pt x="24" y="32"/>
                  </a:cubicBezTo>
                  <a:cubicBezTo>
                    <a:pt x="24" y="32"/>
                    <a:pt x="24" y="32"/>
                    <a:pt x="23" y="31"/>
                  </a:cubicBezTo>
                  <a:cubicBezTo>
                    <a:pt x="24" y="31"/>
                    <a:pt x="25" y="31"/>
                    <a:pt x="25" y="31"/>
                  </a:cubicBezTo>
                  <a:cubicBezTo>
                    <a:pt x="25" y="31"/>
                    <a:pt x="26" y="32"/>
                    <a:pt x="26" y="31"/>
                  </a:cubicBezTo>
                  <a:cubicBezTo>
                    <a:pt x="27" y="31"/>
                    <a:pt x="26" y="31"/>
                    <a:pt x="26" y="31"/>
                  </a:cubicBezTo>
                  <a:cubicBezTo>
                    <a:pt x="27" y="30"/>
                    <a:pt x="27" y="30"/>
                    <a:pt x="28" y="30"/>
                  </a:cubicBezTo>
                  <a:cubicBezTo>
                    <a:pt x="28" y="30"/>
                    <a:pt x="28" y="31"/>
                    <a:pt x="29" y="31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30" y="31"/>
                    <a:pt x="30" y="32"/>
                    <a:pt x="30" y="32"/>
                  </a:cubicBezTo>
                  <a:cubicBezTo>
                    <a:pt x="31" y="32"/>
                    <a:pt x="31" y="33"/>
                    <a:pt x="32" y="33"/>
                  </a:cubicBezTo>
                  <a:cubicBezTo>
                    <a:pt x="32" y="33"/>
                    <a:pt x="33" y="33"/>
                    <a:pt x="33" y="33"/>
                  </a:cubicBezTo>
                  <a:cubicBezTo>
                    <a:pt x="33" y="33"/>
                    <a:pt x="33" y="33"/>
                    <a:pt x="33" y="34"/>
                  </a:cubicBezTo>
                  <a:cubicBezTo>
                    <a:pt x="33" y="34"/>
                    <a:pt x="33" y="34"/>
                    <a:pt x="34" y="34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4" y="35"/>
                    <a:pt x="34" y="35"/>
                    <a:pt x="35" y="36"/>
                  </a:cubicBezTo>
                  <a:cubicBezTo>
                    <a:pt x="35" y="36"/>
                    <a:pt x="35" y="36"/>
                    <a:pt x="36" y="36"/>
                  </a:cubicBezTo>
                  <a:cubicBezTo>
                    <a:pt x="36" y="36"/>
                    <a:pt x="37" y="36"/>
                    <a:pt x="37" y="36"/>
                  </a:cubicBezTo>
                  <a:cubicBezTo>
                    <a:pt x="37" y="36"/>
                    <a:pt x="37" y="36"/>
                    <a:pt x="38" y="36"/>
                  </a:cubicBezTo>
                  <a:cubicBezTo>
                    <a:pt x="38" y="36"/>
                    <a:pt x="38" y="36"/>
                    <a:pt x="38" y="35"/>
                  </a:cubicBezTo>
                  <a:cubicBezTo>
                    <a:pt x="39" y="35"/>
                    <a:pt x="39" y="35"/>
                    <a:pt x="40" y="35"/>
                  </a:cubicBezTo>
                  <a:cubicBezTo>
                    <a:pt x="40" y="36"/>
                    <a:pt x="41" y="36"/>
                    <a:pt x="41" y="37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1" y="37"/>
                    <a:pt x="42" y="37"/>
                    <a:pt x="42" y="3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8"/>
                    <a:pt x="42" y="38"/>
                    <a:pt x="42" y="39"/>
                  </a:cubicBezTo>
                  <a:cubicBezTo>
                    <a:pt x="42" y="39"/>
                    <a:pt x="42" y="39"/>
                    <a:pt x="42" y="39"/>
                  </a:cubicBezTo>
                  <a:cubicBezTo>
                    <a:pt x="42" y="39"/>
                    <a:pt x="43" y="39"/>
                    <a:pt x="43" y="39"/>
                  </a:cubicBezTo>
                  <a:cubicBezTo>
                    <a:pt x="43" y="39"/>
                    <a:pt x="43" y="39"/>
                    <a:pt x="43" y="39"/>
                  </a:cubicBezTo>
                  <a:cubicBezTo>
                    <a:pt x="43" y="40"/>
                    <a:pt x="43" y="40"/>
                    <a:pt x="44" y="40"/>
                  </a:cubicBezTo>
                  <a:cubicBezTo>
                    <a:pt x="44" y="40"/>
                    <a:pt x="44" y="40"/>
                    <a:pt x="44" y="40"/>
                  </a:cubicBezTo>
                  <a:cubicBezTo>
                    <a:pt x="45" y="41"/>
                    <a:pt x="45" y="41"/>
                    <a:pt x="45" y="41"/>
                  </a:cubicBezTo>
                  <a:cubicBezTo>
                    <a:pt x="45" y="42"/>
                    <a:pt x="45" y="42"/>
                    <a:pt x="45" y="42"/>
                  </a:cubicBezTo>
                  <a:cubicBezTo>
                    <a:pt x="44" y="43"/>
                    <a:pt x="45" y="43"/>
                    <a:pt x="44" y="43"/>
                  </a:cubicBezTo>
                  <a:cubicBezTo>
                    <a:pt x="44" y="44"/>
                    <a:pt x="44" y="44"/>
                    <a:pt x="45" y="45"/>
                  </a:cubicBezTo>
                  <a:cubicBezTo>
                    <a:pt x="45" y="45"/>
                    <a:pt x="45" y="45"/>
                    <a:pt x="45" y="46"/>
                  </a:cubicBezTo>
                  <a:cubicBezTo>
                    <a:pt x="46" y="46"/>
                    <a:pt x="46" y="46"/>
                    <a:pt x="46" y="46"/>
                  </a:cubicBezTo>
                  <a:cubicBezTo>
                    <a:pt x="46" y="47"/>
                    <a:pt x="47" y="47"/>
                    <a:pt x="48" y="47"/>
                  </a:cubicBezTo>
                  <a:cubicBezTo>
                    <a:pt x="48" y="47"/>
                    <a:pt x="49" y="47"/>
                    <a:pt x="49" y="47"/>
                  </a:cubicBezTo>
                  <a:cubicBezTo>
                    <a:pt x="50" y="47"/>
                    <a:pt x="50" y="47"/>
                    <a:pt x="51" y="47"/>
                  </a:cubicBezTo>
                  <a:cubicBezTo>
                    <a:pt x="52" y="47"/>
                    <a:pt x="52" y="47"/>
                    <a:pt x="53" y="48"/>
                  </a:cubicBezTo>
                  <a:cubicBezTo>
                    <a:pt x="53" y="48"/>
                    <a:pt x="53" y="47"/>
                    <a:pt x="54" y="48"/>
                  </a:cubicBezTo>
                  <a:cubicBezTo>
                    <a:pt x="54" y="48"/>
                    <a:pt x="54" y="48"/>
                    <a:pt x="54" y="48"/>
                  </a:cubicBezTo>
                  <a:cubicBezTo>
                    <a:pt x="54" y="48"/>
                    <a:pt x="56" y="48"/>
                    <a:pt x="56" y="48"/>
                  </a:cubicBezTo>
                  <a:cubicBezTo>
                    <a:pt x="56" y="48"/>
                    <a:pt x="56" y="47"/>
                    <a:pt x="57" y="47"/>
                  </a:cubicBezTo>
                  <a:cubicBezTo>
                    <a:pt x="57" y="47"/>
                    <a:pt x="57" y="47"/>
                    <a:pt x="57" y="47"/>
                  </a:cubicBezTo>
                  <a:cubicBezTo>
                    <a:pt x="58" y="47"/>
                    <a:pt x="58" y="47"/>
                    <a:pt x="59" y="48"/>
                  </a:cubicBezTo>
                  <a:cubicBezTo>
                    <a:pt x="59" y="48"/>
                    <a:pt x="60" y="49"/>
                    <a:pt x="60" y="49"/>
                  </a:cubicBezTo>
                  <a:cubicBezTo>
                    <a:pt x="61" y="50"/>
                    <a:pt x="61" y="50"/>
                    <a:pt x="61" y="51"/>
                  </a:cubicBezTo>
                  <a:cubicBezTo>
                    <a:pt x="61" y="51"/>
                    <a:pt x="62" y="51"/>
                    <a:pt x="62" y="51"/>
                  </a:cubicBezTo>
                  <a:cubicBezTo>
                    <a:pt x="62" y="51"/>
                    <a:pt x="62" y="51"/>
                    <a:pt x="62" y="52"/>
                  </a:cubicBezTo>
                  <a:cubicBezTo>
                    <a:pt x="62" y="52"/>
                    <a:pt x="63" y="52"/>
                    <a:pt x="63" y="52"/>
                  </a:cubicBezTo>
                  <a:cubicBezTo>
                    <a:pt x="63" y="53"/>
                    <a:pt x="63" y="53"/>
                    <a:pt x="63" y="53"/>
                  </a:cubicBezTo>
                  <a:cubicBezTo>
                    <a:pt x="64" y="53"/>
                    <a:pt x="64" y="53"/>
                    <a:pt x="64" y="53"/>
                  </a:cubicBezTo>
                  <a:cubicBezTo>
                    <a:pt x="65" y="54"/>
                    <a:pt x="65" y="54"/>
                    <a:pt x="65" y="54"/>
                  </a:cubicBezTo>
                  <a:cubicBezTo>
                    <a:pt x="65" y="54"/>
                    <a:pt x="65" y="54"/>
                    <a:pt x="65" y="54"/>
                  </a:cubicBezTo>
                  <a:cubicBezTo>
                    <a:pt x="66" y="54"/>
                    <a:pt x="66" y="55"/>
                    <a:pt x="66" y="55"/>
                  </a:cubicBezTo>
                  <a:cubicBezTo>
                    <a:pt x="66" y="55"/>
                    <a:pt x="67" y="55"/>
                    <a:pt x="67" y="56"/>
                  </a:cubicBezTo>
                  <a:cubicBezTo>
                    <a:pt x="68" y="56"/>
                    <a:pt x="68" y="56"/>
                    <a:pt x="68" y="56"/>
                  </a:cubicBezTo>
                  <a:cubicBezTo>
                    <a:pt x="68" y="57"/>
                    <a:pt x="68" y="57"/>
                    <a:pt x="68" y="58"/>
                  </a:cubicBezTo>
                  <a:cubicBezTo>
                    <a:pt x="68" y="58"/>
                    <a:pt x="68" y="58"/>
                    <a:pt x="68" y="58"/>
                  </a:cubicBezTo>
                  <a:cubicBezTo>
                    <a:pt x="69" y="59"/>
                    <a:pt x="69" y="59"/>
                    <a:pt x="70" y="60"/>
                  </a:cubicBezTo>
                  <a:cubicBezTo>
                    <a:pt x="70" y="60"/>
                    <a:pt x="70" y="60"/>
                    <a:pt x="71" y="60"/>
                  </a:cubicBezTo>
                  <a:cubicBezTo>
                    <a:pt x="71" y="61"/>
                    <a:pt x="71" y="61"/>
                    <a:pt x="71" y="61"/>
                  </a:cubicBezTo>
                  <a:cubicBezTo>
                    <a:pt x="72" y="61"/>
                    <a:pt x="71" y="62"/>
                    <a:pt x="72" y="62"/>
                  </a:cubicBezTo>
                  <a:cubicBezTo>
                    <a:pt x="72" y="63"/>
                    <a:pt x="72" y="63"/>
                    <a:pt x="73" y="63"/>
                  </a:cubicBezTo>
                  <a:cubicBezTo>
                    <a:pt x="73" y="63"/>
                    <a:pt x="74" y="63"/>
                    <a:pt x="74" y="63"/>
                  </a:cubicBezTo>
                  <a:cubicBezTo>
                    <a:pt x="74" y="64"/>
                    <a:pt x="74" y="64"/>
                    <a:pt x="74" y="64"/>
                  </a:cubicBezTo>
                  <a:cubicBezTo>
                    <a:pt x="74" y="64"/>
                    <a:pt x="74" y="64"/>
                    <a:pt x="75" y="64"/>
                  </a:cubicBezTo>
                  <a:cubicBezTo>
                    <a:pt x="75" y="64"/>
                    <a:pt x="75" y="64"/>
                    <a:pt x="75" y="64"/>
                  </a:cubicBezTo>
                  <a:cubicBezTo>
                    <a:pt x="76" y="64"/>
                    <a:pt x="76" y="64"/>
                    <a:pt x="76" y="64"/>
                  </a:cubicBezTo>
                  <a:cubicBezTo>
                    <a:pt x="76" y="65"/>
                    <a:pt x="76" y="65"/>
                    <a:pt x="76" y="65"/>
                  </a:cubicBezTo>
                  <a:cubicBezTo>
                    <a:pt x="76" y="65"/>
                    <a:pt x="77" y="65"/>
                    <a:pt x="77" y="65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8" y="65"/>
                    <a:pt x="78" y="66"/>
                    <a:pt x="78" y="66"/>
                  </a:cubicBezTo>
                  <a:cubicBezTo>
                    <a:pt x="78" y="66"/>
                    <a:pt x="78" y="66"/>
                    <a:pt x="79" y="66"/>
                  </a:cubicBezTo>
                  <a:cubicBezTo>
                    <a:pt x="79" y="66"/>
                    <a:pt x="79" y="66"/>
                    <a:pt x="79" y="67"/>
                  </a:cubicBezTo>
                  <a:cubicBezTo>
                    <a:pt x="79" y="67"/>
                    <a:pt x="79" y="67"/>
                    <a:pt x="80" y="67"/>
                  </a:cubicBezTo>
                  <a:cubicBezTo>
                    <a:pt x="81" y="67"/>
                    <a:pt x="81" y="68"/>
                    <a:pt x="82" y="68"/>
                  </a:cubicBezTo>
                  <a:cubicBezTo>
                    <a:pt x="82" y="68"/>
                    <a:pt x="82" y="68"/>
                    <a:pt x="82" y="68"/>
                  </a:cubicBezTo>
                  <a:cubicBezTo>
                    <a:pt x="83" y="68"/>
                    <a:pt x="83" y="69"/>
                    <a:pt x="83" y="69"/>
                  </a:cubicBezTo>
                  <a:cubicBezTo>
                    <a:pt x="84" y="69"/>
                    <a:pt x="84" y="69"/>
                    <a:pt x="84" y="69"/>
                  </a:cubicBezTo>
                  <a:cubicBezTo>
                    <a:pt x="85" y="69"/>
                    <a:pt x="84" y="69"/>
                    <a:pt x="85" y="69"/>
                  </a:cubicBezTo>
                  <a:cubicBezTo>
                    <a:pt x="85" y="69"/>
                    <a:pt x="85" y="69"/>
                    <a:pt x="86" y="69"/>
                  </a:cubicBezTo>
                  <a:cubicBezTo>
                    <a:pt x="86" y="70"/>
                    <a:pt x="86" y="70"/>
                    <a:pt x="86" y="70"/>
                  </a:cubicBezTo>
                  <a:cubicBezTo>
                    <a:pt x="87" y="70"/>
                    <a:pt x="87" y="70"/>
                    <a:pt x="88" y="70"/>
                  </a:cubicBezTo>
                  <a:cubicBezTo>
                    <a:pt x="88" y="71"/>
                    <a:pt x="88" y="71"/>
                    <a:pt x="88" y="71"/>
                  </a:cubicBezTo>
                  <a:cubicBezTo>
                    <a:pt x="88" y="71"/>
                    <a:pt x="89" y="71"/>
                    <a:pt x="89" y="71"/>
                  </a:cubicBezTo>
                  <a:cubicBezTo>
                    <a:pt x="89" y="71"/>
                    <a:pt x="89" y="71"/>
                    <a:pt x="89" y="71"/>
                  </a:cubicBezTo>
                  <a:cubicBezTo>
                    <a:pt x="89" y="72"/>
                    <a:pt x="89" y="72"/>
                    <a:pt x="90" y="72"/>
                  </a:cubicBezTo>
                  <a:cubicBezTo>
                    <a:pt x="90" y="72"/>
                    <a:pt x="90" y="72"/>
                    <a:pt x="90" y="72"/>
                  </a:cubicBezTo>
                  <a:cubicBezTo>
                    <a:pt x="90" y="73"/>
                    <a:pt x="91" y="73"/>
                    <a:pt x="91" y="73"/>
                  </a:cubicBezTo>
                  <a:cubicBezTo>
                    <a:pt x="91" y="73"/>
                    <a:pt x="91" y="73"/>
                    <a:pt x="91" y="73"/>
                  </a:cubicBezTo>
                  <a:cubicBezTo>
                    <a:pt x="92" y="73"/>
                    <a:pt x="92" y="73"/>
                    <a:pt x="93" y="74"/>
                  </a:cubicBezTo>
                  <a:cubicBezTo>
                    <a:pt x="93" y="75"/>
                    <a:pt x="94" y="75"/>
                    <a:pt x="94" y="76"/>
                  </a:cubicBezTo>
                  <a:cubicBezTo>
                    <a:pt x="95" y="76"/>
                    <a:pt x="95" y="77"/>
                    <a:pt x="96" y="77"/>
                  </a:cubicBezTo>
                  <a:cubicBezTo>
                    <a:pt x="96" y="78"/>
                    <a:pt x="97" y="78"/>
                    <a:pt x="97" y="79"/>
                  </a:cubicBezTo>
                  <a:cubicBezTo>
                    <a:pt x="98" y="79"/>
                    <a:pt x="98" y="79"/>
                    <a:pt x="98" y="79"/>
                  </a:cubicBezTo>
                  <a:cubicBezTo>
                    <a:pt x="98" y="79"/>
                    <a:pt x="99" y="79"/>
                    <a:pt x="99" y="79"/>
                  </a:cubicBezTo>
                  <a:cubicBezTo>
                    <a:pt x="99" y="79"/>
                    <a:pt x="99" y="79"/>
                    <a:pt x="99" y="79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101" y="80"/>
                    <a:pt x="101" y="80"/>
                    <a:pt x="101" y="80"/>
                  </a:cubicBezTo>
                  <a:cubicBezTo>
                    <a:pt x="102" y="80"/>
                    <a:pt x="103" y="80"/>
                    <a:pt x="103" y="80"/>
                  </a:cubicBezTo>
                  <a:cubicBezTo>
                    <a:pt x="103" y="80"/>
                    <a:pt x="103" y="80"/>
                    <a:pt x="104" y="80"/>
                  </a:cubicBezTo>
                  <a:cubicBezTo>
                    <a:pt x="104" y="80"/>
                    <a:pt x="104" y="80"/>
                    <a:pt x="105" y="80"/>
                  </a:cubicBezTo>
                  <a:cubicBezTo>
                    <a:pt x="105" y="80"/>
                    <a:pt x="105" y="80"/>
                    <a:pt x="105" y="80"/>
                  </a:cubicBezTo>
                  <a:cubicBezTo>
                    <a:pt x="106" y="81"/>
                    <a:pt x="106" y="81"/>
                    <a:pt x="106" y="81"/>
                  </a:cubicBezTo>
                  <a:cubicBezTo>
                    <a:pt x="107" y="81"/>
                    <a:pt x="107" y="81"/>
                    <a:pt x="107" y="81"/>
                  </a:cubicBezTo>
                  <a:cubicBezTo>
                    <a:pt x="107" y="82"/>
                    <a:pt x="107" y="82"/>
                    <a:pt x="108" y="82"/>
                  </a:cubicBezTo>
                  <a:cubicBezTo>
                    <a:pt x="108" y="82"/>
                    <a:pt x="108" y="82"/>
                    <a:pt x="109" y="82"/>
                  </a:cubicBezTo>
                  <a:cubicBezTo>
                    <a:pt x="109" y="82"/>
                    <a:pt x="109" y="82"/>
                    <a:pt x="109" y="82"/>
                  </a:cubicBezTo>
                  <a:cubicBezTo>
                    <a:pt x="109" y="82"/>
                    <a:pt x="109" y="83"/>
                    <a:pt x="109" y="83"/>
                  </a:cubicBezTo>
                  <a:cubicBezTo>
                    <a:pt x="110" y="83"/>
                    <a:pt x="111" y="83"/>
                    <a:pt x="111" y="83"/>
                  </a:cubicBezTo>
                  <a:cubicBezTo>
                    <a:pt x="112" y="83"/>
                    <a:pt x="112" y="83"/>
                    <a:pt x="112" y="84"/>
                  </a:cubicBezTo>
                  <a:cubicBezTo>
                    <a:pt x="112" y="84"/>
                    <a:pt x="112" y="85"/>
                    <a:pt x="111" y="85"/>
                  </a:cubicBezTo>
                  <a:cubicBezTo>
                    <a:pt x="111" y="85"/>
                    <a:pt x="111" y="85"/>
                    <a:pt x="111" y="86"/>
                  </a:cubicBezTo>
                  <a:cubicBezTo>
                    <a:pt x="111" y="86"/>
                    <a:pt x="111" y="87"/>
                    <a:pt x="111" y="87"/>
                  </a:cubicBezTo>
                  <a:cubicBezTo>
                    <a:pt x="111" y="88"/>
                    <a:pt x="112" y="88"/>
                    <a:pt x="112" y="89"/>
                  </a:cubicBezTo>
                  <a:cubicBezTo>
                    <a:pt x="112" y="89"/>
                    <a:pt x="113" y="89"/>
                    <a:pt x="112" y="90"/>
                  </a:cubicBezTo>
                  <a:cubicBezTo>
                    <a:pt x="113" y="90"/>
                    <a:pt x="113" y="90"/>
                    <a:pt x="113" y="90"/>
                  </a:cubicBezTo>
                  <a:cubicBezTo>
                    <a:pt x="114" y="90"/>
                    <a:pt x="114" y="91"/>
                    <a:pt x="114" y="91"/>
                  </a:cubicBezTo>
                  <a:cubicBezTo>
                    <a:pt x="115" y="91"/>
                    <a:pt x="116" y="91"/>
                    <a:pt x="116" y="91"/>
                  </a:cubicBezTo>
                  <a:cubicBezTo>
                    <a:pt x="117" y="91"/>
                    <a:pt x="118" y="92"/>
                    <a:pt x="119" y="92"/>
                  </a:cubicBezTo>
                  <a:cubicBezTo>
                    <a:pt x="119" y="93"/>
                    <a:pt x="120" y="93"/>
                    <a:pt x="120" y="93"/>
                  </a:cubicBezTo>
                  <a:cubicBezTo>
                    <a:pt x="120" y="92"/>
                    <a:pt x="120" y="92"/>
                    <a:pt x="121" y="92"/>
                  </a:cubicBezTo>
                  <a:cubicBezTo>
                    <a:pt x="121" y="92"/>
                    <a:pt x="121" y="92"/>
                    <a:pt x="122" y="92"/>
                  </a:cubicBezTo>
                  <a:cubicBezTo>
                    <a:pt x="122" y="92"/>
                    <a:pt x="123" y="92"/>
                    <a:pt x="124" y="92"/>
                  </a:cubicBezTo>
                  <a:cubicBezTo>
                    <a:pt x="124" y="92"/>
                    <a:pt x="124" y="92"/>
                    <a:pt x="124" y="92"/>
                  </a:cubicBezTo>
                  <a:cubicBezTo>
                    <a:pt x="124" y="92"/>
                    <a:pt x="124" y="92"/>
                    <a:pt x="124" y="92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599" name="Freeform 603"/>
            <p:cNvSpPr>
              <a:spLocks/>
            </p:cNvSpPr>
            <p:nvPr/>
          </p:nvSpPr>
          <p:spPr bwMode="auto">
            <a:xfrm>
              <a:off x="4603751" y="2598739"/>
              <a:ext cx="169863" cy="69850"/>
            </a:xfrm>
            <a:custGeom>
              <a:avLst/>
              <a:gdLst>
                <a:gd name="T0" fmla="*/ 57 w 58"/>
                <a:gd name="T1" fmla="*/ 16 h 24"/>
                <a:gd name="T2" fmla="*/ 56 w 58"/>
                <a:gd name="T3" fmla="*/ 14 h 24"/>
                <a:gd name="T4" fmla="*/ 55 w 58"/>
                <a:gd name="T5" fmla="*/ 12 h 24"/>
                <a:gd name="T6" fmla="*/ 54 w 58"/>
                <a:gd name="T7" fmla="*/ 12 h 24"/>
                <a:gd name="T8" fmla="*/ 54 w 58"/>
                <a:gd name="T9" fmla="*/ 11 h 24"/>
                <a:gd name="T10" fmla="*/ 54 w 58"/>
                <a:gd name="T11" fmla="*/ 9 h 24"/>
                <a:gd name="T12" fmla="*/ 54 w 58"/>
                <a:gd name="T13" fmla="*/ 7 h 24"/>
                <a:gd name="T14" fmla="*/ 52 w 58"/>
                <a:gd name="T15" fmla="*/ 6 h 24"/>
                <a:gd name="T16" fmla="*/ 51 w 58"/>
                <a:gd name="T17" fmla="*/ 6 h 24"/>
                <a:gd name="T18" fmla="*/ 48 w 58"/>
                <a:gd name="T19" fmla="*/ 5 h 24"/>
                <a:gd name="T20" fmla="*/ 46 w 58"/>
                <a:gd name="T21" fmla="*/ 5 h 24"/>
                <a:gd name="T22" fmla="*/ 42 w 58"/>
                <a:gd name="T23" fmla="*/ 5 h 24"/>
                <a:gd name="T24" fmla="*/ 40 w 58"/>
                <a:gd name="T25" fmla="*/ 4 h 24"/>
                <a:gd name="T26" fmla="*/ 38 w 58"/>
                <a:gd name="T27" fmla="*/ 2 h 24"/>
                <a:gd name="T28" fmla="*/ 36 w 58"/>
                <a:gd name="T29" fmla="*/ 2 h 24"/>
                <a:gd name="T30" fmla="*/ 34 w 58"/>
                <a:gd name="T31" fmla="*/ 1 h 24"/>
                <a:gd name="T32" fmla="*/ 32 w 58"/>
                <a:gd name="T33" fmla="*/ 1 h 24"/>
                <a:gd name="T34" fmla="*/ 32 w 58"/>
                <a:gd name="T35" fmla="*/ 0 h 24"/>
                <a:gd name="T36" fmla="*/ 30 w 58"/>
                <a:gd name="T37" fmla="*/ 0 h 24"/>
                <a:gd name="T38" fmla="*/ 29 w 58"/>
                <a:gd name="T39" fmla="*/ 0 h 24"/>
                <a:gd name="T40" fmla="*/ 27 w 58"/>
                <a:gd name="T41" fmla="*/ 1 h 24"/>
                <a:gd name="T42" fmla="*/ 25 w 58"/>
                <a:gd name="T43" fmla="*/ 2 h 24"/>
                <a:gd name="T44" fmla="*/ 25 w 58"/>
                <a:gd name="T45" fmla="*/ 2 h 24"/>
                <a:gd name="T46" fmla="*/ 26 w 58"/>
                <a:gd name="T47" fmla="*/ 4 h 24"/>
                <a:gd name="T48" fmla="*/ 27 w 58"/>
                <a:gd name="T49" fmla="*/ 8 h 24"/>
                <a:gd name="T50" fmla="*/ 25 w 58"/>
                <a:gd name="T51" fmla="*/ 9 h 24"/>
                <a:gd name="T52" fmla="*/ 22 w 58"/>
                <a:gd name="T53" fmla="*/ 11 h 24"/>
                <a:gd name="T54" fmla="*/ 20 w 58"/>
                <a:gd name="T55" fmla="*/ 10 h 24"/>
                <a:gd name="T56" fmla="*/ 17 w 58"/>
                <a:gd name="T57" fmla="*/ 7 h 24"/>
                <a:gd name="T58" fmla="*/ 13 w 58"/>
                <a:gd name="T59" fmla="*/ 4 h 24"/>
                <a:gd name="T60" fmla="*/ 12 w 58"/>
                <a:gd name="T61" fmla="*/ 3 h 24"/>
                <a:gd name="T62" fmla="*/ 10 w 58"/>
                <a:gd name="T63" fmla="*/ 3 h 24"/>
                <a:gd name="T64" fmla="*/ 6 w 58"/>
                <a:gd name="T65" fmla="*/ 5 h 24"/>
                <a:gd name="T66" fmla="*/ 4 w 58"/>
                <a:gd name="T67" fmla="*/ 6 h 24"/>
                <a:gd name="T68" fmla="*/ 3 w 58"/>
                <a:gd name="T69" fmla="*/ 9 h 24"/>
                <a:gd name="T70" fmla="*/ 2 w 58"/>
                <a:gd name="T71" fmla="*/ 11 h 24"/>
                <a:gd name="T72" fmla="*/ 0 w 58"/>
                <a:gd name="T73" fmla="*/ 13 h 24"/>
                <a:gd name="T74" fmla="*/ 0 w 58"/>
                <a:gd name="T75" fmla="*/ 16 h 24"/>
                <a:gd name="T76" fmla="*/ 1 w 58"/>
                <a:gd name="T77" fmla="*/ 21 h 24"/>
                <a:gd name="T78" fmla="*/ 2 w 58"/>
                <a:gd name="T79" fmla="*/ 21 h 24"/>
                <a:gd name="T80" fmla="*/ 5 w 58"/>
                <a:gd name="T81" fmla="*/ 19 h 24"/>
                <a:gd name="T82" fmla="*/ 7 w 58"/>
                <a:gd name="T83" fmla="*/ 17 h 24"/>
                <a:gd name="T84" fmla="*/ 12 w 58"/>
                <a:gd name="T85" fmla="*/ 17 h 24"/>
                <a:gd name="T86" fmla="*/ 15 w 58"/>
                <a:gd name="T87" fmla="*/ 17 h 24"/>
                <a:gd name="T88" fmla="*/ 17 w 58"/>
                <a:gd name="T89" fmla="*/ 17 h 24"/>
                <a:gd name="T90" fmla="*/ 19 w 58"/>
                <a:gd name="T91" fmla="*/ 18 h 24"/>
                <a:gd name="T92" fmla="*/ 22 w 58"/>
                <a:gd name="T93" fmla="*/ 17 h 24"/>
                <a:gd name="T94" fmla="*/ 25 w 58"/>
                <a:gd name="T95" fmla="*/ 18 h 24"/>
                <a:gd name="T96" fmla="*/ 28 w 58"/>
                <a:gd name="T97" fmla="*/ 18 h 24"/>
                <a:gd name="T98" fmla="*/ 31 w 58"/>
                <a:gd name="T99" fmla="*/ 17 h 24"/>
                <a:gd name="T100" fmla="*/ 33 w 58"/>
                <a:gd name="T101" fmla="*/ 17 h 24"/>
                <a:gd name="T102" fmla="*/ 35 w 58"/>
                <a:gd name="T103" fmla="*/ 19 h 24"/>
                <a:gd name="T104" fmla="*/ 39 w 58"/>
                <a:gd name="T105" fmla="*/ 20 h 24"/>
                <a:gd name="T106" fmla="*/ 42 w 58"/>
                <a:gd name="T107" fmla="*/ 22 h 24"/>
                <a:gd name="T108" fmla="*/ 44 w 58"/>
                <a:gd name="T109" fmla="*/ 23 h 24"/>
                <a:gd name="T110" fmla="*/ 46 w 58"/>
                <a:gd name="T111" fmla="*/ 23 h 24"/>
                <a:gd name="T112" fmla="*/ 50 w 58"/>
                <a:gd name="T113" fmla="*/ 22 h 24"/>
                <a:gd name="T114" fmla="*/ 52 w 58"/>
                <a:gd name="T115" fmla="*/ 23 h 24"/>
                <a:gd name="T116" fmla="*/ 54 w 58"/>
                <a:gd name="T117" fmla="*/ 22 h 24"/>
                <a:gd name="T118" fmla="*/ 57 w 58"/>
                <a:gd name="T119" fmla="*/ 20 h 24"/>
                <a:gd name="T120" fmla="*/ 58 w 58"/>
                <a:gd name="T121" fmla="*/ 19 h 24"/>
                <a:gd name="T122" fmla="*/ 58 w 58"/>
                <a:gd name="T123" fmla="*/ 17 h 24"/>
                <a:gd name="T124" fmla="*/ 57 w 58"/>
                <a:gd name="T125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8" h="24">
                  <a:moveTo>
                    <a:pt x="57" y="16"/>
                  </a:moveTo>
                  <a:cubicBezTo>
                    <a:pt x="57" y="15"/>
                    <a:pt x="56" y="14"/>
                    <a:pt x="56" y="14"/>
                  </a:cubicBezTo>
                  <a:cubicBezTo>
                    <a:pt x="56" y="13"/>
                    <a:pt x="56" y="13"/>
                    <a:pt x="55" y="12"/>
                  </a:cubicBezTo>
                  <a:cubicBezTo>
                    <a:pt x="54" y="12"/>
                    <a:pt x="54" y="13"/>
                    <a:pt x="54" y="12"/>
                  </a:cubicBezTo>
                  <a:cubicBezTo>
                    <a:pt x="53" y="12"/>
                    <a:pt x="54" y="11"/>
                    <a:pt x="54" y="11"/>
                  </a:cubicBezTo>
                  <a:cubicBezTo>
                    <a:pt x="55" y="11"/>
                    <a:pt x="54" y="9"/>
                    <a:pt x="54" y="9"/>
                  </a:cubicBezTo>
                  <a:cubicBezTo>
                    <a:pt x="54" y="9"/>
                    <a:pt x="54" y="8"/>
                    <a:pt x="54" y="7"/>
                  </a:cubicBezTo>
                  <a:cubicBezTo>
                    <a:pt x="54" y="6"/>
                    <a:pt x="53" y="7"/>
                    <a:pt x="52" y="6"/>
                  </a:cubicBezTo>
                  <a:cubicBezTo>
                    <a:pt x="51" y="5"/>
                    <a:pt x="51" y="6"/>
                    <a:pt x="51" y="6"/>
                  </a:cubicBezTo>
                  <a:cubicBezTo>
                    <a:pt x="50" y="5"/>
                    <a:pt x="49" y="5"/>
                    <a:pt x="48" y="5"/>
                  </a:cubicBezTo>
                  <a:cubicBezTo>
                    <a:pt x="47" y="4"/>
                    <a:pt x="47" y="5"/>
                    <a:pt x="46" y="5"/>
                  </a:cubicBezTo>
                  <a:cubicBezTo>
                    <a:pt x="46" y="5"/>
                    <a:pt x="43" y="5"/>
                    <a:pt x="42" y="5"/>
                  </a:cubicBezTo>
                  <a:cubicBezTo>
                    <a:pt x="41" y="4"/>
                    <a:pt x="41" y="4"/>
                    <a:pt x="40" y="4"/>
                  </a:cubicBezTo>
                  <a:cubicBezTo>
                    <a:pt x="40" y="3"/>
                    <a:pt x="39" y="3"/>
                    <a:pt x="38" y="2"/>
                  </a:cubicBezTo>
                  <a:cubicBezTo>
                    <a:pt x="38" y="2"/>
                    <a:pt x="36" y="2"/>
                    <a:pt x="36" y="2"/>
                  </a:cubicBezTo>
                  <a:cubicBezTo>
                    <a:pt x="35" y="2"/>
                    <a:pt x="35" y="1"/>
                    <a:pt x="34" y="1"/>
                  </a:cubicBezTo>
                  <a:cubicBezTo>
                    <a:pt x="34" y="0"/>
                    <a:pt x="33" y="1"/>
                    <a:pt x="32" y="1"/>
                  </a:cubicBezTo>
                  <a:cubicBezTo>
                    <a:pt x="32" y="1"/>
                    <a:pt x="32" y="0"/>
                    <a:pt x="32" y="0"/>
                  </a:cubicBezTo>
                  <a:cubicBezTo>
                    <a:pt x="31" y="0"/>
                    <a:pt x="31" y="0"/>
                    <a:pt x="30" y="0"/>
                  </a:cubicBezTo>
                  <a:cubicBezTo>
                    <a:pt x="30" y="0"/>
                    <a:pt x="29" y="0"/>
                    <a:pt x="29" y="0"/>
                  </a:cubicBezTo>
                  <a:cubicBezTo>
                    <a:pt x="29" y="0"/>
                    <a:pt x="28" y="1"/>
                    <a:pt x="27" y="1"/>
                  </a:cubicBezTo>
                  <a:cubicBezTo>
                    <a:pt x="27" y="1"/>
                    <a:pt x="26" y="2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4"/>
                    <a:pt x="26" y="3"/>
                    <a:pt x="26" y="4"/>
                  </a:cubicBezTo>
                  <a:cubicBezTo>
                    <a:pt x="27" y="5"/>
                    <a:pt x="27" y="7"/>
                    <a:pt x="27" y="8"/>
                  </a:cubicBezTo>
                  <a:cubicBezTo>
                    <a:pt x="27" y="8"/>
                    <a:pt x="25" y="9"/>
                    <a:pt x="25" y="9"/>
                  </a:cubicBezTo>
                  <a:cubicBezTo>
                    <a:pt x="24" y="9"/>
                    <a:pt x="23" y="10"/>
                    <a:pt x="22" y="11"/>
                  </a:cubicBezTo>
                  <a:cubicBezTo>
                    <a:pt x="21" y="11"/>
                    <a:pt x="21" y="10"/>
                    <a:pt x="20" y="10"/>
                  </a:cubicBezTo>
                  <a:cubicBezTo>
                    <a:pt x="19" y="9"/>
                    <a:pt x="18" y="9"/>
                    <a:pt x="17" y="7"/>
                  </a:cubicBezTo>
                  <a:cubicBezTo>
                    <a:pt x="16" y="6"/>
                    <a:pt x="15" y="6"/>
                    <a:pt x="13" y="4"/>
                  </a:cubicBezTo>
                  <a:cubicBezTo>
                    <a:pt x="11" y="3"/>
                    <a:pt x="12" y="4"/>
                    <a:pt x="12" y="3"/>
                  </a:cubicBezTo>
                  <a:cubicBezTo>
                    <a:pt x="11" y="3"/>
                    <a:pt x="10" y="3"/>
                    <a:pt x="10" y="3"/>
                  </a:cubicBezTo>
                  <a:cubicBezTo>
                    <a:pt x="9" y="4"/>
                    <a:pt x="7" y="5"/>
                    <a:pt x="6" y="5"/>
                  </a:cubicBezTo>
                  <a:cubicBezTo>
                    <a:pt x="5" y="5"/>
                    <a:pt x="5" y="5"/>
                    <a:pt x="4" y="6"/>
                  </a:cubicBezTo>
                  <a:cubicBezTo>
                    <a:pt x="3" y="7"/>
                    <a:pt x="3" y="8"/>
                    <a:pt x="3" y="9"/>
                  </a:cubicBezTo>
                  <a:cubicBezTo>
                    <a:pt x="3" y="10"/>
                    <a:pt x="3" y="11"/>
                    <a:pt x="2" y="11"/>
                  </a:cubicBezTo>
                  <a:cubicBezTo>
                    <a:pt x="2" y="12"/>
                    <a:pt x="0" y="12"/>
                    <a:pt x="0" y="13"/>
                  </a:cubicBezTo>
                  <a:cubicBezTo>
                    <a:pt x="0" y="14"/>
                    <a:pt x="1" y="15"/>
                    <a:pt x="0" y="16"/>
                  </a:cubicBezTo>
                  <a:cubicBezTo>
                    <a:pt x="0" y="17"/>
                    <a:pt x="0" y="19"/>
                    <a:pt x="1" y="21"/>
                  </a:cubicBezTo>
                  <a:cubicBezTo>
                    <a:pt x="1" y="21"/>
                    <a:pt x="1" y="21"/>
                    <a:pt x="2" y="21"/>
                  </a:cubicBezTo>
                  <a:cubicBezTo>
                    <a:pt x="3" y="19"/>
                    <a:pt x="4" y="19"/>
                    <a:pt x="5" y="19"/>
                  </a:cubicBezTo>
                  <a:cubicBezTo>
                    <a:pt x="5" y="19"/>
                    <a:pt x="6" y="17"/>
                    <a:pt x="7" y="17"/>
                  </a:cubicBezTo>
                  <a:cubicBezTo>
                    <a:pt x="8" y="17"/>
                    <a:pt x="11" y="17"/>
                    <a:pt x="12" y="17"/>
                  </a:cubicBezTo>
                  <a:cubicBezTo>
                    <a:pt x="13" y="17"/>
                    <a:pt x="15" y="17"/>
                    <a:pt x="15" y="17"/>
                  </a:cubicBezTo>
                  <a:cubicBezTo>
                    <a:pt x="16" y="17"/>
                    <a:pt x="17" y="17"/>
                    <a:pt x="17" y="17"/>
                  </a:cubicBezTo>
                  <a:cubicBezTo>
                    <a:pt x="17" y="18"/>
                    <a:pt x="18" y="18"/>
                    <a:pt x="19" y="18"/>
                  </a:cubicBezTo>
                  <a:cubicBezTo>
                    <a:pt x="20" y="18"/>
                    <a:pt x="21" y="17"/>
                    <a:pt x="22" y="17"/>
                  </a:cubicBezTo>
                  <a:cubicBezTo>
                    <a:pt x="23" y="18"/>
                    <a:pt x="24" y="17"/>
                    <a:pt x="25" y="18"/>
                  </a:cubicBezTo>
                  <a:cubicBezTo>
                    <a:pt x="27" y="18"/>
                    <a:pt x="27" y="19"/>
                    <a:pt x="28" y="18"/>
                  </a:cubicBezTo>
                  <a:cubicBezTo>
                    <a:pt x="30" y="18"/>
                    <a:pt x="31" y="17"/>
                    <a:pt x="31" y="17"/>
                  </a:cubicBezTo>
                  <a:cubicBezTo>
                    <a:pt x="32" y="17"/>
                    <a:pt x="32" y="16"/>
                    <a:pt x="33" y="17"/>
                  </a:cubicBezTo>
                  <a:cubicBezTo>
                    <a:pt x="34" y="18"/>
                    <a:pt x="33" y="19"/>
                    <a:pt x="35" y="19"/>
                  </a:cubicBezTo>
                  <a:cubicBezTo>
                    <a:pt x="37" y="19"/>
                    <a:pt x="38" y="19"/>
                    <a:pt x="39" y="20"/>
                  </a:cubicBezTo>
                  <a:cubicBezTo>
                    <a:pt x="41" y="21"/>
                    <a:pt x="41" y="21"/>
                    <a:pt x="42" y="22"/>
                  </a:cubicBezTo>
                  <a:cubicBezTo>
                    <a:pt x="43" y="22"/>
                    <a:pt x="43" y="23"/>
                    <a:pt x="44" y="23"/>
                  </a:cubicBezTo>
                  <a:cubicBezTo>
                    <a:pt x="45" y="23"/>
                    <a:pt x="45" y="24"/>
                    <a:pt x="46" y="23"/>
                  </a:cubicBezTo>
                  <a:cubicBezTo>
                    <a:pt x="48" y="23"/>
                    <a:pt x="50" y="22"/>
                    <a:pt x="50" y="22"/>
                  </a:cubicBezTo>
                  <a:cubicBezTo>
                    <a:pt x="51" y="22"/>
                    <a:pt x="51" y="22"/>
                    <a:pt x="52" y="23"/>
                  </a:cubicBezTo>
                  <a:cubicBezTo>
                    <a:pt x="53" y="23"/>
                    <a:pt x="54" y="23"/>
                    <a:pt x="54" y="22"/>
                  </a:cubicBezTo>
                  <a:cubicBezTo>
                    <a:pt x="55" y="21"/>
                    <a:pt x="56" y="20"/>
                    <a:pt x="57" y="20"/>
                  </a:cubicBezTo>
                  <a:cubicBezTo>
                    <a:pt x="57" y="20"/>
                    <a:pt x="58" y="19"/>
                    <a:pt x="58" y="19"/>
                  </a:cubicBezTo>
                  <a:cubicBezTo>
                    <a:pt x="58" y="18"/>
                    <a:pt x="58" y="17"/>
                    <a:pt x="58" y="17"/>
                  </a:cubicBezTo>
                  <a:cubicBezTo>
                    <a:pt x="58" y="15"/>
                    <a:pt x="58" y="16"/>
                    <a:pt x="57" y="1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600" name="Freeform 604"/>
            <p:cNvSpPr>
              <a:spLocks/>
            </p:cNvSpPr>
            <p:nvPr/>
          </p:nvSpPr>
          <p:spPr bwMode="auto">
            <a:xfrm>
              <a:off x="2438401" y="5795964"/>
              <a:ext cx="26988" cy="30163"/>
            </a:xfrm>
            <a:custGeom>
              <a:avLst/>
              <a:gdLst>
                <a:gd name="T0" fmla="*/ 2 w 9"/>
                <a:gd name="T1" fmla="*/ 2 h 10"/>
                <a:gd name="T2" fmla="*/ 3 w 9"/>
                <a:gd name="T3" fmla="*/ 3 h 10"/>
                <a:gd name="T4" fmla="*/ 2 w 9"/>
                <a:gd name="T5" fmla="*/ 4 h 10"/>
                <a:gd name="T6" fmla="*/ 0 w 9"/>
                <a:gd name="T7" fmla="*/ 6 h 10"/>
                <a:gd name="T8" fmla="*/ 2 w 9"/>
                <a:gd name="T9" fmla="*/ 7 h 10"/>
                <a:gd name="T10" fmla="*/ 4 w 9"/>
                <a:gd name="T11" fmla="*/ 9 h 10"/>
                <a:gd name="T12" fmla="*/ 8 w 9"/>
                <a:gd name="T13" fmla="*/ 9 h 10"/>
                <a:gd name="T14" fmla="*/ 8 w 9"/>
                <a:gd name="T15" fmla="*/ 4 h 10"/>
                <a:gd name="T16" fmla="*/ 4 w 9"/>
                <a:gd name="T17" fmla="*/ 1 h 10"/>
                <a:gd name="T18" fmla="*/ 1 w 9"/>
                <a:gd name="T19" fmla="*/ 1 h 10"/>
                <a:gd name="T20" fmla="*/ 0 w 9"/>
                <a:gd name="T21" fmla="*/ 2 h 10"/>
                <a:gd name="T22" fmla="*/ 2 w 9"/>
                <a:gd name="T23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" h="10">
                  <a:moveTo>
                    <a:pt x="2" y="2"/>
                  </a:moveTo>
                  <a:cubicBezTo>
                    <a:pt x="2" y="2"/>
                    <a:pt x="3" y="2"/>
                    <a:pt x="3" y="3"/>
                  </a:cubicBezTo>
                  <a:cubicBezTo>
                    <a:pt x="3" y="4"/>
                    <a:pt x="3" y="4"/>
                    <a:pt x="2" y="4"/>
                  </a:cubicBezTo>
                  <a:cubicBezTo>
                    <a:pt x="1" y="5"/>
                    <a:pt x="0" y="5"/>
                    <a:pt x="0" y="6"/>
                  </a:cubicBezTo>
                  <a:cubicBezTo>
                    <a:pt x="1" y="6"/>
                    <a:pt x="2" y="6"/>
                    <a:pt x="2" y="7"/>
                  </a:cubicBezTo>
                  <a:cubicBezTo>
                    <a:pt x="3" y="8"/>
                    <a:pt x="2" y="9"/>
                    <a:pt x="4" y="9"/>
                  </a:cubicBezTo>
                  <a:cubicBezTo>
                    <a:pt x="5" y="10"/>
                    <a:pt x="8" y="10"/>
                    <a:pt x="8" y="9"/>
                  </a:cubicBezTo>
                  <a:cubicBezTo>
                    <a:pt x="8" y="9"/>
                    <a:pt x="9" y="6"/>
                    <a:pt x="8" y="4"/>
                  </a:cubicBezTo>
                  <a:cubicBezTo>
                    <a:pt x="7" y="2"/>
                    <a:pt x="5" y="0"/>
                    <a:pt x="4" y="1"/>
                  </a:cubicBezTo>
                  <a:cubicBezTo>
                    <a:pt x="3" y="1"/>
                    <a:pt x="2" y="1"/>
                    <a:pt x="1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3"/>
                    <a:pt x="1" y="2"/>
                    <a:pt x="2" y="2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601" name="Freeform 605"/>
            <p:cNvSpPr>
              <a:spLocks/>
            </p:cNvSpPr>
            <p:nvPr/>
          </p:nvSpPr>
          <p:spPr bwMode="auto">
            <a:xfrm>
              <a:off x="2468563" y="6129339"/>
              <a:ext cx="109538" cy="71438"/>
            </a:xfrm>
            <a:custGeom>
              <a:avLst/>
              <a:gdLst>
                <a:gd name="T0" fmla="*/ 37 w 38"/>
                <a:gd name="T1" fmla="*/ 21 h 25"/>
                <a:gd name="T2" fmla="*/ 36 w 38"/>
                <a:gd name="T3" fmla="*/ 21 h 25"/>
                <a:gd name="T4" fmla="*/ 35 w 38"/>
                <a:gd name="T5" fmla="*/ 20 h 25"/>
                <a:gd name="T6" fmla="*/ 34 w 38"/>
                <a:gd name="T7" fmla="*/ 21 h 25"/>
                <a:gd name="T8" fmla="*/ 34 w 38"/>
                <a:gd name="T9" fmla="*/ 21 h 25"/>
                <a:gd name="T10" fmla="*/ 32 w 38"/>
                <a:gd name="T11" fmla="*/ 21 h 25"/>
                <a:gd name="T12" fmla="*/ 30 w 38"/>
                <a:gd name="T13" fmla="*/ 21 h 25"/>
                <a:gd name="T14" fmla="*/ 29 w 38"/>
                <a:gd name="T15" fmla="*/ 20 h 25"/>
                <a:gd name="T16" fmla="*/ 27 w 38"/>
                <a:gd name="T17" fmla="*/ 20 h 25"/>
                <a:gd name="T18" fmla="*/ 26 w 38"/>
                <a:gd name="T19" fmla="*/ 20 h 25"/>
                <a:gd name="T20" fmla="*/ 25 w 38"/>
                <a:gd name="T21" fmla="*/ 19 h 25"/>
                <a:gd name="T22" fmla="*/ 23 w 38"/>
                <a:gd name="T23" fmla="*/ 18 h 25"/>
                <a:gd name="T24" fmla="*/ 20 w 38"/>
                <a:gd name="T25" fmla="*/ 16 h 25"/>
                <a:gd name="T26" fmla="*/ 19 w 38"/>
                <a:gd name="T27" fmla="*/ 15 h 25"/>
                <a:gd name="T28" fmla="*/ 18 w 38"/>
                <a:gd name="T29" fmla="*/ 15 h 25"/>
                <a:gd name="T30" fmla="*/ 16 w 38"/>
                <a:gd name="T31" fmla="*/ 14 h 25"/>
                <a:gd name="T32" fmla="*/ 14 w 38"/>
                <a:gd name="T33" fmla="*/ 13 h 25"/>
                <a:gd name="T34" fmla="*/ 13 w 38"/>
                <a:gd name="T35" fmla="*/ 12 h 25"/>
                <a:gd name="T36" fmla="*/ 12 w 38"/>
                <a:gd name="T37" fmla="*/ 12 h 25"/>
                <a:gd name="T38" fmla="*/ 10 w 38"/>
                <a:gd name="T39" fmla="*/ 11 h 25"/>
                <a:gd name="T40" fmla="*/ 9 w 38"/>
                <a:gd name="T41" fmla="*/ 10 h 25"/>
                <a:gd name="T42" fmla="*/ 8 w 38"/>
                <a:gd name="T43" fmla="*/ 9 h 25"/>
                <a:gd name="T44" fmla="*/ 7 w 38"/>
                <a:gd name="T45" fmla="*/ 8 h 25"/>
                <a:gd name="T46" fmla="*/ 6 w 38"/>
                <a:gd name="T47" fmla="*/ 8 h 25"/>
                <a:gd name="T48" fmla="*/ 6 w 38"/>
                <a:gd name="T49" fmla="*/ 8 h 25"/>
                <a:gd name="T50" fmla="*/ 6 w 38"/>
                <a:gd name="T51" fmla="*/ 8 h 25"/>
                <a:gd name="T52" fmla="*/ 5 w 38"/>
                <a:gd name="T53" fmla="*/ 7 h 25"/>
                <a:gd name="T54" fmla="*/ 4 w 38"/>
                <a:gd name="T55" fmla="*/ 7 h 25"/>
                <a:gd name="T56" fmla="*/ 3 w 38"/>
                <a:gd name="T57" fmla="*/ 7 h 25"/>
                <a:gd name="T58" fmla="*/ 3 w 38"/>
                <a:gd name="T59" fmla="*/ 6 h 25"/>
                <a:gd name="T60" fmla="*/ 3 w 38"/>
                <a:gd name="T61" fmla="*/ 5 h 25"/>
                <a:gd name="T62" fmla="*/ 3 w 38"/>
                <a:gd name="T63" fmla="*/ 5 h 25"/>
                <a:gd name="T64" fmla="*/ 3 w 38"/>
                <a:gd name="T65" fmla="*/ 4 h 25"/>
                <a:gd name="T66" fmla="*/ 3 w 38"/>
                <a:gd name="T67" fmla="*/ 4 h 25"/>
                <a:gd name="T68" fmla="*/ 4 w 38"/>
                <a:gd name="T69" fmla="*/ 4 h 25"/>
                <a:gd name="T70" fmla="*/ 4 w 38"/>
                <a:gd name="T71" fmla="*/ 4 h 25"/>
                <a:gd name="T72" fmla="*/ 3 w 38"/>
                <a:gd name="T73" fmla="*/ 3 h 25"/>
                <a:gd name="T74" fmla="*/ 3 w 38"/>
                <a:gd name="T75" fmla="*/ 2 h 25"/>
                <a:gd name="T76" fmla="*/ 1 w 38"/>
                <a:gd name="T77" fmla="*/ 1 h 25"/>
                <a:gd name="T78" fmla="*/ 0 w 38"/>
                <a:gd name="T79" fmla="*/ 1 h 25"/>
                <a:gd name="T80" fmla="*/ 0 w 38"/>
                <a:gd name="T81" fmla="*/ 0 h 25"/>
                <a:gd name="T82" fmla="*/ 0 w 38"/>
                <a:gd name="T83" fmla="*/ 0 h 25"/>
                <a:gd name="T84" fmla="*/ 10 w 38"/>
                <a:gd name="T85" fmla="*/ 23 h 25"/>
                <a:gd name="T86" fmla="*/ 15 w 38"/>
                <a:gd name="T87" fmla="*/ 24 h 25"/>
                <a:gd name="T88" fmla="*/ 30 w 38"/>
                <a:gd name="T89" fmla="*/ 25 h 25"/>
                <a:gd name="T90" fmla="*/ 30 w 38"/>
                <a:gd name="T91" fmla="*/ 25 h 25"/>
                <a:gd name="T92" fmla="*/ 30 w 38"/>
                <a:gd name="T93" fmla="*/ 25 h 25"/>
                <a:gd name="T94" fmla="*/ 31 w 38"/>
                <a:gd name="T95" fmla="*/ 25 h 25"/>
                <a:gd name="T96" fmla="*/ 32 w 38"/>
                <a:gd name="T97" fmla="*/ 24 h 25"/>
                <a:gd name="T98" fmla="*/ 33 w 38"/>
                <a:gd name="T99" fmla="*/ 23 h 25"/>
                <a:gd name="T100" fmla="*/ 35 w 38"/>
                <a:gd name="T101" fmla="*/ 24 h 25"/>
                <a:gd name="T102" fmla="*/ 36 w 38"/>
                <a:gd name="T103" fmla="*/ 24 h 25"/>
                <a:gd name="T104" fmla="*/ 37 w 38"/>
                <a:gd name="T105" fmla="*/ 23 h 25"/>
                <a:gd name="T106" fmla="*/ 38 w 38"/>
                <a:gd name="T107" fmla="*/ 22 h 25"/>
                <a:gd name="T108" fmla="*/ 37 w 38"/>
                <a:gd name="T109" fmla="*/ 2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8" h="25">
                  <a:moveTo>
                    <a:pt x="37" y="21"/>
                  </a:moveTo>
                  <a:cubicBezTo>
                    <a:pt x="37" y="21"/>
                    <a:pt x="37" y="21"/>
                    <a:pt x="36" y="21"/>
                  </a:cubicBezTo>
                  <a:cubicBezTo>
                    <a:pt x="36" y="20"/>
                    <a:pt x="35" y="20"/>
                    <a:pt x="35" y="20"/>
                  </a:cubicBezTo>
                  <a:cubicBezTo>
                    <a:pt x="34" y="20"/>
                    <a:pt x="34" y="20"/>
                    <a:pt x="34" y="21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33" y="21"/>
                    <a:pt x="33" y="21"/>
                    <a:pt x="32" y="21"/>
                  </a:cubicBezTo>
                  <a:cubicBezTo>
                    <a:pt x="31" y="21"/>
                    <a:pt x="31" y="21"/>
                    <a:pt x="30" y="21"/>
                  </a:cubicBezTo>
                  <a:cubicBezTo>
                    <a:pt x="30" y="21"/>
                    <a:pt x="29" y="21"/>
                    <a:pt x="29" y="20"/>
                  </a:cubicBezTo>
                  <a:cubicBezTo>
                    <a:pt x="28" y="20"/>
                    <a:pt x="27" y="20"/>
                    <a:pt x="27" y="20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4" y="19"/>
                    <a:pt x="23" y="19"/>
                    <a:pt x="23" y="18"/>
                  </a:cubicBezTo>
                  <a:cubicBezTo>
                    <a:pt x="22" y="18"/>
                    <a:pt x="21" y="17"/>
                    <a:pt x="20" y="16"/>
                  </a:cubicBezTo>
                  <a:cubicBezTo>
                    <a:pt x="20" y="16"/>
                    <a:pt x="19" y="16"/>
                    <a:pt x="19" y="15"/>
                  </a:cubicBezTo>
                  <a:cubicBezTo>
                    <a:pt x="19" y="15"/>
                    <a:pt x="18" y="15"/>
                    <a:pt x="18" y="15"/>
                  </a:cubicBezTo>
                  <a:cubicBezTo>
                    <a:pt x="17" y="14"/>
                    <a:pt x="17" y="14"/>
                    <a:pt x="16" y="14"/>
                  </a:cubicBezTo>
                  <a:cubicBezTo>
                    <a:pt x="16" y="13"/>
                    <a:pt x="15" y="13"/>
                    <a:pt x="14" y="13"/>
                  </a:cubicBezTo>
                  <a:cubicBezTo>
                    <a:pt x="14" y="13"/>
                    <a:pt x="14" y="12"/>
                    <a:pt x="13" y="12"/>
                  </a:cubicBezTo>
                  <a:cubicBezTo>
                    <a:pt x="13" y="12"/>
                    <a:pt x="13" y="12"/>
                    <a:pt x="12" y="12"/>
                  </a:cubicBezTo>
                  <a:cubicBezTo>
                    <a:pt x="11" y="11"/>
                    <a:pt x="11" y="11"/>
                    <a:pt x="10" y="11"/>
                  </a:cubicBezTo>
                  <a:cubicBezTo>
                    <a:pt x="10" y="10"/>
                    <a:pt x="9" y="10"/>
                    <a:pt x="9" y="10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5" y="8"/>
                    <a:pt x="5" y="7"/>
                    <a:pt x="5" y="7"/>
                  </a:cubicBezTo>
                  <a:cubicBezTo>
                    <a:pt x="5" y="7"/>
                    <a:pt x="4" y="7"/>
                    <a:pt x="4" y="7"/>
                  </a:cubicBezTo>
                  <a:cubicBezTo>
                    <a:pt x="4" y="7"/>
                    <a:pt x="4" y="7"/>
                    <a:pt x="3" y="7"/>
                  </a:cubicBezTo>
                  <a:cubicBezTo>
                    <a:pt x="3" y="7"/>
                    <a:pt x="3" y="6"/>
                    <a:pt x="3" y="6"/>
                  </a:cubicBezTo>
                  <a:cubicBezTo>
                    <a:pt x="2" y="5"/>
                    <a:pt x="2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4" y="5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3"/>
                    <a:pt x="4" y="3"/>
                    <a:pt x="3" y="3"/>
                  </a:cubicBezTo>
                  <a:cubicBezTo>
                    <a:pt x="3" y="3"/>
                    <a:pt x="3" y="2"/>
                    <a:pt x="3" y="2"/>
                  </a:cubicBezTo>
                  <a:cubicBezTo>
                    <a:pt x="2" y="2"/>
                    <a:pt x="1" y="2"/>
                    <a:pt x="1" y="1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6"/>
                    <a:pt x="10" y="23"/>
                    <a:pt x="10" y="23"/>
                  </a:cubicBezTo>
                  <a:cubicBezTo>
                    <a:pt x="11" y="23"/>
                    <a:pt x="10" y="24"/>
                    <a:pt x="15" y="24"/>
                  </a:cubicBezTo>
                  <a:cubicBezTo>
                    <a:pt x="20" y="24"/>
                    <a:pt x="24" y="23"/>
                    <a:pt x="30" y="25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24"/>
                    <a:pt x="32" y="24"/>
                    <a:pt x="32" y="24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4" y="23"/>
                    <a:pt x="34" y="24"/>
                    <a:pt x="35" y="24"/>
                  </a:cubicBezTo>
                  <a:cubicBezTo>
                    <a:pt x="35" y="24"/>
                    <a:pt x="35" y="24"/>
                    <a:pt x="36" y="24"/>
                  </a:cubicBezTo>
                  <a:cubicBezTo>
                    <a:pt x="36" y="23"/>
                    <a:pt x="37" y="23"/>
                    <a:pt x="37" y="23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38" y="21"/>
                    <a:pt x="37" y="21"/>
                    <a:pt x="37" y="2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602" name="Freeform 606"/>
            <p:cNvSpPr>
              <a:spLocks/>
            </p:cNvSpPr>
            <p:nvPr/>
          </p:nvSpPr>
          <p:spPr bwMode="auto">
            <a:xfrm>
              <a:off x="2632076" y="6102351"/>
              <a:ext cx="25400" cy="14288"/>
            </a:xfrm>
            <a:custGeom>
              <a:avLst/>
              <a:gdLst>
                <a:gd name="T0" fmla="*/ 5 w 9"/>
                <a:gd name="T1" fmla="*/ 2 h 5"/>
                <a:gd name="T2" fmla="*/ 6 w 9"/>
                <a:gd name="T3" fmla="*/ 2 h 5"/>
                <a:gd name="T4" fmla="*/ 6 w 9"/>
                <a:gd name="T5" fmla="*/ 1 h 5"/>
                <a:gd name="T6" fmla="*/ 6 w 9"/>
                <a:gd name="T7" fmla="*/ 0 h 5"/>
                <a:gd name="T8" fmla="*/ 7 w 9"/>
                <a:gd name="T9" fmla="*/ 0 h 5"/>
                <a:gd name="T10" fmla="*/ 7 w 9"/>
                <a:gd name="T11" fmla="*/ 0 h 5"/>
                <a:gd name="T12" fmla="*/ 8 w 9"/>
                <a:gd name="T13" fmla="*/ 0 h 5"/>
                <a:gd name="T14" fmla="*/ 8 w 9"/>
                <a:gd name="T15" fmla="*/ 0 h 5"/>
                <a:gd name="T16" fmla="*/ 8 w 9"/>
                <a:gd name="T17" fmla="*/ 1 h 5"/>
                <a:gd name="T18" fmla="*/ 9 w 9"/>
                <a:gd name="T19" fmla="*/ 1 h 5"/>
                <a:gd name="T20" fmla="*/ 9 w 9"/>
                <a:gd name="T21" fmla="*/ 3 h 5"/>
                <a:gd name="T22" fmla="*/ 7 w 9"/>
                <a:gd name="T23" fmla="*/ 4 h 5"/>
                <a:gd name="T24" fmla="*/ 5 w 9"/>
                <a:gd name="T25" fmla="*/ 5 h 5"/>
                <a:gd name="T26" fmla="*/ 4 w 9"/>
                <a:gd name="T27" fmla="*/ 4 h 5"/>
                <a:gd name="T28" fmla="*/ 3 w 9"/>
                <a:gd name="T29" fmla="*/ 4 h 5"/>
                <a:gd name="T30" fmla="*/ 2 w 9"/>
                <a:gd name="T31" fmla="*/ 3 h 5"/>
                <a:gd name="T32" fmla="*/ 1 w 9"/>
                <a:gd name="T33" fmla="*/ 1 h 5"/>
                <a:gd name="T34" fmla="*/ 2 w 9"/>
                <a:gd name="T35" fmla="*/ 1 h 5"/>
                <a:gd name="T36" fmla="*/ 3 w 9"/>
                <a:gd name="T37" fmla="*/ 2 h 5"/>
                <a:gd name="T38" fmla="*/ 3 w 9"/>
                <a:gd name="T39" fmla="*/ 3 h 5"/>
                <a:gd name="T40" fmla="*/ 5 w 9"/>
                <a:gd name="T4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" h="5">
                  <a:moveTo>
                    <a:pt x="5" y="2"/>
                  </a:moveTo>
                  <a:cubicBezTo>
                    <a:pt x="5" y="2"/>
                    <a:pt x="5" y="2"/>
                    <a:pt x="6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9" y="1"/>
                    <a:pt x="9" y="1"/>
                  </a:cubicBezTo>
                  <a:cubicBezTo>
                    <a:pt x="9" y="2"/>
                    <a:pt x="9" y="3"/>
                    <a:pt x="9" y="3"/>
                  </a:cubicBezTo>
                  <a:cubicBezTo>
                    <a:pt x="9" y="4"/>
                    <a:pt x="8" y="4"/>
                    <a:pt x="7" y="4"/>
                  </a:cubicBezTo>
                  <a:cubicBezTo>
                    <a:pt x="6" y="4"/>
                    <a:pt x="6" y="5"/>
                    <a:pt x="5" y="5"/>
                  </a:cubicBezTo>
                  <a:cubicBezTo>
                    <a:pt x="5" y="5"/>
                    <a:pt x="5" y="5"/>
                    <a:pt x="4" y="4"/>
                  </a:cubicBezTo>
                  <a:cubicBezTo>
                    <a:pt x="4" y="4"/>
                    <a:pt x="4" y="4"/>
                    <a:pt x="3" y="4"/>
                  </a:cubicBezTo>
                  <a:cubicBezTo>
                    <a:pt x="3" y="4"/>
                    <a:pt x="2" y="3"/>
                    <a:pt x="2" y="3"/>
                  </a:cubicBezTo>
                  <a:cubicBezTo>
                    <a:pt x="2" y="2"/>
                    <a:pt x="0" y="2"/>
                    <a:pt x="1" y="1"/>
                  </a:cubicBezTo>
                  <a:cubicBezTo>
                    <a:pt x="1" y="0"/>
                    <a:pt x="1" y="0"/>
                    <a:pt x="2" y="1"/>
                  </a:cubicBezTo>
                  <a:cubicBezTo>
                    <a:pt x="2" y="1"/>
                    <a:pt x="2" y="1"/>
                    <a:pt x="3" y="2"/>
                  </a:cubicBezTo>
                  <a:cubicBezTo>
                    <a:pt x="3" y="2"/>
                    <a:pt x="2" y="2"/>
                    <a:pt x="3" y="3"/>
                  </a:cubicBezTo>
                  <a:cubicBezTo>
                    <a:pt x="4" y="3"/>
                    <a:pt x="4" y="2"/>
                    <a:pt x="5" y="2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603" name="Freeform 607"/>
            <p:cNvSpPr>
              <a:spLocks/>
            </p:cNvSpPr>
            <p:nvPr/>
          </p:nvSpPr>
          <p:spPr bwMode="auto">
            <a:xfrm>
              <a:off x="2640013" y="6084889"/>
              <a:ext cx="34925" cy="23813"/>
            </a:xfrm>
            <a:custGeom>
              <a:avLst/>
              <a:gdLst>
                <a:gd name="T0" fmla="*/ 6 w 12"/>
                <a:gd name="T1" fmla="*/ 7 h 8"/>
                <a:gd name="T2" fmla="*/ 7 w 12"/>
                <a:gd name="T3" fmla="*/ 8 h 8"/>
                <a:gd name="T4" fmla="*/ 7 w 12"/>
                <a:gd name="T5" fmla="*/ 8 h 8"/>
                <a:gd name="T6" fmla="*/ 8 w 12"/>
                <a:gd name="T7" fmla="*/ 8 h 8"/>
                <a:gd name="T8" fmla="*/ 9 w 12"/>
                <a:gd name="T9" fmla="*/ 7 h 8"/>
                <a:gd name="T10" fmla="*/ 9 w 12"/>
                <a:gd name="T11" fmla="*/ 6 h 8"/>
                <a:gd name="T12" fmla="*/ 9 w 12"/>
                <a:gd name="T13" fmla="*/ 5 h 8"/>
                <a:gd name="T14" fmla="*/ 11 w 12"/>
                <a:gd name="T15" fmla="*/ 3 h 8"/>
                <a:gd name="T16" fmla="*/ 11 w 12"/>
                <a:gd name="T17" fmla="*/ 2 h 8"/>
                <a:gd name="T18" fmla="*/ 10 w 12"/>
                <a:gd name="T19" fmla="*/ 1 h 8"/>
                <a:gd name="T20" fmla="*/ 7 w 12"/>
                <a:gd name="T21" fmla="*/ 2 h 8"/>
                <a:gd name="T22" fmla="*/ 6 w 12"/>
                <a:gd name="T23" fmla="*/ 1 h 8"/>
                <a:gd name="T24" fmla="*/ 5 w 12"/>
                <a:gd name="T25" fmla="*/ 0 h 8"/>
                <a:gd name="T26" fmla="*/ 4 w 12"/>
                <a:gd name="T27" fmla="*/ 1 h 8"/>
                <a:gd name="T28" fmla="*/ 4 w 12"/>
                <a:gd name="T29" fmla="*/ 2 h 8"/>
                <a:gd name="T30" fmla="*/ 3 w 12"/>
                <a:gd name="T31" fmla="*/ 2 h 8"/>
                <a:gd name="T32" fmla="*/ 3 w 12"/>
                <a:gd name="T33" fmla="*/ 2 h 8"/>
                <a:gd name="T34" fmla="*/ 2 w 12"/>
                <a:gd name="T35" fmla="*/ 2 h 8"/>
                <a:gd name="T36" fmla="*/ 2 w 12"/>
                <a:gd name="T37" fmla="*/ 2 h 8"/>
                <a:gd name="T38" fmla="*/ 1 w 12"/>
                <a:gd name="T39" fmla="*/ 1 h 8"/>
                <a:gd name="T40" fmla="*/ 0 w 12"/>
                <a:gd name="T41" fmla="*/ 1 h 8"/>
                <a:gd name="T42" fmla="*/ 1 w 12"/>
                <a:gd name="T43" fmla="*/ 3 h 8"/>
                <a:gd name="T44" fmla="*/ 1 w 12"/>
                <a:gd name="T45" fmla="*/ 3 h 8"/>
                <a:gd name="T46" fmla="*/ 3 w 12"/>
                <a:gd name="T47" fmla="*/ 4 h 8"/>
                <a:gd name="T48" fmla="*/ 2 w 12"/>
                <a:gd name="T49" fmla="*/ 4 h 8"/>
                <a:gd name="T50" fmla="*/ 2 w 12"/>
                <a:gd name="T51" fmla="*/ 4 h 8"/>
                <a:gd name="T52" fmla="*/ 3 w 12"/>
                <a:gd name="T53" fmla="*/ 5 h 8"/>
                <a:gd name="T54" fmla="*/ 5 w 12"/>
                <a:gd name="T55" fmla="*/ 6 h 8"/>
                <a:gd name="T56" fmla="*/ 6 w 12"/>
                <a:gd name="T5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" h="8">
                  <a:moveTo>
                    <a:pt x="6" y="7"/>
                  </a:moveTo>
                  <a:cubicBezTo>
                    <a:pt x="6" y="8"/>
                    <a:pt x="6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7"/>
                    <a:pt x="9" y="7"/>
                    <a:pt x="9" y="7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5"/>
                    <a:pt x="9" y="5"/>
                  </a:cubicBezTo>
                  <a:cubicBezTo>
                    <a:pt x="10" y="4"/>
                    <a:pt x="11" y="4"/>
                    <a:pt x="11" y="3"/>
                  </a:cubicBezTo>
                  <a:cubicBezTo>
                    <a:pt x="11" y="3"/>
                    <a:pt x="12" y="2"/>
                    <a:pt x="11" y="2"/>
                  </a:cubicBezTo>
                  <a:cubicBezTo>
                    <a:pt x="11" y="1"/>
                    <a:pt x="10" y="1"/>
                    <a:pt x="10" y="1"/>
                  </a:cubicBezTo>
                  <a:cubicBezTo>
                    <a:pt x="9" y="1"/>
                    <a:pt x="8" y="3"/>
                    <a:pt x="7" y="2"/>
                  </a:cubicBezTo>
                  <a:cubicBezTo>
                    <a:pt x="7" y="2"/>
                    <a:pt x="6" y="2"/>
                    <a:pt x="6" y="1"/>
                  </a:cubicBezTo>
                  <a:cubicBezTo>
                    <a:pt x="6" y="1"/>
                    <a:pt x="5" y="0"/>
                    <a:pt x="5" y="0"/>
                  </a:cubicBezTo>
                  <a:cubicBezTo>
                    <a:pt x="4" y="0"/>
                    <a:pt x="4" y="1"/>
                    <a:pt x="4" y="1"/>
                  </a:cubicBezTo>
                  <a:cubicBezTo>
                    <a:pt x="4" y="2"/>
                    <a:pt x="5" y="2"/>
                    <a:pt x="4" y="2"/>
                  </a:cubicBezTo>
                  <a:cubicBezTo>
                    <a:pt x="4" y="3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1" y="2"/>
                    <a:pt x="1" y="1"/>
                  </a:cubicBezTo>
                  <a:cubicBezTo>
                    <a:pt x="1" y="1"/>
                    <a:pt x="0" y="0"/>
                    <a:pt x="0" y="1"/>
                  </a:cubicBezTo>
                  <a:cubicBezTo>
                    <a:pt x="0" y="2"/>
                    <a:pt x="0" y="2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3" y="3"/>
                    <a:pt x="3" y="4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4" y="5"/>
                    <a:pt x="4" y="5"/>
                    <a:pt x="5" y="6"/>
                  </a:cubicBezTo>
                  <a:cubicBezTo>
                    <a:pt x="6" y="6"/>
                    <a:pt x="6" y="7"/>
                    <a:pt x="6" y="7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604" name="Freeform 608"/>
            <p:cNvSpPr>
              <a:spLocks/>
            </p:cNvSpPr>
            <p:nvPr/>
          </p:nvSpPr>
          <p:spPr bwMode="auto">
            <a:xfrm>
              <a:off x="2668588" y="6099176"/>
              <a:ext cx="26988" cy="20638"/>
            </a:xfrm>
            <a:custGeom>
              <a:avLst/>
              <a:gdLst>
                <a:gd name="T0" fmla="*/ 3 w 9"/>
                <a:gd name="T1" fmla="*/ 1 h 7"/>
                <a:gd name="T2" fmla="*/ 3 w 9"/>
                <a:gd name="T3" fmla="*/ 0 h 7"/>
                <a:gd name="T4" fmla="*/ 4 w 9"/>
                <a:gd name="T5" fmla="*/ 1 h 7"/>
                <a:gd name="T6" fmla="*/ 7 w 9"/>
                <a:gd name="T7" fmla="*/ 2 h 7"/>
                <a:gd name="T8" fmla="*/ 8 w 9"/>
                <a:gd name="T9" fmla="*/ 2 h 7"/>
                <a:gd name="T10" fmla="*/ 9 w 9"/>
                <a:gd name="T11" fmla="*/ 3 h 7"/>
                <a:gd name="T12" fmla="*/ 8 w 9"/>
                <a:gd name="T13" fmla="*/ 4 h 7"/>
                <a:gd name="T14" fmla="*/ 7 w 9"/>
                <a:gd name="T15" fmla="*/ 4 h 7"/>
                <a:gd name="T16" fmla="*/ 7 w 9"/>
                <a:gd name="T17" fmla="*/ 4 h 7"/>
                <a:gd name="T18" fmla="*/ 7 w 9"/>
                <a:gd name="T19" fmla="*/ 4 h 7"/>
                <a:gd name="T20" fmla="*/ 6 w 9"/>
                <a:gd name="T21" fmla="*/ 4 h 7"/>
                <a:gd name="T22" fmla="*/ 4 w 9"/>
                <a:gd name="T23" fmla="*/ 3 h 7"/>
                <a:gd name="T24" fmla="*/ 5 w 9"/>
                <a:gd name="T25" fmla="*/ 4 h 7"/>
                <a:gd name="T26" fmla="*/ 6 w 9"/>
                <a:gd name="T27" fmla="*/ 5 h 7"/>
                <a:gd name="T28" fmla="*/ 6 w 9"/>
                <a:gd name="T29" fmla="*/ 6 h 7"/>
                <a:gd name="T30" fmla="*/ 4 w 9"/>
                <a:gd name="T31" fmla="*/ 5 h 7"/>
                <a:gd name="T32" fmla="*/ 3 w 9"/>
                <a:gd name="T33" fmla="*/ 6 h 7"/>
                <a:gd name="T34" fmla="*/ 4 w 9"/>
                <a:gd name="T35" fmla="*/ 6 h 7"/>
                <a:gd name="T36" fmla="*/ 3 w 9"/>
                <a:gd name="T37" fmla="*/ 7 h 7"/>
                <a:gd name="T38" fmla="*/ 3 w 9"/>
                <a:gd name="T39" fmla="*/ 6 h 7"/>
                <a:gd name="T40" fmla="*/ 2 w 9"/>
                <a:gd name="T41" fmla="*/ 6 h 7"/>
                <a:gd name="T42" fmla="*/ 1 w 9"/>
                <a:gd name="T43" fmla="*/ 5 h 7"/>
                <a:gd name="T44" fmla="*/ 1 w 9"/>
                <a:gd name="T45" fmla="*/ 3 h 7"/>
                <a:gd name="T46" fmla="*/ 2 w 9"/>
                <a:gd name="T47" fmla="*/ 1 h 7"/>
                <a:gd name="T48" fmla="*/ 2 w 9"/>
                <a:gd name="T49" fmla="*/ 1 h 7"/>
                <a:gd name="T50" fmla="*/ 3 w 9"/>
                <a:gd name="T5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" h="7">
                  <a:moveTo>
                    <a:pt x="3" y="1"/>
                  </a:moveTo>
                  <a:cubicBezTo>
                    <a:pt x="3" y="1"/>
                    <a:pt x="3" y="0"/>
                    <a:pt x="3" y="0"/>
                  </a:cubicBezTo>
                  <a:cubicBezTo>
                    <a:pt x="4" y="0"/>
                    <a:pt x="4" y="1"/>
                    <a:pt x="4" y="1"/>
                  </a:cubicBezTo>
                  <a:cubicBezTo>
                    <a:pt x="5" y="2"/>
                    <a:pt x="6" y="2"/>
                    <a:pt x="7" y="2"/>
                  </a:cubicBezTo>
                  <a:cubicBezTo>
                    <a:pt x="7" y="2"/>
                    <a:pt x="8" y="2"/>
                    <a:pt x="8" y="2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4"/>
                    <a:pt x="8" y="4"/>
                  </a:cubicBezTo>
                  <a:cubicBezTo>
                    <a:pt x="8" y="4"/>
                    <a:pt x="8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3"/>
                    <a:pt x="5" y="3"/>
                    <a:pt x="4" y="3"/>
                  </a:cubicBezTo>
                  <a:cubicBezTo>
                    <a:pt x="4" y="4"/>
                    <a:pt x="5" y="4"/>
                    <a:pt x="5" y="4"/>
                  </a:cubicBezTo>
                  <a:cubicBezTo>
                    <a:pt x="6" y="4"/>
                    <a:pt x="6" y="4"/>
                    <a:pt x="6" y="5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5" y="6"/>
                    <a:pt x="4" y="5"/>
                    <a:pt x="4" y="5"/>
                  </a:cubicBezTo>
                  <a:cubicBezTo>
                    <a:pt x="3" y="4"/>
                    <a:pt x="3" y="5"/>
                    <a:pt x="3" y="6"/>
                  </a:cubicBezTo>
                  <a:cubicBezTo>
                    <a:pt x="3" y="6"/>
                    <a:pt x="4" y="6"/>
                    <a:pt x="4" y="6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3" y="7"/>
                    <a:pt x="3" y="7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1" y="5"/>
                    <a:pt x="1" y="5"/>
                  </a:cubicBezTo>
                  <a:cubicBezTo>
                    <a:pt x="1" y="4"/>
                    <a:pt x="0" y="3"/>
                    <a:pt x="1" y="3"/>
                  </a:cubicBezTo>
                  <a:cubicBezTo>
                    <a:pt x="1" y="2"/>
                    <a:pt x="1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3" y="1"/>
                    <a:pt x="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605" name="Freeform 609"/>
            <p:cNvSpPr>
              <a:spLocks/>
            </p:cNvSpPr>
            <p:nvPr/>
          </p:nvSpPr>
          <p:spPr bwMode="auto">
            <a:xfrm>
              <a:off x="2678113" y="6088064"/>
              <a:ext cx="25400" cy="17463"/>
            </a:xfrm>
            <a:custGeom>
              <a:avLst/>
              <a:gdLst>
                <a:gd name="T0" fmla="*/ 2 w 9"/>
                <a:gd name="T1" fmla="*/ 5 h 6"/>
                <a:gd name="T2" fmla="*/ 1 w 9"/>
                <a:gd name="T3" fmla="*/ 4 h 6"/>
                <a:gd name="T4" fmla="*/ 0 w 9"/>
                <a:gd name="T5" fmla="*/ 2 h 6"/>
                <a:gd name="T6" fmla="*/ 0 w 9"/>
                <a:gd name="T7" fmla="*/ 1 h 6"/>
                <a:gd name="T8" fmla="*/ 0 w 9"/>
                <a:gd name="T9" fmla="*/ 0 h 6"/>
                <a:gd name="T10" fmla="*/ 1 w 9"/>
                <a:gd name="T11" fmla="*/ 0 h 6"/>
                <a:gd name="T12" fmla="*/ 1 w 9"/>
                <a:gd name="T13" fmla="*/ 0 h 6"/>
                <a:gd name="T14" fmla="*/ 2 w 9"/>
                <a:gd name="T15" fmla="*/ 0 h 6"/>
                <a:gd name="T16" fmla="*/ 3 w 9"/>
                <a:gd name="T17" fmla="*/ 1 h 6"/>
                <a:gd name="T18" fmla="*/ 4 w 9"/>
                <a:gd name="T19" fmla="*/ 1 h 6"/>
                <a:gd name="T20" fmla="*/ 6 w 9"/>
                <a:gd name="T21" fmla="*/ 1 h 6"/>
                <a:gd name="T22" fmla="*/ 6 w 9"/>
                <a:gd name="T23" fmla="*/ 1 h 6"/>
                <a:gd name="T24" fmla="*/ 6 w 9"/>
                <a:gd name="T25" fmla="*/ 2 h 6"/>
                <a:gd name="T26" fmla="*/ 7 w 9"/>
                <a:gd name="T27" fmla="*/ 3 h 6"/>
                <a:gd name="T28" fmla="*/ 8 w 9"/>
                <a:gd name="T29" fmla="*/ 3 h 6"/>
                <a:gd name="T30" fmla="*/ 8 w 9"/>
                <a:gd name="T31" fmla="*/ 4 h 6"/>
                <a:gd name="T32" fmla="*/ 9 w 9"/>
                <a:gd name="T33" fmla="*/ 4 h 6"/>
                <a:gd name="T34" fmla="*/ 8 w 9"/>
                <a:gd name="T35" fmla="*/ 5 h 6"/>
                <a:gd name="T36" fmla="*/ 6 w 9"/>
                <a:gd name="T37" fmla="*/ 6 h 6"/>
                <a:gd name="T38" fmla="*/ 5 w 9"/>
                <a:gd name="T39" fmla="*/ 6 h 6"/>
                <a:gd name="T40" fmla="*/ 4 w 9"/>
                <a:gd name="T41" fmla="*/ 5 h 6"/>
                <a:gd name="T42" fmla="*/ 2 w 9"/>
                <a:gd name="T4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" h="6">
                  <a:moveTo>
                    <a:pt x="2" y="5"/>
                  </a:moveTo>
                  <a:cubicBezTo>
                    <a:pt x="2" y="5"/>
                    <a:pt x="1" y="4"/>
                    <a:pt x="1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1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3" y="1"/>
                    <a:pt x="3" y="1"/>
                  </a:cubicBezTo>
                  <a:cubicBezTo>
                    <a:pt x="3" y="1"/>
                    <a:pt x="4" y="1"/>
                    <a:pt x="4" y="1"/>
                  </a:cubicBezTo>
                  <a:cubicBezTo>
                    <a:pt x="5" y="1"/>
                    <a:pt x="5" y="0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2"/>
                    <a:pt x="6" y="2"/>
                  </a:cubicBezTo>
                  <a:cubicBezTo>
                    <a:pt x="7" y="2"/>
                    <a:pt x="7" y="2"/>
                    <a:pt x="7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4"/>
                  </a:cubicBezTo>
                  <a:cubicBezTo>
                    <a:pt x="8" y="4"/>
                    <a:pt x="9" y="4"/>
                    <a:pt x="9" y="4"/>
                  </a:cubicBezTo>
                  <a:cubicBezTo>
                    <a:pt x="9" y="5"/>
                    <a:pt x="8" y="5"/>
                    <a:pt x="8" y="5"/>
                  </a:cubicBezTo>
                  <a:cubicBezTo>
                    <a:pt x="7" y="6"/>
                    <a:pt x="7" y="6"/>
                    <a:pt x="6" y="6"/>
                  </a:cubicBezTo>
                  <a:cubicBezTo>
                    <a:pt x="6" y="6"/>
                    <a:pt x="5" y="6"/>
                    <a:pt x="5" y="6"/>
                  </a:cubicBezTo>
                  <a:cubicBezTo>
                    <a:pt x="5" y="6"/>
                    <a:pt x="4" y="5"/>
                    <a:pt x="4" y="5"/>
                  </a:cubicBezTo>
                  <a:lnTo>
                    <a:pt x="2" y="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606" name="Freeform 610"/>
            <p:cNvSpPr>
              <a:spLocks/>
            </p:cNvSpPr>
            <p:nvPr/>
          </p:nvSpPr>
          <p:spPr bwMode="auto">
            <a:xfrm>
              <a:off x="2698751" y="6088064"/>
              <a:ext cx="7938" cy="7938"/>
            </a:xfrm>
            <a:custGeom>
              <a:avLst/>
              <a:gdLst>
                <a:gd name="T0" fmla="*/ 1 w 3"/>
                <a:gd name="T1" fmla="*/ 1 h 3"/>
                <a:gd name="T2" fmla="*/ 2 w 3"/>
                <a:gd name="T3" fmla="*/ 1 h 3"/>
                <a:gd name="T4" fmla="*/ 2 w 3"/>
                <a:gd name="T5" fmla="*/ 0 h 3"/>
                <a:gd name="T6" fmla="*/ 3 w 3"/>
                <a:gd name="T7" fmla="*/ 2 h 3"/>
                <a:gd name="T8" fmla="*/ 2 w 3"/>
                <a:gd name="T9" fmla="*/ 3 h 3"/>
                <a:gd name="T10" fmla="*/ 0 w 3"/>
                <a:gd name="T11" fmla="*/ 2 h 3"/>
                <a:gd name="T12" fmla="*/ 0 w 3"/>
                <a:gd name="T13" fmla="*/ 1 h 3"/>
                <a:gd name="T14" fmla="*/ 1 w 3"/>
                <a:gd name="T1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3">
                  <a:moveTo>
                    <a:pt x="1" y="1"/>
                  </a:moveTo>
                  <a:cubicBezTo>
                    <a:pt x="1" y="1"/>
                    <a:pt x="2" y="1"/>
                    <a:pt x="2" y="1"/>
                  </a:cubicBezTo>
                  <a:cubicBezTo>
                    <a:pt x="2" y="1"/>
                    <a:pt x="2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1" y="3"/>
                    <a:pt x="1" y="2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607" name="Freeform 611"/>
            <p:cNvSpPr>
              <a:spLocks/>
            </p:cNvSpPr>
            <p:nvPr/>
          </p:nvSpPr>
          <p:spPr bwMode="auto">
            <a:xfrm>
              <a:off x="2703513" y="6096001"/>
              <a:ext cx="9525" cy="6350"/>
            </a:xfrm>
            <a:custGeom>
              <a:avLst/>
              <a:gdLst>
                <a:gd name="T0" fmla="*/ 0 w 3"/>
                <a:gd name="T1" fmla="*/ 1 h 2"/>
                <a:gd name="T2" fmla="*/ 1 w 3"/>
                <a:gd name="T3" fmla="*/ 0 h 2"/>
                <a:gd name="T4" fmla="*/ 2 w 3"/>
                <a:gd name="T5" fmla="*/ 1 h 2"/>
                <a:gd name="T6" fmla="*/ 2 w 3"/>
                <a:gd name="T7" fmla="*/ 1 h 2"/>
                <a:gd name="T8" fmla="*/ 1 w 3"/>
                <a:gd name="T9" fmla="*/ 1 h 2"/>
                <a:gd name="T10" fmla="*/ 1 w 3"/>
                <a:gd name="T11" fmla="*/ 2 h 2"/>
                <a:gd name="T12" fmla="*/ 0 w 3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0" y="1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3" y="1"/>
                    <a:pt x="2" y="1"/>
                  </a:cubicBezTo>
                  <a:cubicBezTo>
                    <a:pt x="2" y="1"/>
                    <a:pt x="2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608" name="Freeform 612"/>
            <p:cNvSpPr>
              <a:spLocks/>
            </p:cNvSpPr>
            <p:nvPr/>
          </p:nvSpPr>
          <p:spPr bwMode="auto">
            <a:xfrm>
              <a:off x="3214688" y="6172201"/>
              <a:ext cx="63500" cy="28575"/>
            </a:xfrm>
            <a:custGeom>
              <a:avLst/>
              <a:gdLst>
                <a:gd name="T0" fmla="*/ 17 w 22"/>
                <a:gd name="T1" fmla="*/ 8 h 10"/>
                <a:gd name="T2" fmla="*/ 17 w 22"/>
                <a:gd name="T3" fmla="*/ 8 h 10"/>
                <a:gd name="T4" fmla="*/ 16 w 22"/>
                <a:gd name="T5" fmla="*/ 6 h 10"/>
                <a:gd name="T6" fmla="*/ 14 w 22"/>
                <a:gd name="T7" fmla="*/ 5 h 10"/>
                <a:gd name="T8" fmla="*/ 13 w 22"/>
                <a:gd name="T9" fmla="*/ 5 h 10"/>
                <a:gd name="T10" fmla="*/ 12 w 22"/>
                <a:gd name="T11" fmla="*/ 5 h 10"/>
                <a:gd name="T12" fmla="*/ 12 w 22"/>
                <a:gd name="T13" fmla="*/ 5 h 10"/>
                <a:gd name="T14" fmla="*/ 11 w 22"/>
                <a:gd name="T15" fmla="*/ 5 h 10"/>
                <a:gd name="T16" fmla="*/ 10 w 22"/>
                <a:gd name="T17" fmla="*/ 4 h 10"/>
                <a:gd name="T18" fmla="*/ 8 w 22"/>
                <a:gd name="T19" fmla="*/ 4 h 10"/>
                <a:gd name="T20" fmla="*/ 7 w 22"/>
                <a:gd name="T21" fmla="*/ 3 h 10"/>
                <a:gd name="T22" fmla="*/ 7 w 22"/>
                <a:gd name="T23" fmla="*/ 3 h 10"/>
                <a:gd name="T24" fmla="*/ 6 w 22"/>
                <a:gd name="T25" fmla="*/ 2 h 10"/>
                <a:gd name="T26" fmla="*/ 5 w 22"/>
                <a:gd name="T27" fmla="*/ 2 h 10"/>
                <a:gd name="T28" fmla="*/ 4 w 22"/>
                <a:gd name="T29" fmla="*/ 2 h 10"/>
                <a:gd name="T30" fmla="*/ 4 w 22"/>
                <a:gd name="T31" fmla="*/ 2 h 10"/>
                <a:gd name="T32" fmla="*/ 3 w 22"/>
                <a:gd name="T33" fmla="*/ 1 h 10"/>
                <a:gd name="T34" fmla="*/ 1 w 22"/>
                <a:gd name="T35" fmla="*/ 1 h 10"/>
                <a:gd name="T36" fmla="*/ 1 w 22"/>
                <a:gd name="T37" fmla="*/ 0 h 10"/>
                <a:gd name="T38" fmla="*/ 2 w 22"/>
                <a:gd name="T39" fmla="*/ 0 h 10"/>
                <a:gd name="T40" fmla="*/ 3 w 22"/>
                <a:gd name="T41" fmla="*/ 1 h 10"/>
                <a:gd name="T42" fmla="*/ 5 w 22"/>
                <a:gd name="T43" fmla="*/ 1 h 10"/>
                <a:gd name="T44" fmla="*/ 6 w 22"/>
                <a:gd name="T45" fmla="*/ 1 h 10"/>
                <a:gd name="T46" fmla="*/ 8 w 22"/>
                <a:gd name="T47" fmla="*/ 1 h 10"/>
                <a:gd name="T48" fmla="*/ 9 w 22"/>
                <a:gd name="T49" fmla="*/ 2 h 10"/>
                <a:gd name="T50" fmla="*/ 13 w 22"/>
                <a:gd name="T51" fmla="*/ 2 h 10"/>
                <a:gd name="T52" fmla="*/ 14 w 22"/>
                <a:gd name="T53" fmla="*/ 3 h 10"/>
                <a:gd name="T54" fmla="*/ 15 w 22"/>
                <a:gd name="T55" fmla="*/ 4 h 10"/>
                <a:gd name="T56" fmla="*/ 17 w 22"/>
                <a:gd name="T57" fmla="*/ 4 h 10"/>
                <a:gd name="T58" fmla="*/ 18 w 22"/>
                <a:gd name="T59" fmla="*/ 6 h 10"/>
                <a:gd name="T60" fmla="*/ 20 w 22"/>
                <a:gd name="T61" fmla="*/ 7 h 10"/>
                <a:gd name="T62" fmla="*/ 21 w 22"/>
                <a:gd name="T63" fmla="*/ 8 h 10"/>
                <a:gd name="T64" fmla="*/ 22 w 22"/>
                <a:gd name="T65" fmla="*/ 9 h 10"/>
                <a:gd name="T66" fmla="*/ 21 w 22"/>
                <a:gd name="T67" fmla="*/ 9 h 10"/>
                <a:gd name="T68" fmla="*/ 21 w 22"/>
                <a:gd name="T69" fmla="*/ 9 h 10"/>
                <a:gd name="T70" fmla="*/ 20 w 22"/>
                <a:gd name="T71" fmla="*/ 10 h 10"/>
                <a:gd name="T72" fmla="*/ 19 w 22"/>
                <a:gd name="T73" fmla="*/ 9 h 10"/>
                <a:gd name="T74" fmla="*/ 18 w 22"/>
                <a:gd name="T75" fmla="*/ 9 h 10"/>
                <a:gd name="T76" fmla="*/ 18 w 22"/>
                <a:gd name="T77" fmla="*/ 9 h 10"/>
                <a:gd name="T78" fmla="*/ 17 w 22"/>
                <a:gd name="T7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2" h="10">
                  <a:moveTo>
                    <a:pt x="17" y="8"/>
                  </a:moveTo>
                  <a:cubicBezTo>
                    <a:pt x="17" y="8"/>
                    <a:pt x="17" y="8"/>
                    <a:pt x="17" y="8"/>
                  </a:cubicBezTo>
                  <a:cubicBezTo>
                    <a:pt x="16" y="7"/>
                    <a:pt x="16" y="7"/>
                    <a:pt x="16" y="6"/>
                  </a:cubicBezTo>
                  <a:cubicBezTo>
                    <a:pt x="15" y="6"/>
                    <a:pt x="14" y="6"/>
                    <a:pt x="14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4"/>
                    <a:pt x="10" y="4"/>
                    <a:pt x="10" y="4"/>
                  </a:cubicBezTo>
                  <a:cubicBezTo>
                    <a:pt x="9" y="4"/>
                    <a:pt x="8" y="4"/>
                    <a:pt x="8" y="4"/>
                  </a:cubicBezTo>
                  <a:cubicBezTo>
                    <a:pt x="8" y="4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3"/>
                    <a:pt x="6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1" y="1"/>
                    <a:pt x="0" y="1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3" y="1"/>
                    <a:pt x="3" y="1"/>
                  </a:cubicBezTo>
                  <a:cubicBezTo>
                    <a:pt x="4" y="1"/>
                    <a:pt x="4" y="1"/>
                    <a:pt x="5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1"/>
                    <a:pt x="7" y="1"/>
                    <a:pt x="8" y="1"/>
                  </a:cubicBezTo>
                  <a:cubicBezTo>
                    <a:pt x="8" y="1"/>
                    <a:pt x="9" y="1"/>
                    <a:pt x="9" y="2"/>
                  </a:cubicBezTo>
                  <a:cubicBezTo>
                    <a:pt x="10" y="2"/>
                    <a:pt x="12" y="2"/>
                    <a:pt x="13" y="2"/>
                  </a:cubicBezTo>
                  <a:cubicBezTo>
                    <a:pt x="13" y="2"/>
                    <a:pt x="13" y="3"/>
                    <a:pt x="14" y="3"/>
                  </a:cubicBezTo>
                  <a:cubicBezTo>
                    <a:pt x="14" y="3"/>
                    <a:pt x="14" y="3"/>
                    <a:pt x="15" y="4"/>
                  </a:cubicBezTo>
                  <a:cubicBezTo>
                    <a:pt x="15" y="4"/>
                    <a:pt x="16" y="4"/>
                    <a:pt x="17" y="4"/>
                  </a:cubicBezTo>
                  <a:cubicBezTo>
                    <a:pt x="17" y="5"/>
                    <a:pt x="17" y="6"/>
                    <a:pt x="18" y="6"/>
                  </a:cubicBezTo>
                  <a:cubicBezTo>
                    <a:pt x="19" y="6"/>
                    <a:pt x="20" y="7"/>
                    <a:pt x="20" y="7"/>
                  </a:cubicBezTo>
                  <a:cubicBezTo>
                    <a:pt x="21" y="7"/>
                    <a:pt x="21" y="8"/>
                    <a:pt x="21" y="8"/>
                  </a:cubicBezTo>
                  <a:cubicBezTo>
                    <a:pt x="22" y="8"/>
                    <a:pt x="22" y="9"/>
                    <a:pt x="22" y="9"/>
                  </a:cubicBezTo>
                  <a:cubicBezTo>
                    <a:pt x="22" y="9"/>
                    <a:pt x="21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10"/>
                    <a:pt x="20" y="10"/>
                    <a:pt x="20" y="10"/>
                  </a:cubicBezTo>
                  <a:cubicBezTo>
                    <a:pt x="20" y="10"/>
                    <a:pt x="19" y="10"/>
                    <a:pt x="19" y="9"/>
                  </a:cubicBezTo>
                  <a:cubicBezTo>
                    <a:pt x="19" y="9"/>
                    <a:pt x="19" y="9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lnTo>
                    <a:pt x="17" y="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609" name="Freeform 613"/>
            <p:cNvSpPr>
              <a:spLocks/>
            </p:cNvSpPr>
            <p:nvPr/>
          </p:nvSpPr>
          <p:spPr bwMode="auto">
            <a:xfrm>
              <a:off x="2171701" y="5143501"/>
              <a:ext cx="436563" cy="979488"/>
            </a:xfrm>
            <a:custGeom>
              <a:avLst/>
              <a:gdLst>
                <a:gd name="T0" fmla="*/ 120 w 150"/>
                <a:gd name="T1" fmla="*/ 122 h 336"/>
                <a:gd name="T2" fmla="*/ 117 w 150"/>
                <a:gd name="T3" fmla="*/ 103 h 336"/>
                <a:gd name="T4" fmla="*/ 119 w 150"/>
                <a:gd name="T5" fmla="*/ 93 h 336"/>
                <a:gd name="T6" fmla="*/ 128 w 150"/>
                <a:gd name="T7" fmla="*/ 78 h 336"/>
                <a:gd name="T8" fmla="*/ 141 w 150"/>
                <a:gd name="T9" fmla="*/ 64 h 336"/>
                <a:gd name="T10" fmla="*/ 149 w 150"/>
                <a:gd name="T11" fmla="*/ 50 h 336"/>
                <a:gd name="T12" fmla="*/ 142 w 150"/>
                <a:gd name="T13" fmla="*/ 43 h 336"/>
                <a:gd name="T14" fmla="*/ 135 w 150"/>
                <a:gd name="T15" fmla="*/ 59 h 336"/>
                <a:gd name="T16" fmla="*/ 127 w 150"/>
                <a:gd name="T17" fmla="*/ 64 h 336"/>
                <a:gd name="T18" fmla="*/ 118 w 150"/>
                <a:gd name="T19" fmla="*/ 64 h 336"/>
                <a:gd name="T20" fmla="*/ 106 w 150"/>
                <a:gd name="T21" fmla="*/ 51 h 336"/>
                <a:gd name="T22" fmla="*/ 101 w 150"/>
                <a:gd name="T23" fmla="*/ 34 h 336"/>
                <a:gd name="T24" fmla="*/ 74 w 150"/>
                <a:gd name="T25" fmla="*/ 22 h 336"/>
                <a:gd name="T26" fmla="*/ 58 w 150"/>
                <a:gd name="T27" fmla="*/ 4 h 336"/>
                <a:gd name="T28" fmla="*/ 44 w 150"/>
                <a:gd name="T29" fmla="*/ 13 h 336"/>
                <a:gd name="T30" fmla="*/ 19 w 150"/>
                <a:gd name="T31" fmla="*/ 6 h 336"/>
                <a:gd name="T32" fmla="*/ 11 w 150"/>
                <a:gd name="T33" fmla="*/ 29 h 336"/>
                <a:gd name="T34" fmla="*/ 9 w 150"/>
                <a:gd name="T35" fmla="*/ 46 h 336"/>
                <a:gd name="T36" fmla="*/ 6 w 150"/>
                <a:gd name="T37" fmla="*/ 63 h 336"/>
                <a:gd name="T38" fmla="*/ 0 w 150"/>
                <a:gd name="T39" fmla="*/ 79 h 336"/>
                <a:gd name="T40" fmla="*/ 5 w 150"/>
                <a:gd name="T41" fmla="*/ 95 h 336"/>
                <a:gd name="T42" fmla="*/ 1 w 150"/>
                <a:gd name="T43" fmla="*/ 102 h 336"/>
                <a:gd name="T44" fmla="*/ 2 w 150"/>
                <a:gd name="T45" fmla="*/ 114 h 336"/>
                <a:gd name="T46" fmla="*/ 11 w 150"/>
                <a:gd name="T47" fmla="*/ 128 h 336"/>
                <a:gd name="T48" fmla="*/ 14 w 150"/>
                <a:gd name="T49" fmla="*/ 149 h 336"/>
                <a:gd name="T50" fmla="*/ 11 w 150"/>
                <a:gd name="T51" fmla="*/ 171 h 336"/>
                <a:gd name="T52" fmla="*/ 15 w 150"/>
                <a:gd name="T53" fmla="*/ 188 h 336"/>
                <a:gd name="T54" fmla="*/ 19 w 150"/>
                <a:gd name="T55" fmla="*/ 210 h 336"/>
                <a:gd name="T56" fmla="*/ 26 w 150"/>
                <a:gd name="T57" fmla="*/ 232 h 336"/>
                <a:gd name="T58" fmla="*/ 40 w 150"/>
                <a:gd name="T59" fmla="*/ 250 h 336"/>
                <a:gd name="T60" fmla="*/ 35 w 150"/>
                <a:gd name="T61" fmla="*/ 255 h 336"/>
                <a:gd name="T62" fmla="*/ 42 w 150"/>
                <a:gd name="T63" fmla="*/ 267 h 336"/>
                <a:gd name="T64" fmla="*/ 43 w 150"/>
                <a:gd name="T65" fmla="*/ 281 h 336"/>
                <a:gd name="T66" fmla="*/ 45 w 150"/>
                <a:gd name="T67" fmla="*/ 297 h 336"/>
                <a:gd name="T68" fmla="*/ 51 w 150"/>
                <a:gd name="T69" fmla="*/ 318 h 336"/>
                <a:gd name="T70" fmla="*/ 65 w 150"/>
                <a:gd name="T71" fmla="*/ 324 h 336"/>
                <a:gd name="T72" fmla="*/ 79 w 150"/>
                <a:gd name="T73" fmla="*/ 332 h 336"/>
                <a:gd name="T74" fmla="*/ 94 w 150"/>
                <a:gd name="T75" fmla="*/ 333 h 336"/>
                <a:gd name="T76" fmla="*/ 98 w 150"/>
                <a:gd name="T77" fmla="*/ 334 h 336"/>
                <a:gd name="T78" fmla="*/ 94 w 150"/>
                <a:gd name="T79" fmla="*/ 328 h 336"/>
                <a:gd name="T80" fmla="*/ 90 w 150"/>
                <a:gd name="T81" fmla="*/ 327 h 336"/>
                <a:gd name="T82" fmla="*/ 87 w 150"/>
                <a:gd name="T83" fmla="*/ 320 h 336"/>
                <a:gd name="T84" fmla="*/ 84 w 150"/>
                <a:gd name="T85" fmla="*/ 310 h 336"/>
                <a:gd name="T86" fmla="*/ 93 w 150"/>
                <a:gd name="T87" fmla="*/ 310 h 336"/>
                <a:gd name="T88" fmla="*/ 97 w 150"/>
                <a:gd name="T89" fmla="*/ 293 h 336"/>
                <a:gd name="T90" fmla="*/ 101 w 150"/>
                <a:gd name="T91" fmla="*/ 284 h 336"/>
                <a:gd name="T92" fmla="*/ 79 w 150"/>
                <a:gd name="T93" fmla="*/ 269 h 336"/>
                <a:gd name="T94" fmla="*/ 86 w 150"/>
                <a:gd name="T95" fmla="*/ 256 h 336"/>
                <a:gd name="T96" fmla="*/ 91 w 150"/>
                <a:gd name="T97" fmla="*/ 248 h 336"/>
                <a:gd name="T98" fmla="*/ 95 w 150"/>
                <a:gd name="T99" fmla="*/ 235 h 336"/>
                <a:gd name="T100" fmla="*/ 91 w 150"/>
                <a:gd name="T101" fmla="*/ 229 h 336"/>
                <a:gd name="T102" fmla="*/ 81 w 150"/>
                <a:gd name="T103" fmla="*/ 215 h 336"/>
                <a:gd name="T104" fmla="*/ 105 w 150"/>
                <a:gd name="T105" fmla="*/ 212 h 336"/>
                <a:gd name="T106" fmla="*/ 103 w 150"/>
                <a:gd name="T107" fmla="*/ 198 h 336"/>
                <a:gd name="T108" fmla="*/ 135 w 150"/>
                <a:gd name="T109" fmla="*/ 184 h 336"/>
                <a:gd name="T110" fmla="*/ 141 w 150"/>
                <a:gd name="T111" fmla="*/ 161 h 336"/>
                <a:gd name="T112" fmla="*/ 120 w 150"/>
                <a:gd name="T113" fmla="*/ 14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0" h="336">
                  <a:moveTo>
                    <a:pt x="119" y="133"/>
                  </a:moveTo>
                  <a:cubicBezTo>
                    <a:pt x="119" y="132"/>
                    <a:pt x="118" y="131"/>
                    <a:pt x="118" y="129"/>
                  </a:cubicBezTo>
                  <a:cubicBezTo>
                    <a:pt x="117" y="128"/>
                    <a:pt x="118" y="127"/>
                    <a:pt x="118" y="126"/>
                  </a:cubicBezTo>
                  <a:cubicBezTo>
                    <a:pt x="118" y="126"/>
                    <a:pt x="118" y="125"/>
                    <a:pt x="119" y="125"/>
                  </a:cubicBezTo>
                  <a:cubicBezTo>
                    <a:pt x="119" y="125"/>
                    <a:pt x="119" y="125"/>
                    <a:pt x="120" y="124"/>
                  </a:cubicBezTo>
                  <a:cubicBezTo>
                    <a:pt x="120" y="124"/>
                    <a:pt x="120" y="123"/>
                    <a:pt x="120" y="122"/>
                  </a:cubicBezTo>
                  <a:cubicBezTo>
                    <a:pt x="119" y="121"/>
                    <a:pt x="119" y="121"/>
                    <a:pt x="119" y="120"/>
                  </a:cubicBezTo>
                  <a:cubicBezTo>
                    <a:pt x="119" y="119"/>
                    <a:pt x="119" y="118"/>
                    <a:pt x="119" y="117"/>
                  </a:cubicBezTo>
                  <a:cubicBezTo>
                    <a:pt x="119" y="115"/>
                    <a:pt x="118" y="115"/>
                    <a:pt x="118" y="113"/>
                  </a:cubicBezTo>
                  <a:cubicBezTo>
                    <a:pt x="118" y="112"/>
                    <a:pt x="118" y="111"/>
                    <a:pt x="118" y="110"/>
                  </a:cubicBezTo>
                  <a:cubicBezTo>
                    <a:pt x="118" y="109"/>
                    <a:pt x="118" y="108"/>
                    <a:pt x="118" y="106"/>
                  </a:cubicBezTo>
                  <a:cubicBezTo>
                    <a:pt x="117" y="105"/>
                    <a:pt x="116" y="105"/>
                    <a:pt x="117" y="103"/>
                  </a:cubicBezTo>
                  <a:cubicBezTo>
                    <a:pt x="117" y="102"/>
                    <a:pt x="118" y="101"/>
                    <a:pt x="118" y="100"/>
                  </a:cubicBezTo>
                  <a:cubicBezTo>
                    <a:pt x="118" y="99"/>
                    <a:pt x="118" y="99"/>
                    <a:pt x="118" y="98"/>
                  </a:cubicBezTo>
                  <a:cubicBezTo>
                    <a:pt x="117" y="98"/>
                    <a:pt x="118" y="98"/>
                    <a:pt x="117" y="97"/>
                  </a:cubicBezTo>
                  <a:cubicBezTo>
                    <a:pt x="117" y="97"/>
                    <a:pt x="117" y="97"/>
                    <a:pt x="116" y="97"/>
                  </a:cubicBezTo>
                  <a:cubicBezTo>
                    <a:pt x="116" y="96"/>
                    <a:pt x="117" y="95"/>
                    <a:pt x="117" y="95"/>
                  </a:cubicBezTo>
                  <a:cubicBezTo>
                    <a:pt x="117" y="94"/>
                    <a:pt x="118" y="94"/>
                    <a:pt x="119" y="93"/>
                  </a:cubicBezTo>
                  <a:cubicBezTo>
                    <a:pt x="120" y="92"/>
                    <a:pt x="121" y="91"/>
                    <a:pt x="121" y="90"/>
                  </a:cubicBezTo>
                  <a:cubicBezTo>
                    <a:pt x="122" y="89"/>
                    <a:pt x="122" y="89"/>
                    <a:pt x="122" y="88"/>
                  </a:cubicBezTo>
                  <a:cubicBezTo>
                    <a:pt x="122" y="88"/>
                    <a:pt x="123" y="87"/>
                    <a:pt x="123" y="87"/>
                  </a:cubicBezTo>
                  <a:cubicBezTo>
                    <a:pt x="124" y="86"/>
                    <a:pt x="124" y="85"/>
                    <a:pt x="125" y="84"/>
                  </a:cubicBezTo>
                  <a:cubicBezTo>
                    <a:pt x="126" y="82"/>
                    <a:pt x="127" y="81"/>
                    <a:pt x="128" y="80"/>
                  </a:cubicBezTo>
                  <a:cubicBezTo>
                    <a:pt x="128" y="79"/>
                    <a:pt x="128" y="78"/>
                    <a:pt x="128" y="78"/>
                  </a:cubicBezTo>
                  <a:cubicBezTo>
                    <a:pt x="129" y="77"/>
                    <a:pt x="128" y="77"/>
                    <a:pt x="129" y="76"/>
                  </a:cubicBezTo>
                  <a:cubicBezTo>
                    <a:pt x="131" y="74"/>
                    <a:pt x="134" y="73"/>
                    <a:pt x="135" y="70"/>
                  </a:cubicBezTo>
                  <a:cubicBezTo>
                    <a:pt x="136" y="69"/>
                    <a:pt x="136" y="69"/>
                    <a:pt x="136" y="68"/>
                  </a:cubicBezTo>
                  <a:cubicBezTo>
                    <a:pt x="136" y="68"/>
                    <a:pt x="137" y="67"/>
                    <a:pt x="137" y="67"/>
                  </a:cubicBezTo>
                  <a:cubicBezTo>
                    <a:pt x="138" y="66"/>
                    <a:pt x="138" y="66"/>
                    <a:pt x="139" y="66"/>
                  </a:cubicBezTo>
                  <a:cubicBezTo>
                    <a:pt x="140" y="65"/>
                    <a:pt x="140" y="64"/>
                    <a:pt x="141" y="64"/>
                  </a:cubicBezTo>
                  <a:cubicBezTo>
                    <a:pt x="142" y="63"/>
                    <a:pt x="143" y="62"/>
                    <a:pt x="144" y="61"/>
                  </a:cubicBezTo>
                  <a:cubicBezTo>
                    <a:pt x="145" y="61"/>
                    <a:pt x="145" y="61"/>
                    <a:pt x="146" y="60"/>
                  </a:cubicBezTo>
                  <a:cubicBezTo>
                    <a:pt x="146" y="60"/>
                    <a:pt x="147" y="60"/>
                    <a:pt x="148" y="59"/>
                  </a:cubicBezTo>
                  <a:cubicBezTo>
                    <a:pt x="148" y="59"/>
                    <a:pt x="149" y="57"/>
                    <a:pt x="149" y="57"/>
                  </a:cubicBezTo>
                  <a:cubicBezTo>
                    <a:pt x="149" y="56"/>
                    <a:pt x="149" y="56"/>
                    <a:pt x="149" y="55"/>
                  </a:cubicBezTo>
                  <a:cubicBezTo>
                    <a:pt x="149" y="54"/>
                    <a:pt x="150" y="52"/>
                    <a:pt x="149" y="50"/>
                  </a:cubicBezTo>
                  <a:cubicBezTo>
                    <a:pt x="149" y="49"/>
                    <a:pt x="148" y="49"/>
                    <a:pt x="147" y="48"/>
                  </a:cubicBezTo>
                  <a:cubicBezTo>
                    <a:pt x="147" y="48"/>
                    <a:pt x="147" y="46"/>
                    <a:pt x="146" y="45"/>
                  </a:cubicBezTo>
                  <a:cubicBezTo>
                    <a:pt x="146" y="44"/>
                    <a:pt x="146" y="42"/>
                    <a:pt x="145" y="41"/>
                  </a:cubicBezTo>
                  <a:cubicBezTo>
                    <a:pt x="145" y="41"/>
                    <a:pt x="144" y="41"/>
                    <a:pt x="144" y="41"/>
                  </a:cubicBezTo>
                  <a:cubicBezTo>
                    <a:pt x="143" y="42"/>
                    <a:pt x="143" y="42"/>
                    <a:pt x="143" y="42"/>
                  </a:cubicBezTo>
                  <a:cubicBezTo>
                    <a:pt x="142" y="42"/>
                    <a:pt x="142" y="43"/>
                    <a:pt x="142" y="43"/>
                  </a:cubicBezTo>
                  <a:cubicBezTo>
                    <a:pt x="141" y="43"/>
                    <a:pt x="140" y="45"/>
                    <a:pt x="140" y="46"/>
                  </a:cubicBezTo>
                  <a:cubicBezTo>
                    <a:pt x="140" y="48"/>
                    <a:pt x="140" y="49"/>
                    <a:pt x="140" y="50"/>
                  </a:cubicBezTo>
                  <a:cubicBezTo>
                    <a:pt x="140" y="52"/>
                    <a:pt x="140" y="53"/>
                    <a:pt x="139" y="55"/>
                  </a:cubicBezTo>
                  <a:cubicBezTo>
                    <a:pt x="139" y="56"/>
                    <a:pt x="138" y="56"/>
                    <a:pt x="138" y="56"/>
                  </a:cubicBezTo>
                  <a:cubicBezTo>
                    <a:pt x="138" y="57"/>
                    <a:pt x="137" y="58"/>
                    <a:pt x="137" y="58"/>
                  </a:cubicBezTo>
                  <a:cubicBezTo>
                    <a:pt x="137" y="58"/>
                    <a:pt x="136" y="58"/>
                    <a:pt x="135" y="59"/>
                  </a:cubicBezTo>
                  <a:cubicBezTo>
                    <a:pt x="135" y="59"/>
                    <a:pt x="135" y="60"/>
                    <a:pt x="135" y="60"/>
                  </a:cubicBezTo>
                  <a:cubicBezTo>
                    <a:pt x="134" y="60"/>
                    <a:pt x="134" y="61"/>
                    <a:pt x="134" y="62"/>
                  </a:cubicBezTo>
                  <a:cubicBezTo>
                    <a:pt x="133" y="63"/>
                    <a:pt x="132" y="63"/>
                    <a:pt x="131" y="63"/>
                  </a:cubicBezTo>
                  <a:cubicBezTo>
                    <a:pt x="131" y="63"/>
                    <a:pt x="130" y="62"/>
                    <a:pt x="130" y="62"/>
                  </a:cubicBezTo>
                  <a:cubicBezTo>
                    <a:pt x="129" y="62"/>
                    <a:pt x="129" y="63"/>
                    <a:pt x="128" y="63"/>
                  </a:cubicBezTo>
                  <a:cubicBezTo>
                    <a:pt x="128" y="63"/>
                    <a:pt x="128" y="64"/>
                    <a:pt x="127" y="64"/>
                  </a:cubicBezTo>
                  <a:cubicBezTo>
                    <a:pt x="127" y="65"/>
                    <a:pt x="127" y="66"/>
                    <a:pt x="126" y="66"/>
                  </a:cubicBezTo>
                  <a:cubicBezTo>
                    <a:pt x="125" y="65"/>
                    <a:pt x="125" y="65"/>
                    <a:pt x="125" y="65"/>
                  </a:cubicBezTo>
                  <a:cubicBezTo>
                    <a:pt x="124" y="65"/>
                    <a:pt x="124" y="64"/>
                    <a:pt x="123" y="64"/>
                  </a:cubicBezTo>
                  <a:cubicBezTo>
                    <a:pt x="123" y="64"/>
                    <a:pt x="123" y="64"/>
                    <a:pt x="123" y="64"/>
                  </a:cubicBezTo>
                  <a:cubicBezTo>
                    <a:pt x="122" y="63"/>
                    <a:pt x="122" y="64"/>
                    <a:pt x="122" y="64"/>
                  </a:cubicBezTo>
                  <a:cubicBezTo>
                    <a:pt x="121" y="64"/>
                    <a:pt x="120" y="64"/>
                    <a:pt x="118" y="64"/>
                  </a:cubicBezTo>
                  <a:cubicBezTo>
                    <a:pt x="115" y="63"/>
                    <a:pt x="112" y="62"/>
                    <a:pt x="109" y="62"/>
                  </a:cubicBezTo>
                  <a:cubicBezTo>
                    <a:pt x="108" y="62"/>
                    <a:pt x="107" y="63"/>
                    <a:pt x="105" y="62"/>
                  </a:cubicBezTo>
                  <a:cubicBezTo>
                    <a:pt x="103" y="62"/>
                    <a:pt x="104" y="62"/>
                    <a:pt x="104" y="61"/>
                  </a:cubicBezTo>
                  <a:cubicBezTo>
                    <a:pt x="105" y="59"/>
                    <a:pt x="106" y="58"/>
                    <a:pt x="106" y="57"/>
                  </a:cubicBezTo>
                  <a:cubicBezTo>
                    <a:pt x="106" y="56"/>
                    <a:pt x="106" y="54"/>
                    <a:pt x="106" y="53"/>
                  </a:cubicBezTo>
                  <a:cubicBezTo>
                    <a:pt x="106" y="53"/>
                    <a:pt x="106" y="52"/>
                    <a:pt x="106" y="51"/>
                  </a:cubicBezTo>
                  <a:cubicBezTo>
                    <a:pt x="106" y="51"/>
                    <a:pt x="107" y="51"/>
                    <a:pt x="108" y="50"/>
                  </a:cubicBezTo>
                  <a:cubicBezTo>
                    <a:pt x="108" y="49"/>
                    <a:pt x="108" y="49"/>
                    <a:pt x="107" y="48"/>
                  </a:cubicBezTo>
                  <a:cubicBezTo>
                    <a:pt x="107" y="47"/>
                    <a:pt x="109" y="45"/>
                    <a:pt x="109" y="44"/>
                  </a:cubicBezTo>
                  <a:cubicBezTo>
                    <a:pt x="110" y="43"/>
                    <a:pt x="110" y="42"/>
                    <a:pt x="110" y="40"/>
                  </a:cubicBezTo>
                  <a:cubicBezTo>
                    <a:pt x="110" y="39"/>
                    <a:pt x="108" y="37"/>
                    <a:pt x="107" y="37"/>
                  </a:cubicBezTo>
                  <a:cubicBezTo>
                    <a:pt x="105" y="36"/>
                    <a:pt x="103" y="35"/>
                    <a:pt x="101" y="34"/>
                  </a:cubicBezTo>
                  <a:cubicBezTo>
                    <a:pt x="98" y="32"/>
                    <a:pt x="94" y="32"/>
                    <a:pt x="91" y="30"/>
                  </a:cubicBezTo>
                  <a:cubicBezTo>
                    <a:pt x="90" y="29"/>
                    <a:pt x="89" y="29"/>
                    <a:pt x="88" y="28"/>
                  </a:cubicBezTo>
                  <a:cubicBezTo>
                    <a:pt x="87" y="28"/>
                    <a:pt x="86" y="27"/>
                    <a:pt x="84" y="26"/>
                  </a:cubicBezTo>
                  <a:cubicBezTo>
                    <a:pt x="82" y="26"/>
                    <a:pt x="81" y="25"/>
                    <a:pt x="79" y="25"/>
                  </a:cubicBezTo>
                  <a:cubicBezTo>
                    <a:pt x="77" y="24"/>
                    <a:pt x="76" y="24"/>
                    <a:pt x="75" y="23"/>
                  </a:cubicBezTo>
                  <a:cubicBezTo>
                    <a:pt x="75" y="23"/>
                    <a:pt x="74" y="22"/>
                    <a:pt x="74" y="22"/>
                  </a:cubicBezTo>
                  <a:cubicBezTo>
                    <a:pt x="73" y="21"/>
                    <a:pt x="72" y="21"/>
                    <a:pt x="72" y="21"/>
                  </a:cubicBezTo>
                  <a:cubicBezTo>
                    <a:pt x="71" y="20"/>
                    <a:pt x="70" y="19"/>
                    <a:pt x="69" y="18"/>
                  </a:cubicBezTo>
                  <a:cubicBezTo>
                    <a:pt x="69" y="17"/>
                    <a:pt x="68" y="16"/>
                    <a:pt x="67" y="15"/>
                  </a:cubicBezTo>
                  <a:cubicBezTo>
                    <a:pt x="66" y="14"/>
                    <a:pt x="65" y="14"/>
                    <a:pt x="65" y="13"/>
                  </a:cubicBezTo>
                  <a:cubicBezTo>
                    <a:pt x="63" y="11"/>
                    <a:pt x="62" y="9"/>
                    <a:pt x="60" y="7"/>
                  </a:cubicBezTo>
                  <a:cubicBezTo>
                    <a:pt x="59" y="6"/>
                    <a:pt x="59" y="5"/>
                    <a:pt x="58" y="4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46" y="3"/>
                    <a:pt x="46" y="3"/>
                    <a:pt x="46" y="3"/>
                  </a:cubicBezTo>
                  <a:cubicBezTo>
                    <a:pt x="46" y="3"/>
                    <a:pt x="46" y="6"/>
                    <a:pt x="44" y="8"/>
                  </a:cubicBezTo>
                  <a:cubicBezTo>
                    <a:pt x="42" y="10"/>
                    <a:pt x="44" y="13"/>
                    <a:pt x="44" y="13"/>
                  </a:cubicBezTo>
                  <a:cubicBezTo>
                    <a:pt x="44" y="13"/>
                    <a:pt x="40" y="8"/>
                    <a:pt x="40" y="7"/>
                  </a:cubicBezTo>
                  <a:cubicBezTo>
                    <a:pt x="40" y="5"/>
                    <a:pt x="40" y="5"/>
                    <a:pt x="37" y="4"/>
                  </a:cubicBezTo>
                  <a:cubicBezTo>
                    <a:pt x="33" y="4"/>
                    <a:pt x="29" y="5"/>
                    <a:pt x="28" y="3"/>
                  </a:cubicBezTo>
                  <a:cubicBezTo>
                    <a:pt x="26" y="1"/>
                    <a:pt x="23" y="0"/>
                    <a:pt x="23" y="0"/>
                  </a:cubicBezTo>
                  <a:cubicBezTo>
                    <a:pt x="23" y="0"/>
                    <a:pt x="24" y="3"/>
                    <a:pt x="23" y="4"/>
                  </a:cubicBezTo>
                  <a:cubicBezTo>
                    <a:pt x="22" y="4"/>
                    <a:pt x="20" y="5"/>
                    <a:pt x="19" y="6"/>
                  </a:cubicBezTo>
                  <a:cubicBezTo>
                    <a:pt x="18" y="7"/>
                    <a:pt x="18" y="8"/>
                    <a:pt x="17" y="10"/>
                  </a:cubicBezTo>
                  <a:cubicBezTo>
                    <a:pt x="16" y="10"/>
                    <a:pt x="16" y="11"/>
                    <a:pt x="15" y="12"/>
                  </a:cubicBezTo>
                  <a:cubicBezTo>
                    <a:pt x="17" y="13"/>
                    <a:pt x="18" y="14"/>
                    <a:pt x="18" y="16"/>
                  </a:cubicBezTo>
                  <a:cubicBezTo>
                    <a:pt x="19" y="18"/>
                    <a:pt x="19" y="20"/>
                    <a:pt x="18" y="23"/>
                  </a:cubicBezTo>
                  <a:cubicBezTo>
                    <a:pt x="17" y="24"/>
                    <a:pt x="16" y="26"/>
                    <a:pt x="15" y="27"/>
                  </a:cubicBezTo>
                  <a:cubicBezTo>
                    <a:pt x="13" y="28"/>
                    <a:pt x="12" y="28"/>
                    <a:pt x="11" y="29"/>
                  </a:cubicBezTo>
                  <a:cubicBezTo>
                    <a:pt x="9" y="29"/>
                    <a:pt x="7" y="30"/>
                    <a:pt x="6" y="31"/>
                  </a:cubicBezTo>
                  <a:cubicBezTo>
                    <a:pt x="5" y="32"/>
                    <a:pt x="6" y="34"/>
                    <a:pt x="6" y="35"/>
                  </a:cubicBezTo>
                  <a:cubicBezTo>
                    <a:pt x="7" y="37"/>
                    <a:pt x="8" y="37"/>
                    <a:pt x="7" y="39"/>
                  </a:cubicBezTo>
                  <a:cubicBezTo>
                    <a:pt x="6" y="40"/>
                    <a:pt x="6" y="42"/>
                    <a:pt x="7" y="43"/>
                  </a:cubicBezTo>
                  <a:cubicBezTo>
                    <a:pt x="7" y="44"/>
                    <a:pt x="8" y="44"/>
                    <a:pt x="8" y="45"/>
                  </a:cubicBezTo>
                  <a:cubicBezTo>
                    <a:pt x="8" y="45"/>
                    <a:pt x="8" y="46"/>
                    <a:pt x="9" y="46"/>
                  </a:cubicBezTo>
                  <a:cubicBezTo>
                    <a:pt x="9" y="47"/>
                    <a:pt x="10" y="48"/>
                    <a:pt x="10" y="50"/>
                  </a:cubicBezTo>
                  <a:cubicBezTo>
                    <a:pt x="9" y="51"/>
                    <a:pt x="9" y="51"/>
                    <a:pt x="8" y="52"/>
                  </a:cubicBezTo>
                  <a:cubicBezTo>
                    <a:pt x="8" y="53"/>
                    <a:pt x="9" y="53"/>
                    <a:pt x="9" y="53"/>
                  </a:cubicBezTo>
                  <a:cubicBezTo>
                    <a:pt x="11" y="56"/>
                    <a:pt x="13" y="58"/>
                    <a:pt x="9" y="61"/>
                  </a:cubicBezTo>
                  <a:cubicBezTo>
                    <a:pt x="9" y="61"/>
                    <a:pt x="8" y="61"/>
                    <a:pt x="7" y="61"/>
                  </a:cubicBezTo>
                  <a:cubicBezTo>
                    <a:pt x="6" y="62"/>
                    <a:pt x="6" y="62"/>
                    <a:pt x="6" y="63"/>
                  </a:cubicBezTo>
                  <a:cubicBezTo>
                    <a:pt x="6" y="64"/>
                    <a:pt x="7" y="65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cubicBezTo>
                    <a:pt x="5" y="67"/>
                    <a:pt x="6" y="68"/>
                    <a:pt x="6" y="68"/>
                  </a:cubicBezTo>
                  <a:cubicBezTo>
                    <a:pt x="6" y="70"/>
                    <a:pt x="6" y="70"/>
                    <a:pt x="5" y="71"/>
                  </a:cubicBezTo>
                  <a:cubicBezTo>
                    <a:pt x="4" y="72"/>
                    <a:pt x="3" y="73"/>
                    <a:pt x="3" y="74"/>
                  </a:cubicBezTo>
                  <a:cubicBezTo>
                    <a:pt x="2" y="75"/>
                    <a:pt x="0" y="77"/>
                    <a:pt x="0" y="79"/>
                  </a:cubicBezTo>
                  <a:cubicBezTo>
                    <a:pt x="0" y="80"/>
                    <a:pt x="1" y="80"/>
                    <a:pt x="1" y="81"/>
                  </a:cubicBezTo>
                  <a:cubicBezTo>
                    <a:pt x="1" y="82"/>
                    <a:pt x="1" y="83"/>
                    <a:pt x="1" y="84"/>
                  </a:cubicBezTo>
                  <a:cubicBezTo>
                    <a:pt x="2" y="85"/>
                    <a:pt x="2" y="86"/>
                    <a:pt x="2" y="88"/>
                  </a:cubicBezTo>
                  <a:cubicBezTo>
                    <a:pt x="2" y="89"/>
                    <a:pt x="2" y="89"/>
                    <a:pt x="3" y="90"/>
                  </a:cubicBezTo>
                  <a:cubicBezTo>
                    <a:pt x="3" y="90"/>
                    <a:pt x="4" y="90"/>
                    <a:pt x="4" y="91"/>
                  </a:cubicBezTo>
                  <a:cubicBezTo>
                    <a:pt x="5" y="92"/>
                    <a:pt x="5" y="93"/>
                    <a:pt x="5" y="95"/>
                  </a:cubicBezTo>
                  <a:cubicBezTo>
                    <a:pt x="5" y="95"/>
                    <a:pt x="5" y="96"/>
                    <a:pt x="5" y="97"/>
                  </a:cubicBezTo>
                  <a:cubicBezTo>
                    <a:pt x="5" y="97"/>
                    <a:pt x="4" y="97"/>
                    <a:pt x="3" y="97"/>
                  </a:cubicBezTo>
                  <a:cubicBezTo>
                    <a:pt x="2" y="98"/>
                    <a:pt x="2" y="98"/>
                    <a:pt x="2" y="99"/>
                  </a:cubicBezTo>
                  <a:cubicBezTo>
                    <a:pt x="2" y="99"/>
                    <a:pt x="2" y="100"/>
                    <a:pt x="2" y="100"/>
                  </a:cubicBezTo>
                  <a:cubicBezTo>
                    <a:pt x="2" y="100"/>
                    <a:pt x="2" y="101"/>
                    <a:pt x="2" y="101"/>
                  </a:cubicBezTo>
                  <a:cubicBezTo>
                    <a:pt x="2" y="101"/>
                    <a:pt x="2" y="102"/>
                    <a:pt x="1" y="102"/>
                  </a:cubicBezTo>
                  <a:cubicBezTo>
                    <a:pt x="1" y="103"/>
                    <a:pt x="2" y="105"/>
                    <a:pt x="2" y="106"/>
                  </a:cubicBezTo>
                  <a:cubicBezTo>
                    <a:pt x="2" y="107"/>
                    <a:pt x="1" y="107"/>
                    <a:pt x="0" y="108"/>
                  </a:cubicBezTo>
                  <a:cubicBezTo>
                    <a:pt x="0" y="109"/>
                    <a:pt x="0" y="110"/>
                    <a:pt x="1" y="110"/>
                  </a:cubicBezTo>
                  <a:cubicBezTo>
                    <a:pt x="1" y="111"/>
                    <a:pt x="1" y="111"/>
                    <a:pt x="1" y="111"/>
                  </a:cubicBezTo>
                  <a:cubicBezTo>
                    <a:pt x="2" y="112"/>
                    <a:pt x="1" y="112"/>
                    <a:pt x="2" y="113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4" y="115"/>
                    <a:pt x="6" y="114"/>
                    <a:pt x="7" y="116"/>
                  </a:cubicBezTo>
                  <a:cubicBezTo>
                    <a:pt x="8" y="117"/>
                    <a:pt x="6" y="119"/>
                    <a:pt x="8" y="120"/>
                  </a:cubicBezTo>
                  <a:cubicBezTo>
                    <a:pt x="8" y="120"/>
                    <a:pt x="9" y="120"/>
                    <a:pt x="9" y="121"/>
                  </a:cubicBezTo>
                  <a:cubicBezTo>
                    <a:pt x="10" y="122"/>
                    <a:pt x="10" y="121"/>
                    <a:pt x="10" y="122"/>
                  </a:cubicBezTo>
                  <a:cubicBezTo>
                    <a:pt x="10" y="123"/>
                    <a:pt x="10" y="125"/>
                    <a:pt x="11" y="126"/>
                  </a:cubicBezTo>
                  <a:cubicBezTo>
                    <a:pt x="11" y="126"/>
                    <a:pt x="10" y="127"/>
                    <a:pt x="11" y="128"/>
                  </a:cubicBezTo>
                  <a:cubicBezTo>
                    <a:pt x="12" y="129"/>
                    <a:pt x="12" y="128"/>
                    <a:pt x="13" y="129"/>
                  </a:cubicBezTo>
                  <a:cubicBezTo>
                    <a:pt x="13" y="132"/>
                    <a:pt x="14" y="134"/>
                    <a:pt x="14" y="137"/>
                  </a:cubicBezTo>
                  <a:cubicBezTo>
                    <a:pt x="14" y="140"/>
                    <a:pt x="15" y="143"/>
                    <a:pt x="15" y="145"/>
                  </a:cubicBezTo>
                  <a:cubicBezTo>
                    <a:pt x="15" y="146"/>
                    <a:pt x="15" y="146"/>
                    <a:pt x="14" y="147"/>
                  </a:cubicBezTo>
                  <a:cubicBezTo>
                    <a:pt x="14" y="147"/>
                    <a:pt x="14" y="148"/>
                    <a:pt x="14" y="148"/>
                  </a:cubicBezTo>
                  <a:cubicBezTo>
                    <a:pt x="14" y="148"/>
                    <a:pt x="14" y="148"/>
                    <a:pt x="14" y="149"/>
                  </a:cubicBezTo>
                  <a:cubicBezTo>
                    <a:pt x="13" y="150"/>
                    <a:pt x="14" y="152"/>
                    <a:pt x="15" y="153"/>
                  </a:cubicBezTo>
                  <a:cubicBezTo>
                    <a:pt x="15" y="154"/>
                    <a:pt x="15" y="155"/>
                    <a:pt x="16" y="156"/>
                  </a:cubicBezTo>
                  <a:cubicBezTo>
                    <a:pt x="16" y="157"/>
                    <a:pt x="17" y="159"/>
                    <a:pt x="16" y="160"/>
                  </a:cubicBezTo>
                  <a:cubicBezTo>
                    <a:pt x="15" y="161"/>
                    <a:pt x="14" y="161"/>
                    <a:pt x="13" y="162"/>
                  </a:cubicBezTo>
                  <a:cubicBezTo>
                    <a:pt x="11" y="164"/>
                    <a:pt x="10" y="165"/>
                    <a:pt x="10" y="167"/>
                  </a:cubicBezTo>
                  <a:cubicBezTo>
                    <a:pt x="10" y="169"/>
                    <a:pt x="10" y="170"/>
                    <a:pt x="11" y="171"/>
                  </a:cubicBezTo>
                  <a:cubicBezTo>
                    <a:pt x="12" y="172"/>
                    <a:pt x="13" y="174"/>
                    <a:pt x="13" y="176"/>
                  </a:cubicBezTo>
                  <a:cubicBezTo>
                    <a:pt x="14" y="177"/>
                    <a:pt x="14" y="178"/>
                    <a:pt x="15" y="179"/>
                  </a:cubicBezTo>
                  <a:cubicBezTo>
                    <a:pt x="15" y="180"/>
                    <a:pt x="16" y="182"/>
                    <a:pt x="17" y="183"/>
                  </a:cubicBezTo>
                  <a:cubicBezTo>
                    <a:pt x="18" y="184"/>
                    <a:pt x="19" y="185"/>
                    <a:pt x="19" y="186"/>
                  </a:cubicBezTo>
                  <a:cubicBezTo>
                    <a:pt x="20" y="187"/>
                    <a:pt x="18" y="188"/>
                    <a:pt x="17" y="188"/>
                  </a:cubicBezTo>
                  <a:cubicBezTo>
                    <a:pt x="16" y="188"/>
                    <a:pt x="16" y="188"/>
                    <a:pt x="15" y="188"/>
                  </a:cubicBezTo>
                  <a:cubicBezTo>
                    <a:pt x="15" y="191"/>
                    <a:pt x="17" y="193"/>
                    <a:pt x="18" y="196"/>
                  </a:cubicBezTo>
                  <a:cubicBezTo>
                    <a:pt x="18" y="198"/>
                    <a:pt x="16" y="198"/>
                    <a:pt x="16" y="200"/>
                  </a:cubicBezTo>
                  <a:cubicBezTo>
                    <a:pt x="16" y="202"/>
                    <a:pt x="18" y="202"/>
                    <a:pt x="18" y="204"/>
                  </a:cubicBezTo>
                  <a:cubicBezTo>
                    <a:pt x="17" y="204"/>
                    <a:pt x="17" y="206"/>
                    <a:pt x="18" y="207"/>
                  </a:cubicBezTo>
                  <a:cubicBezTo>
                    <a:pt x="18" y="207"/>
                    <a:pt x="18" y="208"/>
                    <a:pt x="18" y="208"/>
                  </a:cubicBezTo>
                  <a:cubicBezTo>
                    <a:pt x="18" y="209"/>
                    <a:pt x="19" y="209"/>
                    <a:pt x="19" y="210"/>
                  </a:cubicBezTo>
                  <a:cubicBezTo>
                    <a:pt x="19" y="211"/>
                    <a:pt x="19" y="212"/>
                    <a:pt x="19" y="214"/>
                  </a:cubicBezTo>
                  <a:cubicBezTo>
                    <a:pt x="19" y="215"/>
                    <a:pt x="20" y="215"/>
                    <a:pt x="21" y="216"/>
                  </a:cubicBezTo>
                  <a:cubicBezTo>
                    <a:pt x="22" y="218"/>
                    <a:pt x="24" y="219"/>
                    <a:pt x="24" y="221"/>
                  </a:cubicBezTo>
                  <a:cubicBezTo>
                    <a:pt x="25" y="222"/>
                    <a:pt x="25" y="223"/>
                    <a:pt x="25" y="224"/>
                  </a:cubicBezTo>
                  <a:cubicBezTo>
                    <a:pt x="26" y="226"/>
                    <a:pt x="25" y="225"/>
                    <a:pt x="24" y="226"/>
                  </a:cubicBezTo>
                  <a:cubicBezTo>
                    <a:pt x="23" y="228"/>
                    <a:pt x="25" y="230"/>
                    <a:pt x="26" y="232"/>
                  </a:cubicBezTo>
                  <a:cubicBezTo>
                    <a:pt x="26" y="233"/>
                    <a:pt x="27" y="235"/>
                    <a:pt x="28" y="237"/>
                  </a:cubicBezTo>
                  <a:cubicBezTo>
                    <a:pt x="29" y="238"/>
                    <a:pt x="30" y="238"/>
                    <a:pt x="31" y="240"/>
                  </a:cubicBezTo>
                  <a:cubicBezTo>
                    <a:pt x="31" y="241"/>
                    <a:pt x="31" y="242"/>
                    <a:pt x="32" y="242"/>
                  </a:cubicBezTo>
                  <a:cubicBezTo>
                    <a:pt x="33" y="243"/>
                    <a:pt x="35" y="243"/>
                    <a:pt x="34" y="244"/>
                  </a:cubicBezTo>
                  <a:cubicBezTo>
                    <a:pt x="32" y="247"/>
                    <a:pt x="35" y="249"/>
                    <a:pt x="37" y="249"/>
                  </a:cubicBezTo>
                  <a:cubicBezTo>
                    <a:pt x="38" y="249"/>
                    <a:pt x="40" y="249"/>
                    <a:pt x="40" y="250"/>
                  </a:cubicBezTo>
                  <a:cubicBezTo>
                    <a:pt x="41" y="250"/>
                    <a:pt x="41" y="252"/>
                    <a:pt x="41" y="253"/>
                  </a:cubicBezTo>
                  <a:cubicBezTo>
                    <a:pt x="40" y="253"/>
                    <a:pt x="40" y="253"/>
                    <a:pt x="39" y="254"/>
                  </a:cubicBezTo>
                  <a:cubicBezTo>
                    <a:pt x="39" y="255"/>
                    <a:pt x="40" y="255"/>
                    <a:pt x="40" y="256"/>
                  </a:cubicBezTo>
                  <a:cubicBezTo>
                    <a:pt x="39" y="257"/>
                    <a:pt x="39" y="256"/>
                    <a:pt x="38" y="256"/>
                  </a:cubicBezTo>
                  <a:cubicBezTo>
                    <a:pt x="38" y="256"/>
                    <a:pt x="37" y="256"/>
                    <a:pt x="37" y="256"/>
                  </a:cubicBezTo>
                  <a:cubicBezTo>
                    <a:pt x="36" y="256"/>
                    <a:pt x="36" y="255"/>
                    <a:pt x="35" y="255"/>
                  </a:cubicBezTo>
                  <a:cubicBezTo>
                    <a:pt x="35" y="255"/>
                    <a:pt x="34" y="255"/>
                    <a:pt x="34" y="255"/>
                  </a:cubicBezTo>
                  <a:cubicBezTo>
                    <a:pt x="34" y="256"/>
                    <a:pt x="36" y="257"/>
                    <a:pt x="37" y="257"/>
                  </a:cubicBezTo>
                  <a:cubicBezTo>
                    <a:pt x="39" y="258"/>
                    <a:pt x="41" y="257"/>
                    <a:pt x="41" y="259"/>
                  </a:cubicBezTo>
                  <a:cubicBezTo>
                    <a:pt x="42" y="262"/>
                    <a:pt x="38" y="262"/>
                    <a:pt x="39" y="264"/>
                  </a:cubicBezTo>
                  <a:cubicBezTo>
                    <a:pt x="40" y="265"/>
                    <a:pt x="40" y="265"/>
                    <a:pt x="41" y="265"/>
                  </a:cubicBezTo>
                  <a:cubicBezTo>
                    <a:pt x="41" y="266"/>
                    <a:pt x="41" y="267"/>
                    <a:pt x="42" y="267"/>
                  </a:cubicBezTo>
                  <a:cubicBezTo>
                    <a:pt x="41" y="267"/>
                    <a:pt x="41" y="270"/>
                    <a:pt x="41" y="271"/>
                  </a:cubicBezTo>
                  <a:cubicBezTo>
                    <a:pt x="42" y="271"/>
                    <a:pt x="43" y="271"/>
                    <a:pt x="43" y="272"/>
                  </a:cubicBezTo>
                  <a:cubicBezTo>
                    <a:pt x="43" y="272"/>
                    <a:pt x="44" y="273"/>
                    <a:pt x="44" y="273"/>
                  </a:cubicBezTo>
                  <a:cubicBezTo>
                    <a:pt x="44" y="275"/>
                    <a:pt x="45" y="276"/>
                    <a:pt x="44" y="277"/>
                  </a:cubicBezTo>
                  <a:cubicBezTo>
                    <a:pt x="44" y="277"/>
                    <a:pt x="43" y="278"/>
                    <a:pt x="43" y="279"/>
                  </a:cubicBezTo>
                  <a:cubicBezTo>
                    <a:pt x="42" y="279"/>
                    <a:pt x="43" y="281"/>
                    <a:pt x="43" y="281"/>
                  </a:cubicBezTo>
                  <a:cubicBezTo>
                    <a:pt x="44" y="281"/>
                    <a:pt x="45" y="283"/>
                    <a:pt x="44" y="284"/>
                  </a:cubicBezTo>
                  <a:cubicBezTo>
                    <a:pt x="44" y="285"/>
                    <a:pt x="43" y="285"/>
                    <a:pt x="43" y="286"/>
                  </a:cubicBezTo>
                  <a:cubicBezTo>
                    <a:pt x="42" y="286"/>
                    <a:pt x="42" y="288"/>
                    <a:pt x="43" y="288"/>
                  </a:cubicBezTo>
                  <a:cubicBezTo>
                    <a:pt x="43" y="290"/>
                    <a:pt x="49" y="291"/>
                    <a:pt x="46" y="294"/>
                  </a:cubicBezTo>
                  <a:cubicBezTo>
                    <a:pt x="45" y="294"/>
                    <a:pt x="44" y="295"/>
                    <a:pt x="44" y="295"/>
                  </a:cubicBezTo>
                  <a:cubicBezTo>
                    <a:pt x="44" y="296"/>
                    <a:pt x="45" y="296"/>
                    <a:pt x="45" y="297"/>
                  </a:cubicBezTo>
                  <a:cubicBezTo>
                    <a:pt x="45" y="298"/>
                    <a:pt x="46" y="297"/>
                    <a:pt x="45" y="298"/>
                  </a:cubicBezTo>
                  <a:cubicBezTo>
                    <a:pt x="45" y="299"/>
                    <a:pt x="44" y="299"/>
                    <a:pt x="43" y="300"/>
                  </a:cubicBezTo>
                  <a:cubicBezTo>
                    <a:pt x="42" y="302"/>
                    <a:pt x="43" y="304"/>
                    <a:pt x="43" y="306"/>
                  </a:cubicBezTo>
                  <a:cubicBezTo>
                    <a:pt x="43" y="307"/>
                    <a:pt x="43" y="308"/>
                    <a:pt x="44" y="309"/>
                  </a:cubicBezTo>
                  <a:cubicBezTo>
                    <a:pt x="45" y="310"/>
                    <a:pt x="47" y="311"/>
                    <a:pt x="48" y="313"/>
                  </a:cubicBezTo>
                  <a:cubicBezTo>
                    <a:pt x="50" y="314"/>
                    <a:pt x="51" y="316"/>
                    <a:pt x="51" y="318"/>
                  </a:cubicBezTo>
                  <a:cubicBezTo>
                    <a:pt x="52" y="318"/>
                    <a:pt x="52" y="319"/>
                    <a:pt x="53" y="319"/>
                  </a:cubicBezTo>
                  <a:cubicBezTo>
                    <a:pt x="53" y="319"/>
                    <a:pt x="54" y="318"/>
                    <a:pt x="55" y="318"/>
                  </a:cubicBezTo>
                  <a:cubicBezTo>
                    <a:pt x="57" y="318"/>
                    <a:pt x="57" y="318"/>
                    <a:pt x="58" y="320"/>
                  </a:cubicBezTo>
                  <a:cubicBezTo>
                    <a:pt x="59" y="321"/>
                    <a:pt x="59" y="322"/>
                    <a:pt x="60" y="323"/>
                  </a:cubicBezTo>
                  <a:cubicBezTo>
                    <a:pt x="61" y="323"/>
                    <a:pt x="61" y="323"/>
                    <a:pt x="62" y="324"/>
                  </a:cubicBezTo>
                  <a:cubicBezTo>
                    <a:pt x="63" y="324"/>
                    <a:pt x="64" y="323"/>
                    <a:pt x="65" y="324"/>
                  </a:cubicBezTo>
                  <a:cubicBezTo>
                    <a:pt x="66" y="325"/>
                    <a:pt x="65" y="327"/>
                    <a:pt x="66" y="328"/>
                  </a:cubicBezTo>
                  <a:cubicBezTo>
                    <a:pt x="66" y="328"/>
                    <a:pt x="66" y="329"/>
                    <a:pt x="67" y="330"/>
                  </a:cubicBezTo>
                  <a:cubicBezTo>
                    <a:pt x="67" y="330"/>
                    <a:pt x="68" y="330"/>
                    <a:pt x="68" y="330"/>
                  </a:cubicBezTo>
                  <a:cubicBezTo>
                    <a:pt x="69" y="331"/>
                    <a:pt x="69" y="332"/>
                    <a:pt x="70" y="332"/>
                  </a:cubicBezTo>
                  <a:cubicBezTo>
                    <a:pt x="71" y="333"/>
                    <a:pt x="73" y="333"/>
                    <a:pt x="74" y="333"/>
                  </a:cubicBezTo>
                  <a:cubicBezTo>
                    <a:pt x="76" y="333"/>
                    <a:pt x="77" y="332"/>
                    <a:pt x="79" y="332"/>
                  </a:cubicBezTo>
                  <a:cubicBezTo>
                    <a:pt x="80" y="331"/>
                    <a:pt x="81" y="332"/>
                    <a:pt x="82" y="332"/>
                  </a:cubicBezTo>
                  <a:cubicBezTo>
                    <a:pt x="84" y="333"/>
                    <a:pt x="87" y="332"/>
                    <a:pt x="89" y="333"/>
                  </a:cubicBezTo>
                  <a:cubicBezTo>
                    <a:pt x="89" y="333"/>
                    <a:pt x="90" y="333"/>
                    <a:pt x="92" y="334"/>
                  </a:cubicBezTo>
                  <a:cubicBezTo>
                    <a:pt x="92" y="334"/>
                    <a:pt x="92" y="334"/>
                    <a:pt x="92" y="334"/>
                  </a:cubicBezTo>
                  <a:cubicBezTo>
                    <a:pt x="92" y="333"/>
                    <a:pt x="92" y="333"/>
                    <a:pt x="93" y="333"/>
                  </a:cubicBezTo>
                  <a:cubicBezTo>
                    <a:pt x="93" y="333"/>
                    <a:pt x="94" y="333"/>
                    <a:pt x="94" y="333"/>
                  </a:cubicBezTo>
                  <a:cubicBezTo>
                    <a:pt x="94" y="333"/>
                    <a:pt x="94" y="333"/>
                    <a:pt x="94" y="333"/>
                  </a:cubicBezTo>
                  <a:cubicBezTo>
                    <a:pt x="95" y="333"/>
                    <a:pt x="95" y="334"/>
                    <a:pt x="95" y="334"/>
                  </a:cubicBezTo>
                  <a:cubicBezTo>
                    <a:pt x="95" y="334"/>
                    <a:pt x="96" y="334"/>
                    <a:pt x="96" y="334"/>
                  </a:cubicBezTo>
                  <a:cubicBezTo>
                    <a:pt x="96" y="334"/>
                    <a:pt x="96" y="334"/>
                    <a:pt x="96" y="334"/>
                  </a:cubicBezTo>
                  <a:cubicBezTo>
                    <a:pt x="97" y="334"/>
                    <a:pt x="97" y="334"/>
                    <a:pt x="97" y="334"/>
                  </a:cubicBezTo>
                  <a:cubicBezTo>
                    <a:pt x="97" y="334"/>
                    <a:pt x="97" y="334"/>
                    <a:pt x="98" y="334"/>
                  </a:cubicBezTo>
                  <a:cubicBezTo>
                    <a:pt x="98" y="334"/>
                    <a:pt x="98" y="334"/>
                    <a:pt x="98" y="335"/>
                  </a:cubicBezTo>
                  <a:cubicBezTo>
                    <a:pt x="98" y="335"/>
                    <a:pt x="99" y="335"/>
                    <a:pt x="99" y="335"/>
                  </a:cubicBezTo>
                  <a:cubicBezTo>
                    <a:pt x="99" y="335"/>
                    <a:pt x="99" y="335"/>
                    <a:pt x="99" y="335"/>
                  </a:cubicBezTo>
                  <a:cubicBezTo>
                    <a:pt x="99" y="335"/>
                    <a:pt x="100" y="336"/>
                    <a:pt x="100" y="335"/>
                  </a:cubicBezTo>
                  <a:cubicBezTo>
                    <a:pt x="101" y="335"/>
                    <a:pt x="100" y="334"/>
                    <a:pt x="98" y="333"/>
                  </a:cubicBezTo>
                  <a:cubicBezTo>
                    <a:pt x="97" y="332"/>
                    <a:pt x="95" y="330"/>
                    <a:pt x="94" y="328"/>
                  </a:cubicBezTo>
                  <a:cubicBezTo>
                    <a:pt x="93" y="327"/>
                    <a:pt x="93" y="328"/>
                    <a:pt x="92" y="328"/>
                  </a:cubicBezTo>
                  <a:cubicBezTo>
                    <a:pt x="92" y="327"/>
                    <a:pt x="91" y="328"/>
                    <a:pt x="90" y="327"/>
                  </a:cubicBezTo>
                  <a:cubicBezTo>
                    <a:pt x="89" y="327"/>
                    <a:pt x="90" y="327"/>
                    <a:pt x="89" y="327"/>
                  </a:cubicBezTo>
                  <a:cubicBezTo>
                    <a:pt x="88" y="326"/>
                    <a:pt x="88" y="327"/>
                    <a:pt x="88" y="327"/>
                  </a:cubicBezTo>
                  <a:cubicBezTo>
                    <a:pt x="87" y="328"/>
                    <a:pt x="87" y="327"/>
                    <a:pt x="88" y="326"/>
                  </a:cubicBezTo>
                  <a:cubicBezTo>
                    <a:pt x="89" y="326"/>
                    <a:pt x="89" y="326"/>
                    <a:pt x="90" y="327"/>
                  </a:cubicBezTo>
                  <a:cubicBezTo>
                    <a:pt x="91" y="327"/>
                    <a:pt x="91" y="327"/>
                    <a:pt x="92" y="327"/>
                  </a:cubicBezTo>
                  <a:cubicBezTo>
                    <a:pt x="93" y="327"/>
                    <a:pt x="92" y="326"/>
                    <a:pt x="91" y="325"/>
                  </a:cubicBezTo>
                  <a:cubicBezTo>
                    <a:pt x="90" y="324"/>
                    <a:pt x="90" y="324"/>
                    <a:pt x="88" y="323"/>
                  </a:cubicBezTo>
                  <a:cubicBezTo>
                    <a:pt x="87" y="321"/>
                    <a:pt x="87" y="321"/>
                    <a:pt x="87" y="320"/>
                  </a:cubicBezTo>
                  <a:cubicBezTo>
                    <a:pt x="87" y="320"/>
                    <a:pt x="86" y="321"/>
                    <a:pt x="86" y="321"/>
                  </a:cubicBezTo>
                  <a:cubicBezTo>
                    <a:pt x="86" y="322"/>
                    <a:pt x="86" y="321"/>
                    <a:pt x="87" y="320"/>
                  </a:cubicBezTo>
                  <a:cubicBezTo>
                    <a:pt x="88" y="319"/>
                    <a:pt x="87" y="319"/>
                    <a:pt x="86" y="318"/>
                  </a:cubicBezTo>
                  <a:cubicBezTo>
                    <a:pt x="85" y="316"/>
                    <a:pt x="86" y="315"/>
                    <a:pt x="86" y="314"/>
                  </a:cubicBezTo>
                  <a:cubicBezTo>
                    <a:pt x="87" y="313"/>
                    <a:pt x="88" y="313"/>
                    <a:pt x="89" y="312"/>
                  </a:cubicBezTo>
                  <a:cubicBezTo>
                    <a:pt x="90" y="312"/>
                    <a:pt x="90" y="312"/>
                    <a:pt x="90" y="311"/>
                  </a:cubicBezTo>
                  <a:cubicBezTo>
                    <a:pt x="89" y="311"/>
                    <a:pt x="88" y="310"/>
                    <a:pt x="87" y="310"/>
                  </a:cubicBezTo>
                  <a:cubicBezTo>
                    <a:pt x="87" y="310"/>
                    <a:pt x="85" y="310"/>
                    <a:pt x="84" y="310"/>
                  </a:cubicBezTo>
                  <a:cubicBezTo>
                    <a:pt x="83" y="310"/>
                    <a:pt x="85" y="309"/>
                    <a:pt x="86" y="309"/>
                  </a:cubicBezTo>
                  <a:cubicBezTo>
                    <a:pt x="88" y="309"/>
                    <a:pt x="87" y="309"/>
                    <a:pt x="87" y="309"/>
                  </a:cubicBezTo>
                  <a:cubicBezTo>
                    <a:pt x="87" y="308"/>
                    <a:pt x="85" y="308"/>
                    <a:pt x="85" y="307"/>
                  </a:cubicBezTo>
                  <a:cubicBezTo>
                    <a:pt x="85" y="306"/>
                    <a:pt x="87" y="308"/>
                    <a:pt x="88" y="309"/>
                  </a:cubicBezTo>
                  <a:cubicBezTo>
                    <a:pt x="88" y="309"/>
                    <a:pt x="89" y="310"/>
                    <a:pt x="91" y="311"/>
                  </a:cubicBezTo>
                  <a:cubicBezTo>
                    <a:pt x="92" y="312"/>
                    <a:pt x="92" y="311"/>
                    <a:pt x="93" y="310"/>
                  </a:cubicBezTo>
                  <a:cubicBezTo>
                    <a:pt x="94" y="310"/>
                    <a:pt x="93" y="309"/>
                    <a:pt x="93" y="308"/>
                  </a:cubicBezTo>
                  <a:cubicBezTo>
                    <a:pt x="93" y="307"/>
                    <a:pt x="93" y="306"/>
                    <a:pt x="92" y="305"/>
                  </a:cubicBezTo>
                  <a:cubicBezTo>
                    <a:pt x="92" y="304"/>
                    <a:pt x="92" y="303"/>
                    <a:pt x="92" y="303"/>
                  </a:cubicBezTo>
                  <a:cubicBezTo>
                    <a:pt x="92" y="302"/>
                    <a:pt x="91" y="301"/>
                    <a:pt x="92" y="299"/>
                  </a:cubicBezTo>
                  <a:cubicBezTo>
                    <a:pt x="92" y="298"/>
                    <a:pt x="93" y="297"/>
                    <a:pt x="94" y="296"/>
                  </a:cubicBezTo>
                  <a:cubicBezTo>
                    <a:pt x="95" y="295"/>
                    <a:pt x="96" y="294"/>
                    <a:pt x="97" y="293"/>
                  </a:cubicBezTo>
                  <a:cubicBezTo>
                    <a:pt x="99" y="292"/>
                    <a:pt x="101" y="290"/>
                    <a:pt x="101" y="289"/>
                  </a:cubicBezTo>
                  <a:cubicBezTo>
                    <a:pt x="102" y="289"/>
                    <a:pt x="102" y="288"/>
                    <a:pt x="102" y="288"/>
                  </a:cubicBezTo>
                  <a:cubicBezTo>
                    <a:pt x="102" y="287"/>
                    <a:pt x="101" y="287"/>
                    <a:pt x="101" y="286"/>
                  </a:cubicBezTo>
                  <a:cubicBezTo>
                    <a:pt x="100" y="286"/>
                    <a:pt x="99" y="287"/>
                    <a:pt x="97" y="287"/>
                  </a:cubicBezTo>
                  <a:cubicBezTo>
                    <a:pt x="95" y="288"/>
                    <a:pt x="98" y="287"/>
                    <a:pt x="99" y="286"/>
                  </a:cubicBezTo>
                  <a:cubicBezTo>
                    <a:pt x="101" y="286"/>
                    <a:pt x="100" y="286"/>
                    <a:pt x="101" y="284"/>
                  </a:cubicBezTo>
                  <a:cubicBezTo>
                    <a:pt x="101" y="282"/>
                    <a:pt x="100" y="282"/>
                    <a:pt x="98" y="280"/>
                  </a:cubicBezTo>
                  <a:cubicBezTo>
                    <a:pt x="97" y="278"/>
                    <a:pt x="97" y="279"/>
                    <a:pt x="95" y="279"/>
                  </a:cubicBezTo>
                  <a:cubicBezTo>
                    <a:pt x="94" y="279"/>
                    <a:pt x="93" y="278"/>
                    <a:pt x="91" y="278"/>
                  </a:cubicBezTo>
                  <a:cubicBezTo>
                    <a:pt x="90" y="278"/>
                    <a:pt x="90" y="278"/>
                    <a:pt x="89" y="277"/>
                  </a:cubicBezTo>
                  <a:cubicBezTo>
                    <a:pt x="88" y="276"/>
                    <a:pt x="86" y="275"/>
                    <a:pt x="84" y="274"/>
                  </a:cubicBezTo>
                  <a:cubicBezTo>
                    <a:pt x="81" y="272"/>
                    <a:pt x="80" y="270"/>
                    <a:pt x="79" y="269"/>
                  </a:cubicBezTo>
                  <a:cubicBezTo>
                    <a:pt x="78" y="267"/>
                    <a:pt x="78" y="267"/>
                    <a:pt x="78" y="265"/>
                  </a:cubicBezTo>
                  <a:cubicBezTo>
                    <a:pt x="79" y="264"/>
                    <a:pt x="79" y="264"/>
                    <a:pt x="80" y="262"/>
                  </a:cubicBezTo>
                  <a:cubicBezTo>
                    <a:pt x="80" y="261"/>
                    <a:pt x="80" y="260"/>
                    <a:pt x="80" y="259"/>
                  </a:cubicBezTo>
                  <a:cubicBezTo>
                    <a:pt x="80" y="259"/>
                    <a:pt x="80" y="259"/>
                    <a:pt x="82" y="258"/>
                  </a:cubicBezTo>
                  <a:cubicBezTo>
                    <a:pt x="83" y="258"/>
                    <a:pt x="84" y="258"/>
                    <a:pt x="84" y="258"/>
                  </a:cubicBezTo>
                  <a:cubicBezTo>
                    <a:pt x="85" y="257"/>
                    <a:pt x="85" y="257"/>
                    <a:pt x="86" y="256"/>
                  </a:cubicBezTo>
                  <a:cubicBezTo>
                    <a:pt x="87" y="256"/>
                    <a:pt x="87" y="256"/>
                    <a:pt x="87" y="256"/>
                  </a:cubicBezTo>
                  <a:cubicBezTo>
                    <a:pt x="88" y="255"/>
                    <a:pt x="89" y="256"/>
                    <a:pt x="89" y="256"/>
                  </a:cubicBezTo>
                  <a:cubicBezTo>
                    <a:pt x="90" y="257"/>
                    <a:pt x="90" y="257"/>
                    <a:pt x="92" y="257"/>
                  </a:cubicBezTo>
                  <a:cubicBezTo>
                    <a:pt x="94" y="256"/>
                    <a:pt x="91" y="255"/>
                    <a:pt x="90" y="254"/>
                  </a:cubicBezTo>
                  <a:cubicBezTo>
                    <a:pt x="89" y="254"/>
                    <a:pt x="90" y="253"/>
                    <a:pt x="91" y="251"/>
                  </a:cubicBezTo>
                  <a:cubicBezTo>
                    <a:pt x="93" y="250"/>
                    <a:pt x="91" y="248"/>
                    <a:pt x="91" y="248"/>
                  </a:cubicBezTo>
                  <a:cubicBezTo>
                    <a:pt x="91" y="247"/>
                    <a:pt x="91" y="246"/>
                    <a:pt x="91" y="246"/>
                  </a:cubicBezTo>
                  <a:cubicBezTo>
                    <a:pt x="91" y="246"/>
                    <a:pt x="91" y="244"/>
                    <a:pt x="90" y="243"/>
                  </a:cubicBezTo>
                  <a:cubicBezTo>
                    <a:pt x="89" y="242"/>
                    <a:pt x="89" y="242"/>
                    <a:pt x="89" y="241"/>
                  </a:cubicBezTo>
                  <a:cubicBezTo>
                    <a:pt x="90" y="239"/>
                    <a:pt x="90" y="238"/>
                    <a:pt x="90" y="237"/>
                  </a:cubicBezTo>
                  <a:cubicBezTo>
                    <a:pt x="90" y="237"/>
                    <a:pt x="92" y="237"/>
                    <a:pt x="93" y="236"/>
                  </a:cubicBezTo>
                  <a:cubicBezTo>
                    <a:pt x="94" y="235"/>
                    <a:pt x="94" y="236"/>
                    <a:pt x="95" y="235"/>
                  </a:cubicBezTo>
                  <a:cubicBezTo>
                    <a:pt x="96" y="235"/>
                    <a:pt x="96" y="235"/>
                    <a:pt x="95" y="234"/>
                  </a:cubicBezTo>
                  <a:cubicBezTo>
                    <a:pt x="95" y="234"/>
                    <a:pt x="94" y="234"/>
                    <a:pt x="93" y="234"/>
                  </a:cubicBezTo>
                  <a:cubicBezTo>
                    <a:pt x="92" y="234"/>
                    <a:pt x="92" y="234"/>
                    <a:pt x="90" y="233"/>
                  </a:cubicBezTo>
                  <a:cubicBezTo>
                    <a:pt x="89" y="232"/>
                    <a:pt x="88" y="232"/>
                    <a:pt x="88" y="232"/>
                  </a:cubicBezTo>
                  <a:cubicBezTo>
                    <a:pt x="88" y="231"/>
                    <a:pt x="89" y="231"/>
                    <a:pt x="90" y="231"/>
                  </a:cubicBezTo>
                  <a:cubicBezTo>
                    <a:pt x="90" y="230"/>
                    <a:pt x="90" y="230"/>
                    <a:pt x="91" y="229"/>
                  </a:cubicBezTo>
                  <a:cubicBezTo>
                    <a:pt x="92" y="229"/>
                    <a:pt x="91" y="229"/>
                    <a:pt x="91" y="228"/>
                  </a:cubicBezTo>
                  <a:cubicBezTo>
                    <a:pt x="90" y="227"/>
                    <a:pt x="91" y="227"/>
                    <a:pt x="90" y="226"/>
                  </a:cubicBezTo>
                  <a:cubicBezTo>
                    <a:pt x="90" y="226"/>
                    <a:pt x="88" y="226"/>
                    <a:pt x="87" y="225"/>
                  </a:cubicBezTo>
                  <a:cubicBezTo>
                    <a:pt x="85" y="224"/>
                    <a:pt x="85" y="224"/>
                    <a:pt x="84" y="223"/>
                  </a:cubicBezTo>
                  <a:cubicBezTo>
                    <a:pt x="84" y="223"/>
                    <a:pt x="83" y="220"/>
                    <a:pt x="83" y="219"/>
                  </a:cubicBezTo>
                  <a:cubicBezTo>
                    <a:pt x="82" y="218"/>
                    <a:pt x="82" y="217"/>
                    <a:pt x="81" y="215"/>
                  </a:cubicBezTo>
                  <a:cubicBezTo>
                    <a:pt x="79" y="214"/>
                    <a:pt x="81" y="212"/>
                    <a:pt x="81" y="211"/>
                  </a:cubicBezTo>
                  <a:cubicBezTo>
                    <a:pt x="81" y="210"/>
                    <a:pt x="82" y="211"/>
                    <a:pt x="83" y="211"/>
                  </a:cubicBezTo>
                  <a:cubicBezTo>
                    <a:pt x="85" y="211"/>
                    <a:pt x="88" y="212"/>
                    <a:pt x="89" y="213"/>
                  </a:cubicBezTo>
                  <a:cubicBezTo>
                    <a:pt x="91" y="213"/>
                    <a:pt x="92" y="214"/>
                    <a:pt x="95" y="215"/>
                  </a:cubicBezTo>
                  <a:cubicBezTo>
                    <a:pt x="98" y="215"/>
                    <a:pt x="99" y="214"/>
                    <a:pt x="101" y="214"/>
                  </a:cubicBezTo>
                  <a:cubicBezTo>
                    <a:pt x="102" y="213"/>
                    <a:pt x="104" y="212"/>
                    <a:pt x="105" y="212"/>
                  </a:cubicBezTo>
                  <a:cubicBezTo>
                    <a:pt x="106" y="211"/>
                    <a:pt x="106" y="210"/>
                    <a:pt x="106" y="209"/>
                  </a:cubicBezTo>
                  <a:cubicBezTo>
                    <a:pt x="105" y="208"/>
                    <a:pt x="102" y="206"/>
                    <a:pt x="102" y="205"/>
                  </a:cubicBezTo>
                  <a:cubicBezTo>
                    <a:pt x="102" y="204"/>
                    <a:pt x="102" y="204"/>
                    <a:pt x="102" y="203"/>
                  </a:cubicBezTo>
                  <a:cubicBezTo>
                    <a:pt x="102" y="202"/>
                    <a:pt x="102" y="202"/>
                    <a:pt x="102" y="201"/>
                  </a:cubicBezTo>
                  <a:cubicBezTo>
                    <a:pt x="102" y="200"/>
                    <a:pt x="103" y="201"/>
                    <a:pt x="104" y="200"/>
                  </a:cubicBezTo>
                  <a:cubicBezTo>
                    <a:pt x="104" y="199"/>
                    <a:pt x="103" y="199"/>
                    <a:pt x="103" y="198"/>
                  </a:cubicBezTo>
                  <a:cubicBezTo>
                    <a:pt x="102" y="197"/>
                    <a:pt x="102" y="195"/>
                    <a:pt x="100" y="194"/>
                  </a:cubicBezTo>
                  <a:cubicBezTo>
                    <a:pt x="99" y="193"/>
                    <a:pt x="99" y="193"/>
                    <a:pt x="99" y="192"/>
                  </a:cubicBezTo>
                  <a:cubicBezTo>
                    <a:pt x="99" y="190"/>
                    <a:pt x="98" y="190"/>
                    <a:pt x="98" y="189"/>
                  </a:cubicBezTo>
                  <a:cubicBezTo>
                    <a:pt x="97" y="188"/>
                    <a:pt x="98" y="189"/>
                    <a:pt x="100" y="190"/>
                  </a:cubicBezTo>
                  <a:cubicBezTo>
                    <a:pt x="102" y="191"/>
                    <a:pt x="106" y="191"/>
                    <a:pt x="106" y="191"/>
                  </a:cubicBezTo>
                  <a:cubicBezTo>
                    <a:pt x="118" y="192"/>
                    <a:pt x="132" y="185"/>
                    <a:pt x="135" y="184"/>
                  </a:cubicBezTo>
                  <a:cubicBezTo>
                    <a:pt x="138" y="183"/>
                    <a:pt x="139" y="182"/>
                    <a:pt x="139" y="181"/>
                  </a:cubicBezTo>
                  <a:cubicBezTo>
                    <a:pt x="139" y="180"/>
                    <a:pt x="139" y="180"/>
                    <a:pt x="139" y="179"/>
                  </a:cubicBezTo>
                  <a:cubicBezTo>
                    <a:pt x="139" y="177"/>
                    <a:pt x="140" y="176"/>
                    <a:pt x="142" y="174"/>
                  </a:cubicBezTo>
                  <a:cubicBezTo>
                    <a:pt x="143" y="172"/>
                    <a:pt x="143" y="170"/>
                    <a:pt x="144" y="168"/>
                  </a:cubicBezTo>
                  <a:cubicBezTo>
                    <a:pt x="144" y="165"/>
                    <a:pt x="142" y="161"/>
                    <a:pt x="142" y="161"/>
                  </a:cubicBezTo>
                  <a:cubicBezTo>
                    <a:pt x="141" y="160"/>
                    <a:pt x="141" y="161"/>
                    <a:pt x="141" y="161"/>
                  </a:cubicBezTo>
                  <a:cubicBezTo>
                    <a:pt x="141" y="162"/>
                    <a:pt x="140" y="162"/>
                    <a:pt x="138" y="161"/>
                  </a:cubicBezTo>
                  <a:cubicBezTo>
                    <a:pt x="137" y="160"/>
                    <a:pt x="135" y="159"/>
                    <a:pt x="135" y="158"/>
                  </a:cubicBezTo>
                  <a:cubicBezTo>
                    <a:pt x="134" y="156"/>
                    <a:pt x="135" y="155"/>
                    <a:pt x="136" y="152"/>
                  </a:cubicBezTo>
                  <a:cubicBezTo>
                    <a:pt x="136" y="150"/>
                    <a:pt x="133" y="149"/>
                    <a:pt x="132" y="147"/>
                  </a:cubicBezTo>
                  <a:cubicBezTo>
                    <a:pt x="130" y="145"/>
                    <a:pt x="123" y="143"/>
                    <a:pt x="122" y="143"/>
                  </a:cubicBezTo>
                  <a:cubicBezTo>
                    <a:pt x="121" y="142"/>
                    <a:pt x="121" y="140"/>
                    <a:pt x="120" y="140"/>
                  </a:cubicBezTo>
                  <a:cubicBezTo>
                    <a:pt x="120" y="139"/>
                    <a:pt x="121" y="139"/>
                    <a:pt x="121" y="139"/>
                  </a:cubicBezTo>
                  <a:cubicBezTo>
                    <a:pt x="121" y="138"/>
                    <a:pt x="121" y="138"/>
                    <a:pt x="121" y="137"/>
                  </a:cubicBezTo>
                  <a:cubicBezTo>
                    <a:pt x="120" y="136"/>
                    <a:pt x="120" y="135"/>
                    <a:pt x="119" y="13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610" name="Freeform 614"/>
            <p:cNvSpPr>
              <a:spLocks/>
            </p:cNvSpPr>
            <p:nvPr/>
          </p:nvSpPr>
          <p:spPr bwMode="auto">
            <a:xfrm>
              <a:off x="2395538" y="6126164"/>
              <a:ext cx="160338" cy="95250"/>
            </a:xfrm>
            <a:custGeom>
              <a:avLst/>
              <a:gdLst>
                <a:gd name="T0" fmla="*/ 22 w 55"/>
                <a:gd name="T1" fmla="*/ 0 h 33"/>
                <a:gd name="T2" fmla="*/ 17 w 55"/>
                <a:gd name="T3" fmla="*/ 0 h 33"/>
                <a:gd name="T4" fmla="*/ 13 w 55"/>
                <a:gd name="T5" fmla="*/ 3 h 33"/>
                <a:gd name="T6" fmla="*/ 11 w 55"/>
                <a:gd name="T7" fmla="*/ 4 h 33"/>
                <a:gd name="T8" fmla="*/ 11 w 55"/>
                <a:gd name="T9" fmla="*/ 6 h 33"/>
                <a:gd name="T10" fmla="*/ 14 w 55"/>
                <a:gd name="T11" fmla="*/ 9 h 33"/>
                <a:gd name="T12" fmla="*/ 21 w 55"/>
                <a:gd name="T13" fmla="*/ 9 h 33"/>
                <a:gd name="T14" fmla="*/ 17 w 55"/>
                <a:gd name="T15" fmla="*/ 13 h 33"/>
                <a:gd name="T16" fmla="*/ 21 w 55"/>
                <a:gd name="T17" fmla="*/ 18 h 33"/>
                <a:gd name="T18" fmla="*/ 26 w 55"/>
                <a:gd name="T19" fmla="*/ 19 h 33"/>
                <a:gd name="T20" fmla="*/ 28 w 55"/>
                <a:gd name="T21" fmla="*/ 23 h 33"/>
                <a:gd name="T22" fmla="*/ 25 w 55"/>
                <a:gd name="T23" fmla="*/ 20 h 33"/>
                <a:gd name="T24" fmla="*/ 22 w 55"/>
                <a:gd name="T25" fmla="*/ 19 h 33"/>
                <a:gd name="T26" fmla="*/ 21 w 55"/>
                <a:gd name="T27" fmla="*/ 21 h 33"/>
                <a:gd name="T28" fmla="*/ 18 w 55"/>
                <a:gd name="T29" fmla="*/ 18 h 33"/>
                <a:gd name="T30" fmla="*/ 16 w 55"/>
                <a:gd name="T31" fmla="*/ 15 h 33"/>
                <a:gd name="T32" fmla="*/ 13 w 55"/>
                <a:gd name="T33" fmla="*/ 11 h 33"/>
                <a:gd name="T34" fmla="*/ 12 w 55"/>
                <a:gd name="T35" fmla="*/ 13 h 33"/>
                <a:gd name="T36" fmla="*/ 14 w 55"/>
                <a:gd name="T37" fmla="*/ 16 h 33"/>
                <a:gd name="T38" fmla="*/ 12 w 55"/>
                <a:gd name="T39" fmla="*/ 13 h 33"/>
                <a:gd name="T40" fmla="*/ 12 w 55"/>
                <a:gd name="T41" fmla="*/ 16 h 33"/>
                <a:gd name="T42" fmla="*/ 14 w 55"/>
                <a:gd name="T43" fmla="*/ 18 h 33"/>
                <a:gd name="T44" fmla="*/ 17 w 55"/>
                <a:gd name="T45" fmla="*/ 20 h 33"/>
                <a:gd name="T46" fmla="*/ 14 w 55"/>
                <a:gd name="T47" fmla="*/ 20 h 33"/>
                <a:gd name="T48" fmla="*/ 11 w 55"/>
                <a:gd name="T49" fmla="*/ 19 h 33"/>
                <a:gd name="T50" fmla="*/ 10 w 55"/>
                <a:gd name="T51" fmla="*/ 16 h 33"/>
                <a:gd name="T52" fmla="*/ 3 w 55"/>
                <a:gd name="T53" fmla="*/ 15 h 33"/>
                <a:gd name="T54" fmla="*/ 0 w 55"/>
                <a:gd name="T55" fmla="*/ 16 h 33"/>
                <a:gd name="T56" fmla="*/ 1 w 55"/>
                <a:gd name="T57" fmla="*/ 19 h 33"/>
                <a:gd name="T58" fmla="*/ 3 w 55"/>
                <a:gd name="T59" fmla="*/ 17 h 33"/>
                <a:gd name="T60" fmla="*/ 9 w 55"/>
                <a:gd name="T61" fmla="*/ 17 h 33"/>
                <a:gd name="T62" fmla="*/ 9 w 55"/>
                <a:gd name="T63" fmla="*/ 19 h 33"/>
                <a:gd name="T64" fmla="*/ 5 w 55"/>
                <a:gd name="T65" fmla="*/ 21 h 33"/>
                <a:gd name="T66" fmla="*/ 12 w 55"/>
                <a:gd name="T67" fmla="*/ 22 h 33"/>
                <a:gd name="T68" fmla="*/ 18 w 55"/>
                <a:gd name="T69" fmla="*/ 23 h 33"/>
                <a:gd name="T70" fmla="*/ 20 w 55"/>
                <a:gd name="T71" fmla="*/ 25 h 33"/>
                <a:gd name="T72" fmla="*/ 17 w 55"/>
                <a:gd name="T73" fmla="*/ 25 h 33"/>
                <a:gd name="T74" fmla="*/ 13 w 55"/>
                <a:gd name="T75" fmla="*/ 24 h 33"/>
                <a:gd name="T76" fmla="*/ 17 w 55"/>
                <a:gd name="T77" fmla="*/ 27 h 33"/>
                <a:gd name="T78" fmla="*/ 21 w 55"/>
                <a:gd name="T79" fmla="*/ 26 h 33"/>
                <a:gd name="T80" fmla="*/ 24 w 55"/>
                <a:gd name="T81" fmla="*/ 24 h 33"/>
                <a:gd name="T82" fmla="*/ 26 w 55"/>
                <a:gd name="T83" fmla="*/ 27 h 33"/>
                <a:gd name="T84" fmla="*/ 34 w 55"/>
                <a:gd name="T85" fmla="*/ 30 h 33"/>
                <a:gd name="T86" fmla="*/ 31 w 55"/>
                <a:gd name="T87" fmla="*/ 28 h 33"/>
                <a:gd name="T88" fmla="*/ 36 w 55"/>
                <a:gd name="T89" fmla="*/ 28 h 33"/>
                <a:gd name="T90" fmla="*/ 40 w 55"/>
                <a:gd name="T91" fmla="*/ 32 h 33"/>
                <a:gd name="T92" fmla="*/ 43 w 55"/>
                <a:gd name="T93" fmla="*/ 33 h 33"/>
                <a:gd name="T94" fmla="*/ 41 w 55"/>
                <a:gd name="T95" fmla="*/ 31 h 33"/>
                <a:gd name="T96" fmla="*/ 38 w 55"/>
                <a:gd name="T97" fmla="*/ 28 h 33"/>
                <a:gd name="T98" fmla="*/ 40 w 55"/>
                <a:gd name="T99" fmla="*/ 27 h 33"/>
                <a:gd name="T100" fmla="*/ 45 w 55"/>
                <a:gd name="T101" fmla="*/ 29 h 33"/>
                <a:gd name="T102" fmla="*/ 49 w 55"/>
                <a:gd name="T103" fmla="*/ 27 h 33"/>
                <a:gd name="T104" fmla="*/ 52 w 55"/>
                <a:gd name="T105" fmla="*/ 27 h 33"/>
                <a:gd name="T106" fmla="*/ 55 w 55"/>
                <a:gd name="T107" fmla="*/ 2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5" h="33">
                  <a:moveTo>
                    <a:pt x="40" y="25"/>
                  </a:moveTo>
                  <a:cubicBezTo>
                    <a:pt x="35" y="25"/>
                    <a:pt x="36" y="24"/>
                    <a:pt x="35" y="24"/>
                  </a:cubicBezTo>
                  <a:cubicBezTo>
                    <a:pt x="35" y="24"/>
                    <a:pt x="27" y="7"/>
                    <a:pt x="25" y="1"/>
                  </a:cubicBezTo>
                  <a:cubicBezTo>
                    <a:pt x="24" y="1"/>
                    <a:pt x="24" y="1"/>
                    <a:pt x="23" y="0"/>
                  </a:cubicBezTo>
                  <a:cubicBezTo>
                    <a:pt x="23" y="0"/>
                    <a:pt x="22" y="0"/>
                    <a:pt x="22" y="0"/>
                  </a:cubicBezTo>
                  <a:cubicBezTo>
                    <a:pt x="21" y="1"/>
                    <a:pt x="20" y="1"/>
                    <a:pt x="20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8" y="1"/>
                    <a:pt x="18" y="1"/>
                    <a:pt x="17" y="1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5" y="0"/>
                    <a:pt x="15" y="1"/>
                    <a:pt x="15" y="1"/>
                  </a:cubicBezTo>
                  <a:cubicBezTo>
                    <a:pt x="15" y="1"/>
                    <a:pt x="15" y="2"/>
                    <a:pt x="15" y="2"/>
                  </a:cubicBezTo>
                  <a:cubicBezTo>
                    <a:pt x="15" y="2"/>
                    <a:pt x="15" y="2"/>
                    <a:pt x="14" y="2"/>
                  </a:cubicBezTo>
                  <a:cubicBezTo>
                    <a:pt x="14" y="3"/>
                    <a:pt x="14" y="3"/>
                    <a:pt x="13" y="3"/>
                  </a:cubicBezTo>
                  <a:cubicBezTo>
                    <a:pt x="13" y="2"/>
                    <a:pt x="13" y="2"/>
                    <a:pt x="12" y="2"/>
                  </a:cubicBezTo>
                  <a:cubicBezTo>
                    <a:pt x="12" y="2"/>
                    <a:pt x="11" y="2"/>
                    <a:pt x="11" y="2"/>
                  </a:cubicBezTo>
                  <a:cubicBezTo>
                    <a:pt x="11" y="2"/>
                    <a:pt x="11" y="2"/>
                    <a:pt x="10" y="3"/>
                  </a:cubicBezTo>
                  <a:cubicBezTo>
                    <a:pt x="10" y="3"/>
                    <a:pt x="10" y="3"/>
                    <a:pt x="11" y="3"/>
                  </a:cubicBezTo>
                  <a:cubicBezTo>
                    <a:pt x="11" y="3"/>
                    <a:pt x="11" y="4"/>
                    <a:pt x="11" y="4"/>
                  </a:cubicBezTo>
                  <a:cubicBezTo>
                    <a:pt x="11" y="4"/>
                    <a:pt x="11" y="4"/>
                    <a:pt x="12" y="4"/>
                  </a:cubicBezTo>
                  <a:cubicBezTo>
                    <a:pt x="12" y="4"/>
                    <a:pt x="12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6"/>
                    <a:pt x="11" y="6"/>
                  </a:cubicBezTo>
                  <a:cubicBezTo>
                    <a:pt x="11" y="7"/>
                    <a:pt x="11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8"/>
                    <a:pt x="13" y="9"/>
                    <a:pt x="13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6" y="9"/>
                    <a:pt x="16" y="9"/>
                    <a:pt x="16" y="8"/>
                  </a:cubicBezTo>
                  <a:cubicBezTo>
                    <a:pt x="17" y="8"/>
                    <a:pt x="18" y="8"/>
                    <a:pt x="18" y="9"/>
                  </a:cubicBezTo>
                  <a:cubicBezTo>
                    <a:pt x="19" y="9"/>
                    <a:pt x="19" y="9"/>
                    <a:pt x="20" y="9"/>
                  </a:cubicBezTo>
                  <a:cubicBezTo>
                    <a:pt x="20" y="9"/>
                    <a:pt x="20" y="9"/>
                    <a:pt x="21" y="9"/>
                  </a:cubicBezTo>
                  <a:cubicBezTo>
                    <a:pt x="21" y="9"/>
                    <a:pt x="21" y="9"/>
                    <a:pt x="21" y="10"/>
                  </a:cubicBezTo>
                  <a:cubicBezTo>
                    <a:pt x="21" y="10"/>
                    <a:pt x="21" y="11"/>
                    <a:pt x="20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19" y="12"/>
                    <a:pt x="19" y="12"/>
                    <a:pt x="18" y="12"/>
                  </a:cubicBezTo>
                  <a:cubicBezTo>
                    <a:pt x="18" y="12"/>
                    <a:pt x="17" y="13"/>
                    <a:pt x="17" y="13"/>
                  </a:cubicBezTo>
                  <a:cubicBezTo>
                    <a:pt x="17" y="13"/>
                    <a:pt x="17" y="14"/>
                    <a:pt x="18" y="14"/>
                  </a:cubicBezTo>
                  <a:cubicBezTo>
                    <a:pt x="18" y="15"/>
                    <a:pt x="18" y="15"/>
                    <a:pt x="19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0" y="17"/>
                    <a:pt x="20" y="18"/>
                    <a:pt x="21" y="18"/>
                  </a:cubicBezTo>
                  <a:cubicBezTo>
                    <a:pt x="21" y="18"/>
                    <a:pt x="22" y="18"/>
                    <a:pt x="22" y="18"/>
                  </a:cubicBezTo>
                  <a:cubicBezTo>
                    <a:pt x="22" y="18"/>
                    <a:pt x="22" y="19"/>
                    <a:pt x="23" y="19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5" y="19"/>
                    <a:pt x="26" y="19"/>
                    <a:pt x="26" y="19"/>
                  </a:cubicBezTo>
                  <a:cubicBezTo>
                    <a:pt x="27" y="19"/>
                    <a:pt x="28" y="20"/>
                    <a:pt x="28" y="20"/>
                  </a:cubicBezTo>
                  <a:cubicBezTo>
                    <a:pt x="28" y="20"/>
                    <a:pt x="29" y="20"/>
                    <a:pt x="29" y="20"/>
                  </a:cubicBezTo>
                  <a:cubicBezTo>
                    <a:pt x="30" y="20"/>
                    <a:pt x="30" y="21"/>
                    <a:pt x="30" y="22"/>
                  </a:cubicBezTo>
                  <a:cubicBezTo>
                    <a:pt x="29" y="22"/>
                    <a:pt x="29" y="23"/>
                    <a:pt x="28" y="23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28" y="23"/>
                    <a:pt x="28" y="23"/>
                    <a:pt x="27" y="22"/>
                  </a:cubicBezTo>
                  <a:cubicBezTo>
                    <a:pt x="27" y="22"/>
                    <a:pt x="27" y="22"/>
                    <a:pt x="27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7" y="21"/>
                    <a:pt x="26" y="20"/>
                    <a:pt x="26" y="20"/>
                  </a:cubicBezTo>
                  <a:cubicBezTo>
                    <a:pt x="26" y="20"/>
                    <a:pt x="26" y="20"/>
                    <a:pt x="25" y="20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4" y="21"/>
                    <a:pt x="24" y="20"/>
                    <a:pt x="24" y="20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3" y="19"/>
                    <a:pt x="23" y="19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2" y="20"/>
                    <a:pt x="22" y="20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1" y="21"/>
                    <a:pt x="21" y="21"/>
                  </a:cubicBezTo>
                  <a:cubicBezTo>
                    <a:pt x="21" y="20"/>
                    <a:pt x="21" y="20"/>
                    <a:pt x="20" y="20"/>
                  </a:cubicBezTo>
                  <a:cubicBezTo>
                    <a:pt x="20" y="19"/>
                    <a:pt x="20" y="19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8" y="18"/>
                    <a:pt x="18" y="19"/>
                    <a:pt x="18" y="19"/>
                  </a:cubicBezTo>
                  <a:cubicBezTo>
                    <a:pt x="18" y="19"/>
                    <a:pt x="17" y="19"/>
                    <a:pt x="17" y="18"/>
                  </a:cubicBezTo>
                  <a:cubicBezTo>
                    <a:pt x="17" y="18"/>
                    <a:pt x="16" y="17"/>
                    <a:pt x="16" y="17"/>
                  </a:cubicBezTo>
                  <a:cubicBezTo>
                    <a:pt x="15" y="17"/>
                    <a:pt x="15" y="16"/>
                    <a:pt x="15" y="16"/>
                  </a:cubicBezTo>
                  <a:cubicBezTo>
                    <a:pt x="15" y="16"/>
                    <a:pt x="16" y="15"/>
                    <a:pt x="16" y="15"/>
                  </a:cubicBezTo>
                  <a:cubicBezTo>
                    <a:pt x="16" y="15"/>
                    <a:pt x="16" y="14"/>
                    <a:pt x="15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3"/>
                    <a:pt x="15" y="13"/>
                    <a:pt x="14" y="13"/>
                  </a:cubicBezTo>
                  <a:cubicBezTo>
                    <a:pt x="14" y="13"/>
                    <a:pt x="14" y="12"/>
                    <a:pt x="14" y="12"/>
                  </a:cubicBezTo>
                  <a:cubicBezTo>
                    <a:pt x="14" y="12"/>
                    <a:pt x="14" y="12"/>
                    <a:pt x="13" y="11"/>
                  </a:cubicBezTo>
                  <a:cubicBezTo>
                    <a:pt x="13" y="11"/>
                    <a:pt x="13" y="11"/>
                    <a:pt x="12" y="11"/>
                  </a:cubicBezTo>
                  <a:cubicBezTo>
                    <a:pt x="12" y="11"/>
                    <a:pt x="12" y="11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2"/>
                    <a:pt x="12" y="13"/>
                    <a:pt x="12" y="13"/>
                  </a:cubicBezTo>
                  <a:cubicBezTo>
                    <a:pt x="13" y="13"/>
                    <a:pt x="13" y="13"/>
                    <a:pt x="13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5"/>
                    <a:pt x="14" y="15"/>
                    <a:pt x="14" y="16"/>
                  </a:cubicBezTo>
                  <a:cubicBezTo>
                    <a:pt x="14" y="16"/>
                    <a:pt x="13" y="15"/>
                    <a:pt x="13" y="15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3"/>
                    <a:pt x="12" y="13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2" y="15"/>
                    <a:pt x="12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3" y="16"/>
                    <a:pt x="13" y="17"/>
                    <a:pt x="13" y="17"/>
                  </a:cubicBezTo>
                  <a:cubicBezTo>
                    <a:pt x="14" y="17"/>
                    <a:pt x="14" y="17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8"/>
                    <a:pt x="14" y="18"/>
                    <a:pt x="14" y="19"/>
                  </a:cubicBezTo>
                  <a:cubicBezTo>
                    <a:pt x="14" y="19"/>
                    <a:pt x="14" y="19"/>
                    <a:pt x="15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6" y="19"/>
                    <a:pt x="17" y="19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1"/>
                    <a:pt x="17" y="21"/>
                    <a:pt x="16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5" y="21"/>
                    <a:pt x="15" y="21"/>
                    <a:pt x="15" y="22"/>
                  </a:cubicBezTo>
                  <a:cubicBezTo>
                    <a:pt x="15" y="22"/>
                    <a:pt x="15" y="20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3" y="19"/>
                    <a:pt x="13" y="19"/>
                    <a:pt x="13" y="20"/>
                  </a:cubicBezTo>
                  <a:cubicBezTo>
                    <a:pt x="12" y="20"/>
                    <a:pt x="12" y="21"/>
                    <a:pt x="12" y="20"/>
                  </a:cubicBezTo>
                  <a:cubicBezTo>
                    <a:pt x="11" y="20"/>
                    <a:pt x="11" y="19"/>
                    <a:pt x="11" y="19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1" y="18"/>
                    <a:pt x="12" y="18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6"/>
                    <a:pt x="10" y="16"/>
                    <a:pt x="10" y="16"/>
                  </a:cubicBezTo>
                  <a:cubicBezTo>
                    <a:pt x="10" y="16"/>
                    <a:pt x="9" y="16"/>
                    <a:pt x="9" y="16"/>
                  </a:cubicBezTo>
                  <a:cubicBezTo>
                    <a:pt x="8" y="16"/>
                    <a:pt x="7" y="16"/>
                    <a:pt x="7" y="16"/>
                  </a:cubicBezTo>
                  <a:cubicBezTo>
                    <a:pt x="7" y="16"/>
                    <a:pt x="6" y="16"/>
                    <a:pt x="6" y="16"/>
                  </a:cubicBezTo>
                  <a:cubicBezTo>
                    <a:pt x="6" y="16"/>
                    <a:pt x="5" y="16"/>
                    <a:pt x="5" y="16"/>
                  </a:cubicBezTo>
                  <a:cubicBezTo>
                    <a:pt x="5" y="15"/>
                    <a:pt x="4" y="15"/>
                    <a:pt x="3" y="15"/>
                  </a:cubicBezTo>
                  <a:cubicBezTo>
                    <a:pt x="3" y="15"/>
                    <a:pt x="2" y="15"/>
                    <a:pt x="2" y="15"/>
                  </a:cubicBezTo>
                  <a:cubicBezTo>
                    <a:pt x="2" y="15"/>
                    <a:pt x="2" y="15"/>
                    <a:pt x="1" y="15"/>
                  </a:cubicBezTo>
                  <a:cubicBezTo>
                    <a:pt x="1" y="15"/>
                    <a:pt x="0" y="15"/>
                    <a:pt x="0" y="15"/>
                  </a:cubicBezTo>
                  <a:cubicBezTo>
                    <a:pt x="0" y="15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7"/>
                    <a:pt x="0" y="17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2" y="19"/>
                    <a:pt x="1" y="18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3" y="17"/>
                    <a:pt x="2" y="17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4" y="17"/>
                    <a:pt x="4" y="18"/>
                    <a:pt x="4" y="18"/>
                  </a:cubicBezTo>
                  <a:cubicBezTo>
                    <a:pt x="4" y="18"/>
                    <a:pt x="4" y="18"/>
                    <a:pt x="5" y="18"/>
                  </a:cubicBezTo>
                  <a:cubicBezTo>
                    <a:pt x="5" y="18"/>
                    <a:pt x="6" y="18"/>
                    <a:pt x="6" y="18"/>
                  </a:cubicBezTo>
                  <a:cubicBezTo>
                    <a:pt x="7" y="18"/>
                    <a:pt x="7" y="17"/>
                    <a:pt x="7" y="17"/>
                  </a:cubicBezTo>
                  <a:cubicBezTo>
                    <a:pt x="8" y="17"/>
                    <a:pt x="8" y="17"/>
                    <a:pt x="9" y="17"/>
                  </a:cubicBezTo>
                  <a:cubicBezTo>
                    <a:pt x="9" y="17"/>
                    <a:pt x="9" y="18"/>
                    <a:pt x="9" y="18"/>
                  </a:cubicBezTo>
                  <a:cubicBezTo>
                    <a:pt x="9" y="18"/>
                    <a:pt x="9" y="18"/>
                    <a:pt x="10" y="18"/>
                  </a:cubicBezTo>
                  <a:cubicBezTo>
                    <a:pt x="10" y="18"/>
                    <a:pt x="10" y="18"/>
                    <a:pt x="10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9"/>
                    <a:pt x="9" y="19"/>
                    <a:pt x="9" y="19"/>
                  </a:cubicBezTo>
                  <a:cubicBezTo>
                    <a:pt x="9" y="19"/>
                    <a:pt x="9" y="19"/>
                    <a:pt x="9" y="20"/>
                  </a:cubicBezTo>
                  <a:cubicBezTo>
                    <a:pt x="9" y="20"/>
                    <a:pt x="8" y="19"/>
                    <a:pt x="8" y="19"/>
                  </a:cubicBezTo>
                  <a:cubicBezTo>
                    <a:pt x="7" y="19"/>
                    <a:pt x="7" y="19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0"/>
                    <a:pt x="5" y="21"/>
                    <a:pt x="5" y="21"/>
                  </a:cubicBezTo>
                  <a:cubicBezTo>
                    <a:pt x="5" y="21"/>
                    <a:pt x="5" y="22"/>
                    <a:pt x="6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7" y="23"/>
                    <a:pt x="7" y="23"/>
                    <a:pt x="8" y="22"/>
                  </a:cubicBezTo>
                  <a:cubicBezTo>
                    <a:pt x="8" y="22"/>
                    <a:pt x="9" y="22"/>
                    <a:pt x="10" y="22"/>
                  </a:cubicBezTo>
                  <a:cubicBezTo>
                    <a:pt x="10" y="22"/>
                    <a:pt x="11" y="22"/>
                    <a:pt x="12" y="22"/>
                  </a:cubicBezTo>
                  <a:cubicBezTo>
                    <a:pt x="12" y="22"/>
                    <a:pt x="13" y="22"/>
                    <a:pt x="13" y="22"/>
                  </a:cubicBezTo>
                  <a:cubicBezTo>
                    <a:pt x="14" y="22"/>
                    <a:pt x="14" y="22"/>
                    <a:pt x="14" y="23"/>
                  </a:cubicBezTo>
                  <a:cubicBezTo>
                    <a:pt x="15" y="23"/>
                    <a:pt x="16" y="23"/>
                    <a:pt x="17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9" y="23"/>
                    <a:pt x="19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20" y="23"/>
                    <a:pt x="20" y="24"/>
                    <a:pt x="20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1" y="24"/>
                    <a:pt x="20" y="25"/>
                    <a:pt x="20" y="25"/>
                  </a:cubicBezTo>
                  <a:cubicBezTo>
                    <a:pt x="20" y="25"/>
                    <a:pt x="19" y="25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7" y="26"/>
                    <a:pt x="17" y="26"/>
                    <a:pt x="17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6" y="25"/>
                    <a:pt x="16" y="25"/>
                    <a:pt x="15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4"/>
                    <a:pt x="15" y="24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3" y="24"/>
                    <a:pt x="13" y="24"/>
                  </a:cubicBezTo>
                  <a:cubicBezTo>
                    <a:pt x="12" y="24"/>
                    <a:pt x="12" y="24"/>
                    <a:pt x="12" y="25"/>
                  </a:cubicBezTo>
                  <a:cubicBezTo>
                    <a:pt x="12" y="25"/>
                    <a:pt x="12" y="25"/>
                    <a:pt x="12" y="26"/>
                  </a:cubicBezTo>
                  <a:cubicBezTo>
                    <a:pt x="13" y="26"/>
                    <a:pt x="14" y="25"/>
                    <a:pt x="15" y="26"/>
                  </a:cubicBezTo>
                  <a:cubicBezTo>
                    <a:pt x="16" y="26"/>
                    <a:pt x="16" y="26"/>
                    <a:pt x="17" y="26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7" y="27"/>
                    <a:pt x="18" y="28"/>
                    <a:pt x="18" y="28"/>
                  </a:cubicBezTo>
                  <a:cubicBezTo>
                    <a:pt x="19" y="28"/>
                    <a:pt x="19" y="28"/>
                    <a:pt x="20" y="28"/>
                  </a:cubicBezTo>
                  <a:cubicBezTo>
                    <a:pt x="21" y="29"/>
                    <a:pt x="21" y="29"/>
                    <a:pt x="22" y="29"/>
                  </a:cubicBezTo>
                  <a:cubicBezTo>
                    <a:pt x="24" y="29"/>
                    <a:pt x="23" y="26"/>
                    <a:pt x="22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0" y="26"/>
                    <a:pt x="21" y="25"/>
                    <a:pt x="21" y="25"/>
                  </a:cubicBezTo>
                  <a:cubicBezTo>
                    <a:pt x="21" y="25"/>
                    <a:pt x="22" y="24"/>
                    <a:pt x="22" y="24"/>
                  </a:cubicBezTo>
                  <a:cubicBezTo>
                    <a:pt x="23" y="24"/>
                    <a:pt x="24" y="24"/>
                    <a:pt x="24" y="24"/>
                  </a:cubicBezTo>
                  <a:cubicBezTo>
                    <a:pt x="25" y="24"/>
                    <a:pt x="25" y="25"/>
                    <a:pt x="25" y="26"/>
                  </a:cubicBezTo>
                  <a:cubicBezTo>
                    <a:pt x="25" y="26"/>
                    <a:pt x="26" y="26"/>
                    <a:pt x="26" y="26"/>
                  </a:cubicBezTo>
                  <a:cubicBezTo>
                    <a:pt x="26" y="26"/>
                    <a:pt x="27" y="26"/>
                    <a:pt x="27" y="26"/>
                  </a:cubicBezTo>
                  <a:cubicBezTo>
                    <a:pt x="27" y="27"/>
                    <a:pt x="27" y="27"/>
                    <a:pt x="26" y="27"/>
                  </a:cubicBezTo>
                  <a:cubicBezTo>
                    <a:pt x="26" y="27"/>
                    <a:pt x="26" y="26"/>
                    <a:pt x="26" y="27"/>
                  </a:cubicBezTo>
                  <a:cubicBezTo>
                    <a:pt x="26" y="27"/>
                    <a:pt x="26" y="28"/>
                    <a:pt x="26" y="28"/>
                  </a:cubicBezTo>
                  <a:cubicBezTo>
                    <a:pt x="26" y="29"/>
                    <a:pt x="28" y="29"/>
                    <a:pt x="28" y="29"/>
                  </a:cubicBezTo>
                  <a:cubicBezTo>
                    <a:pt x="29" y="29"/>
                    <a:pt x="30" y="29"/>
                    <a:pt x="31" y="29"/>
                  </a:cubicBezTo>
                  <a:cubicBezTo>
                    <a:pt x="32" y="29"/>
                    <a:pt x="32" y="30"/>
                    <a:pt x="33" y="30"/>
                  </a:cubicBezTo>
                  <a:cubicBezTo>
                    <a:pt x="33" y="30"/>
                    <a:pt x="34" y="30"/>
                    <a:pt x="34" y="30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4" y="30"/>
                    <a:pt x="34" y="29"/>
                    <a:pt x="34" y="29"/>
                  </a:cubicBezTo>
                  <a:cubicBezTo>
                    <a:pt x="33" y="29"/>
                    <a:pt x="33" y="29"/>
                    <a:pt x="32" y="29"/>
                  </a:cubicBezTo>
                  <a:cubicBezTo>
                    <a:pt x="32" y="29"/>
                    <a:pt x="31" y="29"/>
                    <a:pt x="31" y="28"/>
                  </a:cubicBezTo>
                  <a:cubicBezTo>
                    <a:pt x="30" y="28"/>
                    <a:pt x="31" y="28"/>
                    <a:pt x="31" y="28"/>
                  </a:cubicBezTo>
                  <a:cubicBezTo>
                    <a:pt x="32" y="28"/>
                    <a:pt x="32" y="28"/>
                    <a:pt x="33" y="28"/>
                  </a:cubicBezTo>
                  <a:cubicBezTo>
                    <a:pt x="33" y="28"/>
                    <a:pt x="34" y="28"/>
                    <a:pt x="34" y="28"/>
                  </a:cubicBezTo>
                  <a:cubicBezTo>
                    <a:pt x="34" y="28"/>
                    <a:pt x="35" y="28"/>
                    <a:pt x="35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8"/>
                    <a:pt x="36" y="28"/>
                    <a:pt x="36" y="28"/>
                  </a:cubicBezTo>
                  <a:cubicBezTo>
                    <a:pt x="36" y="28"/>
                    <a:pt x="36" y="28"/>
                    <a:pt x="36" y="29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5" y="29"/>
                    <a:pt x="35" y="30"/>
                    <a:pt x="36" y="30"/>
                  </a:cubicBezTo>
                  <a:cubicBezTo>
                    <a:pt x="36" y="32"/>
                    <a:pt x="38" y="31"/>
                    <a:pt x="39" y="31"/>
                  </a:cubicBezTo>
                  <a:cubicBezTo>
                    <a:pt x="39" y="31"/>
                    <a:pt x="40" y="32"/>
                    <a:pt x="40" y="32"/>
                  </a:cubicBezTo>
                  <a:cubicBezTo>
                    <a:pt x="40" y="32"/>
                    <a:pt x="40" y="32"/>
                    <a:pt x="41" y="32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41" y="32"/>
                    <a:pt x="41" y="32"/>
                    <a:pt x="42" y="32"/>
                  </a:cubicBezTo>
                  <a:cubicBezTo>
                    <a:pt x="42" y="32"/>
                    <a:pt x="42" y="33"/>
                    <a:pt x="42" y="33"/>
                  </a:cubicBezTo>
                  <a:cubicBezTo>
                    <a:pt x="42" y="33"/>
                    <a:pt x="43" y="33"/>
                    <a:pt x="43" y="33"/>
                  </a:cubicBezTo>
                  <a:cubicBezTo>
                    <a:pt x="43" y="33"/>
                    <a:pt x="43" y="33"/>
                    <a:pt x="44" y="33"/>
                  </a:cubicBezTo>
                  <a:cubicBezTo>
                    <a:pt x="44" y="33"/>
                    <a:pt x="43" y="32"/>
                    <a:pt x="43" y="32"/>
                  </a:cubicBezTo>
                  <a:cubicBezTo>
                    <a:pt x="43" y="32"/>
                    <a:pt x="43" y="32"/>
                    <a:pt x="43" y="31"/>
                  </a:cubicBezTo>
                  <a:cubicBezTo>
                    <a:pt x="42" y="31"/>
                    <a:pt x="42" y="31"/>
                    <a:pt x="41" y="31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0" y="31"/>
                    <a:pt x="40" y="30"/>
                    <a:pt x="40" y="30"/>
                  </a:cubicBezTo>
                  <a:cubicBezTo>
                    <a:pt x="40" y="30"/>
                    <a:pt x="40" y="30"/>
                    <a:pt x="39" y="29"/>
                  </a:cubicBezTo>
                  <a:cubicBezTo>
                    <a:pt x="39" y="29"/>
                    <a:pt x="39" y="29"/>
                    <a:pt x="38" y="28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8" y="28"/>
                    <a:pt x="38" y="28"/>
                    <a:pt x="37" y="28"/>
                  </a:cubicBezTo>
                  <a:cubicBezTo>
                    <a:pt x="37" y="27"/>
                    <a:pt x="37" y="27"/>
                    <a:pt x="38" y="26"/>
                  </a:cubicBezTo>
                  <a:cubicBezTo>
                    <a:pt x="38" y="26"/>
                    <a:pt x="39" y="26"/>
                    <a:pt x="39" y="26"/>
                  </a:cubicBezTo>
                  <a:cubicBezTo>
                    <a:pt x="40" y="26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1" y="28"/>
                    <a:pt x="41" y="28"/>
                    <a:pt x="42" y="28"/>
                  </a:cubicBezTo>
                  <a:cubicBezTo>
                    <a:pt x="42" y="28"/>
                    <a:pt x="42" y="28"/>
                    <a:pt x="43" y="28"/>
                  </a:cubicBezTo>
                  <a:cubicBezTo>
                    <a:pt x="43" y="28"/>
                    <a:pt x="44" y="28"/>
                    <a:pt x="44" y="28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5" y="28"/>
                    <a:pt x="45" y="29"/>
                    <a:pt x="45" y="29"/>
                  </a:cubicBezTo>
                  <a:cubicBezTo>
                    <a:pt x="46" y="29"/>
                    <a:pt x="46" y="29"/>
                    <a:pt x="46" y="28"/>
                  </a:cubicBezTo>
                  <a:cubicBezTo>
                    <a:pt x="46" y="28"/>
                    <a:pt x="47" y="28"/>
                    <a:pt x="48" y="28"/>
                  </a:cubicBezTo>
                  <a:cubicBezTo>
                    <a:pt x="48" y="28"/>
                    <a:pt x="49" y="28"/>
                    <a:pt x="49" y="29"/>
                  </a:cubicBezTo>
                  <a:cubicBezTo>
                    <a:pt x="49" y="29"/>
                    <a:pt x="50" y="29"/>
                    <a:pt x="51" y="29"/>
                  </a:cubicBezTo>
                  <a:cubicBezTo>
                    <a:pt x="52" y="29"/>
                    <a:pt x="50" y="27"/>
                    <a:pt x="49" y="27"/>
                  </a:cubicBezTo>
                  <a:cubicBezTo>
                    <a:pt x="49" y="27"/>
                    <a:pt x="48" y="27"/>
                    <a:pt x="48" y="26"/>
                  </a:cubicBezTo>
                  <a:cubicBezTo>
                    <a:pt x="48" y="26"/>
                    <a:pt x="48" y="26"/>
                    <a:pt x="48" y="26"/>
                  </a:cubicBezTo>
                  <a:cubicBezTo>
                    <a:pt x="49" y="25"/>
                    <a:pt x="49" y="26"/>
                    <a:pt x="50" y="26"/>
                  </a:cubicBezTo>
                  <a:cubicBezTo>
                    <a:pt x="50" y="26"/>
                    <a:pt x="51" y="27"/>
                    <a:pt x="51" y="27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3" y="27"/>
                    <a:pt x="53" y="27"/>
                    <a:pt x="53" y="27"/>
                  </a:cubicBezTo>
                  <a:cubicBezTo>
                    <a:pt x="53" y="28"/>
                    <a:pt x="54" y="27"/>
                    <a:pt x="54" y="28"/>
                  </a:cubicBezTo>
                  <a:cubicBezTo>
                    <a:pt x="54" y="28"/>
                    <a:pt x="54" y="28"/>
                    <a:pt x="55" y="28"/>
                  </a:cubicBezTo>
                  <a:cubicBezTo>
                    <a:pt x="55" y="28"/>
                    <a:pt x="55" y="27"/>
                    <a:pt x="55" y="27"/>
                  </a:cubicBezTo>
                  <a:cubicBezTo>
                    <a:pt x="55" y="27"/>
                    <a:pt x="55" y="26"/>
                    <a:pt x="55" y="26"/>
                  </a:cubicBezTo>
                  <a:cubicBezTo>
                    <a:pt x="55" y="26"/>
                    <a:pt x="55" y="26"/>
                    <a:pt x="55" y="26"/>
                  </a:cubicBezTo>
                  <a:cubicBezTo>
                    <a:pt x="49" y="24"/>
                    <a:pt x="45" y="25"/>
                    <a:pt x="40" y="2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611" name="Freeform 616"/>
            <p:cNvSpPr>
              <a:spLocks noEditPoints="1"/>
            </p:cNvSpPr>
            <p:nvPr/>
          </p:nvSpPr>
          <p:spPr bwMode="auto">
            <a:xfrm>
              <a:off x="2109788" y="5006976"/>
              <a:ext cx="328613" cy="1168400"/>
            </a:xfrm>
            <a:custGeom>
              <a:avLst/>
              <a:gdLst>
                <a:gd name="T0" fmla="*/ 72 w 113"/>
                <a:gd name="T1" fmla="*/ 365 h 401"/>
                <a:gd name="T2" fmla="*/ 62 w 113"/>
                <a:gd name="T3" fmla="*/ 318 h 401"/>
                <a:gd name="T4" fmla="*/ 52 w 113"/>
                <a:gd name="T5" fmla="*/ 287 h 401"/>
                <a:gd name="T6" fmla="*/ 38 w 113"/>
                <a:gd name="T7" fmla="*/ 230 h 401"/>
                <a:gd name="T8" fmla="*/ 31 w 113"/>
                <a:gd name="T9" fmla="*/ 169 h 401"/>
                <a:gd name="T10" fmla="*/ 25 w 113"/>
                <a:gd name="T11" fmla="*/ 138 h 401"/>
                <a:gd name="T12" fmla="*/ 30 w 113"/>
                <a:gd name="T13" fmla="*/ 93 h 401"/>
                <a:gd name="T14" fmla="*/ 19 w 113"/>
                <a:gd name="T15" fmla="*/ 28 h 401"/>
                <a:gd name="T16" fmla="*/ 3 w 113"/>
                <a:gd name="T17" fmla="*/ 22 h 401"/>
                <a:gd name="T18" fmla="*/ 9 w 113"/>
                <a:gd name="T19" fmla="*/ 97 h 401"/>
                <a:gd name="T20" fmla="*/ 9 w 113"/>
                <a:gd name="T21" fmla="*/ 147 h 401"/>
                <a:gd name="T22" fmla="*/ 15 w 113"/>
                <a:gd name="T23" fmla="*/ 201 h 401"/>
                <a:gd name="T24" fmla="*/ 21 w 113"/>
                <a:gd name="T25" fmla="*/ 248 h 401"/>
                <a:gd name="T26" fmla="*/ 27 w 113"/>
                <a:gd name="T27" fmla="*/ 267 h 401"/>
                <a:gd name="T28" fmla="*/ 25 w 113"/>
                <a:gd name="T29" fmla="*/ 269 h 401"/>
                <a:gd name="T30" fmla="*/ 28 w 113"/>
                <a:gd name="T31" fmla="*/ 279 h 401"/>
                <a:gd name="T32" fmla="*/ 34 w 113"/>
                <a:gd name="T33" fmla="*/ 283 h 401"/>
                <a:gd name="T34" fmla="*/ 30 w 113"/>
                <a:gd name="T35" fmla="*/ 277 h 401"/>
                <a:gd name="T36" fmla="*/ 30 w 113"/>
                <a:gd name="T37" fmla="*/ 270 h 401"/>
                <a:gd name="T38" fmla="*/ 39 w 113"/>
                <a:gd name="T39" fmla="*/ 267 h 401"/>
                <a:gd name="T40" fmla="*/ 37 w 113"/>
                <a:gd name="T41" fmla="*/ 271 h 401"/>
                <a:gd name="T42" fmla="*/ 38 w 113"/>
                <a:gd name="T43" fmla="*/ 272 h 401"/>
                <a:gd name="T44" fmla="*/ 41 w 113"/>
                <a:gd name="T45" fmla="*/ 282 h 401"/>
                <a:gd name="T46" fmla="*/ 42 w 113"/>
                <a:gd name="T47" fmla="*/ 288 h 401"/>
                <a:gd name="T48" fmla="*/ 43 w 113"/>
                <a:gd name="T49" fmla="*/ 295 h 401"/>
                <a:gd name="T50" fmla="*/ 47 w 113"/>
                <a:gd name="T51" fmla="*/ 302 h 401"/>
                <a:gd name="T52" fmla="*/ 50 w 113"/>
                <a:gd name="T53" fmla="*/ 308 h 401"/>
                <a:gd name="T54" fmla="*/ 45 w 113"/>
                <a:gd name="T55" fmla="*/ 310 h 401"/>
                <a:gd name="T56" fmla="*/ 48 w 113"/>
                <a:gd name="T57" fmla="*/ 316 h 401"/>
                <a:gd name="T58" fmla="*/ 48 w 113"/>
                <a:gd name="T59" fmla="*/ 320 h 401"/>
                <a:gd name="T60" fmla="*/ 40 w 113"/>
                <a:gd name="T61" fmla="*/ 313 h 401"/>
                <a:gd name="T62" fmla="*/ 37 w 113"/>
                <a:gd name="T63" fmla="*/ 316 h 401"/>
                <a:gd name="T64" fmla="*/ 34 w 113"/>
                <a:gd name="T65" fmla="*/ 323 h 401"/>
                <a:gd name="T66" fmla="*/ 38 w 113"/>
                <a:gd name="T67" fmla="*/ 321 h 401"/>
                <a:gd name="T68" fmla="*/ 48 w 113"/>
                <a:gd name="T69" fmla="*/ 325 h 401"/>
                <a:gd name="T70" fmla="*/ 48 w 113"/>
                <a:gd name="T71" fmla="*/ 331 h 401"/>
                <a:gd name="T72" fmla="*/ 54 w 113"/>
                <a:gd name="T73" fmla="*/ 332 h 401"/>
                <a:gd name="T74" fmla="*/ 59 w 113"/>
                <a:gd name="T75" fmla="*/ 337 h 401"/>
                <a:gd name="T76" fmla="*/ 55 w 113"/>
                <a:gd name="T77" fmla="*/ 340 h 401"/>
                <a:gd name="T78" fmla="*/ 54 w 113"/>
                <a:gd name="T79" fmla="*/ 344 h 401"/>
                <a:gd name="T80" fmla="*/ 57 w 113"/>
                <a:gd name="T81" fmla="*/ 348 h 401"/>
                <a:gd name="T82" fmla="*/ 60 w 113"/>
                <a:gd name="T83" fmla="*/ 351 h 401"/>
                <a:gd name="T84" fmla="*/ 60 w 113"/>
                <a:gd name="T85" fmla="*/ 354 h 401"/>
                <a:gd name="T86" fmla="*/ 61 w 113"/>
                <a:gd name="T87" fmla="*/ 358 h 401"/>
                <a:gd name="T88" fmla="*/ 67 w 113"/>
                <a:gd name="T89" fmla="*/ 362 h 401"/>
                <a:gd name="T90" fmla="*/ 69 w 113"/>
                <a:gd name="T91" fmla="*/ 365 h 401"/>
                <a:gd name="T92" fmla="*/ 67 w 113"/>
                <a:gd name="T93" fmla="*/ 369 h 401"/>
                <a:gd name="T94" fmla="*/ 71 w 113"/>
                <a:gd name="T95" fmla="*/ 372 h 401"/>
                <a:gd name="T96" fmla="*/ 78 w 113"/>
                <a:gd name="T97" fmla="*/ 380 h 401"/>
                <a:gd name="T98" fmla="*/ 82 w 113"/>
                <a:gd name="T99" fmla="*/ 379 h 401"/>
                <a:gd name="T100" fmla="*/ 78 w 113"/>
                <a:gd name="T101" fmla="*/ 381 h 401"/>
                <a:gd name="T102" fmla="*/ 82 w 113"/>
                <a:gd name="T103" fmla="*/ 383 h 401"/>
                <a:gd name="T104" fmla="*/ 92 w 113"/>
                <a:gd name="T105" fmla="*/ 384 h 401"/>
                <a:gd name="T106" fmla="*/ 86 w 113"/>
                <a:gd name="T107" fmla="*/ 387 h 401"/>
                <a:gd name="T108" fmla="*/ 88 w 113"/>
                <a:gd name="T109" fmla="*/ 392 h 401"/>
                <a:gd name="T110" fmla="*/ 73 w 113"/>
                <a:gd name="T111" fmla="*/ 386 h 401"/>
                <a:gd name="T112" fmla="*/ 84 w 113"/>
                <a:gd name="T113" fmla="*/ 391 h 401"/>
                <a:gd name="T114" fmla="*/ 90 w 113"/>
                <a:gd name="T115" fmla="*/ 399 h 401"/>
                <a:gd name="T116" fmla="*/ 95 w 113"/>
                <a:gd name="T117" fmla="*/ 400 h 401"/>
                <a:gd name="T118" fmla="*/ 106 w 113"/>
                <a:gd name="T119" fmla="*/ 396 h 401"/>
                <a:gd name="T120" fmla="*/ 112 w 113"/>
                <a:gd name="T121" fmla="*/ 383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3" h="401">
                  <a:moveTo>
                    <a:pt x="112" y="382"/>
                  </a:moveTo>
                  <a:cubicBezTo>
                    <a:pt x="112" y="381"/>
                    <a:pt x="112" y="381"/>
                    <a:pt x="113" y="381"/>
                  </a:cubicBezTo>
                  <a:cubicBezTo>
                    <a:pt x="111" y="380"/>
                    <a:pt x="110" y="380"/>
                    <a:pt x="110" y="380"/>
                  </a:cubicBezTo>
                  <a:cubicBezTo>
                    <a:pt x="108" y="379"/>
                    <a:pt x="105" y="380"/>
                    <a:pt x="103" y="379"/>
                  </a:cubicBezTo>
                  <a:cubicBezTo>
                    <a:pt x="102" y="379"/>
                    <a:pt x="101" y="378"/>
                    <a:pt x="100" y="379"/>
                  </a:cubicBezTo>
                  <a:cubicBezTo>
                    <a:pt x="98" y="379"/>
                    <a:pt x="97" y="380"/>
                    <a:pt x="95" y="380"/>
                  </a:cubicBezTo>
                  <a:cubicBezTo>
                    <a:pt x="94" y="380"/>
                    <a:pt x="92" y="380"/>
                    <a:pt x="91" y="379"/>
                  </a:cubicBezTo>
                  <a:cubicBezTo>
                    <a:pt x="90" y="379"/>
                    <a:pt x="90" y="378"/>
                    <a:pt x="89" y="377"/>
                  </a:cubicBezTo>
                  <a:cubicBezTo>
                    <a:pt x="89" y="377"/>
                    <a:pt x="88" y="377"/>
                    <a:pt x="88" y="377"/>
                  </a:cubicBezTo>
                  <a:cubicBezTo>
                    <a:pt x="87" y="376"/>
                    <a:pt x="87" y="375"/>
                    <a:pt x="87" y="375"/>
                  </a:cubicBezTo>
                  <a:cubicBezTo>
                    <a:pt x="86" y="374"/>
                    <a:pt x="87" y="372"/>
                    <a:pt x="86" y="371"/>
                  </a:cubicBezTo>
                  <a:cubicBezTo>
                    <a:pt x="85" y="370"/>
                    <a:pt x="84" y="371"/>
                    <a:pt x="83" y="371"/>
                  </a:cubicBezTo>
                  <a:cubicBezTo>
                    <a:pt x="82" y="370"/>
                    <a:pt x="82" y="370"/>
                    <a:pt x="81" y="370"/>
                  </a:cubicBezTo>
                  <a:cubicBezTo>
                    <a:pt x="80" y="369"/>
                    <a:pt x="80" y="368"/>
                    <a:pt x="79" y="367"/>
                  </a:cubicBezTo>
                  <a:cubicBezTo>
                    <a:pt x="78" y="365"/>
                    <a:pt x="78" y="365"/>
                    <a:pt x="76" y="365"/>
                  </a:cubicBezTo>
                  <a:cubicBezTo>
                    <a:pt x="75" y="365"/>
                    <a:pt x="74" y="366"/>
                    <a:pt x="74" y="366"/>
                  </a:cubicBezTo>
                  <a:cubicBezTo>
                    <a:pt x="73" y="366"/>
                    <a:pt x="73" y="365"/>
                    <a:pt x="72" y="365"/>
                  </a:cubicBezTo>
                  <a:cubicBezTo>
                    <a:pt x="72" y="363"/>
                    <a:pt x="71" y="361"/>
                    <a:pt x="69" y="360"/>
                  </a:cubicBezTo>
                  <a:cubicBezTo>
                    <a:pt x="68" y="358"/>
                    <a:pt x="66" y="357"/>
                    <a:pt x="65" y="356"/>
                  </a:cubicBezTo>
                  <a:cubicBezTo>
                    <a:pt x="64" y="355"/>
                    <a:pt x="64" y="354"/>
                    <a:pt x="64" y="353"/>
                  </a:cubicBezTo>
                  <a:cubicBezTo>
                    <a:pt x="64" y="351"/>
                    <a:pt x="63" y="349"/>
                    <a:pt x="64" y="347"/>
                  </a:cubicBezTo>
                  <a:cubicBezTo>
                    <a:pt x="65" y="346"/>
                    <a:pt x="66" y="346"/>
                    <a:pt x="66" y="345"/>
                  </a:cubicBezTo>
                  <a:cubicBezTo>
                    <a:pt x="67" y="344"/>
                    <a:pt x="66" y="345"/>
                    <a:pt x="66" y="344"/>
                  </a:cubicBezTo>
                  <a:cubicBezTo>
                    <a:pt x="66" y="343"/>
                    <a:pt x="65" y="343"/>
                    <a:pt x="65" y="342"/>
                  </a:cubicBezTo>
                  <a:cubicBezTo>
                    <a:pt x="65" y="342"/>
                    <a:pt x="66" y="341"/>
                    <a:pt x="67" y="341"/>
                  </a:cubicBezTo>
                  <a:cubicBezTo>
                    <a:pt x="70" y="338"/>
                    <a:pt x="64" y="337"/>
                    <a:pt x="64" y="335"/>
                  </a:cubicBezTo>
                  <a:cubicBezTo>
                    <a:pt x="63" y="335"/>
                    <a:pt x="63" y="333"/>
                    <a:pt x="64" y="333"/>
                  </a:cubicBezTo>
                  <a:cubicBezTo>
                    <a:pt x="64" y="332"/>
                    <a:pt x="65" y="332"/>
                    <a:pt x="65" y="331"/>
                  </a:cubicBezTo>
                  <a:cubicBezTo>
                    <a:pt x="66" y="330"/>
                    <a:pt x="65" y="328"/>
                    <a:pt x="64" y="328"/>
                  </a:cubicBezTo>
                  <a:cubicBezTo>
                    <a:pt x="64" y="328"/>
                    <a:pt x="63" y="326"/>
                    <a:pt x="64" y="326"/>
                  </a:cubicBezTo>
                  <a:cubicBezTo>
                    <a:pt x="64" y="325"/>
                    <a:pt x="65" y="324"/>
                    <a:pt x="65" y="324"/>
                  </a:cubicBezTo>
                  <a:cubicBezTo>
                    <a:pt x="66" y="323"/>
                    <a:pt x="65" y="322"/>
                    <a:pt x="65" y="320"/>
                  </a:cubicBezTo>
                  <a:cubicBezTo>
                    <a:pt x="65" y="320"/>
                    <a:pt x="64" y="319"/>
                    <a:pt x="64" y="319"/>
                  </a:cubicBezTo>
                  <a:cubicBezTo>
                    <a:pt x="64" y="318"/>
                    <a:pt x="63" y="318"/>
                    <a:pt x="62" y="318"/>
                  </a:cubicBezTo>
                  <a:cubicBezTo>
                    <a:pt x="62" y="317"/>
                    <a:pt x="62" y="314"/>
                    <a:pt x="63" y="314"/>
                  </a:cubicBezTo>
                  <a:cubicBezTo>
                    <a:pt x="62" y="314"/>
                    <a:pt x="62" y="313"/>
                    <a:pt x="62" y="312"/>
                  </a:cubicBezTo>
                  <a:cubicBezTo>
                    <a:pt x="61" y="312"/>
                    <a:pt x="61" y="312"/>
                    <a:pt x="60" y="311"/>
                  </a:cubicBezTo>
                  <a:cubicBezTo>
                    <a:pt x="59" y="309"/>
                    <a:pt x="63" y="309"/>
                    <a:pt x="62" y="306"/>
                  </a:cubicBezTo>
                  <a:cubicBezTo>
                    <a:pt x="62" y="304"/>
                    <a:pt x="60" y="305"/>
                    <a:pt x="58" y="304"/>
                  </a:cubicBezTo>
                  <a:cubicBezTo>
                    <a:pt x="57" y="304"/>
                    <a:pt x="55" y="303"/>
                    <a:pt x="55" y="302"/>
                  </a:cubicBezTo>
                  <a:cubicBezTo>
                    <a:pt x="55" y="302"/>
                    <a:pt x="56" y="302"/>
                    <a:pt x="56" y="302"/>
                  </a:cubicBezTo>
                  <a:cubicBezTo>
                    <a:pt x="57" y="302"/>
                    <a:pt x="57" y="303"/>
                    <a:pt x="58" y="303"/>
                  </a:cubicBezTo>
                  <a:cubicBezTo>
                    <a:pt x="58" y="303"/>
                    <a:pt x="59" y="303"/>
                    <a:pt x="59" y="303"/>
                  </a:cubicBezTo>
                  <a:cubicBezTo>
                    <a:pt x="60" y="303"/>
                    <a:pt x="60" y="304"/>
                    <a:pt x="61" y="303"/>
                  </a:cubicBezTo>
                  <a:cubicBezTo>
                    <a:pt x="61" y="302"/>
                    <a:pt x="60" y="302"/>
                    <a:pt x="60" y="301"/>
                  </a:cubicBezTo>
                  <a:cubicBezTo>
                    <a:pt x="61" y="300"/>
                    <a:pt x="61" y="300"/>
                    <a:pt x="62" y="300"/>
                  </a:cubicBezTo>
                  <a:cubicBezTo>
                    <a:pt x="62" y="299"/>
                    <a:pt x="62" y="297"/>
                    <a:pt x="61" y="297"/>
                  </a:cubicBezTo>
                  <a:cubicBezTo>
                    <a:pt x="61" y="296"/>
                    <a:pt x="59" y="296"/>
                    <a:pt x="58" y="296"/>
                  </a:cubicBezTo>
                  <a:cubicBezTo>
                    <a:pt x="56" y="296"/>
                    <a:pt x="53" y="294"/>
                    <a:pt x="55" y="291"/>
                  </a:cubicBezTo>
                  <a:cubicBezTo>
                    <a:pt x="56" y="290"/>
                    <a:pt x="54" y="290"/>
                    <a:pt x="53" y="289"/>
                  </a:cubicBezTo>
                  <a:cubicBezTo>
                    <a:pt x="52" y="289"/>
                    <a:pt x="52" y="288"/>
                    <a:pt x="52" y="287"/>
                  </a:cubicBezTo>
                  <a:cubicBezTo>
                    <a:pt x="51" y="285"/>
                    <a:pt x="50" y="285"/>
                    <a:pt x="49" y="284"/>
                  </a:cubicBezTo>
                  <a:cubicBezTo>
                    <a:pt x="48" y="282"/>
                    <a:pt x="47" y="280"/>
                    <a:pt x="47" y="279"/>
                  </a:cubicBezTo>
                  <a:cubicBezTo>
                    <a:pt x="46" y="277"/>
                    <a:pt x="44" y="275"/>
                    <a:pt x="45" y="273"/>
                  </a:cubicBezTo>
                  <a:cubicBezTo>
                    <a:pt x="46" y="272"/>
                    <a:pt x="47" y="273"/>
                    <a:pt x="46" y="271"/>
                  </a:cubicBezTo>
                  <a:cubicBezTo>
                    <a:pt x="46" y="270"/>
                    <a:pt x="46" y="269"/>
                    <a:pt x="45" y="268"/>
                  </a:cubicBezTo>
                  <a:cubicBezTo>
                    <a:pt x="45" y="266"/>
                    <a:pt x="43" y="265"/>
                    <a:pt x="42" y="263"/>
                  </a:cubicBezTo>
                  <a:cubicBezTo>
                    <a:pt x="41" y="262"/>
                    <a:pt x="40" y="262"/>
                    <a:pt x="40" y="261"/>
                  </a:cubicBezTo>
                  <a:cubicBezTo>
                    <a:pt x="40" y="259"/>
                    <a:pt x="40" y="258"/>
                    <a:pt x="40" y="257"/>
                  </a:cubicBezTo>
                  <a:cubicBezTo>
                    <a:pt x="40" y="256"/>
                    <a:pt x="39" y="256"/>
                    <a:pt x="39" y="255"/>
                  </a:cubicBezTo>
                  <a:cubicBezTo>
                    <a:pt x="39" y="255"/>
                    <a:pt x="39" y="254"/>
                    <a:pt x="39" y="254"/>
                  </a:cubicBezTo>
                  <a:cubicBezTo>
                    <a:pt x="38" y="253"/>
                    <a:pt x="38" y="251"/>
                    <a:pt x="39" y="251"/>
                  </a:cubicBezTo>
                  <a:cubicBezTo>
                    <a:pt x="39" y="249"/>
                    <a:pt x="37" y="249"/>
                    <a:pt x="37" y="247"/>
                  </a:cubicBezTo>
                  <a:cubicBezTo>
                    <a:pt x="37" y="245"/>
                    <a:pt x="39" y="245"/>
                    <a:pt x="39" y="243"/>
                  </a:cubicBezTo>
                  <a:cubicBezTo>
                    <a:pt x="38" y="240"/>
                    <a:pt x="36" y="238"/>
                    <a:pt x="36" y="235"/>
                  </a:cubicBezTo>
                  <a:cubicBezTo>
                    <a:pt x="37" y="235"/>
                    <a:pt x="37" y="235"/>
                    <a:pt x="38" y="235"/>
                  </a:cubicBezTo>
                  <a:cubicBezTo>
                    <a:pt x="39" y="235"/>
                    <a:pt x="41" y="234"/>
                    <a:pt x="40" y="233"/>
                  </a:cubicBezTo>
                  <a:cubicBezTo>
                    <a:pt x="40" y="232"/>
                    <a:pt x="39" y="231"/>
                    <a:pt x="38" y="230"/>
                  </a:cubicBezTo>
                  <a:cubicBezTo>
                    <a:pt x="37" y="229"/>
                    <a:pt x="36" y="227"/>
                    <a:pt x="36" y="226"/>
                  </a:cubicBezTo>
                  <a:cubicBezTo>
                    <a:pt x="35" y="225"/>
                    <a:pt x="35" y="224"/>
                    <a:pt x="34" y="223"/>
                  </a:cubicBezTo>
                  <a:cubicBezTo>
                    <a:pt x="34" y="221"/>
                    <a:pt x="33" y="219"/>
                    <a:pt x="32" y="218"/>
                  </a:cubicBezTo>
                  <a:cubicBezTo>
                    <a:pt x="31" y="217"/>
                    <a:pt x="31" y="216"/>
                    <a:pt x="31" y="214"/>
                  </a:cubicBezTo>
                  <a:cubicBezTo>
                    <a:pt x="31" y="212"/>
                    <a:pt x="32" y="211"/>
                    <a:pt x="34" y="209"/>
                  </a:cubicBezTo>
                  <a:cubicBezTo>
                    <a:pt x="35" y="208"/>
                    <a:pt x="36" y="208"/>
                    <a:pt x="37" y="207"/>
                  </a:cubicBezTo>
                  <a:cubicBezTo>
                    <a:pt x="38" y="206"/>
                    <a:pt x="37" y="204"/>
                    <a:pt x="37" y="203"/>
                  </a:cubicBezTo>
                  <a:cubicBezTo>
                    <a:pt x="36" y="202"/>
                    <a:pt x="36" y="201"/>
                    <a:pt x="36" y="200"/>
                  </a:cubicBezTo>
                  <a:cubicBezTo>
                    <a:pt x="35" y="199"/>
                    <a:pt x="34" y="197"/>
                    <a:pt x="35" y="196"/>
                  </a:cubicBezTo>
                  <a:cubicBezTo>
                    <a:pt x="35" y="195"/>
                    <a:pt x="35" y="195"/>
                    <a:pt x="35" y="195"/>
                  </a:cubicBezTo>
                  <a:cubicBezTo>
                    <a:pt x="35" y="195"/>
                    <a:pt x="35" y="194"/>
                    <a:pt x="35" y="194"/>
                  </a:cubicBezTo>
                  <a:cubicBezTo>
                    <a:pt x="36" y="193"/>
                    <a:pt x="36" y="193"/>
                    <a:pt x="36" y="192"/>
                  </a:cubicBezTo>
                  <a:cubicBezTo>
                    <a:pt x="36" y="190"/>
                    <a:pt x="35" y="187"/>
                    <a:pt x="35" y="184"/>
                  </a:cubicBezTo>
                  <a:cubicBezTo>
                    <a:pt x="35" y="181"/>
                    <a:pt x="34" y="179"/>
                    <a:pt x="34" y="176"/>
                  </a:cubicBezTo>
                  <a:cubicBezTo>
                    <a:pt x="33" y="175"/>
                    <a:pt x="33" y="176"/>
                    <a:pt x="32" y="175"/>
                  </a:cubicBezTo>
                  <a:cubicBezTo>
                    <a:pt x="31" y="174"/>
                    <a:pt x="32" y="173"/>
                    <a:pt x="32" y="173"/>
                  </a:cubicBezTo>
                  <a:cubicBezTo>
                    <a:pt x="31" y="172"/>
                    <a:pt x="31" y="170"/>
                    <a:pt x="31" y="169"/>
                  </a:cubicBezTo>
                  <a:cubicBezTo>
                    <a:pt x="31" y="168"/>
                    <a:pt x="31" y="169"/>
                    <a:pt x="30" y="168"/>
                  </a:cubicBezTo>
                  <a:cubicBezTo>
                    <a:pt x="30" y="167"/>
                    <a:pt x="29" y="167"/>
                    <a:pt x="29" y="167"/>
                  </a:cubicBezTo>
                  <a:cubicBezTo>
                    <a:pt x="27" y="166"/>
                    <a:pt x="29" y="164"/>
                    <a:pt x="28" y="163"/>
                  </a:cubicBezTo>
                  <a:cubicBezTo>
                    <a:pt x="27" y="161"/>
                    <a:pt x="25" y="162"/>
                    <a:pt x="23" y="161"/>
                  </a:cubicBezTo>
                  <a:cubicBezTo>
                    <a:pt x="23" y="161"/>
                    <a:pt x="23" y="161"/>
                    <a:pt x="23" y="160"/>
                  </a:cubicBezTo>
                  <a:cubicBezTo>
                    <a:pt x="22" y="159"/>
                    <a:pt x="23" y="159"/>
                    <a:pt x="22" y="158"/>
                  </a:cubicBezTo>
                  <a:cubicBezTo>
                    <a:pt x="22" y="158"/>
                    <a:pt x="22" y="158"/>
                    <a:pt x="22" y="157"/>
                  </a:cubicBezTo>
                  <a:cubicBezTo>
                    <a:pt x="21" y="157"/>
                    <a:pt x="21" y="156"/>
                    <a:pt x="21" y="155"/>
                  </a:cubicBezTo>
                  <a:cubicBezTo>
                    <a:pt x="22" y="154"/>
                    <a:pt x="23" y="154"/>
                    <a:pt x="23" y="153"/>
                  </a:cubicBezTo>
                  <a:cubicBezTo>
                    <a:pt x="23" y="152"/>
                    <a:pt x="22" y="150"/>
                    <a:pt x="22" y="149"/>
                  </a:cubicBezTo>
                  <a:cubicBezTo>
                    <a:pt x="23" y="149"/>
                    <a:pt x="23" y="148"/>
                    <a:pt x="23" y="148"/>
                  </a:cubicBezTo>
                  <a:cubicBezTo>
                    <a:pt x="23" y="148"/>
                    <a:pt x="23" y="147"/>
                    <a:pt x="23" y="147"/>
                  </a:cubicBezTo>
                  <a:cubicBezTo>
                    <a:pt x="23" y="147"/>
                    <a:pt x="23" y="146"/>
                    <a:pt x="23" y="146"/>
                  </a:cubicBezTo>
                  <a:cubicBezTo>
                    <a:pt x="23" y="145"/>
                    <a:pt x="23" y="145"/>
                    <a:pt x="24" y="144"/>
                  </a:cubicBezTo>
                  <a:cubicBezTo>
                    <a:pt x="25" y="144"/>
                    <a:pt x="26" y="144"/>
                    <a:pt x="26" y="144"/>
                  </a:cubicBezTo>
                  <a:cubicBezTo>
                    <a:pt x="26" y="143"/>
                    <a:pt x="26" y="142"/>
                    <a:pt x="26" y="142"/>
                  </a:cubicBezTo>
                  <a:cubicBezTo>
                    <a:pt x="26" y="140"/>
                    <a:pt x="26" y="139"/>
                    <a:pt x="25" y="138"/>
                  </a:cubicBezTo>
                  <a:cubicBezTo>
                    <a:pt x="25" y="137"/>
                    <a:pt x="24" y="137"/>
                    <a:pt x="24" y="137"/>
                  </a:cubicBezTo>
                  <a:cubicBezTo>
                    <a:pt x="23" y="136"/>
                    <a:pt x="23" y="136"/>
                    <a:pt x="23" y="135"/>
                  </a:cubicBezTo>
                  <a:cubicBezTo>
                    <a:pt x="23" y="133"/>
                    <a:pt x="23" y="132"/>
                    <a:pt x="22" y="131"/>
                  </a:cubicBezTo>
                  <a:cubicBezTo>
                    <a:pt x="22" y="130"/>
                    <a:pt x="22" y="129"/>
                    <a:pt x="22" y="128"/>
                  </a:cubicBezTo>
                  <a:cubicBezTo>
                    <a:pt x="22" y="127"/>
                    <a:pt x="21" y="127"/>
                    <a:pt x="21" y="126"/>
                  </a:cubicBezTo>
                  <a:cubicBezTo>
                    <a:pt x="21" y="124"/>
                    <a:pt x="23" y="122"/>
                    <a:pt x="24" y="121"/>
                  </a:cubicBezTo>
                  <a:cubicBezTo>
                    <a:pt x="24" y="120"/>
                    <a:pt x="25" y="119"/>
                    <a:pt x="26" y="118"/>
                  </a:cubicBezTo>
                  <a:cubicBezTo>
                    <a:pt x="27" y="117"/>
                    <a:pt x="27" y="117"/>
                    <a:pt x="27" y="115"/>
                  </a:cubicBezTo>
                  <a:cubicBezTo>
                    <a:pt x="27" y="115"/>
                    <a:pt x="26" y="114"/>
                    <a:pt x="27" y="113"/>
                  </a:cubicBezTo>
                  <a:cubicBezTo>
                    <a:pt x="27" y="113"/>
                    <a:pt x="27" y="113"/>
                    <a:pt x="27" y="113"/>
                  </a:cubicBezTo>
                  <a:cubicBezTo>
                    <a:pt x="28" y="112"/>
                    <a:pt x="27" y="111"/>
                    <a:pt x="27" y="110"/>
                  </a:cubicBezTo>
                  <a:cubicBezTo>
                    <a:pt x="27" y="109"/>
                    <a:pt x="27" y="109"/>
                    <a:pt x="28" y="108"/>
                  </a:cubicBezTo>
                  <a:cubicBezTo>
                    <a:pt x="29" y="108"/>
                    <a:pt x="30" y="108"/>
                    <a:pt x="30" y="108"/>
                  </a:cubicBezTo>
                  <a:cubicBezTo>
                    <a:pt x="34" y="105"/>
                    <a:pt x="32" y="103"/>
                    <a:pt x="30" y="100"/>
                  </a:cubicBezTo>
                  <a:cubicBezTo>
                    <a:pt x="30" y="100"/>
                    <a:pt x="29" y="100"/>
                    <a:pt x="29" y="99"/>
                  </a:cubicBezTo>
                  <a:cubicBezTo>
                    <a:pt x="30" y="98"/>
                    <a:pt x="30" y="98"/>
                    <a:pt x="31" y="97"/>
                  </a:cubicBezTo>
                  <a:cubicBezTo>
                    <a:pt x="31" y="95"/>
                    <a:pt x="30" y="94"/>
                    <a:pt x="30" y="93"/>
                  </a:cubicBezTo>
                  <a:cubicBezTo>
                    <a:pt x="29" y="93"/>
                    <a:pt x="29" y="92"/>
                    <a:pt x="29" y="92"/>
                  </a:cubicBezTo>
                  <a:cubicBezTo>
                    <a:pt x="29" y="91"/>
                    <a:pt x="28" y="91"/>
                    <a:pt x="28" y="90"/>
                  </a:cubicBezTo>
                  <a:cubicBezTo>
                    <a:pt x="27" y="89"/>
                    <a:pt x="27" y="87"/>
                    <a:pt x="28" y="86"/>
                  </a:cubicBezTo>
                  <a:cubicBezTo>
                    <a:pt x="29" y="84"/>
                    <a:pt x="28" y="84"/>
                    <a:pt x="27" y="82"/>
                  </a:cubicBezTo>
                  <a:cubicBezTo>
                    <a:pt x="27" y="81"/>
                    <a:pt x="26" y="79"/>
                    <a:pt x="27" y="78"/>
                  </a:cubicBezTo>
                  <a:cubicBezTo>
                    <a:pt x="28" y="77"/>
                    <a:pt x="30" y="76"/>
                    <a:pt x="32" y="76"/>
                  </a:cubicBezTo>
                  <a:cubicBezTo>
                    <a:pt x="33" y="75"/>
                    <a:pt x="34" y="75"/>
                    <a:pt x="36" y="74"/>
                  </a:cubicBezTo>
                  <a:cubicBezTo>
                    <a:pt x="37" y="73"/>
                    <a:pt x="38" y="71"/>
                    <a:pt x="39" y="70"/>
                  </a:cubicBezTo>
                  <a:cubicBezTo>
                    <a:pt x="40" y="67"/>
                    <a:pt x="40" y="65"/>
                    <a:pt x="39" y="63"/>
                  </a:cubicBezTo>
                  <a:cubicBezTo>
                    <a:pt x="39" y="61"/>
                    <a:pt x="38" y="60"/>
                    <a:pt x="36" y="59"/>
                  </a:cubicBezTo>
                  <a:cubicBezTo>
                    <a:pt x="36" y="59"/>
                    <a:pt x="36" y="59"/>
                    <a:pt x="36" y="59"/>
                  </a:cubicBezTo>
                  <a:cubicBezTo>
                    <a:pt x="34" y="60"/>
                    <a:pt x="31" y="62"/>
                    <a:pt x="30" y="59"/>
                  </a:cubicBezTo>
                  <a:cubicBezTo>
                    <a:pt x="29" y="56"/>
                    <a:pt x="28" y="49"/>
                    <a:pt x="27" y="47"/>
                  </a:cubicBezTo>
                  <a:cubicBezTo>
                    <a:pt x="26" y="45"/>
                    <a:pt x="23" y="40"/>
                    <a:pt x="22" y="39"/>
                  </a:cubicBezTo>
                  <a:cubicBezTo>
                    <a:pt x="21" y="38"/>
                    <a:pt x="21" y="36"/>
                    <a:pt x="21" y="36"/>
                  </a:cubicBezTo>
                  <a:cubicBezTo>
                    <a:pt x="21" y="36"/>
                    <a:pt x="20" y="33"/>
                    <a:pt x="19" y="32"/>
                  </a:cubicBezTo>
                  <a:cubicBezTo>
                    <a:pt x="18" y="30"/>
                    <a:pt x="18" y="28"/>
                    <a:pt x="19" y="28"/>
                  </a:cubicBezTo>
                  <a:cubicBezTo>
                    <a:pt x="19" y="28"/>
                    <a:pt x="21" y="27"/>
                    <a:pt x="20" y="26"/>
                  </a:cubicBezTo>
                  <a:cubicBezTo>
                    <a:pt x="20" y="25"/>
                    <a:pt x="18" y="24"/>
                    <a:pt x="19" y="23"/>
                  </a:cubicBezTo>
                  <a:cubicBezTo>
                    <a:pt x="19" y="22"/>
                    <a:pt x="21" y="22"/>
                    <a:pt x="20" y="21"/>
                  </a:cubicBezTo>
                  <a:cubicBezTo>
                    <a:pt x="20" y="20"/>
                    <a:pt x="15" y="16"/>
                    <a:pt x="15" y="16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0" y="3"/>
                    <a:pt x="9" y="2"/>
                  </a:cubicBezTo>
                  <a:cubicBezTo>
                    <a:pt x="9" y="2"/>
                    <a:pt x="8" y="1"/>
                    <a:pt x="6" y="0"/>
                  </a:cubicBezTo>
                  <a:cubicBezTo>
                    <a:pt x="7" y="0"/>
                    <a:pt x="7" y="1"/>
                    <a:pt x="7" y="1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3" y="2"/>
                    <a:pt x="3" y="4"/>
                    <a:pt x="4" y="5"/>
                  </a:cubicBezTo>
                  <a:cubicBezTo>
                    <a:pt x="4" y="6"/>
                    <a:pt x="4" y="7"/>
                    <a:pt x="4" y="7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3" y="9"/>
                    <a:pt x="3" y="9"/>
                  </a:cubicBezTo>
                  <a:cubicBezTo>
                    <a:pt x="2" y="10"/>
                    <a:pt x="1" y="9"/>
                    <a:pt x="0" y="10"/>
                  </a:cubicBezTo>
                  <a:cubicBezTo>
                    <a:pt x="2" y="12"/>
                    <a:pt x="1" y="14"/>
                    <a:pt x="1" y="16"/>
                  </a:cubicBezTo>
                  <a:cubicBezTo>
                    <a:pt x="1" y="18"/>
                    <a:pt x="2" y="19"/>
                    <a:pt x="3" y="22"/>
                  </a:cubicBezTo>
                  <a:cubicBezTo>
                    <a:pt x="4" y="25"/>
                    <a:pt x="5" y="28"/>
                    <a:pt x="5" y="30"/>
                  </a:cubicBezTo>
                  <a:cubicBezTo>
                    <a:pt x="4" y="31"/>
                    <a:pt x="5" y="37"/>
                    <a:pt x="6" y="38"/>
                  </a:cubicBezTo>
                  <a:cubicBezTo>
                    <a:pt x="7" y="40"/>
                    <a:pt x="7" y="42"/>
                    <a:pt x="7" y="44"/>
                  </a:cubicBezTo>
                  <a:cubicBezTo>
                    <a:pt x="7" y="45"/>
                    <a:pt x="7" y="45"/>
                    <a:pt x="6" y="48"/>
                  </a:cubicBezTo>
                  <a:cubicBezTo>
                    <a:pt x="6" y="50"/>
                    <a:pt x="7" y="55"/>
                    <a:pt x="7" y="58"/>
                  </a:cubicBezTo>
                  <a:cubicBezTo>
                    <a:pt x="8" y="60"/>
                    <a:pt x="7" y="61"/>
                    <a:pt x="7" y="61"/>
                  </a:cubicBezTo>
                  <a:cubicBezTo>
                    <a:pt x="7" y="62"/>
                    <a:pt x="6" y="61"/>
                    <a:pt x="5" y="61"/>
                  </a:cubicBezTo>
                  <a:cubicBezTo>
                    <a:pt x="5" y="61"/>
                    <a:pt x="5" y="62"/>
                    <a:pt x="5" y="64"/>
                  </a:cubicBezTo>
                  <a:cubicBezTo>
                    <a:pt x="5" y="65"/>
                    <a:pt x="5" y="67"/>
                    <a:pt x="6" y="68"/>
                  </a:cubicBezTo>
                  <a:cubicBezTo>
                    <a:pt x="7" y="70"/>
                    <a:pt x="7" y="71"/>
                    <a:pt x="7" y="73"/>
                  </a:cubicBezTo>
                  <a:cubicBezTo>
                    <a:pt x="7" y="75"/>
                    <a:pt x="7" y="77"/>
                    <a:pt x="7" y="77"/>
                  </a:cubicBezTo>
                  <a:cubicBezTo>
                    <a:pt x="6" y="78"/>
                    <a:pt x="7" y="80"/>
                    <a:pt x="7" y="81"/>
                  </a:cubicBezTo>
                  <a:cubicBezTo>
                    <a:pt x="8" y="82"/>
                    <a:pt x="8" y="82"/>
                    <a:pt x="9" y="84"/>
                  </a:cubicBezTo>
                  <a:cubicBezTo>
                    <a:pt x="10" y="86"/>
                    <a:pt x="10" y="86"/>
                    <a:pt x="9" y="88"/>
                  </a:cubicBezTo>
                  <a:cubicBezTo>
                    <a:pt x="9" y="89"/>
                    <a:pt x="8" y="89"/>
                    <a:pt x="7" y="91"/>
                  </a:cubicBezTo>
                  <a:cubicBezTo>
                    <a:pt x="7" y="92"/>
                    <a:pt x="8" y="92"/>
                    <a:pt x="9" y="94"/>
                  </a:cubicBezTo>
                  <a:cubicBezTo>
                    <a:pt x="10" y="95"/>
                    <a:pt x="9" y="97"/>
                    <a:pt x="9" y="97"/>
                  </a:cubicBezTo>
                  <a:cubicBezTo>
                    <a:pt x="9" y="98"/>
                    <a:pt x="10" y="101"/>
                    <a:pt x="10" y="102"/>
                  </a:cubicBezTo>
                  <a:cubicBezTo>
                    <a:pt x="9" y="103"/>
                    <a:pt x="9" y="103"/>
                    <a:pt x="9" y="104"/>
                  </a:cubicBezTo>
                  <a:cubicBezTo>
                    <a:pt x="9" y="104"/>
                    <a:pt x="10" y="105"/>
                    <a:pt x="10" y="105"/>
                  </a:cubicBezTo>
                  <a:cubicBezTo>
                    <a:pt x="10" y="106"/>
                    <a:pt x="9" y="106"/>
                    <a:pt x="9" y="106"/>
                  </a:cubicBezTo>
                  <a:cubicBezTo>
                    <a:pt x="8" y="107"/>
                    <a:pt x="8" y="108"/>
                    <a:pt x="8" y="108"/>
                  </a:cubicBezTo>
                  <a:cubicBezTo>
                    <a:pt x="8" y="108"/>
                    <a:pt x="9" y="109"/>
                    <a:pt x="10" y="110"/>
                  </a:cubicBezTo>
                  <a:cubicBezTo>
                    <a:pt x="10" y="111"/>
                    <a:pt x="10" y="111"/>
                    <a:pt x="10" y="112"/>
                  </a:cubicBezTo>
                  <a:cubicBezTo>
                    <a:pt x="9" y="113"/>
                    <a:pt x="9" y="113"/>
                    <a:pt x="8" y="114"/>
                  </a:cubicBezTo>
                  <a:cubicBezTo>
                    <a:pt x="8" y="114"/>
                    <a:pt x="8" y="117"/>
                    <a:pt x="9" y="118"/>
                  </a:cubicBezTo>
                  <a:cubicBezTo>
                    <a:pt x="9" y="119"/>
                    <a:pt x="9" y="120"/>
                    <a:pt x="9" y="122"/>
                  </a:cubicBezTo>
                  <a:cubicBezTo>
                    <a:pt x="8" y="124"/>
                    <a:pt x="8" y="125"/>
                    <a:pt x="8" y="125"/>
                  </a:cubicBezTo>
                  <a:cubicBezTo>
                    <a:pt x="7" y="126"/>
                    <a:pt x="7" y="127"/>
                    <a:pt x="7" y="129"/>
                  </a:cubicBezTo>
                  <a:cubicBezTo>
                    <a:pt x="7" y="130"/>
                    <a:pt x="8" y="131"/>
                    <a:pt x="9" y="132"/>
                  </a:cubicBezTo>
                  <a:cubicBezTo>
                    <a:pt x="10" y="133"/>
                    <a:pt x="11" y="136"/>
                    <a:pt x="11" y="137"/>
                  </a:cubicBezTo>
                  <a:cubicBezTo>
                    <a:pt x="12" y="139"/>
                    <a:pt x="11" y="140"/>
                    <a:pt x="10" y="141"/>
                  </a:cubicBezTo>
                  <a:cubicBezTo>
                    <a:pt x="10" y="141"/>
                    <a:pt x="9" y="142"/>
                    <a:pt x="9" y="142"/>
                  </a:cubicBezTo>
                  <a:cubicBezTo>
                    <a:pt x="9" y="143"/>
                    <a:pt x="9" y="145"/>
                    <a:pt x="9" y="147"/>
                  </a:cubicBezTo>
                  <a:cubicBezTo>
                    <a:pt x="10" y="148"/>
                    <a:pt x="11" y="152"/>
                    <a:pt x="12" y="155"/>
                  </a:cubicBezTo>
                  <a:cubicBezTo>
                    <a:pt x="14" y="158"/>
                    <a:pt x="14" y="160"/>
                    <a:pt x="15" y="162"/>
                  </a:cubicBezTo>
                  <a:cubicBezTo>
                    <a:pt x="15" y="164"/>
                    <a:pt x="15" y="163"/>
                    <a:pt x="16" y="164"/>
                  </a:cubicBezTo>
                  <a:cubicBezTo>
                    <a:pt x="16" y="165"/>
                    <a:pt x="17" y="165"/>
                    <a:pt x="17" y="166"/>
                  </a:cubicBezTo>
                  <a:cubicBezTo>
                    <a:pt x="17" y="167"/>
                    <a:pt x="17" y="168"/>
                    <a:pt x="17" y="169"/>
                  </a:cubicBezTo>
                  <a:cubicBezTo>
                    <a:pt x="17" y="170"/>
                    <a:pt x="17" y="170"/>
                    <a:pt x="17" y="171"/>
                  </a:cubicBezTo>
                  <a:cubicBezTo>
                    <a:pt x="17" y="173"/>
                    <a:pt x="16" y="173"/>
                    <a:pt x="16" y="174"/>
                  </a:cubicBezTo>
                  <a:cubicBezTo>
                    <a:pt x="16" y="174"/>
                    <a:pt x="17" y="175"/>
                    <a:pt x="17" y="176"/>
                  </a:cubicBezTo>
                  <a:cubicBezTo>
                    <a:pt x="18" y="177"/>
                    <a:pt x="18" y="178"/>
                    <a:pt x="18" y="180"/>
                  </a:cubicBezTo>
                  <a:cubicBezTo>
                    <a:pt x="18" y="182"/>
                    <a:pt x="17" y="183"/>
                    <a:pt x="16" y="184"/>
                  </a:cubicBezTo>
                  <a:cubicBezTo>
                    <a:pt x="16" y="185"/>
                    <a:pt x="16" y="185"/>
                    <a:pt x="17" y="186"/>
                  </a:cubicBezTo>
                  <a:cubicBezTo>
                    <a:pt x="17" y="187"/>
                    <a:pt x="17" y="187"/>
                    <a:pt x="17" y="189"/>
                  </a:cubicBezTo>
                  <a:cubicBezTo>
                    <a:pt x="17" y="190"/>
                    <a:pt x="18" y="193"/>
                    <a:pt x="18" y="194"/>
                  </a:cubicBezTo>
                  <a:cubicBezTo>
                    <a:pt x="17" y="195"/>
                    <a:pt x="17" y="196"/>
                    <a:pt x="16" y="196"/>
                  </a:cubicBezTo>
                  <a:cubicBezTo>
                    <a:pt x="16" y="196"/>
                    <a:pt x="16" y="197"/>
                    <a:pt x="16" y="197"/>
                  </a:cubicBezTo>
                  <a:cubicBezTo>
                    <a:pt x="16" y="198"/>
                    <a:pt x="16" y="198"/>
                    <a:pt x="15" y="200"/>
                  </a:cubicBezTo>
                  <a:cubicBezTo>
                    <a:pt x="14" y="201"/>
                    <a:pt x="15" y="200"/>
                    <a:pt x="15" y="201"/>
                  </a:cubicBezTo>
                  <a:cubicBezTo>
                    <a:pt x="15" y="201"/>
                    <a:pt x="15" y="202"/>
                    <a:pt x="16" y="202"/>
                  </a:cubicBezTo>
                  <a:cubicBezTo>
                    <a:pt x="16" y="203"/>
                    <a:pt x="15" y="203"/>
                    <a:pt x="15" y="204"/>
                  </a:cubicBezTo>
                  <a:cubicBezTo>
                    <a:pt x="15" y="205"/>
                    <a:pt x="15" y="205"/>
                    <a:pt x="16" y="207"/>
                  </a:cubicBezTo>
                  <a:cubicBezTo>
                    <a:pt x="16" y="208"/>
                    <a:pt x="15" y="210"/>
                    <a:pt x="15" y="211"/>
                  </a:cubicBezTo>
                  <a:cubicBezTo>
                    <a:pt x="15" y="212"/>
                    <a:pt x="15" y="212"/>
                    <a:pt x="15" y="213"/>
                  </a:cubicBezTo>
                  <a:cubicBezTo>
                    <a:pt x="15" y="214"/>
                    <a:pt x="15" y="216"/>
                    <a:pt x="15" y="218"/>
                  </a:cubicBezTo>
                  <a:cubicBezTo>
                    <a:pt x="15" y="219"/>
                    <a:pt x="14" y="219"/>
                    <a:pt x="14" y="219"/>
                  </a:cubicBezTo>
                  <a:cubicBezTo>
                    <a:pt x="13" y="219"/>
                    <a:pt x="13" y="218"/>
                    <a:pt x="12" y="218"/>
                  </a:cubicBezTo>
                  <a:cubicBezTo>
                    <a:pt x="11" y="217"/>
                    <a:pt x="12" y="219"/>
                    <a:pt x="12" y="220"/>
                  </a:cubicBezTo>
                  <a:cubicBezTo>
                    <a:pt x="12" y="221"/>
                    <a:pt x="12" y="222"/>
                    <a:pt x="12" y="222"/>
                  </a:cubicBezTo>
                  <a:cubicBezTo>
                    <a:pt x="12" y="223"/>
                    <a:pt x="13" y="224"/>
                    <a:pt x="14" y="226"/>
                  </a:cubicBezTo>
                  <a:cubicBezTo>
                    <a:pt x="16" y="227"/>
                    <a:pt x="16" y="227"/>
                    <a:pt x="17" y="231"/>
                  </a:cubicBezTo>
                  <a:cubicBezTo>
                    <a:pt x="17" y="235"/>
                    <a:pt x="21" y="239"/>
                    <a:pt x="22" y="240"/>
                  </a:cubicBezTo>
                  <a:cubicBezTo>
                    <a:pt x="23" y="241"/>
                    <a:pt x="23" y="242"/>
                    <a:pt x="23" y="244"/>
                  </a:cubicBezTo>
                  <a:cubicBezTo>
                    <a:pt x="23" y="245"/>
                    <a:pt x="23" y="245"/>
                    <a:pt x="23" y="247"/>
                  </a:cubicBezTo>
                  <a:cubicBezTo>
                    <a:pt x="23" y="248"/>
                    <a:pt x="22" y="247"/>
                    <a:pt x="22" y="247"/>
                  </a:cubicBezTo>
                  <a:cubicBezTo>
                    <a:pt x="22" y="247"/>
                    <a:pt x="22" y="247"/>
                    <a:pt x="21" y="248"/>
                  </a:cubicBezTo>
                  <a:cubicBezTo>
                    <a:pt x="20" y="249"/>
                    <a:pt x="21" y="249"/>
                    <a:pt x="21" y="249"/>
                  </a:cubicBezTo>
                  <a:cubicBezTo>
                    <a:pt x="22" y="250"/>
                    <a:pt x="21" y="250"/>
                    <a:pt x="21" y="251"/>
                  </a:cubicBezTo>
                  <a:cubicBezTo>
                    <a:pt x="21" y="251"/>
                    <a:pt x="21" y="252"/>
                    <a:pt x="22" y="253"/>
                  </a:cubicBezTo>
                  <a:cubicBezTo>
                    <a:pt x="23" y="254"/>
                    <a:pt x="23" y="254"/>
                    <a:pt x="23" y="255"/>
                  </a:cubicBezTo>
                  <a:cubicBezTo>
                    <a:pt x="23" y="256"/>
                    <a:pt x="22" y="255"/>
                    <a:pt x="22" y="257"/>
                  </a:cubicBezTo>
                  <a:cubicBezTo>
                    <a:pt x="22" y="259"/>
                    <a:pt x="22" y="260"/>
                    <a:pt x="23" y="261"/>
                  </a:cubicBezTo>
                  <a:cubicBezTo>
                    <a:pt x="24" y="263"/>
                    <a:pt x="24" y="262"/>
                    <a:pt x="25" y="263"/>
                  </a:cubicBezTo>
                  <a:cubicBezTo>
                    <a:pt x="25" y="264"/>
                    <a:pt x="25" y="265"/>
                    <a:pt x="25" y="265"/>
                  </a:cubicBezTo>
                  <a:cubicBezTo>
                    <a:pt x="25" y="265"/>
                    <a:pt x="26" y="265"/>
                    <a:pt x="26" y="265"/>
                  </a:cubicBezTo>
                  <a:cubicBezTo>
                    <a:pt x="26" y="265"/>
                    <a:pt x="26" y="266"/>
                    <a:pt x="26" y="266"/>
                  </a:cubicBezTo>
                  <a:cubicBezTo>
                    <a:pt x="26" y="266"/>
                    <a:pt x="27" y="267"/>
                    <a:pt x="27" y="267"/>
                  </a:cubicBezTo>
                  <a:cubicBezTo>
                    <a:pt x="28" y="267"/>
                    <a:pt x="28" y="266"/>
                    <a:pt x="28" y="266"/>
                  </a:cubicBezTo>
                  <a:cubicBezTo>
                    <a:pt x="29" y="266"/>
                    <a:pt x="28" y="267"/>
                    <a:pt x="28" y="267"/>
                  </a:cubicBezTo>
                  <a:cubicBezTo>
                    <a:pt x="28" y="267"/>
                    <a:pt x="28" y="267"/>
                    <a:pt x="28" y="267"/>
                  </a:cubicBezTo>
                  <a:cubicBezTo>
                    <a:pt x="28" y="267"/>
                    <a:pt x="28" y="267"/>
                    <a:pt x="28" y="267"/>
                  </a:cubicBezTo>
                  <a:cubicBezTo>
                    <a:pt x="28" y="267"/>
                    <a:pt x="27" y="267"/>
                    <a:pt x="27" y="267"/>
                  </a:cubicBezTo>
                  <a:cubicBezTo>
                    <a:pt x="27" y="267"/>
                    <a:pt x="27" y="267"/>
                    <a:pt x="27" y="267"/>
                  </a:cubicBezTo>
                  <a:cubicBezTo>
                    <a:pt x="27" y="267"/>
                    <a:pt x="27" y="267"/>
                    <a:pt x="27" y="267"/>
                  </a:cubicBezTo>
                  <a:cubicBezTo>
                    <a:pt x="27" y="268"/>
                    <a:pt x="27" y="268"/>
                    <a:pt x="27" y="268"/>
                  </a:cubicBezTo>
                  <a:cubicBezTo>
                    <a:pt x="27" y="268"/>
                    <a:pt x="27" y="268"/>
                    <a:pt x="27" y="268"/>
                  </a:cubicBezTo>
                  <a:cubicBezTo>
                    <a:pt x="27" y="269"/>
                    <a:pt x="28" y="268"/>
                    <a:pt x="28" y="268"/>
                  </a:cubicBezTo>
                  <a:cubicBezTo>
                    <a:pt x="28" y="268"/>
                    <a:pt x="28" y="269"/>
                    <a:pt x="28" y="269"/>
                  </a:cubicBezTo>
                  <a:cubicBezTo>
                    <a:pt x="28" y="269"/>
                    <a:pt x="28" y="269"/>
                    <a:pt x="28" y="269"/>
                  </a:cubicBezTo>
                  <a:cubicBezTo>
                    <a:pt x="28" y="269"/>
                    <a:pt x="28" y="269"/>
                    <a:pt x="28" y="269"/>
                  </a:cubicBezTo>
                  <a:cubicBezTo>
                    <a:pt x="27" y="269"/>
                    <a:pt x="28" y="269"/>
                    <a:pt x="27" y="270"/>
                  </a:cubicBezTo>
                  <a:cubicBezTo>
                    <a:pt x="27" y="270"/>
                    <a:pt x="27" y="270"/>
                    <a:pt x="27" y="270"/>
                  </a:cubicBezTo>
                  <a:cubicBezTo>
                    <a:pt x="27" y="270"/>
                    <a:pt x="27" y="270"/>
                    <a:pt x="27" y="270"/>
                  </a:cubicBezTo>
                  <a:cubicBezTo>
                    <a:pt x="27" y="270"/>
                    <a:pt x="26" y="270"/>
                    <a:pt x="26" y="270"/>
                  </a:cubicBezTo>
                  <a:cubicBezTo>
                    <a:pt x="26" y="270"/>
                    <a:pt x="26" y="269"/>
                    <a:pt x="26" y="269"/>
                  </a:cubicBezTo>
                  <a:cubicBezTo>
                    <a:pt x="26" y="269"/>
                    <a:pt x="26" y="268"/>
                    <a:pt x="26" y="268"/>
                  </a:cubicBezTo>
                  <a:cubicBezTo>
                    <a:pt x="26" y="268"/>
                    <a:pt x="25" y="268"/>
                    <a:pt x="25" y="268"/>
                  </a:cubicBezTo>
                  <a:cubicBezTo>
                    <a:pt x="25" y="268"/>
                    <a:pt x="25" y="268"/>
                    <a:pt x="25" y="268"/>
                  </a:cubicBezTo>
                  <a:cubicBezTo>
                    <a:pt x="25" y="269"/>
                    <a:pt x="25" y="269"/>
                    <a:pt x="25" y="269"/>
                  </a:cubicBezTo>
                  <a:cubicBezTo>
                    <a:pt x="25" y="269"/>
                    <a:pt x="25" y="269"/>
                    <a:pt x="25" y="269"/>
                  </a:cubicBezTo>
                  <a:cubicBezTo>
                    <a:pt x="25" y="270"/>
                    <a:pt x="25" y="270"/>
                    <a:pt x="25" y="270"/>
                  </a:cubicBezTo>
                  <a:cubicBezTo>
                    <a:pt x="25" y="270"/>
                    <a:pt x="25" y="270"/>
                    <a:pt x="25" y="270"/>
                  </a:cubicBezTo>
                  <a:cubicBezTo>
                    <a:pt x="25" y="271"/>
                    <a:pt x="25" y="271"/>
                    <a:pt x="26" y="271"/>
                  </a:cubicBezTo>
                  <a:cubicBezTo>
                    <a:pt x="26" y="271"/>
                    <a:pt x="26" y="271"/>
                    <a:pt x="26" y="271"/>
                  </a:cubicBezTo>
                  <a:cubicBezTo>
                    <a:pt x="26" y="271"/>
                    <a:pt x="26" y="271"/>
                    <a:pt x="26" y="272"/>
                  </a:cubicBezTo>
                  <a:cubicBezTo>
                    <a:pt x="26" y="272"/>
                    <a:pt x="26" y="272"/>
                    <a:pt x="26" y="272"/>
                  </a:cubicBezTo>
                  <a:cubicBezTo>
                    <a:pt x="26" y="272"/>
                    <a:pt x="26" y="272"/>
                    <a:pt x="26" y="273"/>
                  </a:cubicBezTo>
                  <a:cubicBezTo>
                    <a:pt x="26" y="273"/>
                    <a:pt x="26" y="273"/>
                    <a:pt x="26" y="273"/>
                  </a:cubicBezTo>
                  <a:cubicBezTo>
                    <a:pt x="26" y="273"/>
                    <a:pt x="26" y="274"/>
                    <a:pt x="26" y="274"/>
                  </a:cubicBezTo>
                  <a:cubicBezTo>
                    <a:pt x="26" y="274"/>
                    <a:pt x="26" y="274"/>
                    <a:pt x="26" y="275"/>
                  </a:cubicBezTo>
                  <a:cubicBezTo>
                    <a:pt x="26" y="275"/>
                    <a:pt x="26" y="275"/>
                    <a:pt x="26" y="275"/>
                  </a:cubicBezTo>
                  <a:cubicBezTo>
                    <a:pt x="26" y="275"/>
                    <a:pt x="26" y="276"/>
                    <a:pt x="26" y="276"/>
                  </a:cubicBezTo>
                  <a:cubicBezTo>
                    <a:pt x="27" y="276"/>
                    <a:pt x="27" y="277"/>
                    <a:pt x="27" y="277"/>
                  </a:cubicBezTo>
                  <a:cubicBezTo>
                    <a:pt x="27" y="277"/>
                    <a:pt x="27" y="278"/>
                    <a:pt x="27" y="278"/>
                  </a:cubicBezTo>
                  <a:cubicBezTo>
                    <a:pt x="28" y="278"/>
                    <a:pt x="28" y="278"/>
                    <a:pt x="28" y="278"/>
                  </a:cubicBezTo>
                  <a:cubicBezTo>
                    <a:pt x="28" y="278"/>
                    <a:pt x="28" y="278"/>
                    <a:pt x="28" y="278"/>
                  </a:cubicBezTo>
                  <a:cubicBezTo>
                    <a:pt x="28" y="279"/>
                    <a:pt x="28" y="279"/>
                    <a:pt x="28" y="279"/>
                  </a:cubicBezTo>
                  <a:cubicBezTo>
                    <a:pt x="28" y="279"/>
                    <a:pt x="28" y="279"/>
                    <a:pt x="28" y="279"/>
                  </a:cubicBezTo>
                  <a:cubicBezTo>
                    <a:pt x="28" y="280"/>
                    <a:pt x="28" y="280"/>
                    <a:pt x="28" y="280"/>
                  </a:cubicBezTo>
                  <a:cubicBezTo>
                    <a:pt x="28" y="280"/>
                    <a:pt x="28" y="281"/>
                    <a:pt x="28" y="281"/>
                  </a:cubicBezTo>
                  <a:cubicBezTo>
                    <a:pt x="28" y="282"/>
                    <a:pt x="28" y="282"/>
                    <a:pt x="28" y="282"/>
                  </a:cubicBezTo>
                  <a:cubicBezTo>
                    <a:pt x="28" y="283"/>
                    <a:pt x="28" y="283"/>
                    <a:pt x="28" y="284"/>
                  </a:cubicBezTo>
                  <a:cubicBezTo>
                    <a:pt x="28" y="284"/>
                    <a:pt x="28" y="285"/>
                    <a:pt x="29" y="285"/>
                  </a:cubicBezTo>
                  <a:cubicBezTo>
                    <a:pt x="29" y="285"/>
                    <a:pt x="30" y="285"/>
                    <a:pt x="30" y="285"/>
                  </a:cubicBezTo>
                  <a:cubicBezTo>
                    <a:pt x="30" y="285"/>
                    <a:pt x="31" y="285"/>
                    <a:pt x="31" y="285"/>
                  </a:cubicBezTo>
                  <a:cubicBezTo>
                    <a:pt x="31" y="285"/>
                    <a:pt x="32" y="285"/>
                    <a:pt x="32" y="285"/>
                  </a:cubicBezTo>
                  <a:cubicBezTo>
                    <a:pt x="32" y="286"/>
                    <a:pt x="33" y="286"/>
                    <a:pt x="33" y="286"/>
                  </a:cubicBezTo>
                  <a:cubicBezTo>
                    <a:pt x="33" y="286"/>
                    <a:pt x="33" y="286"/>
                    <a:pt x="33" y="286"/>
                  </a:cubicBezTo>
                  <a:cubicBezTo>
                    <a:pt x="34" y="286"/>
                    <a:pt x="34" y="286"/>
                    <a:pt x="34" y="286"/>
                  </a:cubicBezTo>
                  <a:cubicBezTo>
                    <a:pt x="34" y="285"/>
                    <a:pt x="34" y="285"/>
                    <a:pt x="34" y="285"/>
                  </a:cubicBezTo>
                  <a:cubicBezTo>
                    <a:pt x="34" y="285"/>
                    <a:pt x="34" y="284"/>
                    <a:pt x="34" y="284"/>
                  </a:cubicBezTo>
                  <a:cubicBezTo>
                    <a:pt x="34" y="284"/>
                    <a:pt x="34" y="284"/>
                    <a:pt x="33" y="284"/>
                  </a:cubicBezTo>
                  <a:cubicBezTo>
                    <a:pt x="33" y="284"/>
                    <a:pt x="33" y="284"/>
                    <a:pt x="33" y="283"/>
                  </a:cubicBezTo>
                  <a:cubicBezTo>
                    <a:pt x="33" y="283"/>
                    <a:pt x="34" y="283"/>
                    <a:pt x="34" y="283"/>
                  </a:cubicBezTo>
                  <a:cubicBezTo>
                    <a:pt x="34" y="283"/>
                    <a:pt x="34" y="283"/>
                    <a:pt x="35" y="283"/>
                  </a:cubicBezTo>
                  <a:cubicBezTo>
                    <a:pt x="35" y="283"/>
                    <a:pt x="35" y="284"/>
                    <a:pt x="35" y="284"/>
                  </a:cubicBezTo>
                  <a:cubicBezTo>
                    <a:pt x="35" y="284"/>
                    <a:pt x="35" y="284"/>
                    <a:pt x="35" y="283"/>
                  </a:cubicBezTo>
                  <a:cubicBezTo>
                    <a:pt x="35" y="283"/>
                    <a:pt x="36" y="283"/>
                    <a:pt x="36" y="283"/>
                  </a:cubicBezTo>
                  <a:cubicBezTo>
                    <a:pt x="36" y="283"/>
                    <a:pt x="36" y="283"/>
                    <a:pt x="36" y="283"/>
                  </a:cubicBezTo>
                  <a:cubicBezTo>
                    <a:pt x="36" y="283"/>
                    <a:pt x="35" y="283"/>
                    <a:pt x="35" y="283"/>
                  </a:cubicBezTo>
                  <a:cubicBezTo>
                    <a:pt x="35" y="282"/>
                    <a:pt x="34" y="282"/>
                    <a:pt x="34" y="282"/>
                  </a:cubicBezTo>
                  <a:cubicBezTo>
                    <a:pt x="33" y="282"/>
                    <a:pt x="33" y="282"/>
                    <a:pt x="33" y="282"/>
                  </a:cubicBezTo>
                  <a:cubicBezTo>
                    <a:pt x="33" y="281"/>
                    <a:pt x="32" y="281"/>
                    <a:pt x="32" y="281"/>
                  </a:cubicBezTo>
                  <a:cubicBezTo>
                    <a:pt x="33" y="281"/>
                    <a:pt x="33" y="281"/>
                    <a:pt x="33" y="281"/>
                  </a:cubicBezTo>
                  <a:cubicBezTo>
                    <a:pt x="33" y="281"/>
                    <a:pt x="33" y="281"/>
                    <a:pt x="33" y="281"/>
                  </a:cubicBezTo>
                  <a:cubicBezTo>
                    <a:pt x="34" y="281"/>
                    <a:pt x="34" y="280"/>
                    <a:pt x="34" y="280"/>
                  </a:cubicBezTo>
                  <a:cubicBezTo>
                    <a:pt x="34" y="279"/>
                    <a:pt x="33" y="279"/>
                    <a:pt x="33" y="279"/>
                  </a:cubicBezTo>
                  <a:cubicBezTo>
                    <a:pt x="33" y="279"/>
                    <a:pt x="33" y="279"/>
                    <a:pt x="33" y="279"/>
                  </a:cubicBezTo>
                  <a:cubicBezTo>
                    <a:pt x="33" y="279"/>
                    <a:pt x="32" y="279"/>
                    <a:pt x="32" y="278"/>
                  </a:cubicBezTo>
                  <a:cubicBezTo>
                    <a:pt x="32" y="278"/>
                    <a:pt x="31" y="278"/>
                    <a:pt x="31" y="278"/>
                  </a:cubicBezTo>
                  <a:cubicBezTo>
                    <a:pt x="31" y="278"/>
                    <a:pt x="31" y="278"/>
                    <a:pt x="30" y="277"/>
                  </a:cubicBezTo>
                  <a:cubicBezTo>
                    <a:pt x="30" y="277"/>
                    <a:pt x="30" y="277"/>
                    <a:pt x="30" y="277"/>
                  </a:cubicBezTo>
                  <a:cubicBezTo>
                    <a:pt x="30" y="276"/>
                    <a:pt x="30" y="276"/>
                    <a:pt x="31" y="276"/>
                  </a:cubicBezTo>
                  <a:cubicBezTo>
                    <a:pt x="31" y="276"/>
                    <a:pt x="31" y="277"/>
                    <a:pt x="31" y="276"/>
                  </a:cubicBezTo>
                  <a:cubicBezTo>
                    <a:pt x="31" y="276"/>
                    <a:pt x="31" y="276"/>
                    <a:pt x="31" y="276"/>
                  </a:cubicBezTo>
                  <a:cubicBezTo>
                    <a:pt x="31" y="276"/>
                    <a:pt x="31" y="275"/>
                    <a:pt x="31" y="275"/>
                  </a:cubicBezTo>
                  <a:cubicBezTo>
                    <a:pt x="31" y="275"/>
                    <a:pt x="30" y="274"/>
                    <a:pt x="31" y="274"/>
                  </a:cubicBezTo>
                  <a:cubicBezTo>
                    <a:pt x="31" y="274"/>
                    <a:pt x="31" y="275"/>
                    <a:pt x="32" y="275"/>
                  </a:cubicBezTo>
                  <a:cubicBezTo>
                    <a:pt x="32" y="275"/>
                    <a:pt x="32" y="275"/>
                    <a:pt x="32" y="275"/>
                  </a:cubicBezTo>
                  <a:cubicBezTo>
                    <a:pt x="32" y="274"/>
                    <a:pt x="32" y="274"/>
                    <a:pt x="32" y="274"/>
                  </a:cubicBezTo>
                  <a:cubicBezTo>
                    <a:pt x="32" y="274"/>
                    <a:pt x="32" y="274"/>
                    <a:pt x="32" y="273"/>
                  </a:cubicBezTo>
                  <a:cubicBezTo>
                    <a:pt x="32" y="273"/>
                    <a:pt x="32" y="273"/>
                    <a:pt x="32" y="273"/>
                  </a:cubicBezTo>
                  <a:cubicBezTo>
                    <a:pt x="32" y="273"/>
                    <a:pt x="32" y="273"/>
                    <a:pt x="32" y="273"/>
                  </a:cubicBezTo>
                  <a:cubicBezTo>
                    <a:pt x="32" y="272"/>
                    <a:pt x="31" y="272"/>
                    <a:pt x="31" y="272"/>
                  </a:cubicBezTo>
                  <a:cubicBezTo>
                    <a:pt x="31" y="272"/>
                    <a:pt x="31" y="272"/>
                    <a:pt x="31" y="272"/>
                  </a:cubicBezTo>
                  <a:cubicBezTo>
                    <a:pt x="30" y="272"/>
                    <a:pt x="30" y="271"/>
                    <a:pt x="30" y="271"/>
                  </a:cubicBezTo>
                  <a:cubicBezTo>
                    <a:pt x="30" y="271"/>
                    <a:pt x="30" y="271"/>
                    <a:pt x="30" y="271"/>
                  </a:cubicBezTo>
                  <a:cubicBezTo>
                    <a:pt x="30" y="270"/>
                    <a:pt x="30" y="270"/>
                    <a:pt x="30" y="270"/>
                  </a:cubicBezTo>
                  <a:cubicBezTo>
                    <a:pt x="29" y="270"/>
                    <a:pt x="29" y="269"/>
                    <a:pt x="29" y="269"/>
                  </a:cubicBezTo>
                  <a:cubicBezTo>
                    <a:pt x="29" y="269"/>
                    <a:pt x="29" y="269"/>
                    <a:pt x="29" y="269"/>
                  </a:cubicBezTo>
                  <a:cubicBezTo>
                    <a:pt x="30" y="269"/>
                    <a:pt x="30" y="269"/>
                    <a:pt x="30" y="269"/>
                  </a:cubicBezTo>
                  <a:cubicBezTo>
                    <a:pt x="30" y="269"/>
                    <a:pt x="30" y="269"/>
                    <a:pt x="30" y="268"/>
                  </a:cubicBezTo>
                  <a:cubicBezTo>
                    <a:pt x="30" y="268"/>
                    <a:pt x="30" y="268"/>
                    <a:pt x="31" y="268"/>
                  </a:cubicBezTo>
                  <a:cubicBezTo>
                    <a:pt x="31" y="268"/>
                    <a:pt x="31" y="268"/>
                    <a:pt x="31" y="268"/>
                  </a:cubicBezTo>
                  <a:cubicBezTo>
                    <a:pt x="31" y="268"/>
                    <a:pt x="32" y="268"/>
                    <a:pt x="32" y="268"/>
                  </a:cubicBezTo>
                  <a:cubicBezTo>
                    <a:pt x="32" y="268"/>
                    <a:pt x="32" y="268"/>
                    <a:pt x="32" y="268"/>
                  </a:cubicBezTo>
                  <a:cubicBezTo>
                    <a:pt x="32" y="268"/>
                    <a:pt x="33" y="268"/>
                    <a:pt x="33" y="268"/>
                  </a:cubicBezTo>
                  <a:cubicBezTo>
                    <a:pt x="33" y="268"/>
                    <a:pt x="33" y="267"/>
                    <a:pt x="33" y="267"/>
                  </a:cubicBezTo>
                  <a:cubicBezTo>
                    <a:pt x="33" y="267"/>
                    <a:pt x="33" y="266"/>
                    <a:pt x="33" y="266"/>
                  </a:cubicBezTo>
                  <a:cubicBezTo>
                    <a:pt x="33" y="266"/>
                    <a:pt x="33" y="266"/>
                    <a:pt x="33" y="266"/>
                  </a:cubicBezTo>
                  <a:cubicBezTo>
                    <a:pt x="33" y="266"/>
                    <a:pt x="33" y="266"/>
                    <a:pt x="34" y="266"/>
                  </a:cubicBezTo>
                  <a:cubicBezTo>
                    <a:pt x="34" y="265"/>
                    <a:pt x="35" y="265"/>
                    <a:pt x="35" y="265"/>
                  </a:cubicBezTo>
                  <a:cubicBezTo>
                    <a:pt x="36" y="266"/>
                    <a:pt x="37" y="267"/>
                    <a:pt x="38" y="267"/>
                  </a:cubicBezTo>
                  <a:cubicBezTo>
                    <a:pt x="38" y="267"/>
                    <a:pt x="38" y="267"/>
                    <a:pt x="38" y="267"/>
                  </a:cubicBezTo>
                  <a:cubicBezTo>
                    <a:pt x="39" y="267"/>
                    <a:pt x="39" y="267"/>
                    <a:pt x="39" y="26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39" y="265"/>
                    <a:pt x="38" y="265"/>
                    <a:pt x="38" y="265"/>
                  </a:cubicBezTo>
                  <a:cubicBezTo>
                    <a:pt x="38" y="265"/>
                    <a:pt x="38" y="264"/>
                    <a:pt x="38" y="264"/>
                  </a:cubicBezTo>
                  <a:cubicBezTo>
                    <a:pt x="38" y="264"/>
                    <a:pt x="39" y="264"/>
                    <a:pt x="39" y="264"/>
                  </a:cubicBezTo>
                  <a:cubicBezTo>
                    <a:pt x="39" y="265"/>
                    <a:pt x="39" y="265"/>
                    <a:pt x="39" y="265"/>
                  </a:cubicBezTo>
                  <a:cubicBezTo>
                    <a:pt x="39" y="265"/>
                    <a:pt x="39" y="265"/>
                    <a:pt x="39" y="265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39" y="267"/>
                    <a:pt x="39" y="267"/>
                    <a:pt x="39" y="267"/>
                  </a:cubicBezTo>
                  <a:cubicBezTo>
                    <a:pt x="39" y="268"/>
                    <a:pt x="39" y="267"/>
                    <a:pt x="39" y="268"/>
                  </a:cubicBezTo>
                  <a:cubicBezTo>
                    <a:pt x="38" y="268"/>
                    <a:pt x="38" y="268"/>
                    <a:pt x="38" y="268"/>
                  </a:cubicBezTo>
                  <a:cubicBezTo>
                    <a:pt x="38" y="268"/>
                    <a:pt x="38" y="268"/>
                    <a:pt x="38" y="268"/>
                  </a:cubicBezTo>
                  <a:cubicBezTo>
                    <a:pt x="38" y="268"/>
                    <a:pt x="37" y="268"/>
                    <a:pt x="37" y="268"/>
                  </a:cubicBezTo>
                  <a:cubicBezTo>
                    <a:pt x="37" y="269"/>
                    <a:pt x="36" y="269"/>
                    <a:pt x="36" y="270"/>
                  </a:cubicBezTo>
                  <a:cubicBezTo>
                    <a:pt x="36" y="270"/>
                    <a:pt x="36" y="270"/>
                    <a:pt x="36" y="270"/>
                  </a:cubicBezTo>
                  <a:cubicBezTo>
                    <a:pt x="36" y="270"/>
                    <a:pt x="36" y="270"/>
                    <a:pt x="36" y="270"/>
                  </a:cubicBezTo>
                  <a:cubicBezTo>
                    <a:pt x="36" y="270"/>
                    <a:pt x="37" y="271"/>
                    <a:pt x="37" y="271"/>
                  </a:cubicBezTo>
                  <a:cubicBezTo>
                    <a:pt x="37" y="271"/>
                    <a:pt x="37" y="271"/>
                    <a:pt x="37" y="271"/>
                  </a:cubicBezTo>
                  <a:cubicBezTo>
                    <a:pt x="38" y="271"/>
                    <a:pt x="38" y="271"/>
                    <a:pt x="38" y="271"/>
                  </a:cubicBezTo>
                  <a:cubicBezTo>
                    <a:pt x="39" y="271"/>
                    <a:pt x="39" y="271"/>
                    <a:pt x="39" y="271"/>
                  </a:cubicBezTo>
                  <a:cubicBezTo>
                    <a:pt x="39" y="271"/>
                    <a:pt x="39" y="271"/>
                    <a:pt x="39" y="271"/>
                  </a:cubicBezTo>
                  <a:cubicBezTo>
                    <a:pt x="39" y="271"/>
                    <a:pt x="40" y="271"/>
                    <a:pt x="40" y="272"/>
                  </a:cubicBezTo>
                  <a:cubicBezTo>
                    <a:pt x="40" y="272"/>
                    <a:pt x="40" y="272"/>
                    <a:pt x="41" y="272"/>
                  </a:cubicBezTo>
                  <a:cubicBezTo>
                    <a:pt x="41" y="273"/>
                    <a:pt x="41" y="273"/>
                    <a:pt x="41" y="273"/>
                  </a:cubicBezTo>
                  <a:cubicBezTo>
                    <a:pt x="41" y="273"/>
                    <a:pt x="41" y="274"/>
                    <a:pt x="41" y="274"/>
                  </a:cubicBezTo>
                  <a:cubicBezTo>
                    <a:pt x="41" y="274"/>
                    <a:pt x="41" y="274"/>
                    <a:pt x="41" y="274"/>
                  </a:cubicBezTo>
                  <a:cubicBezTo>
                    <a:pt x="42" y="275"/>
                    <a:pt x="42" y="276"/>
                    <a:pt x="41" y="276"/>
                  </a:cubicBezTo>
                  <a:cubicBezTo>
                    <a:pt x="41" y="276"/>
                    <a:pt x="41" y="276"/>
                    <a:pt x="41" y="275"/>
                  </a:cubicBezTo>
                  <a:cubicBezTo>
                    <a:pt x="41" y="275"/>
                    <a:pt x="41" y="275"/>
                    <a:pt x="41" y="275"/>
                  </a:cubicBezTo>
                  <a:cubicBezTo>
                    <a:pt x="41" y="275"/>
                    <a:pt x="40" y="275"/>
                    <a:pt x="40" y="275"/>
                  </a:cubicBezTo>
                  <a:cubicBezTo>
                    <a:pt x="40" y="275"/>
                    <a:pt x="40" y="274"/>
                    <a:pt x="40" y="274"/>
                  </a:cubicBezTo>
                  <a:cubicBezTo>
                    <a:pt x="40" y="274"/>
                    <a:pt x="40" y="273"/>
                    <a:pt x="40" y="273"/>
                  </a:cubicBezTo>
                  <a:cubicBezTo>
                    <a:pt x="39" y="273"/>
                    <a:pt x="39" y="273"/>
                    <a:pt x="39" y="273"/>
                  </a:cubicBezTo>
                  <a:cubicBezTo>
                    <a:pt x="39" y="273"/>
                    <a:pt x="38" y="272"/>
                    <a:pt x="38" y="272"/>
                  </a:cubicBezTo>
                  <a:cubicBezTo>
                    <a:pt x="38" y="272"/>
                    <a:pt x="38" y="273"/>
                    <a:pt x="38" y="273"/>
                  </a:cubicBezTo>
                  <a:cubicBezTo>
                    <a:pt x="38" y="274"/>
                    <a:pt x="38" y="274"/>
                    <a:pt x="39" y="274"/>
                  </a:cubicBezTo>
                  <a:cubicBezTo>
                    <a:pt x="39" y="275"/>
                    <a:pt x="39" y="275"/>
                    <a:pt x="39" y="275"/>
                  </a:cubicBezTo>
                  <a:cubicBezTo>
                    <a:pt x="39" y="275"/>
                    <a:pt x="39" y="275"/>
                    <a:pt x="39" y="276"/>
                  </a:cubicBezTo>
                  <a:cubicBezTo>
                    <a:pt x="39" y="276"/>
                    <a:pt x="40" y="276"/>
                    <a:pt x="40" y="277"/>
                  </a:cubicBezTo>
                  <a:cubicBezTo>
                    <a:pt x="40" y="277"/>
                    <a:pt x="40" y="276"/>
                    <a:pt x="40" y="276"/>
                  </a:cubicBezTo>
                  <a:cubicBezTo>
                    <a:pt x="39" y="276"/>
                    <a:pt x="39" y="276"/>
                    <a:pt x="39" y="276"/>
                  </a:cubicBezTo>
                  <a:cubicBezTo>
                    <a:pt x="39" y="276"/>
                    <a:pt x="39" y="277"/>
                    <a:pt x="39" y="277"/>
                  </a:cubicBezTo>
                  <a:cubicBezTo>
                    <a:pt x="39" y="277"/>
                    <a:pt x="39" y="278"/>
                    <a:pt x="39" y="278"/>
                  </a:cubicBezTo>
                  <a:cubicBezTo>
                    <a:pt x="39" y="279"/>
                    <a:pt x="39" y="279"/>
                    <a:pt x="39" y="279"/>
                  </a:cubicBezTo>
                  <a:cubicBezTo>
                    <a:pt x="39" y="279"/>
                    <a:pt x="40" y="279"/>
                    <a:pt x="40" y="279"/>
                  </a:cubicBezTo>
                  <a:cubicBezTo>
                    <a:pt x="40" y="280"/>
                    <a:pt x="40" y="280"/>
                    <a:pt x="41" y="280"/>
                  </a:cubicBezTo>
                  <a:cubicBezTo>
                    <a:pt x="41" y="280"/>
                    <a:pt x="41" y="280"/>
                    <a:pt x="41" y="281"/>
                  </a:cubicBezTo>
                  <a:cubicBezTo>
                    <a:pt x="41" y="281"/>
                    <a:pt x="41" y="281"/>
                    <a:pt x="41" y="281"/>
                  </a:cubicBezTo>
                  <a:cubicBezTo>
                    <a:pt x="41" y="281"/>
                    <a:pt x="41" y="281"/>
                    <a:pt x="41" y="281"/>
                  </a:cubicBezTo>
                  <a:cubicBezTo>
                    <a:pt x="41" y="281"/>
                    <a:pt x="41" y="282"/>
                    <a:pt x="41" y="282"/>
                  </a:cubicBezTo>
                  <a:cubicBezTo>
                    <a:pt x="41" y="282"/>
                    <a:pt x="41" y="282"/>
                    <a:pt x="41" y="282"/>
                  </a:cubicBezTo>
                  <a:cubicBezTo>
                    <a:pt x="41" y="282"/>
                    <a:pt x="42" y="282"/>
                    <a:pt x="42" y="282"/>
                  </a:cubicBezTo>
                  <a:cubicBezTo>
                    <a:pt x="42" y="282"/>
                    <a:pt x="41" y="282"/>
                    <a:pt x="41" y="282"/>
                  </a:cubicBezTo>
                  <a:cubicBezTo>
                    <a:pt x="41" y="282"/>
                    <a:pt x="41" y="282"/>
                    <a:pt x="40" y="283"/>
                  </a:cubicBezTo>
                  <a:cubicBezTo>
                    <a:pt x="40" y="283"/>
                    <a:pt x="40" y="283"/>
                    <a:pt x="41" y="283"/>
                  </a:cubicBezTo>
                  <a:cubicBezTo>
                    <a:pt x="41" y="283"/>
                    <a:pt x="41" y="283"/>
                    <a:pt x="41" y="283"/>
                  </a:cubicBezTo>
                  <a:cubicBezTo>
                    <a:pt x="41" y="284"/>
                    <a:pt x="41" y="284"/>
                    <a:pt x="41" y="284"/>
                  </a:cubicBezTo>
                  <a:cubicBezTo>
                    <a:pt x="41" y="284"/>
                    <a:pt x="41" y="284"/>
                    <a:pt x="41" y="284"/>
                  </a:cubicBezTo>
                  <a:cubicBezTo>
                    <a:pt x="41" y="285"/>
                    <a:pt x="40" y="285"/>
                    <a:pt x="40" y="285"/>
                  </a:cubicBezTo>
                  <a:cubicBezTo>
                    <a:pt x="40" y="285"/>
                    <a:pt x="40" y="286"/>
                    <a:pt x="40" y="286"/>
                  </a:cubicBezTo>
                  <a:cubicBezTo>
                    <a:pt x="40" y="286"/>
                    <a:pt x="40" y="287"/>
                    <a:pt x="40" y="287"/>
                  </a:cubicBezTo>
                  <a:cubicBezTo>
                    <a:pt x="40" y="287"/>
                    <a:pt x="40" y="287"/>
                    <a:pt x="41" y="288"/>
                  </a:cubicBezTo>
                  <a:cubicBezTo>
                    <a:pt x="41" y="288"/>
                    <a:pt x="41" y="288"/>
                    <a:pt x="41" y="288"/>
                  </a:cubicBezTo>
                  <a:cubicBezTo>
                    <a:pt x="41" y="288"/>
                    <a:pt x="41" y="288"/>
                    <a:pt x="42" y="288"/>
                  </a:cubicBezTo>
                  <a:cubicBezTo>
                    <a:pt x="42" y="288"/>
                    <a:pt x="42" y="288"/>
                    <a:pt x="42" y="288"/>
                  </a:cubicBezTo>
                  <a:cubicBezTo>
                    <a:pt x="42" y="288"/>
                    <a:pt x="42" y="288"/>
                    <a:pt x="42" y="288"/>
                  </a:cubicBezTo>
                  <a:cubicBezTo>
                    <a:pt x="43" y="288"/>
                    <a:pt x="43" y="288"/>
                    <a:pt x="42" y="288"/>
                  </a:cubicBezTo>
                  <a:cubicBezTo>
                    <a:pt x="42" y="288"/>
                    <a:pt x="42" y="288"/>
                    <a:pt x="42" y="288"/>
                  </a:cubicBezTo>
                  <a:cubicBezTo>
                    <a:pt x="42" y="289"/>
                    <a:pt x="42" y="289"/>
                    <a:pt x="42" y="289"/>
                  </a:cubicBezTo>
                  <a:cubicBezTo>
                    <a:pt x="42" y="289"/>
                    <a:pt x="42" y="289"/>
                    <a:pt x="42" y="289"/>
                  </a:cubicBezTo>
                  <a:cubicBezTo>
                    <a:pt x="42" y="289"/>
                    <a:pt x="42" y="290"/>
                    <a:pt x="42" y="290"/>
                  </a:cubicBezTo>
                  <a:cubicBezTo>
                    <a:pt x="43" y="290"/>
                    <a:pt x="43" y="290"/>
                    <a:pt x="43" y="289"/>
                  </a:cubicBezTo>
                  <a:cubicBezTo>
                    <a:pt x="43" y="289"/>
                    <a:pt x="43" y="289"/>
                    <a:pt x="43" y="289"/>
                  </a:cubicBezTo>
                  <a:cubicBezTo>
                    <a:pt x="44" y="289"/>
                    <a:pt x="44" y="289"/>
                    <a:pt x="44" y="290"/>
                  </a:cubicBezTo>
                  <a:cubicBezTo>
                    <a:pt x="44" y="290"/>
                    <a:pt x="44" y="290"/>
                    <a:pt x="44" y="290"/>
                  </a:cubicBezTo>
                  <a:cubicBezTo>
                    <a:pt x="44" y="290"/>
                    <a:pt x="44" y="290"/>
                    <a:pt x="44" y="290"/>
                  </a:cubicBezTo>
                  <a:cubicBezTo>
                    <a:pt x="44" y="291"/>
                    <a:pt x="44" y="291"/>
                    <a:pt x="44" y="291"/>
                  </a:cubicBezTo>
                  <a:cubicBezTo>
                    <a:pt x="44" y="291"/>
                    <a:pt x="44" y="291"/>
                    <a:pt x="44" y="291"/>
                  </a:cubicBezTo>
                  <a:cubicBezTo>
                    <a:pt x="44" y="291"/>
                    <a:pt x="44" y="291"/>
                    <a:pt x="44" y="291"/>
                  </a:cubicBezTo>
                  <a:cubicBezTo>
                    <a:pt x="44" y="290"/>
                    <a:pt x="44" y="290"/>
                    <a:pt x="44" y="290"/>
                  </a:cubicBezTo>
                  <a:cubicBezTo>
                    <a:pt x="43" y="290"/>
                    <a:pt x="43" y="290"/>
                    <a:pt x="42" y="291"/>
                  </a:cubicBezTo>
                  <a:cubicBezTo>
                    <a:pt x="42" y="291"/>
                    <a:pt x="43" y="292"/>
                    <a:pt x="42" y="293"/>
                  </a:cubicBezTo>
                  <a:cubicBezTo>
                    <a:pt x="42" y="293"/>
                    <a:pt x="42" y="293"/>
                    <a:pt x="42" y="293"/>
                  </a:cubicBezTo>
                  <a:cubicBezTo>
                    <a:pt x="42" y="294"/>
                    <a:pt x="42" y="294"/>
                    <a:pt x="42" y="294"/>
                  </a:cubicBezTo>
                  <a:cubicBezTo>
                    <a:pt x="42" y="294"/>
                    <a:pt x="42" y="295"/>
                    <a:pt x="43" y="295"/>
                  </a:cubicBezTo>
                  <a:cubicBezTo>
                    <a:pt x="43" y="295"/>
                    <a:pt x="43" y="295"/>
                    <a:pt x="43" y="295"/>
                  </a:cubicBezTo>
                  <a:cubicBezTo>
                    <a:pt x="43" y="295"/>
                    <a:pt x="43" y="295"/>
                    <a:pt x="43" y="295"/>
                  </a:cubicBezTo>
                  <a:cubicBezTo>
                    <a:pt x="44" y="295"/>
                    <a:pt x="43" y="295"/>
                    <a:pt x="44" y="295"/>
                  </a:cubicBezTo>
                  <a:cubicBezTo>
                    <a:pt x="44" y="295"/>
                    <a:pt x="44" y="295"/>
                    <a:pt x="44" y="295"/>
                  </a:cubicBezTo>
                  <a:cubicBezTo>
                    <a:pt x="44" y="296"/>
                    <a:pt x="44" y="295"/>
                    <a:pt x="45" y="296"/>
                  </a:cubicBezTo>
                  <a:cubicBezTo>
                    <a:pt x="45" y="296"/>
                    <a:pt x="45" y="296"/>
                    <a:pt x="45" y="296"/>
                  </a:cubicBezTo>
                  <a:cubicBezTo>
                    <a:pt x="45" y="296"/>
                    <a:pt x="45" y="296"/>
                    <a:pt x="45" y="296"/>
                  </a:cubicBezTo>
                  <a:cubicBezTo>
                    <a:pt x="45" y="296"/>
                    <a:pt x="46" y="296"/>
                    <a:pt x="46" y="297"/>
                  </a:cubicBezTo>
                  <a:cubicBezTo>
                    <a:pt x="46" y="297"/>
                    <a:pt x="46" y="297"/>
                    <a:pt x="47" y="297"/>
                  </a:cubicBezTo>
                  <a:cubicBezTo>
                    <a:pt x="47" y="297"/>
                    <a:pt x="48" y="297"/>
                    <a:pt x="48" y="297"/>
                  </a:cubicBezTo>
                  <a:cubicBezTo>
                    <a:pt x="48" y="297"/>
                    <a:pt x="48" y="298"/>
                    <a:pt x="48" y="298"/>
                  </a:cubicBezTo>
                  <a:cubicBezTo>
                    <a:pt x="48" y="298"/>
                    <a:pt x="48" y="298"/>
                    <a:pt x="48" y="298"/>
                  </a:cubicBezTo>
                  <a:cubicBezTo>
                    <a:pt x="49" y="298"/>
                    <a:pt x="49" y="299"/>
                    <a:pt x="49" y="299"/>
                  </a:cubicBezTo>
                  <a:cubicBezTo>
                    <a:pt x="49" y="299"/>
                    <a:pt x="49" y="300"/>
                    <a:pt x="49" y="300"/>
                  </a:cubicBezTo>
                  <a:cubicBezTo>
                    <a:pt x="49" y="300"/>
                    <a:pt x="48" y="300"/>
                    <a:pt x="48" y="300"/>
                  </a:cubicBezTo>
                  <a:cubicBezTo>
                    <a:pt x="48" y="301"/>
                    <a:pt x="48" y="301"/>
                    <a:pt x="48" y="301"/>
                  </a:cubicBezTo>
                  <a:cubicBezTo>
                    <a:pt x="48" y="301"/>
                    <a:pt x="47" y="302"/>
                    <a:pt x="47" y="302"/>
                  </a:cubicBezTo>
                  <a:cubicBezTo>
                    <a:pt x="47" y="302"/>
                    <a:pt x="47" y="302"/>
                    <a:pt x="47" y="302"/>
                  </a:cubicBezTo>
                  <a:cubicBezTo>
                    <a:pt x="47" y="302"/>
                    <a:pt x="46" y="302"/>
                    <a:pt x="46" y="302"/>
                  </a:cubicBezTo>
                  <a:cubicBezTo>
                    <a:pt x="46" y="302"/>
                    <a:pt x="45" y="303"/>
                    <a:pt x="45" y="303"/>
                  </a:cubicBezTo>
                  <a:cubicBezTo>
                    <a:pt x="45" y="303"/>
                    <a:pt x="45" y="303"/>
                    <a:pt x="45" y="304"/>
                  </a:cubicBezTo>
                  <a:cubicBezTo>
                    <a:pt x="45" y="304"/>
                    <a:pt x="46" y="304"/>
                    <a:pt x="46" y="305"/>
                  </a:cubicBezTo>
                  <a:cubicBezTo>
                    <a:pt x="46" y="305"/>
                    <a:pt x="46" y="305"/>
                    <a:pt x="46" y="305"/>
                  </a:cubicBezTo>
                  <a:cubicBezTo>
                    <a:pt x="46" y="306"/>
                    <a:pt x="46" y="306"/>
                    <a:pt x="47" y="306"/>
                  </a:cubicBezTo>
                  <a:cubicBezTo>
                    <a:pt x="47" y="306"/>
                    <a:pt x="47" y="307"/>
                    <a:pt x="47" y="307"/>
                  </a:cubicBezTo>
                  <a:cubicBezTo>
                    <a:pt x="48" y="307"/>
                    <a:pt x="48" y="307"/>
                    <a:pt x="48" y="307"/>
                  </a:cubicBezTo>
                  <a:cubicBezTo>
                    <a:pt x="48" y="307"/>
                    <a:pt x="48" y="307"/>
                    <a:pt x="48" y="308"/>
                  </a:cubicBezTo>
                  <a:cubicBezTo>
                    <a:pt x="49" y="308"/>
                    <a:pt x="49" y="307"/>
                    <a:pt x="49" y="308"/>
                  </a:cubicBezTo>
                  <a:cubicBezTo>
                    <a:pt x="49" y="308"/>
                    <a:pt x="49" y="308"/>
                    <a:pt x="49" y="308"/>
                  </a:cubicBezTo>
                  <a:cubicBezTo>
                    <a:pt x="49" y="308"/>
                    <a:pt x="49" y="308"/>
                    <a:pt x="50" y="308"/>
                  </a:cubicBezTo>
                  <a:cubicBezTo>
                    <a:pt x="50" y="308"/>
                    <a:pt x="50" y="308"/>
                    <a:pt x="50" y="308"/>
                  </a:cubicBezTo>
                  <a:cubicBezTo>
                    <a:pt x="50" y="308"/>
                    <a:pt x="50" y="308"/>
                    <a:pt x="51" y="308"/>
                  </a:cubicBezTo>
                  <a:cubicBezTo>
                    <a:pt x="51" y="308"/>
                    <a:pt x="51" y="308"/>
                    <a:pt x="51" y="308"/>
                  </a:cubicBezTo>
                  <a:cubicBezTo>
                    <a:pt x="51" y="308"/>
                    <a:pt x="51" y="308"/>
                    <a:pt x="50" y="308"/>
                  </a:cubicBezTo>
                  <a:cubicBezTo>
                    <a:pt x="50" y="308"/>
                    <a:pt x="50" y="308"/>
                    <a:pt x="50" y="308"/>
                  </a:cubicBezTo>
                  <a:cubicBezTo>
                    <a:pt x="50" y="308"/>
                    <a:pt x="50" y="308"/>
                    <a:pt x="49" y="308"/>
                  </a:cubicBezTo>
                  <a:cubicBezTo>
                    <a:pt x="49" y="308"/>
                    <a:pt x="49" y="308"/>
                    <a:pt x="49" y="308"/>
                  </a:cubicBezTo>
                  <a:cubicBezTo>
                    <a:pt x="49" y="308"/>
                    <a:pt x="49" y="308"/>
                    <a:pt x="49" y="308"/>
                  </a:cubicBezTo>
                  <a:cubicBezTo>
                    <a:pt x="48" y="308"/>
                    <a:pt x="48" y="307"/>
                    <a:pt x="48" y="307"/>
                  </a:cubicBezTo>
                  <a:cubicBezTo>
                    <a:pt x="48" y="307"/>
                    <a:pt x="47" y="307"/>
                    <a:pt x="47" y="307"/>
                  </a:cubicBezTo>
                  <a:cubicBezTo>
                    <a:pt x="47" y="307"/>
                    <a:pt x="47" y="307"/>
                    <a:pt x="47" y="308"/>
                  </a:cubicBezTo>
                  <a:cubicBezTo>
                    <a:pt x="46" y="308"/>
                    <a:pt x="46" y="308"/>
                    <a:pt x="46" y="308"/>
                  </a:cubicBezTo>
                  <a:cubicBezTo>
                    <a:pt x="46" y="308"/>
                    <a:pt x="46" y="308"/>
                    <a:pt x="46" y="308"/>
                  </a:cubicBezTo>
                  <a:cubicBezTo>
                    <a:pt x="46" y="308"/>
                    <a:pt x="46" y="308"/>
                    <a:pt x="45" y="308"/>
                  </a:cubicBezTo>
                  <a:cubicBezTo>
                    <a:pt x="45" y="309"/>
                    <a:pt x="45" y="309"/>
                    <a:pt x="45" y="309"/>
                  </a:cubicBezTo>
                  <a:cubicBezTo>
                    <a:pt x="45" y="309"/>
                    <a:pt x="45" y="309"/>
                    <a:pt x="44" y="309"/>
                  </a:cubicBezTo>
                  <a:cubicBezTo>
                    <a:pt x="44" y="309"/>
                    <a:pt x="44" y="309"/>
                    <a:pt x="44" y="309"/>
                  </a:cubicBezTo>
                  <a:cubicBezTo>
                    <a:pt x="44" y="309"/>
                    <a:pt x="43" y="309"/>
                    <a:pt x="43" y="309"/>
                  </a:cubicBezTo>
                  <a:cubicBezTo>
                    <a:pt x="43" y="309"/>
                    <a:pt x="43" y="309"/>
                    <a:pt x="43" y="310"/>
                  </a:cubicBezTo>
                  <a:cubicBezTo>
                    <a:pt x="43" y="310"/>
                    <a:pt x="44" y="310"/>
                    <a:pt x="44" y="310"/>
                  </a:cubicBezTo>
                  <a:cubicBezTo>
                    <a:pt x="44" y="310"/>
                    <a:pt x="44" y="310"/>
                    <a:pt x="45" y="310"/>
                  </a:cubicBezTo>
                  <a:cubicBezTo>
                    <a:pt x="45" y="310"/>
                    <a:pt x="45" y="310"/>
                    <a:pt x="45" y="310"/>
                  </a:cubicBezTo>
                  <a:cubicBezTo>
                    <a:pt x="45" y="310"/>
                    <a:pt x="45" y="310"/>
                    <a:pt x="45" y="310"/>
                  </a:cubicBezTo>
                  <a:cubicBezTo>
                    <a:pt x="46" y="311"/>
                    <a:pt x="46" y="311"/>
                    <a:pt x="46" y="311"/>
                  </a:cubicBezTo>
                  <a:cubicBezTo>
                    <a:pt x="47" y="311"/>
                    <a:pt x="47" y="311"/>
                    <a:pt x="47" y="311"/>
                  </a:cubicBezTo>
                  <a:cubicBezTo>
                    <a:pt x="47" y="310"/>
                    <a:pt x="48" y="310"/>
                    <a:pt x="48" y="310"/>
                  </a:cubicBezTo>
                  <a:cubicBezTo>
                    <a:pt x="48" y="311"/>
                    <a:pt x="48" y="311"/>
                    <a:pt x="48" y="311"/>
                  </a:cubicBezTo>
                  <a:cubicBezTo>
                    <a:pt x="48" y="311"/>
                    <a:pt x="48" y="311"/>
                    <a:pt x="48" y="311"/>
                  </a:cubicBezTo>
                  <a:cubicBezTo>
                    <a:pt x="47" y="311"/>
                    <a:pt x="47" y="311"/>
                    <a:pt x="47" y="311"/>
                  </a:cubicBezTo>
                  <a:cubicBezTo>
                    <a:pt x="47" y="311"/>
                    <a:pt x="47" y="311"/>
                    <a:pt x="47" y="311"/>
                  </a:cubicBezTo>
                  <a:cubicBezTo>
                    <a:pt x="47" y="312"/>
                    <a:pt x="47" y="312"/>
                    <a:pt x="47" y="312"/>
                  </a:cubicBezTo>
                  <a:cubicBezTo>
                    <a:pt x="47" y="313"/>
                    <a:pt x="47" y="313"/>
                    <a:pt x="47" y="313"/>
                  </a:cubicBezTo>
                  <a:cubicBezTo>
                    <a:pt x="47" y="313"/>
                    <a:pt x="47" y="314"/>
                    <a:pt x="47" y="314"/>
                  </a:cubicBezTo>
                  <a:cubicBezTo>
                    <a:pt x="47" y="314"/>
                    <a:pt x="46" y="314"/>
                    <a:pt x="46" y="314"/>
                  </a:cubicBezTo>
                  <a:cubicBezTo>
                    <a:pt x="46" y="314"/>
                    <a:pt x="46" y="315"/>
                    <a:pt x="47" y="315"/>
                  </a:cubicBezTo>
                  <a:cubicBezTo>
                    <a:pt x="47" y="315"/>
                    <a:pt x="47" y="315"/>
                    <a:pt x="47" y="315"/>
                  </a:cubicBezTo>
                  <a:cubicBezTo>
                    <a:pt x="47" y="315"/>
                    <a:pt x="47" y="315"/>
                    <a:pt x="47" y="315"/>
                  </a:cubicBezTo>
                  <a:cubicBezTo>
                    <a:pt x="47" y="316"/>
                    <a:pt x="47" y="316"/>
                    <a:pt x="48" y="316"/>
                  </a:cubicBezTo>
                  <a:cubicBezTo>
                    <a:pt x="48" y="316"/>
                    <a:pt x="48" y="316"/>
                    <a:pt x="48" y="316"/>
                  </a:cubicBezTo>
                  <a:cubicBezTo>
                    <a:pt x="48" y="316"/>
                    <a:pt x="48" y="316"/>
                    <a:pt x="48" y="315"/>
                  </a:cubicBezTo>
                  <a:cubicBezTo>
                    <a:pt x="48" y="315"/>
                    <a:pt x="48" y="315"/>
                    <a:pt x="49" y="315"/>
                  </a:cubicBezTo>
                  <a:cubicBezTo>
                    <a:pt x="49" y="315"/>
                    <a:pt x="49" y="314"/>
                    <a:pt x="49" y="315"/>
                  </a:cubicBezTo>
                  <a:cubicBezTo>
                    <a:pt x="49" y="315"/>
                    <a:pt x="49" y="315"/>
                    <a:pt x="49" y="315"/>
                  </a:cubicBezTo>
                  <a:cubicBezTo>
                    <a:pt x="49" y="315"/>
                    <a:pt x="49" y="315"/>
                    <a:pt x="49" y="315"/>
                  </a:cubicBezTo>
                  <a:cubicBezTo>
                    <a:pt x="49" y="315"/>
                    <a:pt x="49" y="315"/>
                    <a:pt x="49" y="315"/>
                  </a:cubicBezTo>
                  <a:cubicBezTo>
                    <a:pt x="49" y="315"/>
                    <a:pt x="49" y="316"/>
                    <a:pt x="49" y="316"/>
                  </a:cubicBezTo>
                  <a:cubicBezTo>
                    <a:pt x="49" y="316"/>
                    <a:pt x="49" y="316"/>
                    <a:pt x="48" y="316"/>
                  </a:cubicBezTo>
                  <a:cubicBezTo>
                    <a:pt x="48" y="316"/>
                    <a:pt x="48" y="316"/>
                    <a:pt x="48" y="316"/>
                  </a:cubicBezTo>
                  <a:cubicBezTo>
                    <a:pt x="48" y="316"/>
                    <a:pt x="48" y="317"/>
                    <a:pt x="48" y="317"/>
                  </a:cubicBezTo>
                  <a:cubicBezTo>
                    <a:pt x="48" y="317"/>
                    <a:pt x="48" y="317"/>
                    <a:pt x="48" y="317"/>
                  </a:cubicBezTo>
                  <a:cubicBezTo>
                    <a:pt x="48" y="317"/>
                    <a:pt x="49" y="317"/>
                    <a:pt x="49" y="317"/>
                  </a:cubicBezTo>
                  <a:cubicBezTo>
                    <a:pt x="49" y="318"/>
                    <a:pt x="49" y="318"/>
                    <a:pt x="48" y="318"/>
                  </a:cubicBezTo>
                  <a:cubicBezTo>
                    <a:pt x="48" y="318"/>
                    <a:pt x="48" y="318"/>
                    <a:pt x="48" y="318"/>
                  </a:cubicBezTo>
                  <a:cubicBezTo>
                    <a:pt x="48" y="319"/>
                    <a:pt x="48" y="319"/>
                    <a:pt x="48" y="319"/>
                  </a:cubicBezTo>
                  <a:cubicBezTo>
                    <a:pt x="48" y="319"/>
                    <a:pt x="48" y="319"/>
                    <a:pt x="48" y="320"/>
                  </a:cubicBezTo>
                  <a:cubicBezTo>
                    <a:pt x="48" y="320"/>
                    <a:pt x="48" y="321"/>
                    <a:pt x="47" y="321"/>
                  </a:cubicBezTo>
                  <a:cubicBezTo>
                    <a:pt x="47" y="321"/>
                    <a:pt x="47" y="320"/>
                    <a:pt x="47" y="320"/>
                  </a:cubicBezTo>
                  <a:cubicBezTo>
                    <a:pt x="46" y="320"/>
                    <a:pt x="47" y="319"/>
                    <a:pt x="47" y="319"/>
                  </a:cubicBezTo>
                  <a:cubicBezTo>
                    <a:pt x="47" y="319"/>
                    <a:pt x="46" y="318"/>
                    <a:pt x="46" y="318"/>
                  </a:cubicBezTo>
                  <a:cubicBezTo>
                    <a:pt x="46" y="318"/>
                    <a:pt x="46" y="318"/>
                    <a:pt x="46" y="318"/>
                  </a:cubicBezTo>
                  <a:cubicBezTo>
                    <a:pt x="46" y="318"/>
                    <a:pt x="46" y="318"/>
                    <a:pt x="46" y="318"/>
                  </a:cubicBezTo>
                  <a:cubicBezTo>
                    <a:pt x="46" y="317"/>
                    <a:pt x="46" y="317"/>
                    <a:pt x="45" y="317"/>
                  </a:cubicBezTo>
                  <a:cubicBezTo>
                    <a:pt x="45" y="317"/>
                    <a:pt x="45" y="316"/>
                    <a:pt x="45" y="316"/>
                  </a:cubicBezTo>
                  <a:cubicBezTo>
                    <a:pt x="45" y="316"/>
                    <a:pt x="44" y="316"/>
                    <a:pt x="44" y="316"/>
                  </a:cubicBezTo>
                  <a:cubicBezTo>
                    <a:pt x="44" y="317"/>
                    <a:pt x="44" y="317"/>
                    <a:pt x="44" y="317"/>
                  </a:cubicBezTo>
                  <a:cubicBezTo>
                    <a:pt x="44" y="317"/>
                    <a:pt x="44" y="317"/>
                    <a:pt x="44" y="316"/>
                  </a:cubicBezTo>
                  <a:cubicBezTo>
                    <a:pt x="44" y="316"/>
                    <a:pt x="44" y="315"/>
                    <a:pt x="43" y="315"/>
                  </a:cubicBezTo>
                  <a:cubicBezTo>
                    <a:pt x="43" y="315"/>
                    <a:pt x="43" y="315"/>
                    <a:pt x="43" y="314"/>
                  </a:cubicBezTo>
                  <a:cubicBezTo>
                    <a:pt x="42" y="314"/>
                    <a:pt x="42" y="314"/>
                    <a:pt x="42" y="313"/>
                  </a:cubicBezTo>
                  <a:cubicBezTo>
                    <a:pt x="42" y="313"/>
                    <a:pt x="42" y="313"/>
                    <a:pt x="41" y="313"/>
                  </a:cubicBezTo>
                  <a:cubicBezTo>
                    <a:pt x="41" y="312"/>
                    <a:pt x="41" y="313"/>
                    <a:pt x="40" y="312"/>
                  </a:cubicBezTo>
                  <a:cubicBezTo>
                    <a:pt x="40" y="312"/>
                    <a:pt x="40" y="312"/>
                    <a:pt x="40" y="313"/>
                  </a:cubicBezTo>
                  <a:cubicBezTo>
                    <a:pt x="39" y="313"/>
                    <a:pt x="39" y="313"/>
                    <a:pt x="39" y="313"/>
                  </a:cubicBezTo>
                  <a:cubicBezTo>
                    <a:pt x="39" y="313"/>
                    <a:pt x="40" y="313"/>
                    <a:pt x="40" y="313"/>
                  </a:cubicBezTo>
                  <a:cubicBezTo>
                    <a:pt x="40" y="313"/>
                    <a:pt x="40" y="314"/>
                    <a:pt x="40" y="314"/>
                  </a:cubicBezTo>
                  <a:cubicBezTo>
                    <a:pt x="40" y="314"/>
                    <a:pt x="39" y="314"/>
                    <a:pt x="39" y="314"/>
                  </a:cubicBezTo>
                  <a:cubicBezTo>
                    <a:pt x="39" y="314"/>
                    <a:pt x="39" y="314"/>
                    <a:pt x="39" y="314"/>
                  </a:cubicBezTo>
                  <a:cubicBezTo>
                    <a:pt x="39" y="313"/>
                    <a:pt x="38" y="312"/>
                    <a:pt x="38" y="312"/>
                  </a:cubicBezTo>
                  <a:cubicBezTo>
                    <a:pt x="38" y="312"/>
                    <a:pt x="37" y="313"/>
                    <a:pt x="37" y="313"/>
                  </a:cubicBezTo>
                  <a:cubicBezTo>
                    <a:pt x="37" y="313"/>
                    <a:pt x="38" y="314"/>
                    <a:pt x="38" y="314"/>
                  </a:cubicBezTo>
                  <a:cubicBezTo>
                    <a:pt x="38" y="314"/>
                    <a:pt x="37" y="314"/>
                    <a:pt x="37" y="314"/>
                  </a:cubicBezTo>
                  <a:cubicBezTo>
                    <a:pt x="37" y="314"/>
                    <a:pt x="37" y="315"/>
                    <a:pt x="37" y="315"/>
                  </a:cubicBezTo>
                  <a:cubicBezTo>
                    <a:pt x="37" y="315"/>
                    <a:pt x="37" y="315"/>
                    <a:pt x="37" y="315"/>
                  </a:cubicBezTo>
                  <a:cubicBezTo>
                    <a:pt x="37" y="315"/>
                    <a:pt x="37" y="315"/>
                    <a:pt x="37" y="315"/>
                  </a:cubicBezTo>
                  <a:cubicBezTo>
                    <a:pt x="37" y="315"/>
                    <a:pt x="37" y="315"/>
                    <a:pt x="37" y="315"/>
                  </a:cubicBezTo>
                  <a:cubicBezTo>
                    <a:pt x="37" y="315"/>
                    <a:pt x="38" y="316"/>
                    <a:pt x="37" y="316"/>
                  </a:cubicBezTo>
                  <a:cubicBezTo>
                    <a:pt x="37" y="316"/>
                    <a:pt x="37" y="316"/>
                    <a:pt x="37" y="316"/>
                  </a:cubicBezTo>
                  <a:cubicBezTo>
                    <a:pt x="37" y="316"/>
                    <a:pt x="37" y="316"/>
                    <a:pt x="37" y="316"/>
                  </a:cubicBezTo>
                  <a:cubicBezTo>
                    <a:pt x="37" y="316"/>
                    <a:pt x="37" y="316"/>
                    <a:pt x="37" y="316"/>
                  </a:cubicBezTo>
                  <a:cubicBezTo>
                    <a:pt x="36" y="317"/>
                    <a:pt x="37" y="317"/>
                    <a:pt x="36" y="317"/>
                  </a:cubicBezTo>
                  <a:cubicBezTo>
                    <a:pt x="36" y="317"/>
                    <a:pt x="36" y="317"/>
                    <a:pt x="36" y="317"/>
                  </a:cubicBezTo>
                  <a:cubicBezTo>
                    <a:pt x="36" y="318"/>
                    <a:pt x="36" y="318"/>
                    <a:pt x="35" y="318"/>
                  </a:cubicBezTo>
                  <a:cubicBezTo>
                    <a:pt x="35" y="318"/>
                    <a:pt x="35" y="318"/>
                    <a:pt x="35" y="318"/>
                  </a:cubicBezTo>
                  <a:cubicBezTo>
                    <a:pt x="35" y="318"/>
                    <a:pt x="35" y="318"/>
                    <a:pt x="34" y="318"/>
                  </a:cubicBezTo>
                  <a:cubicBezTo>
                    <a:pt x="34" y="318"/>
                    <a:pt x="34" y="318"/>
                    <a:pt x="34" y="318"/>
                  </a:cubicBezTo>
                  <a:cubicBezTo>
                    <a:pt x="34" y="319"/>
                    <a:pt x="34" y="319"/>
                    <a:pt x="34" y="319"/>
                  </a:cubicBezTo>
                  <a:cubicBezTo>
                    <a:pt x="33" y="319"/>
                    <a:pt x="33" y="319"/>
                    <a:pt x="33" y="320"/>
                  </a:cubicBezTo>
                  <a:cubicBezTo>
                    <a:pt x="33" y="320"/>
                    <a:pt x="32" y="320"/>
                    <a:pt x="32" y="320"/>
                  </a:cubicBezTo>
                  <a:cubicBezTo>
                    <a:pt x="32" y="320"/>
                    <a:pt x="32" y="320"/>
                    <a:pt x="32" y="320"/>
                  </a:cubicBezTo>
                  <a:cubicBezTo>
                    <a:pt x="32" y="320"/>
                    <a:pt x="32" y="321"/>
                    <a:pt x="32" y="321"/>
                  </a:cubicBezTo>
                  <a:cubicBezTo>
                    <a:pt x="32" y="321"/>
                    <a:pt x="32" y="321"/>
                    <a:pt x="32" y="322"/>
                  </a:cubicBezTo>
                  <a:cubicBezTo>
                    <a:pt x="32" y="322"/>
                    <a:pt x="32" y="322"/>
                    <a:pt x="32" y="322"/>
                  </a:cubicBezTo>
                  <a:cubicBezTo>
                    <a:pt x="32" y="322"/>
                    <a:pt x="32" y="322"/>
                    <a:pt x="33" y="322"/>
                  </a:cubicBezTo>
                  <a:cubicBezTo>
                    <a:pt x="33" y="323"/>
                    <a:pt x="33" y="323"/>
                    <a:pt x="33" y="323"/>
                  </a:cubicBezTo>
                  <a:cubicBezTo>
                    <a:pt x="33" y="323"/>
                    <a:pt x="33" y="323"/>
                    <a:pt x="33" y="323"/>
                  </a:cubicBezTo>
                  <a:cubicBezTo>
                    <a:pt x="34" y="323"/>
                    <a:pt x="34" y="323"/>
                    <a:pt x="34" y="323"/>
                  </a:cubicBezTo>
                  <a:cubicBezTo>
                    <a:pt x="34" y="324"/>
                    <a:pt x="34" y="324"/>
                    <a:pt x="34" y="324"/>
                  </a:cubicBezTo>
                  <a:cubicBezTo>
                    <a:pt x="35" y="324"/>
                    <a:pt x="35" y="325"/>
                    <a:pt x="35" y="325"/>
                  </a:cubicBezTo>
                  <a:cubicBezTo>
                    <a:pt x="36" y="324"/>
                    <a:pt x="36" y="323"/>
                    <a:pt x="35" y="323"/>
                  </a:cubicBezTo>
                  <a:cubicBezTo>
                    <a:pt x="35" y="323"/>
                    <a:pt x="35" y="323"/>
                    <a:pt x="35" y="322"/>
                  </a:cubicBezTo>
                  <a:cubicBezTo>
                    <a:pt x="35" y="322"/>
                    <a:pt x="34" y="322"/>
                    <a:pt x="34" y="322"/>
                  </a:cubicBezTo>
                  <a:cubicBezTo>
                    <a:pt x="34" y="322"/>
                    <a:pt x="34" y="322"/>
                    <a:pt x="33" y="322"/>
                  </a:cubicBezTo>
                  <a:cubicBezTo>
                    <a:pt x="33" y="321"/>
                    <a:pt x="33" y="321"/>
                    <a:pt x="34" y="321"/>
                  </a:cubicBezTo>
                  <a:cubicBezTo>
                    <a:pt x="34" y="321"/>
                    <a:pt x="34" y="321"/>
                    <a:pt x="34" y="321"/>
                  </a:cubicBezTo>
                  <a:cubicBezTo>
                    <a:pt x="34" y="321"/>
                    <a:pt x="34" y="321"/>
                    <a:pt x="35" y="321"/>
                  </a:cubicBezTo>
                  <a:cubicBezTo>
                    <a:pt x="35" y="321"/>
                    <a:pt x="35" y="321"/>
                    <a:pt x="35" y="321"/>
                  </a:cubicBezTo>
                  <a:cubicBezTo>
                    <a:pt x="35" y="321"/>
                    <a:pt x="36" y="321"/>
                    <a:pt x="36" y="321"/>
                  </a:cubicBezTo>
                  <a:cubicBezTo>
                    <a:pt x="36" y="321"/>
                    <a:pt x="36" y="321"/>
                    <a:pt x="36" y="320"/>
                  </a:cubicBezTo>
                  <a:cubicBezTo>
                    <a:pt x="36" y="320"/>
                    <a:pt x="37" y="320"/>
                    <a:pt x="37" y="320"/>
                  </a:cubicBezTo>
                  <a:cubicBezTo>
                    <a:pt x="37" y="320"/>
                    <a:pt x="37" y="320"/>
                    <a:pt x="37" y="320"/>
                  </a:cubicBezTo>
                  <a:cubicBezTo>
                    <a:pt x="37" y="319"/>
                    <a:pt x="37" y="319"/>
                    <a:pt x="37" y="320"/>
                  </a:cubicBezTo>
                  <a:cubicBezTo>
                    <a:pt x="37" y="320"/>
                    <a:pt x="37" y="320"/>
                    <a:pt x="37" y="320"/>
                  </a:cubicBezTo>
                  <a:cubicBezTo>
                    <a:pt x="37" y="320"/>
                    <a:pt x="37" y="321"/>
                    <a:pt x="38" y="321"/>
                  </a:cubicBezTo>
                  <a:cubicBezTo>
                    <a:pt x="38" y="321"/>
                    <a:pt x="38" y="322"/>
                    <a:pt x="39" y="322"/>
                  </a:cubicBezTo>
                  <a:cubicBezTo>
                    <a:pt x="39" y="322"/>
                    <a:pt x="39" y="322"/>
                    <a:pt x="40" y="322"/>
                  </a:cubicBezTo>
                  <a:cubicBezTo>
                    <a:pt x="40" y="322"/>
                    <a:pt x="40" y="322"/>
                    <a:pt x="41" y="322"/>
                  </a:cubicBezTo>
                  <a:cubicBezTo>
                    <a:pt x="41" y="322"/>
                    <a:pt x="42" y="323"/>
                    <a:pt x="42" y="324"/>
                  </a:cubicBezTo>
                  <a:cubicBezTo>
                    <a:pt x="42" y="324"/>
                    <a:pt x="43" y="324"/>
                    <a:pt x="43" y="324"/>
                  </a:cubicBezTo>
                  <a:cubicBezTo>
                    <a:pt x="43" y="324"/>
                    <a:pt x="44" y="324"/>
                    <a:pt x="43" y="323"/>
                  </a:cubicBezTo>
                  <a:cubicBezTo>
                    <a:pt x="43" y="323"/>
                    <a:pt x="43" y="323"/>
                    <a:pt x="43" y="323"/>
                  </a:cubicBezTo>
                  <a:cubicBezTo>
                    <a:pt x="43" y="323"/>
                    <a:pt x="43" y="323"/>
                    <a:pt x="43" y="322"/>
                  </a:cubicBezTo>
                  <a:cubicBezTo>
                    <a:pt x="43" y="322"/>
                    <a:pt x="43" y="322"/>
                    <a:pt x="44" y="322"/>
                  </a:cubicBezTo>
                  <a:cubicBezTo>
                    <a:pt x="44" y="322"/>
                    <a:pt x="44" y="322"/>
                    <a:pt x="45" y="323"/>
                  </a:cubicBezTo>
                  <a:cubicBezTo>
                    <a:pt x="45" y="323"/>
                    <a:pt x="45" y="323"/>
                    <a:pt x="45" y="323"/>
                  </a:cubicBezTo>
                  <a:cubicBezTo>
                    <a:pt x="45" y="323"/>
                    <a:pt x="45" y="323"/>
                    <a:pt x="46" y="323"/>
                  </a:cubicBezTo>
                  <a:cubicBezTo>
                    <a:pt x="46" y="323"/>
                    <a:pt x="46" y="324"/>
                    <a:pt x="46" y="324"/>
                  </a:cubicBezTo>
                  <a:cubicBezTo>
                    <a:pt x="47" y="324"/>
                    <a:pt x="47" y="324"/>
                    <a:pt x="47" y="324"/>
                  </a:cubicBezTo>
                  <a:cubicBezTo>
                    <a:pt x="47" y="324"/>
                    <a:pt x="47" y="324"/>
                    <a:pt x="47" y="324"/>
                  </a:cubicBezTo>
                  <a:cubicBezTo>
                    <a:pt x="47" y="325"/>
                    <a:pt x="47" y="325"/>
                    <a:pt x="48" y="325"/>
                  </a:cubicBezTo>
                  <a:cubicBezTo>
                    <a:pt x="48" y="325"/>
                    <a:pt x="48" y="325"/>
                    <a:pt x="48" y="325"/>
                  </a:cubicBezTo>
                  <a:cubicBezTo>
                    <a:pt x="48" y="325"/>
                    <a:pt x="48" y="325"/>
                    <a:pt x="48" y="325"/>
                  </a:cubicBezTo>
                  <a:cubicBezTo>
                    <a:pt x="48" y="325"/>
                    <a:pt x="48" y="325"/>
                    <a:pt x="48" y="325"/>
                  </a:cubicBezTo>
                  <a:cubicBezTo>
                    <a:pt x="49" y="326"/>
                    <a:pt x="48" y="326"/>
                    <a:pt x="48" y="326"/>
                  </a:cubicBezTo>
                  <a:cubicBezTo>
                    <a:pt x="49" y="327"/>
                    <a:pt x="49" y="327"/>
                    <a:pt x="49" y="327"/>
                  </a:cubicBezTo>
                  <a:cubicBezTo>
                    <a:pt x="49" y="327"/>
                    <a:pt x="49" y="327"/>
                    <a:pt x="48" y="327"/>
                  </a:cubicBezTo>
                  <a:cubicBezTo>
                    <a:pt x="48" y="327"/>
                    <a:pt x="48" y="327"/>
                    <a:pt x="48" y="328"/>
                  </a:cubicBezTo>
                  <a:cubicBezTo>
                    <a:pt x="48" y="328"/>
                    <a:pt x="48" y="328"/>
                    <a:pt x="48" y="328"/>
                  </a:cubicBezTo>
                  <a:cubicBezTo>
                    <a:pt x="48" y="328"/>
                    <a:pt x="48" y="328"/>
                    <a:pt x="48" y="328"/>
                  </a:cubicBezTo>
                  <a:cubicBezTo>
                    <a:pt x="48" y="328"/>
                    <a:pt x="48" y="329"/>
                    <a:pt x="48" y="328"/>
                  </a:cubicBezTo>
                  <a:cubicBezTo>
                    <a:pt x="48" y="328"/>
                    <a:pt x="48" y="328"/>
                    <a:pt x="47" y="327"/>
                  </a:cubicBezTo>
                  <a:cubicBezTo>
                    <a:pt x="47" y="327"/>
                    <a:pt x="47" y="327"/>
                    <a:pt x="46" y="327"/>
                  </a:cubicBezTo>
                  <a:cubicBezTo>
                    <a:pt x="46" y="328"/>
                    <a:pt x="46" y="328"/>
                    <a:pt x="46" y="328"/>
                  </a:cubicBezTo>
                  <a:cubicBezTo>
                    <a:pt x="46" y="328"/>
                    <a:pt x="46" y="328"/>
                    <a:pt x="47" y="329"/>
                  </a:cubicBezTo>
                  <a:cubicBezTo>
                    <a:pt x="47" y="329"/>
                    <a:pt x="47" y="329"/>
                    <a:pt x="47" y="329"/>
                  </a:cubicBezTo>
                  <a:cubicBezTo>
                    <a:pt x="47" y="330"/>
                    <a:pt x="47" y="330"/>
                    <a:pt x="47" y="330"/>
                  </a:cubicBezTo>
                  <a:cubicBezTo>
                    <a:pt x="47" y="330"/>
                    <a:pt x="47" y="331"/>
                    <a:pt x="47" y="331"/>
                  </a:cubicBezTo>
                  <a:cubicBezTo>
                    <a:pt x="47" y="331"/>
                    <a:pt x="48" y="331"/>
                    <a:pt x="48" y="331"/>
                  </a:cubicBezTo>
                  <a:cubicBezTo>
                    <a:pt x="48" y="332"/>
                    <a:pt x="48" y="332"/>
                    <a:pt x="48" y="332"/>
                  </a:cubicBezTo>
                  <a:cubicBezTo>
                    <a:pt x="48" y="332"/>
                    <a:pt x="49" y="332"/>
                    <a:pt x="49" y="332"/>
                  </a:cubicBezTo>
                  <a:cubicBezTo>
                    <a:pt x="49" y="332"/>
                    <a:pt x="49" y="332"/>
                    <a:pt x="49" y="332"/>
                  </a:cubicBezTo>
                  <a:cubicBezTo>
                    <a:pt x="49" y="331"/>
                    <a:pt x="49" y="331"/>
                    <a:pt x="49" y="331"/>
                  </a:cubicBezTo>
                  <a:cubicBezTo>
                    <a:pt x="49" y="331"/>
                    <a:pt x="50" y="331"/>
                    <a:pt x="50" y="331"/>
                  </a:cubicBezTo>
                  <a:cubicBezTo>
                    <a:pt x="50" y="331"/>
                    <a:pt x="50" y="331"/>
                    <a:pt x="50" y="332"/>
                  </a:cubicBezTo>
                  <a:cubicBezTo>
                    <a:pt x="50" y="332"/>
                    <a:pt x="51" y="332"/>
                    <a:pt x="51" y="332"/>
                  </a:cubicBezTo>
                  <a:cubicBezTo>
                    <a:pt x="51" y="332"/>
                    <a:pt x="51" y="332"/>
                    <a:pt x="51" y="333"/>
                  </a:cubicBezTo>
                  <a:cubicBezTo>
                    <a:pt x="51" y="333"/>
                    <a:pt x="51" y="333"/>
                    <a:pt x="52" y="333"/>
                  </a:cubicBezTo>
                  <a:cubicBezTo>
                    <a:pt x="52" y="334"/>
                    <a:pt x="52" y="334"/>
                    <a:pt x="52" y="334"/>
                  </a:cubicBezTo>
                  <a:cubicBezTo>
                    <a:pt x="52" y="334"/>
                    <a:pt x="52" y="334"/>
                    <a:pt x="52" y="334"/>
                  </a:cubicBezTo>
                  <a:cubicBezTo>
                    <a:pt x="52" y="334"/>
                    <a:pt x="52" y="334"/>
                    <a:pt x="52" y="334"/>
                  </a:cubicBezTo>
                  <a:cubicBezTo>
                    <a:pt x="53" y="334"/>
                    <a:pt x="53" y="334"/>
                    <a:pt x="53" y="333"/>
                  </a:cubicBezTo>
                  <a:cubicBezTo>
                    <a:pt x="53" y="333"/>
                    <a:pt x="53" y="332"/>
                    <a:pt x="53" y="332"/>
                  </a:cubicBezTo>
                  <a:cubicBezTo>
                    <a:pt x="53" y="332"/>
                    <a:pt x="52" y="331"/>
                    <a:pt x="53" y="331"/>
                  </a:cubicBezTo>
                  <a:cubicBezTo>
                    <a:pt x="53" y="331"/>
                    <a:pt x="53" y="331"/>
                    <a:pt x="53" y="331"/>
                  </a:cubicBezTo>
                  <a:cubicBezTo>
                    <a:pt x="54" y="331"/>
                    <a:pt x="54" y="332"/>
                    <a:pt x="54" y="332"/>
                  </a:cubicBezTo>
                  <a:cubicBezTo>
                    <a:pt x="54" y="332"/>
                    <a:pt x="54" y="333"/>
                    <a:pt x="54" y="333"/>
                  </a:cubicBezTo>
                  <a:cubicBezTo>
                    <a:pt x="55" y="333"/>
                    <a:pt x="54" y="333"/>
                    <a:pt x="55" y="333"/>
                  </a:cubicBezTo>
                  <a:cubicBezTo>
                    <a:pt x="55" y="333"/>
                    <a:pt x="55" y="333"/>
                    <a:pt x="55" y="333"/>
                  </a:cubicBezTo>
                  <a:cubicBezTo>
                    <a:pt x="55" y="333"/>
                    <a:pt x="55" y="334"/>
                    <a:pt x="55" y="334"/>
                  </a:cubicBezTo>
                  <a:cubicBezTo>
                    <a:pt x="56" y="334"/>
                    <a:pt x="56" y="334"/>
                    <a:pt x="56" y="334"/>
                  </a:cubicBezTo>
                  <a:cubicBezTo>
                    <a:pt x="56" y="334"/>
                    <a:pt x="56" y="335"/>
                    <a:pt x="56" y="335"/>
                  </a:cubicBezTo>
                  <a:cubicBezTo>
                    <a:pt x="56" y="335"/>
                    <a:pt x="57" y="335"/>
                    <a:pt x="57" y="335"/>
                  </a:cubicBezTo>
                  <a:cubicBezTo>
                    <a:pt x="57" y="336"/>
                    <a:pt x="57" y="336"/>
                    <a:pt x="57" y="336"/>
                  </a:cubicBezTo>
                  <a:cubicBezTo>
                    <a:pt x="58" y="335"/>
                    <a:pt x="58" y="335"/>
                    <a:pt x="59" y="336"/>
                  </a:cubicBezTo>
                  <a:cubicBezTo>
                    <a:pt x="59" y="336"/>
                    <a:pt x="59" y="336"/>
                    <a:pt x="58" y="336"/>
                  </a:cubicBezTo>
                  <a:cubicBezTo>
                    <a:pt x="58" y="336"/>
                    <a:pt x="58" y="336"/>
                    <a:pt x="58" y="336"/>
                  </a:cubicBezTo>
                  <a:cubicBezTo>
                    <a:pt x="58" y="336"/>
                    <a:pt x="57" y="336"/>
                    <a:pt x="57" y="336"/>
                  </a:cubicBezTo>
                  <a:cubicBezTo>
                    <a:pt x="57" y="336"/>
                    <a:pt x="57" y="337"/>
                    <a:pt x="58" y="337"/>
                  </a:cubicBezTo>
                  <a:cubicBezTo>
                    <a:pt x="58" y="337"/>
                    <a:pt x="58" y="337"/>
                    <a:pt x="58" y="337"/>
                  </a:cubicBezTo>
                  <a:cubicBezTo>
                    <a:pt x="59" y="337"/>
                    <a:pt x="59" y="337"/>
                    <a:pt x="59" y="337"/>
                  </a:cubicBezTo>
                  <a:cubicBezTo>
                    <a:pt x="59" y="337"/>
                    <a:pt x="59" y="337"/>
                    <a:pt x="59" y="337"/>
                  </a:cubicBezTo>
                  <a:cubicBezTo>
                    <a:pt x="59" y="337"/>
                    <a:pt x="59" y="337"/>
                    <a:pt x="59" y="337"/>
                  </a:cubicBezTo>
                  <a:cubicBezTo>
                    <a:pt x="59" y="337"/>
                    <a:pt x="59" y="337"/>
                    <a:pt x="59" y="337"/>
                  </a:cubicBezTo>
                  <a:cubicBezTo>
                    <a:pt x="59" y="337"/>
                    <a:pt x="59" y="338"/>
                    <a:pt x="59" y="338"/>
                  </a:cubicBezTo>
                  <a:cubicBezTo>
                    <a:pt x="59" y="338"/>
                    <a:pt x="58" y="338"/>
                    <a:pt x="58" y="338"/>
                  </a:cubicBezTo>
                  <a:cubicBezTo>
                    <a:pt x="58" y="338"/>
                    <a:pt x="58" y="338"/>
                    <a:pt x="58" y="338"/>
                  </a:cubicBezTo>
                  <a:cubicBezTo>
                    <a:pt x="57" y="338"/>
                    <a:pt x="57" y="337"/>
                    <a:pt x="57" y="337"/>
                  </a:cubicBezTo>
                  <a:cubicBezTo>
                    <a:pt x="56" y="337"/>
                    <a:pt x="55" y="337"/>
                    <a:pt x="55" y="336"/>
                  </a:cubicBezTo>
                  <a:cubicBezTo>
                    <a:pt x="54" y="336"/>
                    <a:pt x="54" y="336"/>
                    <a:pt x="53" y="336"/>
                  </a:cubicBezTo>
                  <a:cubicBezTo>
                    <a:pt x="53" y="336"/>
                    <a:pt x="52" y="336"/>
                    <a:pt x="52" y="336"/>
                  </a:cubicBezTo>
                  <a:cubicBezTo>
                    <a:pt x="52" y="336"/>
                    <a:pt x="51" y="336"/>
                    <a:pt x="51" y="336"/>
                  </a:cubicBezTo>
                  <a:cubicBezTo>
                    <a:pt x="51" y="336"/>
                    <a:pt x="51" y="336"/>
                    <a:pt x="51" y="336"/>
                  </a:cubicBezTo>
                  <a:cubicBezTo>
                    <a:pt x="51" y="336"/>
                    <a:pt x="51" y="337"/>
                    <a:pt x="51" y="337"/>
                  </a:cubicBezTo>
                  <a:cubicBezTo>
                    <a:pt x="51" y="337"/>
                    <a:pt x="52" y="337"/>
                    <a:pt x="52" y="338"/>
                  </a:cubicBezTo>
                  <a:cubicBezTo>
                    <a:pt x="52" y="338"/>
                    <a:pt x="52" y="338"/>
                    <a:pt x="52" y="338"/>
                  </a:cubicBezTo>
                  <a:cubicBezTo>
                    <a:pt x="52" y="338"/>
                    <a:pt x="52" y="338"/>
                    <a:pt x="52" y="339"/>
                  </a:cubicBezTo>
                  <a:cubicBezTo>
                    <a:pt x="53" y="339"/>
                    <a:pt x="53" y="339"/>
                    <a:pt x="53" y="339"/>
                  </a:cubicBezTo>
                  <a:cubicBezTo>
                    <a:pt x="54" y="339"/>
                    <a:pt x="54" y="339"/>
                    <a:pt x="54" y="339"/>
                  </a:cubicBezTo>
                  <a:cubicBezTo>
                    <a:pt x="54" y="340"/>
                    <a:pt x="55" y="340"/>
                    <a:pt x="55" y="340"/>
                  </a:cubicBezTo>
                  <a:cubicBezTo>
                    <a:pt x="55" y="341"/>
                    <a:pt x="54" y="341"/>
                    <a:pt x="55" y="341"/>
                  </a:cubicBezTo>
                  <a:cubicBezTo>
                    <a:pt x="55" y="341"/>
                    <a:pt x="55" y="341"/>
                    <a:pt x="55" y="341"/>
                  </a:cubicBezTo>
                  <a:cubicBezTo>
                    <a:pt x="56" y="341"/>
                    <a:pt x="56" y="342"/>
                    <a:pt x="56" y="342"/>
                  </a:cubicBezTo>
                  <a:cubicBezTo>
                    <a:pt x="56" y="342"/>
                    <a:pt x="56" y="342"/>
                    <a:pt x="56" y="342"/>
                  </a:cubicBezTo>
                  <a:cubicBezTo>
                    <a:pt x="56" y="342"/>
                    <a:pt x="56" y="342"/>
                    <a:pt x="56" y="342"/>
                  </a:cubicBezTo>
                  <a:cubicBezTo>
                    <a:pt x="55" y="342"/>
                    <a:pt x="55" y="342"/>
                    <a:pt x="55" y="342"/>
                  </a:cubicBezTo>
                  <a:cubicBezTo>
                    <a:pt x="55" y="342"/>
                    <a:pt x="55" y="342"/>
                    <a:pt x="55" y="342"/>
                  </a:cubicBezTo>
                  <a:cubicBezTo>
                    <a:pt x="54" y="341"/>
                    <a:pt x="54" y="341"/>
                    <a:pt x="54" y="341"/>
                  </a:cubicBezTo>
                  <a:cubicBezTo>
                    <a:pt x="54" y="341"/>
                    <a:pt x="54" y="341"/>
                    <a:pt x="54" y="341"/>
                  </a:cubicBezTo>
                  <a:cubicBezTo>
                    <a:pt x="53" y="341"/>
                    <a:pt x="53" y="341"/>
                    <a:pt x="53" y="342"/>
                  </a:cubicBezTo>
                  <a:cubicBezTo>
                    <a:pt x="53" y="342"/>
                    <a:pt x="53" y="342"/>
                    <a:pt x="53" y="342"/>
                  </a:cubicBezTo>
                  <a:cubicBezTo>
                    <a:pt x="53" y="343"/>
                    <a:pt x="53" y="342"/>
                    <a:pt x="54" y="343"/>
                  </a:cubicBezTo>
                  <a:cubicBezTo>
                    <a:pt x="54" y="343"/>
                    <a:pt x="54" y="343"/>
                    <a:pt x="54" y="343"/>
                  </a:cubicBezTo>
                  <a:cubicBezTo>
                    <a:pt x="54" y="343"/>
                    <a:pt x="54" y="343"/>
                    <a:pt x="54" y="343"/>
                  </a:cubicBezTo>
                  <a:cubicBezTo>
                    <a:pt x="55" y="343"/>
                    <a:pt x="55" y="343"/>
                    <a:pt x="55" y="344"/>
                  </a:cubicBezTo>
                  <a:cubicBezTo>
                    <a:pt x="55" y="344"/>
                    <a:pt x="55" y="344"/>
                    <a:pt x="55" y="344"/>
                  </a:cubicBezTo>
                  <a:cubicBezTo>
                    <a:pt x="55" y="344"/>
                    <a:pt x="54" y="344"/>
                    <a:pt x="54" y="344"/>
                  </a:cubicBezTo>
                  <a:cubicBezTo>
                    <a:pt x="54" y="344"/>
                    <a:pt x="54" y="343"/>
                    <a:pt x="54" y="344"/>
                  </a:cubicBezTo>
                  <a:cubicBezTo>
                    <a:pt x="53" y="344"/>
                    <a:pt x="53" y="344"/>
                    <a:pt x="53" y="344"/>
                  </a:cubicBezTo>
                  <a:cubicBezTo>
                    <a:pt x="53" y="344"/>
                    <a:pt x="53" y="345"/>
                    <a:pt x="53" y="345"/>
                  </a:cubicBezTo>
                  <a:cubicBezTo>
                    <a:pt x="53" y="345"/>
                    <a:pt x="54" y="345"/>
                    <a:pt x="54" y="345"/>
                  </a:cubicBezTo>
                  <a:cubicBezTo>
                    <a:pt x="54" y="346"/>
                    <a:pt x="54" y="347"/>
                    <a:pt x="54" y="347"/>
                  </a:cubicBezTo>
                  <a:cubicBezTo>
                    <a:pt x="55" y="347"/>
                    <a:pt x="55" y="347"/>
                    <a:pt x="55" y="348"/>
                  </a:cubicBezTo>
                  <a:cubicBezTo>
                    <a:pt x="55" y="348"/>
                    <a:pt x="55" y="348"/>
                    <a:pt x="55" y="348"/>
                  </a:cubicBezTo>
                  <a:cubicBezTo>
                    <a:pt x="55" y="348"/>
                    <a:pt x="55" y="349"/>
                    <a:pt x="56" y="349"/>
                  </a:cubicBezTo>
                  <a:cubicBezTo>
                    <a:pt x="56" y="349"/>
                    <a:pt x="56" y="349"/>
                    <a:pt x="56" y="349"/>
                  </a:cubicBezTo>
                  <a:cubicBezTo>
                    <a:pt x="56" y="349"/>
                    <a:pt x="56" y="350"/>
                    <a:pt x="56" y="350"/>
                  </a:cubicBezTo>
                  <a:cubicBezTo>
                    <a:pt x="56" y="350"/>
                    <a:pt x="56" y="350"/>
                    <a:pt x="56" y="350"/>
                  </a:cubicBezTo>
                  <a:cubicBezTo>
                    <a:pt x="56" y="351"/>
                    <a:pt x="57" y="352"/>
                    <a:pt x="57" y="352"/>
                  </a:cubicBezTo>
                  <a:cubicBezTo>
                    <a:pt x="58" y="352"/>
                    <a:pt x="58" y="352"/>
                    <a:pt x="58" y="351"/>
                  </a:cubicBezTo>
                  <a:cubicBezTo>
                    <a:pt x="58" y="351"/>
                    <a:pt x="58" y="351"/>
                    <a:pt x="58" y="350"/>
                  </a:cubicBezTo>
                  <a:cubicBezTo>
                    <a:pt x="58" y="350"/>
                    <a:pt x="58" y="350"/>
                    <a:pt x="58" y="350"/>
                  </a:cubicBezTo>
                  <a:cubicBezTo>
                    <a:pt x="58" y="349"/>
                    <a:pt x="58" y="349"/>
                    <a:pt x="57" y="349"/>
                  </a:cubicBezTo>
                  <a:cubicBezTo>
                    <a:pt x="57" y="349"/>
                    <a:pt x="57" y="349"/>
                    <a:pt x="57" y="348"/>
                  </a:cubicBezTo>
                  <a:cubicBezTo>
                    <a:pt x="57" y="348"/>
                    <a:pt x="58" y="348"/>
                    <a:pt x="58" y="348"/>
                  </a:cubicBezTo>
                  <a:cubicBezTo>
                    <a:pt x="58" y="348"/>
                    <a:pt x="58" y="348"/>
                    <a:pt x="58" y="348"/>
                  </a:cubicBezTo>
                  <a:cubicBezTo>
                    <a:pt x="58" y="348"/>
                    <a:pt x="58" y="348"/>
                    <a:pt x="58" y="347"/>
                  </a:cubicBezTo>
                  <a:cubicBezTo>
                    <a:pt x="58" y="347"/>
                    <a:pt x="58" y="347"/>
                    <a:pt x="58" y="347"/>
                  </a:cubicBezTo>
                  <a:cubicBezTo>
                    <a:pt x="58" y="347"/>
                    <a:pt x="58" y="347"/>
                    <a:pt x="57" y="347"/>
                  </a:cubicBezTo>
                  <a:cubicBezTo>
                    <a:pt x="57" y="347"/>
                    <a:pt x="57" y="346"/>
                    <a:pt x="58" y="346"/>
                  </a:cubicBezTo>
                  <a:cubicBezTo>
                    <a:pt x="58" y="346"/>
                    <a:pt x="58" y="346"/>
                    <a:pt x="58" y="346"/>
                  </a:cubicBezTo>
                  <a:cubicBezTo>
                    <a:pt x="59" y="346"/>
                    <a:pt x="59" y="346"/>
                    <a:pt x="59" y="346"/>
                  </a:cubicBezTo>
                  <a:cubicBezTo>
                    <a:pt x="59" y="347"/>
                    <a:pt x="59" y="347"/>
                    <a:pt x="59" y="347"/>
                  </a:cubicBezTo>
                  <a:cubicBezTo>
                    <a:pt x="59" y="347"/>
                    <a:pt x="58" y="347"/>
                    <a:pt x="58" y="347"/>
                  </a:cubicBezTo>
                  <a:cubicBezTo>
                    <a:pt x="59" y="348"/>
                    <a:pt x="59" y="348"/>
                    <a:pt x="59" y="348"/>
                  </a:cubicBezTo>
                  <a:cubicBezTo>
                    <a:pt x="59" y="349"/>
                    <a:pt x="59" y="349"/>
                    <a:pt x="59" y="349"/>
                  </a:cubicBezTo>
                  <a:cubicBezTo>
                    <a:pt x="60" y="349"/>
                    <a:pt x="60" y="349"/>
                    <a:pt x="60" y="350"/>
                  </a:cubicBezTo>
                  <a:cubicBezTo>
                    <a:pt x="60" y="350"/>
                    <a:pt x="60" y="350"/>
                    <a:pt x="60" y="350"/>
                  </a:cubicBezTo>
                  <a:cubicBezTo>
                    <a:pt x="59" y="350"/>
                    <a:pt x="59" y="349"/>
                    <a:pt x="59" y="349"/>
                  </a:cubicBezTo>
                  <a:cubicBezTo>
                    <a:pt x="58" y="350"/>
                    <a:pt x="59" y="351"/>
                    <a:pt x="59" y="351"/>
                  </a:cubicBezTo>
                  <a:cubicBezTo>
                    <a:pt x="60" y="351"/>
                    <a:pt x="60" y="351"/>
                    <a:pt x="60" y="351"/>
                  </a:cubicBezTo>
                  <a:cubicBezTo>
                    <a:pt x="60" y="352"/>
                    <a:pt x="61" y="352"/>
                    <a:pt x="61" y="352"/>
                  </a:cubicBezTo>
                  <a:cubicBezTo>
                    <a:pt x="61" y="352"/>
                    <a:pt x="61" y="352"/>
                    <a:pt x="61" y="352"/>
                  </a:cubicBezTo>
                  <a:cubicBezTo>
                    <a:pt x="61" y="352"/>
                    <a:pt x="61" y="352"/>
                    <a:pt x="61" y="352"/>
                  </a:cubicBezTo>
                  <a:cubicBezTo>
                    <a:pt x="61" y="352"/>
                    <a:pt x="61" y="353"/>
                    <a:pt x="61" y="353"/>
                  </a:cubicBezTo>
                  <a:cubicBezTo>
                    <a:pt x="62" y="353"/>
                    <a:pt x="62" y="353"/>
                    <a:pt x="62" y="353"/>
                  </a:cubicBezTo>
                  <a:cubicBezTo>
                    <a:pt x="62" y="353"/>
                    <a:pt x="62" y="353"/>
                    <a:pt x="62" y="354"/>
                  </a:cubicBezTo>
                  <a:cubicBezTo>
                    <a:pt x="63" y="354"/>
                    <a:pt x="63" y="354"/>
                    <a:pt x="63" y="354"/>
                  </a:cubicBezTo>
                  <a:cubicBezTo>
                    <a:pt x="63" y="354"/>
                    <a:pt x="63" y="354"/>
                    <a:pt x="63" y="354"/>
                  </a:cubicBezTo>
                  <a:cubicBezTo>
                    <a:pt x="64" y="355"/>
                    <a:pt x="64" y="355"/>
                    <a:pt x="64" y="355"/>
                  </a:cubicBezTo>
                  <a:cubicBezTo>
                    <a:pt x="63" y="355"/>
                    <a:pt x="63" y="355"/>
                    <a:pt x="62" y="354"/>
                  </a:cubicBezTo>
                  <a:cubicBezTo>
                    <a:pt x="62" y="354"/>
                    <a:pt x="62" y="354"/>
                    <a:pt x="62" y="354"/>
                  </a:cubicBezTo>
                  <a:cubicBezTo>
                    <a:pt x="62" y="354"/>
                    <a:pt x="62" y="354"/>
                    <a:pt x="61" y="354"/>
                  </a:cubicBezTo>
                  <a:cubicBezTo>
                    <a:pt x="61" y="353"/>
                    <a:pt x="61" y="353"/>
                    <a:pt x="60" y="352"/>
                  </a:cubicBezTo>
                  <a:cubicBezTo>
                    <a:pt x="60" y="352"/>
                    <a:pt x="59" y="352"/>
                    <a:pt x="58" y="353"/>
                  </a:cubicBezTo>
                  <a:cubicBezTo>
                    <a:pt x="58" y="353"/>
                    <a:pt x="58" y="354"/>
                    <a:pt x="59" y="354"/>
                  </a:cubicBezTo>
                  <a:cubicBezTo>
                    <a:pt x="59" y="354"/>
                    <a:pt x="59" y="354"/>
                    <a:pt x="59" y="354"/>
                  </a:cubicBezTo>
                  <a:cubicBezTo>
                    <a:pt x="60" y="354"/>
                    <a:pt x="60" y="354"/>
                    <a:pt x="60" y="354"/>
                  </a:cubicBezTo>
                  <a:cubicBezTo>
                    <a:pt x="60" y="354"/>
                    <a:pt x="60" y="354"/>
                    <a:pt x="60" y="354"/>
                  </a:cubicBezTo>
                  <a:cubicBezTo>
                    <a:pt x="60" y="354"/>
                    <a:pt x="60" y="354"/>
                    <a:pt x="60" y="354"/>
                  </a:cubicBezTo>
                  <a:cubicBezTo>
                    <a:pt x="60" y="355"/>
                    <a:pt x="59" y="356"/>
                    <a:pt x="60" y="356"/>
                  </a:cubicBezTo>
                  <a:cubicBezTo>
                    <a:pt x="60" y="356"/>
                    <a:pt x="60" y="356"/>
                    <a:pt x="60" y="356"/>
                  </a:cubicBezTo>
                  <a:cubicBezTo>
                    <a:pt x="61" y="357"/>
                    <a:pt x="61" y="357"/>
                    <a:pt x="61" y="357"/>
                  </a:cubicBezTo>
                  <a:cubicBezTo>
                    <a:pt x="61" y="357"/>
                    <a:pt x="61" y="356"/>
                    <a:pt x="62" y="356"/>
                  </a:cubicBezTo>
                  <a:cubicBezTo>
                    <a:pt x="62" y="356"/>
                    <a:pt x="62" y="356"/>
                    <a:pt x="62" y="356"/>
                  </a:cubicBezTo>
                  <a:cubicBezTo>
                    <a:pt x="62" y="356"/>
                    <a:pt x="62" y="356"/>
                    <a:pt x="63" y="356"/>
                  </a:cubicBezTo>
                  <a:cubicBezTo>
                    <a:pt x="63" y="356"/>
                    <a:pt x="63" y="356"/>
                    <a:pt x="62" y="356"/>
                  </a:cubicBezTo>
                  <a:cubicBezTo>
                    <a:pt x="62" y="357"/>
                    <a:pt x="62" y="357"/>
                    <a:pt x="63" y="357"/>
                  </a:cubicBezTo>
                  <a:cubicBezTo>
                    <a:pt x="63" y="357"/>
                    <a:pt x="63" y="357"/>
                    <a:pt x="63" y="357"/>
                  </a:cubicBezTo>
                  <a:cubicBezTo>
                    <a:pt x="63" y="357"/>
                    <a:pt x="63" y="357"/>
                    <a:pt x="64" y="357"/>
                  </a:cubicBezTo>
                  <a:cubicBezTo>
                    <a:pt x="64" y="357"/>
                    <a:pt x="64" y="358"/>
                    <a:pt x="63" y="358"/>
                  </a:cubicBezTo>
                  <a:cubicBezTo>
                    <a:pt x="63" y="358"/>
                    <a:pt x="63" y="358"/>
                    <a:pt x="63" y="358"/>
                  </a:cubicBezTo>
                  <a:cubicBezTo>
                    <a:pt x="63" y="357"/>
                    <a:pt x="63" y="357"/>
                    <a:pt x="62" y="357"/>
                  </a:cubicBezTo>
                  <a:cubicBezTo>
                    <a:pt x="62" y="357"/>
                    <a:pt x="62" y="357"/>
                    <a:pt x="61" y="357"/>
                  </a:cubicBezTo>
                  <a:cubicBezTo>
                    <a:pt x="61" y="357"/>
                    <a:pt x="61" y="358"/>
                    <a:pt x="61" y="358"/>
                  </a:cubicBezTo>
                  <a:cubicBezTo>
                    <a:pt x="61" y="359"/>
                    <a:pt x="62" y="359"/>
                    <a:pt x="62" y="359"/>
                  </a:cubicBezTo>
                  <a:cubicBezTo>
                    <a:pt x="62" y="359"/>
                    <a:pt x="63" y="359"/>
                    <a:pt x="63" y="359"/>
                  </a:cubicBezTo>
                  <a:cubicBezTo>
                    <a:pt x="64" y="359"/>
                    <a:pt x="64" y="360"/>
                    <a:pt x="64" y="360"/>
                  </a:cubicBezTo>
                  <a:cubicBezTo>
                    <a:pt x="64" y="360"/>
                    <a:pt x="64" y="360"/>
                    <a:pt x="65" y="360"/>
                  </a:cubicBezTo>
                  <a:cubicBezTo>
                    <a:pt x="65" y="360"/>
                    <a:pt x="65" y="361"/>
                    <a:pt x="64" y="361"/>
                  </a:cubicBezTo>
                  <a:cubicBezTo>
                    <a:pt x="64" y="360"/>
                    <a:pt x="64" y="359"/>
                    <a:pt x="63" y="360"/>
                  </a:cubicBezTo>
                  <a:cubicBezTo>
                    <a:pt x="63" y="360"/>
                    <a:pt x="63" y="360"/>
                    <a:pt x="63" y="360"/>
                  </a:cubicBezTo>
                  <a:cubicBezTo>
                    <a:pt x="63" y="361"/>
                    <a:pt x="63" y="361"/>
                    <a:pt x="63" y="361"/>
                  </a:cubicBezTo>
                  <a:cubicBezTo>
                    <a:pt x="63" y="361"/>
                    <a:pt x="63" y="361"/>
                    <a:pt x="64" y="361"/>
                  </a:cubicBezTo>
                  <a:cubicBezTo>
                    <a:pt x="64" y="361"/>
                    <a:pt x="64" y="361"/>
                    <a:pt x="64" y="361"/>
                  </a:cubicBezTo>
                  <a:cubicBezTo>
                    <a:pt x="64" y="361"/>
                    <a:pt x="64" y="361"/>
                    <a:pt x="64" y="361"/>
                  </a:cubicBezTo>
                  <a:cubicBezTo>
                    <a:pt x="64" y="362"/>
                    <a:pt x="64" y="362"/>
                    <a:pt x="65" y="362"/>
                  </a:cubicBezTo>
                  <a:cubicBezTo>
                    <a:pt x="65" y="362"/>
                    <a:pt x="64" y="362"/>
                    <a:pt x="65" y="362"/>
                  </a:cubicBezTo>
                  <a:cubicBezTo>
                    <a:pt x="65" y="362"/>
                    <a:pt x="65" y="362"/>
                    <a:pt x="65" y="362"/>
                  </a:cubicBezTo>
                  <a:cubicBezTo>
                    <a:pt x="65" y="362"/>
                    <a:pt x="65" y="362"/>
                    <a:pt x="65" y="362"/>
                  </a:cubicBezTo>
                  <a:cubicBezTo>
                    <a:pt x="66" y="362"/>
                    <a:pt x="66" y="362"/>
                    <a:pt x="66" y="362"/>
                  </a:cubicBezTo>
                  <a:cubicBezTo>
                    <a:pt x="66" y="362"/>
                    <a:pt x="66" y="362"/>
                    <a:pt x="67" y="362"/>
                  </a:cubicBezTo>
                  <a:cubicBezTo>
                    <a:pt x="67" y="362"/>
                    <a:pt x="67" y="362"/>
                    <a:pt x="67" y="362"/>
                  </a:cubicBezTo>
                  <a:cubicBezTo>
                    <a:pt x="67" y="362"/>
                    <a:pt x="67" y="363"/>
                    <a:pt x="67" y="363"/>
                  </a:cubicBezTo>
                  <a:cubicBezTo>
                    <a:pt x="67" y="363"/>
                    <a:pt x="67" y="363"/>
                    <a:pt x="66" y="363"/>
                  </a:cubicBezTo>
                  <a:cubicBezTo>
                    <a:pt x="66" y="363"/>
                    <a:pt x="66" y="363"/>
                    <a:pt x="66" y="363"/>
                  </a:cubicBezTo>
                  <a:cubicBezTo>
                    <a:pt x="66" y="363"/>
                    <a:pt x="65" y="363"/>
                    <a:pt x="65" y="363"/>
                  </a:cubicBezTo>
                  <a:cubicBezTo>
                    <a:pt x="65" y="364"/>
                    <a:pt x="65" y="364"/>
                    <a:pt x="65" y="364"/>
                  </a:cubicBezTo>
                  <a:cubicBezTo>
                    <a:pt x="65" y="365"/>
                    <a:pt x="65" y="364"/>
                    <a:pt x="66" y="364"/>
                  </a:cubicBezTo>
                  <a:cubicBezTo>
                    <a:pt x="66" y="364"/>
                    <a:pt x="66" y="365"/>
                    <a:pt x="66" y="365"/>
                  </a:cubicBezTo>
                  <a:cubicBezTo>
                    <a:pt x="66" y="365"/>
                    <a:pt x="66" y="365"/>
                    <a:pt x="66" y="365"/>
                  </a:cubicBezTo>
                  <a:cubicBezTo>
                    <a:pt x="66" y="366"/>
                    <a:pt x="67" y="365"/>
                    <a:pt x="67" y="365"/>
                  </a:cubicBezTo>
                  <a:cubicBezTo>
                    <a:pt x="67" y="365"/>
                    <a:pt x="68" y="364"/>
                    <a:pt x="68" y="364"/>
                  </a:cubicBezTo>
                  <a:cubicBezTo>
                    <a:pt x="69" y="364"/>
                    <a:pt x="69" y="364"/>
                    <a:pt x="69" y="364"/>
                  </a:cubicBezTo>
                  <a:cubicBezTo>
                    <a:pt x="69" y="364"/>
                    <a:pt x="69" y="364"/>
                    <a:pt x="69" y="364"/>
                  </a:cubicBezTo>
                  <a:cubicBezTo>
                    <a:pt x="69" y="364"/>
                    <a:pt x="70" y="364"/>
                    <a:pt x="70" y="364"/>
                  </a:cubicBezTo>
                  <a:cubicBezTo>
                    <a:pt x="70" y="364"/>
                    <a:pt x="70" y="364"/>
                    <a:pt x="70" y="364"/>
                  </a:cubicBezTo>
                  <a:cubicBezTo>
                    <a:pt x="70" y="364"/>
                    <a:pt x="70" y="364"/>
                    <a:pt x="70" y="364"/>
                  </a:cubicBezTo>
                  <a:cubicBezTo>
                    <a:pt x="70" y="365"/>
                    <a:pt x="70" y="365"/>
                    <a:pt x="69" y="365"/>
                  </a:cubicBezTo>
                  <a:cubicBezTo>
                    <a:pt x="69" y="365"/>
                    <a:pt x="69" y="364"/>
                    <a:pt x="69" y="364"/>
                  </a:cubicBezTo>
                  <a:cubicBezTo>
                    <a:pt x="69" y="364"/>
                    <a:pt x="68" y="364"/>
                    <a:pt x="68" y="364"/>
                  </a:cubicBezTo>
                  <a:cubicBezTo>
                    <a:pt x="68" y="364"/>
                    <a:pt x="68" y="364"/>
                    <a:pt x="68" y="365"/>
                  </a:cubicBezTo>
                  <a:cubicBezTo>
                    <a:pt x="68" y="365"/>
                    <a:pt x="68" y="365"/>
                    <a:pt x="68" y="365"/>
                  </a:cubicBezTo>
                  <a:cubicBezTo>
                    <a:pt x="68" y="365"/>
                    <a:pt x="68" y="365"/>
                    <a:pt x="68" y="366"/>
                  </a:cubicBezTo>
                  <a:cubicBezTo>
                    <a:pt x="68" y="366"/>
                    <a:pt x="68" y="366"/>
                    <a:pt x="68" y="366"/>
                  </a:cubicBezTo>
                  <a:cubicBezTo>
                    <a:pt x="68" y="366"/>
                    <a:pt x="68" y="367"/>
                    <a:pt x="68" y="367"/>
                  </a:cubicBezTo>
                  <a:cubicBezTo>
                    <a:pt x="67" y="367"/>
                    <a:pt x="67" y="366"/>
                    <a:pt x="67" y="366"/>
                  </a:cubicBezTo>
                  <a:cubicBezTo>
                    <a:pt x="67" y="366"/>
                    <a:pt x="67" y="366"/>
                    <a:pt x="67" y="366"/>
                  </a:cubicBezTo>
                  <a:cubicBezTo>
                    <a:pt x="66" y="366"/>
                    <a:pt x="67" y="366"/>
                    <a:pt x="66" y="366"/>
                  </a:cubicBezTo>
                  <a:cubicBezTo>
                    <a:pt x="66" y="366"/>
                    <a:pt x="66" y="366"/>
                    <a:pt x="66" y="366"/>
                  </a:cubicBezTo>
                  <a:cubicBezTo>
                    <a:pt x="66" y="366"/>
                    <a:pt x="66" y="366"/>
                    <a:pt x="66" y="366"/>
                  </a:cubicBezTo>
                  <a:cubicBezTo>
                    <a:pt x="66" y="367"/>
                    <a:pt x="66" y="367"/>
                    <a:pt x="66" y="367"/>
                  </a:cubicBezTo>
                  <a:cubicBezTo>
                    <a:pt x="66" y="368"/>
                    <a:pt x="66" y="368"/>
                    <a:pt x="66" y="368"/>
                  </a:cubicBezTo>
                  <a:cubicBezTo>
                    <a:pt x="66" y="368"/>
                    <a:pt x="66" y="368"/>
                    <a:pt x="66" y="368"/>
                  </a:cubicBezTo>
                  <a:cubicBezTo>
                    <a:pt x="66" y="368"/>
                    <a:pt x="67" y="368"/>
                    <a:pt x="67" y="368"/>
                  </a:cubicBezTo>
                  <a:cubicBezTo>
                    <a:pt x="67" y="368"/>
                    <a:pt x="67" y="369"/>
                    <a:pt x="67" y="369"/>
                  </a:cubicBezTo>
                  <a:cubicBezTo>
                    <a:pt x="67" y="369"/>
                    <a:pt x="68" y="369"/>
                    <a:pt x="68" y="369"/>
                  </a:cubicBezTo>
                  <a:cubicBezTo>
                    <a:pt x="68" y="369"/>
                    <a:pt x="69" y="370"/>
                    <a:pt x="69" y="370"/>
                  </a:cubicBezTo>
                  <a:cubicBezTo>
                    <a:pt x="70" y="369"/>
                    <a:pt x="70" y="369"/>
                    <a:pt x="70" y="370"/>
                  </a:cubicBezTo>
                  <a:cubicBezTo>
                    <a:pt x="70" y="370"/>
                    <a:pt x="70" y="370"/>
                    <a:pt x="70" y="370"/>
                  </a:cubicBezTo>
                  <a:cubicBezTo>
                    <a:pt x="70" y="370"/>
                    <a:pt x="71" y="370"/>
                    <a:pt x="71" y="370"/>
                  </a:cubicBezTo>
                  <a:cubicBezTo>
                    <a:pt x="71" y="371"/>
                    <a:pt x="71" y="371"/>
                    <a:pt x="71" y="371"/>
                  </a:cubicBezTo>
                  <a:cubicBezTo>
                    <a:pt x="71" y="371"/>
                    <a:pt x="71" y="371"/>
                    <a:pt x="72" y="372"/>
                  </a:cubicBezTo>
                  <a:cubicBezTo>
                    <a:pt x="72" y="372"/>
                    <a:pt x="72" y="372"/>
                    <a:pt x="72" y="372"/>
                  </a:cubicBezTo>
                  <a:cubicBezTo>
                    <a:pt x="72" y="372"/>
                    <a:pt x="73" y="372"/>
                    <a:pt x="73" y="373"/>
                  </a:cubicBezTo>
                  <a:cubicBezTo>
                    <a:pt x="73" y="373"/>
                    <a:pt x="73" y="373"/>
                    <a:pt x="73" y="373"/>
                  </a:cubicBezTo>
                  <a:cubicBezTo>
                    <a:pt x="73" y="373"/>
                    <a:pt x="73" y="374"/>
                    <a:pt x="73" y="374"/>
                  </a:cubicBezTo>
                  <a:cubicBezTo>
                    <a:pt x="73" y="374"/>
                    <a:pt x="73" y="374"/>
                    <a:pt x="73" y="374"/>
                  </a:cubicBezTo>
                  <a:cubicBezTo>
                    <a:pt x="73" y="374"/>
                    <a:pt x="73" y="373"/>
                    <a:pt x="73" y="373"/>
                  </a:cubicBezTo>
                  <a:cubicBezTo>
                    <a:pt x="73" y="373"/>
                    <a:pt x="72" y="373"/>
                    <a:pt x="72" y="373"/>
                  </a:cubicBezTo>
                  <a:cubicBezTo>
                    <a:pt x="72" y="373"/>
                    <a:pt x="72" y="373"/>
                    <a:pt x="72" y="373"/>
                  </a:cubicBezTo>
                  <a:cubicBezTo>
                    <a:pt x="72" y="373"/>
                    <a:pt x="72" y="372"/>
                    <a:pt x="72" y="372"/>
                  </a:cubicBezTo>
                  <a:cubicBezTo>
                    <a:pt x="72" y="372"/>
                    <a:pt x="72" y="372"/>
                    <a:pt x="71" y="372"/>
                  </a:cubicBezTo>
                  <a:cubicBezTo>
                    <a:pt x="71" y="372"/>
                    <a:pt x="71" y="372"/>
                    <a:pt x="71" y="372"/>
                  </a:cubicBezTo>
                  <a:cubicBezTo>
                    <a:pt x="71" y="372"/>
                    <a:pt x="71" y="372"/>
                    <a:pt x="71" y="373"/>
                  </a:cubicBezTo>
                  <a:cubicBezTo>
                    <a:pt x="71" y="373"/>
                    <a:pt x="72" y="373"/>
                    <a:pt x="72" y="373"/>
                  </a:cubicBezTo>
                  <a:cubicBezTo>
                    <a:pt x="72" y="373"/>
                    <a:pt x="72" y="373"/>
                    <a:pt x="72" y="374"/>
                  </a:cubicBezTo>
                  <a:cubicBezTo>
                    <a:pt x="72" y="374"/>
                    <a:pt x="73" y="374"/>
                    <a:pt x="73" y="374"/>
                  </a:cubicBezTo>
                  <a:cubicBezTo>
                    <a:pt x="73" y="374"/>
                    <a:pt x="73" y="375"/>
                    <a:pt x="73" y="375"/>
                  </a:cubicBezTo>
                  <a:cubicBezTo>
                    <a:pt x="74" y="375"/>
                    <a:pt x="74" y="375"/>
                    <a:pt x="74" y="375"/>
                  </a:cubicBezTo>
                  <a:cubicBezTo>
                    <a:pt x="74" y="375"/>
                    <a:pt x="74" y="375"/>
                    <a:pt x="74" y="375"/>
                  </a:cubicBezTo>
                  <a:cubicBezTo>
                    <a:pt x="74" y="375"/>
                    <a:pt x="74" y="375"/>
                    <a:pt x="74" y="375"/>
                  </a:cubicBezTo>
                  <a:cubicBezTo>
                    <a:pt x="75" y="375"/>
                    <a:pt x="75" y="375"/>
                    <a:pt x="75" y="376"/>
                  </a:cubicBezTo>
                  <a:cubicBezTo>
                    <a:pt x="75" y="376"/>
                    <a:pt x="75" y="376"/>
                    <a:pt x="75" y="376"/>
                  </a:cubicBezTo>
                  <a:cubicBezTo>
                    <a:pt x="75" y="376"/>
                    <a:pt x="75" y="376"/>
                    <a:pt x="75" y="376"/>
                  </a:cubicBezTo>
                  <a:cubicBezTo>
                    <a:pt x="75" y="376"/>
                    <a:pt x="76" y="376"/>
                    <a:pt x="76" y="376"/>
                  </a:cubicBezTo>
                  <a:cubicBezTo>
                    <a:pt x="76" y="377"/>
                    <a:pt x="76" y="377"/>
                    <a:pt x="76" y="377"/>
                  </a:cubicBezTo>
                  <a:cubicBezTo>
                    <a:pt x="76" y="377"/>
                    <a:pt x="77" y="377"/>
                    <a:pt x="77" y="378"/>
                  </a:cubicBezTo>
                  <a:cubicBezTo>
                    <a:pt x="77" y="378"/>
                    <a:pt x="77" y="378"/>
                    <a:pt x="77" y="378"/>
                  </a:cubicBezTo>
                  <a:cubicBezTo>
                    <a:pt x="77" y="379"/>
                    <a:pt x="77" y="380"/>
                    <a:pt x="78" y="380"/>
                  </a:cubicBezTo>
                  <a:cubicBezTo>
                    <a:pt x="78" y="380"/>
                    <a:pt x="78" y="380"/>
                    <a:pt x="78" y="379"/>
                  </a:cubicBezTo>
                  <a:cubicBezTo>
                    <a:pt x="79" y="379"/>
                    <a:pt x="79" y="379"/>
                    <a:pt x="79" y="379"/>
                  </a:cubicBezTo>
                  <a:cubicBezTo>
                    <a:pt x="79" y="379"/>
                    <a:pt x="78" y="379"/>
                    <a:pt x="79" y="379"/>
                  </a:cubicBezTo>
                  <a:cubicBezTo>
                    <a:pt x="79" y="378"/>
                    <a:pt x="79" y="379"/>
                    <a:pt x="79" y="379"/>
                  </a:cubicBezTo>
                  <a:cubicBezTo>
                    <a:pt x="79" y="379"/>
                    <a:pt x="80" y="379"/>
                    <a:pt x="80" y="378"/>
                  </a:cubicBezTo>
                  <a:cubicBezTo>
                    <a:pt x="80" y="378"/>
                    <a:pt x="80" y="378"/>
                    <a:pt x="80" y="378"/>
                  </a:cubicBezTo>
                  <a:cubicBezTo>
                    <a:pt x="80" y="378"/>
                    <a:pt x="80" y="378"/>
                    <a:pt x="80" y="378"/>
                  </a:cubicBezTo>
                  <a:cubicBezTo>
                    <a:pt x="80" y="378"/>
                    <a:pt x="80" y="378"/>
                    <a:pt x="80" y="377"/>
                  </a:cubicBezTo>
                  <a:cubicBezTo>
                    <a:pt x="80" y="377"/>
                    <a:pt x="80" y="377"/>
                    <a:pt x="81" y="377"/>
                  </a:cubicBezTo>
                  <a:cubicBezTo>
                    <a:pt x="81" y="377"/>
                    <a:pt x="81" y="377"/>
                    <a:pt x="81" y="377"/>
                  </a:cubicBezTo>
                  <a:cubicBezTo>
                    <a:pt x="82" y="377"/>
                    <a:pt x="82" y="376"/>
                    <a:pt x="82" y="376"/>
                  </a:cubicBezTo>
                  <a:cubicBezTo>
                    <a:pt x="83" y="376"/>
                    <a:pt x="83" y="376"/>
                    <a:pt x="83" y="376"/>
                  </a:cubicBezTo>
                  <a:cubicBezTo>
                    <a:pt x="84" y="376"/>
                    <a:pt x="84" y="376"/>
                    <a:pt x="84" y="376"/>
                  </a:cubicBezTo>
                  <a:cubicBezTo>
                    <a:pt x="84" y="377"/>
                    <a:pt x="85" y="377"/>
                    <a:pt x="85" y="377"/>
                  </a:cubicBezTo>
                  <a:cubicBezTo>
                    <a:pt x="85" y="378"/>
                    <a:pt x="84" y="378"/>
                    <a:pt x="84" y="378"/>
                  </a:cubicBezTo>
                  <a:cubicBezTo>
                    <a:pt x="84" y="378"/>
                    <a:pt x="84" y="378"/>
                    <a:pt x="83" y="378"/>
                  </a:cubicBezTo>
                  <a:cubicBezTo>
                    <a:pt x="83" y="378"/>
                    <a:pt x="83" y="379"/>
                    <a:pt x="82" y="379"/>
                  </a:cubicBezTo>
                  <a:cubicBezTo>
                    <a:pt x="82" y="379"/>
                    <a:pt x="83" y="379"/>
                    <a:pt x="83" y="380"/>
                  </a:cubicBezTo>
                  <a:cubicBezTo>
                    <a:pt x="84" y="380"/>
                    <a:pt x="84" y="380"/>
                    <a:pt x="84" y="380"/>
                  </a:cubicBezTo>
                  <a:cubicBezTo>
                    <a:pt x="83" y="380"/>
                    <a:pt x="83" y="381"/>
                    <a:pt x="83" y="381"/>
                  </a:cubicBezTo>
                  <a:cubicBezTo>
                    <a:pt x="83" y="381"/>
                    <a:pt x="83" y="380"/>
                    <a:pt x="83" y="380"/>
                  </a:cubicBezTo>
                  <a:cubicBezTo>
                    <a:pt x="83" y="380"/>
                    <a:pt x="83" y="380"/>
                    <a:pt x="82" y="380"/>
                  </a:cubicBezTo>
                  <a:cubicBezTo>
                    <a:pt x="82" y="380"/>
                    <a:pt x="82" y="380"/>
                    <a:pt x="82" y="380"/>
                  </a:cubicBezTo>
                  <a:cubicBezTo>
                    <a:pt x="82" y="380"/>
                    <a:pt x="82" y="381"/>
                    <a:pt x="82" y="381"/>
                  </a:cubicBezTo>
                  <a:cubicBezTo>
                    <a:pt x="81" y="381"/>
                    <a:pt x="81" y="380"/>
                    <a:pt x="81" y="380"/>
                  </a:cubicBezTo>
                  <a:cubicBezTo>
                    <a:pt x="81" y="380"/>
                    <a:pt x="81" y="379"/>
                    <a:pt x="81" y="379"/>
                  </a:cubicBezTo>
                  <a:cubicBezTo>
                    <a:pt x="80" y="379"/>
                    <a:pt x="80" y="380"/>
                    <a:pt x="80" y="380"/>
                  </a:cubicBezTo>
                  <a:cubicBezTo>
                    <a:pt x="80" y="380"/>
                    <a:pt x="80" y="380"/>
                    <a:pt x="80" y="381"/>
                  </a:cubicBezTo>
                  <a:cubicBezTo>
                    <a:pt x="79" y="381"/>
                    <a:pt x="79" y="381"/>
                    <a:pt x="79" y="381"/>
                  </a:cubicBezTo>
                  <a:cubicBezTo>
                    <a:pt x="79" y="381"/>
                    <a:pt x="79" y="381"/>
                    <a:pt x="78" y="380"/>
                  </a:cubicBezTo>
                  <a:cubicBezTo>
                    <a:pt x="78" y="380"/>
                    <a:pt x="78" y="380"/>
                    <a:pt x="78" y="380"/>
                  </a:cubicBezTo>
                  <a:cubicBezTo>
                    <a:pt x="78" y="380"/>
                    <a:pt x="78" y="381"/>
                    <a:pt x="78" y="381"/>
                  </a:cubicBezTo>
                  <a:cubicBezTo>
                    <a:pt x="78" y="381"/>
                    <a:pt x="78" y="381"/>
                    <a:pt x="78" y="381"/>
                  </a:cubicBezTo>
                  <a:cubicBezTo>
                    <a:pt x="78" y="381"/>
                    <a:pt x="78" y="381"/>
                    <a:pt x="78" y="381"/>
                  </a:cubicBezTo>
                  <a:cubicBezTo>
                    <a:pt x="78" y="382"/>
                    <a:pt x="78" y="382"/>
                    <a:pt x="79" y="382"/>
                  </a:cubicBezTo>
                  <a:cubicBezTo>
                    <a:pt x="79" y="382"/>
                    <a:pt x="79" y="383"/>
                    <a:pt x="79" y="383"/>
                  </a:cubicBezTo>
                  <a:cubicBezTo>
                    <a:pt x="80" y="383"/>
                    <a:pt x="80" y="384"/>
                    <a:pt x="79" y="384"/>
                  </a:cubicBezTo>
                  <a:cubicBezTo>
                    <a:pt x="79" y="384"/>
                    <a:pt x="79" y="384"/>
                    <a:pt x="79" y="385"/>
                  </a:cubicBezTo>
                  <a:cubicBezTo>
                    <a:pt x="79" y="385"/>
                    <a:pt x="79" y="385"/>
                    <a:pt x="79" y="386"/>
                  </a:cubicBezTo>
                  <a:cubicBezTo>
                    <a:pt x="80" y="386"/>
                    <a:pt x="80" y="386"/>
                    <a:pt x="80" y="386"/>
                  </a:cubicBezTo>
                  <a:cubicBezTo>
                    <a:pt x="81" y="386"/>
                    <a:pt x="81" y="386"/>
                    <a:pt x="81" y="386"/>
                  </a:cubicBezTo>
                  <a:cubicBezTo>
                    <a:pt x="81" y="386"/>
                    <a:pt x="81" y="385"/>
                    <a:pt x="81" y="385"/>
                  </a:cubicBezTo>
                  <a:cubicBezTo>
                    <a:pt x="81" y="385"/>
                    <a:pt x="81" y="385"/>
                    <a:pt x="81" y="385"/>
                  </a:cubicBezTo>
                  <a:cubicBezTo>
                    <a:pt x="81" y="385"/>
                    <a:pt x="81" y="385"/>
                    <a:pt x="81" y="385"/>
                  </a:cubicBezTo>
                  <a:cubicBezTo>
                    <a:pt x="81" y="384"/>
                    <a:pt x="81" y="385"/>
                    <a:pt x="81" y="385"/>
                  </a:cubicBezTo>
                  <a:cubicBezTo>
                    <a:pt x="82" y="385"/>
                    <a:pt x="82" y="385"/>
                    <a:pt x="82" y="385"/>
                  </a:cubicBezTo>
                  <a:cubicBezTo>
                    <a:pt x="82" y="385"/>
                    <a:pt x="82" y="385"/>
                    <a:pt x="82" y="385"/>
                  </a:cubicBezTo>
                  <a:cubicBezTo>
                    <a:pt x="82" y="385"/>
                    <a:pt x="83" y="385"/>
                    <a:pt x="83" y="385"/>
                  </a:cubicBezTo>
                  <a:cubicBezTo>
                    <a:pt x="83" y="385"/>
                    <a:pt x="82" y="384"/>
                    <a:pt x="82" y="384"/>
                  </a:cubicBezTo>
                  <a:cubicBezTo>
                    <a:pt x="82" y="384"/>
                    <a:pt x="82" y="384"/>
                    <a:pt x="82" y="384"/>
                  </a:cubicBezTo>
                  <a:cubicBezTo>
                    <a:pt x="82" y="383"/>
                    <a:pt x="82" y="383"/>
                    <a:pt x="82" y="383"/>
                  </a:cubicBezTo>
                  <a:cubicBezTo>
                    <a:pt x="83" y="383"/>
                    <a:pt x="83" y="383"/>
                    <a:pt x="83" y="383"/>
                  </a:cubicBezTo>
                  <a:cubicBezTo>
                    <a:pt x="83" y="384"/>
                    <a:pt x="83" y="384"/>
                    <a:pt x="83" y="384"/>
                  </a:cubicBezTo>
                  <a:cubicBezTo>
                    <a:pt x="83" y="384"/>
                    <a:pt x="83" y="384"/>
                    <a:pt x="84" y="384"/>
                  </a:cubicBezTo>
                  <a:cubicBezTo>
                    <a:pt x="84" y="384"/>
                    <a:pt x="84" y="383"/>
                    <a:pt x="84" y="383"/>
                  </a:cubicBezTo>
                  <a:cubicBezTo>
                    <a:pt x="84" y="383"/>
                    <a:pt x="84" y="383"/>
                    <a:pt x="85" y="383"/>
                  </a:cubicBezTo>
                  <a:cubicBezTo>
                    <a:pt x="85" y="383"/>
                    <a:pt x="85" y="383"/>
                    <a:pt x="85" y="383"/>
                  </a:cubicBezTo>
                  <a:cubicBezTo>
                    <a:pt x="85" y="383"/>
                    <a:pt x="86" y="383"/>
                    <a:pt x="86" y="383"/>
                  </a:cubicBezTo>
                  <a:cubicBezTo>
                    <a:pt x="86" y="383"/>
                    <a:pt x="86" y="384"/>
                    <a:pt x="87" y="384"/>
                  </a:cubicBezTo>
                  <a:cubicBezTo>
                    <a:pt x="87" y="384"/>
                    <a:pt x="87" y="384"/>
                    <a:pt x="87" y="384"/>
                  </a:cubicBezTo>
                  <a:cubicBezTo>
                    <a:pt x="87" y="384"/>
                    <a:pt x="87" y="384"/>
                    <a:pt x="87" y="384"/>
                  </a:cubicBezTo>
                  <a:cubicBezTo>
                    <a:pt x="87" y="384"/>
                    <a:pt x="87" y="385"/>
                    <a:pt x="88" y="385"/>
                  </a:cubicBezTo>
                  <a:cubicBezTo>
                    <a:pt x="88" y="385"/>
                    <a:pt x="89" y="385"/>
                    <a:pt x="89" y="385"/>
                  </a:cubicBezTo>
                  <a:cubicBezTo>
                    <a:pt x="89" y="385"/>
                    <a:pt x="89" y="385"/>
                    <a:pt x="90" y="385"/>
                  </a:cubicBezTo>
                  <a:cubicBezTo>
                    <a:pt x="90" y="385"/>
                    <a:pt x="90" y="384"/>
                    <a:pt x="90" y="384"/>
                  </a:cubicBezTo>
                  <a:cubicBezTo>
                    <a:pt x="90" y="384"/>
                    <a:pt x="91" y="384"/>
                    <a:pt x="91" y="384"/>
                  </a:cubicBezTo>
                  <a:cubicBezTo>
                    <a:pt x="91" y="384"/>
                    <a:pt x="91" y="384"/>
                    <a:pt x="92" y="384"/>
                  </a:cubicBezTo>
                  <a:cubicBezTo>
                    <a:pt x="92" y="384"/>
                    <a:pt x="92" y="384"/>
                    <a:pt x="92" y="384"/>
                  </a:cubicBezTo>
                  <a:cubicBezTo>
                    <a:pt x="92" y="384"/>
                    <a:pt x="92" y="384"/>
                    <a:pt x="92" y="384"/>
                  </a:cubicBezTo>
                  <a:cubicBezTo>
                    <a:pt x="93" y="384"/>
                    <a:pt x="93" y="384"/>
                    <a:pt x="93" y="384"/>
                  </a:cubicBezTo>
                  <a:cubicBezTo>
                    <a:pt x="94" y="384"/>
                    <a:pt x="95" y="384"/>
                    <a:pt x="95" y="384"/>
                  </a:cubicBezTo>
                  <a:cubicBezTo>
                    <a:pt x="95" y="384"/>
                    <a:pt x="96" y="384"/>
                    <a:pt x="96" y="384"/>
                  </a:cubicBezTo>
                  <a:cubicBezTo>
                    <a:pt x="96" y="384"/>
                    <a:pt x="97" y="384"/>
                    <a:pt x="97" y="385"/>
                  </a:cubicBezTo>
                  <a:cubicBezTo>
                    <a:pt x="96" y="386"/>
                    <a:pt x="95" y="385"/>
                    <a:pt x="94" y="385"/>
                  </a:cubicBezTo>
                  <a:cubicBezTo>
                    <a:pt x="94" y="385"/>
                    <a:pt x="94" y="385"/>
                    <a:pt x="93" y="385"/>
                  </a:cubicBezTo>
                  <a:cubicBezTo>
                    <a:pt x="93" y="385"/>
                    <a:pt x="92" y="386"/>
                    <a:pt x="92" y="386"/>
                  </a:cubicBezTo>
                  <a:cubicBezTo>
                    <a:pt x="91" y="386"/>
                    <a:pt x="91" y="386"/>
                    <a:pt x="90" y="387"/>
                  </a:cubicBezTo>
                  <a:cubicBezTo>
                    <a:pt x="90" y="387"/>
                    <a:pt x="90" y="387"/>
                    <a:pt x="90" y="387"/>
                  </a:cubicBezTo>
                  <a:cubicBezTo>
                    <a:pt x="90" y="387"/>
                    <a:pt x="90" y="387"/>
                    <a:pt x="89" y="387"/>
                  </a:cubicBezTo>
                  <a:cubicBezTo>
                    <a:pt x="89" y="387"/>
                    <a:pt x="89" y="387"/>
                    <a:pt x="89" y="387"/>
                  </a:cubicBezTo>
                  <a:cubicBezTo>
                    <a:pt x="89" y="387"/>
                    <a:pt x="89" y="387"/>
                    <a:pt x="88" y="386"/>
                  </a:cubicBezTo>
                  <a:cubicBezTo>
                    <a:pt x="88" y="386"/>
                    <a:pt x="88" y="386"/>
                    <a:pt x="88" y="386"/>
                  </a:cubicBezTo>
                  <a:cubicBezTo>
                    <a:pt x="87" y="386"/>
                    <a:pt x="87" y="386"/>
                    <a:pt x="87" y="386"/>
                  </a:cubicBezTo>
                  <a:cubicBezTo>
                    <a:pt x="87" y="386"/>
                    <a:pt x="87" y="386"/>
                    <a:pt x="86" y="387"/>
                  </a:cubicBezTo>
                  <a:cubicBezTo>
                    <a:pt x="86" y="387"/>
                    <a:pt x="86" y="387"/>
                    <a:pt x="86" y="387"/>
                  </a:cubicBezTo>
                  <a:cubicBezTo>
                    <a:pt x="86" y="387"/>
                    <a:pt x="86" y="388"/>
                    <a:pt x="86" y="388"/>
                  </a:cubicBezTo>
                  <a:cubicBezTo>
                    <a:pt x="87" y="388"/>
                    <a:pt x="87" y="388"/>
                    <a:pt x="87" y="388"/>
                  </a:cubicBezTo>
                  <a:cubicBezTo>
                    <a:pt x="87" y="388"/>
                    <a:pt x="88" y="389"/>
                    <a:pt x="87" y="389"/>
                  </a:cubicBezTo>
                  <a:cubicBezTo>
                    <a:pt x="87" y="389"/>
                    <a:pt x="87" y="389"/>
                    <a:pt x="87" y="389"/>
                  </a:cubicBezTo>
                  <a:cubicBezTo>
                    <a:pt x="88" y="389"/>
                    <a:pt x="88" y="389"/>
                    <a:pt x="88" y="389"/>
                  </a:cubicBezTo>
                  <a:cubicBezTo>
                    <a:pt x="88" y="389"/>
                    <a:pt x="88" y="389"/>
                    <a:pt x="88" y="389"/>
                  </a:cubicBezTo>
                  <a:cubicBezTo>
                    <a:pt x="88" y="390"/>
                    <a:pt x="88" y="390"/>
                    <a:pt x="88" y="390"/>
                  </a:cubicBezTo>
                  <a:cubicBezTo>
                    <a:pt x="88" y="390"/>
                    <a:pt x="88" y="390"/>
                    <a:pt x="89" y="390"/>
                  </a:cubicBezTo>
                  <a:cubicBezTo>
                    <a:pt x="89" y="390"/>
                    <a:pt x="89" y="390"/>
                    <a:pt x="89" y="390"/>
                  </a:cubicBezTo>
                  <a:cubicBezTo>
                    <a:pt x="89" y="390"/>
                    <a:pt x="90" y="390"/>
                    <a:pt x="90" y="390"/>
                  </a:cubicBezTo>
                  <a:cubicBezTo>
                    <a:pt x="90" y="391"/>
                    <a:pt x="91" y="391"/>
                    <a:pt x="91" y="391"/>
                  </a:cubicBezTo>
                  <a:cubicBezTo>
                    <a:pt x="91" y="391"/>
                    <a:pt x="91" y="391"/>
                    <a:pt x="90" y="391"/>
                  </a:cubicBezTo>
                  <a:cubicBezTo>
                    <a:pt x="90" y="391"/>
                    <a:pt x="90" y="391"/>
                    <a:pt x="90" y="392"/>
                  </a:cubicBezTo>
                  <a:cubicBezTo>
                    <a:pt x="90" y="392"/>
                    <a:pt x="89" y="391"/>
                    <a:pt x="89" y="391"/>
                  </a:cubicBezTo>
                  <a:cubicBezTo>
                    <a:pt x="89" y="391"/>
                    <a:pt x="89" y="391"/>
                    <a:pt x="88" y="391"/>
                  </a:cubicBezTo>
                  <a:cubicBezTo>
                    <a:pt x="88" y="391"/>
                    <a:pt x="88" y="391"/>
                    <a:pt x="88" y="391"/>
                  </a:cubicBezTo>
                  <a:cubicBezTo>
                    <a:pt x="88" y="391"/>
                    <a:pt x="88" y="391"/>
                    <a:pt x="88" y="392"/>
                  </a:cubicBezTo>
                  <a:cubicBezTo>
                    <a:pt x="88" y="392"/>
                    <a:pt x="88" y="392"/>
                    <a:pt x="88" y="392"/>
                  </a:cubicBezTo>
                  <a:cubicBezTo>
                    <a:pt x="88" y="392"/>
                    <a:pt x="87" y="392"/>
                    <a:pt x="87" y="392"/>
                  </a:cubicBezTo>
                  <a:cubicBezTo>
                    <a:pt x="87" y="391"/>
                    <a:pt x="86" y="391"/>
                    <a:pt x="86" y="391"/>
                  </a:cubicBezTo>
                  <a:cubicBezTo>
                    <a:pt x="85" y="391"/>
                    <a:pt x="85" y="391"/>
                    <a:pt x="84" y="391"/>
                  </a:cubicBezTo>
                  <a:cubicBezTo>
                    <a:pt x="84" y="391"/>
                    <a:pt x="84" y="390"/>
                    <a:pt x="84" y="390"/>
                  </a:cubicBezTo>
                  <a:cubicBezTo>
                    <a:pt x="84" y="390"/>
                    <a:pt x="84" y="390"/>
                    <a:pt x="83" y="390"/>
                  </a:cubicBezTo>
                  <a:cubicBezTo>
                    <a:pt x="83" y="390"/>
                    <a:pt x="82" y="390"/>
                    <a:pt x="82" y="390"/>
                  </a:cubicBezTo>
                  <a:cubicBezTo>
                    <a:pt x="81" y="390"/>
                    <a:pt x="81" y="389"/>
                    <a:pt x="80" y="389"/>
                  </a:cubicBezTo>
                  <a:cubicBezTo>
                    <a:pt x="80" y="389"/>
                    <a:pt x="79" y="389"/>
                    <a:pt x="79" y="389"/>
                  </a:cubicBezTo>
                  <a:cubicBezTo>
                    <a:pt x="78" y="389"/>
                    <a:pt x="78" y="389"/>
                    <a:pt x="77" y="389"/>
                  </a:cubicBezTo>
                  <a:cubicBezTo>
                    <a:pt x="77" y="389"/>
                    <a:pt x="77" y="389"/>
                    <a:pt x="77" y="389"/>
                  </a:cubicBezTo>
                  <a:cubicBezTo>
                    <a:pt x="76" y="389"/>
                    <a:pt x="76" y="389"/>
                    <a:pt x="76" y="388"/>
                  </a:cubicBezTo>
                  <a:cubicBezTo>
                    <a:pt x="75" y="388"/>
                    <a:pt x="75" y="388"/>
                    <a:pt x="75" y="388"/>
                  </a:cubicBezTo>
                  <a:cubicBezTo>
                    <a:pt x="75" y="388"/>
                    <a:pt x="75" y="388"/>
                    <a:pt x="74" y="388"/>
                  </a:cubicBezTo>
                  <a:cubicBezTo>
                    <a:pt x="74" y="388"/>
                    <a:pt x="74" y="387"/>
                    <a:pt x="73" y="387"/>
                  </a:cubicBezTo>
                  <a:cubicBezTo>
                    <a:pt x="73" y="387"/>
                    <a:pt x="73" y="387"/>
                    <a:pt x="73" y="387"/>
                  </a:cubicBezTo>
                  <a:cubicBezTo>
                    <a:pt x="73" y="387"/>
                    <a:pt x="73" y="386"/>
                    <a:pt x="73" y="386"/>
                  </a:cubicBezTo>
                  <a:cubicBezTo>
                    <a:pt x="72" y="386"/>
                    <a:pt x="72" y="386"/>
                    <a:pt x="72" y="386"/>
                  </a:cubicBezTo>
                  <a:cubicBezTo>
                    <a:pt x="72" y="386"/>
                    <a:pt x="72" y="386"/>
                    <a:pt x="71" y="386"/>
                  </a:cubicBezTo>
                  <a:cubicBezTo>
                    <a:pt x="71" y="386"/>
                    <a:pt x="71" y="386"/>
                    <a:pt x="72" y="386"/>
                  </a:cubicBezTo>
                  <a:cubicBezTo>
                    <a:pt x="72" y="387"/>
                    <a:pt x="72" y="387"/>
                    <a:pt x="73" y="387"/>
                  </a:cubicBezTo>
                  <a:cubicBezTo>
                    <a:pt x="73" y="388"/>
                    <a:pt x="73" y="388"/>
                    <a:pt x="74" y="388"/>
                  </a:cubicBezTo>
                  <a:cubicBezTo>
                    <a:pt x="74" y="388"/>
                    <a:pt x="74" y="389"/>
                    <a:pt x="74" y="389"/>
                  </a:cubicBezTo>
                  <a:cubicBezTo>
                    <a:pt x="75" y="389"/>
                    <a:pt x="75" y="389"/>
                    <a:pt x="75" y="389"/>
                  </a:cubicBezTo>
                  <a:cubicBezTo>
                    <a:pt x="75" y="389"/>
                    <a:pt x="76" y="389"/>
                    <a:pt x="76" y="390"/>
                  </a:cubicBezTo>
                  <a:cubicBezTo>
                    <a:pt x="76" y="390"/>
                    <a:pt x="77" y="390"/>
                    <a:pt x="77" y="390"/>
                  </a:cubicBezTo>
                  <a:cubicBezTo>
                    <a:pt x="78" y="390"/>
                    <a:pt x="78" y="390"/>
                    <a:pt x="79" y="390"/>
                  </a:cubicBezTo>
                  <a:cubicBezTo>
                    <a:pt x="79" y="390"/>
                    <a:pt x="80" y="390"/>
                    <a:pt x="80" y="390"/>
                  </a:cubicBezTo>
                  <a:cubicBezTo>
                    <a:pt x="81" y="390"/>
                    <a:pt x="81" y="390"/>
                    <a:pt x="81" y="390"/>
                  </a:cubicBezTo>
                  <a:cubicBezTo>
                    <a:pt x="81" y="390"/>
                    <a:pt x="81" y="390"/>
                    <a:pt x="81" y="390"/>
                  </a:cubicBezTo>
                  <a:cubicBezTo>
                    <a:pt x="82" y="390"/>
                    <a:pt x="82" y="390"/>
                    <a:pt x="82" y="390"/>
                  </a:cubicBezTo>
                  <a:cubicBezTo>
                    <a:pt x="82" y="390"/>
                    <a:pt x="83" y="391"/>
                    <a:pt x="83" y="391"/>
                  </a:cubicBezTo>
                  <a:cubicBezTo>
                    <a:pt x="83" y="391"/>
                    <a:pt x="83" y="391"/>
                    <a:pt x="83" y="391"/>
                  </a:cubicBezTo>
                  <a:cubicBezTo>
                    <a:pt x="84" y="391"/>
                    <a:pt x="84" y="391"/>
                    <a:pt x="84" y="391"/>
                  </a:cubicBezTo>
                  <a:cubicBezTo>
                    <a:pt x="84" y="392"/>
                    <a:pt x="84" y="391"/>
                    <a:pt x="85" y="392"/>
                  </a:cubicBezTo>
                  <a:cubicBezTo>
                    <a:pt x="85" y="392"/>
                    <a:pt x="85" y="392"/>
                    <a:pt x="85" y="392"/>
                  </a:cubicBezTo>
                  <a:cubicBezTo>
                    <a:pt x="86" y="392"/>
                    <a:pt x="86" y="392"/>
                    <a:pt x="86" y="392"/>
                  </a:cubicBezTo>
                  <a:cubicBezTo>
                    <a:pt x="87" y="392"/>
                    <a:pt x="87" y="392"/>
                    <a:pt x="87" y="392"/>
                  </a:cubicBezTo>
                  <a:cubicBezTo>
                    <a:pt x="87" y="392"/>
                    <a:pt x="87" y="393"/>
                    <a:pt x="87" y="393"/>
                  </a:cubicBezTo>
                  <a:cubicBezTo>
                    <a:pt x="88" y="393"/>
                    <a:pt x="88" y="393"/>
                    <a:pt x="88" y="393"/>
                  </a:cubicBezTo>
                  <a:cubicBezTo>
                    <a:pt x="87" y="393"/>
                    <a:pt x="87" y="393"/>
                    <a:pt x="87" y="393"/>
                  </a:cubicBezTo>
                  <a:cubicBezTo>
                    <a:pt x="86" y="393"/>
                    <a:pt x="87" y="394"/>
                    <a:pt x="87" y="394"/>
                  </a:cubicBezTo>
                  <a:cubicBezTo>
                    <a:pt x="87" y="394"/>
                    <a:pt x="87" y="394"/>
                    <a:pt x="87" y="394"/>
                  </a:cubicBezTo>
                  <a:cubicBezTo>
                    <a:pt x="87" y="394"/>
                    <a:pt x="87" y="394"/>
                    <a:pt x="87" y="394"/>
                  </a:cubicBezTo>
                  <a:cubicBezTo>
                    <a:pt x="86" y="394"/>
                    <a:pt x="86" y="395"/>
                    <a:pt x="86" y="395"/>
                  </a:cubicBezTo>
                  <a:cubicBezTo>
                    <a:pt x="86" y="395"/>
                    <a:pt x="86" y="395"/>
                    <a:pt x="86" y="395"/>
                  </a:cubicBezTo>
                  <a:cubicBezTo>
                    <a:pt x="87" y="396"/>
                    <a:pt x="87" y="396"/>
                    <a:pt x="87" y="396"/>
                  </a:cubicBezTo>
                  <a:cubicBezTo>
                    <a:pt x="87" y="396"/>
                    <a:pt x="87" y="396"/>
                    <a:pt x="88" y="396"/>
                  </a:cubicBezTo>
                  <a:cubicBezTo>
                    <a:pt x="88" y="396"/>
                    <a:pt x="88" y="396"/>
                    <a:pt x="88" y="396"/>
                  </a:cubicBezTo>
                  <a:cubicBezTo>
                    <a:pt x="89" y="396"/>
                    <a:pt x="89" y="397"/>
                    <a:pt x="89" y="397"/>
                  </a:cubicBezTo>
                  <a:cubicBezTo>
                    <a:pt x="89" y="398"/>
                    <a:pt x="90" y="398"/>
                    <a:pt x="90" y="399"/>
                  </a:cubicBezTo>
                  <a:cubicBezTo>
                    <a:pt x="90" y="399"/>
                    <a:pt x="89" y="400"/>
                    <a:pt x="89" y="400"/>
                  </a:cubicBezTo>
                  <a:cubicBezTo>
                    <a:pt x="89" y="400"/>
                    <a:pt x="90" y="401"/>
                    <a:pt x="90" y="401"/>
                  </a:cubicBezTo>
                  <a:cubicBezTo>
                    <a:pt x="90" y="401"/>
                    <a:pt x="91" y="400"/>
                    <a:pt x="91" y="400"/>
                  </a:cubicBezTo>
                  <a:cubicBezTo>
                    <a:pt x="91" y="400"/>
                    <a:pt x="91" y="400"/>
                    <a:pt x="91" y="400"/>
                  </a:cubicBezTo>
                  <a:cubicBezTo>
                    <a:pt x="91" y="399"/>
                    <a:pt x="91" y="399"/>
                    <a:pt x="91" y="399"/>
                  </a:cubicBezTo>
                  <a:cubicBezTo>
                    <a:pt x="91" y="399"/>
                    <a:pt x="91" y="399"/>
                    <a:pt x="91" y="399"/>
                  </a:cubicBezTo>
                  <a:cubicBezTo>
                    <a:pt x="91" y="398"/>
                    <a:pt x="91" y="398"/>
                    <a:pt x="91" y="398"/>
                  </a:cubicBezTo>
                  <a:cubicBezTo>
                    <a:pt x="91" y="398"/>
                    <a:pt x="92" y="398"/>
                    <a:pt x="92" y="398"/>
                  </a:cubicBezTo>
                  <a:cubicBezTo>
                    <a:pt x="92" y="398"/>
                    <a:pt x="92" y="398"/>
                    <a:pt x="92" y="398"/>
                  </a:cubicBezTo>
                  <a:cubicBezTo>
                    <a:pt x="92" y="398"/>
                    <a:pt x="93" y="398"/>
                    <a:pt x="93" y="398"/>
                  </a:cubicBezTo>
                  <a:cubicBezTo>
                    <a:pt x="93" y="398"/>
                    <a:pt x="93" y="398"/>
                    <a:pt x="93" y="399"/>
                  </a:cubicBezTo>
                  <a:cubicBezTo>
                    <a:pt x="93" y="399"/>
                    <a:pt x="93" y="399"/>
                    <a:pt x="93" y="400"/>
                  </a:cubicBezTo>
                  <a:cubicBezTo>
                    <a:pt x="93" y="400"/>
                    <a:pt x="92" y="400"/>
                    <a:pt x="92" y="400"/>
                  </a:cubicBezTo>
                  <a:cubicBezTo>
                    <a:pt x="92" y="400"/>
                    <a:pt x="93" y="401"/>
                    <a:pt x="94" y="401"/>
                  </a:cubicBezTo>
                  <a:cubicBezTo>
                    <a:pt x="94" y="401"/>
                    <a:pt x="94" y="401"/>
                    <a:pt x="94" y="400"/>
                  </a:cubicBezTo>
                  <a:cubicBezTo>
                    <a:pt x="94" y="400"/>
                    <a:pt x="94" y="400"/>
                    <a:pt x="94" y="400"/>
                  </a:cubicBezTo>
                  <a:cubicBezTo>
                    <a:pt x="95" y="400"/>
                    <a:pt x="95" y="400"/>
                    <a:pt x="95" y="400"/>
                  </a:cubicBezTo>
                  <a:cubicBezTo>
                    <a:pt x="95" y="400"/>
                    <a:pt x="96" y="400"/>
                    <a:pt x="96" y="400"/>
                  </a:cubicBezTo>
                  <a:cubicBezTo>
                    <a:pt x="96" y="399"/>
                    <a:pt x="96" y="399"/>
                    <a:pt x="96" y="399"/>
                  </a:cubicBezTo>
                  <a:cubicBezTo>
                    <a:pt x="96" y="399"/>
                    <a:pt x="96" y="398"/>
                    <a:pt x="96" y="398"/>
                  </a:cubicBezTo>
                  <a:cubicBezTo>
                    <a:pt x="97" y="398"/>
                    <a:pt x="97" y="398"/>
                    <a:pt x="97" y="398"/>
                  </a:cubicBezTo>
                  <a:cubicBezTo>
                    <a:pt x="97" y="398"/>
                    <a:pt x="97" y="397"/>
                    <a:pt x="97" y="397"/>
                  </a:cubicBezTo>
                  <a:cubicBezTo>
                    <a:pt x="97" y="397"/>
                    <a:pt x="97" y="397"/>
                    <a:pt x="97" y="396"/>
                  </a:cubicBezTo>
                  <a:cubicBezTo>
                    <a:pt x="97" y="396"/>
                    <a:pt x="97" y="396"/>
                    <a:pt x="98" y="396"/>
                  </a:cubicBezTo>
                  <a:cubicBezTo>
                    <a:pt x="98" y="396"/>
                    <a:pt x="98" y="396"/>
                    <a:pt x="98" y="396"/>
                  </a:cubicBezTo>
                  <a:cubicBezTo>
                    <a:pt x="98" y="396"/>
                    <a:pt x="99" y="396"/>
                    <a:pt x="99" y="396"/>
                  </a:cubicBezTo>
                  <a:cubicBezTo>
                    <a:pt x="100" y="396"/>
                    <a:pt x="100" y="396"/>
                    <a:pt x="101" y="397"/>
                  </a:cubicBezTo>
                  <a:cubicBezTo>
                    <a:pt x="101" y="397"/>
                    <a:pt x="101" y="397"/>
                    <a:pt x="101" y="397"/>
                  </a:cubicBezTo>
                  <a:cubicBezTo>
                    <a:pt x="102" y="397"/>
                    <a:pt x="102" y="398"/>
                    <a:pt x="102" y="398"/>
                  </a:cubicBezTo>
                  <a:cubicBezTo>
                    <a:pt x="103" y="398"/>
                    <a:pt x="103" y="398"/>
                    <a:pt x="103" y="398"/>
                  </a:cubicBezTo>
                  <a:cubicBezTo>
                    <a:pt x="104" y="398"/>
                    <a:pt x="104" y="398"/>
                    <a:pt x="104" y="398"/>
                  </a:cubicBezTo>
                  <a:cubicBezTo>
                    <a:pt x="105" y="398"/>
                    <a:pt x="106" y="399"/>
                    <a:pt x="106" y="398"/>
                  </a:cubicBezTo>
                  <a:cubicBezTo>
                    <a:pt x="107" y="398"/>
                    <a:pt x="107" y="398"/>
                    <a:pt x="107" y="397"/>
                  </a:cubicBezTo>
                  <a:cubicBezTo>
                    <a:pt x="107" y="397"/>
                    <a:pt x="107" y="396"/>
                    <a:pt x="106" y="396"/>
                  </a:cubicBezTo>
                  <a:cubicBezTo>
                    <a:pt x="106" y="395"/>
                    <a:pt x="106" y="395"/>
                    <a:pt x="105" y="394"/>
                  </a:cubicBezTo>
                  <a:cubicBezTo>
                    <a:pt x="105" y="393"/>
                    <a:pt x="104" y="393"/>
                    <a:pt x="104" y="392"/>
                  </a:cubicBezTo>
                  <a:cubicBezTo>
                    <a:pt x="104" y="391"/>
                    <a:pt x="104" y="390"/>
                    <a:pt x="104" y="389"/>
                  </a:cubicBezTo>
                  <a:cubicBezTo>
                    <a:pt x="104" y="388"/>
                    <a:pt x="104" y="388"/>
                    <a:pt x="104" y="388"/>
                  </a:cubicBezTo>
                  <a:cubicBezTo>
                    <a:pt x="103" y="387"/>
                    <a:pt x="103" y="387"/>
                    <a:pt x="103" y="387"/>
                  </a:cubicBezTo>
                  <a:cubicBezTo>
                    <a:pt x="103" y="386"/>
                    <a:pt x="103" y="386"/>
                    <a:pt x="104" y="386"/>
                  </a:cubicBezTo>
                  <a:cubicBezTo>
                    <a:pt x="104" y="386"/>
                    <a:pt x="105" y="386"/>
                    <a:pt x="105" y="386"/>
                  </a:cubicBezTo>
                  <a:cubicBezTo>
                    <a:pt x="105" y="386"/>
                    <a:pt x="106" y="385"/>
                    <a:pt x="106" y="385"/>
                  </a:cubicBezTo>
                  <a:cubicBezTo>
                    <a:pt x="107" y="385"/>
                    <a:pt x="107" y="385"/>
                    <a:pt x="107" y="385"/>
                  </a:cubicBezTo>
                  <a:cubicBezTo>
                    <a:pt x="108" y="385"/>
                    <a:pt x="108" y="384"/>
                    <a:pt x="108" y="384"/>
                  </a:cubicBezTo>
                  <a:cubicBezTo>
                    <a:pt x="109" y="384"/>
                    <a:pt x="109" y="384"/>
                    <a:pt x="109" y="384"/>
                  </a:cubicBezTo>
                  <a:cubicBezTo>
                    <a:pt x="110" y="384"/>
                    <a:pt x="110" y="384"/>
                    <a:pt x="111" y="384"/>
                  </a:cubicBezTo>
                  <a:cubicBezTo>
                    <a:pt x="111" y="384"/>
                    <a:pt x="112" y="384"/>
                    <a:pt x="112" y="384"/>
                  </a:cubicBezTo>
                  <a:cubicBezTo>
                    <a:pt x="112" y="384"/>
                    <a:pt x="112" y="384"/>
                    <a:pt x="112" y="383"/>
                  </a:cubicBezTo>
                  <a:cubicBezTo>
                    <a:pt x="112" y="383"/>
                    <a:pt x="112" y="383"/>
                    <a:pt x="112" y="383"/>
                  </a:cubicBezTo>
                  <a:cubicBezTo>
                    <a:pt x="112" y="383"/>
                    <a:pt x="112" y="383"/>
                    <a:pt x="112" y="383"/>
                  </a:cubicBezTo>
                  <a:cubicBezTo>
                    <a:pt x="112" y="383"/>
                    <a:pt x="112" y="383"/>
                    <a:pt x="112" y="383"/>
                  </a:cubicBezTo>
                  <a:cubicBezTo>
                    <a:pt x="112" y="382"/>
                    <a:pt x="112" y="382"/>
                    <a:pt x="112" y="382"/>
                  </a:cubicBezTo>
                  <a:cubicBezTo>
                    <a:pt x="112" y="382"/>
                    <a:pt x="112" y="382"/>
                    <a:pt x="112" y="382"/>
                  </a:cubicBezTo>
                  <a:close/>
                  <a:moveTo>
                    <a:pt x="43" y="317"/>
                  </a:moveTo>
                  <a:cubicBezTo>
                    <a:pt x="43" y="317"/>
                    <a:pt x="43" y="317"/>
                    <a:pt x="42" y="317"/>
                  </a:cubicBezTo>
                  <a:cubicBezTo>
                    <a:pt x="42" y="317"/>
                    <a:pt x="42" y="317"/>
                    <a:pt x="42" y="317"/>
                  </a:cubicBezTo>
                  <a:cubicBezTo>
                    <a:pt x="42" y="317"/>
                    <a:pt x="42" y="317"/>
                    <a:pt x="42" y="317"/>
                  </a:cubicBezTo>
                  <a:cubicBezTo>
                    <a:pt x="42" y="317"/>
                    <a:pt x="42" y="317"/>
                    <a:pt x="41" y="317"/>
                  </a:cubicBezTo>
                  <a:cubicBezTo>
                    <a:pt x="41" y="317"/>
                    <a:pt x="41" y="317"/>
                    <a:pt x="41" y="317"/>
                  </a:cubicBezTo>
                  <a:cubicBezTo>
                    <a:pt x="40" y="317"/>
                    <a:pt x="40" y="317"/>
                    <a:pt x="40" y="317"/>
                  </a:cubicBezTo>
                  <a:cubicBezTo>
                    <a:pt x="40" y="316"/>
                    <a:pt x="40" y="316"/>
                    <a:pt x="40" y="316"/>
                  </a:cubicBezTo>
                  <a:cubicBezTo>
                    <a:pt x="41" y="316"/>
                    <a:pt x="41" y="316"/>
                    <a:pt x="41" y="316"/>
                  </a:cubicBezTo>
                  <a:cubicBezTo>
                    <a:pt x="41" y="316"/>
                    <a:pt x="41" y="316"/>
                    <a:pt x="41" y="317"/>
                  </a:cubicBezTo>
                  <a:cubicBezTo>
                    <a:pt x="41" y="317"/>
                    <a:pt x="42" y="317"/>
                    <a:pt x="42" y="317"/>
                  </a:cubicBezTo>
                  <a:cubicBezTo>
                    <a:pt x="42" y="317"/>
                    <a:pt x="43" y="317"/>
                    <a:pt x="43" y="317"/>
                  </a:cubicBezTo>
                  <a:cubicBezTo>
                    <a:pt x="43" y="317"/>
                    <a:pt x="43" y="317"/>
                    <a:pt x="43" y="317"/>
                  </a:cubicBezTo>
                  <a:cubicBezTo>
                    <a:pt x="43" y="317"/>
                    <a:pt x="43" y="317"/>
                    <a:pt x="43" y="317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612" name="Freeform 617"/>
            <p:cNvSpPr>
              <a:spLocks/>
            </p:cNvSpPr>
            <p:nvPr/>
          </p:nvSpPr>
          <p:spPr bwMode="auto">
            <a:xfrm>
              <a:off x="1757363" y="3735388"/>
              <a:ext cx="14288" cy="20638"/>
            </a:xfrm>
            <a:custGeom>
              <a:avLst/>
              <a:gdLst>
                <a:gd name="T0" fmla="*/ 0 w 5"/>
                <a:gd name="T1" fmla="*/ 3 h 7"/>
                <a:gd name="T2" fmla="*/ 1 w 5"/>
                <a:gd name="T3" fmla="*/ 5 h 7"/>
                <a:gd name="T4" fmla="*/ 1 w 5"/>
                <a:gd name="T5" fmla="*/ 5 h 7"/>
                <a:gd name="T6" fmla="*/ 2 w 5"/>
                <a:gd name="T7" fmla="*/ 6 h 7"/>
                <a:gd name="T8" fmla="*/ 5 w 5"/>
                <a:gd name="T9" fmla="*/ 5 h 7"/>
                <a:gd name="T10" fmla="*/ 2 w 5"/>
                <a:gd name="T11" fmla="*/ 1 h 7"/>
                <a:gd name="T12" fmla="*/ 3 w 5"/>
                <a:gd name="T13" fmla="*/ 2 h 7"/>
                <a:gd name="T14" fmla="*/ 3 w 5"/>
                <a:gd name="T15" fmla="*/ 4 h 7"/>
                <a:gd name="T16" fmla="*/ 0 w 5"/>
                <a:gd name="T17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7">
                  <a:moveTo>
                    <a:pt x="0" y="3"/>
                  </a:moveTo>
                  <a:cubicBezTo>
                    <a:pt x="0" y="4"/>
                    <a:pt x="0" y="4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7"/>
                    <a:pt x="5" y="6"/>
                    <a:pt x="5" y="5"/>
                  </a:cubicBezTo>
                  <a:cubicBezTo>
                    <a:pt x="5" y="4"/>
                    <a:pt x="2" y="0"/>
                    <a:pt x="2" y="1"/>
                  </a:cubicBezTo>
                  <a:cubicBezTo>
                    <a:pt x="2" y="1"/>
                    <a:pt x="2" y="2"/>
                    <a:pt x="3" y="2"/>
                  </a:cubicBezTo>
                  <a:cubicBezTo>
                    <a:pt x="3" y="2"/>
                    <a:pt x="3" y="3"/>
                    <a:pt x="3" y="4"/>
                  </a:cubicBezTo>
                  <a:cubicBezTo>
                    <a:pt x="2" y="5"/>
                    <a:pt x="1" y="1"/>
                    <a:pt x="0" y="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613" name="Freeform 618"/>
            <p:cNvSpPr>
              <a:spLocks/>
            </p:cNvSpPr>
            <p:nvPr/>
          </p:nvSpPr>
          <p:spPr bwMode="auto">
            <a:xfrm>
              <a:off x="1712913" y="3695701"/>
              <a:ext cx="295275" cy="107950"/>
            </a:xfrm>
            <a:custGeom>
              <a:avLst/>
              <a:gdLst>
                <a:gd name="T0" fmla="*/ 1 w 101"/>
                <a:gd name="T1" fmla="*/ 13 h 37"/>
                <a:gd name="T2" fmla="*/ 3 w 101"/>
                <a:gd name="T3" fmla="*/ 14 h 37"/>
                <a:gd name="T4" fmla="*/ 4 w 101"/>
                <a:gd name="T5" fmla="*/ 15 h 37"/>
                <a:gd name="T6" fmla="*/ 8 w 101"/>
                <a:gd name="T7" fmla="*/ 14 h 37"/>
                <a:gd name="T8" fmla="*/ 10 w 101"/>
                <a:gd name="T9" fmla="*/ 11 h 37"/>
                <a:gd name="T10" fmla="*/ 13 w 101"/>
                <a:gd name="T11" fmla="*/ 12 h 37"/>
                <a:gd name="T12" fmla="*/ 18 w 101"/>
                <a:gd name="T13" fmla="*/ 9 h 37"/>
                <a:gd name="T14" fmla="*/ 21 w 101"/>
                <a:gd name="T15" fmla="*/ 5 h 37"/>
                <a:gd name="T16" fmla="*/ 29 w 101"/>
                <a:gd name="T17" fmla="*/ 5 h 37"/>
                <a:gd name="T18" fmla="*/ 31 w 101"/>
                <a:gd name="T19" fmla="*/ 8 h 37"/>
                <a:gd name="T20" fmla="*/ 29 w 101"/>
                <a:gd name="T21" fmla="*/ 10 h 37"/>
                <a:gd name="T22" fmla="*/ 34 w 101"/>
                <a:gd name="T23" fmla="*/ 12 h 37"/>
                <a:gd name="T24" fmla="*/ 36 w 101"/>
                <a:gd name="T25" fmla="*/ 12 h 37"/>
                <a:gd name="T26" fmla="*/ 42 w 101"/>
                <a:gd name="T27" fmla="*/ 13 h 37"/>
                <a:gd name="T28" fmla="*/ 43 w 101"/>
                <a:gd name="T29" fmla="*/ 13 h 37"/>
                <a:gd name="T30" fmla="*/ 54 w 101"/>
                <a:gd name="T31" fmla="*/ 17 h 37"/>
                <a:gd name="T32" fmla="*/ 59 w 101"/>
                <a:gd name="T33" fmla="*/ 19 h 37"/>
                <a:gd name="T34" fmla="*/ 61 w 101"/>
                <a:gd name="T35" fmla="*/ 24 h 37"/>
                <a:gd name="T36" fmla="*/ 67 w 101"/>
                <a:gd name="T37" fmla="*/ 28 h 37"/>
                <a:gd name="T38" fmla="*/ 72 w 101"/>
                <a:gd name="T39" fmla="*/ 30 h 37"/>
                <a:gd name="T40" fmla="*/ 66 w 101"/>
                <a:gd name="T41" fmla="*/ 35 h 37"/>
                <a:gd name="T42" fmla="*/ 69 w 101"/>
                <a:gd name="T43" fmla="*/ 36 h 37"/>
                <a:gd name="T44" fmla="*/ 71 w 101"/>
                <a:gd name="T45" fmla="*/ 36 h 37"/>
                <a:gd name="T46" fmla="*/ 80 w 101"/>
                <a:gd name="T47" fmla="*/ 36 h 37"/>
                <a:gd name="T48" fmla="*/ 88 w 101"/>
                <a:gd name="T49" fmla="*/ 37 h 37"/>
                <a:gd name="T50" fmla="*/ 92 w 101"/>
                <a:gd name="T51" fmla="*/ 36 h 37"/>
                <a:gd name="T52" fmla="*/ 99 w 101"/>
                <a:gd name="T53" fmla="*/ 34 h 37"/>
                <a:gd name="T54" fmla="*/ 100 w 101"/>
                <a:gd name="T55" fmla="*/ 32 h 37"/>
                <a:gd name="T56" fmla="*/ 96 w 101"/>
                <a:gd name="T57" fmla="*/ 30 h 37"/>
                <a:gd name="T58" fmla="*/ 88 w 101"/>
                <a:gd name="T59" fmla="*/ 28 h 37"/>
                <a:gd name="T60" fmla="*/ 86 w 101"/>
                <a:gd name="T61" fmla="*/ 23 h 37"/>
                <a:gd name="T62" fmla="*/ 82 w 101"/>
                <a:gd name="T63" fmla="*/ 22 h 37"/>
                <a:gd name="T64" fmla="*/ 76 w 101"/>
                <a:gd name="T65" fmla="*/ 21 h 37"/>
                <a:gd name="T66" fmla="*/ 71 w 101"/>
                <a:gd name="T67" fmla="*/ 15 h 37"/>
                <a:gd name="T68" fmla="*/ 69 w 101"/>
                <a:gd name="T69" fmla="*/ 12 h 37"/>
                <a:gd name="T70" fmla="*/ 60 w 101"/>
                <a:gd name="T71" fmla="*/ 7 h 37"/>
                <a:gd name="T72" fmla="*/ 65 w 101"/>
                <a:gd name="T73" fmla="*/ 10 h 37"/>
                <a:gd name="T74" fmla="*/ 67 w 101"/>
                <a:gd name="T75" fmla="*/ 12 h 37"/>
                <a:gd name="T76" fmla="*/ 68 w 101"/>
                <a:gd name="T77" fmla="*/ 14 h 37"/>
                <a:gd name="T78" fmla="*/ 72 w 101"/>
                <a:gd name="T79" fmla="*/ 16 h 37"/>
                <a:gd name="T80" fmla="*/ 73 w 101"/>
                <a:gd name="T81" fmla="*/ 19 h 37"/>
                <a:gd name="T82" fmla="*/ 69 w 101"/>
                <a:gd name="T83" fmla="*/ 15 h 37"/>
                <a:gd name="T84" fmla="*/ 64 w 101"/>
                <a:gd name="T85" fmla="*/ 11 h 37"/>
                <a:gd name="T86" fmla="*/ 59 w 101"/>
                <a:gd name="T87" fmla="*/ 9 h 37"/>
                <a:gd name="T88" fmla="*/ 55 w 101"/>
                <a:gd name="T89" fmla="*/ 8 h 37"/>
                <a:gd name="T90" fmla="*/ 52 w 101"/>
                <a:gd name="T91" fmla="*/ 5 h 37"/>
                <a:gd name="T92" fmla="*/ 51 w 101"/>
                <a:gd name="T93" fmla="*/ 4 h 37"/>
                <a:gd name="T94" fmla="*/ 48 w 101"/>
                <a:gd name="T95" fmla="*/ 3 h 37"/>
                <a:gd name="T96" fmla="*/ 44 w 101"/>
                <a:gd name="T97" fmla="*/ 2 h 37"/>
                <a:gd name="T98" fmla="*/ 40 w 101"/>
                <a:gd name="T99" fmla="*/ 1 h 37"/>
                <a:gd name="T100" fmla="*/ 36 w 101"/>
                <a:gd name="T101" fmla="*/ 2 h 37"/>
                <a:gd name="T102" fmla="*/ 31 w 101"/>
                <a:gd name="T103" fmla="*/ 1 h 37"/>
                <a:gd name="T104" fmla="*/ 25 w 101"/>
                <a:gd name="T105" fmla="*/ 1 h 37"/>
                <a:gd name="T106" fmla="*/ 19 w 101"/>
                <a:gd name="T107" fmla="*/ 2 h 37"/>
                <a:gd name="T108" fmla="*/ 9 w 101"/>
                <a:gd name="T109" fmla="*/ 6 h 37"/>
                <a:gd name="T110" fmla="*/ 4 w 101"/>
                <a:gd name="T111" fmla="*/ 10 h 37"/>
                <a:gd name="T112" fmla="*/ 6 w 101"/>
                <a:gd name="T113" fmla="*/ 1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1" h="37">
                  <a:moveTo>
                    <a:pt x="6" y="11"/>
                  </a:moveTo>
                  <a:cubicBezTo>
                    <a:pt x="6" y="12"/>
                    <a:pt x="6" y="13"/>
                    <a:pt x="5" y="13"/>
                  </a:cubicBezTo>
                  <a:cubicBezTo>
                    <a:pt x="4" y="13"/>
                    <a:pt x="4" y="13"/>
                    <a:pt x="3" y="13"/>
                  </a:cubicBezTo>
                  <a:cubicBezTo>
                    <a:pt x="2" y="13"/>
                    <a:pt x="2" y="13"/>
                    <a:pt x="1" y="13"/>
                  </a:cubicBezTo>
                  <a:cubicBezTo>
                    <a:pt x="1" y="14"/>
                    <a:pt x="0" y="14"/>
                    <a:pt x="0" y="14"/>
                  </a:cubicBezTo>
                  <a:cubicBezTo>
                    <a:pt x="0" y="14"/>
                    <a:pt x="0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2" y="14"/>
                    <a:pt x="2" y="14"/>
                    <a:pt x="3" y="14"/>
                  </a:cubicBezTo>
                  <a:cubicBezTo>
                    <a:pt x="3" y="14"/>
                    <a:pt x="3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4"/>
                    <a:pt x="7" y="14"/>
                    <a:pt x="8" y="14"/>
                  </a:cubicBezTo>
                  <a:cubicBezTo>
                    <a:pt x="8" y="14"/>
                    <a:pt x="8" y="13"/>
                    <a:pt x="8" y="13"/>
                  </a:cubicBezTo>
                  <a:cubicBezTo>
                    <a:pt x="8" y="13"/>
                    <a:pt x="8" y="13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9" y="11"/>
                    <a:pt x="9" y="11"/>
                    <a:pt x="10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2" y="11"/>
                    <a:pt x="12" y="11"/>
                    <a:pt x="12" y="10"/>
                  </a:cubicBezTo>
                  <a:cubicBezTo>
                    <a:pt x="13" y="10"/>
                    <a:pt x="12" y="10"/>
                    <a:pt x="13" y="11"/>
                  </a:cubicBezTo>
                  <a:cubicBezTo>
                    <a:pt x="13" y="11"/>
                    <a:pt x="13" y="11"/>
                    <a:pt x="13" y="12"/>
                  </a:cubicBezTo>
                  <a:cubicBezTo>
                    <a:pt x="14" y="12"/>
                    <a:pt x="14" y="11"/>
                    <a:pt x="15" y="11"/>
                  </a:cubicBezTo>
                  <a:cubicBezTo>
                    <a:pt x="15" y="11"/>
                    <a:pt x="16" y="10"/>
                    <a:pt x="16" y="10"/>
                  </a:cubicBezTo>
                  <a:cubicBezTo>
                    <a:pt x="17" y="10"/>
                    <a:pt x="17" y="10"/>
                    <a:pt x="17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8" y="8"/>
                    <a:pt x="18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7"/>
                    <a:pt x="20" y="7"/>
                    <a:pt x="20" y="6"/>
                  </a:cubicBezTo>
                  <a:cubicBezTo>
                    <a:pt x="20" y="6"/>
                    <a:pt x="21" y="6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2" y="4"/>
                    <a:pt x="22" y="5"/>
                    <a:pt x="23" y="5"/>
                  </a:cubicBezTo>
                  <a:cubicBezTo>
                    <a:pt x="24" y="5"/>
                    <a:pt x="25" y="5"/>
                    <a:pt x="26" y="5"/>
                  </a:cubicBezTo>
                  <a:cubicBezTo>
                    <a:pt x="27" y="5"/>
                    <a:pt x="28" y="5"/>
                    <a:pt x="29" y="5"/>
                  </a:cubicBezTo>
                  <a:cubicBezTo>
                    <a:pt x="29" y="5"/>
                    <a:pt x="29" y="5"/>
                    <a:pt x="30" y="5"/>
                  </a:cubicBezTo>
                  <a:cubicBezTo>
                    <a:pt x="30" y="5"/>
                    <a:pt x="30" y="5"/>
                    <a:pt x="31" y="5"/>
                  </a:cubicBezTo>
                  <a:cubicBezTo>
                    <a:pt x="31" y="6"/>
                    <a:pt x="31" y="6"/>
                    <a:pt x="32" y="6"/>
                  </a:cubicBezTo>
                  <a:cubicBezTo>
                    <a:pt x="32" y="7"/>
                    <a:pt x="31" y="8"/>
                    <a:pt x="31" y="8"/>
                  </a:cubicBezTo>
                  <a:cubicBezTo>
                    <a:pt x="30" y="8"/>
                    <a:pt x="29" y="8"/>
                    <a:pt x="29" y="8"/>
                  </a:cubicBezTo>
                  <a:cubicBezTo>
                    <a:pt x="28" y="8"/>
                    <a:pt x="27" y="8"/>
                    <a:pt x="27" y="8"/>
                  </a:cubicBezTo>
                  <a:cubicBezTo>
                    <a:pt x="26" y="9"/>
                    <a:pt x="26" y="9"/>
                    <a:pt x="27" y="9"/>
                  </a:cubicBezTo>
                  <a:cubicBezTo>
                    <a:pt x="28" y="10"/>
                    <a:pt x="28" y="9"/>
                    <a:pt x="29" y="10"/>
                  </a:cubicBezTo>
                  <a:cubicBezTo>
                    <a:pt x="30" y="10"/>
                    <a:pt x="30" y="10"/>
                    <a:pt x="30" y="11"/>
                  </a:cubicBezTo>
                  <a:cubicBezTo>
                    <a:pt x="31" y="11"/>
                    <a:pt x="32" y="11"/>
                    <a:pt x="32" y="11"/>
                  </a:cubicBezTo>
                  <a:cubicBezTo>
                    <a:pt x="32" y="11"/>
                    <a:pt x="33" y="11"/>
                    <a:pt x="33" y="11"/>
                  </a:cubicBezTo>
                  <a:cubicBezTo>
                    <a:pt x="34" y="11"/>
                    <a:pt x="34" y="11"/>
                    <a:pt x="34" y="12"/>
                  </a:cubicBezTo>
                  <a:cubicBezTo>
                    <a:pt x="34" y="12"/>
                    <a:pt x="34" y="12"/>
                    <a:pt x="35" y="12"/>
                  </a:cubicBezTo>
                  <a:cubicBezTo>
                    <a:pt x="35" y="12"/>
                    <a:pt x="35" y="12"/>
                    <a:pt x="35" y="11"/>
                  </a:cubicBezTo>
                  <a:cubicBezTo>
                    <a:pt x="35" y="11"/>
                    <a:pt x="36" y="10"/>
                    <a:pt x="36" y="10"/>
                  </a:cubicBezTo>
                  <a:cubicBezTo>
                    <a:pt x="36" y="11"/>
                    <a:pt x="36" y="11"/>
                    <a:pt x="36" y="12"/>
                  </a:cubicBezTo>
                  <a:cubicBezTo>
                    <a:pt x="36" y="12"/>
                    <a:pt x="37" y="12"/>
                    <a:pt x="38" y="12"/>
                  </a:cubicBezTo>
                  <a:cubicBezTo>
                    <a:pt x="38" y="13"/>
                    <a:pt x="39" y="12"/>
                    <a:pt x="40" y="12"/>
                  </a:cubicBezTo>
                  <a:cubicBezTo>
                    <a:pt x="40" y="12"/>
                    <a:pt x="40" y="12"/>
                    <a:pt x="41" y="13"/>
                  </a:cubicBezTo>
                  <a:cubicBezTo>
                    <a:pt x="41" y="13"/>
                    <a:pt x="41" y="13"/>
                    <a:pt x="42" y="13"/>
                  </a:cubicBezTo>
                  <a:cubicBezTo>
                    <a:pt x="42" y="13"/>
                    <a:pt x="42" y="12"/>
                    <a:pt x="42" y="12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42" y="12"/>
                    <a:pt x="43" y="12"/>
                    <a:pt x="43" y="12"/>
                  </a:cubicBezTo>
                  <a:cubicBezTo>
                    <a:pt x="43" y="12"/>
                    <a:pt x="43" y="13"/>
                    <a:pt x="43" y="13"/>
                  </a:cubicBezTo>
                  <a:cubicBezTo>
                    <a:pt x="43" y="14"/>
                    <a:pt x="44" y="14"/>
                    <a:pt x="44" y="14"/>
                  </a:cubicBezTo>
                  <a:cubicBezTo>
                    <a:pt x="45" y="15"/>
                    <a:pt x="46" y="15"/>
                    <a:pt x="47" y="15"/>
                  </a:cubicBezTo>
                  <a:cubicBezTo>
                    <a:pt x="48" y="16"/>
                    <a:pt x="49" y="16"/>
                    <a:pt x="51" y="16"/>
                  </a:cubicBezTo>
                  <a:cubicBezTo>
                    <a:pt x="52" y="17"/>
                    <a:pt x="53" y="18"/>
                    <a:pt x="54" y="17"/>
                  </a:cubicBezTo>
                  <a:cubicBezTo>
                    <a:pt x="55" y="17"/>
                    <a:pt x="55" y="17"/>
                    <a:pt x="56" y="17"/>
                  </a:cubicBezTo>
                  <a:cubicBezTo>
                    <a:pt x="56" y="17"/>
                    <a:pt x="56" y="17"/>
                    <a:pt x="57" y="17"/>
                  </a:cubicBezTo>
                  <a:cubicBezTo>
                    <a:pt x="57" y="17"/>
                    <a:pt x="57" y="17"/>
                    <a:pt x="58" y="17"/>
                  </a:cubicBezTo>
                  <a:cubicBezTo>
                    <a:pt x="59" y="17"/>
                    <a:pt x="59" y="18"/>
                    <a:pt x="59" y="19"/>
                  </a:cubicBezTo>
                  <a:cubicBezTo>
                    <a:pt x="60" y="19"/>
                    <a:pt x="60" y="19"/>
                    <a:pt x="60" y="20"/>
                  </a:cubicBezTo>
                  <a:cubicBezTo>
                    <a:pt x="61" y="20"/>
                    <a:pt x="61" y="21"/>
                    <a:pt x="61" y="22"/>
                  </a:cubicBezTo>
                  <a:cubicBezTo>
                    <a:pt x="61" y="22"/>
                    <a:pt x="61" y="22"/>
                    <a:pt x="61" y="23"/>
                  </a:cubicBezTo>
                  <a:cubicBezTo>
                    <a:pt x="61" y="23"/>
                    <a:pt x="61" y="23"/>
                    <a:pt x="61" y="24"/>
                  </a:cubicBezTo>
                  <a:cubicBezTo>
                    <a:pt x="61" y="24"/>
                    <a:pt x="62" y="24"/>
                    <a:pt x="62" y="25"/>
                  </a:cubicBezTo>
                  <a:cubicBezTo>
                    <a:pt x="63" y="25"/>
                    <a:pt x="63" y="27"/>
                    <a:pt x="64" y="27"/>
                  </a:cubicBezTo>
                  <a:cubicBezTo>
                    <a:pt x="65" y="27"/>
                    <a:pt x="65" y="27"/>
                    <a:pt x="66" y="27"/>
                  </a:cubicBezTo>
                  <a:cubicBezTo>
                    <a:pt x="66" y="27"/>
                    <a:pt x="67" y="28"/>
                    <a:pt x="67" y="28"/>
                  </a:cubicBezTo>
                  <a:cubicBezTo>
                    <a:pt x="68" y="28"/>
                    <a:pt x="69" y="28"/>
                    <a:pt x="69" y="28"/>
                  </a:cubicBezTo>
                  <a:cubicBezTo>
                    <a:pt x="70" y="28"/>
                    <a:pt x="70" y="28"/>
                    <a:pt x="71" y="28"/>
                  </a:cubicBezTo>
                  <a:cubicBezTo>
                    <a:pt x="71" y="29"/>
                    <a:pt x="71" y="29"/>
                    <a:pt x="71" y="29"/>
                  </a:cubicBezTo>
                  <a:cubicBezTo>
                    <a:pt x="72" y="30"/>
                    <a:pt x="72" y="30"/>
                    <a:pt x="72" y="30"/>
                  </a:cubicBezTo>
                  <a:cubicBezTo>
                    <a:pt x="72" y="31"/>
                    <a:pt x="71" y="31"/>
                    <a:pt x="71" y="31"/>
                  </a:cubicBezTo>
                  <a:cubicBezTo>
                    <a:pt x="70" y="32"/>
                    <a:pt x="70" y="32"/>
                    <a:pt x="69" y="32"/>
                  </a:cubicBezTo>
                  <a:cubicBezTo>
                    <a:pt x="69" y="33"/>
                    <a:pt x="68" y="33"/>
                    <a:pt x="68" y="34"/>
                  </a:cubicBezTo>
                  <a:cubicBezTo>
                    <a:pt x="67" y="34"/>
                    <a:pt x="67" y="35"/>
                    <a:pt x="66" y="35"/>
                  </a:cubicBezTo>
                  <a:cubicBezTo>
                    <a:pt x="66" y="35"/>
                    <a:pt x="65" y="36"/>
                    <a:pt x="65" y="37"/>
                  </a:cubicBezTo>
                  <a:cubicBezTo>
                    <a:pt x="65" y="37"/>
                    <a:pt x="67" y="37"/>
                    <a:pt x="67" y="37"/>
                  </a:cubicBezTo>
                  <a:cubicBezTo>
                    <a:pt x="67" y="37"/>
                    <a:pt x="68" y="37"/>
                    <a:pt x="68" y="37"/>
                  </a:cubicBezTo>
                  <a:cubicBezTo>
                    <a:pt x="68" y="37"/>
                    <a:pt x="69" y="36"/>
                    <a:pt x="69" y="36"/>
                  </a:cubicBezTo>
                  <a:cubicBezTo>
                    <a:pt x="69" y="36"/>
                    <a:pt x="69" y="36"/>
                    <a:pt x="69" y="36"/>
                  </a:cubicBezTo>
                  <a:cubicBezTo>
                    <a:pt x="70" y="36"/>
                    <a:pt x="70" y="36"/>
                    <a:pt x="70" y="36"/>
                  </a:cubicBezTo>
                  <a:cubicBezTo>
                    <a:pt x="70" y="36"/>
                    <a:pt x="70" y="36"/>
                    <a:pt x="71" y="36"/>
                  </a:cubicBezTo>
                  <a:cubicBezTo>
                    <a:pt x="71" y="36"/>
                    <a:pt x="71" y="36"/>
                    <a:pt x="71" y="36"/>
                  </a:cubicBezTo>
                  <a:cubicBezTo>
                    <a:pt x="72" y="36"/>
                    <a:pt x="72" y="36"/>
                    <a:pt x="73" y="36"/>
                  </a:cubicBezTo>
                  <a:cubicBezTo>
                    <a:pt x="74" y="36"/>
                    <a:pt x="75" y="36"/>
                    <a:pt x="76" y="36"/>
                  </a:cubicBezTo>
                  <a:cubicBezTo>
                    <a:pt x="76" y="36"/>
                    <a:pt x="77" y="36"/>
                    <a:pt x="78" y="36"/>
                  </a:cubicBezTo>
                  <a:cubicBezTo>
                    <a:pt x="79" y="36"/>
                    <a:pt x="80" y="36"/>
                    <a:pt x="80" y="36"/>
                  </a:cubicBezTo>
                  <a:cubicBezTo>
                    <a:pt x="81" y="36"/>
                    <a:pt x="82" y="37"/>
                    <a:pt x="82" y="36"/>
                  </a:cubicBezTo>
                  <a:cubicBezTo>
                    <a:pt x="83" y="36"/>
                    <a:pt x="83" y="36"/>
                    <a:pt x="84" y="36"/>
                  </a:cubicBezTo>
                  <a:cubicBezTo>
                    <a:pt x="85" y="36"/>
                    <a:pt x="85" y="36"/>
                    <a:pt x="86" y="36"/>
                  </a:cubicBezTo>
                  <a:cubicBezTo>
                    <a:pt x="86" y="37"/>
                    <a:pt x="87" y="37"/>
                    <a:pt x="88" y="37"/>
                  </a:cubicBezTo>
                  <a:cubicBezTo>
                    <a:pt x="88" y="37"/>
                    <a:pt x="89" y="37"/>
                    <a:pt x="89" y="37"/>
                  </a:cubicBezTo>
                  <a:cubicBezTo>
                    <a:pt x="90" y="37"/>
                    <a:pt x="91" y="36"/>
                    <a:pt x="91" y="36"/>
                  </a:cubicBezTo>
                  <a:cubicBezTo>
                    <a:pt x="91" y="36"/>
                    <a:pt x="91" y="35"/>
                    <a:pt x="92" y="35"/>
                  </a:cubicBezTo>
                  <a:cubicBezTo>
                    <a:pt x="92" y="35"/>
                    <a:pt x="92" y="35"/>
                    <a:pt x="92" y="36"/>
                  </a:cubicBezTo>
                  <a:cubicBezTo>
                    <a:pt x="93" y="36"/>
                    <a:pt x="93" y="35"/>
                    <a:pt x="94" y="35"/>
                  </a:cubicBezTo>
                  <a:cubicBezTo>
                    <a:pt x="94" y="35"/>
                    <a:pt x="95" y="34"/>
                    <a:pt x="96" y="34"/>
                  </a:cubicBezTo>
                  <a:cubicBezTo>
                    <a:pt x="96" y="34"/>
                    <a:pt x="97" y="34"/>
                    <a:pt x="98" y="34"/>
                  </a:cubicBezTo>
                  <a:cubicBezTo>
                    <a:pt x="98" y="34"/>
                    <a:pt x="99" y="34"/>
                    <a:pt x="99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3"/>
                    <a:pt x="100" y="33"/>
                  </a:cubicBezTo>
                  <a:cubicBezTo>
                    <a:pt x="100" y="33"/>
                    <a:pt x="101" y="33"/>
                    <a:pt x="101" y="33"/>
                  </a:cubicBezTo>
                  <a:cubicBezTo>
                    <a:pt x="101" y="32"/>
                    <a:pt x="100" y="33"/>
                    <a:pt x="100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99" y="32"/>
                    <a:pt x="99" y="31"/>
                    <a:pt x="98" y="32"/>
                  </a:cubicBezTo>
                  <a:cubicBezTo>
                    <a:pt x="97" y="32"/>
                    <a:pt x="97" y="32"/>
                    <a:pt x="97" y="31"/>
                  </a:cubicBezTo>
                  <a:cubicBezTo>
                    <a:pt x="96" y="31"/>
                    <a:pt x="96" y="30"/>
                    <a:pt x="96" y="30"/>
                  </a:cubicBezTo>
                  <a:cubicBezTo>
                    <a:pt x="96" y="30"/>
                    <a:pt x="96" y="30"/>
                    <a:pt x="95" y="29"/>
                  </a:cubicBezTo>
                  <a:cubicBezTo>
                    <a:pt x="95" y="29"/>
                    <a:pt x="94" y="28"/>
                    <a:pt x="94" y="28"/>
                  </a:cubicBezTo>
                  <a:cubicBezTo>
                    <a:pt x="93" y="28"/>
                    <a:pt x="93" y="27"/>
                    <a:pt x="92" y="27"/>
                  </a:cubicBezTo>
                  <a:cubicBezTo>
                    <a:pt x="91" y="27"/>
                    <a:pt x="89" y="27"/>
                    <a:pt x="88" y="28"/>
                  </a:cubicBezTo>
                  <a:cubicBezTo>
                    <a:pt x="87" y="28"/>
                    <a:pt x="84" y="28"/>
                    <a:pt x="85" y="27"/>
                  </a:cubicBezTo>
                  <a:cubicBezTo>
                    <a:pt x="86" y="26"/>
                    <a:pt x="86" y="26"/>
                    <a:pt x="87" y="25"/>
                  </a:cubicBezTo>
                  <a:cubicBezTo>
                    <a:pt x="87" y="25"/>
                    <a:pt x="88" y="24"/>
                    <a:pt x="88" y="24"/>
                  </a:cubicBezTo>
                  <a:cubicBezTo>
                    <a:pt x="88" y="23"/>
                    <a:pt x="87" y="23"/>
                    <a:pt x="86" y="23"/>
                  </a:cubicBezTo>
                  <a:cubicBezTo>
                    <a:pt x="86" y="22"/>
                    <a:pt x="86" y="23"/>
                    <a:pt x="85" y="22"/>
                  </a:cubicBezTo>
                  <a:cubicBezTo>
                    <a:pt x="85" y="22"/>
                    <a:pt x="85" y="22"/>
                    <a:pt x="85" y="22"/>
                  </a:cubicBezTo>
                  <a:cubicBezTo>
                    <a:pt x="84" y="22"/>
                    <a:pt x="84" y="23"/>
                    <a:pt x="83" y="23"/>
                  </a:cubicBezTo>
                  <a:cubicBezTo>
                    <a:pt x="83" y="22"/>
                    <a:pt x="83" y="22"/>
                    <a:pt x="82" y="22"/>
                  </a:cubicBezTo>
                  <a:cubicBezTo>
                    <a:pt x="82" y="22"/>
                    <a:pt x="82" y="21"/>
                    <a:pt x="81" y="21"/>
                  </a:cubicBezTo>
                  <a:cubicBezTo>
                    <a:pt x="81" y="21"/>
                    <a:pt x="80" y="21"/>
                    <a:pt x="80" y="21"/>
                  </a:cubicBezTo>
                  <a:cubicBezTo>
                    <a:pt x="79" y="21"/>
                    <a:pt x="78" y="21"/>
                    <a:pt x="78" y="21"/>
                  </a:cubicBezTo>
                  <a:cubicBezTo>
                    <a:pt x="77" y="21"/>
                    <a:pt x="77" y="21"/>
                    <a:pt x="76" y="21"/>
                  </a:cubicBezTo>
                  <a:cubicBezTo>
                    <a:pt x="76" y="20"/>
                    <a:pt x="77" y="20"/>
                    <a:pt x="77" y="20"/>
                  </a:cubicBezTo>
                  <a:cubicBezTo>
                    <a:pt x="76" y="20"/>
                    <a:pt x="76" y="19"/>
                    <a:pt x="76" y="19"/>
                  </a:cubicBezTo>
                  <a:cubicBezTo>
                    <a:pt x="75" y="18"/>
                    <a:pt x="74" y="17"/>
                    <a:pt x="73" y="16"/>
                  </a:cubicBezTo>
                  <a:cubicBezTo>
                    <a:pt x="72" y="16"/>
                    <a:pt x="72" y="15"/>
                    <a:pt x="71" y="15"/>
                  </a:cubicBezTo>
                  <a:cubicBezTo>
                    <a:pt x="71" y="15"/>
                    <a:pt x="71" y="14"/>
                    <a:pt x="71" y="14"/>
                  </a:cubicBezTo>
                  <a:cubicBezTo>
                    <a:pt x="71" y="14"/>
                    <a:pt x="70" y="14"/>
                    <a:pt x="70" y="14"/>
                  </a:cubicBezTo>
                  <a:cubicBezTo>
                    <a:pt x="70" y="13"/>
                    <a:pt x="69" y="13"/>
                    <a:pt x="69" y="13"/>
                  </a:cubicBezTo>
                  <a:cubicBezTo>
                    <a:pt x="69" y="13"/>
                    <a:pt x="69" y="13"/>
                    <a:pt x="69" y="12"/>
                  </a:cubicBezTo>
                  <a:cubicBezTo>
                    <a:pt x="69" y="12"/>
                    <a:pt x="68" y="11"/>
                    <a:pt x="67" y="11"/>
                  </a:cubicBezTo>
                  <a:cubicBezTo>
                    <a:pt x="66" y="10"/>
                    <a:pt x="66" y="9"/>
                    <a:pt x="65" y="8"/>
                  </a:cubicBezTo>
                  <a:cubicBezTo>
                    <a:pt x="64" y="8"/>
                    <a:pt x="63" y="7"/>
                    <a:pt x="63" y="7"/>
                  </a:cubicBezTo>
                  <a:cubicBezTo>
                    <a:pt x="62" y="7"/>
                    <a:pt x="61" y="7"/>
                    <a:pt x="60" y="7"/>
                  </a:cubicBezTo>
                  <a:cubicBezTo>
                    <a:pt x="61" y="7"/>
                    <a:pt x="61" y="7"/>
                    <a:pt x="62" y="7"/>
                  </a:cubicBezTo>
                  <a:cubicBezTo>
                    <a:pt x="62" y="7"/>
                    <a:pt x="62" y="7"/>
                    <a:pt x="63" y="7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4" y="9"/>
                    <a:pt x="64" y="9"/>
                    <a:pt x="65" y="10"/>
                  </a:cubicBezTo>
                  <a:cubicBezTo>
                    <a:pt x="65" y="10"/>
                    <a:pt x="64" y="10"/>
                    <a:pt x="65" y="11"/>
                  </a:cubicBezTo>
                  <a:cubicBezTo>
                    <a:pt x="65" y="11"/>
                    <a:pt x="66" y="11"/>
                    <a:pt x="66" y="11"/>
                  </a:cubicBezTo>
                  <a:cubicBezTo>
                    <a:pt x="67" y="11"/>
                    <a:pt x="67" y="11"/>
                    <a:pt x="67" y="11"/>
                  </a:cubicBezTo>
                  <a:cubicBezTo>
                    <a:pt x="67" y="11"/>
                    <a:pt x="67" y="11"/>
                    <a:pt x="67" y="12"/>
                  </a:cubicBezTo>
                  <a:cubicBezTo>
                    <a:pt x="68" y="12"/>
                    <a:pt x="68" y="12"/>
                    <a:pt x="68" y="13"/>
                  </a:cubicBezTo>
                  <a:cubicBezTo>
                    <a:pt x="68" y="13"/>
                    <a:pt x="68" y="13"/>
                    <a:pt x="68" y="13"/>
                  </a:cubicBezTo>
                  <a:cubicBezTo>
                    <a:pt x="68" y="13"/>
                    <a:pt x="68" y="13"/>
                    <a:pt x="68" y="14"/>
                  </a:cubicBezTo>
                  <a:cubicBezTo>
                    <a:pt x="68" y="14"/>
                    <a:pt x="68" y="14"/>
                    <a:pt x="68" y="14"/>
                  </a:cubicBezTo>
                  <a:cubicBezTo>
                    <a:pt x="69" y="14"/>
                    <a:pt x="69" y="14"/>
                    <a:pt x="69" y="14"/>
                  </a:cubicBezTo>
                  <a:cubicBezTo>
                    <a:pt x="69" y="14"/>
                    <a:pt x="70" y="14"/>
                    <a:pt x="70" y="15"/>
                  </a:cubicBezTo>
                  <a:cubicBezTo>
                    <a:pt x="70" y="15"/>
                    <a:pt x="70" y="15"/>
                    <a:pt x="70" y="15"/>
                  </a:cubicBezTo>
                  <a:cubicBezTo>
                    <a:pt x="71" y="16"/>
                    <a:pt x="71" y="16"/>
                    <a:pt x="72" y="16"/>
                  </a:cubicBezTo>
                  <a:cubicBezTo>
                    <a:pt x="72" y="16"/>
                    <a:pt x="72" y="16"/>
                    <a:pt x="72" y="17"/>
                  </a:cubicBezTo>
                  <a:cubicBezTo>
                    <a:pt x="72" y="17"/>
                    <a:pt x="72" y="17"/>
                    <a:pt x="73" y="17"/>
                  </a:cubicBezTo>
                  <a:cubicBezTo>
                    <a:pt x="73" y="18"/>
                    <a:pt x="73" y="18"/>
                    <a:pt x="73" y="18"/>
                  </a:cubicBezTo>
                  <a:cubicBezTo>
                    <a:pt x="73" y="19"/>
                    <a:pt x="73" y="19"/>
                    <a:pt x="73" y="19"/>
                  </a:cubicBezTo>
                  <a:cubicBezTo>
                    <a:pt x="72" y="19"/>
                    <a:pt x="71" y="18"/>
                    <a:pt x="71" y="18"/>
                  </a:cubicBezTo>
                  <a:cubicBezTo>
                    <a:pt x="70" y="17"/>
                    <a:pt x="70" y="17"/>
                    <a:pt x="69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6"/>
                    <a:pt x="69" y="16"/>
                    <a:pt x="69" y="15"/>
                  </a:cubicBezTo>
                  <a:cubicBezTo>
                    <a:pt x="68" y="15"/>
                    <a:pt x="67" y="15"/>
                    <a:pt x="67" y="14"/>
                  </a:cubicBezTo>
                  <a:cubicBezTo>
                    <a:pt x="66" y="14"/>
                    <a:pt x="66" y="13"/>
                    <a:pt x="66" y="13"/>
                  </a:cubicBezTo>
                  <a:cubicBezTo>
                    <a:pt x="65" y="12"/>
                    <a:pt x="65" y="12"/>
                    <a:pt x="65" y="12"/>
                  </a:cubicBezTo>
                  <a:cubicBezTo>
                    <a:pt x="65" y="11"/>
                    <a:pt x="64" y="11"/>
                    <a:pt x="64" y="11"/>
                  </a:cubicBezTo>
                  <a:cubicBezTo>
                    <a:pt x="64" y="11"/>
                    <a:pt x="63" y="10"/>
                    <a:pt x="62" y="10"/>
                  </a:cubicBezTo>
                  <a:cubicBezTo>
                    <a:pt x="62" y="9"/>
                    <a:pt x="61" y="9"/>
                    <a:pt x="60" y="9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59" y="9"/>
                    <a:pt x="59" y="9"/>
                    <a:pt x="59" y="9"/>
                  </a:cubicBezTo>
                  <a:cubicBezTo>
                    <a:pt x="59" y="9"/>
                    <a:pt x="59" y="9"/>
                    <a:pt x="59" y="9"/>
                  </a:cubicBezTo>
                  <a:cubicBezTo>
                    <a:pt x="58" y="9"/>
                    <a:pt x="58" y="8"/>
                    <a:pt x="58" y="8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56" y="8"/>
                    <a:pt x="55" y="8"/>
                    <a:pt x="55" y="8"/>
                  </a:cubicBezTo>
                  <a:cubicBezTo>
                    <a:pt x="54" y="8"/>
                    <a:pt x="54" y="8"/>
                    <a:pt x="54" y="7"/>
                  </a:cubicBezTo>
                  <a:cubicBezTo>
                    <a:pt x="53" y="7"/>
                    <a:pt x="53" y="6"/>
                    <a:pt x="52" y="6"/>
                  </a:cubicBezTo>
                  <a:cubicBezTo>
                    <a:pt x="52" y="6"/>
                    <a:pt x="52" y="6"/>
                    <a:pt x="52" y="5"/>
                  </a:cubicBezTo>
                  <a:cubicBezTo>
                    <a:pt x="52" y="5"/>
                    <a:pt x="52" y="5"/>
                    <a:pt x="52" y="5"/>
                  </a:cubicBezTo>
                  <a:cubicBezTo>
                    <a:pt x="53" y="5"/>
                    <a:pt x="53" y="6"/>
                    <a:pt x="54" y="6"/>
                  </a:cubicBezTo>
                  <a:cubicBezTo>
                    <a:pt x="54" y="6"/>
                    <a:pt x="53" y="5"/>
                    <a:pt x="53" y="5"/>
                  </a:cubicBezTo>
                  <a:cubicBezTo>
                    <a:pt x="53" y="5"/>
                    <a:pt x="52" y="5"/>
                    <a:pt x="52" y="4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51" y="4"/>
                    <a:pt x="50" y="4"/>
                    <a:pt x="50" y="3"/>
                  </a:cubicBezTo>
                  <a:cubicBezTo>
                    <a:pt x="50" y="3"/>
                    <a:pt x="49" y="4"/>
                    <a:pt x="49" y="3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8" y="3"/>
                    <a:pt x="48" y="3"/>
                    <a:pt x="47" y="2"/>
                  </a:cubicBezTo>
                  <a:cubicBezTo>
                    <a:pt x="47" y="2"/>
                    <a:pt x="47" y="2"/>
                    <a:pt x="46" y="2"/>
                  </a:cubicBezTo>
                  <a:cubicBezTo>
                    <a:pt x="46" y="2"/>
                    <a:pt x="46" y="2"/>
                    <a:pt x="45" y="2"/>
                  </a:cubicBezTo>
                  <a:cubicBezTo>
                    <a:pt x="45" y="2"/>
                    <a:pt x="45" y="2"/>
                    <a:pt x="44" y="2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3" y="2"/>
                    <a:pt x="43" y="1"/>
                    <a:pt x="42" y="1"/>
                  </a:cubicBezTo>
                  <a:cubicBezTo>
                    <a:pt x="42" y="1"/>
                    <a:pt x="41" y="1"/>
                    <a:pt x="40" y="1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38" y="1"/>
                    <a:pt x="38" y="1"/>
                    <a:pt x="37" y="2"/>
                  </a:cubicBezTo>
                  <a:cubicBezTo>
                    <a:pt x="37" y="2"/>
                    <a:pt x="37" y="2"/>
                    <a:pt x="36" y="2"/>
                  </a:cubicBezTo>
                  <a:cubicBezTo>
                    <a:pt x="36" y="2"/>
                    <a:pt x="36" y="1"/>
                    <a:pt x="36" y="1"/>
                  </a:cubicBezTo>
                  <a:cubicBezTo>
                    <a:pt x="35" y="0"/>
                    <a:pt x="34" y="2"/>
                    <a:pt x="33" y="1"/>
                  </a:cubicBezTo>
                  <a:cubicBezTo>
                    <a:pt x="33" y="0"/>
                    <a:pt x="33" y="1"/>
                    <a:pt x="32" y="1"/>
                  </a:cubicBezTo>
                  <a:cubicBezTo>
                    <a:pt x="32" y="1"/>
                    <a:pt x="31" y="1"/>
                    <a:pt x="31" y="1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0" y="0"/>
                    <a:pt x="30" y="0"/>
                  </a:cubicBezTo>
                  <a:cubicBezTo>
                    <a:pt x="29" y="0"/>
                    <a:pt x="28" y="0"/>
                    <a:pt x="27" y="0"/>
                  </a:cubicBezTo>
                  <a:cubicBezTo>
                    <a:pt x="26" y="0"/>
                    <a:pt x="26" y="1"/>
                    <a:pt x="25" y="1"/>
                  </a:cubicBezTo>
                  <a:cubicBezTo>
                    <a:pt x="25" y="1"/>
                    <a:pt x="24" y="1"/>
                    <a:pt x="23" y="1"/>
                  </a:cubicBezTo>
                  <a:cubicBezTo>
                    <a:pt x="23" y="1"/>
                    <a:pt x="22" y="2"/>
                    <a:pt x="22" y="2"/>
                  </a:cubicBezTo>
                  <a:cubicBezTo>
                    <a:pt x="22" y="2"/>
                    <a:pt x="21" y="2"/>
                    <a:pt x="21" y="2"/>
                  </a:cubicBezTo>
                  <a:cubicBezTo>
                    <a:pt x="21" y="2"/>
                    <a:pt x="20" y="2"/>
                    <a:pt x="19" y="2"/>
                  </a:cubicBezTo>
                  <a:cubicBezTo>
                    <a:pt x="18" y="2"/>
                    <a:pt x="17" y="2"/>
                    <a:pt x="16" y="3"/>
                  </a:cubicBezTo>
                  <a:cubicBezTo>
                    <a:pt x="15" y="3"/>
                    <a:pt x="14" y="4"/>
                    <a:pt x="12" y="4"/>
                  </a:cubicBezTo>
                  <a:cubicBezTo>
                    <a:pt x="12" y="4"/>
                    <a:pt x="11" y="5"/>
                    <a:pt x="11" y="5"/>
                  </a:cubicBezTo>
                  <a:cubicBezTo>
                    <a:pt x="10" y="5"/>
                    <a:pt x="9" y="5"/>
                    <a:pt x="9" y="6"/>
                  </a:cubicBezTo>
                  <a:cubicBezTo>
                    <a:pt x="8" y="6"/>
                    <a:pt x="7" y="7"/>
                    <a:pt x="5" y="8"/>
                  </a:cubicBezTo>
                  <a:cubicBezTo>
                    <a:pt x="5" y="8"/>
                    <a:pt x="4" y="8"/>
                    <a:pt x="4" y="9"/>
                  </a:cubicBezTo>
                  <a:cubicBezTo>
                    <a:pt x="4" y="9"/>
                    <a:pt x="4" y="9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5" y="11"/>
                  </a:cubicBezTo>
                  <a:lnTo>
                    <a:pt x="6" y="1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614" name="Freeform 619"/>
            <p:cNvSpPr>
              <a:spLocks/>
            </p:cNvSpPr>
            <p:nvPr/>
          </p:nvSpPr>
          <p:spPr bwMode="auto">
            <a:xfrm>
              <a:off x="1914525" y="3660776"/>
              <a:ext cx="14288" cy="17463"/>
            </a:xfrm>
            <a:custGeom>
              <a:avLst/>
              <a:gdLst>
                <a:gd name="T0" fmla="*/ 3 w 5"/>
                <a:gd name="T1" fmla="*/ 0 h 6"/>
                <a:gd name="T2" fmla="*/ 2 w 5"/>
                <a:gd name="T3" fmla="*/ 1 h 6"/>
                <a:gd name="T4" fmla="*/ 1 w 5"/>
                <a:gd name="T5" fmla="*/ 2 h 6"/>
                <a:gd name="T6" fmla="*/ 1 w 5"/>
                <a:gd name="T7" fmla="*/ 4 h 6"/>
                <a:gd name="T8" fmla="*/ 1 w 5"/>
                <a:gd name="T9" fmla="*/ 5 h 6"/>
                <a:gd name="T10" fmla="*/ 3 w 5"/>
                <a:gd name="T11" fmla="*/ 6 h 6"/>
                <a:gd name="T12" fmla="*/ 4 w 5"/>
                <a:gd name="T13" fmla="*/ 5 h 6"/>
                <a:gd name="T14" fmla="*/ 5 w 5"/>
                <a:gd name="T15" fmla="*/ 3 h 6"/>
                <a:gd name="T16" fmla="*/ 5 w 5"/>
                <a:gd name="T17" fmla="*/ 2 h 6"/>
                <a:gd name="T18" fmla="*/ 3 w 5"/>
                <a:gd name="T1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6">
                  <a:moveTo>
                    <a:pt x="3" y="0"/>
                  </a:moveTo>
                  <a:cubicBezTo>
                    <a:pt x="3" y="0"/>
                    <a:pt x="2" y="1"/>
                    <a:pt x="2" y="1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0" y="3"/>
                    <a:pt x="0" y="3"/>
                    <a:pt x="1" y="4"/>
                  </a:cubicBezTo>
                  <a:cubicBezTo>
                    <a:pt x="1" y="4"/>
                    <a:pt x="1" y="5"/>
                    <a:pt x="1" y="5"/>
                  </a:cubicBezTo>
                  <a:cubicBezTo>
                    <a:pt x="2" y="6"/>
                    <a:pt x="2" y="6"/>
                    <a:pt x="3" y="6"/>
                  </a:cubicBezTo>
                  <a:cubicBezTo>
                    <a:pt x="3" y="6"/>
                    <a:pt x="4" y="5"/>
                    <a:pt x="4" y="5"/>
                  </a:cubicBezTo>
                  <a:cubicBezTo>
                    <a:pt x="5" y="5"/>
                    <a:pt x="5" y="4"/>
                    <a:pt x="5" y="3"/>
                  </a:cubicBezTo>
                  <a:cubicBezTo>
                    <a:pt x="5" y="3"/>
                    <a:pt x="5" y="2"/>
                    <a:pt x="5" y="2"/>
                  </a:cubicBezTo>
                  <a:cubicBezTo>
                    <a:pt x="5" y="2"/>
                    <a:pt x="4" y="1"/>
                    <a:pt x="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615" name="Freeform 620"/>
            <p:cNvSpPr>
              <a:spLocks/>
            </p:cNvSpPr>
            <p:nvPr/>
          </p:nvSpPr>
          <p:spPr bwMode="auto">
            <a:xfrm>
              <a:off x="1905000" y="3627438"/>
              <a:ext cx="20638" cy="30163"/>
            </a:xfrm>
            <a:custGeom>
              <a:avLst/>
              <a:gdLst>
                <a:gd name="T0" fmla="*/ 6 w 7"/>
                <a:gd name="T1" fmla="*/ 9 h 10"/>
                <a:gd name="T2" fmla="*/ 6 w 7"/>
                <a:gd name="T3" fmla="*/ 9 h 10"/>
                <a:gd name="T4" fmla="*/ 5 w 7"/>
                <a:gd name="T5" fmla="*/ 9 h 10"/>
                <a:gd name="T6" fmla="*/ 3 w 7"/>
                <a:gd name="T7" fmla="*/ 10 h 10"/>
                <a:gd name="T8" fmla="*/ 2 w 7"/>
                <a:gd name="T9" fmla="*/ 10 h 10"/>
                <a:gd name="T10" fmla="*/ 1 w 7"/>
                <a:gd name="T11" fmla="*/ 8 h 10"/>
                <a:gd name="T12" fmla="*/ 1 w 7"/>
                <a:gd name="T13" fmla="*/ 7 h 10"/>
                <a:gd name="T14" fmla="*/ 2 w 7"/>
                <a:gd name="T15" fmla="*/ 6 h 10"/>
                <a:gd name="T16" fmla="*/ 2 w 7"/>
                <a:gd name="T17" fmla="*/ 5 h 10"/>
                <a:gd name="T18" fmla="*/ 3 w 7"/>
                <a:gd name="T19" fmla="*/ 4 h 10"/>
                <a:gd name="T20" fmla="*/ 3 w 7"/>
                <a:gd name="T21" fmla="*/ 2 h 10"/>
                <a:gd name="T22" fmla="*/ 4 w 7"/>
                <a:gd name="T23" fmla="*/ 0 h 10"/>
                <a:gd name="T24" fmla="*/ 5 w 7"/>
                <a:gd name="T25" fmla="*/ 4 h 10"/>
                <a:gd name="T26" fmla="*/ 6 w 7"/>
                <a:gd name="T27" fmla="*/ 5 h 10"/>
                <a:gd name="T28" fmla="*/ 7 w 7"/>
                <a:gd name="T29" fmla="*/ 7 h 10"/>
                <a:gd name="T30" fmla="*/ 6 w 7"/>
                <a:gd name="T31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" h="10">
                  <a:moveTo>
                    <a:pt x="6" y="9"/>
                  </a:moveTo>
                  <a:cubicBezTo>
                    <a:pt x="6" y="9"/>
                    <a:pt x="6" y="9"/>
                    <a:pt x="6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4" y="9"/>
                    <a:pt x="4" y="9"/>
                    <a:pt x="3" y="10"/>
                  </a:cubicBezTo>
                  <a:cubicBezTo>
                    <a:pt x="3" y="10"/>
                    <a:pt x="2" y="10"/>
                    <a:pt x="2" y="10"/>
                  </a:cubicBezTo>
                  <a:cubicBezTo>
                    <a:pt x="1" y="9"/>
                    <a:pt x="1" y="8"/>
                    <a:pt x="1" y="8"/>
                  </a:cubicBezTo>
                  <a:cubicBezTo>
                    <a:pt x="0" y="7"/>
                    <a:pt x="0" y="7"/>
                    <a:pt x="1" y="7"/>
                  </a:cubicBezTo>
                  <a:cubicBezTo>
                    <a:pt x="1" y="7"/>
                    <a:pt x="1" y="7"/>
                    <a:pt x="2" y="6"/>
                  </a:cubicBezTo>
                  <a:cubicBezTo>
                    <a:pt x="2" y="6"/>
                    <a:pt x="2" y="6"/>
                    <a:pt x="2" y="5"/>
                  </a:cubicBezTo>
                  <a:cubicBezTo>
                    <a:pt x="3" y="5"/>
                    <a:pt x="3" y="5"/>
                    <a:pt x="3" y="4"/>
                  </a:cubicBezTo>
                  <a:cubicBezTo>
                    <a:pt x="3" y="3"/>
                    <a:pt x="3" y="3"/>
                    <a:pt x="3" y="2"/>
                  </a:cubicBezTo>
                  <a:cubicBezTo>
                    <a:pt x="3" y="2"/>
                    <a:pt x="3" y="0"/>
                    <a:pt x="4" y="0"/>
                  </a:cubicBezTo>
                  <a:cubicBezTo>
                    <a:pt x="5" y="1"/>
                    <a:pt x="5" y="3"/>
                    <a:pt x="5" y="4"/>
                  </a:cubicBezTo>
                  <a:cubicBezTo>
                    <a:pt x="5" y="4"/>
                    <a:pt x="6" y="5"/>
                    <a:pt x="6" y="5"/>
                  </a:cubicBezTo>
                  <a:cubicBezTo>
                    <a:pt x="6" y="6"/>
                    <a:pt x="7" y="6"/>
                    <a:pt x="7" y="7"/>
                  </a:cubicBezTo>
                  <a:cubicBezTo>
                    <a:pt x="7" y="7"/>
                    <a:pt x="7" y="9"/>
                    <a:pt x="6" y="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616" name="Freeform 621"/>
            <p:cNvSpPr>
              <a:spLocks/>
            </p:cNvSpPr>
            <p:nvPr/>
          </p:nvSpPr>
          <p:spPr bwMode="auto">
            <a:xfrm>
              <a:off x="2019300" y="3756026"/>
              <a:ext cx="23813" cy="12700"/>
            </a:xfrm>
            <a:custGeom>
              <a:avLst/>
              <a:gdLst>
                <a:gd name="T0" fmla="*/ 0 w 8"/>
                <a:gd name="T1" fmla="*/ 3 h 4"/>
                <a:gd name="T2" fmla="*/ 2 w 8"/>
                <a:gd name="T3" fmla="*/ 1 h 4"/>
                <a:gd name="T4" fmla="*/ 3 w 8"/>
                <a:gd name="T5" fmla="*/ 0 h 4"/>
                <a:gd name="T6" fmla="*/ 3 w 8"/>
                <a:gd name="T7" fmla="*/ 1 h 4"/>
                <a:gd name="T8" fmla="*/ 6 w 8"/>
                <a:gd name="T9" fmla="*/ 1 h 4"/>
                <a:gd name="T10" fmla="*/ 6 w 8"/>
                <a:gd name="T11" fmla="*/ 0 h 4"/>
                <a:gd name="T12" fmla="*/ 7 w 8"/>
                <a:gd name="T13" fmla="*/ 0 h 4"/>
                <a:gd name="T14" fmla="*/ 8 w 8"/>
                <a:gd name="T15" fmla="*/ 1 h 4"/>
                <a:gd name="T16" fmla="*/ 7 w 8"/>
                <a:gd name="T17" fmla="*/ 1 h 4"/>
                <a:gd name="T18" fmla="*/ 5 w 8"/>
                <a:gd name="T19" fmla="*/ 4 h 4"/>
                <a:gd name="T20" fmla="*/ 3 w 8"/>
                <a:gd name="T21" fmla="*/ 4 h 4"/>
                <a:gd name="T22" fmla="*/ 1 w 8"/>
                <a:gd name="T23" fmla="*/ 4 h 4"/>
                <a:gd name="T24" fmla="*/ 0 w 8"/>
                <a:gd name="T2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4">
                  <a:moveTo>
                    <a:pt x="0" y="3"/>
                  </a:moveTo>
                  <a:cubicBezTo>
                    <a:pt x="1" y="3"/>
                    <a:pt x="1" y="2"/>
                    <a:pt x="2" y="1"/>
                  </a:cubicBezTo>
                  <a:cubicBezTo>
                    <a:pt x="2" y="1"/>
                    <a:pt x="2" y="1"/>
                    <a:pt x="3" y="0"/>
                  </a:cubicBezTo>
                  <a:cubicBezTo>
                    <a:pt x="3" y="0"/>
                    <a:pt x="3" y="0"/>
                    <a:pt x="3" y="1"/>
                  </a:cubicBezTo>
                  <a:cubicBezTo>
                    <a:pt x="4" y="1"/>
                    <a:pt x="5" y="2"/>
                    <a:pt x="6" y="1"/>
                  </a:cubicBezTo>
                  <a:cubicBezTo>
                    <a:pt x="6" y="1"/>
                    <a:pt x="6" y="0"/>
                    <a:pt x="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8" y="0"/>
                    <a:pt x="8" y="1"/>
                  </a:cubicBezTo>
                  <a:cubicBezTo>
                    <a:pt x="8" y="1"/>
                    <a:pt x="7" y="1"/>
                    <a:pt x="7" y="1"/>
                  </a:cubicBezTo>
                  <a:cubicBezTo>
                    <a:pt x="6" y="2"/>
                    <a:pt x="6" y="3"/>
                    <a:pt x="5" y="4"/>
                  </a:cubicBezTo>
                  <a:cubicBezTo>
                    <a:pt x="4" y="4"/>
                    <a:pt x="4" y="4"/>
                    <a:pt x="3" y="4"/>
                  </a:cubicBezTo>
                  <a:cubicBezTo>
                    <a:pt x="2" y="4"/>
                    <a:pt x="2" y="4"/>
                    <a:pt x="1" y="4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617" name="Freeform 622"/>
            <p:cNvSpPr>
              <a:spLocks/>
            </p:cNvSpPr>
            <p:nvPr/>
          </p:nvSpPr>
          <p:spPr bwMode="auto">
            <a:xfrm>
              <a:off x="7159625" y="4310063"/>
              <a:ext cx="290513" cy="276225"/>
            </a:xfrm>
            <a:custGeom>
              <a:avLst/>
              <a:gdLst>
                <a:gd name="T0" fmla="*/ 71 w 100"/>
                <a:gd name="T1" fmla="*/ 1 h 95"/>
                <a:gd name="T2" fmla="*/ 67 w 100"/>
                <a:gd name="T3" fmla="*/ 4 h 95"/>
                <a:gd name="T4" fmla="*/ 64 w 100"/>
                <a:gd name="T5" fmla="*/ 14 h 95"/>
                <a:gd name="T6" fmla="*/ 63 w 100"/>
                <a:gd name="T7" fmla="*/ 21 h 95"/>
                <a:gd name="T8" fmla="*/ 60 w 100"/>
                <a:gd name="T9" fmla="*/ 29 h 95"/>
                <a:gd name="T10" fmla="*/ 53 w 100"/>
                <a:gd name="T11" fmla="*/ 32 h 95"/>
                <a:gd name="T12" fmla="*/ 45 w 100"/>
                <a:gd name="T13" fmla="*/ 34 h 95"/>
                <a:gd name="T14" fmla="*/ 38 w 100"/>
                <a:gd name="T15" fmla="*/ 32 h 95"/>
                <a:gd name="T16" fmla="*/ 29 w 100"/>
                <a:gd name="T17" fmla="*/ 37 h 95"/>
                <a:gd name="T18" fmla="*/ 18 w 100"/>
                <a:gd name="T19" fmla="*/ 38 h 95"/>
                <a:gd name="T20" fmla="*/ 12 w 100"/>
                <a:gd name="T21" fmla="*/ 34 h 95"/>
                <a:gd name="T22" fmla="*/ 8 w 100"/>
                <a:gd name="T23" fmla="*/ 27 h 95"/>
                <a:gd name="T24" fmla="*/ 6 w 100"/>
                <a:gd name="T25" fmla="*/ 28 h 95"/>
                <a:gd name="T26" fmla="*/ 4 w 100"/>
                <a:gd name="T27" fmla="*/ 31 h 95"/>
                <a:gd name="T28" fmla="*/ 2 w 100"/>
                <a:gd name="T29" fmla="*/ 34 h 95"/>
                <a:gd name="T30" fmla="*/ 4 w 100"/>
                <a:gd name="T31" fmla="*/ 34 h 95"/>
                <a:gd name="T32" fmla="*/ 2 w 100"/>
                <a:gd name="T33" fmla="*/ 38 h 95"/>
                <a:gd name="T34" fmla="*/ 2 w 100"/>
                <a:gd name="T35" fmla="*/ 42 h 95"/>
                <a:gd name="T36" fmla="*/ 5 w 100"/>
                <a:gd name="T37" fmla="*/ 49 h 95"/>
                <a:gd name="T38" fmla="*/ 3 w 100"/>
                <a:gd name="T39" fmla="*/ 53 h 95"/>
                <a:gd name="T40" fmla="*/ 6 w 100"/>
                <a:gd name="T41" fmla="*/ 58 h 95"/>
                <a:gd name="T42" fmla="*/ 10 w 100"/>
                <a:gd name="T43" fmla="*/ 57 h 95"/>
                <a:gd name="T44" fmla="*/ 11 w 100"/>
                <a:gd name="T45" fmla="*/ 61 h 95"/>
                <a:gd name="T46" fmla="*/ 12 w 100"/>
                <a:gd name="T47" fmla="*/ 68 h 95"/>
                <a:gd name="T48" fmla="*/ 14 w 100"/>
                <a:gd name="T49" fmla="*/ 72 h 95"/>
                <a:gd name="T50" fmla="*/ 14 w 100"/>
                <a:gd name="T51" fmla="*/ 79 h 95"/>
                <a:gd name="T52" fmla="*/ 16 w 100"/>
                <a:gd name="T53" fmla="*/ 81 h 95"/>
                <a:gd name="T54" fmla="*/ 21 w 100"/>
                <a:gd name="T55" fmla="*/ 83 h 95"/>
                <a:gd name="T56" fmla="*/ 26 w 100"/>
                <a:gd name="T57" fmla="*/ 82 h 95"/>
                <a:gd name="T58" fmla="*/ 30 w 100"/>
                <a:gd name="T59" fmla="*/ 83 h 95"/>
                <a:gd name="T60" fmla="*/ 32 w 100"/>
                <a:gd name="T61" fmla="*/ 87 h 95"/>
                <a:gd name="T62" fmla="*/ 38 w 100"/>
                <a:gd name="T63" fmla="*/ 86 h 95"/>
                <a:gd name="T64" fmla="*/ 42 w 100"/>
                <a:gd name="T65" fmla="*/ 81 h 95"/>
                <a:gd name="T66" fmla="*/ 47 w 100"/>
                <a:gd name="T67" fmla="*/ 83 h 95"/>
                <a:gd name="T68" fmla="*/ 52 w 100"/>
                <a:gd name="T69" fmla="*/ 85 h 95"/>
                <a:gd name="T70" fmla="*/ 57 w 100"/>
                <a:gd name="T71" fmla="*/ 92 h 95"/>
                <a:gd name="T72" fmla="*/ 64 w 100"/>
                <a:gd name="T73" fmla="*/ 91 h 95"/>
                <a:gd name="T74" fmla="*/ 72 w 100"/>
                <a:gd name="T75" fmla="*/ 80 h 95"/>
                <a:gd name="T76" fmla="*/ 75 w 100"/>
                <a:gd name="T77" fmla="*/ 77 h 95"/>
                <a:gd name="T78" fmla="*/ 77 w 100"/>
                <a:gd name="T79" fmla="*/ 73 h 95"/>
                <a:gd name="T80" fmla="*/ 74 w 100"/>
                <a:gd name="T81" fmla="*/ 71 h 95"/>
                <a:gd name="T82" fmla="*/ 74 w 100"/>
                <a:gd name="T83" fmla="*/ 68 h 95"/>
                <a:gd name="T84" fmla="*/ 77 w 100"/>
                <a:gd name="T85" fmla="*/ 63 h 95"/>
                <a:gd name="T86" fmla="*/ 78 w 100"/>
                <a:gd name="T87" fmla="*/ 60 h 95"/>
                <a:gd name="T88" fmla="*/ 83 w 100"/>
                <a:gd name="T89" fmla="*/ 58 h 95"/>
                <a:gd name="T90" fmla="*/ 86 w 100"/>
                <a:gd name="T91" fmla="*/ 55 h 95"/>
                <a:gd name="T92" fmla="*/ 87 w 100"/>
                <a:gd name="T93" fmla="*/ 45 h 95"/>
                <a:gd name="T94" fmla="*/ 90 w 100"/>
                <a:gd name="T95" fmla="*/ 40 h 95"/>
                <a:gd name="T96" fmla="*/ 90 w 100"/>
                <a:gd name="T97" fmla="*/ 37 h 95"/>
                <a:gd name="T98" fmla="*/ 94 w 100"/>
                <a:gd name="T99" fmla="*/ 39 h 95"/>
                <a:gd name="T100" fmla="*/ 97 w 100"/>
                <a:gd name="T101" fmla="*/ 34 h 95"/>
                <a:gd name="T102" fmla="*/ 90 w 100"/>
                <a:gd name="T103" fmla="*/ 28 h 95"/>
                <a:gd name="T104" fmla="*/ 90 w 100"/>
                <a:gd name="T105" fmla="*/ 23 h 95"/>
                <a:gd name="T106" fmla="*/ 85 w 100"/>
                <a:gd name="T107" fmla="*/ 16 h 95"/>
                <a:gd name="T108" fmla="*/ 83 w 100"/>
                <a:gd name="T109" fmla="*/ 11 h 95"/>
                <a:gd name="T110" fmla="*/ 85 w 100"/>
                <a:gd name="T111" fmla="*/ 11 h 95"/>
                <a:gd name="T112" fmla="*/ 84 w 100"/>
                <a:gd name="T113" fmla="*/ 10 h 95"/>
                <a:gd name="T114" fmla="*/ 88 w 100"/>
                <a:gd name="T115" fmla="*/ 9 h 95"/>
                <a:gd name="T116" fmla="*/ 87 w 100"/>
                <a:gd name="T117" fmla="*/ 6 h 95"/>
                <a:gd name="T118" fmla="*/ 86 w 100"/>
                <a:gd name="T119" fmla="*/ 3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0" h="95">
                  <a:moveTo>
                    <a:pt x="78" y="1"/>
                  </a:moveTo>
                  <a:cubicBezTo>
                    <a:pt x="77" y="1"/>
                    <a:pt x="76" y="0"/>
                    <a:pt x="75" y="1"/>
                  </a:cubicBezTo>
                  <a:cubicBezTo>
                    <a:pt x="74" y="1"/>
                    <a:pt x="72" y="1"/>
                    <a:pt x="71" y="1"/>
                  </a:cubicBezTo>
                  <a:cubicBezTo>
                    <a:pt x="71" y="1"/>
                    <a:pt x="71" y="0"/>
                    <a:pt x="70" y="0"/>
                  </a:cubicBezTo>
                  <a:cubicBezTo>
                    <a:pt x="69" y="0"/>
                    <a:pt x="68" y="0"/>
                    <a:pt x="67" y="1"/>
                  </a:cubicBezTo>
                  <a:cubicBezTo>
                    <a:pt x="67" y="2"/>
                    <a:pt x="67" y="3"/>
                    <a:pt x="67" y="4"/>
                  </a:cubicBezTo>
                  <a:cubicBezTo>
                    <a:pt x="67" y="6"/>
                    <a:pt x="66" y="7"/>
                    <a:pt x="66" y="9"/>
                  </a:cubicBezTo>
                  <a:cubicBezTo>
                    <a:pt x="66" y="10"/>
                    <a:pt x="66" y="11"/>
                    <a:pt x="66" y="12"/>
                  </a:cubicBezTo>
                  <a:cubicBezTo>
                    <a:pt x="66" y="13"/>
                    <a:pt x="65" y="14"/>
                    <a:pt x="64" y="14"/>
                  </a:cubicBezTo>
                  <a:cubicBezTo>
                    <a:pt x="63" y="14"/>
                    <a:pt x="63" y="15"/>
                    <a:pt x="63" y="16"/>
                  </a:cubicBezTo>
                  <a:cubicBezTo>
                    <a:pt x="62" y="17"/>
                    <a:pt x="63" y="18"/>
                    <a:pt x="63" y="20"/>
                  </a:cubicBezTo>
                  <a:cubicBezTo>
                    <a:pt x="64" y="20"/>
                    <a:pt x="63" y="21"/>
                    <a:pt x="63" y="21"/>
                  </a:cubicBezTo>
                  <a:cubicBezTo>
                    <a:pt x="62" y="22"/>
                    <a:pt x="60" y="23"/>
                    <a:pt x="60" y="24"/>
                  </a:cubicBezTo>
                  <a:cubicBezTo>
                    <a:pt x="59" y="25"/>
                    <a:pt x="60" y="26"/>
                    <a:pt x="60" y="27"/>
                  </a:cubicBezTo>
                  <a:cubicBezTo>
                    <a:pt x="61" y="27"/>
                    <a:pt x="61" y="28"/>
                    <a:pt x="60" y="29"/>
                  </a:cubicBezTo>
                  <a:cubicBezTo>
                    <a:pt x="59" y="29"/>
                    <a:pt x="58" y="30"/>
                    <a:pt x="57" y="31"/>
                  </a:cubicBezTo>
                  <a:cubicBezTo>
                    <a:pt x="57" y="32"/>
                    <a:pt x="56" y="32"/>
                    <a:pt x="55" y="32"/>
                  </a:cubicBezTo>
                  <a:cubicBezTo>
                    <a:pt x="55" y="33"/>
                    <a:pt x="54" y="32"/>
                    <a:pt x="53" y="32"/>
                  </a:cubicBezTo>
                  <a:cubicBezTo>
                    <a:pt x="52" y="32"/>
                    <a:pt x="51" y="32"/>
                    <a:pt x="50" y="33"/>
                  </a:cubicBezTo>
                  <a:cubicBezTo>
                    <a:pt x="50" y="33"/>
                    <a:pt x="49" y="34"/>
                    <a:pt x="48" y="35"/>
                  </a:cubicBezTo>
                  <a:cubicBezTo>
                    <a:pt x="47" y="35"/>
                    <a:pt x="46" y="34"/>
                    <a:pt x="45" y="34"/>
                  </a:cubicBezTo>
                  <a:cubicBezTo>
                    <a:pt x="44" y="33"/>
                    <a:pt x="43" y="33"/>
                    <a:pt x="42" y="33"/>
                  </a:cubicBezTo>
                  <a:cubicBezTo>
                    <a:pt x="41" y="33"/>
                    <a:pt x="41" y="32"/>
                    <a:pt x="41" y="32"/>
                  </a:cubicBezTo>
                  <a:cubicBezTo>
                    <a:pt x="40" y="32"/>
                    <a:pt x="39" y="32"/>
                    <a:pt x="38" y="32"/>
                  </a:cubicBezTo>
                  <a:cubicBezTo>
                    <a:pt x="37" y="32"/>
                    <a:pt x="35" y="31"/>
                    <a:pt x="34" y="32"/>
                  </a:cubicBezTo>
                  <a:cubicBezTo>
                    <a:pt x="33" y="34"/>
                    <a:pt x="34" y="36"/>
                    <a:pt x="32" y="37"/>
                  </a:cubicBezTo>
                  <a:cubicBezTo>
                    <a:pt x="31" y="37"/>
                    <a:pt x="30" y="37"/>
                    <a:pt x="29" y="37"/>
                  </a:cubicBezTo>
                  <a:cubicBezTo>
                    <a:pt x="28" y="37"/>
                    <a:pt x="26" y="37"/>
                    <a:pt x="25" y="37"/>
                  </a:cubicBezTo>
                  <a:cubicBezTo>
                    <a:pt x="23" y="38"/>
                    <a:pt x="22" y="38"/>
                    <a:pt x="20" y="39"/>
                  </a:cubicBezTo>
                  <a:cubicBezTo>
                    <a:pt x="19" y="39"/>
                    <a:pt x="19" y="39"/>
                    <a:pt x="18" y="38"/>
                  </a:cubicBezTo>
                  <a:cubicBezTo>
                    <a:pt x="17" y="38"/>
                    <a:pt x="17" y="37"/>
                    <a:pt x="16" y="37"/>
                  </a:cubicBezTo>
                  <a:cubicBezTo>
                    <a:pt x="15" y="36"/>
                    <a:pt x="15" y="36"/>
                    <a:pt x="14" y="35"/>
                  </a:cubicBezTo>
                  <a:cubicBezTo>
                    <a:pt x="13" y="34"/>
                    <a:pt x="12" y="34"/>
                    <a:pt x="12" y="34"/>
                  </a:cubicBezTo>
                  <a:cubicBezTo>
                    <a:pt x="11" y="33"/>
                    <a:pt x="10" y="32"/>
                    <a:pt x="10" y="31"/>
                  </a:cubicBezTo>
                  <a:cubicBezTo>
                    <a:pt x="10" y="30"/>
                    <a:pt x="10" y="29"/>
                    <a:pt x="9" y="28"/>
                  </a:cubicBezTo>
                  <a:cubicBezTo>
                    <a:pt x="9" y="28"/>
                    <a:pt x="8" y="28"/>
                    <a:pt x="8" y="27"/>
                  </a:cubicBezTo>
                  <a:cubicBezTo>
                    <a:pt x="7" y="27"/>
                    <a:pt x="8" y="25"/>
                    <a:pt x="7" y="25"/>
                  </a:cubicBezTo>
                  <a:cubicBezTo>
                    <a:pt x="7" y="26"/>
                    <a:pt x="7" y="27"/>
                    <a:pt x="7" y="28"/>
                  </a:cubicBezTo>
                  <a:cubicBezTo>
                    <a:pt x="7" y="28"/>
                    <a:pt x="6" y="28"/>
                    <a:pt x="6" y="28"/>
                  </a:cubicBezTo>
                  <a:cubicBezTo>
                    <a:pt x="6" y="28"/>
                    <a:pt x="6" y="29"/>
                    <a:pt x="6" y="29"/>
                  </a:cubicBezTo>
                  <a:cubicBezTo>
                    <a:pt x="6" y="30"/>
                    <a:pt x="5" y="30"/>
                    <a:pt x="5" y="30"/>
                  </a:cubicBezTo>
                  <a:cubicBezTo>
                    <a:pt x="5" y="31"/>
                    <a:pt x="4" y="31"/>
                    <a:pt x="4" y="31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3" y="32"/>
                    <a:pt x="3" y="33"/>
                    <a:pt x="2" y="33"/>
                  </a:cubicBezTo>
                  <a:cubicBezTo>
                    <a:pt x="2" y="33"/>
                    <a:pt x="2" y="34"/>
                    <a:pt x="2" y="34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4"/>
                    <a:pt x="3" y="34"/>
                    <a:pt x="4" y="34"/>
                  </a:cubicBezTo>
                  <a:cubicBezTo>
                    <a:pt x="4" y="34"/>
                    <a:pt x="4" y="35"/>
                    <a:pt x="4" y="36"/>
                  </a:cubicBezTo>
                  <a:cubicBezTo>
                    <a:pt x="4" y="36"/>
                    <a:pt x="3" y="37"/>
                    <a:pt x="3" y="37"/>
                  </a:cubicBezTo>
                  <a:cubicBezTo>
                    <a:pt x="2" y="37"/>
                    <a:pt x="2" y="38"/>
                    <a:pt x="2" y="38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0" y="40"/>
                    <a:pt x="1" y="40"/>
                    <a:pt x="1" y="41"/>
                  </a:cubicBezTo>
                  <a:cubicBezTo>
                    <a:pt x="1" y="41"/>
                    <a:pt x="1" y="42"/>
                    <a:pt x="2" y="42"/>
                  </a:cubicBezTo>
                  <a:cubicBezTo>
                    <a:pt x="2" y="43"/>
                    <a:pt x="2" y="44"/>
                    <a:pt x="2" y="45"/>
                  </a:cubicBezTo>
                  <a:cubicBezTo>
                    <a:pt x="4" y="45"/>
                    <a:pt x="4" y="47"/>
                    <a:pt x="5" y="48"/>
                  </a:cubicBezTo>
                  <a:cubicBezTo>
                    <a:pt x="5" y="48"/>
                    <a:pt x="5" y="49"/>
                    <a:pt x="5" y="49"/>
                  </a:cubicBezTo>
                  <a:cubicBezTo>
                    <a:pt x="5" y="50"/>
                    <a:pt x="5" y="50"/>
                    <a:pt x="4" y="50"/>
                  </a:cubicBezTo>
                  <a:cubicBezTo>
                    <a:pt x="4" y="51"/>
                    <a:pt x="4" y="52"/>
                    <a:pt x="5" y="52"/>
                  </a:cubicBezTo>
                  <a:cubicBezTo>
                    <a:pt x="4" y="53"/>
                    <a:pt x="3" y="53"/>
                    <a:pt x="3" y="53"/>
                  </a:cubicBezTo>
                  <a:cubicBezTo>
                    <a:pt x="3" y="54"/>
                    <a:pt x="4" y="54"/>
                    <a:pt x="4" y="54"/>
                  </a:cubicBezTo>
                  <a:cubicBezTo>
                    <a:pt x="5" y="55"/>
                    <a:pt x="6" y="55"/>
                    <a:pt x="7" y="56"/>
                  </a:cubicBezTo>
                  <a:cubicBezTo>
                    <a:pt x="7" y="57"/>
                    <a:pt x="5" y="57"/>
                    <a:pt x="6" y="58"/>
                  </a:cubicBezTo>
                  <a:cubicBezTo>
                    <a:pt x="7" y="58"/>
                    <a:pt x="8" y="59"/>
                    <a:pt x="10" y="59"/>
                  </a:cubicBezTo>
                  <a:cubicBezTo>
                    <a:pt x="10" y="59"/>
                    <a:pt x="10" y="59"/>
                    <a:pt x="10" y="58"/>
                  </a:cubicBezTo>
                  <a:cubicBezTo>
                    <a:pt x="10" y="58"/>
                    <a:pt x="10" y="58"/>
                    <a:pt x="10" y="57"/>
                  </a:cubicBezTo>
                  <a:cubicBezTo>
                    <a:pt x="10" y="58"/>
                    <a:pt x="10" y="58"/>
                    <a:pt x="10" y="58"/>
                  </a:cubicBezTo>
                  <a:cubicBezTo>
                    <a:pt x="10" y="59"/>
                    <a:pt x="10" y="60"/>
                    <a:pt x="11" y="60"/>
                  </a:cubicBezTo>
                  <a:cubicBezTo>
                    <a:pt x="11" y="61"/>
                    <a:pt x="11" y="60"/>
                    <a:pt x="11" y="61"/>
                  </a:cubicBezTo>
                  <a:cubicBezTo>
                    <a:pt x="12" y="62"/>
                    <a:pt x="12" y="62"/>
                    <a:pt x="12" y="63"/>
                  </a:cubicBezTo>
                  <a:cubicBezTo>
                    <a:pt x="12" y="64"/>
                    <a:pt x="12" y="65"/>
                    <a:pt x="12" y="66"/>
                  </a:cubicBezTo>
                  <a:cubicBezTo>
                    <a:pt x="12" y="67"/>
                    <a:pt x="12" y="67"/>
                    <a:pt x="12" y="68"/>
                  </a:cubicBezTo>
                  <a:cubicBezTo>
                    <a:pt x="12" y="68"/>
                    <a:pt x="13" y="69"/>
                    <a:pt x="12" y="69"/>
                  </a:cubicBezTo>
                  <a:cubicBezTo>
                    <a:pt x="12" y="70"/>
                    <a:pt x="12" y="70"/>
                    <a:pt x="12" y="70"/>
                  </a:cubicBezTo>
                  <a:cubicBezTo>
                    <a:pt x="11" y="72"/>
                    <a:pt x="13" y="72"/>
                    <a:pt x="14" y="72"/>
                  </a:cubicBezTo>
                  <a:cubicBezTo>
                    <a:pt x="14" y="73"/>
                    <a:pt x="14" y="73"/>
                    <a:pt x="14" y="73"/>
                  </a:cubicBezTo>
                  <a:cubicBezTo>
                    <a:pt x="14" y="74"/>
                    <a:pt x="14" y="75"/>
                    <a:pt x="14" y="75"/>
                  </a:cubicBezTo>
                  <a:cubicBezTo>
                    <a:pt x="14" y="76"/>
                    <a:pt x="14" y="77"/>
                    <a:pt x="14" y="79"/>
                  </a:cubicBezTo>
                  <a:cubicBezTo>
                    <a:pt x="15" y="79"/>
                    <a:pt x="15" y="80"/>
                    <a:pt x="15" y="80"/>
                  </a:cubicBezTo>
                  <a:cubicBezTo>
                    <a:pt x="15" y="81"/>
                    <a:pt x="15" y="81"/>
                    <a:pt x="15" y="82"/>
                  </a:cubicBezTo>
                  <a:cubicBezTo>
                    <a:pt x="16" y="82"/>
                    <a:pt x="15" y="80"/>
                    <a:pt x="16" y="81"/>
                  </a:cubicBezTo>
                  <a:cubicBezTo>
                    <a:pt x="17" y="81"/>
                    <a:pt x="17" y="82"/>
                    <a:pt x="18" y="82"/>
                  </a:cubicBezTo>
                  <a:cubicBezTo>
                    <a:pt x="19" y="83"/>
                    <a:pt x="18" y="82"/>
                    <a:pt x="19" y="81"/>
                  </a:cubicBezTo>
                  <a:cubicBezTo>
                    <a:pt x="20" y="81"/>
                    <a:pt x="20" y="82"/>
                    <a:pt x="21" y="83"/>
                  </a:cubicBezTo>
                  <a:cubicBezTo>
                    <a:pt x="21" y="83"/>
                    <a:pt x="22" y="82"/>
                    <a:pt x="23" y="82"/>
                  </a:cubicBezTo>
                  <a:cubicBezTo>
                    <a:pt x="23" y="82"/>
                    <a:pt x="24" y="81"/>
                    <a:pt x="24" y="81"/>
                  </a:cubicBezTo>
                  <a:cubicBezTo>
                    <a:pt x="25" y="81"/>
                    <a:pt x="25" y="81"/>
                    <a:pt x="26" y="82"/>
                  </a:cubicBezTo>
                  <a:cubicBezTo>
                    <a:pt x="27" y="82"/>
                    <a:pt x="27" y="82"/>
                    <a:pt x="27" y="82"/>
                  </a:cubicBezTo>
                  <a:cubicBezTo>
                    <a:pt x="28" y="82"/>
                    <a:pt x="28" y="80"/>
                    <a:pt x="29" y="80"/>
                  </a:cubicBezTo>
                  <a:cubicBezTo>
                    <a:pt x="29" y="80"/>
                    <a:pt x="30" y="82"/>
                    <a:pt x="30" y="83"/>
                  </a:cubicBezTo>
                  <a:cubicBezTo>
                    <a:pt x="30" y="84"/>
                    <a:pt x="30" y="84"/>
                    <a:pt x="30" y="85"/>
                  </a:cubicBezTo>
                  <a:cubicBezTo>
                    <a:pt x="30" y="86"/>
                    <a:pt x="30" y="87"/>
                    <a:pt x="30" y="88"/>
                  </a:cubicBezTo>
                  <a:cubicBezTo>
                    <a:pt x="31" y="88"/>
                    <a:pt x="32" y="87"/>
                    <a:pt x="32" y="87"/>
                  </a:cubicBezTo>
                  <a:cubicBezTo>
                    <a:pt x="33" y="86"/>
                    <a:pt x="33" y="86"/>
                    <a:pt x="34" y="86"/>
                  </a:cubicBezTo>
                  <a:cubicBezTo>
                    <a:pt x="34" y="86"/>
                    <a:pt x="35" y="85"/>
                    <a:pt x="35" y="86"/>
                  </a:cubicBezTo>
                  <a:cubicBezTo>
                    <a:pt x="36" y="86"/>
                    <a:pt x="37" y="86"/>
                    <a:pt x="38" y="86"/>
                  </a:cubicBezTo>
                  <a:cubicBezTo>
                    <a:pt x="38" y="86"/>
                    <a:pt x="39" y="85"/>
                    <a:pt x="39" y="85"/>
                  </a:cubicBezTo>
                  <a:cubicBezTo>
                    <a:pt x="40" y="85"/>
                    <a:pt x="40" y="84"/>
                    <a:pt x="41" y="84"/>
                  </a:cubicBezTo>
                  <a:cubicBezTo>
                    <a:pt x="41" y="83"/>
                    <a:pt x="41" y="82"/>
                    <a:pt x="42" y="81"/>
                  </a:cubicBezTo>
                  <a:cubicBezTo>
                    <a:pt x="43" y="81"/>
                    <a:pt x="43" y="82"/>
                    <a:pt x="44" y="83"/>
                  </a:cubicBezTo>
                  <a:cubicBezTo>
                    <a:pt x="44" y="83"/>
                    <a:pt x="45" y="84"/>
                    <a:pt x="45" y="84"/>
                  </a:cubicBezTo>
                  <a:cubicBezTo>
                    <a:pt x="46" y="84"/>
                    <a:pt x="46" y="83"/>
                    <a:pt x="47" y="83"/>
                  </a:cubicBezTo>
                  <a:cubicBezTo>
                    <a:pt x="48" y="82"/>
                    <a:pt x="48" y="84"/>
                    <a:pt x="48" y="85"/>
                  </a:cubicBezTo>
                  <a:cubicBezTo>
                    <a:pt x="47" y="86"/>
                    <a:pt x="48" y="87"/>
                    <a:pt x="50" y="87"/>
                  </a:cubicBezTo>
                  <a:cubicBezTo>
                    <a:pt x="50" y="86"/>
                    <a:pt x="51" y="85"/>
                    <a:pt x="52" y="85"/>
                  </a:cubicBezTo>
                  <a:cubicBezTo>
                    <a:pt x="53" y="86"/>
                    <a:pt x="54" y="87"/>
                    <a:pt x="55" y="87"/>
                  </a:cubicBezTo>
                  <a:cubicBezTo>
                    <a:pt x="56" y="88"/>
                    <a:pt x="56" y="88"/>
                    <a:pt x="57" y="89"/>
                  </a:cubicBezTo>
                  <a:cubicBezTo>
                    <a:pt x="57" y="90"/>
                    <a:pt x="57" y="91"/>
                    <a:pt x="57" y="92"/>
                  </a:cubicBezTo>
                  <a:cubicBezTo>
                    <a:pt x="57" y="93"/>
                    <a:pt x="57" y="95"/>
                    <a:pt x="58" y="95"/>
                  </a:cubicBezTo>
                  <a:cubicBezTo>
                    <a:pt x="59" y="95"/>
                    <a:pt x="60" y="93"/>
                    <a:pt x="61" y="93"/>
                  </a:cubicBezTo>
                  <a:cubicBezTo>
                    <a:pt x="61" y="91"/>
                    <a:pt x="62" y="91"/>
                    <a:pt x="64" y="91"/>
                  </a:cubicBezTo>
                  <a:cubicBezTo>
                    <a:pt x="65" y="91"/>
                    <a:pt x="66" y="92"/>
                    <a:pt x="67" y="91"/>
                  </a:cubicBezTo>
                  <a:cubicBezTo>
                    <a:pt x="68" y="90"/>
                    <a:pt x="69" y="89"/>
                    <a:pt x="70" y="88"/>
                  </a:cubicBezTo>
                  <a:cubicBezTo>
                    <a:pt x="71" y="86"/>
                    <a:pt x="73" y="83"/>
                    <a:pt x="72" y="80"/>
                  </a:cubicBezTo>
                  <a:cubicBezTo>
                    <a:pt x="73" y="80"/>
                    <a:pt x="73" y="80"/>
                    <a:pt x="74" y="81"/>
                  </a:cubicBezTo>
                  <a:cubicBezTo>
                    <a:pt x="74" y="80"/>
                    <a:pt x="74" y="78"/>
                    <a:pt x="74" y="77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6" y="77"/>
                    <a:pt x="76" y="77"/>
                    <a:pt x="76" y="76"/>
                  </a:cubicBezTo>
                  <a:cubicBezTo>
                    <a:pt x="76" y="76"/>
                    <a:pt x="76" y="75"/>
                    <a:pt x="76" y="75"/>
                  </a:cubicBezTo>
                  <a:cubicBezTo>
                    <a:pt x="76" y="74"/>
                    <a:pt x="77" y="74"/>
                    <a:pt x="77" y="73"/>
                  </a:cubicBezTo>
                  <a:cubicBezTo>
                    <a:pt x="76" y="73"/>
                    <a:pt x="76" y="73"/>
                    <a:pt x="75" y="73"/>
                  </a:cubicBezTo>
                  <a:cubicBezTo>
                    <a:pt x="75" y="73"/>
                    <a:pt x="74" y="72"/>
                    <a:pt x="74" y="71"/>
                  </a:cubicBezTo>
                  <a:cubicBezTo>
                    <a:pt x="73" y="71"/>
                    <a:pt x="74" y="71"/>
                    <a:pt x="74" y="71"/>
                  </a:cubicBezTo>
                  <a:cubicBezTo>
                    <a:pt x="75" y="70"/>
                    <a:pt x="75" y="70"/>
                    <a:pt x="74" y="70"/>
                  </a:cubicBezTo>
                  <a:cubicBezTo>
                    <a:pt x="74" y="69"/>
                    <a:pt x="74" y="69"/>
                    <a:pt x="74" y="69"/>
                  </a:cubicBezTo>
                  <a:cubicBezTo>
                    <a:pt x="74" y="68"/>
                    <a:pt x="73" y="68"/>
                    <a:pt x="74" y="68"/>
                  </a:cubicBezTo>
                  <a:cubicBezTo>
                    <a:pt x="75" y="68"/>
                    <a:pt x="75" y="65"/>
                    <a:pt x="76" y="66"/>
                  </a:cubicBezTo>
                  <a:cubicBezTo>
                    <a:pt x="77" y="66"/>
                    <a:pt x="76" y="65"/>
                    <a:pt x="76" y="64"/>
                  </a:cubicBezTo>
                  <a:cubicBezTo>
                    <a:pt x="77" y="64"/>
                    <a:pt x="77" y="63"/>
                    <a:pt x="77" y="63"/>
                  </a:cubicBezTo>
                  <a:cubicBezTo>
                    <a:pt x="77" y="63"/>
                    <a:pt x="77" y="63"/>
                    <a:pt x="78" y="63"/>
                  </a:cubicBezTo>
                  <a:cubicBezTo>
                    <a:pt x="78" y="63"/>
                    <a:pt x="78" y="62"/>
                    <a:pt x="78" y="62"/>
                  </a:cubicBezTo>
                  <a:cubicBezTo>
                    <a:pt x="78" y="61"/>
                    <a:pt x="78" y="61"/>
                    <a:pt x="78" y="60"/>
                  </a:cubicBezTo>
                  <a:cubicBezTo>
                    <a:pt x="79" y="60"/>
                    <a:pt x="80" y="60"/>
                    <a:pt x="80" y="60"/>
                  </a:cubicBezTo>
                  <a:cubicBezTo>
                    <a:pt x="80" y="62"/>
                    <a:pt x="81" y="61"/>
                    <a:pt x="82" y="61"/>
                  </a:cubicBezTo>
                  <a:cubicBezTo>
                    <a:pt x="82" y="60"/>
                    <a:pt x="83" y="59"/>
                    <a:pt x="83" y="58"/>
                  </a:cubicBezTo>
                  <a:cubicBezTo>
                    <a:pt x="84" y="57"/>
                    <a:pt x="85" y="57"/>
                    <a:pt x="85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7" y="56"/>
                    <a:pt x="86" y="56"/>
                    <a:pt x="86" y="55"/>
                  </a:cubicBezTo>
                  <a:cubicBezTo>
                    <a:pt x="87" y="55"/>
                    <a:pt x="87" y="53"/>
                    <a:pt x="86" y="53"/>
                  </a:cubicBezTo>
                  <a:cubicBezTo>
                    <a:pt x="86" y="52"/>
                    <a:pt x="86" y="50"/>
                    <a:pt x="86" y="49"/>
                  </a:cubicBezTo>
                  <a:cubicBezTo>
                    <a:pt x="86" y="48"/>
                    <a:pt x="87" y="47"/>
                    <a:pt x="87" y="45"/>
                  </a:cubicBezTo>
                  <a:cubicBezTo>
                    <a:pt x="87" y="44"/>
                    <a:pt x="87" y="43"/>
                    <a:pt x="88" y="41"/>
                  </a:cubicBezTo>
                  <a:cubicBezTo>
                    <a:pt x="88" y="40"/>
                    <a:pt x="88" y="40"/>
                    <a:pt x="89" y="40"/>
                  </a:cubicBezTo>
                  <a:cubicBezTo>
                    <a:pt x="89" y="40"/>
                    <a:pt x="90" y="40"/>
                    <a:pt x="90" y="40"/>
                  </a:cubicBezTo>
                  <a:cubicBezTo>
                    <a:pt x="91" y="40"/>
                    <a:pt x="91" y="39"/>
                    <a:pt x="91" y="39"/>
                  </a:cubicBezTo>
                  <a:cubicBezTo>
                    <a:pt x="91" y="38"/>
                    <a:pt x="91" y="38"/>
                    <a:pt x="91" y="38"/>
                  </a:cubicBezTo>
                  <a:cubicBezTo>
                    <a:pt x="91" y="38"/>
                    <a:pt x="90" y="38"/>
                    <a:pt x="90" y="37"/>
                  </a:cubicBezTo>
                  <a:cubicBezTo>
                    <a:pt x="90" y="37"/>
                    <a:pt x="91" y="37"/>
                    <a:pt x="91" y="37"/>
                  </a:cubicBezTo>
                  <a:cubicBezTo>
                    <a:pt x="91" y="38"/>
                    <a:pt x="92" y="38"/>
                    <a:pt x="92" y="39"/>
                  </a:cubicBezTo>
                  <a:cubicBezTo>
                    <a:pt x="93" y="39"/>
                    <a:pt x="93" y="39"/>
                    <a:pt x="94" y="39"/>
                  </a:cubicBezTo>
                  <a:cubicBezTo>
                    <a:pt x="96" y="39"/>
                    <a:pt x="98" y="39"/>
                    <a:pt x="99" y="40"/>
                  </a:cubicBezTo>
                  <a:cubicBezTo>
                    <a:pt x="100" y="38"/>
                    <a:pt x="100" y="37"/>
                    <a:pt x="99" y="36"/>
                  </a:cubicBezTo>
                  <a:cubicBezTo>
                    <a:pt x="98" y="36"/>
                    <a:pt x="98" y="35"/>
                    <a:pt x="97" y="34"/>
                  </a:cubicBezTo>
                  <a:cubicBezTo>
                    <a:pt x="94" y="33"/>
                    <a:pt x="93" y="31"/>
                    <a:pt x="91" y="29"/>
                  </a:cubicBezTo>
                  <a:cubicBezTo>
                    <a:pt x="91" y="29"/>
                    <a:pt x="91" y="29"/>
                    <a:pt x="91" y="28"/>
                  </a:cubicBezTo>
                  <a:cubicBezTo>
                    <a:pt x="90" y="28"/>
                    <a:pt x="90" y="28"/>
                    <a:pt x="90" y="28"/>
                  </a:cubicBezTo>
                  <a:cubicBezTo>
                    <a:pt x="90" y="28"/>
                    <a:pt x="89" y="27"/>
                    <a:pt x="89" y="27"/>
                  </a:cubicBezTo>
                  <a:cubicBezTo>
                    <a:pt x="88" y="26"/>
                    <a:pt x="89" y="25"/>
                    <a:pt x="90" y="24"/>
                  </a:cubicBezTo>
                  <a:cubicBezTo>
                    <a:pt x="90" y="24"/>
                    <a:pt x="90" y="24"/>
                    <a:pt x="90" y="23"/>
                  </a:cubicBezTo>
                  <a:cubicBezTo>
                    <a:pt x="90" y="22"/>
                    <a:pt x="90" y="22"/>
                    <a:pt x="90" y="22"/>
                  </a:cubicBezTo>
                  <a:cubicBezTo>
                    <a:pt x="89" y="21"/>
                    <a:pt x="88" y="20"/>
                    <a:pt x="87" y="19"/>
                  </a:cubicBezTo>
                  <a:cubicBezTo>
                    <a:pt x="87" y="18"/>
                    <a:pt x="86" y="17"/>
                    <a:pt x="85" y="16"/>
                  </a:cubicBezTo>
                  <a:cubicBezTo>
                    <a:pt x="85" y="15"/>
                    <a:pt x="84" y="15"/>
                    <a:pt x="84" y="14"/>
                  </a:cubicBezTo>
                  <a:cubicBezTo>
                    <a:pt x="84" y="13"/>
                    <a:pt x="84" y="12"/>
                    <a:pt x="83" y="12"/>
                  </a:cubicBezTo>
                  <a:cubicBezTo>
                    <a:pt x="83" y="12"/>
                    <a:pt x="83" y="12"/>
                    <a:pt x="83" y="11"/>
                  </a:cubicBezTo>
                  <a:cubicBezTo>
                    <a:pt x="83" y="11"/>
                    <a:pt x="82" y="11"/>
                    <a:pt x="82" y="10"/>
                  </a:cubicBezTo>
                  <a:cubicBezTo>
                    <a:pt x="83" y="10"/>
                    <a:pt x="83" y="10"/>
                    <a:pt x="84" y="10"/>
                  </a:cubicBezTo>
                  <a:cubicBezTo>
                    <a:pt x="84" y="11"/>
                    <a:pt x="84" y="11"/>
                    <a:pt x="85" y="11"/>
                  </a:cubicBezTo>
                  <a:cubicBezTo>
                    <a:pt x="85" y="12"/>
                    <a:pt x="86" y="14"/>
                    <a:pt x="87" y="12"/>
                  </a:cubicBezTo>
                  <a:cubicBezTo>
                    <a:pt x="87" y="12"/>
                    <a:pt x="86" y="11"/>
                    <a:pt x="85" y="11"/>
                  </a:cubicBezTo>
                  <a:cubicBezTo>
                    <a:pt x="85" y="11"/>
                    <a:pt x="85" y="10"/>
                    <a:pt x="84" y="10"/>
                  </a:cubicBezTo>
                  <a:cubicBezTo>
                    <a:pt x="83" y="9"/>
                    <a:pt x="81" y="9"/>
                    <a:pt x="81" y="8"/>
                  </a:cubicBezTo>
                  <a:cubicBezTo>
                    <a:pt x="82" y="7"/>
                    <a:pt x="83" y="8"/>
                    <a:pt x="84" y="8"/>
                  </a:cubicBezTo>
                  <a:cubicBezTo>
                    <a:pt x="86" y="8"/>
                    <a:pt x="87" y="9"/>
                    <a:pt x="88" y="9"/>
                  </a:cubicBezTo>
                  <a:cubicBezTo>
                    <a:pt x="88" y="9"/>
                    <a:pt x="88" y="9"/>
                    <a:pt x="88" y="10"/>
                  </a:cubicBezTo>
                  <a:cubicBezTo>
                    <a:pt x="89" y="9"/>
                    <a:pt x="88" y="8"/>
                    <a:pt x="87" y="8"/>
                  </a:cubicBezTo>
                  <a:cubicBezTo>
                    <a:pt x="87" y="7"/>
                    <a:pt x="87" y="7"/>
                    <a:pt x="87" y="6"/>
                  </a:cubicBezTo>
                  <a:cubicBezTo>
                    <a:pt x="87" y="6"/>
                    <a:pt x="87" y="5"/>
                    <a:pt x="87" y="5"/>
                  </a:cubicBezTo>
                  <a:cubicBezTo>
                    <a:pt x="86" y="4"/>
                    <a:pt x="86" y="3"/>
                    <a:pt x="85" y="3"/>
                  </a:cubicBezTo>
                  <a:cubicBezTo>
                    <a:pt x="85" y="3"/>
                    <a:pt x="86" y="3"/>
                    <a:pt x="86" y="3"/>
                  </a:cubicBezTo>
                  <a:cubicBezTo>
                    <a:pt x="84" y="2"/>
                    <a:pt x="83" y="1"/>
                    <a:pt x="82" y="0"/>
                  </a:cubicBezTo>
                  <a:cubicBezTo>
                    <a:pt x="81" y="0"/>
                    <a:pt x="79" y="1"/>
                    <a:pt x="7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618" name="Freeform 623"/>
            <p:cNvSpPr>
              <a:spLocks/>
            </p:cNvSpPr>
            <p:nvPr/>
          </p:nvSpPr>
          <p:spPr bwMode="auto">
            <a:xfrm>
              <a:off x="7180263" y="4481513"/>
              <a:ext cx="7938" cy="12700"/>
            </a:xfrm>
            <a:custGeom>
              <a:avLst/>
              <a:gdLst>
                <a:gd name="T0" fmla="*/ 2 w 3"/>
                <a:gd name="T1" fmla="*/ 1 h 4"/>
                <a:gd name="T2" fmla="*/ 1 w 3"/>
                <a:gd name="T3" fmla="*/ 1 h 4"/>
                <a:gd name="T4" fmla="*/ 0 w 3"/>
                <a:gd name="T5" fmla="*/ 2 h 4"/>
                <a:gd name="T6" fmla="*/ 0 w 3"/>
                <a:gd name="T7" fmla="*/ 2 h 4"/>
                <a:gd name="T8" fmla="*/ 0 w 3"/>
                <a:gd name="T9" fmla="*/ 3 h 4"/>
                <a:gd name="T10" fmla="*/ 0 w 3"/>
                <a:gd name="T11" fmla="*/ 3 h 4"/>
                <a:gd name="T12" fmla="*/ 0 w 3"/>
                <a:gd name="T13" fmla="*/ 4 h 4"/>
                <a:gd name="T14" fmla="*/ 1 w 3"/>
                <a:gd name="T15" fmla="*/ 3 h 4"/>
                <a:gd name="T16" fmla="*/ 2 w 3"/>
                <a:gd name="T17" fmla="*/ 3 h 4"/>
                <a:gd name="T18" fmla="*/ 3 w 3"/>
                <a:gd name="T19" fmla="*/ 3 h 4"/>
                <a:gd name="T20" fmla="*/ 3 w 3"/>
                <a:gd name="T21" fmla="*/ 2 h 4"/>
                <a:gd name="T22" fmla="*/ 3 w 3"/>
                <a:gd name="T23" fmla="*/ 1 h 4"/>
                <a:gd name="T24" fmla="*/ 2 w 3"/>
                <a:gd name="T2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" h="4">
                  <a:moveTo>
                    <a:pt x="2" y="1"/>
                  </a:moveTo>
                  <a:cubicBezTo>
                    <a:pt x="2" y="1"/>
                    <a:pt x="1" y="0"/>
                    <a:pt x="1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3"/>
                  </a:cubicBezTo>
                  <a:cubicBezTo>
                    <a:pt x="1" y="3"/>
                    <a:pt x="2" y="3"/>
                    <a:pt x="2" y="3"/>
                  </a:cubicBezTo>
                  <a:cubicBezTo>
                    <a:pt x="2" y="3"/>
                    <a:pt x="2" y="3"/>
                    <a:pt x="3" y="3"/>
                  </a:cubicBezTo>
                  <a:cubicBezTo>
                    <a:pt x="3" y="3"/>
                    <a:pt x="3" y="2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lnTo>
                    <a:pt x="2" y="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619" name="Freeform 624"/>
            <p:cNvSpPr>
              <a:spLocks/>
            </p:cNvSpPr>
            <p:nvPr/>
          </p:nvSpPr>
          <p:spPr bwMode="auto">
            <a:xfrm>
              <a:off x="7366000" y="4557713"/>
              <a:ext cx="12700" cy="26988"/>
            </a:xfrm>
            <a:custGeom>
              <a:avLst/>
              <a:gdLst>
                <a:gd name="T0" fmla="*/ 0 w 4"/>
                <a:gd name="T1" fmla="*/ 3 h 9"/>
                <a:gd name="T2" fmla="*/ 0 w 4"/>
                <a:gd name="T3" fmla="*/ 5 h 9"/>
                <a:gd name="T4" fmla="*/ 0 w 4"/>
                <a:gd name="T5" fmla="*/ 5 h 9"/>
                <a:gd name="T6" fmla="*/ 0 w 4"/>
                <a:gd name="T7" fmla="*/ 6 h 9"/>
                <a:gd name="T8" fmla="*/ 0 w 4"/>
                <a:gd name="T9" fmla="*/ 8 h 9"/>
                <a:gd name="T10" fmla="*/ 2 w 4"/>
                <a:gd name="T11" fmla="*/ 7 h 9"/>
                <a:gd name="T12" fmla="*/ 3 w 4"/>
                <a:gd name="T13" fmla="*/ 5 h 9"/>
                <a:gd name="T14" fmla="*/ 3 w 4"/>
                <a:gd name="T15" fmla="*/ 3 h 9"/>
                <a:gd name="T16" fmla="*/ 4 w 4"/>
                <a:gd name="T17" fmla="*/ 3 h 9"/>
                <a:gd name="T18" fmla="*/ 4 w 4"/>
                <a:gd name="T19" fmla="*/ 2 h 9"/>
                <a:gd name="T20" fmla="*/ 4 w 4"/>
                <a:gd name="T21" fmla="*/ 0 h 9"/>
                <a:gd name="T22" fmla="*/ 3 w 4"/>
                <a:gd name="T23" fmla="*/ 1 h 9"/>
                <a:gd name="T24" fmla="*/ 3 w 4"/>
                <a:gd name="T25" fmla="*/ 2 h 9"/>
                <a:gd name="T26" fmla="*/ 3 w 4"/>
                <a:gd name="T27" fmla="*/ 1 h 9"/>
                <a:gd name="T28" fmla="*/ 3 w 4"/>
                <a:gd name="T29" fmla="*/ 1 h 9"/>
                <a:gd name="T30" fmla="*/ 1 w 4"/>
                <a:gd name="T31" fmla="*/ 1 h 9"/>
                <a:gd name="T32" fmla="*/ 0 w 4"/>
                <a:gd name="T33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" h="9">
                  <a:moveTo>
                    <a:pt x="0" y="3"/>
                  </a:moveTo>
                  <a:cubicBezTo>
                    <a:pt x="0" y="3"/>
                    <a:pt x="0" y="4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6"/>
                    <a:pt x="0" y="6"/>
                    <a:pt x="0" y="6"/>
                  </a:cubicBezTo>
                  <a:cubicBezTo>
                    <a:pt x="0" y="7"/>
                    <a:pt x="0" y="8"/>
                    <a:pt x="0" y="8"/>
                  </a:cubicBezTo>
                  <a:cubicBezTo>
                    <a:pt x="1" y="9"/>
                    <a:pt x="1" y="7"/>
                    <a:pt x="2" y="7"/>
                  </a:cubicBezTo>
                  <a:cubicBezTo>
                    <a:pt x="2" y="6"/>
                    <a:pt x="3" y="6"/>
                    <a:pt x="3" y="5"/>
                  </a:cubicBezTo>
                  <a:cubicBezTo>
                    <a:pt x="3" y="5"/>
                    <a:pt x="2" y="3"/>
                    <a:pt x="3" y="3"/>
                  </a:cubicBezTo>
                  <a:cubicBezTo>
                    <a:pt x="3" y="3"/>
                    <a:pt x="4" y="3"/>
                    <a:pt x="4" y="3"/>
                  </a:cubicBezTo>
                  <a:cubicBezTo>
                    <a:pt x="4" y="3"/>
                    <a:pt x="4" y="2"/>
                    <a:pt x="4" y="2"/>
                  </a:cubicBezTo>
                  <a:cubicBezTo>
                    <a:pt x="4" y="1"/>
                    <a:pt x="4" y="0"/>
                    <a:pt x="4" y="0"/>
                  </a:cubicBezTo>
                  <a:cubicBezTo>
                    <a:pt x="4" y="0"/>
                    <a:pt x="3" y="0"/>
                    <a:pt x="3" y="1"/>
                  </a:cubicBezTo>
                  <a:cubicBezTo>
                    <a:pt x="3" y="1"/>
                    <a:pt x="4" y="2"/>
                    <a:pt x="3" y="2"/>
                  </a:cubicBezTo>
                  <a:cubicBezTo>
                    <a:pt x="3" y="2"/>
                    <a:pt x="3" y="2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0" y="1"/>
                    <a:pt x="1" y="2"/>
                    <a:pt x="0" y="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620" name="Freeform 625"/>
            <p:cNvSpPr>
              <a:spLocks/>
            </p:cNvSpPr>
            <p:nvPr/>
          </p:nvSpPr>
          <p:spPr bwMode="auto">
            <a:xfrm>
              <a:off x="7439025" y="4397376"/>
              <a:ext cx="6350" cy="9525"/>
            </a:xfrm>
            <a:custGeom>
              <a:avLst/>
              <a:gdLst>
                <a:gd name="T0" fmla="*/ 0 w 2"/>
                <a:gd name="T1" fmla="*/ 2 h 3"/>
                <a:gd name="T2" fmla="*/ 0 w 2"/>
                <a:gd name="T3" fmla="*/ 1 h 3"/>
                <a:gd name="T4" fmla="*/ 0 w 2"/>
                <a:gd name="T5" fmla="*/ 0 h 3"/>
                <a:gd name="T6" fmla="*/ 1 w 2"/>
                <a:gd name="T7" fmla="*/ 0 h 3"/>
                <a:gd name="T8" fmla="*/ 2 w 2"/>
                <a:gd name="T9" fmla="*/ 1 h 3"/>
                <a:gd name="T10" fmla="*/ 1 w 2"/>
                <a:gd name="T11" fmla="*/ 2 h 3"/>
                <a:gd name="T12" fmla="*/ 1 w 2"/>
                <a:gd name="T13" fmla="*/ 3 h 3"/>
                <a:gd name="T14" fmla="*/ 1 w 2"/>
                <a:gd name="T15" fmla="*/ 2 h 3"/>
                <a:gd name="T16" fmla="*/ 0 w 2"/>
                <a:gd name="T17" fmla="*/ 2 h 3"/>
                <a:gd name="T18" fmla="*/ 0 w 2"/>
                <a:gd name="T1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3">
                  <a:moveTo>
                    <a:pt x="0" y="2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2" y="2"/>
                    <a:pt x="1" y="2"/>
                    <a:pt x="1" y="2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1" y="3"/>
                    <a:pt x="1" y="2"/>
                    <a:pt x="1" y="2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621" name="Freeform 626"/>
            <p:cNvSpPr>
              <a:spLocks/>
            </p:cNvSpPr>
            <p:nvPr/>
          </p:nvSpPr>
          <p:spPr bwMode="auto">
            <a:xfrm>
              <a:off x="7427913" y="4371976"/>
              <a:ext cx="11113" cy="7938"/>
            </a:xfrm>
            <a:custGeom>
              <a:avLst/>
              <a:gdLst>
                <a:gd name="T0" fmla="*/ 1 w 4"/>
                <a:gd name="T1" fmla="*/ 2 h 3"/>
                <a:gd name="T2" fmla="*/ 0 w 4"/>
                <a:gd name="T3" fmla="*/ 1 h 3"/>
                <a:gd name="T4" fmla="*/ 0 w 4"/>
                <a:gd name="T5" fmla="*/ 1 h 3"/>
                <a:gd name="T6" fmla="*/ 0 w 4"/>
                <a:gd name="T7" fmla="*/ 0 h 3"/>
                <a:gd name="T8" fmla="*/ 2 w 4"/>
                <a:gd name="T9" fmla="*/ 1 h 3"/>
                <a:gd name="T10" fmla="*/ 2 w 4"/>
                <a:gd name="T11" fmla="*/ 1 h 3"/>
                <a:gd name="T12" fmla="*/ 3 w 4"/>
                <a:gd name="T13" fmla="*/ 2 h 3"/>
                <a:gd name="T14" fmla="*/ 3 w 4"/>
                <a:gd name="T15" fmla="*/ 2 h 3"/>
                <a:gd name="T16" fmla="*/ 3 w 4"/>
                <a:gd name="T17" fmla="*/ 3 h 3"/>
                <a:gd name="T18" fmla="*/ 3 w 4"/>
                <a:gd name="T19" fmla="*/ 3 h 3"/>
                <a:gd name="T20" fmla="*/ 2 w 4"/>
                <a:gd name="T21" fmla="*/ 3 h 3"/>
                <a:gd name="T22" fmla="*/ 2 w 4"/>
                <a:gd name="T23" fmla="*/ 2 h 3"/>
                <a:gd name="T24" fmla="*/ 1 w 4"/>
                <a:gd name="T25" fmla="*/ 2 h 3"/>
                <a:gd name="T26" fmla="*/ 1 w 4"/>
                <a:gd name="T2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3">
                  <a:moveTo>
                    <a:pt x="1" y="2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4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2" y="3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622" name="Freeform 627"/>
            <p:cNvSpPr>
              <a:spLocks/>
            </p:cNvSpPr>
            <p:nvPr/>
          </p:nvSpPr>
          <p:spPr bwMode="auto">
            <a:xfrm>
              <a:off x="7132638" y="4313238"/>
              <a:ext cx="15875" cy="20638"/>
            </a:xfrm>
            <a:custGeom>
              <a:avLst/>
              <a:gdLst>
                <a:gd name="T0" fmla="*/ 1 w 5"/>
                <a:gd name="T1" fmla="*/ 3 h 7"/>
                <a:gd name="T2" fmla="*/ 3 w 5"/>
                <a:gd name="T3" fmla="*/ 5 h 7"/>
                <a:gd name="T4" fmla="*/ 3 w 5"/>
                <a:gd name="T5" fmla="*/ 6 h 7"/>
                <a:gd name="T6" fmla="*/ 4 w 5"/>
                <a:gd name="T7" fmla="*/ 7 h 7"/>
                <a:gd name="T8" fmla="*/ 5 w 5"/>
                <a:gd name="T9" fmla="*/ 3 h 7"/>
                <a:gd name="T10" fmla="*/ 4 w 5"/>
                <a:gd name="T11" fmla="*/ 2 h 7"/>
                <a:gd name="T12" fmla="*/ 3 w 5"/>
                <a:gd name="T13" fmla="*/ 1 h 7"/>
                <a:gd name="T14" fmla="*/ 2 w 5"/>
                <a:gd name="T15" fmla="*/ 2 h 7"/>
                <a:gd name="T16" fmla="*/ 1 w 5"/>
                <a:gd name="T17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7">
                  <a:moveTo>
                    <a:pt x="1" y="3"/>
                  </a:moveTo>
                  <a:cubicBezTo>
                    <a:pt x="0" y="4"/>
                    <a:pt x="3" y="4"/>
                    <a:pt x="3" y="5"/>
                  </a:cubicBezTo>
                  <a:cubicBezTo>
                    <a:pt x="3" y="5"/>
                    <a:pt x="2" y="6"/>
                    <a:pt x="3" y="6"/>
                  </a:cubicBezTo>
                  <a:cubicBezTo>
                    <a:pt x="3" y="7"/>
                    <a:pt x="3" y="7"/>
                    <a:pt x="4" y="7"/>
                  </a:cubicBezTo>
                  <a:cubicBezTo>
                    <a:pt x="5" y="6"/>
                    <a:pt x="5" y="4"/>
                    <a:pt x="5" y="3"/>
                  </a:cubicBezTo>
                  <a:cubicBezTo>
                    <a:pt x="4" y="3"/>
                    <a:pt x="4" y="2"/>
                    <a:pt x="4" y="2"/>
                  </a:cubicBezTo>
                  <a:cubicBezTo>
                    <a:pt x="4" y="2"/>
                    <a:pt x="4" y="1"/>
                    <a:pt x="3" y="1"/>
                  </a:cubicBezTo>
                  <a:cubicBezTo>
                    <a:pt x="3" y="0"/>
                    <a:pt x="2" y="1"/>
                    <a:pt x="2" y="2"/>
                  </a:cubicBezTo>
                  <a:cubicBezTo>
                    <a:pt x="2" y="2"/>
                    <a:pt x="1" y="2"/>
                    <a:pt x="1" y="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623" name="Freeform 628"/>
            <p:cNvSpPr>
              <a:spLocks/>
            </p:cNvSpPr>
            <p:nvPr/>
          </p:nvSpPr>
          <p:spPr bwMode="auto">
            <a:xfrm>
              <a:off x="6772275" y="4264026"/>
              <a:ext cx="311150" cy="377825"/>
            </a:xfrm>
            <a:custGeom>
              <a:avLst/>
              <a:gdLst>
                <a:gd name="T0" fmla="*/ 60 w 107"/>
                <a:gd name="T1" fmla="*/ 42 h 130"/>
                <a:gd name="T2" fmla="*/ 56 w 107"/>
                <a:gd name="T3" fmla="*/ 39 h 130"/>
                <a:gd name="T4" fmla="*/ 54 w 107"/>
                <a:gd name="T5" fmla="*/ 40 h 130"/>
                <a:gd name="T6" fmla="*/ 50 w 107"/>
                <a:gd name="T7" fmla="*/ 36 h 130"/>
                <a:gd name="T8" fmla="*/ 48 w 107"/>
                <a:gd name="T9" fmla="*/ 35 h 130"/>
                <a:gd name="T10" fmla="*/ 47 w 107"/>
                <a:gd name="T11" fmla="*/ 32 h 130"/>
                <a:gd name="T12" fmla="*/ 44 w 107"/>
                <a:gd name="T13" fmla="*/ 29 h 130"/>
                <a:gd name="T14" fmla="*/ 37 w 107"/>
                <a:gd name="T15" fmla="*/ 23 h 130"/>
                <a:gd name="T16" fmla="*/ 32 w 107"/>
                <a:gd name="T17" fmla="*/ 19 h 130"/>
                <a:gd name="T18" fmla="*/ 30 w 107"/>
                <a:gd name="T19" fmla="*/ 16 h 130"/>
                <a:gd name="T20" fmla="*/ 27 w 107"/>
                <a:gd name="T21" fmla="*/ 13 h 130"/>
                <a:gd name="T22" fmla="*/ 26 w 107"/>
                <a:gd name="T23" fmla="*/ 9 h 130"/>
                <a:gd name="T24" fmla="*/ 19 w 107"/>
                <a:gd name="T25" fmla="*/ 7 h 130"/>
                <a:gd name="T26" fmla="*/ 2 w 107"/>
                <a:gd name="T27" fmla="*/ 2 h 130"/>
                <a:gd name="T28" fmla="*/ 9 w 107"/>
                <a:gd name="T29" fmla="*/ 19 h 130"/>
                <a:gd name="T30" fmla="*/ 20 w 107"/>
                <a:gd name="T31" fmla="*/ 29 h 130"/>
                <a:gd name="T32" fmla="*/ 27 w 107"/>
                <a:gd name="T33" fmla="*/ 39 h 130"/>
                <a:gd name="T34" fmla="*/ 36 w 107"/>
                <a:gd name="T35" fmla="*/ 47 h 130"/>
                <a:gd name="T36" fmla="*/ 39 w 107"/>
                <a:gd name="T37" fmla="*/ 56 h 130"/>
                <a:gd name="T38" fmla="*/ 46 w 107"/>
                <a:gd name="T39" fmla="*/ 66 h 130"/>
                <a:gd name="T40" fmla="*/ 54 w 107"/>
                <a:gd name="T41" fmla="*/ 79 h 130"/>
                <a:gd name="T42" fmla="*/ 59 w 107"/>
                <a:gd name="T43" fmla="*/ 92 h 130"/>
                <a:gd name="T44" fmla="*/ 71 w 107"/>
                <a:gd name="T45" fmla="*/ 108 h 130"/>
                <a:gd name="T46" fmla="*/ 79 w 107"/>
                <a:gd name="T47" fmla="*/ 115 h 130"/>
                <a:gd name="T48" fmla="*/ 86 w 107"/>
                <a:gd name="T49" fmla="*/ 122 h 130"/>
                <a:gd name="T50" fmla="*/ 90 w 107"/>
                <a:gd name="T51" fmla="*/ 129 h 130"/>
                <a:gd name="T52" fmla="*/ 94 w 107"/>
                <a:gd name="T53" fmla="*/ 126 h 130"/>
                <a:gd name="T54" fmla="*/ 102 w 107"/>
                <a:gd name="T55" fmla="*/ 128 h 130"/>
                <a:gd name="T56" fmla="*/ 104 w 107"/>
                <a:gd name="T57" fmla="*/ 118 h 130"/>
                <a:gd name="T58" fmla="*/ 105 w 107"/>
                <a:gd name="T59" fmla="*/ 109 h 130"/>
                <a:gd name="T60" fmla="*/ 106 w 107"/>
                <a:gd name="T61" fmla="*/ 100 h 130"/>
                <a:gd name="T62" fmla="*/ 104 w 107"/>
                <a:gd name="T63" fmla="*/ 95 h 130"/>
                <a:gd name="T64" fmla="*/ 102 w 107"/>
                <a:gd name="T65" fmla="*/ 91 h 130"/>
                <a:gd name="T66" fmla="*/ 93 w 107"/>
                <a:gd name="T67" fmla="*/ 92 h 130"/>
                <a:gd name="T68" fmla="*/ 95 w 107"/>
                <a:gd name="T69" fmla="*/ 87 h 130"/>
                <a:gd name="T70" fmla="*/ 91 w 107"/>
                <a:gd name="T71" fmla="*/ 85 h 130"/>
                <a:gd name="T72" fmla="*/ 91 w 107"/>
                <a:gd name="T73" fmla="*/ 78 h 130"/>
                <a:gd name="T74" fmla="*/ 88 w 107"/>
                <a:gd name="T75" fmla="*/ 76 h 130"/>
                <a:gd name="T76" fmla="*/ 86 w 107"/>
                <a:gd name="T77" fmla="*/ 75 h 130"/>
                <a:gd name="T78" fmla="*/ 81 w 107"/>
                <a:gd name="T79" fmla="*/ 71 h 130"/>
                <a:gd name="T80" fmla="*/ 82 w 107"/>
                <a:gd name="T81" fmla="*/ 69 h 130"/>
                <a:gd name="T82" fmla="*/ 83 w 107"/>
                <a:gd name="T83" fmla="*/ 69 h 130"/>
                <a:gd name="T84" fmla="*/ 81 w 107"/>
                <a:gd name="T85" fmla="*/ 68 h 130"/>
                <a:gd name="T86" fmla="*/ 81 w 107"/>
                <a:gd name="T87" fmla="*/ 66 h 130"/>
                <a:gd name="T88" fmla="*/ 82 w 107"/>
                <a:gd name="T89" fmla="*/ 65 h 130"/>
                <a:gd name="T90" fmla="*/ 84 w 107"/>
                <a:gd name="T91" fmla="*/ 63 h 130"/>
                <a:gd name="T92" fmla="*/ 80 w 107"/>
                <a:gd name="T93" fmla="*/ 59 h 130"/>
                <a:gd name="T94" fmla="*/ 75 w 107"/>
                <a:gd name="T95" fmla="*/ 62 h 130"/>
                <a:gd name="T96" fmla="*/ 73 w 107"/>
                <a:gd name="T97" fmla="*/ 61 h 130"/>
                <a:gd name="T98" fmla="*/ 78 w 107"/>
                <a:gd name="T99" fmla="*/ 59 h 130"/>
                <a:gd name="T100" fmla="*/ 73 w 107"/>
                <a:gd name="T101" fmla="*/ 55 h 130"/>
                <a:gd name="T102" fmla="*/ 65 w 107"/>
                <a:gd name="T103" fmla="*/ 47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7" h="130">
                  <a:moveTo>
                    <a:pt x="65" y="46"/>
                  </a:moveTo>
                  <a:cubicBezTo>
                    <a:pt x="64" y="46"/>
                    <a:pt x="62" y="46"/>
                    <a:pt x="61" y="44"/>
                  </a:cubicBezTo>
                  <a:cubicBezTo>
                    <a:pt x="61" y="44"/>
                    <a:pt x="60" y="43"/>
                    <a:pt x="60" y="42"/>
                  </a:cubicBezTo>
                  <a:cubicBezTo>
                    <a:pt x="60" y="42"/>
                    <a:pt x="59" y="41"/>
                    <a:pt x="58" y="41"/>
                  </a:cubicBezTo>
                  <a:cubicBezTo>
                    <a:pt x="58" y="40"/>
                    <a:pt x="58" y="40"/>
                    <a:pt x="57" y="39"/>
                  </a:cubicBezTo>
                  <a:cubicBezTo>
                    <a:pt x="57" y="39"/>
                    <a:pt x="56" y="39"/>
                    <a:pt x="56" y="39"/>
                  </a:cubicBezTo>
                  <a:cubicBezTo>
                    <a:pt x="55" y="40"/>
                    <a:pt x="56" y="42"/>
                    <a:pt x="56" y="43"/>
                  </a:cubicBezTo>
                  <a:cubicBezTo>
                    <a:pt x="56" y="42"/>
                    <a:pt x="55" y="41"/>
                    <a:pt x="55" y="40"/>
                  </a:cubicBezTo>
                  <a:cubicBezTo>
                    <a:pt x="55" y="40"/>
                    <a:pt x="54" y="40"/>
                    <a:pt x="54" y="40"/>
                  </a:cubicBezTo>
                  <a:cubicBezTo>
                    <a:pt x="54" y="40"/>
                    <a:pt x="53" y="40"/>
                    <a:pt x="53" y="40"/>
                  </a:cubicBezTo>
                  <a:cubicBezTo>
                    <a:pt x="52" y="39"/>
                    <a:pt x="52" y="38"/>
                    <a:pt x="51" y="37"/>
                  </a:cubicBezTo>
                  <a:cubicBezTo>
                    <a:pt x="51" y="37"/>
                    <a:pt x="51" y="37"/>
                    <a:pt x="50" y="36"/>
                  </a:cubicBezTo>
                  <a:cubicBezTo>
                    <a:pt x="50" y="36"/>
                    <a:pt x="50" y="36"/>
                    <a:pt x="50" y="35"/>
                  </a:cubicBezTo>
                  <a:cubicBezTo>
                    <a:pt x="50" y="35"/>
                    <a:pt x="49" y="35"/>
                    <a:pt x="49" y="34"/>
                  </a:cubicBezTo>
                  <a:cubicBezTo>
                    <a:pt x="48" y="34"/>
                    <a:pt x="48" y="35"/>
                    <a:pt x="48" y="35"/>
                  </a:cubicBezTo>
                  <a:cubicBezTo>
                    <a:pt x="48" y="35"/>
                    <a:pt x="47" y="33"/>
                    <a:pt x="47" y="33"/>
                  </a:cubicBezTo>
                  <a:cubicBezTo>
                    <a:pt x="47" y="33"/>
                    <a:pt x="47" y="33"/>
                    <a:pt x="47" y="33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32"/>
                    <a:pt x="46" y="31"/>
                    <a:pt x="46" y="31"/>
                  </a:cubicBezTo>
                  <a:cubicBezTo>
                    <a:pt x="46" y="31"/>
                    <a:pt x="45" y="30"/>
                    <a:pt x="45" y="30"/>
                  </a:cubicBezTo>
                  <a:cubicBezTo>
                    <a:pt x="45" y="29"/>
                    <a:pt x="44" y="29"/>
                    <a:pt x="44" y="29"/>
                  </a:cubicBezTo>
                  <a:cubicBezTo>
                    <a:pt x="42" y="27"/>
                    <a:pt x="41" y="26"/>
                    <a:pt x="40" y="25"/>
                  </a:cubicBezTo>
                  <a:cubicBezTo>
                    <a:pt x="39" y="24"/>
                    <a:pt x="39" y="24"/>
                    <a:pt x="38" y="24"/>
                  </a:cubicBezTo>
                  <a:cubicBezTo>
                    <a:pt x="37" y="23"/>
                    <a:pt x="37" y="23"/>
                    <a:pt x="37" y="23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35" y="22"/>
                    <a:pt x="34" y="21"/>
                    <a:pt x="34" y="21"/>
                  </a:cubicBezTo>
                  <a:cubicBezTo>
                    <a:pt x="33" y="20"/>
                    <a:pt x="33" y="19"/>
                    <a:pt x="32" y="19"/>
                  </a:cubicBezTo>
                  <a:cubicBezTo>
                    <a:pt x="32" y="19"/>
                    <a:pt x="31" y="19"/>
                    <a:pt x="31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29" y="17"/>
                    <a:pt x="30" y="17"/>
                    <a:pt x="30" y="16"/>
                  </a:cubicBezTo>
                  <a:cubicBezTo>
                    <a:pt x="30" y="15"/>
                    <a:pt x="30" y="15"/>
                    <a:pt x="29" y="15"/>
                  </a:cubicBezTo>
                  <a:cubicBezTo>
                    <a:pt x="29" y="14"/>
                    <a:pt x="29" y="14"/>
                    <a:pt x="28" y="14"/>
                  </a:cubicBezTo>
                  <a:cubicBezTo>
                    <a:pt x="28" y="13"/>
                    <a:pt x="27" y="13"/>
                    <a:pt x="27" y="13"/>
                  </a:cubicBezTo>
                  <a:cubicBezTo>
                    <a:pt x="27" y="12"/>
                    <a:pt x="26" y="12"/>
                    <a:pt x="26" y="12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6" y="10"/>
                    <a:pt x="26" y="10"/>
                    <a:pt x="26" y="9"/>
                  </a:cubicBezTo>
                  <a:cubicBezTo>
                    <a:pt x="25" y="9"/>
                    <a:pt x="25" y="9"/>
                    <a:pt x="25" y="8"/>
                  </a:cubicBezTo>
                  <a:cubicBezTo>
                    <a:pt x="24" y="8"/>
                    <a:pt x="24" y="7"/>
                    <a:pt x="23" y="7"/>
                  </a:cubicBezTo>
                  <a:cubicBezTo>
                    <a:pt x="22" y="7"/>
                    <a:pt x="21" y="7"/>
                    <a:pt x="19" y="7"/>
                  </a:cubicBezTo>
                  <a:cubicBezTo>
                    <a:pt x="18" y="6"/>
                    <a:pt x="17" y="6"/>
                    <a:pt x="16" y="6"/>
                  </a:cubicBezTo>
                  <a:cubicBezTo>
                    <a:pt x="14" y="5"/>
                    <a:pt x="11" y="7"/>
                    <a:pt x="9" y="6"/>
                  </a:cubicBezTo>
                  <a:cubicBezTo>
                    <a:pt x="7" y="4"/>
                    <a:pt x="5" y="0"/>
                    <a:pt x="2" y="2"/>
                  </a:cubicBezTo>
                  <a:cubicBezTo>
                    <a:pt x="0" y="3"/>
                    <a:pt x="1" y="6"/>
                    <a:pt x="2" y="7"/>
                  </a:cubicBezTo>
                  <a:cubicBezTo>
                    <a:pt x="3" y="11"/>
                    <a:pt x="4" y="14"/>
                    <a:pt x="7" y="16"/>
                  </a:cubicBezTo>
                  <a:cubicBezTo>
                    <a:pt x="7" y="17"/>
                    <a:pt x="8" y="18"/>
                    <a:pt x="9" y="19"/>
                  </a:cubicBezTo>
                  <a:cubicBezTo>
                    <a:pt x="10" y="20"/>
                    <a:pt x="10" y="20"/>
                    <a:pt x="11" y="21"/>
                  </a:cubicBezTo>
                  <a:cubicBezTo>
                    <a:pt x="13" y="22"/>
                    <a:pt x="16" y="23"/>
                    <a:pt x="18" y="25"/>
                  </a:cubicBezTo>
                  <a:cubicBezTo>
                    <a:pt x="18" y="26"/>
                    <a:pt x="19" y="28"/>
                    <a:pt x="20" y="29"/>
                  </a:cubicBezTo>
                  <a:cubicBezTo>
                    <a:pt x="21" y="30"/>
                    <a:pt x="22" y="31"/>
                    <a:pt x="23" y="32"/>
                  </a:cubicBezTo>
                  <a:cubicBezTo>
                    <a:pt x="24" y="33"/>
                    <a:pt x="24" y="34"/>
                    <a:pt x="25" y="35"/>
                  </a:cubicBezTo>
                  <a:cubicBezTo>
                    <a:pt x="25" y="37"/>
                    <a:pt x="26" y="38"/>
                    <a:pt x="27" y="39"/>
                  </a:cubicBezTo>
                  <a:cubicBezTo>
                    <a:pt x="28" y="40"/>
                    <a:pt x="30" y="41"/>
                    <a:pt x="31" y="41"/>
                  </a:cubicBezTo>
                  <a:cubicBezTo>
                    <a:pt x="33" y="42"/>
                    <a:pt x="34" y="42"/>
                    <a:pt x="35" y="44"/>
                  </a:cubicBezTo>
                  <a:cubicBezTo>
                    <a:pt x="36" y="44"/>
                    <a:pt x="36" y="45"/>
                    <a:pt x="36" y="47"/>
                  </a:cubicBezTo>
                  <a:cubicBezTo>
                    <a:pt x="36" y="48"/>
                    <a:pt x="36" y="49"/>
                    <a:pt x="36" y="50"/>
                  </a:cubicBezTo>
                  <a:cubicBezTo>
                    <a:pt x="37" y="51"/>
                    <a:pt x="38" y="52"/>
                    <a:pt x="38" y="53"/>
                  </a:cubicBezTo>
                  <a:cubicBezTo>
                    <a:pt x="38" y="54"/>
                    <a:pt x="39" y="55"/>
                    <a:pt x="39" y="56"/>
                  </a:cubicBezTo>
                  <a:cubicBezTo>
                    <a:pt x="39" y="59"/>
                    <a:pt x="40" y="61"/>
                    <a:pt x="42" y="62"/>
                  </a:cubicBezTo>
                  <a:cubicBezTo>
                    <a:pt x="43" y="63"/>
                    <a:pt x="44" y="63"/>
                    <a:pt x="44" y="64"/>
                  </a:cubicBezTo>
                  <a:cubicBezTo>
                    <a:pt x="45" y="65"/>
                    <a:pt x="46" y="65"/>
                    <a:pt x="46" y="66"/>
                  </a:cubicBezTo>
                  <a:cubicBezTo>
                    <a:pt x="47" y="68"/>
                    <a:pt x="48" y="69"/>
                    <a:pt x="49" y="70"/>
                  </a:cubicBezTo>
                  <a:cubicBezTo>
                    <a:pt x="49" y="71"/>
                    <a:pt x="50" y="72"/>
                    <a:pt x="51" y="73"/>
                  </a:cubicBezTo>
                  <a:cubicBezTo>
                    <a:pt x="52" y="75"/>
                    <a:pt x="53" y="77"/>
                    <a:pt x="54" y="79"/>
                  </a:cubicBezTo>
                  <a:cubicBezTo>
                    <a:pt x="55" y="82"/>
                    <a:pt x="56" y="84"/>
                    <a:pt x="56" y="87"/>
                  </a:cubicBezTo>
                  <a:cubicBezTo>
                    <a:pt x="56" y="88"/>
                    <a:pt x="56" y="89"/>
                    <a:pt x="57" y="90"/>
                  </a:cubicBezTo>
                  <a:cubicBezTo>
                    <a:pt x="57" y="91"/>
                    <a:pt x="58" y="91"/>
                    <a:pt x="59" y="92"/>
                  </a:cubicBezTo>
                  <a:cubicBezTo>
                    <a:pt x="62" y="95"/>
                    <a:pt x="63" y="99"/>
                    <a:pt x="66" y="102"/>
                  </a:cubicBezTo>
                  <a:cubicBezTo>
                    <a:pt x="66" y="103"/>
                    <a:pt x="68" y="104"/>
                    <a:pt x="68" y="105"/>
                  </a:cubicBezTo>
                  <a:cubicBezTo>
                    <a:pt x="69" y="106"/>
                    <a:pt x="70" y="108"/>
                    <a:pt x="71" y="108"/>
                  </a:cubicBezTo>
                  <a:cubicBezTo>
                    <a:pt x="72" y="110"/>
                    <a:pt x="73" y="111"/>
                    <a:pt x="74" y="112"/>
                  </a:cubicBezTo>
                  <a:cubicBezTo>
                    <a:pt x="75" y="113"/>
                    <a:pt x="76" y="113"/>
                    <a:pt x="77" y="114"/>
                  </a:cubicBezTo>
                  <a:cubicBezTo>
                    <a:pt x="78" y="114"/>
                    <a:pt x="78" y="115"/>
                    <a:pt x="79" y="115"/>
                  </a:cubicBezTo>
                  <a:cubicBezTo>
                    <a:pt x="80" y="116"/>
                    <a:pt x="80" y="117"/>
                    <a:pt x="81" y="117"/>
                  </a:cubicBezTo>
                  <a:cubicBezTo>
                    <a:pt x="81" y="118"/>
                    <a:pt x="82" y="118"/>
                    <a:pt x="83" y="119"/>
                  </a:cubicBezTo>
                  <a:cubicBezTo>
                    <a:pt x="84" y="120"/>
                    <a:pt x="85" y="121"/>
                    <a:pt x="86" y="122"/>
                  </a:cubicBezTo>
                  <a:cubicBezTo>
                    <a:pt x="87" y="122"/>
                    <a:pt x="87" y="123"/>
                    <a:pt x="87" y="124"/>
                  </a:cubicBezTo>
                  <a:cubicBezTo>
                    <a:pt x="87" y="125"/>
                    <a:pt x="88" y="126"/>
                    <a:pt x="89" y="127"/>
                  </a:cubicBezTo>
                  <a:cubicBezTo>
                    <a:pt x="89" y="128"/>
                    <a:pt x="90" y="128"/>
                    <a:pt x="90" y="129"/>
                  </a:cubicBezTo>
                  <a:cubicBezTo>
                    <a:pt x="91" y="130"/>
                    <a:pt x="91" y="130"/>
                    <a:pt x="92" y="130"/>
                  </a:cubicBezTo>
                  <a:cubicBezTo>
                    <a:pt x="93" y="129"/>
                    <a:pt x="91" y="127"/>
                    <a:pt x="91" y="126"/>
                  </a:cubicBezTo>
                  <a:cubicBezTo>
                    <a:pt x="91" y="123"/>
                    <a:pt x="94" y="126"/>
                    <a:pt x="94" y="126"/>
                  </a:cubicBezTo>
                  <a:cubicBezTo>
                    <a:pt x="95" y="127"/>
                    <a:pt x="96" y="128"/>
                    <a:pt x="96" y="128"/>
                  </a:cubicBezTo>
                  <a:cubicBezTo>
                    <a:pt x="97" y="128"/>
                    <a:pt x="97" y="126"/>
                    <a:pt x="98" y="126"/>
                  </a:cubicBezTo>
                  <a:cubicBezTo>
                    <a:pt x="100" y="124"/>
                    <a:pt x="101" y="129"/>
                    <a:pt x="102" y="128"/>
                  </a:cubicBezTo>
                  <a:cubicBezTo>
                    <a:pt x="102" y="128"/>
                    <a:pt x="103" y="127"/>
                    <a:pt x="103" y="127"/>
                  </a:cubicBezTo>
                  <a:cubicBezTo>
                    <a:pt x="103" y="126"/>
                    <a:pt x="103" y="125"/>
                    <a:pt x="103" y="124"/>
                  </a:cubicBezTo>
                  <a:cubicBezTo>
                    <a:pt x="103" y="122"/>
                    <a:pt x="104" y="120"/>
                    <a:pt x="104" y="118"/>
                  </a:cubicBezTo>
                  <a:cubicBezTo>
                    <a:pt x="104" y="117"/>
                    <a:pt x="104" y="116"/>
                    <a:pt x="104" y="114"/>
                  </a:cubicBezTo>
                  <a:cubicBezTo>
                    <a:pt x="105" y="113"/>
                    <a:pt x="104" y="112"/>
                    <a:pt x="104" y="111"/>
                  </a:cubicBezTo>
                  <a:cubicBezTo>
                    <a:pt x="104" y="110"/>
                    <a:pt x="105" y="110"/>
                    <a:pt x="105" y="109"/>
                  </a:cubicBezTo>
                  <a:cubicBezTo>
                    <a:pt x="106" y="108"/>
                    <a:pt x="106" y="107"/>
                    <a:pt x="105" y="106"/>
                  </a:cubicBezTo>
                  <a:cubicBezTo>
                    <a:pt x="104" y="105"/>
                    <a:pt x="104" y="104"/>
                    <a:pt x="105" y="103"/>
                  </a:cubicBezTo>
                  <a:cubicBezTo>
                    <a:pt x="105" y="102"/>
                    <a:pt x="106" y="101"/>
                    <a:pt x="106" y="100"/>
                  </a:cubicBezTo>
                  <a:cubicBezTo>
                    <a:pt x="106" y="99"/>
                    <a:pt x="107" y="98"/>
                    <a:pt x="106" y="98"/>
                  </a:cubicBezTo>
                  <a:cubicBezTo>
                    <a:pt x="105" y="97"/>
                    <a:pt x="105" y="97"/>
                    <a:pt x="105" y="97"/>
                  </a:cubicBezTo>
                  <a:cubicBezTo>
                    <a:pt x="104" y="96"/>
                    <a:pt x="104" y="96"/>
                    <a:pt x="104" y="95"/>
                  </a:cubicBezTo>
                  <a:cubicBezTo>
                    <a:pt x="104" y="95"/>
                    <a:pt x="104" y="94"/>
                    <a:pt x="103" y="94"/>
                  </a:cubicBezTo>
                  <a:cubicBezTo>
                    <a:pt x="103" y="94"/>
                    <a:pt x="103" y="94"/>
                    <a:pt x="102" y="93"/>
                  </a:cubicBezTo>
                  <a:cubicBezTo>
                    <a:pt x="102" y="93"/>
                    <a:pt x="102" y="91"/>
                    <a:pt x="102" y="91"/>
                  </a:cubicBezTo>
                  <a:cubicBezTo>
                    <a:pt x="101" y="90"/>
                    <a:pt x="99" y="91"/>
                    <a:pt x="98" y="91"/>
                  </a:cubicBezTo>
                  <a:cubicBezTo>
                    <a:pt x="97" y="91"/>
                    <a:pt x="96" y="90"/>
                    <a:pt x="95" y="90"/>
                  </a:cubicBezTo>
                  <a:cubicBezTo>
                    <a:pt x="94" y="90"/>
                    <a:pt x="94" y="92"/>
                    <a:pt x="93" y="92"/>
                  </a:cubicBezTo>
                  <a:cubicBezTo>
                    <a:pt x="93" y="92"/>
                    <a:pt x="93" y="91"/>
                    <a:pt x="93" y="91"/>
                  </a:cubicBezTo>
                  <a:cubicBezTo>
                    <a:pt x="93" y="90"/>
                    <a:pt x="93" y="90"/>
                    <a:pt x="94" y="90"/>
                  </a:cubicBezTo>
                  <a:cubicBezTo>
                    <a:pt x="95" y="89"/>
                    <a:pt x="96" y="89"/>
                    <a:pt x="95" y="87"/>
                  </a:cubicBezTo>
                  <a:cubicBezTo>
                    <a:pt x="95" y="86"/>
                    <a:pt x="93" y="86"/>
                    <a:pt x="92" y="86"/>
                  </a:cubicBezTo>
                  <a:cubicBezTo>
                    <a:pt x="92" y="86"/>
                    <a:pt x="93" y="85"/>
                    <a:pt x="92" y="85"/>
                  </a:cubicBezTo>
                  <a:cubicBezTo>
                    <a:pt x="92" y="85"/>
                    <a:pt x="92" y="85"/>
                    <a:pt x="91" y="85"/>
                  </a:cubicBezTo>
                  <a:cubicBezTo>
                    <a:pt x="91" y="85"/>
                    <a:pt x="91" y="84"/>
                    <a:pt x="91" y="84"/>
                  </a:cubicBezTo>
                  <a:cubicBezTo>
                    <a:pt x="91" y="83"/>
                    <a:pt x="92" y="82"/>
                    <a:pt x="92" y="81"/>
                  </a:cubicBezTo>
                  <a:cubicBezTo>
                    <a:pt x="92" y="80"/>
                    <a:pt x="91" y="79"/>
                    <a:pt x="91" y="78"/>
                  </a:cubicBezTo>
                  <a:cubicBezTo>
                    <a:pt x="91" y="77"/>
                    <a:pt x="91" y="77"/>
                    <a:pt x="91" y="76"/>
                  </a:cubicBezTo>
                  <a:cubicBezTo>
                    <a:pt x="91" y="76"/>
                    <a:pt x="90" y="76"/>
                    <a:pt x="90" y="76"/>
                  </a:cubicBezTo>
                  <a:cubicBezTo>
                    <a:pt x="89" y="76"/>
                    <a:pt x="89" y="76"/>
                    <a:pt x="88" y="76"/>
                  </a:cubicBezTo>
                  <a:cubicBezTo>
                    <a:pt x="88" y="76"/>
                    <a:pt x="88" y="76"/>
                    <a:pt x="88" y="76"/>
                  </a:cubicBezTo>
                  <a:cubicBezTo>
                    <a:pt x="88" y="75"/>
                    <a:pt x="87" y="75"/>
                    <a:pt x="87" y="75"/>
                  </a:cubicBezTo>
                  <a:cubicBezTo>
                    <a:pt x="86" y="75"/>
                    <a:pt x="86" y="75"/>
                    <a:pt x="86" y="75"/>
                  </a:cubicBezTo>
                  <a:cubicBezTo>
                    <a:pt x="85" y="76"/>
                    <a:pt x="85" y="76"/>
                    <a:pt x="84" y="75"/>
                  </a:cubicBezTo>
                  <a:cubicBezTo>
                    <a:pt x="84" y="74"/>
                    <a:pt x="83" y="73"/>
                    <a:pt x="82" y="72"/>
                  </a:cubicBezTo>
                  <a:cubicBezTo>
                    <a:pt x="81" y="72"/>
                    <a:pt x="81" y="72"/>
                    <a:pt x="81" y="71"/>
                  </a:cubicBezTo>
                  <a:cubicBezTo>
                    <a:pt x="81" y="71"/>
                    <a:pt x="81" y="70"/>
                    <a:pt x="81" y="70"/>
                  </a:cubicBezTo>
                  <a:cubicBezTo>
                    <a:pt x="81" y="70"/>
                    <a:pt x="82" y="70"/>
                    <a:pt x="82" y="70"/>
                  </a:cubicBezTo>
                  <a:cubicBezTo>
                    <a:pt x="82" y="70"/>
                    <a:pt x="82" y="69"/>
                    <a:pt x="82" y="69"/>
                  </a:cubicBezTo>
                  <a:cubicBezTo>
                    <a:pt x="82" y="69"/>
                    <a:pt x="82" y="69"/>
                    <a:pt x="83" y="69"/>
                  </a:cubicBezTo>
                  <a:cubicBezTo>
                    <a:pt x="83" y="69"/>
                    <a:pt x="83" y="69"/>
                    <a:pt x="83" y="68"/>
                  </a:cubicBezTo>
                  <a:cubicBezTo>
                    <a:pt x="83" y="68"/>
                    <a:pt x="83" y="69"/>
                    <a:pt x="83" y="69"/>
                  </a:cubicBezTo>
                  <a:cubicBezTo>
                    <a:pt x="84" y="68"/>
                    <a:pt x="84" y="69"/>
                    <a:pt x="84" y="68"/>
                  </a:cubicBezTo>
                  <a:cubicBezTo>
                    <a:pt x="84" y="68"/>
                    <a:pt x="84" y="68"/>
                    <a:pt x="84" y="67"/>
                  </a:cubicBezTo>
                  <a:cubicBezTo>
                    <a:pt x="83" y="67"/>
                    <a:pt x="82" y="67"/>
                    <a:pt x="81" y="68"/>
                  </a:cubicBezTo>
                  <a:cubicBezTo>
                    <a:pt x="82" y="68"/>
                    <a:pt x="82" y="68"/>
                    <a:pt x="82" y="68"/>
                  </a:cubicBezTo>
                  <a:cubicBezTo>
                    <a:pt x="81" y="67"/>
                    <a:pt x="81" y="68"/>
                    <a:pt x="81" y="67"/>
                  </a:cubicBezTo>
                  <a:cubicBezTo>
                    <a:pt x="80" y="67"/>
                    <a:pt x="81" y="66"/>
                    <a:pt x="81" y="66"/>
                  </a:cubicBezTo>
                  <a:cubicBezTo>
                    <a:pt x="81" y="66"/>
                    <a:pt x="81" y="66"/>
                    <a:pt x="81" y="66"/>
                  </a:cubicBezTo>
                  <a:cubicBezTo>
                    <a:pt x="82" y="65"/>
                    <a:pt x="82" y="66"/>
                    <a:pt x="82" y="66"/>
                  </a:cubicBezTo>
                  <a:cubicBezTo>
                    <a:pt x="82" y="65"/>
                    <a:pt x="82" y="65"/>
                    <a:pt x="82" y="65"/>
                  </a:cubicBezTo>
                  <a:cubicBezTo>
                    <a:pt x="82" y="65"/>
                    <a:pt x="83" y="65"/>
                    <a:pt x="83" y="65"/>
                  </a:cubicBezTo>
                  <a:cubicBezTo>
                    <a:pt x="83" y="64"/>
                    <a:pt x="83" y="65"/>
                    <a:pt x="83" y="64"/>
                  </a:cubicBezTo>
                  <a:cubicBezTo>
                    <a:pt x="84" y="64"/>
                    <a:pt x="84" y="63"/>
                    <a:pt x="84" y="63"/>
                  </a:cubicBezTo>
                  <a:cubicBezTo>
                    <a:pt x="84" y="62"/>
                    <a:pt x="84" y="61"/>
                    <a:pt x="83" y="60"/>
                  </a:cubicBezTo>
                  <a:cubicBezTo>
                    <a:pt x="83" y="60"/>
                    <a:pt x="83" y="60"/>
                    <a:pt x="82" y="59"/>
                  </a:cubicBezTo>
                  <a:cubicBezTo>
                    <a:pt x="81" y="59"/>
                    <a:pt x="81" y="59"/>
                    <a:pt x="80" y="59"/>
                  </a:cubicBezTo>
                  <a:cubicBezTo>
                    <a:pt x="79" y="59"/>
                    <a:pt x="79" y="60"/>
                    <a:pt x="78" y="60"/>
                  </a:cubicBezTo>
                  <a:cubicBezTo>
                    <a:pt x="78" y="60"/>
                    <a:pt x="77" y="61"/>
                    <a:pt x="76" y="61"/>
                  </a:cubicBezTo>
                  <a:cubicBezTo>
                    <a:pt x="76" y="61"/>
                    <a:pt x="75" y="61"/>
                    <a:pt x="75" y="62"/>
                  </a:cubicBezTo>
                  <a:cubicBezTo>
                    <a:pt x="74" y="62"/>
                    <a:pt x="74" y="62"/>
                    <a:pt x="73" y="62"/>
                  </a:cubicBezTo>
                  <a:cubicBezTo>
                    <a:pt x="73" y="62"/>
                    <a:pt x="72" y="62"/>
                    <a:pt x="72" y="62"/>
                  </a:cubicBezTo>
                  <a:cubicBezTo>
                    <a:pt x="72" y="61"/>
                    <a:pt x="73" y="62"/>
                    <a:pt x="73" y="61"/>
                  </a:cubicBezTo>
                  <a:cubicBezTo>
                    <a:pt x="74" y="61"/>
                    <a:pt x="74" y="61"/>
                    <a:pt x="74" y="61"/>
                  </a:cubicBezTo>
                  <a:cubicBezTo>
                    <a:pt x="75" y="61"/>
                    <a:pt x="76" y="61"/>
                    <a:pt x="76" y="60"/>
                  </a:cubicBezTo>
                  <a:cubicBezTo>
                    <a:pt x="77" y="60"/>
                    <a:pt x="78" y="60"/>
                    <a:pt x="78" y="59"/>
                  </a:cubicBezTo>
                  <a:cubicBezTo>
                    <a:pt x="78" y="58"/>
                    <a:pt x="77" y="58"/>
                    <a:pt x="77" y="57"/>
                  </a:cubicBezTo>
                  <a:cubicBezTo>
                    <a:pt x="76" y="57"/>
                    <a:pt x="75" y="56"/>
                    <a:pt x="75" y="56"/>
                  </a:cubicBezTo>
                  <a:cubicBezTo>
                    <a:pt x="74" y="56"/>
                    <a:pt x="74" y="55"/>
                    <a:pt x="73" y="55"/>
                  </a:cubicBezTo>
                  <a:cubicBezTo>
                    <a:pt x="72" y="55"/>
                    <a:pt x="72" y="55"/>
                    <a:pt x="71" y="55"/>
                  </a:cubicBezTo>
                  <a:cubicBezTo>
                    <a:pt x="70" y="54"/>
                    <a:pt x="70" y="52"/>
                    <a:pt x="69" y="51"/>
                  </a:cubicBezTo>
                  <a:cubicBezTo>
                    <a:pt x="68" y="50"/>
                    <a:pt x="66" y="49"/>
                    <a:pt x="65" y="47"/>
                  </a:cubicBezTo>
                  <a:cubicBezTo>
                    <a:pt x="65" y="47"/>
                    <a:pt x="65" y="47"/>
                    <a:pt x="65" y="4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624" name="Freeform 629"/>
            <p:cNvSpPr>
              <a:spLocks/>
            </p:cNvSpPr>
            <p:nvPr/>
          </p:nvSpPr>
          <p:spPr bwMode="auto">
            <a:xfrm>
              <a:off x="7058025" y="4498976"/>
              <a:ext cx="49213" cy="50800"/>
            </a:xfrm>
            <a:custGeom>
              <a:avLst/>
              <a:gdLst>
                <a:gd name="T0" fmla="*/ 10 w 17"/>
                <a:gd name="T1" fmla="*/ 14 h 17"/>
                <a:gd name="T2" fmla="*/ 12 w 17"/>
                <a:gd name="T3" fmla="*/ 16 h 17"/>
                <a:gd name="T4" fmla="*/ 14 w 17"/>
                <a:gd name="T5" fmla="*/ 17 h 17"/>
                <a:gd name="T6" fmla="*/ 16 w 17"/>
                <a:gd name="T7" fmla="*/ 16 h 17"/>
                <a:gd name="T8" fmla="*/ 15 w 17"/>
                <a:gd name="T9" fmla="*/ 16 h 17"/>
                <a:gd name="T10" fmla="*/ 15 w 17"/>
                <a:gd name="T11" fmla="*/ 14 h 17"/>
                <a:gd name="T12" fmla="*/ 16 w 17"/>
                <a:gd name="T13" fmla="*/ 12 h 17"/>
                <a:gd name="T14" fmla="*/ 13 w 17"/>
                <a:gd name="T15" fmla="*/ 11 h 17"/>
                <a:gd name="T16" fmla="*/ 11 w 17"/>
                <a:gd name="T17" fmla="*/ 8 h 17"/>
                <a:gd name="T18" fmla="*/ 10 w 17"/>
                <a:gd name="T19" fmla="*/ 5 h 17"/>
                <a:gd name="T20" fmla="*/ 9 w 17"/>
                <a:gd name="T21" fmla="*/ 2 h 17"/>
                <a:gd name="T22" fmla="*/ 8 w 17"/>
                <a:gd name="T23" fmla="*/ 0 h 17"/>
                <a:gd name="T24" fmla="*/ 6 w 17"/>
                <a:gd name="T25" fmla="*/ 1 h 17"/>
                <a:gd name="T26" fmla="*/ 6 w 17"/>
                <a:gd name="T27" fmla="*/ 3 h 17"/>
                <a:gd name="T28" fmla="*/ 5 w 17"/>
                <a:gd name="T29" fmla="*/ 1 h 17"/>
                <a:gd name="T30" fmla="*/ 3 w 17"/>
                <a:gd name="T31" fmla="*/ 1 h 17"/>
                <a:gd name="T32" fmla="*/ 2 w 17"/>
                <a:gd name="T33" fmla="*/ 2 h 17"/>
                <a:gd name="T34" fmla="*/ 2 w 17"/>
                <a:gd name="T35" fmla="*/ 3 h 17"/>
                <a:gd name="T36" fmla="*/ 1 w 17"/>
                <a:gd name="T37" fmla="*/ 4 h 17"/>
                <a:gd name="T38" fmla="*/ 1 w 17"/>
                <a:gd name="T39" fmla="*/ 5 h 17"/>
                <a:gd name="T40" fmla="*/ 2 w 17"/>
                <a:gd name="T41" fmla="*/ 6 h 17"/>
                <a:gd name="T42" fmla="*/ 4 w 17"/>
                <a:gd name="T43" fmla="*/ 6 h 17"/>
                <a:gd name="T44" fmla="*/ 7 w 17"/>
                <a:gd name="T45" fmla="*/ 8 h 17"/>
                <a:gd name="T46" fmla="*/ 7 w 17"/>
                <a:gd name="T47" fmla="*/ 9 h 17"/>
                <a:gd name="T48" fmla="*/ 7 w 17"/>
                <a:gd name="T49" fmla="*/ 10 h 17"/>
                <a:gd name="T50" fmla="*/ 8 w 17"/>
                <a:gd name="T51" fmla="*/ 10 h 17"/>
                <a:gd name="T52" fmla="*/ 8 w 17"/>
                <a:gd name="T53" fmla="*/ 11 h 17"/>
                <a:gd name="T54" fmla="*/ 8 w 17"/>
                <a:gd name="T55" fmla="*/ 12 h 17"/>
                <a:gd name="T56" fmla="*/ 8 w 17"/>
                <a:gd name="T57" fmla="*/ 13 h 17"/>
                <a:gd name="T58" fmla="*/ 8 w 17"/>
                <a:gd name="T59" fmla="*/ 14 h 17"/>
                <a:gd name="T60" fmla="*/ 9 w 17"/>
                <a:gd name="T61" fmla="*/ 14 h 17"/>
                <a:gd name="T62" fmla="*/ 9 w 17"/>
                <a:gd name="T63" fmla="*/ 14 h 17"/>
                <a:gd name="T64" fmla="*/ 10 w 17"/>
                <a:gd name="T65" fmla="*/ 1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" h="17">
                  <a:moveTo>
                    <a:pt x="10" y="14"/>
                  </a:moveTo>
                  <a:cubicBezTo>
                    <a:pt x="11" y="15"/>
                    <a:pt x="12" y="15"/>
                    <a:pt x="12" y="16"/>
                  </a:cubicBezTo>
                  <a:cubicBezTo>
                    <a:pt x="13" y="16"/>
                    <a:pt x="14" y="17"/>
                    <a:pt x="14" y="17"/>
                  </a:cubicBezTo>
                  <a:cubicBezTo>
                    <a:pt x="15" y="17"/>
                    <a:pt x="16" y="17"/>
                    <a:pt x="16" y="16"/>
                  </a:cubicBezTo>
                  <a:cubicBezTo>
                    <a:pt x="17" y="15"/>
                    <a:pt x="15" y="16"/>
                    <a:pt x="15" y="16"/>
                  </a:cubicBezTo>
                  <a:cubicBezTo>
                    <a:pt x="14" y="16"/>
                    <a:pt x="14" y="14"/>
                    <a:pt x="15" y="14"/>
                  </a:cubicBezTo>
                  <a:cubicBezTo>
                    <a:pt x="15" y="13"/>
                    <a:pt x="16" y="13"/>
                    <a:pt x="16" y="12"/>
                  </a:cubicBezTo>
                  <a:cubicBezTo>
                    <a:pt x="15" y="11"/>
                    <a:pt x="14" y="11"/>
                    <a:pt x="13" y="11"/>
                  </a:cubicBezTo>
                  <a:cubicBezTo>
                    <a:pt x="12" y="11"/>
                    <a:pt x="11" y="9"/>
                    <a:pt x="11" y="8"/>
                  </a:cubicBezTo>
                  <a:cubicBezTo>
                    <a:pt x="11" y="7"/>
                    <a:pt x="11" y="6"/>
                    <a:pt x="10" y="5"/>
                  </a:cubicBezTo>
                  <a:cubicBezTo>
                    <a:pt x="10" y="4"/>
                    <a:pt x="10" y="3"/>
                    <a:pt x="9" y="2"/>
                  </a:cubicBezTo>
                  <a:cubicBezTo>
                    <a:pt x="9" y="2"/>
                    <a:pt x="8" y="1"/>
                    <a:pt x="8" y="0"/>
                  </a:cubicBezTo>
                  <a:cubicBezTo>
                    <a:pt x="7" y="0"/>
                    <a:pt x="6" y="0"/>
                    <a:pt x="6" y="1"/>
                  </a:cubicBezTo>
                  <a:cubicBezTo>
                    <a:pt x="6" y="1"/>
                    <a:pt x="7" y="3"/>
                    <a:pt x="6" y="3"/>
                  </a:cubicBezTo>
                  <a:cubicBezTo>
                    <a:pt x="6" y="3"/>
                    <a:pt x="5" y="2"/>
                    <a:pt x="5" y="1"/>
                  </a:cubicBezTo>
                  <a:cubicBezTo>
                    <a:pt x="5" y="0"/>
                    <a:pt x="4" y="0"/>
                    <a:pt x="3" y="1"/>
                  </a:cubicBezTo>
                  <a:cubicBezTo>
                    <a:pt x="2" y="1"/>
                    <a:pt x="2" y="1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2" y="4"/>
                    <a:pt x="1" y="4"/>
                  </a:cubicBezTo>
                  <a:cubicBezTo>
                    <a:pt x="1" y="4"/>
                    <a:pt x="0" y="5"/>
                    <a:pt x="1" y="5"/>
                  </a:cubicBezTo>
                  <a:cubicBezTo>
                    <a:pt x="1" y="6"/>
                    <a:pt x="1" y="6"/>
                    <a:pt x="2" y="6"/>
                  </a:cubicBezTo>
                  <a:cubicBezTo>
                    <a:pt x="3" y="6"/>
                    <a:pt x="4" y="6"/>
                    <a:pt x="4" y="6"/>
                  </a:cubicBezTo>
                  <a:cubicBezTo>
                    <a:pt x="5" y="7"/>
                    <a:pt x="6" y="7"/>
                    <a:pt x="7" y="8"/>
                  </a:cubicBezTo>
                  <a:cubicBezTo>
                    <a:pt x="7" y="8"/>
                    <a:pt x="7" y="9"/>
                    <a:pt x="7" y="9"/>
                  </a:cubicBezTo>
                  <a:cubicBezTo>
                    <a:pt x="7" y="9"/>
                    <a:pt x="7" y="10"/>
                    <a:pt x="7" y="10"/>
                  </a:cubicBezTo>
                  <a:cubicBezTo>
                    <a:pt x="7" y="10"/>
                    <a:pt x="7" y="10"/>
                    <a:pt x="8" y="10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7" y="12"/>
                    <a:pt x="7" y="13"/>
                    <a:pt x="8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8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lnTo>
                    <a:pt x="10" y="1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625" name="Freeform 630"/>
            <p:cNvSpPr>
              <a:spLocks/>
            </p:cNvSpPr>
            <p:nvPr/>
          </p:nvSpPr>
          <p:spPr bwMode="auto">
            <a:xfrm>
              <a:off x="7121525" y="4532313"/>
              <a:ext cx="26988" cy="22225"/>
            </a:xfrm>
            <a:custGeom>
              <a:avLst/>
              <a:gdLst>
                <a:gd name="T0" fmla="*/ 6 w 9"/>
                <a:gd name="T1" fmla="*/ 1 h 8"/>
                <a:gd name="T2" fmla="*/ 6 w 9"/>
                <a:gd name="T3" fmla="*/ 1 h 8"/>
                <a:gd name="T4" fmla="*/ 5 w 9"/>
                <a:gd name="T5" fmla="*/ 0 h 8"/>
                <a:gd name="T6" fmla="*/ 4 w 9"/>
                <a:gd name="T7" fmla="*/ 0 h 8"/>
                <a:gd name="T8" fmla="*/ 3 w 9"/>
                <a:gd name="T9" fmla="*/ 1 h 8"/>
                <a:gd name="T10" fmla="*/ 3 w 9"/>
                <a:gd name="T11" fmla="*/ 1 h 8"/>
                <a:gd name="T12" fmla="*/ 2 w 9"/>
                <a:gd name="T13" fmla="*/ 2 h 8"/>
                <a:gd name="T14" fmla="*/ 2 w 9"/>
                <a:gd name="T15" fmla="*/ 4 h 8"/>
                <a:gd name="T16" fmla="*/ 1 w 9"/>
                <a:gd name="T17" fmla="*/ 4 h 8"/>
                <a:gd name="T18" fmla="*/ 0 w 9"/>
                <a:gd name="T19" fmla="*/ 3 h 8"/>
                <a:gd name="T20" fmla="*/ 0 w 9"/>
                <a:gd name="T21" fmla="*/ 4 h 8"/>
                <a:gd name="T22" fmla="*/ 0 w 9"/>
                <a:gd name="T23" fmla="*/ 4 h 8"/>
                <a:gd name="T24" fmla="*/ 0 w 9"/>
                <a:gd name="T25" fmla="*/ 4 h 8"/>
                <a:gd name="T26" fmla="*/ 0 w 9"/>
                <a:gd name="T27" fmla="*/ 5 h 8"/>
                <a:gd name="T28" fmla="*/ 1 w 9"/>
                <a:gd name="T29" fmla="*/ 5 h 8"/>
                <a:gd name="T30" fmla="*/ 2 w 9"/>
                <a:gd name="T31" fmla="*/ 7 h 8"/>
                <a:gd name="T32" fmla="*/ 5 w 9"/>
                <a:gd name="T33" fmla="*/ 7 h 8"/>
                <a:gd name="T34" fmla="*/ 5 w 9"/>
                <a:gd name="T35" fmla="*/ 7 h 8"/>
                <a:gd name="T36" fmla="*/ 6 w 9"/>
                <a:gd name="T37" fmla="*/ 8 h 8"/>
                <a:gd name="T38" fmla="*/ 8 w 9"/>
                <a:gd name="T39" fmla="*/ 6 h 8"/>
                <a:gd name="T40" fmla="*/ 8 w 9"/>
                <a:gd name="T41" fmla="*/ 5 h 8"/>
                <a:gd name="T42" fmla="*/ 8 w 9"/>
                <a:gd name="T43" fmla="*/ 5 h 8"/>
                <a:gd name="T44" fmla="*/ 9 w 9"/>
                <a:gd name="T45" fmla="*/ 3 h 8"/>
                <a:gd name="T46" fmla="*/ 7 w 9"/>
                <a:gd name="T47" fmla="*/ 2 h 8"/>
                <a:gd name="T48" fmla="*/ 6 w 9"/>
                <a:gd name="T4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" h="8">
                  <a:moveTo>
                    <a:pt x="6" y="1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5" y="1"/>
                    <a:pt x="5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1" y="4"/>
                    <a:pt x="1" y="4"/>
                  </a:cubicBezTo>
                  <a:cubicBezTo>
                    <a:pt x="1" y="4"/>
                    <a:pt x="1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5"/>
                    <a:pt x="1" y="5"/>
                    <a:pt x="1" y="5"/>
                  </a:cubicBezTo>
                  <a:cubicBezTo>
                    <a:pt x="1" y="6"/>
                    <a:pt x="1" y="7"/>
                    <a:pt x="2" y="7"/>
                  </a:cubicBezTo>
                  <a:cubicBezTo>
                    <a:pt x="3" y="8"/>
                    <a:pt x="4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7" y="8"/>
                    <a:pt x="7" y="7"/>
                    <a:pt x="8" y="6"/>
                  </a:cubicBezTo>
                  <a:cubicBezTo>
                    <a:pt x="8" y="6"/>
                    <a:pt x="8" y="6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9" y="4"/>
                    <a:pt x="9" y="3"/>
                  </a:cubicBezTo>
                  <a:cubicBezTo>
                    <a:pt x="8" y="3"/>
                    <a:pt x="8" y="2"/>
                    <a:pt x="7" y="2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626" name="Freeform 631"/>
            <p:cNvSpPr>
              <a:spLocks/>
            </p:cNvSpPr>
            <p:nvPr/>
          </p:nvSpPr>
          <p:spPr bwMode="auto">
            <a:xfrm>
              <a:off x="7034213" y="4460876"/>
              <a:ext cx="6350" cy="9525"/>
            </a:xfrm>
            <a:custGeom>
              <a:avLst/>
              <a:gdLst>
                <a:gd name="T0" fmla="*/ 2 w 2"/>
                <a:gd name="T1" fmla="*/ 1 h 3"/>
                <a:gd name="T2" fmla="*/ 1 w 2"/>
                <a:gd name="T3" fmla="*/ 0 h 3"/>
                <a:gd name="T4" fmla="*/ 0 w 2"/>
                <a:gd name="T5" fmla="*/ 1 h 3"/>
                <a:gd name="T6" fmla="*/ 0 w 2"/>
                <a:gd name="T7" fmla="*/ 2 h 3"/>
                <a:gd name="T8" fmla="*/ 1 w 2"/>
                <a:gd name="T9" fmla="*/ 3 h 3"/>
                <a:gd name="T10" fmla="*/ 1 w 2"/>
                <a:gd name="T11" fmla="*/ 3 h 3"/>
                <a:gd name="T12" fmla="*/ 1 w 2"/>
                <a:gd name="T13" fmla="*/ 3 h 3"/>
                <a:gd name="T14" fmla="*/ 2 w 2"/>
                <a:gd name="T15" fmla="*/ 2 h 3"/>
                <a:gd name="T16" fmla="*/ 2 w 2"/>
                <a:gd name="T17" fmla="*/ 2 h 3"/>
                <a:gd name="T18" fmla="*/ 2 w 2"/>
                <a:gd name="T1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3">
                  <a:moveTo>
                    <a:pt x="2" y="1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lnTo>
                    <a:pt x="2" y="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627" name="Freeform 632"/>
            <p:cNvSpPr>
              <a:spLocks/>
            </p:cNvSpPr>
            <p:nvPr/>
          </p:nvSpPr>
          <p:spPr bwMode="auto">
            <a:xfrm>
              <a:off x="7040563" y="4449763"/>
              <a:ext cx="14288" cy="11113"/>
            </a:xfrm>
            <a:custGeom>
              <a:avLst/>
              <a:gdLst>
                <a:gd name="T0" fmla="*/ 2 w 5"/>
                <a:gd name="T1" fmla="*/ 2 h 4"/>
                <a:gd name="T2" fmla="*/ 3 w 5"/>
                <a:gd name="T3" fmla="*/ 3 h 4"/>
                <a:gd name="T4" fmla="*/ 4 w 5"/>
                <a:gd name="T5" fmla="*/ 4 h 4"/>
                <a:gd name="T6" fmla="*/ 4 w 5"/>
                <a:gd name="T7" fmla="*/ 4 h 4"/>
                <a:gd name="T8" fmla="*/ 4 w 5"/>
                <a:gd name="T9" fmla="*/ 3 h 4"/>
                <a:gd name="T10" fmla="*/ 3 w 5"/>
                <a:gd name="T11" fmla="*/ 2 h 4"/>
                <a:gd name="T12" fmla="*/ 3 w 5"/>
                <a:gd name="T13" fmla="*/ 1 h 4"/>
                <a:gd name="T14" fmla="*/ 2 w 5"/>
                <a:gd name="T15" fmla="*/ 2 h 4"/>
                <a:gd name="T16" fmla="*/ 2 w 5"/>
                <a:gd name="T17" fmla="*/ 1 h 4"/>
                <a:gd name="T18" fmla="*/ 2 w 5"/>
                <a:gd name="T19" fmla="*/ 1 h 4"/>
                <a:gd name="T20" fmla="*/ 0 w 5"/>
                <a:gd name="T21" fmla="*/ 1 h 4"/>
                <a:gd name="T22" fmla="*/ 0 w 5"/>
                <a:gd name="T23" fmla="*/ 2 h 4"/>
                <a:gd name="T24" fmla="*/ 0 w 5"/>
                <a:gd name="T25" fmla="*/ 3 h 4"/>
                <a:gd name="T26" fmla="*/ 1 w 5"/>
                <a:gd name="T27" fmla="*/ 2 h 4"/>
                <a:gd name="T28" fmla="*/ 2 w 5"/>
                <a:gd name="T2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4">
                  <a:moveTo>
                    <a:pt x="2" y="2"/>
                  </a:move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cubicBezTo>
                    <a:pt x="3" y="1"/>
                    <a:pt x="2" y="2"/>
                    <a:pt x="2" y="2"/>
                  </a:cubicBezTo>
                  <a:cubicBezTo>
                    <a:pt x="2" y="2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1" y="3"/>
                    <a:pt x="1" y="3"/>
                    <a:pt x="1" y="2"/>
                  </a:cubicBezTo>
                  <a:cubicBezTo>
                    <a:pt x="1" y="2"/>
                    <a:pt x="2" y="2"/>
                    <a:pt x="2" y="2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628" name="Freeform 633"/>
            <p:cNvSpPr>
              <a:spLocks/>
            </p:cNvSpPr>
            <p:nvPr/>
          </p:nvSpPr>
          <p:spPr bwMode="auto">
            <a:xfrm>
              <a:off x="6950075" y="4383088"/>
              <a:ext cx="11113" cy="11113"/>
            </a:xfrm>
            <a:custGeom>
              <a:avLst/>
              <a:gdLst>
                <a:gd name="T0" fmla="*/ 1 w 4"/>
                <a:gd name="T1" fmla="*/ 1 h 4"/>
                <a:gd name="T2" fmla="*/ 2 w 4"/>
                <a:gd name="T3" fmla="*/ 0 h 4"/>
                <a:gd name="T4" fmla="*/ 3 w 4"/>
                <a:gd name="T5" fmla="*/ 0 h 4"/>
                <a:gd name="T6" fmla="*/ 3 w 4"/>
                <a:gd name="T7" fmla="*/ 3 h 4"/>
                <a:gd name="T8" fmla="*/ 2 w 4"/>
                <a:gd name="T9" fmla="*/ 4 h 4"/>
                <a:gd name="T10" fmla="*/ 1 w 4"/>
                <a:gd name="T11" fmla="*/ 3 h 4"/>
                <a:gd name="T12" fmla="*/ 1 w 4"/>
                <a:gd name="T13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1" y="1"/>
                  </a:moveTo>
                  <a:cubicBezTo>
                    <a:pt x="1" y="1"/>
                    <a:pt x="1" y="0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4" y="1"/>
                    <a:pt x="4" y="3"/>
                    <a:pt x="3" y="3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3"/>
                    <a:pt x="1" y="3"/>
                  </a:cubicBezTo>
                  <a:cubicBezTo>
                    <a:pt x="1" y="2"/>
                    <a:pt x="0" y="1"/>
                    <a:pt x="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629" name="Freeform 634"/>
            <p:cNvSpPr>
              <a:spLocks/>
            </p:cNvSpPr>
            <p:nvPr/>
          </p:nvSpPr>
          <p:spPr bwMode="auto">
            <a:xfrm>
              <a:off x="6970713" y="4403726"/>
              <a:ext cx="11113" cy="14288"/>
            </a:xfrm>
            <a:custGeom>
              <a:avLst/>
              <a:gdLst>
                <a:gd name="T0" fmla="*/ 2 w 4"/>
                <a:gd name="T1" fmla="*/ 3 h 5"/>
                <a:gd name="T2" fmla="*/ 0 w 4"/>
                <a:gd name="T3" fmla="*/ 1 h 5"/>
                <a:gd name="T4" fmla="*/ 0 w 4"/>
                <a:gd name="T5" fmla="*/ 0 h 5"/>
                <a:gd name="T6" fmla="*/ 1 w 4"/>
                <a:gd name="T7" fmla="*/ 1 h 5"/>
                <a:gd name="T8" fmla="*/ 3 w 4"/>
                <a:gd name="T9" fmla="*/ 2 h 5"/>
                <a:gd name="T10" fmla="*/ 4 w 4"/>
                <a:gd name="T11" fmla="*/ 4 h 5"/>
                <a:gd name="T12" fmla="*/ 3 w 4"/>
                <a:gd name="T13" fmla="*/ 4 h 5"/>
                <a:gd name="T14" fmla="*/ 2 w 4"/>
                <a:gd name="T15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5">
                  <a:moveTo>
                    <a:pt x="2" y="3"/>
                  </a:moveTo>
                  <a:cubicBezTo>
                    <a:pt x="1" y="2"/>
                    <a:pt x="0" y="2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2" y="1"/>
                    <a:pt x="2" y="2"/>
                    <a:pt x="3" y="2"/>
                  </a:cubicBezTo>
                  <a:cubicBezTo>
                    <a:pt x="4" y="2"/>
                    <a:pt x="4" y="3"/>
                    <a:pt x="4" y="4"/>
                  </a:cubicBezTo>
                  <a:cubicBezTo>
                    <a:pt x="4" y="5"/>
                    <a:pt x="3" y="5"/>
                    <a:pt x="3" y="4"/>
                  </a:cubicBezTo>
                  <a:cubicBezTo>
                    <a:pt x="2" y="4"/>
                    <a:pt x="2" y="3"/>
                    <a:pt x="2" y="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630" name="Freeform 635"/>
            <p:cNvSpPr>
              <a:spLocks/>
            </p:cNvSpPr>
            <p:nvPr/>
          </p:nvSpPr>
          <p:spPr bwMode="auto">
            <a:xfrm>
              <a:off x="6970713" y="4400551"/>
              <a:ext cx="14288" cy="7938"/>
            </a:xfrm>
            <a:custGeom>
              <a:avLst/>
              <a:gdLst>
                <a:gd name="T0" fmla="*/ 4 w 5"/>
                <a:gd name="T1" fmla="*/ 3 h 3"/>
                <a:gd name="T2" fmla="*/ 2 w 5"/>
                <a:gd name="T3" fmla="*/ 2 h 3"/>
                <a:gd name="T4" fmla="*/ 1 w 5"/>
                <a:gd name="T5" fmla="*/ 1 h 3"/>
                <a:gd name="T6" fmla="*/ 0 w 5"/>
                <a:gd name="T7" fmla="*/ 0 h 3"/>
                <a:gd name="T8" fmla="*/ 1 w 5"/>
                <a:gd name="T9" fmla="*/ 0 h 3"/>
                <a:gd name="T10" fmla="*/ 2 w 5"/>
                <a:gd name="T11" fmla="*/ 1 h 3"/>
                <a:gd name="T12" fmla="*/ 3 w 5"/>
                <a:gd name="T13" fmla="*/ 0 h 3"/>
                <a:gd name="T14" fmla="*/ 4 w 5"/>
                <a:gd name="T15" fmla="*/ 1 h 3"/>
                <a:gd name="T16" fmla="*/ 4 w 5"/>
                <a:gd name="T1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3">
                  <a:moveTo>
                    <a:pt x="4" y="3"/>
                  </a:moveTo>
                  <a:cubicBezTo>
                    <a:pt x="3" y="2"/>
                    <a:pt x="3" y="2"/>
                    <a:pt x="2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1"/>
                    <a:pt x="2" y="1"/>
                  </a:cubicBezTo>
                  <a:cubicBezTo>
                    <a:pt x="2" y="1"/>
                    <a:pt x="3" y="0"/>
                    <a:pt x="3" y="0"/>
                  </a:cubicBezTo>
                  <a:cubicBezTo>
                    <a:pt x="3" y="0"/>
                    <a:pt x="4" y="1"/>
                    <a:pt x="4" y="1"/>
                  </a:cubicBezTo>
                  <a:cubicBezTo>
                    <a:pt x="5" y="1"/>
                    <a:pt x="5" y="2"/>
                    <a:pt x="4" y="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631" name="Freeform 636"/>
            <p:cNvSpPr>
              <a:spLocks/>
            </p:cNvSpPr>
            <p:nvPr/>
          </p:nvSpPr>
          <p:spPr bwMode="auto">
            <a:xfrm>
              <a:off x="6978650" y="4418013"/>
              <a:ext cx="17463" cy="11113"/>
            </a:xfrm>
            <a:custGeom>
              <a:avLst/>
              <a:gdLst>
                <a:gd name="T0" fmla="*/ 4 w 6"/>
                <a:gd name="T1" fmla="*/ 0 h 4"/>
                <a:gd name="T2" fmla="*/ 2 w 6"/>
                <a:gd name="T3" fmla="*/ 1 h 4"/>
                <a:gd name="T4" fmla="*/ 1 w 6"/>
                <a:gd name="T5" fmla="*/ 1 h 4"/>
                <a:gd name="T6" fmla="*/ 1 w 6"/>
                <a:gd name="T7" fmla="*/ 2 h 4"/>
                <a:gd name="T8" fmla="*/ 2 w 6"/>
                <a:gd name="T9" fmla="*/ 2 h 4"/>
                <a:gd name="T10" fmla="*/ 4 w 6"/>
                <a:gd name="T11" fmla="*/ 2 h 4"/>
                <a:gd name="T12" fmla="*/ 6 w 6"/>
                <a:gd name="T13" fmla="*/ 4 h 4"/>
                <a:gd name="T14" fmla="*/ 6 w 6"/>
                <a:gd name="T15" fmla="*/ 3 h 4"/>
                <a:gd name="T16" fmla="*/ 6 w 6"/>
                <a:gd name="T17" fmla="*/ 2 h 4"/>
                <a:gd name="T18" fmla="*/ 4 w 6"/>
                <a:gd name="T1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4">
                  <a:moveTo>
                    <a:pt x="4" y="0"/>
                  </a:moveTo>
                  <a:cubicBezTo>
                    <a:pt x="3" y="0"/>
                    <a:pt x="3" y="0"/>
                    <a:pt x="2" y="1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1" y="2"/>
                    <a:pt x="1" y="2"/>
                    <a:pt x="2" y="2"/>
                  </a:cubicBezTo>
                  <a:cubicBezTo>
                    <a:pt x="3" y="2"/>
                    <a:pt x="3" y="2"/>
                    <a:pt x="4" y="2"/>
                  </a:cubicBezTo>
                  <a:cubicBezTo>
                    <a:pt x="5" y="3"/>
                    <a:pt x="5" y="3"/>
                    <a:pt x="6" y="4"/>
                  </a:cubicBezTo>
                  <a:cubicBezTo>
                    <a:pt x="6" y="4"/>
                    <a:pt x="6" y="3"/>
                    <a:pt x="6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1"/>
                    <a:pt x="4" y="1"/>
                    <a:pt x="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632" name="Freeform 637"/>
            <p:cNvSpPr>
              <a:spLocks/>
            </p:cNvSpPr>
            <p:nvPr/>
          </p:nvSpPr>
          <p:spPr bwMode="auto">
            <a:xfrm>
              <a:off x="6985000" y="4411663"/>
              <a:ext cx="17463" cy="12700"/>
            </a:xfrm>
            <a:custGeom>
              <a:avLst/>
              <a:gdLst>
                <a:gd name="T0" fmla="*/ 3 w 6"/>
                <a:gd name="T1" fmla="*/ 2 h 4"/>
                <a:gd name="T2" fmla="*/ 1 w 6"/>
                <a:gd name="T3" fmla="*/ 1 h 4"/>
                <a:gd name="T4" fmla="*/ 3 w 6"/>
                <a:gd name="T5" fmla="*/ 1 h 4"/>
                <a:gd name="T6" fmla="*/ 5 w 6"/>
                <a:gd name="T7" fmla="*/ 2 h 4"/>
                <a:gd name="T8" fmla="*/ 5 w 6"/>
                <a:gd name="T9" fmla="*/ 4 h 4"/>
                <a:gd name="T10" fmla="*/ 3 w 6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4">
                  <a:moveTo>
                    <a:pt x="3" y="2"/>
                  </a:moveTo>
                  <a:cubicBezTo>
                    <a:pt x="2" y="2"/>
                    <a:pt x="1" y="2"/>
                    <a:pt x="1" y="1"/>
                  </a:cubicBezTo>
                  <a:cubicBezTo>
                    <a:pt x="0" y="0"/>
                    <a:pt x="2" y="1"/>
                    <a:pt x="3" y="1"/>
                  </a:cubicBezTo>
                  <a:cubicBezTo>
                    <a:pt x="3" y="1"/>
                    <a:pt x="4" y="1"/>
                    <a:pt x="5" y="2"/>
                  </a:cubicBezTo>
                  <a:cubicBezTo>
                    <a:pt x="5" y="2"/>
                    <a:pt x="6" y="3"/>
                    <a:pt x="5" y="4"/>
                  </a:cubicBezTo>
                  <a:cubicBezTo>
                    <a:pt x="4" y="4"/>
                    <a:pt x="3" y="3"/>
                    <a:pt x="3" y="2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633" name="Freeform 638"/>
            <p:cNvSpPr>
              <a:spLocks/>
            </p:cNvSpPr>
            <p:nvPr/>
          </p:nvSpPr>
          <p:spPr bwMode="auto">
            <a:xfrm>
              <a:off x="6999288" y="4429126"/>
              <a:ext cx="7938" cy="6350"/>
            </a:xfrm>
            <a:custGeom>
              <a:avLst/>
              <a:gdLst>
                <a:gd name="T0" fmla="*/ 1 w 3"/>
                <a:gd name="T1" fmla="*/ 1 h 2"/>
                <a:gd name="T2" fmla="*/ 1 w 3"/>
                <a:gd name="T3" fmla="*/ 1 h 2"/>
                <a:gd name="T4" fmla="*/ 1 w 3"/>
                <a:gd name="T5" fmla="*/ 1 h 2"/>
                <a:gd name="T6" fmla="*/ 2 w 3"/>
                <a:gd name="T7" fmla="*/ 1 h 2"/>
                <a:gd name="T8" fmla="*/ 2 w 3"/>
                <a:gd name="T9" fmla="*/ 0 h 2"/>
                <a:gd name="T10" fmla="*/ 1 w 3"/>
                <a:gd name="T11" fmla="*/ 0 h 2"/>
                <a:gd name="T12" fmla="*/ 1 w 3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1" y="0"/>
                    <a:pt x="0" y="1"/>
                    <a:pt x="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634" name="Freeform 639"/>
            <p:cNvSpPr>
              <a:spLocks/>
            </p:cNvSpPr>
            <p:nvPr/>
          </p:nvSpPr>
          <p:spPr bwMode="auto">
            <a:xfrm>
              <a:off x="7007225" y="4424363"/>
              <a:ext cx="3175" cy="4763"/>
            </a:xfrm>
            <a:custGeom>
              <a:avLst/>
              <a:gdLst>
                <a:gd name="T0" fmla="*/ 0 w 1"/>
                <a:gd name="T1" fmla="*/ 1 h 2"/>
                <a:gd name="T2" fmla="*/ 1 w 1"/>
                <a:gd name="T3" fmla="*/ 1 h 2"/>
                <a:gd name="T4" fmla="*/ 0 w 1"/>
                <a:gd name="T5" fmla="*/ 0 h 2"/>
                <a:gd name="T6" fmla="*/ 0 w 1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cubicBezTo>
                    <a:pt x="1" y="2"/>
                    <a:pt x="1" y="1"/>
                    <a:pt x="1" y="1"/>
                  </a:cubicBezTo>
                  <a:cubicBezTo>
                    <a:pt x="1" y="1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635" name="Freeform 640"/>
            <p:cNvSpPr>
              <a:spLocks/>
            </p:cNvSpPr>
            <p:nvPr/>
          </p:nvSpPr>
          <p:spPr bwMode="auto">
            <a:xfrm>
              <a:off x="7034213" y="4408488"/>
              <a:ext cx="11113" cy="15875"/>
            </a:xfrm>
            <a:custGeom>
              <a:avLst/>
              <a:gdLst>
                <a:gd name="T0" fmla="*/ 3 w 4"/>
                <a:gd name="T1" fmla="*/ 4 h 5"/>
                <a:gd name="T2" fmla="*/ 2 w 4"/>
                <a:gd name="T3" fmla="*/ 4 h 5"/>
                <a:gd name="T4" fmla="*/ 1 w 4"/>
                <a:gd name="T5" fmla="*/ 3 h 5"/>
                <a:gd name="T6" fmla="*/ 0 w 4"/>
                <a:gd name="T7" fmla="*/ 3 h 5"/>
                <a:gd name="T8" fmla="*/ 0 w 4"/>
                <a:gd name="T9" fmla="*/ 2 h 5"/>
                <a:gd name="T10" fmla="*/ 1 w 4"/>
                <a:gd name="T11" fmla="*/ 1 h 5"/>
                <a:gd name="T12" fmla="*/ 3 w 4"/>
                <a:gd name="T13" fmla="*/ 1 h 5"/>
                <a:gd name="T14" fmla="*/ 3 w 4"/>
                <a:gd name="T15" fmla="*/ 3 h 5"/>
                <a:gd name="T16" fmla="*/ 3 w 4"/>
                <a:gd name="T17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5">
                  <a:moveTo>
                    <a:pt x="3" y="4"/>
                  </a:moveTo>
                  <a:cubicBezTo>
                    <a:pt x="3" y="4"/>
                    <a:pt x="2" y="5"/>
                    <a:pt x="2" y="4"/>
                  </a:cubicBezTo>
                  <a:cubicBezTo>
                    <a:pt x="2" y="4"/>
                    <a:pt x="2" y="3"/>
                    <a:pt x="1" y="3"/>
                  </a:cubicBezTo>
                  <a:cubicBezTo>
                    <a:pt x="1" y="3"/>
                    <a:pt x="1" y="3"/>
                    <a:pt x="0" y="3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0" y="2"/>
                    <a:pt x="1" y="2"/>
                    <a:pt x="1" y="1"/>
                  </a:cubicBezTo>
                  <a:cubicBezTo>
                    <a:pt x="2" y="1"/>
                    <a:pt x="3" y="0"/>
                    <a:pt x="3" y="1"/>
                  </a:cubicBezTo>
                  <a:cubicBezTo>
                    <a:pt x="4" y="2"/>
                    <a:pt x="4" y="3"/>
                    <a:pt x="3" y="3"/>
                  </a:cubicBezTo>
                  <a:lnTo>
                    <a:pt x="3" y="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636" name="Freeform 641"/>
            <p:cNvSpPr>
              <a:spLocks/>
            </p:cNvSpPr>
            <p:nvPr/>
          </p:nvSpPr>
          <p:spPr bwMode="auto">
            <a:xfrm>
              <a:off x="6789738" y="4356101"/>
              <a:ext cx="23813" cy="20638"/>
            </a:xfrm>
            <a:custGeom>
              <a:avLst/>
              <a:gdLst>
                <a:gd name="T0" fmla="*/ 5 w 8"/>
                <a:gd name="T1" fmla="*/ 6 h 7"/>
                <a:gd name="T2" fmla="*/ 4 w 8"/>
                <a:gd name="T3" fmla="*/ 4 h 7"/>
                <a:gd name="T4" fmla="*/ 2 w 8"/>
                <a:gd name="T5" fmla="*/ 4 h 7"/>
                <a:gd name="T6" fmla="*/ 1 w 8"/>
                <a:gd name="T7" fmla="*/ 2 h 7"/>
                <a:gd name="T8" fmla="*/ 0 w 8"/>
                <a:gd name="T9" fmla="*/ 1 h 7"/>
                <a:gd name="T10" fmla="*/ 0 w 8"/>
                <a:gd name="T11" fmla="*/ 1 h 7"/>
                <a:gd name="T12" fmla="*/ 1 w 8"/>
                <a:gd name="T13" fmla="*/ 0 h 7"/>
                <a:gd name="T14" fmla="*/ 2 w 8"/>
                <a:gd name="T15" fmla="*/ 1 h 7"/>
                <a:gd name="T16" fmla="*/ 3 w 8"/>
                <a:gd name="T17" fmla="*/ 2 h 7"/>
                <a:gd name="T18" fmla="*/ 5 w 8"/>
                <a:gd name="T19" fmla="*/ 3 h 7"/>
                <a:gd name="T20" fmla="*/ 6 w 8"/>
                <a:gd name="T21" fmla="*/ 3 h 7"/>
                <a:gd name="T22" fmla="*/ 7 w 8"/>
                <a:gd name="T23" fmla="*/ 4 h 7"/>
                <a:gd name="T24" fmla="*/ 8 w 8"/>
                <a:gd name="T25" fmla="*/ 6 h 7"/>
                <a:gd name="T26" fmla="*/ 6 w 8"/>
                <a:gd name="T27" fmla="*/ 6 h 7"/>
                <a:gd name="T28" fmla="*/ 5 w 8"/>
                <a:gd name="T2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" h="7">
                  <a:moveTo>
                    <a:pt x="5" y="6"/>
                  </a:moveTo>
                  <a:cubicBezTo>
                    <a:pt x="5" y="5"/>
                    <a:pt x="4" y="5"/>
                    <a:pt x="4" y="4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3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2" y="1"/>
                  </a:cubicBezTo>
                  <a:cubicBezTo>
                    <a:pt x="2" y="1"/>
                    <a:pt x="3" y="1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5" y="3"/>
                    <a:pt x="6" y="3"/>
                    <a:pt x="6" y="3"/>
                  </a:cubicBezTo>
                  <a:cubicBezTo>
                    <a:pt x="6" y="4"/>
                    <a:pt x="7" y="4"/>
                    <a:pt x="7" y="4"/>
                  </a:cubicBezTo>
                  <a:cubicBezTo>
                    <a:pt x="7" y="5"/>
                    <a:pt x="8" y="6"/>
                    <a:pt x="8" y="6"/>
                  </a:cubicBezTo>
                  <a:cubicBezTo>
                    <a:pt x="8" y="7"/>
                    <a:pt x="7" y="6"/>
                    <a:pt x="6" y="6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637" name="Freeform 642"/>
            <p:cNvSpPr>
              <a:spLocks/>
            </p:cNvSpPr>
            <p:nvPr/>
          </p:nvSpPr>
          <p:spPr bwMode="auto">
            <a:xfrm>
              <a:off x="6827838" y="4400551"/>
              <a:ext cx="25400" cy="31750"/>
            </a:xfrm>
            <a:custGeom>
              <a:avLst/>
              <a:gdLst>
                <a:gd name="T0" fmla="*/ 7 w 9"/>
                <a:gd name="T1" fmla="*/ 10 h 11"/>
                <a:gd name="T2" fmla="*/ 6 w 9"/>
                <a:gd name="T3" fmla="*/ 8 h 11"/>
                <a:gd name="T4" fmla="*/ 5 w 9"/>
                <a:gd name="T5" fmla="*/ 7 h 11"/>
                <a:gd name="T6" fmla="*/ 4 w 9"/>
                <a:gd name="T7" fmla="*/ 7 h 11"/>
                <a:gd name="T8" fmla="*/ 3 w 9"/>
                <a:gd name="T9" fmla="*/ 6 h 11"/>
                <a:gd name="T10" fmla="*/ 3 w 9"/>
                <a:gd name="T11" fmla="*/ 6 h 11"/>
                <a:gd name="T12" fmla="*/ 3 w 9"/>
                <a:gd name="T13" fmla="*/ 5 h 11"/>
                <a:gd name="T14" fmla="*/ 2 w 9"/>
                <a:gd name="T15" fmla="*/ 4 h 11"/>
                <a:gd name="T16" fmla="*/ 1 w 9"/>
                <a:gd name="T17" fmla="*/ 3 h 11"/>
                <a:gd name="T18" fmla="*/ 0 w 9"/>
                <a:gd name="T19" fmla="*/ 2 h 11"/>
                <a:gd name="T20" fmla="*/ 2 w 9"/>
                <a:gd name="T21" fmla="*/ 2 h 11"/>
                <a:gd name="T22" fmla="*/ 3 w 9"/>
                <a:gd name="T23" fmla="*/ 1 h 11"/>
                <a:gd name="T24" fmla="*/ 4 w 9"/>
                <a:gd name="T25" fmla="*/ 1 h 11"/>
                <a:gd name="T26" fmla="*/ 5 w 9"/>
                <a:gd name="T27" fmla="*/ 2 h 11"/>
                <a:gd name="T28" fmla="*/ 6 w 9"/>
                <a:gd name="T29" fmla="*/ 3 h 11"/>
                <a:gd name="T30" fmla="*/ 8 w 9"/>
                <a:gd name="T31" fmla="*/ 5 h 11"/>
                <a:gd name="T32" fmla="*/ 8 w 9"/>
                <a:gd name="T33" fmla="*/ 6 h 11"/>
                <a:gd name="T34" fmla="*/ 9 w 9"/>
                <a:gd name="T35" fmla="*/ 6 h 11"/>
                <a:gd name="T36" fmla="*/ 9 w 9"/>
                <a:gd name="T37" fmla="*/ 7 h 11"/>
                <a:gd name="T38" fmla="*/ 9 w 9"/>
                <a:gd name="T39" fmla="*/ 9 h 11"/>
                <a:gd name="T40" fmla="*/ 9 w 9"/>
                <a:gd name="T41" fmla="*/ 10 h 11"/>
                <a:gd name="T42" fmla="*/ 8 w 9"/>
                <a:gd name="T43" fmla="*/ 11 h 11"/>
                <a:gd name="T44" fmla="*/ 7 w 9"/>
                <a:gd name="T45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" h="11">
                  <a:moveTo>
                    <a:pt x="7" y="10"/>
                  </a:moveTo>
                  <a:cubicBezTo>
                    <a:pt x="6" y="10"/>
                    <a:pt x="6" y="9"/>
                    <a:pt x="6" y="8"/>
                  </a:cubicBezTo>
                  <a:cubicBezTo>
                    <a:pt x="6" y="8"/>
                    <a:pt x="6" y="8"/>
                    <a:pt x="5" y="7"/>
                  </a:cubicBezTo>
                  <a:cubicBezTo>
                    <a:pt x="5" y="7"/>
                    <a:pt x="5" y="7"/>
                    <a:pt x="4" y="7"/>
                  </a:cubicBezTo>
                  <a:cubicBezTo>
                    <a:pt x="4" y="7"/>
                    <a:pt x="4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2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2" y="2"/>
                    <a:pt x="2" y="1"/>
                    <a:pt x="3" y="1"/>
                  </a:cubicBezTo>
                  <a:cubicBezTo>
                    <a:pt x="3" y="0"/>
                    <a:pt x="4" y="1"/>
                    <a:pt x="4" y="1"/>
                  </a:cubicBezTo>
                  <a:cubicBezTo>
                    <a:pt x="4" y="2"/>
                    <a:pt x="5" y="2"/>
                    <a:pt x="5" y="2"/>
                  </a:cubicBezTo>
                  <a:cubicBezTo>
                    <a:pt x="5" y="3"/>
                    <a:pt x="5" y="3"/>
                    <a:pt x="6" y="3"/>
                  </a:cubicBezTo>
                  <a:cubicBezTo>
                    <a:pt x="6" y="4"/>
                    <a:pt x="7" y="5"/>
                    <a:pt x="8" y="5"/>
                  </a:cubicBezTo>
                  <a:cubicBezTo>
                    <a:pt x="8" y="5"/>
                    <a:pt x="8" y="6"/>
                    <a:pt x="8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7"/>
                    <a:pt x="9" y="7"/>
                  </a:cubicBezTo>
                  <a:cubicBezTo>
                    <a:pt x="9" y="8"/>
                    <a:pt x="9" y="8"/>
                    <a:pt x="9" y="9"/>
                  </a:cubicBezTo>
                  <a:cubicBezTo>
                    <a:pt x="9" y="9"/>
                    <a:pt x="9" y="10"/>
                    <a:pt x="9" y="10"/>
                  </a:cubicBezTo>
                  <a:cubicBezTo>
                    <a:pt x="9" y="10"/>
                    <a:pt x="8" y="11"/>
                    <a:pt x="8" y="11"/>
                  </a:cubicBezTo>
                  <a:lnTo>
                    <a:pt x="7" y="1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638" name="Freeform 643"/>
            <p:cNvSpPr>
              <a:spLocks/>
            </p:cNvSpPr>
            <p:nvPr/>
          </p:nvSpPr>
          <p:spPr bwMode="auto">
            <a:xfrm>
              <a:off x="6865938" y="4449763"/>
              <a:ext cx="4763" cy="20638"/>
            </a:xfrm>
            <a:custGeom>
              <a:avLst/>
              <a:gdLst>
                <a:gd name="T0" fmla="*/ 2 w 2"/>
                <a:gd name="T1" fmla="*/ 3 h 7"/>
                <a:gd name="T2" fmla="*/ 1 w 2"/>
                <a:gd name="T3" fmla="*/ 2 h 7"/>
                <a:gd name="T4" fmla="*/ 1 w 2"/>
                <a:gd name="T5" fmla="*/ 1 h 7"/>
                <a:gd name="T6" fmla="*/ 0 w 2"/>
                <a:gd name="T7" fmla="*/ 1 h 7"/>
                <a:gd name="T8" fmla="*/ 1 w 2"/>
                <a:gd name="T9" fmla="*/ 3 h 7"/>
                <a:gd name="T10" fmla="*/ 1 w 2"/>
                <a:gd name="T11" fmla="*/ 4 h 7"/>
                <a:gd name="T12" fmla="*/ 0 w 2"/>
                <a:gd name="T13" fmla="*/ 5 h 7"/>
                <a:gd name="T14" fmla="*/ 0 w 2"/>
                <a:gd name="T15" fmla="*/ 5 h 7"/>
                <a:gd name="T16" fmla="*/ 0 w 2"/>
                <a:gd name="T17" fmla="*/ 6 h 7"/>
                <a:gd name="T18" fmla="*/ 1 w 2"/>
                <a:gd name="T19" fmla="*/ 7 h 7"/>
                <a:gd name="T20" fmla="*/ 2 w 2"/>
                <a:gd name="T21" fmla="*/ 5 h 7"/>
                <a:gd name="T22" fmla="*/ 2 w 2"/>
                <a:gd name="T23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" h="7">
                  <a:moveTo>
                    <a:pt x="2" y="3"/>
                  </a:moveTo>
                  <a:cubicBezTo>
                    <a:pt x="2" y="3"/>
                    <a:pt x="2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0" y="2"/>
                    <a:pt x="1" y="3"/>
                  </a:cubicBezTo>
                  <a:cubicBezTo>
                    <a:pt x="1" y="3"/>
                    <a:pt x="1" y="3"/>
                    <a:pt x="1" y="4"/>
                  </a:cubicBezTo>
                  <a:cubicBezTo>
                    <a:pt x="1" y="4"/>
                    <a:pt x="1" y="4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7"/>
                    <a:pt x="1" y="7"/>
                    <a:pt x="1" y="7"/>
                  </a:cubicBezTo>
                  <a:cubicBezTo>
                    <a:pt x="2" y="6"/>
                    <a:pt x="2" y="5"/>
                    <a:pt x="2" y="5"/>
                  </a:cubicBezTo>
                  <a:lnTo>
                    <a:pt x="2" y="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639" name="Freeform 644"/>
            <p:cNvSpPr>
              <a:spLocks/>
            </p:cNvSpPr>
            <p:nvPr/>
          </p:nvSpPr>
          <p:spPr bwMode="auto">
            <a:xfrm>
              <a:off x="6870700" y="4478338"/>
              <a:ext cx="20638" cy="30163"/>
            </a:xfrm>
            <a:custGeom>
              <a:avLst/>
              <a:gdLst>
                <a:gd name="T0" fmla="*/ 4 w 7"/>
                <a:gd name="T1" fmla="*/ 1 h 10"/>
                <a:gd name="T2" fmla="*/ 3 w 7"/>
                <a:gd name="T3" fmla="*/ 1 h 10"/>
                <a:gd name="T4" fmla="*/ 2 w 7"/>
                <a:gd name="T5" fmla="*/ 1 h 10"/>
                <a:gd name="T6" fmla="*/ 1 w 7"/>
                <a:gd name="T7" fmla="*/ 1 h 10"/>
                <a:gd name="T8" fmla="*/ 1 w 7"/>
                <a:gd name="T9" fmla="*/ 3 h 10"/>
                <a:gd name="T10" fmla="*/ 1 w 7"/>
                <a:gd name="T11" fmla="*/ 4 h 10"/>
                <a:gd name="T12" fmla="*/ 0 w 7"/>
                <a:gd name="T13" fmla="*/ 5 h 10"/>
                <a:gd name="T14" fmla="*/ 1 w 7"/>
                <a:gd name="T15" fmla="*/ 6 h 10"/>
                <a:gd name="T16" fmla="*/ 2 w 7"/>
                <a:gd name="T17" fmla="*/ 8 h 10"/>
                <a:gd name="T18" fmla="*/ 4 w 7"/>
                <a:gd name="T19" fmla="*/ 10 h 10"/>
                <a:gd name="T20" fmla="*/ 6 w 7"/>
                <a:gd name="T21" fmla="*/ 10 h 10"/>
                <a:gd name="T22" fmla="*/ 7 w 7"/>
                <a:gd name="T23" fmla="*/ 9 h 10"/>
                <a:gd name="T24" fmla="*/ 5 w 7"/>
                <a:gd name="T25" fmla="*/ 6 h 10"/>
                <a:gd name="T26" fmla="*/ 4 w 7"/>
                <a:gd name="T27" fmla="*/ 4 h 10"/>
                <a:gd name="T28" fmla="*/ 4 w 7"/>
                <a:gd name="T2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" h="10">
                  <a:moveTo>
                    <a:pt x="4" y="1"/>
                  </a:moveTo>
                  <a:cubicBezTo>
                    <a:pt x="4" y="1"/>
                    <a:pt x="3" y="0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1" y="1"/>
                  </a:cubicBezTo>
                  <a:cubicBezTo>
                    <a:pt x="1" y="1"/>
                    <a:pt x="1" y="2"/>
                    <a:pt x="1" y="3"/>
                  </a:cubicBezTo>
                  <a:cubicBezTo>
                    <a:pt x="1" y="3"/>
                    <a:pt x="1" y="4"/>
                    <a:pt x="1" y="4"/>
                  </a:cubicBezTo>
                  <a:cubicBezTo>
                    <a:pt x="1" y="4"/>
                    <a:pt x="0" y="4"/>
                    <a:pt x="0" y="5"/>
                  </a:cubicBezTo>
                  <a:cubicBezTo>
                    <a:pt x="0" y="5"/>
                    <a:pt x="1" y="6"/>
                    <a:pt x="1" y="6"/>
                  </a:cubicBezTo>
                  <a:cubicBezTo>
                    <a:pt x="2" y="6"/>
                    <a:pt x="2" y="7"/>
                    <a:pt x="2" y="8"/>
                  </a:cubicBezTo>
                  <a:cubicBezTo>
                    <a:pt x="3" y="8"/>
                    <a:pt x="4" y="9"/>
                    <a:pt x="4" y="10"/>
                  </a:cubicBezTo>
                  <a:cubicBezTo>
                    <a:pt x="5" y="10"/>
                    <a:pt x="5" y="10"/>
                    <a:pt x="6" y="10"/>
                  </a:cubicBezTo>
                  <a:cubicBezTo>
                    <a:pt x="6" y="10"/>
                    <a:pt x="7" y="10"/>
                    <a:pt x="7" y="9"/>
                  </a:cubicBezTo>
                  <a:cubicBezTo>
                    <a:pt x="7" y="8"/>
                    <a:pt x="6" y="7"/>
                    <a:pt x="5" y="6"/>
                  </a:cubicBezTo>
                  <a:cubicBezTo>
                    <a:pt x="5" y="5"/>
                    <a:pt x="5" y="5"/>
                    <a:pt x="4" y="4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640" name="Freeform 645"/>
            <p:cNvSpPr>
              <a:spLocks/>
            </p:cNvSpPr>
            <p:nvPr/>
          </p:nvSpPr>
          <p:spPr bwMode="auto">
            <a:xfrm>
              <a:off x="6897688" y="4516438"/>
              <a:ext cx="7938" cy="12700"/>
            </a:xfrm>
            <a:custGeom>
              <a:avLst/>
              <a:gdLst>
                <a:gd name="T0" fmla="*/ 1 w 3"/>
                <a:gd name="T1" fmla="*/ 0 h 4"/>
                <a:gd name="T2" fmla="*/ 1 w 3"/>
                <a:gd name="T3" fmla="*/ 0 h 4"/>
                <a:gd name="T4" fmla="*/ 1 w 3"/>
                <a:gd name="T5" fmla="*/ 2 h 4"/>
                <a:gd name="T6" fmla="*/ 1 w 3"/>
                <a:gd name="T7" fmla="*/ 2 h 4"/>
                <a:gd name="T8" fmla="*/ 2 w 3"/>
                <a:gd name="T9" fmla="*/ 3 h 4"/>
                <a:gd name="T10" fmla="*/ 3 w 3"/>
                <a:gd name="T11" fmla="*/ 4 h 4"/>
                <a:gd name="T12" fmla="*/ 3 w 3"/>
                <a:gd name="T13" fmla="*/ 3 h 4"/>
                <a:gd name="T14" fmla="*/ 2 w 3"/>
                <a:gd name="T15" fmla="*/ 1 h 4"/>
                <a:gd name="T16" fmla="*/ 1 w 3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3"/>
                    <a:pt x="2" y="3"/>
                  </a:cubicBezTo>
                  <a:cubicBezTo>
                    <a:pt x="2" y="3"/>
                    <a:pt x="3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2" y="1"/>
                    <a:pt x="2" y="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641" name="Freeform 646"/>
            <p:cNvSpPr>
              <a:spLocks/>
            </p:cNvSpPr>
            <p:nvPr/>
          </p:nvSpPr>
          <p:spPr bwMode="auto">
            <a:xfrm>
              <a:off x="6908800" y="4532313"/>
              <a:ext cx="17463" cy="25400"/>
            </a:xfrm>
            <a:custGeom>
              <a:avLst/>
              <a:gdLst>
                <a:gd name="T0" fmla="*/ 0 w 6"/>
                <a:gd name="T1" fmla="*/ 2 h 9"/>
                <a:gd name="T2" fmla="*/ 0 w 6"/>
                <a:gd name="T3" fmla="*/ 3 h 9"/>
                <a:gd name="T4" fmla="*/ 1 w 6"/>
                <a:gd name="T5" fmla="*/ 4 h 9"/>
                <a:gd name="T6" fmla="*/ 2 w 6"/>
                <a:gd name="T7" fmla="*/ 4 h 9"/>
                <a:gd name="T8" fmla="*/ 3 w 6"/>
                <a:gd name="T9" fmla="*/ 5 h 9"/>
                <a:gd name="T10" fmla="*/ 3 w 6"/>
                <a:gd name="T11" fmla="*/ 6 h 9"/>
                <a:gd name="T12" fmla="*/ 4 w 6"/>
                <a:gd name="T13" fmla="*/ 7 h 9"/>
                <a:gd name="T14" fmla="*/ 4 w 6"/>
                <a:gd name="T15" fmla="*/ 8 h 9"/>
                <a:gd name="T16" fmla="*/ 5 w 6"/>
                <a:gd name="T17" fmla="*/ 9 h 9"/>
                <a:gd name="T18" fmla="*/ 5 w 6"/>
                <a:gd name="T19" fmla="*/ 9 h 9"/>
                <a:gd name="T20" fmla="*/ 6 w 6"/>
                <a:gd name="T21" fmla="*/ 9 h 9"/>
                <a:gd name="T22" fmla="*/ 5 w 6"/>
                <a:gd name="T23" fmla="*/ 8 h 9"/>
                <a:gd name="T24" fmla="*/ 5 w 6"/>
                <a:gd name="T25" fmla="*/ 7 h 9"/>
                <a:gd name="T26" fmla="*/ 5 w 6"/>
                <a:gd name="T27" fmla="*/ 6 h 9"/>
                <a:gd name="T28" fmla="*/ 5 w 6"/>
                <a:gd name="T29" fmla="*/ 6 h 9"/>
                <a:gd name="T30" fmla="*/ 5 w 6"/>
                <a:gd name="T31" fmla="*/ 5 h 9"/>
                <a:gd name="T32" fmla="*/ 5 w 6"/>
                <a:gd name="T33" fmla="*/ 4 h 9"/>
                <a:gd name="T34" fmla="*/ 4 w 6"/>
                <a:gd name="T35" fmla="*/ 3 h 9"/>
                <a:gd name="T36" fmla="*/ 2 w 6"/>
                <a:gd name="T37" fmla="*/ 1 h 9"/>
                <a:gd name="T38" fmla="*/ 2 w 6"/>
                <a:gd name="T39" fmla="*/ 0 h 9"/>
                <a:gd name="T40" fmla="*/ 1 w 6"/>
                <a:gd name="T41" fmla="*/ 0 h 9"/>
                <a:gd name="T42" fmla="*/ 1 w 6"/>
                <a:gd name="T43" fmla="*/ 1 h 9"/>
                <a:gd name="T44" fmla="*/ 1 w 6"/>
                <a:gd name="T45" fmla="*/ 2 h 9"/>
                <a:gd name="T46" fmla="*/ 0 w 6"/>
                <a:gd name="T47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" h="9">
                  <a:moveTo>
                    <a:pt x="0" y="2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4"/>
                    <a:pt x="3" y="5"/>
                    <a:pt x="3" y="5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6"/>
                    <a:pt x="4" y="6"/>
                    <a:pt x="4" y="7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5" y="8"/>
                    <a:pt x="5" y="8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6" y="9"/>
                    <a:pt x="6" y="9"/>
                  </a:cubicBezTo>
                  <a:cubicBezTo>
                    <a:pt x="6" y="9"/>
                    <a:pt x="6" y="9"/>
                    <a:pt x="5" y="8"/>
                  </a:cubicBezTo>
                  <a:cubicBezTo>
                    <a:pt x="5" y="8"/>
                    <a:pt x="5" y="7"/>
                    <a:pt x="5" y="7"/>
                  </a:cubicBezTo>
                  <a:cubicBezTo>
                    <a:pt x="4" y="7"/>
                    <a:pt x="4" y="7"/>
                    <a:pt x="5" y="6"/>
                  </a:cubicBezTo>
                  <a:cubicBezTo>
                    <a:pt x="5" y="6"/>
                    <a:pt x="5" y="7"/>
                    <a:pt x="5" y="6"/>
                  </a:cubicBezTo>
                  <a:cubicBezTo>
                    <a:pt x="5" y="6"/>
                    <a:pt x="5" y="5"/>
                    <a:pt x="5" y="5"/>
                  </a:cubicBezTo>
                  <a:cubicBezTo>
                    <a:pt x="5" y="5"/>
                    <a:pt x="5" y="4"/>
                    <a:pt x="5" y="4"/>
                  </a:cubicBezTo>
                  <a:cubicBezTo>
                    <a:pt x="4" y="4"/>
                    <a:pt x="4" y="3"/>
                    <a:pt x="4" y="3"/>
                  </a:cubicBezTo>
                  <a:cubicBezTo>
                    <a:pt x="3" y="2"/>
                    <a:pt x="3" y="2"/>
                    <a:pt x="2" y="1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0" y="2"/>
                    <a:pt x="0" y="2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642" name="Freeform 647"/>
            <p:cNvSpPr>
              <a:spLocks/>
            </p:cNvSpPr>
            <p:nvPr/>
          </p:nvSpPr>
          <p:spPr bwMode="auto">
            <a:xfrm>
              <a:off x="7058025" y="4638676"/>
              <a:ext cx="258763" cy="96838"/>
            </a:xfrm>
            <a:custGeom>
              <a:avLst/>
              <a:gdLst>
                <a:gd name="T0" fmla="*/ 6 w 89"/>
                <a:gd name="T1" fmla="*/ 3 h 33"/>
                <a:gd name="T2" fmla="*/ 7 w 89"/>
                <a:gd name="T3" fmla="*/ 1 h 33"/>
                <a:gd name="T4" fmla="*/ 10 w 89"/>
                <a:gd name="T5" fmla="*/ 1 h 33"/>
                <a:gd name="T6" fmla="*/ 14 w 89"/>
                <a:gd name="T7" fmla="*/ 2 h 33"/>
                <a:gd name="T8" fmla="*/ 17 w 89"/>
                <a:gd name="T9" fmla="*/ 1 h 33"/>
                <a:gd name="T10" fmla="*/ 20 w 89"/>
                <a:gd name="T11" fmla="*/ 1 h 33"/>
                <a:gd name="T12" fmla="*/ 24 w 89"/>
                <a:gd name="T13" fmla="*/ 5 h 33"/>
                <a:gd name="T14" fmla="*/ 26 w 89"/>
                <a:gd name="T15" fmla="*/ 6 h 33"/>
                <a:gd name="T16" fmla="*/ 30 w 89"/>
                <a:gd name="T17" fmla="*/ 5 h 33"/>
                <a:gd name="T18" fmla="*/ 32 w 89"/>
                <a:gd name="T19" fmla="*/ 8 h 33"/>
                <a:gd name="T20" fmla="*/ 38 w 89"/>
                <a:gd name="T21" fmla="*/ 11 h 33"/>
                <a:gd name="T22" fmla="*/ 40 w 89"/>
                <a:gd name="T23" fmla="*/ 11 h 33"/>
                <a:gd name="T24" fmla="*/ 43 w 89"/>
                <a:gd name="T25" fmla="*/ 12 h 33"/>
                <a:gd name="T26" fmla="*/ 48 w 89"/>
                <a:gd name="T27" fmla="*/ 12 h 33"/>
                <a:gd name="T28" fmla="*/ 51 w 89"/>
                <a:gd name="T29" fmla="*/ 9 h 33"/>
                <a:gd name="T30" fmla="*/ 55 w 89"/>
                <a:gd name="T31" fmla="*/ 7 h 33"/>
                <a:gd name="T32" fmla="*/ 60 w 89"/>
                <a:gd name="T33" fmla="*/ 9 h 33"/>
                <a:gd name="T34" fmla="*/ 63 w 89"/>
                <a:gd name="T35" fmla="*/ 10 h 33"/>
                <a:gd name="T36" fmla="*/ 65 w 89"/>
                <a:gd name="T37" fmla="*/ 11 h 33"/>
                <a:gd name="T38" fmla="*/ 69 w 89"/>
                <a:gd name="T39" fmla="*/ 12 h 33"/>
                <a:gd name="T40" fmla="*/ 71 w 89"/>
                <a:gd name="T41" fmla="*/ 14 h 33"/>
                <a:gd name="T42" fmla="*/ 72 w 89"/>
                <a:gd name="T43" fmla="*/ 16 h 33"/>
                <a:gd name="T44" fmla="*/ 73 w 89"/>
                <a:gd name="T45" fmla="*/ 19 h 33"/>
                <a:gd name="T46" fmla="*/ 78 w 89"/>
                <a:gd name="T47" fmla="*/ 21 h 33"/>
                <a:gd name="T48" fmla="*/ 86 w 89"/>
                <a:gd name="T49" fmla="*/ 22 h 33"/>
                <a:gd name="T50" fmla="*/ 87 w 89"/>
                <a:gd name="T51" fmla="*/ 26 h 33"/>
                <a:gd name="T52" fmla="*/ 88 w 89"/>
                <a:gd name="T53" fmla="*/ 31 h 33"/>
                <a:gd name="T54" fmla="*/ 87 w 89"/>
                <a:gd name="T55" fmla="*/ 31 h 33"/>
                <a:gd name="T56" fmla="*/ 82 w 89"/>
                <a:gd name="T57" fmla="*/ 30 h 33"/>
                <a:gd name="T58" fmla="*/ 75 w 89"/>
                <a:gd name="T59" fmla="*/ 26 h 33"/>
                <a:gd name="T60" fmla="*/ 68 w 89"/>
                <a:gd name="T61" fmla="*/ 27 h 33"/>
                <a:gd name="T62" fmla="*/ 59 w 89"/>
                <a:gd name="T63" fmla="*/ 26 h 33"/>
                <a:gd name="T64" fmla="*/ 54 w 89"/>
                <a:gd name="T65" fmla="*/ 25 h 33"/>
                <a:gd name="T66" fmla="*/ 47 w 89"/>
                <a:gd name="T67" fmla="*/ 22 h 33"/>
                <a:gd name="T68" fmla="*/ 44 w 89"/>
                <a:gd name="T69" fmla="*/ 21 h 33"/>
                <a:gd name="T70" fmla="*/ 43 w 89"/>
                <a:gd name="T71" fmla="*/ 21 h 33"/>
                <a:gd name="T72" fmla="*/ 41 w 89"/>
                <a:gd name="T73" fmla="*/ 20 h 33"/>
                <a:gd name="T74" fmla="*/ 35 w 89"/>
                <a:gd name="T75" fmla="*/ 21 h 33"/>
                <a:gd name="T76" fmla="*/ 33 w 89"/>
                <a:gd name="T77" fmla="*/ 20 h 33"/>
                <a:gd name="T78" fmla="*/ 30 w 89"/>
                <a:gd name="T79" fmla="*/ 20 h 33"/>
                <a:gd name="T80" fmla="*/ 28 w 89"/>
                <a:gd name="T81" fmla="*/ 21 h 33"/>
                <a:gd name="T82" fmla="*/ 20 w 89"/>
                <a:gd name="T83" fmla="*/ 17 h 33"/>
                <a:gd name="T84" fmla="*/ 13 w 89"/>
                <a:gd name="T85" fmla="*/ 17 h 33"/>
                <a:gd name="T86" fmla="*/ 10 w 89"/>
                <a:gd name="T87" fmla="*/ 16 h 33"/>
                <a:gd name="T88" fmla="*/ 11 w 89"/>
                <a:gd name="T89" fmla="*/ 12 h 33"/>
                <a:gd name="T90" fmla="*/ 9 w 89"/>
                <a:gd name="T91" fmla="*/ 12 h 33"/>
                <a:gd name="T92" fmla="*/ 4 w 89"/>
                <a:gd name="T93" fmla="*/ 11 h 33"/>
                <a:gd name="T94" fmla="*/ 0 w 89"/>
                <a:gd name="T95" fmla="*/ 11 h 33"/>
                <a:gd name="T96" fmla="*/ 4 w 89"/>
                <a:gd name="T97" fmla="*/ 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9" h="33">
                  <a:moveTo>
                    <a:pt x="5" y="6"/>
                  </a:moveTo>
                  <a:cubicBezTo>
                    <a:pt x="6" y="6"/>
                    <a:pt x="6" y="4"/>
                    <a:pt x="6" y="3"/>
                  </a:cubicBezTo>
                  <a:cubicBezTo>
                    <a:pt x="6" y="3"/>
                    <a:pt x="6" y="2"/>
                    <a:pt x="6" y="2"/>
                  </a:cubicBezTo>
                  <a:cubicBezTo>
                    <a:pt x="6" y="1"/>
                    <a:pt x="6" y="1"/>
                    <a:pt x="7" y="1"/>
                  </a:cubicBezTo>
                  <a:cubicBezTo>
                    <a:pt x="7" y="0"/>
                    <a:pt x="8" y="1"/>
                    <a:pt x="8" y="1"/>
                  </a:cubicBezTo>
                  <a:cubicBezTo>
                    <a:pt x="9" y="2"/>
                    <a:pt x="9" y="2"/>
                    <a:pt x="10" y="1"/>
                  </a:cubicBezTo>
                  <a:cubicBezTo>
                    <a:pt x="11" y="1"/>
                    <a:pt x="11" y="2"/>
                    <a:pt x="12" y="2"/>
                  </a:cubicBezTo>
                  <a:cubicBezTo>
                    <a:pt x="12" y="2"/>
                    <a:pt x="13" y="2"/>
                    <a:pt x="14" y="2"/>
                  </a:cubicBezTo>
                  <a:cubicBezTo>
                    <a:pt x="15" y="2"/>
                    <a:pt x="15" y="3"/>
                    <a:pt x="16" y="3"/>
                  </a:cubicBezTo>
                  <a:cubicBezTo>
                    <a:pt x="17" y="3"/>
                    <a:pt x="16" y="2"/>
                    <a:pt x="17" y="1"/>
                  </a:cubicBezTo>
                  <a:cubicBezTo>
                    <a:pt x="18" y="0"/>
                    <a:pt x="18" y="1"/>
                    <a:pt x="19" y="2"/>
                  </a:cubicBezTo>
                  <a:cubicBezTo>
                    <a:pt x="19" y="2"/>
                    <a:pt x="19" y="1"/>
                    <a:pt x="20" y="1"/>
                  </a:cubicBezTo>
                  <a:cubicBezTo>
                    <a:pt x="21" y="2"/>
                    <a:pt x="21" y="2"/>
                    <a:pt x="21" y="3"/>
                  </a:cubicBezTo>
                  <a:cubicBezTo>
                    <a:pt x="22" y="4"/>
                    <a:pt x="23" y="5"/>
                    <a:pt x="24" y="5"/>
                  </a:cubicBezTo>
                  <a:cubicBezTo>
                    <a:pt x="25" y="4"/>
                    <a:pt x="25" y="4"/>
                    <a:pt x="25" y="5"/>
                  </a:cubicBezTo>
                  <a:cubicBezTo>
                    <a:pt x="26" y="5"/>
                    <a:pt x="26" y="6"/>
                    <a:pt x="26" y="6"/>
                  </a:cubicBezTo>
                  <a:cubicBezTo>
                    <a:pt x="27" y="6"/>
                    <a:pt x="28" y="5"/>
                    <a:pt x="28" y="5"/>
                  </a:cubicBezTo>
                  <a:cubicBezTo>
                    <a:pt x="29" y="5"/>
                    <a:pt x="29" y="5"/>
                    <a:pt x="30" y="5"/>
                  </a:cubicBezTo>
                  <a:cubicBezTo>
                    <a:pt x="30" y="6"/>
                    <a:pt x="31" y="6"/>
                    <a:pt x="31" y="6"/>
                  </a:cubicBezTo>
                  <a:cubicBezTo>
                    <a:pt x="32" y="7"/>
                    <a:pt x="32" y="7"/>
                    <a:pt x="32" y="8"/>
                  </a:cubicBezTo>
                  <a:cubicBezTo>
                    <a:pt x="32" y="10"/>
                    <a:pt x="32" y="10"/>
                    <a:pt x="34" y="11"/>
                  </a:cubicBezTo>
                  <a:cubicBezTo>
                    <a:pt x="35" y="11"/>
                    <a:pt x="36" y="10"/>
                    <a:pt x="38" y="11"/>
                  </a:cubicBezTo>
                  <a:cubicBezTo>
                    <a:pt x="38" y="11"/>
                    <a:pt x="39" y="12"/>
                    <a:pt x="39" y="12"/>
                  </a:cubicBezTo>
                  <a:cubicBezTo>
                    <a:pt x="39" y="12"/>
                    <a:pt x="40" y="11"/>
                    <a:pt x="40" y="11"/>
                  </a:cubicBezTo>
                  <a:cubicBezTo>
                    <a:pt x="40" y="11"/>
                    <a:pt x="41" y="11"/>
                    <a:pt x="41" y="11"/>
                  </a:cubicBezTo>
                  <a:cubicBezTo>
                    <a:pt x="42" y="11"/>
                    <a:pt x="42" y="11"/>
                    <a:pt x="43" y="12"/>
                  </a:cubicBezTo>
                  <a:cubicBezTo>
                    <a:pt x="44" y="12"/>
                    <a:pt x="45" y="12"/>
                    <a:pt x="46" y="12"/>
                  </a:cubicBezTo>
                  <a:cubicBezTo>
                    <a:pt x="46" y="12"/>
                    <a:pt x="47" y="12"/>
                    <a:pt x="48" y="12"/>
                  </a:cubicBezTo>
                  <a:cubicBezTo>
                    <a:pt x="48" y="12"/>
                    <a:pt x="48" y="13"/>
                    <a:pt x="49" y="13"/>
                  </a:cubicBezTo>
                  <a:cubicBezTo>
                    <a:pt x="50" y="12"/>
                    <a:pt x="50" y="10"/>
                    <a:pt x="51" y="9"/>
                  </a:cubicBezTo>
                  <a:cubicBezTo>
                    <a:pt x="52" y="9"/>
                    <a:pt x="52" y="8"/>
                    <a:pt x="53" y="7"/>
                  </a:cubicBezTo>
                  <a:cubicBezTo>
                    <a:pt x="53" y="7"/>
                    <a:pt x="54" y="7"/>
                    <a:pt x="55" y="7"/>
                  </a:cubicBezTo>
                  <a:cubicBezTo>
                    <a:pt x="55" y="8"/>
                    <a:pt x="56" y="10"/>
                    <a:pt x="58" y="10"/>
                  </a:cubicBezTo>
                  <a:cubicBezTo>
                    <a:pt x="59" y="10"/>
                    <a:pt x="59" y="9"/>
                    <a:pt x="60" y="9"/>
                  </a:cubicBezTo>
                  <a:cubicBezTo>
                    <a:pt x="61" y="9"/>
                    <a:pt x="61" y="10"/>
                    <a:pt x="61" y="10"/>
                  </a:cubicBezTo>
                  <a:cubicBezTo>
                    <a:pt x="62" y="10"/>
                    <a:pt x="62" y="10"/>
                    <a:pt x="63" y="10"/>
                  </a:cubicBezTo>
                  <a:cubicBezTo>
                    <a:pt x="63" y="10"/>
                    <a:pt x="64" y="10"/>
                    <a:pt x="64" y="10"/>
                  </a:cubicBezTo>
                  <a:cubicBezTo>
                    <a:pt x="65" y="11"/>
                    <a:pt x="65" y="11"/>
                    <a:pt x="65" y="11"/>
                  </a:cubicBezTo>
                  <a:cubicBezTo>
                    <a:pt x="66" y="12"/>
                    <a:pt x="67" y="12"/>
                    <a:pt x="68" y="12"/>
                  </a:cubicBezTo>
                  <a:cubicBezTo>
                    <a:pt x="68" y="12"/>
                    <a:pt x="68" y="12"/>
                    <a:pt x="69" y="12"/>
                  </a:cubicBezTo>
                  <a:cubicBezTo>
                    <a:pt x="69" y="12"/>
                    <a:pt x="70" y="12"/>
                    <a:pt x="70" y="12"/>
                  </a:cubicBezTo>
                  <a:cubicBezTo>
                    <a:pt x="70" y="13"/>
                    <a:pt x="71" y="14"/>
                    <a:pt x="71" y="14"/>
                  </a:cubicBezTo>
                  <a:cubicBezTo>
                    <a:pt x="71" y="14"/>
                    <a:pt x="71" y="15"/>
                    <a:pt x="71" y="15"/>
                  </a:cubicBezTo>
                  <a:cubicBezTo>
                    <a:pt x="71" y="15"/>
                    <a:pt x="72" y="16"/>
                    <a:pt x="72" y="16"/>
                  </a:cubicBezTo>
                  <a:cubicBezTo>
                    <a:pt x="73" y="16"/>
                    <a:pt x="73" y="16"/>
                    <a:pt x="73" y="17"/>
                  </a:cubicBezTo>
                  <a:cubicBezTo>
                    <a:pt x="73" y="18"/>
                    <a:pt x="72" y="19"/>
                    <a:pt x="73" y="19"/>
                  </a:cubicBezTo>
                  <a:cubicBezTo>
                    <a:pt x="74" y="20"/>
                    <a:pt x="75" y="20"/>
                    <a:pt x="75" y="20"/>
                  </a:cubicBezTo>
                  <a:cubicBezTo>
                    <a:pt x="76" y="21"/>
                    <a:pt x="77" y="21"/>
                    <a:pt x="78" y="21"/>
                  </a:cubicBezTo>
                  <a:cubicBezTo>
                    <a:pt x="79" y="21"/>
                    <a:pt x="80" y="21"/>
                    <a:pt x="81" y="21"/>
                  </a:cubicBezTo>
                  <a:cubicBezTo>
                    <a:pt x="83" y="21"/>
                    <a:pt x="85" y="21"/>
                    <a:pt x="86" y="22"/>
                  </a:cubicBezTo>
                  <a:cubicBezTo>
                    <a:pt x="87" y="22"/>
                    <a:pt x="87" y="23"/>
                    <a:pt x="87" y="24"/>
                  </a:cubicBezTo>
                  <a:cubicBezTo>
                    <a:pt x="88" y="25"/>
                    <a:pt x="88" y="26"/>
                    <a:pt x="87" y="26"/>
                  </a:cubicBezTo>
                  <a:cubicBezTo>
                    <a:pt x="87" y="27"/>
                    <a:pt x="86" y="28"/>
                    <a:pt x="86" y="29"/>
                  </a:cubicBezTo>
                  <a:cubicBezTo>
                    <a:pt x="86" y="30"/>
                    <a:pt x="87" y="30"/>
                    <a:pt x="88" y="31"/>
                  </a:cubicBezTo>
                  <a:cubicBezTo>
                    <a:pt x="88" y="31"/>
                    <a:pt x="88" y="32"/>
                    <a:pt x="89" y="32"/>
                  </a:cubicBezTo>
                  <a:cubicBezTo>
                    <a:pt x="88" y="33"/>
                    <a:pt x="87" y="31"/>
                    <a:pt x="87" y="31"/>
                  </a:cubicBezTo>
                  <a:cubicBezTo>
                    <a:pt x="86" y="31"/>
                    <a:pt x="85" y="31"/>
                    <a:pt x="84" y="31"/>
                  </a:cubicBezTo>
                  <a:cubicBezTo>
                    <a:pt x="83" y="31"/>
                    <a:pt x="82" y="31"/>
                    <a:pt x="82" y="30"/>
                  </a:cubicBezTo>
                  <a:cubicBezTo>
                    <a:pt x="81" y="30"/>
                    <a:pt x="80" y="29"/>
                    <a:pt x="80" y="28"/>
                  </a:cubicBezTo>
                  <a:cubicBezTo>
                    <a:pt x="78" y="27"/>
                    <a:pt x="77" y="26"/>
                    <a:pt x="75" y="26"/>
                  </a:cubicBezTo>
                  <a:cubicBezTo>
                    <a:pt x="74" y="26"/>
                    <a:pt x="72" y="27"/>
                    <a:pt x="71" y="27"/>
                  </a:cubicBezTo>
                  <a:cubicBezTo>
                    <a:pt x="70" y="28"/>
                    <a:pt x="69" y="28"/>
                    <a:pt x="68" y="27"/>
                  </a:cubicBezTo>
                  <a:cubicBezTo>
                    <a:pt x="67" y="27"/>
                    <a:pt x="66" y="26"/>
                    <a:pt x="65" y="26"/>
                  </a:cubicBezTo>
                  <a:cubicBezTo>
                    <a:pt x="63" y="25"/>
                    <a:pt x="61" y="26"/>
                    <a:pt x="59" y="26"/>
                  </a:cubicBezTo>
                  <a:cubicBezTo>
                    <a:pt x="58" y="26"/>
                    <a:pt x="57" y="26"/>
                    <a:pt x="56" y="26"/>
                  </a:cubicBezTo>
                  <a:cubicBezTo>
                    <a:pt x="55" y="25"/>
                    <a:pt x="55" y="25"/>
                    <a:pt x="54" y="25"/>
                  </a:cubicBezTo>
                  <a:cubicBezTo>
                    <a:pt x="53" y="25"/>
                    <a:pt x="53" y="25"/>
                    <a:pt x="52" y="25"/>
                  </a:cubicBezTo>
                  <a:cubicBezTo>
                    <a:pt x="50" y="24"/>
                    <a:pt x="48" y="22"/>
                    <a:pt x="47" y="22"/>
                  </a:cubicBezTo>
                  <a:cubicBezTo>
                    <a:pt x="46" y="22"/>
                    <a:pt x="45" y="21"/>
                    <a:pt x="45" y="21"/>
                  </a:cubicBezTo>
                  <a:cubicBezTo>
                    <a:pt x="45" y="21"/>
                    <a:pt x="44" y="21"/>
                    <a:pt x="44" y="21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3" y="21"/>
                    <a:pt x="42" y="21"/>
                    <a:pt x="42" y="20"/>
                  </a:cubicBezTo>
                  <a:cubicBezTo>
                    <a:pt x="42" y="20"/>
                    <a:pt x="42" y="21"/>
                    <a:pt x="41" y="20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39" y="20"/>
                    <a:pt x="37" y="20"/>
                    <a:pt x="35" y="21"/>
                  </a:cubicBezTo>
                  <a:cubicBezTo>
                    <a:pt x="35" y="21"/>
                    <a:pt x="34" y="22"/>
                    <a:pt x="34" y="21"/>
                  </a:cubicBezTo>
                  <a:cubicBezTo>
                    <a:pt x="33" y="21"/>
                    <a:pt x="34" y="20"/>
                    <a:pt x="33" y="20"/>
                  </a:cubicBezTo>
                  <a:cubicBezTo>
                    <a:pt x="33" y="20"/>
                    <a:pt x="33" y="20"/>
                    <a:pt x="32" y="20"/>
                  </a:cubicBezTo>
                  <a:cubicBezTo>
                    <a:pt x="31" y="20"/>
                    <a:pt x="31" y="20"/>
                    <a:pt x="30" y="20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29" y="21"/>
                    <a:pt x="29" y="21"/>
                    <a:pt x="28" y="21"/>
                  </a:cubicBezTo>
                  <a:cubicBezTo>
                    <a:pt x="27" y="22"/>
                    <a:pt x="25" y="21"/>
                    <a:pt x="24" y="20"/>
                  </a:cubicBezTo>
                  <a:cubicBezTo>
                    <a:pt x="22" y="19"/>
                    <a:pt x="21" y="18"/>
                    <a:pt x="20" y="17"/>
                  </a:cubicBezTo>
                  <a:cubicBezTo>
                    <a:pt x="18" y="17"/>
                    <a:pt x="17" y="17"/>
                    <a:pt x="15" y="17"/>
                  </a:cubicBezTo>
                  <a:cubicBezTo>
                    <a:pt x="14" y="17"/>
                    <a:pt x="13" y="17"/>
                    <a:pt x="13" y="17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1" y="16"/>
                    <a:pt x="11" y="16"/>
                    <a:pt x="10" y="16"/>
                  </a:cubicBezTo>
                  <a:cubicBezTo>
                    <a:pt x="10" y="15"/>
                    <a:pt x="10" y="14"/>
                    <a:pt x="11" y="14"/>
                  </a:cubicBezTo>
                  <a:cubicBezTo>
                    <a:pt x="11" y="13"/>
                    <a:pt x="12" y="13"/>
                    <a:pt x="11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8" y="12"/>
                    <a:pt x="7" y="11"/>
                    <a:pt x="7" y="11"/>
                  </a:cubicBezTo>
                  <a:cubicBezTo>
                    <a:pt x="6" y="10"/>
                    <a:pt x="5" y="11"/>
                    <a:pt x="4" y="11"/>
                  </a:cubicBezTo>
                  <a:cubicBezTo>
                    <a:pt x="3" y="11"/>
                    <a:pt x="3" y="11"/>
                    <a:pt x="2" y="11"/>
                  </a:cubicBezTo>
                  <a:cubicBezTo>
                    <a:pt x="1" y="10"/>
                    <a:pt x="0" y="11"/>
                    <a:pt x="0" y="11"/>
                  </a:cubicBezTo>
                  <a:cubicBezTo>
                    <a:pt x="0" y="10"/>
                    <a:pt x="2" y="10"/>
                    <a:pt x="3" y="9"/>
                  </a:cubicBezTo>
                  <a:cubicBezTo>
                    <a:pt x="3" y="9"/>
                    <a:pt x="3" y="8"/>
                    <a:pt x="4" y="7"/>
                  </a:cubicBezTo>
                  <a:cubicBezTo>
                    <a:pt x="4" y="6"/>
                    <a:pt x="5" y="7"/>
                    <a:pt x="5" y="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643" name="Freeform 648"/>
            <p:cNvSpPr>
              <a:spLocks/>
            </p:cNvSpPr>
            <p:nvPr/>
          </p:nvSpPr>
          <p:spPr bwMode="auto">
            <a:xfrm>
              <a:off x="7264400" y="4672013"/>
              <a:ext cx="44450" cy="11113"/>
            </a:xfrm>
            <a:custGeom>
              <a:avLst/>
              <a:gdLst>
                <a:gd name="T0" fmla="*/ 13 w 15"/>
                <a:gd name="T1" fmla="*/ 1 h 4"/>
                <a:gd name="T2" fmla="*/ 6 w 15"/>
                <a:gd name="T3" fmla="*/ 1 h 4"/>
                <a:gd name="T4" fmla="*/ 1 w 15"/>
                <a:gd name="T5" fmla="*/ 1 h 4"/>
                <a:gd name="T6" fmla="*/ 1 w 15"/>
                <a:gd name="T7" fmla="*/ 3 h 4"/>
                <a:gd name="T8" fmla="*/ 3 w 15"/>
                <a:gd name="T9" fmla="*/ 4 h 4"/>
                <a:gd name="T10" fmla="*/ 5 w 15"/>
                <a:gd name="T11" fmla="*/ 3 h 4"/>
                <a:gd name="T12" fmla="*/ 7 w 15"/>
                <a:gd name="T13" fmla="*/ 4 h 4"/>
                <a:gd name="T14" fmla="*/ 8 w 15"/>
                <a:gd name="T15" fmla="*/ 4 h 4"/>
                <a:gd name="T16" fmla="*/ 9 w 15"/>
                <a:gd name="T17" fmla="*/ 3 h 4"/>
                <a:gd name="T18" fmla="*/ 11 w 15"/>
                <a:gd name="T19" fmla="*/ 3 h 4"/>
                <a:gd name="T20" fmla="*/ 12 w 15"/>
                <a:gd name="T21" fmla="*/ 3 h 4"/>
                <a:gd name="T22" fmla="*/ 13 w 15"/>
                <a:gd name="T23" fmla="*/ 3 h 4"/>
                <a:gd name="T24" fmla="*/ 14 w 15"/>
                <a:gd name="T25" fmla="*/ 1 h 4"/>
                <a:gd name="T26" fmla="*/ 13 w 15"/>
                <a:gd name="T2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" h="4">
                  <a:moveTo>
                    <a:pt x="13" y="1"/>
                  </a:moveTo>
                  <a:cubicBezTo>
                    <a:pt x="11" y="1"/>
                    <a:pt x="9" y="1"/>
                    <a:pt x="6" y="1"/>
                  </a:cubicBezTo>
                  <a:cubicBezTo>
                    <a:pt x="5" y="1"/>
                    <a:pt x="2" y="0"/>
                    <a:pt x="1" y="1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2" y="4"/>
                    <a:pt x="3" y="3"/>
                    <a:pt x="3" y="4"/>
                  </a:cubicBezTo>
                  <a:cubicBezTo>
                    <a:pt x="4" y="4"/>
                    <a:pt x="4" y="4"/>
                    <a:pt x="5" y="3"/>
                  </a:cubicBezTo>
                  <a:cubicBezTo>
                    <a:pt x="6" y="3"/>
                    <a:pt x="7" y="3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8" y="4"/>
                    <a:pt x="8" y="4"/>
                    <a:pt x="9" y="3"/>
                  </a:cubicBezTo>
                  <a:cubicBezTo>
                    <a:pt x="9" y="3"/>
                    <a:pt x="10" y="2"/>
                    <a:pt x="11" y="3"/>
                  </a:cubicBezTo>
                  <a:cubicBezTo>
                    <a:pt x="11" y="3"/>
                    <a:pt x="12" y="3"/>
                    <a:pt x="12" y="3"/>
                  </a:cubicBezTo>
                  <a:cubicBezTo>
                    <a:pt x="12" y="3"/>
                    <a:pt x="12" y="3"/>
                    <a:pt x="13" y="3"/>
                  </a:cubicBezTo>
                  <a:cubicBezTo>
                    <a:pt x="13" y="2"/>
                    <a:pt x="15" y="2"/>
                    <a:pt x="14" y="1"/>
                  </a:cubicBezTo>
                  <a:lnTo>
                    <a:pt x="13" y="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644" name="Freeform 649"/>
            <p:cNvSpPr>
              <a:spLocks/>
            </p:cNvSpPr>
            <p:nvPr/>
          </p:nvSpPr>
          <p:spPr bwMode="auto">
            <a:xfrm>
              <a:off x="7316788" y="4711701"/>
              <a:ext cx="31750" cy="23813"/>
            </a:xfrm>
            <a:custGeom>
              <a:avLst/>
              <a:gdLst>
                <a:gd name="T0" fmla="*/ 6 w 11"/>
                <a:gd name="T1" fmla="*/ 6 h 8"/>
                <a:gd name="T2" fmla="*/ 3 w 11"/>
                <a:gd name="T3" fmla="*/ 4 h 8"/>
                <a:gd name="T4" fmla="*/ 2 w 11"/>
                <a:gd name="T5" fmla="*/ 3 h 8"/>
                <a:gd name="T6" fmla="*/ 1 w 11"/>
                <a:gd name="T7" fmla="*/ 3 h 8"/>
                <a:gd name="T8" fmla="*/ 0 w 11"/>
                <a:gd name="T9" fmla="*/ 2 h 8"/>
                <a:gd name="T10" fmla="*/ 0 w 11"/>
                <a:gd name="T11" fmla="*/ 0 h 8"/>
                <a:gd name="T12" fmla="*/ 3 w 11"/>
                <a:gd name="T13" fmla="*/ 1 h 8"/>
                <a:gd name="T14" fmla="*/ 5 w 11"/>
                <a:gd name="T15" fmla="*/ 1 h 8"/>
                <a:gd name="T16" fmla="*/ 7 w 11"/>
                <a:gd name="T17" fmla="*/ 0 h 8"/>
                <a:gd name="T18" fmla="*/ 9 w 11"/>
                <a:gd name="T19" fmla="*/ 0 h 8"/>
                <a:gd name="T20" fmla="*/ 10 w 11"/>
                <a:gd name="T21" fmla="*/ 2 h 8"/>
                <a:gd name="T22" fmla="*/ 11 w 11"/>
                <a:gd name="T23" fmla="*/ 3 h 8"/>
                <a:gd name="T24" fmla="*/ 10 w 11"/>
                <a:gd name="T25" fmla="*/ 5 h 8"/>
                <a:gd name="T26" fmla="*/ 9 w 11"/>
                <a:gd name="T27" fmla="*/ 5 h 8"/>
                <a:gd name="T28" fmla="*/ 9 w 11"/>
                <a:gd name="T29" fmla="*/ 6 h 8"/>
                <a:gd name="T30" fmla="*/ 11 w 11"/>
                <a:gd name="T31" fmla="*/ 7 h 8"/>
                <a:gd name="T32" fmla="*/ 10 w 11"/>
                <a:gd name="T33" fmla="*/ 8 h 8"/>
                <a:gd name="T34" fmla="*/ 8 w 11"/>
                <a:gd name="T35" fmla="*/ 7 h 8"/>
                <a:gd name="T36" fmla="*/ 7 w 11"/>
                <a:gd name="T37" fmla="*/ 7 h 8"/>
                <a:gd name="T38" fmla="*/ 6 w 11"/>
                <a:gd name="T3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" h="8">
                  <a:moveTo>
                    <a:pt x="6" y="6"/>
                  </a:moveTo>
                  <a:cubicBezTo>
                    <a:pt x="5" y="6"/>
                    <a:pt x="4" y="5"/>
                    <a:pt x="3" y="4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2" y="3"/>
                    <a:pt x="1" y="3"/>
                    <a:pt x="1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1" y="0"/>
                    <a:pt x="2" y="1"/>
                    <a:pt x="3" y="1"/>
                  </a:cubicBezTo>
                  <a:cubicBezTo>
                    <a:pt x="3" y="1"/>
                    <a:pt x="4" y="1"/>
                    <a:pt x="5" y="1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7" y="0"/>
                    <a:pt x="8" y="0"/>
                    <a:pt x="9" y="0"/>
                  </a:cubicBezTo>
                  <a:cubicBezTo>
                    <a:pt x="9" y="1"/>
                    <a:pt x="9" y="2"/>
                    <a:pt x="10" y="2"/>
                  </a:cubicBezTo>
                  <a:cubicBezTo>
                    <a:pt x="10" y="2"/>
                    <a:pt x="11" y="2"/>
                    <a:pt x="11" y="3"/>
                  </a:cubicBezTo>
                  <a:cubicBezTo>
                    <a:pt x="11" y="4"/>
                    <a:pt x="11" y="4"/>
                    <a:pt x="10" y="5"/>
                  </a:cubicBezTo>
                  <a:cubicBezTo>
                    <a:pt x="10" y="5"/>
                    <a:pt x="10" y="5"/>
                    <a:pt x="9" y="5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6"/>
                    <a:pt x="10" y="6"/>
                    <a:pt x="11" y="7"/>
                  </a:cubicBezTo>
                  <a:cubicBezTo>
                    <a:pt x="11" y="7"/>
                    <a:pt x="10" y="8"/>
                    <a:pt x="10" y="8"/>
                  </a:cubicBezTo>
                  <a:cubicBezTo>
                    <a:pt x="9" y="8"/>
                    <a:pt x="9" y="7"/>
                    <a:pt x="8" y="7"/>
                  </a:cubicBezTo>
                  <a:cubicBezTo>
                    <a:pt x="8" y="7"/>
                    <a:pt x="7" y="7"/>
                    <a:pt x="7" y="7"/>
                  </a:cubicBezTo>
                  <a:lnTo>
                    <a:pt x="6" y="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645" name="Freeform 650"/>
            <p:cNvSpPr>
              <a:spLocks/>
            </p:cNvSpPr>
            <p:nvPr/>
          </p:nvSpPr>
          <p:spPr bwMode="auto">
            <a:xfrm>
              <a:off x="7351713" y="4714876"/>
              <a:ext cx="28575" cy="23813"/>
            </a:xfrm>
            <a:custGeom>
              <a:avLst/>
              <a:gdLst>
                <a:gd name="T0" fmla="*/ 7 w 10"/>
                <a:gd name="T1" fmla="*/ 1 h 8"/>
                <a:gd name="T2" fmla="*/ 4 w 10"/>
                <a:gd name="T3" fmla="*/ 2 h 8"/>
                <a:gd name="T4" fmla="*/ 3 w 10"/>
                <a:gd name="T5" fmla="*/ 3 h 8"/>
                <a:gd name="T6" fmla="*/ 3 w 10"/>
                <a:gd name="T7" fmla="*/ 5 h 8"/>
                <a:gd name="T8" fmla="*/ 1 w 10"/>
                <a:gd name="T9" fmla="*/ 6 h 8"/>
                <a:gd name="T10" fmla="*/ 0 w 10"/>
                <a:gd name="T11" fmla="*/ 7 h 8"/>
                <a:gd name="T12" fmla="*/ 0 w 10"/>
                <a:gd name="T13" fmla="*/ 8 h 8"/>
                <a:gd name="T14" fmla="*/ 1 w 10"/>
                <a:gd name="T15" fmla="*/ 7 h 8"/>
                <a:gd name="T16" fmla="*/ 3 w 10"/>
                <a:gd name="T17" fmla="*/ 7 h 8"/>
                <a:gd name="T18" fmla="*/ 4 w 10"/>
                <a:gd name="T19" fmla="*/ 8 h 8"/>
                <a:gd name="T20" fmla="*/ 5 w 10"/>
                <a:gd name="T21" fmla="*/ 8 h 8"/>
                <a:gd name="T22" fmla="*/ 7 w 10"/>
                <a:gd name="T23" fmla="*/ 7 h 8"/>
                <a:gd name="T24" fmla="*/ 7 w 10"/>
                <a:gd name="T25" fmla="*/ 5 h 8"/>
                <a:gd name="T26" fmla="*/ 8 w 10"/>
                <a:gd name="T27" fmla="*/ 4 h 8"/>
                <a:gd name="T28" fmla="*/ 9 w 10"/>
                <a:gd name="T29" fmla="*/ 2 h 8"/>
                <a:gd name="T30" fmla="*/ 8 w 10"/>
                <a:gd name="T31" fmla="*/ 1 h 8"/>
                <a:gd name="T32" fmla="*/ 7 w 10"/>
                <a:gd name="T33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" h="8">
                  <a:moveTo>
                    <a:pt x="7" y="1"/>
                  </a:moveTo>
                  <a:cubicBezTo>
                    <a:pt x="6" y="0"/>
                    <a:pt x="4" y="1"/>
                    <a:pt x="4" y="2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4"/>
                    <a:pt x="3" y="4"/>
                    <a:pt x="3" y="5"/>
                  </a:cubicBezTo>
                  <a:cubicBezTo>
                    <a:pt x="3" y="6"/>
                    <a:pt x="2" y="6"/>
                    <a:pt x="1" y="6"/>
                  </a:cubicBezTo>
                  <a:cubicBezTo>
                    <a:pt x="1" y="6"/>
                    <a:pt x="1" y="6"/>
                    <a:pt x="0" y="7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1" y="8"/>
                    <a:pt x="1" y="7"/>
                    <a:pt x="1" y="7"/>
                  </a:cubicBezTo>
                  <a:cubicBezTo>
                    <a:pt x="2" y="7"/>
                    <a:pt x="2" y="7"/>
                    <a:pt x="3" y="7"/>
                  </a:cubicBezTo>
                  <a:cubicBezTo>
                    <a:pt x="3" y="7"/>
                    <a:pt x="4" y="8"/>
                    <a:pt x="4" y="8"/>
                  </a:cubicBezTo>
                  <a:cubicBezTo>
                    <a:pt x="4" y="8"/>
                    <a:pt x="5" y="8"/>
                    <a:pt x="5" y="8"/>
                  </a:cubicBezTo>
                  <a:cubicBezTo>
                    <a:pt x="6" y="8"/>
                    <a:pt x="7" y="8"/>
                    <a:pt x="7" y="7"/>
                  </a:cubicBezTo>
                  <a:cubicBezTo>
                    <a:pt x="7" y="6"/>
                    <a:pt x="7" y="6"/>
                    <a:pt x="7" y="5"/>
                  </a:cubicBezTo>
                  <a:cubicBezTo>
                    <a:pt x="7" y="5"/>
                    <a:pt x="8" y="4"/>
                    <a:pt x="8" y="4"/>
                  </a:cubicBezTo>
                  <a:cubicBezTo>
                    <a:pt x="9" y="4"/>
                    <a:pt x="10" y="3"/>
                    <a:pt x="9" y="2"/>
                  </a:cubicBezTo>
                  <a:cubicBezTo>
                    <a:pt x="9" y="1"/>
                    <a:pt x="9" y="1"/>
                    <a:pt x="8" y="1"/>
                  </a:cubicBezTo>
                  <a:cubicBezTo>
                    <a:pt x="8" y="1"/>
                    <a:pt x="7" y="1"/>
                    <a:pt x="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646" name="Freeform 651"/>
            <p:cNvSpPr>
              <a:spLocks/>
            </p:cNvSpPr>
            <p:nvPr/>
          </p:nvSpPr>
          <p:spPr bwMode="auto">
            <a:xfrm>
              <a:off x="7378700" y="4711701"/>
              <a:ext cx="69850" cy="33338"/>
            </a:xfrm>
            <a:custGeom>
              <a:avLst/>
              <a:gdLst>
                <a:gd name="T0" fmla="*/ 2 w 24"/>
                <a:gd name="T1" fmla="*/ 5 h 11"/>
                <a:gd name="T2" fmla="*/ 1 w 24"/>
                <a:gd name="T3" fmla="*/ 6 h 11"/>
                <a:gd name="T4" fmla="*/ 1 w 24"/>
                <a:gd name="T5" fmla="*/ 8 h 11"/>
                <a:gd name="T6" fmla="*/ 0 w 24"/>
                <a:gd name="T7" fmla="*/ 10 h 11"/>
                <a:gd name="T8" fmla="*/ 2 w 24"/>
                <a:gd name="T9" fmla="*/ 10 h 11"/>
                <a:gd name="T10" fmla="*/ 3 w 24"/>
                <a:gd name="T11" fmla="*/ 11 h 11"/>
                <a:gd name="T12" fmla="*/ 5 w 24"/>
                <a:gd name="T13" fmla="*/ 10 h 11"/>
                <a:gd name="T14" fmla="*/ 8 w 24"/>
                <a:gd name="T15" fmla="*/ 10 h 11"/>
                <a:gd name="T16" fmla="*/ 11 w 24"/>
                <a:gd name="T17" fmla="*/ 9 h 11"/>
                <a:gd name="T18" fmla="*/ 14 w 24"/>
                <a:gd name="T19" fmla="*/ 9 h 11"/>
                <a:gd name="T20" fmla="*/ 15 w 24"/>
                <a:gd name="T21" fmla="*/ 7 h 11"/>
                <a:gd name="T22" fmla="*/ 16 w 24"/>
                <a:gd name="T23" fmla="*/ 7 h 11"/>
                <a:gd name="T24" fmla="*/ 17 w 24"/>
                <a:gd name="T25" fmla="*/ 8 h 11"/>
                <a:gd name="T26" fmla="*/ 20 w 24"/>
                <a:gd name="T27" fmla="*/ 7 h 11"/>
                <a:gd name="T28" fmla="*/ 21 w 24"/>
                <a:gd name="T29" fmla="*/ 8 h 11"/>
                <a:gd name="T30" fmla="*/ 23 w 24"/>
                <a:gd name="T31" fmla="*/ 7 h 11"/>
                <a:gd name="T32" fmla="*/ 24 w 24"/>
                <a:gd name="T33" fmla="*/ 6 h 11"/>
                <a:gd name="T34" fmla="*/ 23 w 24"/>
                <a:gd name="T35" fmla="*/ 5 h 11"/>
                <a:gd name="T36" fmla="*/ 22 w 24"/>
                <a:gd name="T37" fmla="*/ 3 h 11"/>
                <a:gd name="T38" fmla="*/ 21 w 24"/>
                <a:gd name="T39" fmla="*/ 3 h 11"/>
                <a:gd name="T40" fmla="*/ 20 w 24"/>
                <a:gd name="T41" fmla="*/ 4 h 11"/>
                <a:gd name="T42" fmla="*/ 20 w 24"/>
                <a:gd name="T43" fmla="*/ 4 h 11"/>
                <a:gd name="T44" fmla="*/ 19 w 24"/>
                <a:gd name="T45" fmla="*/ 3 h 11"/>
                <a:gd name="T46" fmla="*/ 18 w 24"/>
                <a:gd name="T47" fmla="*/ 2 h 11"/>
                <a:gd name="T48" fmla="*/ 16 w 24"/>
                <a:gd name="T49" fmla="*/ 2 h 11"/>
                <a:gd name="T50" fmla="*/ 15 w 24"/>
                <a:gd name="T51" fmla="*/ 3 h 11"/>
                <a:gd name="T52" fmla="*/ 14 w 24"/>
                <a:gd name="T53" fmla="*/ 1 h 11"/>
                <a:gd name="T54" fmla="*/ 13 w 24"/>
                <a:gd name="T55" fmla="*/ 0 h 11"/>
                <a:gd name="T56" fmla="*/ 11 w 24"/>
                <a:gd name="T57" fmla="*/ 0 h 11"/>
                <a:gd name="T58" fmla="*/ 10 w 24"/>
                <a:gd name="T59" fmla="*/ 1 h 11"/>
                <a:gd name="T60" fmla="*/ 11 w 24"/>
                <a:gd name="T61" fmla="*/ 3 h 11"/>
                <a:gd name="T62" fmla="*/ 13 w 24"/>
                <a:gd name="T63" fmla="*/ 4 h 11"/>
                <a:gd name="T64" fmla="*/ 15 w 24"/>
                <a:gd name="T65" fmla="*/ 5 h 11"/>
                <a:gd name="T66" fmla="*/ 16 w 24"/>
                <a:gd name="T67" fmla="*/ 6 h 11"/>
                <a:gd name="T68" fmla="*/ 16 w 24"/>
                <a:gd name="T69" fmla="*/ 7 h 11"/>
                <a:gd name="T70" fmla="*/ 14 w 24"/>
                <a:gd name="T71" fmla="*/ 6 h 11"/>
                <a:gd name="T72" fmla="*/ 13 w 24"/>
                <a:gd name="T73" fmla="*/ 6 h 11"/>
                <a:gd name="T74" fmla="*/ 11 w 24"/>
                <a:gd name="T75" fmla="*/ 7 h 11"/>
                <a:gd name="T76" fmla="*/ 10 w 24"/>
                <a:gd name="T77" fmla="*/ 5 h 11"/>
                <a:gd name="T78" fmla="*/ 8 w 24"/>
                <a:gd name="T79" fmla="*/ 4 h 11"/>
                <a:gd name="T80" fmla="*/ 7 w 24"/>
                <a:gd name="T81" fmla="*/ 4 h 11"/>
                <a:gd name="T82" fmla="*/ 5 w 24"/>
                <a:gd name="T83" fmla="*/ 3 h 11"/>
                <a:gd name="T84" fmla="*/ 3 w 24"/>
                <a:gd name="T85" fmla="*/ 4 h 11"/>
                <a:gd name="T86" fmla="*/ 2 w 24"/>
                <a:gd name="T87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4" h="11">
                  <a:moveTo>
                    <a:pt x="2" y="5"/>
                  </a:moveTo>
                  <a:cubicBezTo>
                    <a:pt x="2" y="5"/>
                    <a:pt x="1" y="5"/>
                    <a:pt x="1" y="6"/>
                  </a:cubicBezTo>
                  <a:cubicBezTo>
                    <a:pt x="1" y="6"/>
                    <a:pt x="1" y="7"/>
                    <a:pt x="1" y="8"/>
                  </a:cubicBezTo>
                  <a:cubicBezTo>
                    <a:pt x="1" y="8"/>
                    <a:pt x="0" y="9"/>
                    <a:pt x="0" y="10"/>
                  </a:cubicBezTo>
                  <a:cubicBezTo>
                    <a:pt x="0" y="10"/>
                    <a:pt x="1" y="10"/>
                    <a:pt x="2" y="10"/>
                  </a:cubicBezTo>
                  <a:cubicBezTo>
                    <a:pt x="2" y="11"/>
                    <a:pt x="3" y="11"/>
                    <a:pt x="3" y="11"/>
                  </a:cubicBezTo>
                  <a:cubicBezTo>
                    <a:pt x="4" y="11"/>
                    <a:pt x="5" y="10"/>
                    <a:pt x="5" y="10"/>
                  </a:cubicBezTo>
                  <a:cubicBezTo>
                    <a:pt x="6" y="10"/>
                    <a:pt x="7" y="10"/>
                    <a:pt x="8" y="10"/>
                  </a:cubicBezTo>
                  <a:cubicBezTo>
                    <a:pt x="9" y="10"/>
                    <a:pt x="10" y="10"/>
                    <a:pt x="11" y="9"/>
                  </a:cubicBezTo>
                  <a:cubicBezTo>
                    <a:pt x="12" y="9"/>
                    <a:pt x="13" y="9"/>
                    <a:pt x="14" y="9"/>
                  </a:cubicBezTo>
                  <a:cubicBezTo>
                    <a:pt x="14" y="8"/>
                    <a:pt x="15" y="8"/>
                    <a:pt x="15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7" y="8"/>
                    <a:pt x="17" y="9"/>
                    <a:pt x="17" y="8"/>
                  </a:cubicBezTo>
                  <a:cubicBezTo>
                    <a:pt x="18" y="8"/>
                    <a:pt x="19" y="7"/>
                    <a:pt x="20" y="7"/>
                  </a:cubicBezTo>
                  <a:cubicBezTo>
                    <a:pt x="20" y="7"/>
                    <a:pt x="21" y="8"/>
                    <a:pt x="21" y="8"/>
                  </a:cubicBezTo>
                  <a:cubicBezTo>
                    <a:pt x="22" y="8"/>
                    <a:pt x="23" y="7"/>
                    <a:pt x="23" y="7"/>
                  </a:cubicBezTo>
                  <a:cubicBezTo>
                    <a:pt x="24" y="7"/>
                    <a:pt x="24" y="7"/>
                    <a:pt x="24" y="6"/>
                  </a:cubicBezTo>
                  <a:cubicBezTo>
                    <a:pt x="23" y="6"/>
                    <a:pt x="23" y="6"/>
                    <a:pt x="23" y="5"/>
                  </a:cubicBezTo>
                  <a:cubicBezTo>
                    <a:pt x="23" y="4"/>
                    <a:pt x="23" y="3"/>
                    <a:pt x="22" y="3"/>
                  </a:cubicBezTo>
                  <a:cubicBezTo>
                    <a:pt x="22" y="2"/>
                    <a:pt x="21" y="2"/>
                    <a:pt x="21" y="3"/>
                  </a:cubicBezTo>
                  <a:cubicBezTo>
                    <a:pt x="20" y="3"/>
                    <a:pt x="20" y="3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19" y="5"/>
                    <a:pt x="19" y="4"/>
                    <a:pt x="19" y="3"/>
                  </a:cubicBezTo>
                  <a:cubicBezTo>
                    <a:pt x="19" y="3"/>
                    <a:pt x="19" y="2"/>
                    <a:pt x="18" y="2"/>
                  </a:cubicBezTo>
                  <a:cubicBezTo>
                    <a:pt x="17" y="2"/>
                    <a:pt x="17" y="2"/>
                    <a:pt x="16" y="2"/>
                  </a:cubicBezTo>
                  <a:cubicBezTo>
                    <a:pt x="16" y="3"/>
                    <a:pt x="16" y="3"/>
                    <a:pt x="15" y="3"/>
                  </a:cubicBezTo>
                  <a:cubicBezTo>
                    <a:pt x="15" y="3"/>
                    <a:pt x="14" y="2"/>
                    <a:pt x="14" y="1"/>
                  </a:cubicBezTo>
                  <a:cubicBezTo>
                    <a:pt x="14" y="0"/>
                    <a:pt x="14" y="0"/>
                    <a:pt x="13" y="0"/>
                  </a:cubicBezTo>
                  <a:cubicBezTo>
                    <a:pt x="12" y="0"/>
                    <a:pt x="11" y="0"/>
                    <a:pt x="11" y="0"/>
                  </a:cubicBezTo>
                  <a:cubicBezTo>
                    <a:pt x="10" y="0"/>
                    <a:pt x="9" y="0"/>
                    <a:pt x="10" y="1"/>
                  </a:cubicBezTo>
                  <a:cubicBezTo>
                    <a:pt x="10" y="2"/>
                    <a:pt x="11" y="3"/>
                    <a:pt x="11" y="3"/>
                  </a:cubicBezTo>
                  <a:cubicBezTo>
                    <a:pt x="12" y="3"/>
                    <a:pt x="12" y="4"/>
                    <a:pt x="13" y="4"/>
                  </a:cubicBezTo>
                  <a:cubicBezTo>
                    <a:pt x="14" y="5"/>
                    <a:pt x="14" y="5"/>
                    <a:pt x="15" y="5"/>
                  </a:cubicBezTo>
                  <a:cubicBezTo>
                    <a:pt x="15" y="5"/>
                    <a:pt x="16" y="5"/>
                    <a:pt x="16" y="6"/>
                  </a:cubicBezTo>
                  <a:cubicBezTo>
                    <a:pt x="17" y="6"/>
                    <a:pt x="17" y="7"/>
                    <a:pt x="16" y="7"/>
                  </a:cubicBezTo>
                  <a:cubicBezTo>
                    <a:pt x="16" y="7"/>
                    <a:pt x="15" y="6"/>
                    <a:pt x="14" y="6"/>
                  </a:cubicBezTo>
                  <a:cubicBezTo>
                    <a:pt x="14" y="6"/>
                    <a:pt x="14" y="6"/>
                    <a:pt x="13" y="6"/>
                  </a:cubicBezTo>
                  <a:cubicBezTo>
                    <a:pt x="13" y="7"/>
                    <a:pt x="12" y="7"/>
                    <a:pt x="11" y="7"/>
                  </a:cubicBezTo>
                  <a:cubicBezTo>
                    <a:pt x="10" y="7"/>
                    <a:pt x="10" y="6"/>
                    <a:pt x="10" y="5"/>
                  </a:cubicBezTo>
                  <a:cubicBezTo>
                    <a:pt x="9" y="5"/>
                    <a:pt x="9" y="4"/>
                    <a:pt x="8" y="4"/>
                  </a:cubicBezTo>
                  <a:cubicBezTo>
                    <a:pt x="8" y="4"/>
                    <a:pt x="7" y="4"/>
                    <a:pt x="7" y="4"/>
                  </a:cubicBezTo>
                  <a:cubicBezTo>
                    <a:pt x="6" y="4"/>
                    <a:pt x="5" y="3"/>
                    <a:pt x="5" y="3"/>
                  </a:cubicBezTo>
                  <a:cubicBezTo>
                    <a:pt x="4" y="3"/>
                    <a:pt x="4" y="4"/>
                    <a:pt x="3" y="4"/>
                  </a:cubicBezTo>
                  <a:cubicBezTo>
                    <a:pt x="3" y="4"/>
                    <a:pt x="3" y="5"/>
                    <a:pt x="2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647" name="Freeform 652"/>
            <p:cNvSpPr>
              <a:spLocks/>
            </p:cNvSpPr>
            <p:nvPr/>
          </p:nvSpPr>
          <p:spPr bwMode="auto">
            <a:xfrm>
              <a:off x="7453313" y="4724401"/>
              <a:ext cx="6350" cy="7938"/>
            </a:xfrm>
            <a:custGeom>
              <a:avLst/>
              <a:gdLst>
                <a:gd name="T0" fmla="*/ 0 w 2"/>
                <a:gd name="T1" fmla="*/ 1 h 3"/>
                <a:gd name="T2" fmla="*/ 0 w 2"/>
                <a:gd name="T3" fmla="*/ 2 h 3"/>
                <a:gd name="T4" fmla="*/ 0 w 2"/>
                <a:gd name="T5" fmla="*/ 3 h 3"/>
                <a:gd name="T6" fmla="*/ 1 w 2"/>
                <a:gd name="T7" fmla="*/ 3 h 3"/>
                <a:gd name="T8" fmla="*/ 1 w 2"/>
                <a:gd name="T9" fmla="*/ 2 h 3"/>
                <a:gd name="T10" fmla="*/ 1 w 2"/>
                <a:gd name="T11" fmla="*/ 2 h 3"/>
                <a:gd name="T12" fmla="*/ 1 w 2"/>
                <a:gd name="T13" fmla="*/ 1 h 3"/>
                <a:gd name="T14" fmla="*/ 1 w 2"/>
                <a:gd name="T15" fmla="*/ 0 h 3"/>
                <a:gd name="T16" fmla="*/ 0 w 2"/>
                <a:gd name="T17" fmla="*/ 0 h 3"/>
                <a:gd name="T18" fmla="*/ 0 w 2"/>
                <a:gd name="T19" fmla="*/ 0 h 3"/>
                <a:gd name="T20" fmla="*/ 0 w 2"/>
                <a:gd name="T2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" h="3">
                  <a:moveTo>
                    <a:pt x="0" y="1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0" y="3"/>
                    <a:pt x="1" y="3"/>
                    <a:pt x="1" y="3"/>
                  </a:cubicBezTo>
                  <a:cubicBezTo>
                    <a:pt x="1" y="2"/>
                    <a:pt x="0" y="2"/>
                    <a:pt x="1" y="2"/>
                  </a:cubicBezTo>
                  <a:cubicBezTo>
                    <a:pt x="1" y="1"/>
                    <a:pt x="1" y="2"/>
                    <a:pt x="1" y="2"/>
                  </a:cubicBezTo>
                  <a:cubicBezTo>
                    <a:pt x="2" y="2"/>
                    <a:pt x="2" y="1"/>
                    <a:pt x="1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648" name="Freeform 653"/>
            <p:cNvSpPr>
              <a:spLocks/>
            </p:cNvSpPr>
            <p:nvPr/>
          </p:nvSpPr>
          <p:spPr bwMode="auto">
            <a:xfrm>
              <a:off x="7439025" y="4749801"/>
              <a:ext cx="52388" cy="34925"/>
            </a:xfrm>
            <a:custGeom>
              <a:avLst/>
              <a:gdLst>
                <a:gd name="T0" fmla="*/ 14 w 18"/>
                <a:gd name="T1" fmla="*/ 4 h 12"/>
                <a:gd name="T2" fmla="*/ 13 w 18"/>
                <a:gd name="T3" fmla="*/ 4 h 12"/>
                <a:gd name="T4" fmla="*/ 12 w 18"/>
                <a:gd name="T5" fmla="*/ 2 h 12"/>
                <a:gd name="T6" fmla="*/ 12 w 18"/>
                <a:gd name="T7" fmla="*/ 2 h 12"/>
                <a:gd name="T8" fmla="*/ 11 w 18"/>
                <a:gd name="T9" fmla="*/ 2 h 12"/>
                <a:gd name="T10" fmla="*/ 10 w 18"/>
                <a:gd name="T11" fmla="*/ 0 h 12"/>
                <a:gd name="T12" fmla="*/ 8 w 18"/>
                <a:gd name="T13" fmla="*/ 1 h 12"/>
                <a:gd name="T14" fmla="*/ 7 w 18"/>
                <a:gd name="T15" fmla="*/ 1 h 12"/>
                <a:gd name="T16" fmla="*/ 3 w 18"/>
                <a:gd name="T17" fmla="*/ 1 h 12"/>
                <a:gd name="T18" fmla="*/ 0 w 18"/>
                <a:gd name="T19" fmla="*/ 2 h 12"/>
                <a:gd name="T20" fmla="*/ 1 w 18"/>
                <a:gd name="T21" fmla="*/ 4 h 12"/>
                <a:gd name="T22" fmla="*/ 3 w 18"/>
                <a:gd name="T23" fmla="*/ 5 h 12"/>
                <a:gd name="T24" fmla="*/ 7 w 18"/>
                <a:gd name="T25" fmla="*/ 5 h 12"/>
                <a:gd name="T26" fmla="*/ 9 w 18"/>
                <a:gd name="T27" fmla="*/ 6 h 12"/>
                <a:gd name="T28" fmla="*/ 9 w 18"/>
                <a:gd name="T29" fmla="*/ 8 h 12"/>
                <a:gd name="T30" fmla="*/ 11 w 18"/>
                <a:gd name="T31" fmla="*/ 9 h 12"/>
                <a:gd name="T32" fmla="*/ 12 w 18"/>
                <a:gd name="T33" fmla="*/ 11 h 12"/>
                <a:gd name="T34" fmla="*/ 13 w 18"/>
                <a:gd name="T35" fmla="*/ 12 h 12"/>
                <a:gd name="T36" fmla="*/ 16 w 18"/>
                <a:gd name="T37" fmla="*/ 10 h 12"/>
                <a:gd name="T38" fmla="*/ 18 w 18"/>
                <a:gd name="T39" fmla="*/ 8 h 12"/>
                <a:gd name="T40" fmla="*/ 17 w 18"/>
                <a:gd name="T41" fmla="*/ 7 h 12"/>
                <a:gd name="T42" fmla="*/ 16 w 18"/>
                <a:gd name="T43" fmla="*/ 6 h 12"/>
                <a:gd name="T44" fmla="*/ 15 w 18"/>
                <a:gd name="T45" fmla="*/ 4 h 12"/>
                <a:gd name="T46" fmla="*/ 14 w 18"/>
                <a:gd name="T47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" h="12">
                  <a:moveTo>
                    <a:pt x="14" y="4"/>
                  </a:moveTo>
                  <a:cubicBezTo>
                    <a:pt x="13" y="4"/>
                    <a:pt x="13" y="4"/>
                    <a:pt x="13" y="4"/>
                  </a:cubicBezTo>
                  <a:cubicBezTo>
                    <a:pt x="12" y="4"/>
                    <a:pt x="13" y="3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0" y="0"/>
                    <a:pt x="10" y="0"/>
                  </a:cubicBezTo>
                  <a:cubicBezTo>
                    <a:pt x="9" y="0"/>
                    <a:pt x="9" y="0"/>
                    <a:pt x="8" y="1"/>
                  </a:cubicBezTo>
                  <a:cubicBezTo>
                    <a:pt x="8" y="1"/>
                    <a:pt x="7" y="1"/>
                    <a:pt x="7" y="1"/>
                  </a:cubicBezTo>
                  <a:cubicBezTo>
                    <a:pt x="6" y="1"/>
                    <a:pt x="5" y="1"/>
                    <a:pt x="3" y="1"/>
                  </a:cubicBezTo>
                  <a:cubicBezTo>
                    <a:pt x="2" y="1"/>
                    <a:pt x="0" y="1"/>
                    <a:pt x="0" y="2"/>
                  </a:cubicBezTo>
                  <a:cubicBezTo>
                    <a:pt x="0" y="3"/>
                    <a:pt x="1" y="4"/>
                    <a:pt x="1" y="4"/>
                  </a:cubicBezTo>
                  <a:cubicBezTo>
                    <a:pt x="1" y="5"/>
                    <a:pt x="2" y="5"/>
                    <a:pt x="3" y="5"/>
                  </a:cubicBezTo>
                  <a:cubicBezTo>
                    <a:pt x="4" y="5"/>
                    <a:pt x="5" y="5"/>
                    <a:pt x="7" y="5"/>
                  </a:cubicBezTo>
                  <a:cubicBezTo>
                    <a:pt x="7" y="5"/>
                    <a:pt x="9" y="6"/>
                    <a:pt x="9" y="6"/>
                  </a:cubicBezTo>
                  <a:cubicBezTo>
                    <a:pt x="9" y="7"/>
                    <a:pt x="9" y="7"/>
                    <a:pt x="9" y="8"/>
                  </a:cubicBezTo>
                  <a:cubicBezTo>
                    <a:pt x="10" y="9"/>
                    <a:pt x="10" y="9"/>
                    <a:pt x="11" y="9"/>
                  </a:cubicBezTo>
                  <a:cubicBezTo>
                    <a:pt x="11" y="10"/>
                    <a:pt x="12" y="10"/>
                    <a:pt x="12" y="11"/>
                  </a:cubicBezTo>
                  <a:cubicBezTo>
                    <a:pt x="13" y="11"/>
                    <a:pt x="13" y="12"/>
                    <a:pt x="13" y="12"/>
                  </a:cubicBezTo>
                  <a:cubicBezTo>
                    <a:pt x="15" y="12"/>
                    <a:pt x="16" y="10"/>
                    <a:pt x="16" y="10"/>
                  </a:cubicBezTo>
                  <a:cubicBezTo>
                    <a:pt x="17" y="9"/>
                    <a:pt x="17" y="9"/>
                    <a:pt x="18" y="8"/>
                  </a:cubicBezTo>
                  <a:cubicBezTo>
                    <a:pt x="18" y="8"/>
                    <a:pt x="17" y="7"/>
                    <a:pt x="17" y="7"/>
                  </a:cubicBezTo>
                  <a:cubicBezTo>
                    <a:pt x="16" y="7"/>
                    <a:pt x="16" y="6"/>
                    <a:pt x="16" y="6"/>
                  </a:cubicBezTo>
                  <a:cubicBezTo>
                    <a:pt x="15" y="5"/>
                    <a:pt x="15" y="5"/>
                    <a:pt x="15" y="4"/>
                  </a:cubicBezTo>
                  <a:lnTo>
                    <a:pt x="14" y="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649" name="Freeform 654"/>
            <p:cNvSpPr>
              <a:spLocks/>
            </p:cNvSpPr>
            <p:nvPr/>
          </p:nvSpPr>
          <p:spPr bwMode="auto">
            <a:xfrm>
              <a:off x="7466013" y="4711701"/>
              <a:ext cx="119063" cy="30163"/>
            </a:xfrm>
            <a:custGeom>
              <a:avLst/>
              <a:gdLst>
                <a:gd name="T0" fmla="*/ 1 w 41"/>
                <a:gd name="T1" fmla="*/ 8 h 10"/>
                <a:gd name="T2" fmla="*/ 1 w 41"/>
                <a:gd name="T3" fmla="*/ 8 h 10"/>
                <a:gd name="T4" fmla="*/ 0 w 41"/>
                <a:gd name="T5" fmla="*/ 6 h 10"/>
                <a:gd name="T6" fmla="*/ 1 w 41"/>
                <a:gd name="T7" fmla="*/ 4 h 10"/>
                <a:gd name="T8" fmla="*/ 5 w 41"/>
                <a:gd name="T9" fmla="*/ 2 h 10"/>
                <a:gd name="T10" fmla="*/ 10 w 41"/>
                <a:gd name="T11" fmla="*/ 2 h 10"/>
                <a:gd name="T12" fmla="*/ 13 w 41"/>
                <a:gd name="T13" fmla="*/ 3 h 10"/>
                <a:gd name="T14" fmla="*/ 17 w 41"/>
                <a:gd name="T15" fmla="*/ 5 h 10"/>
                <a:gd name="T16" fmla="*/ 20 w 41"/>
                <a:gd name="T17" fmla="*/ 4 h 10"/>
                <a:gd name="T18" fmla="*/ 22 w 41"/>
                <a:gd name="T19" fmla="*/ 4 h 10"/>
                <a:gd name="T20" fmla="*/ 23 w 41"/>
                <a:gd name="T21" fmla="*/ 5 h 10"/>
                <a:gd name="T22" fmla="*/ 25 w 41"/>
                <a:gd name="T23" fmla="*/ 6 h 10"/>
                <a:gd name="T24" fmla="*/ 27 w 41"/>
                <a:gd name="T25" fmla="*/ 4 h 10"/>
                <a:gd name="T26" fmla="*/ 29 w 41"/>
                <a:gd name="T27" fmla="*/ 2 h 10"/>
                <a:gd name="T28" fmla="*/ 31 w 41"/>
                <a:gd name="T29" fmla="*/ 0 h 10"/>
                <a:gd name="T30" fmla="*/ 33 w 41"/>
                <a:gd name="T31" fmla="*/ 2 h 10"/>
                <a:gd name="T32" fmla="*/ 35 w 41"/>
                <a:gd name="T33" fmla="*/ 3 h 10"/>
                <a:gd name="T34" fmla="*/ 37 w 41"/>
                <a:gd name="T35" fmla="*/ 2 h 10"/>
                <a:gd name="T36" fmla="*/ 39 w 41"/>
                <a:gd name="T37" fmla="*/ 1 h 10"/>
                <a:gd name="T38" fmla="*/ 40 w 41"/>
                <a:gd name="T39" fmla="*/ 2 h 10"/>
                <a:gd name="T40" fmla="*/ 39 w 41"/>
                <a:gd name="T41" fmla="*/ 3 h 10"/>
                <a:gd name="T42" fmla="*/ 37 w 41"/>
                <a:gd name="T43" fmla="*/ 4 h 10"/>
                <a:gd name="T44" fmla="*/ 36 w 41"/>
                <a:gd name="T45" fmla="*/ 5 h 10"/>
                <a:gd name="T46" fmla="*/ 34 w 41"/>
                <a:gd name="T47" fmla="*/ 5 h 10"/>
                <a:gd name="T48" fmla="*/ 34 w 41"/>
                <a:gd name="T49" fmla="*/ 4 h 10"/>
                <a:gd name="T50" fmla="*/ 34 w 41"/>
                <a:gd name="T51" fmla="*/ 3 h 10"/>
                <a:gd name="T52" fmla="*/ 33 w 41"/>
                <a:gd name="T53" fmla="*/ 4 h 10"/>
                <a:gd name="T54" fmla="*/ 31 w 41"/>
                <a:gd name="T55" fmla="*/ 3 h 10"/>
                <a:gd name="T56" fmla="*/ 30 w 41"/>
                <a:gd name="T57" fmla="*/ 4 h 10"/>
                <a:gd name="T58" fmla="*/ 27 w 41"/>
                <a:gd name="T59" fmla="*/ 6 h 10"/>
                <a:gd name="T60" fmla="*/ 25 w 41"/>
                <a:gd name="T61" fmla="*/ 7 h 10"/>
                <a:gd name="T62" fmla="*/ 24 w 41"/>
                <a:gd name="T63" fmla="*/ 8 h 10"/>
                <a:gd name="T64" fmla="*/ 22 w 41"/>
                <a:gd name="T65" fmla="*/ 7 h 10"/>
                <a:gd name="T66" fmla="*/ 20 w 41"/>
                <a:gd name="T67" fmla="*/ 8 h 10"/>
                <a:gd name="T68" fmla="*/ 18 w 41"/>
                <a:gd name="T69" fmla="*/ 9 h 10"/>
                <a:gd name="T70" fmla="*/ 17 w 41"/>
                <a:gd name="T71" fmla="*/ 9 h 10"/>
                <a:gd name="T72" fmla="*/ 16 w 41"/>
                <a:gd name="T73" fmla="*/ 8 h 10"/>
                <a:gd name="T74" fmla="*/ 13 w 41"/>
                <a:gd name="T75" fmla="*/ 9 h 10"/>
                <a:gd name="T76" fmla="*/ 11 w 41"/>
                <a:gd name="T77" fmla="*/ 9 h 10"/>
                <a:gd name="T78" fmla="*/ 10 w 41"/>
                <a:gd name="T79" fmla="*/ 8 h 10"/>
                <a:gd name="T80" fmla="*/ 5 w 41"/>
                <a:gd name="T81" fmla="*/ 8 h 10"/>
                <a:gd name="T82" fmla="*/ 3 w 41"/>
                <a:gd name="T83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1" h="10">
                  <a:moveTo>
                    <a:pt x="3" y="8"/>
                  </a:moveTo>
                  <a:cubicBezTo>
                    <a:pt x="3" y="8"/>
                    <a:pt x="2" y="8"/>
                    <a:pt x="1" y="8"/>
                  </a:cubicBezTo>
                  <a:cubicBezTo>
                    <a:pt x="1" y="9"/>
                    <a:pt x="0" y="9"/>
                    <a:pt x="0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7"/>
                    <a:pt x="0" y="7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3" y="3"/>
                  </a:cubicBezTo>
                  <a:cubicBezTo>
                    <a:pt x="4" y="3"/>
                    <a:pt x="5" y="3"/>
                    <a:pt x="5" y="2"/>
                  </a:cubicBezTo>
                  <a:cubicBezTo>
                    <a:pt x="6" y="1"/>
                    <a:pt x="7" y="1"/>
                    <a:pt x="8" y="2"/>
                  </a:cubicBezTo>
                  <a:cubicBezTo>
                    <a:pt x="8" y="2"/>
                    <a:pt x="9" y="2"/>
                    <a:pt x="10" y="2"/>
                  </a:cubicBezTo>
                  <a:cubicBezTo>
                    <a:pt x="10" y="3"/>
                    <a:pt x="11" y="3"/>
                    <a:pt x="11" y="3"/>
                  </a:cubicBezTo>
                  <a:cubicBezTo>
                    <a:pt x="12" y="3"/>
                    <a:pt x="12" y="3"/>
                    <a:pt x="13" y="3"/>
                  </a:cubicBezTo>
                  <a:cubicBezTo>
                    <a:pt x="14" y="4"/>
                    <a:pt x="15" y="4"/>
                    <a:pt x="16" y="5"/>
                  </a:cubicBezTo>
                  <a:cubicBezTo>
                    <a:pt x="16" y="5"/>
                    <a:pt x="17" y="6"/>
                    <a:pt x="17" y="5"/>
                  </a:cubicBezTo>
                  <a:cubicBezTo>
                    <a:pt x="18" y="5"/>
                    <a:pt x="18" y="5"/>
                    <a:pt x="19" y="5"/>
                  </a:cubicBezTo>
                  <a:cubicBezTo>
                    <a:pt x="19" y="4"/>
                    <a:pt x="19" y="4"/>
                    <a:pt x="20" y="4"/>
                  </a:cubicBezTo>
                  <a:cubicBezTo>
                    <a:pt x="20" y="4"/>
                    <a:pt x="20" y="4"/>
                    <a:pt x="21" y="4"/>
                  </a:cubicBezTo>
                  <a:cubicBezTo>
                    <a:pt x="21" y="4"/>
                    <a:pt x="21" y="4"/>
                    <a:pt x="22" y="4"/>
                  </a:cubicBezTo>
                  <a:cubicBezTo>
                    <a:pt x="22" y="4"/>
                    <a:pt x="22" y="4"/>
                    <a:pt x="22" y="5"/>
                  </a:cubicBezTo>
                  <a:cubicBezTo>
                    <a:pt x="22" y="5"/>
                    <a:pt x="23" y="5"/>
                    <a:pt x="23" y="5"/>
                  </a:cubicBezTo>
                  <a:cubicBezTo>
                    <a:pt x="23" y="5"/>
                    <a:pt x="23" y="5"/>
                    <a:pt x="24" y="5"/>
                  </a:cubicBezTo>
                  <a:cubicBezTo>
                    <a:pt x="24" y="5"/>
                    <a:pt x="24" y="6"/>
                    <a:pt x="25" y="6"/>
                  </a:cubicBezTo>
                  <a:cubicBezTo>
                    <a:pt x="25" y="6"/>
                    <a:pt x="26" y="5"/>
                    <a:pt x="26" y="5"/>
                  </a:cubicBezTo>
                  <a:cubicBezTo>
                    <a:pt x="26" y="4"/>
                    <a:pt x="27" y="4"/>
                    <a:pt x="27" y="4"/>
                  </a:cubicBezTo>
                  <a:cubicBezTo>
                    <a:pt x="27" y="4"/>
                    <a:pt x="28" y="3"/>
                    <a:pt x="28" y="3"/>
                  </a:cubicBezTo>
                  <a:cubicBezTo>
                    <a:pt x="28" y="3"/>
                    <a:pt x="29" y="2"/>
                    <a:pt x="29" y="2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9" y="0"/>
                    <a:pt x="30" y="0"/>
                    <a:pt x="31" y="0"/>
                  </a:cubicBezTo>
                  <a:cubicBezTo>
                    <a:pt x="31" y="0"/>
                    <a:pt x="31" y="1"/>
                    <a:pt x="31" y="2"/>
                  </a:cubicBezTo>
                  <a:cubicBezTo>
                    <a:pt x="32" y="2"/>
                    <a:pt x="32" y="2"/>
                    <a:pt x="33" y="2"/>
                  </a:cubicBezTo>
                  <a:cubicBezTo>
                    <a:pt x="33" y="2"/>
                    <a:pt x="34" y="2"/>
                    <a:pt x="34" y="2"/>
                  </a:cubicBezTo>
                  <a:cubicBezTo>
                    <a:pt x="34" y="2"/>
                    <a:pt x="34" y="3"/>
                    <a:pt x="35" y="3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6" y="2"/>
                    <a:pt x="36" y="2"/>
                    <a:pt x="37" y="2"/>
                  </a:cubicBezTo>
                  <a:cubicBezTo>
                    <a:pt x="37" y="2"/>
                    <a:pt x="38" y="2"/>
                    <a:pt x="38" y="1"/>
                  </a:cubicBezTo>
                  <a:cubicBezTo>
                    <a:pt x="38" y="1"/>
                    <a:pt x="38" y="1"/>
                    <a:pt x="39" y="1"/>
                  </a:cubicBezTo>
                  <a:cubicBezTo>
                    <a:pt x="39" y="1"/>
                    <a:pt x="40" y="1"/>
                    <a:pt x="40" y="1"/>
                  </a:cubicBezTo>
                  <a:cubicBezTo>
                    <a:pt x="41" y="2"/>
                    <a:pt x="40" y="2"/>
                    <a:pt x="40" y="2"/>
                  </a:cubicBezTo>
                  <a:cubicBezTo>
                    <a:pt x="39" y="2"/>
                    <a:pt x="39" y="2"/>
                    <a:pt x="39" y="2"/>
                  </a:cubicBezTo>
                  <a:cubicBezTo>
                    <a:pt x="39" y="2"/>
                    <a:pt x="39" y="3"/>
                    <a:pt x="39" y="3"/>
                  </a:cubicBezTo>
                  <a:cubicBezTo>
                    <a:pt x="38" y="3"/>
                    <a:pt x="38" y="4"/>
                    <a:pt x="38" y="4"/>
                  </a:cubicBezTo>
                  <a:cubicBezTo>
                    <a:pt x="38" y="4"/>
                    <a:pt x="38" y="4"/>
                    <a:pt x="37" y="4"/>
                  </a:cubicBezTo>
                  <a:cubicBezTo>
                    <a:pt x="37" y="4"/>
                    <a:pt x="37" y="5"/>
                    <a:pt x="37" y="5"/>
                  </a:cubicBezTo>
                  <a:cubicBezTo>
                    <a:pt x="37" y="5"/>
                    <a:pt x="36" y="5"/>
                    <a:pt x="36" y="5"/>
                  </a:cubicBezTo>
                  <a:cubicBezTo>
                    <a:pt x="35" y="5"/>
                    <a:pt x="35" y="6"/>
                    <a:pt x="34" y="5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4" y="5"/>
                    <a:pt x="33" y="5"/>
                    <a:pt x="34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4" y="4"/>
                    <a:pt x="34" y="3"/>
                    <a:pt x="34" y="3"/>
                  </a:cubicBezTo>
                  <a:cubicBezTo>
                    <a:pt x="34" y="3"/>
                    <a:pt x="33" y="3"/>
                    <a:pt x="33" y="3"/>
                  </a:cubicBezTo>
                  <a:cubicBezTo>
                    <a:pt x="33" y="3"/>
                    <a:pt x="33" y="3"/>
                    <a:pt x="33" y="4"/>
                  </a:cubicBezTo>
                  <a:cubicBezTo>
                    <a:pt x="33" y="4"/>
                    <a:pt x="32" y="4"/>
                    <a:pt x="32" y="4"/>
                  </a:cubicBezTo>
                  <a:cubicBezTo>
                    <a:pt x="32" y="3"/>
                    <a:pt x="31" y="3"/>
                    <a:pt x="31" y="3"/>
                  </a:cubicBezTo>
                  <a:cubicBezTo>
                    <a:pt x="31" y="3"/>
                    <a:pt x="30" y="3"/>
                    <a:pt x="30" y="3"/>
                  </a:cubicBezTo>
                  <a:cubicBezTo>
                    <a:pt x="29" y="3"/>
                    <a:pt x="30" y="4"/>
                    <a:pt x="30" y="4"/>
                  </a:cubicBezTo>
                  <a:cubicBezTo>
                    <a:pt x="30" y="4"/>
                    <a:pt x="28" y="5"/>
                    <a:pt x="28" y="5"/>
                  </a:cubicBezTo>
                  <a:cubicBezTo>
                    <a:pt x="28" y="5"/>
                    <a:pt x="28" y="5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6" y="7"/>
                    <a:pt x="26" y="7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8"/>
                    <a:pt x="25" y="8"/>
                    <a:pt x="24" y="8"/>
                  </a:cubicBezTo>
                  <a:cubicBezTo>
                    <a:pt x="24" y="8"/>
                    <a:pt x="23" y="8"/>
                    <a:pt x="23" y="7"/>
                  </a:cubicBezTo>
                  <a:cubicBezTo>
                    <a:pt x="23" y="7"/>
                    <a:pt x="22" y="7"/>
                    <a:pt x="22" y="7"/>
                  </a:cubicBezTo>
                  <a:cubicBezTo>
                    <a:pt x="21" y="7"/>
                    <a:pt x="21" y="8"/>
                    <a:pt x="21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8"/>
                    <a:pt x="19" y="8"/>
                    <a:pt x="19" y="9"/>
                  </a:cubicBezTo>
                  <a:cubicBezTo>
                    <a:pt x="19" y="9"/>
                    <a:pt x="19" y="9"/>
                    <a:pt x="18" y="9"/>
                  </a:cubicBezTo>
                  <a:cubicBezTo>
                    <a:pt x="18" y="9"/>
                    <a:pt x="18" y="8"/>
                    <a:pt x="18" y="8"/>
                  </a:cubicBezTo>
                  <a:cubicBezTo>
                    <a:pt x="17" y="8"/>
                    <a:pt x="17" y="9"/>
                    <a:pt x="17" y="9"/>
                  </a:cubicBezTo>
                  <a:cubicBezTo>
                    <a:pt x="17" y="9"/>
                    <a:pt x="17" y="8"/>
                    <a:pt x="17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5" y="8"/>
                    <a:pt x="15" y="9"/>
                    <a:pt x="15" y="9"/>
                  </a:cubicBezTo>
                  <a:cubicBezTo>
                    <a:pt x="14" y="9"/>
                    <a:pt x="14" y="9"/>
                    <a:pt x="13" y="9"/>
                  </a:cubicBezTo>
                  <a:cubicBezTo>
                    <a:pt x="13" y="9"/>
                    <a:pt x="12" y="10"/>
                    <a:pt x="12" y="9"/>
                  </a:cubicBezTo>
                  <a:cubicBezTo>
                    <a:pt x="12" y="9"/>
                    <a:pt x="12" y="9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0" y="9"/>
                    <a:pt x="10" y="8"/>
                    <a:pt x="10" y="8"/>
                  </a:cubicBezTo>
                  <a:cubicBezTo>
                    <a:pt x="9" y="7"/>
                    <a:pt x="8" y="8"/>
                    <a:pt x="7" y="8"/>
                  </a:cubicBezTo>
                  <a:cubicBezTo>
                    <a:pt x="6" y="8"/>
                    <a:pt x="6" y="8"/>
                    <a:pt x="5" y="8"/>
                  </a:cubicBezTo>
                  <a:cubicBezTo>
                    <a:pt x="5" y="7"/>
                    <a:pt x="5" y="7"/>
                    <a:pt x="4" y="7"/>
                  </a:cubicBezTo>
                  <a:lnTo>
                    <a:pt x="3" y="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650" name="Freeform 655"/>
            <p:cNvSpPr>
              <a:spLocks/>
            </p:cNvSpPr>
            <p:nvPr/>
          </p:nvSpPr>
          <p:spPr bwMode="auto">
            <a:xfrm>
              <a:off x="7585075" y="4711701"/>
              <a:ext cx="11113" cy="17463"/>
            </a:xfrm>
            <a:custGeom>
              <a:avLst/>
              <a:gdLst>
                <a:gd name="T0" fmla="*/ 2 w 4"/>
                <a:gd name="T1" fmla="*/ 2 h 6"/>
                <a:gd name="T2" fmla="*/ 2 w 4"/>
                <a:gd name="T3" fmla="*/ 1 h 6"/>
                <a:gd name="T4" fmla="*/ 3 w 4"/>
                <a:gd name="T5" fmla="*/ 2 h 6"/>
                <a:gd name="T6" fmla="*/ 2 w 4"/>
                <a:gd name="T7" fmla="*/ 3 h 6"/>
                <a:gd name="T8" fmla="*/ 2 w 4"/>
                <a:gd name="T9" fmla="*/ 4 h 6"/>
                <a:gd name="T10" fmla="*/ 2 w 4"/>
                <a:gd name="T11" fmla="*/ 5 h 6"/>
                <a:gd name="T12" fmla="*/ 1 w 4"/>
                <a:gd name="T13" fmla="*/ 5 h 6"/>
                <a:gd name="T14" fmla="*/ 0 w 4"/>
                <a:gd name="T15" fmla="*/ 5 h 6"/>
                <a:gd name="T16" fmla="*/ 0 w 4"/>
                <a:gd name="T17" fmla="*/ 3 h 6"/>
                <a:gd name="T18" fmla="*/ 0 w 4"/>
                <a:gd name="T19" fmla="*/ 3 h 6"/>
                <a:gd name="T20" fmla="*/ 1 w 4"/>
                <a:gd name="T21" fmla="*/ 3 h 6"/>
                <a:gd name="T22" fmla="*/ 2 w 4"/>
                <a:gd name="T23" fmla="*/ 3 h 6"/>
                <a:gd name="T24" fmla="*/ 2 w 4"/>
                <a:gd name="T25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" h="6">
                  <a:moveTo>
                    <a:pt x="2" y="2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3" y="0"/>
                    <a:pt x="4" y="2"/>
                    <a:pt x="3" y="2"/>
                  </a:cubicBezTo>
                  <a:cubicBezTo>
                    <a:pt x="3" y="2"/>
                    <a:pt x="2" y="2"/>
                    <a:pt x="2" y="3"/>
                  </a:cubicBezTo>
                  <a:cubicBezTo>
                    <a:pt x="2" y="3"/>
                    <a:pt x="2" y="4"/>
                    <a:pt x="2" y="4"/>
                  </a:cubicBezTo>
                  <a:cubicBezTo>
                    <a:pt x="2" y="4"/>
                    <a:pt x="2" y="4"/>
                    <a:pt x="2" y="5"/>
                  </a:cubicBezTo>
                  <a:cubicBezTo>
                    <a:pt x="2" y="5"/>
                    <a:pt x="2" y="5"/>
                    <a:pt x="1" y="5"/>
                  </a:cubicBezTo>
                  <a:cubicBezTo>
                    <a:pt x="1" y="6"/>
                    <a:pt x="0" y="5"/>
                    <a:pt x="0" y="5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1" y="3"/>
                    <a:pt x="1" y="3"/>
                  </a:cubicBezTo>
                  <a:cubicBezTo>
                    <a:pt x="1" y="3"/>
                    <a:pt x="2" y="3"/>
                    <a:pt x="2" y="3"/>
                  </a:cubicBezTo>
                  <a:cubicBezTo>
                    <a:pt x="2" y="2"/>
                    <a:pt x="3" y="2"/>
                    <a:pt x="2" y="2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651" name="Freeform 656"/>
            <p:cNvSpPr>
              <a:spLocks/>
            </p:cNvSpPr>
            <p:nvPr/>
          </p:nvSpPr>
          <p:spPr bwMode="auto">
            <a:xfrm>
              <a:off x="7596188" y="4711701"/>
              <a:ext cx="23813" cy="12700"/>
            </a:xfrm>
            <a:custGeom>
              <a:avLst/>
              <a:gdLst>
                <a:gd name="T0" fmla="*/ 0 w 8"/>
                <a:gd name="T1" fmla="*/ 2 h 4"/>
                <a:gd name="T2" fmla="*/ 0 w 8"/>
                <a:gd name="T3" fmla="*/ 1 h 4"/>
                <a:gd name="T4" fmla="*/ 0 w 8"/>
                <a:gd name="T5" fmla="*/ 0 h 4"/>
                <a:gd name="T6" fmla="*/ 2 w 8"/>
                <a:gd name="T7" fmla="*/ 1 h 4"/>
                <a:gd name="T8" fmla="*/ 2 w 8"/>
                <a:gd name="T9" fmla="*/ 1 h 4"/>
                <a:gd name="T10" fmla="*/ 3 w 8"/>
                <a:gd name="T11" fmla="*/ 1 h 4"/>
                <a:gd name="T12" fmla="*/ 5 w 8"/>
                <a:gd name="T13" fmla="*/ 1 h 4"/>
                <a:gd name="T14" fmla="*/ 7 w 8"/>
                <a:gd name="T15" fmla="*/ 1 h 4"/>
                <a:gd name="T16" fmla="*/ 7 w 8"/>
                <a:gd name="T17" fmla="*/ 3 h 4"/>
                <a:gd name="T18" fmla="*/ 5 w 8"/>
                <a:gd name="T19" fmla="*/ 3 h 4"/>
                <a:gd name="T20" fmla="*/ 2 w 8"/>
                <a:gd name="T21" fmla="*/ 3 h 4"/>
                <a:gd name="T22" fmla="*/ 1 w 8"/>
                <a:gd name="T23" fmla="*/ 3 h 4"/>
                <a:gd name="T24" fmla="*/ 0 w 8"/>
                <a:gd name="T25" fmla="*/ 4 h 4"/>
                <a:gd name="T26" fmla="*/ 0 w 8"/>
                <a:gd name="T27" fmla="*/ 3 h 4"/>
                <a:gd name="T28" fmla="*/ 0 w 8"/>
                <a:gd name="T2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" h="4">
                  <a:moveTo>
                    <a:pt x="0" y="2"/>
                  </a:moveTo>
                  <a:cubicBezTo>
                    <a:pt x="0" y="2"/>
                    <a:pt x="1" y="2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1" y="0"/>
                    <a:pt x="1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3" y="0"/>
                    <a:pt x="4" y="1"/>
                    <a:pt x="5" y="1"/>
                  </a:cubicBezTo>
                  <a:cubicBezTo>
                    <a:pt x="6" y="1"/>
                    <a:pt x="7" y="0"/>
                    <a:pt x="7" y="1"/>
                  </a:cubicBezTo>
                  <a:cubicBezTo>
                    <a:pt x="8" y="1"/>
                    <a:pt x="8" y="2"/>
                    <a:pt x="7" y="3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4" y="3"/>
                    <a:pt x="3" y="3"/>
                    <a:pt x="2" y="3"/>
                  </a:cubicBezTo>
                  <a:cubicBezTo>
                    <a:pt x="2" y="3"/>
                    <a:pt x="1" y="3"/>
                    <a:pt x="1" y="3"/>
                  </a:cubicBezTo>
                  <a:cubicBezTo>
                    <a:pt x="1" y="4"/>
                    <a:pt x="1" y="4"/>
                    <a:pt x="0" y="4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3"/>
                    <a:pt x="0" y="3"/>
                    <a:pt x="0" y="2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652" name="Freeform 657"/>
            <p:cNvSpPr>
              <a:spLocks/>
            </p:cNvSpPr>
            <p:nvPr/>
          </p:nvSpPr>
          <p:spPr bwMode="auto">
            <a:xfrm>
              <a:off x="7634288" y="4694238"/>
              <a:ext cx="34925" cy="17463"/>
            </a:xfrm>
            <a:custGeom>
              <a:avLst/>
              <a:gdLst>
                <a:gd name="T0" fmla="*/ 1 w 12"/>
                <a:gd name="T1" fmla="*/ 4 h 6"/>
                <a:gd name="T2" fmla="*/ 1 w 12"/>
                <a:gd name="T3" fmla="*/ 3 h 6"/>
                <a:gd name="T4" fmla="*/ 3 w 12"/>
                <a:gd name="T5" fmla="*/ 2 h 6"/>
                <a:gd name="T6" fmla="*/ 4 w 12"/>
                <a:gd name="T7" fmla="*/ 2 h 6"/>
                <a:gd name="T8" fmla="*/ 5 w 12"/>
                <a:gd name="T9" fmla="*/ 2 h 6"/>
                <a:gd name="T10" fmla="*/ 9 w 12"/>
                <a:gd name="T11" fmla="*/ 1 h 6"/>
                <a:gd name="T12" fmla="*/ 10 w 12"/>
                <a:gd name="T13" fmla="*/ 1 h 6"/>
                <a:gd name="T14" fmla="*/ 12 w 12"/>
                <a:gd name="T15" fmla="*/ 1 h 6"/>
                <a:gd name="T16" fmla="*/ 12 w 12"/>
                <a:gd name="T17" fmla="*/ 2 h 6"/>
                <a:gd name="T18" fmla="*/ 10 w 12"/>
                <a:gd name="T19" fmla="*/ 2 h 6"/>
                <a:gd name="T20" fmla="*/ 8 w 12"/>
                <a:gd name="T21" fmla="*/ 4 h 6"/>
                <a:gd name="T22" fmla="*/ 6 w 12"/>
                <a:gd name="T23" fmla="*/ 5 h 6"/>
                <a:gd name="T24" fmla="*/ 4 w 12"/>
                <a:gd name="T25" fmla="*/ 4 h 6"/>
                <a:gd name="T26" fmla="*/ 2 w 12"/>
                <a:gd name="T27" fmla="*/ 5 h 6"/>
                <a:gd name="T28" fmla="*/ 2 w 12"/>
                <a:gd name="T29" fmla="*/ 6 h 6"/>
                <a:gd name="T30" fmla="*/ 0 w 12"/>
                <a:gd name="T31" fmla="*/ 5 h 6"/>
                <a:gd name="T32" fmla="*/ 1 w 12"/>
                <a:gd name="T33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" h="6">
                  <a:moveTo>
                    <a:pt x="1" y="4"/>
                  </a:moveTo>
                  <a:cubicBezTo>
                    <a:pt x="1" y="4"/>
                    <a:pt x="1" y="3"/>
                    <a:pt x="1" y="3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1"/>
                    <a:pt x="3" y="2"/>
                    <a:pt x="4" y="2"/>
                  </a:cubicBezTo>
                  <a:cubicBezTo>
                    <a:pt x="4" y="2"/>
                    <a:pt x="5" y="2"/>
                    <a:pt x="5" y="2"/>
                  </a:cubicBezTo>
                  <a:cubicBezTo>
                    <a:pt x="6" y="1"/>
                    <a:pt x="7" y="0"/>
                    <a:pt x="9" y="1"/>
                  </a:cubicBezTo>
                  <a:cubicBezTo>
                    <a:pt x="9" y="1"/>
                    <a:pt x="10" y="1"/>
                    <a:pt x="10" y="1"/>
                  </a:cubicBezTo>
                  <a:cubicBezTo>
                    <a:pt x="10" y="1"/>
                    <a:pt x="11" y="1"/>
                    <a:pt x="12" y="1"/>
                  </a:cubicBezTo>
                  <a:cubicBezTo>
                    <a:pt x="12" y="1"/>
                    <a:pt x="12" y="2"/>
                    <a:pt x="12" y="2"/>
                  </a:cubicBezTo>
                  <a:cubicBezTo>
                    <a:pt x="12" y="2"/>
                    <a:pt x="11" y="2"/>
                    <a:pt x="10" y="2"/>
                  </a:cubicBezTo>
                  <a:cubicBezTo>
                    <a:pt x="9" y="2"/>
                    <a:pt x="9" y="3"/>
                    <a:pt x="8" y="4"/>
                  </a:cubicBezTo>
                  <a:cubicBezTo>
                    <a:pt x="8" y="4"/>
                    <a:pt x="7" y="5"/>
                    <a:pt x="6" y="5"/>
                  </a:cubicBezTo>
                  <a:cubicBezTo>
                    <a:pt x="5" y="6"/>
                    <a:pt x="5" y="4"/>
                    <a:pt x="4" y="4"/>
                  </a:cubicBezTo>
                  <a:cubicBezTo>
                    <a:pt x="3" y="3"/>
                    <a:pt x="2" y="4"/>
                    <a:pt x="2" y="5"/>
                  </a:cubicBezTo>
                  <a:cubicBezTo>
                    <a:pt x="2" y="5"/>
                    <a:pt x="2" y="5"/>
                    <a:pt x="2" y="6"/>
                  </a:cubicBezTo>
                  <a:cubicBezTo>
                    <a:pt x="1" y="6"/>
                    <a:pt x="1" y="5"/>
                    <a:pt x="0" y="5"/>
                  </a:cubicBezTo>
                  <a:lnTo>
                    <a:pt x="1" y="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653" name="Freeform 658"/>
            <p:cNvSpPr>
              <a:spLocks/>
            </p:cNvSpPr>
            <p:nvPr/>
          </p:nvSpPr>
          <p:spPr bwMode="auto">
            <a:xfrm>
              <a:off x="7561263" y="4718051"/>
              <a:ext cx="117475" cy="66675"/>
            </a:xfrm>
            <a:custGeom>
              <a:avLst/>
              <a:gdLst>
                <a:gd name="T0" fmla="*/ 39 w 40"/>
                <a:gd name="T1" fmla="*/ 1 h 23"/>
                <a:gd name="T2" fmla="*/ 34 w 40"/>
                <a:gd name="T3" fmla="*/ 2 h 23"/>
                <a:gd name="T4" fmla="*/ 30 w 40"/>
                <a:gd name="T5" fmla="*/ 3 h 23"/>
                <a:gd name="T6" fmla="*/ 21 w 40"/>
                <a:gd name="T7" fmla="*/ 3 h 23"/>
                <a:gd name="T8" fmla="*/ 17 w 40"/>
                <a:gd name="T9" fmla="*/ 7 h 23"/>
                <a:gd name="T10" fmla="*/ 13 w 40"/>
                <a:gd name="T11" fmla="*/ 10 h 23"/>
                <a:gd name="T12" fmla="*/ 8 w 40"/>
                <a:gd name="T13" fmla="*/ 12 h 23"/>
                <a:gd name="T14" fmla="*/ 5 w 40"/>
                <a:gd name="T15" fmla="*/ 15 h 23"/>
                <a:gd name="T16" fmla="*/ 3 w 40"/>
                <a:gd name="T17" fmla="*/ 19 h 23"/>
                <a:gd name="T18" fmla="*/ 2 w 40"/>
                <a:gd name="T19" fmla="*/ 21 h 23"/>
                <a:gd name="T20" fmla="*/ 0 w 40"/>
                <a:gd name="T21" fmla="*/ 22 h 23"/>
                <a:gd name="T22" fmla="*/ 2 w 40"/>
                <a:gd name="T23" fmla="*/ 23 h 23"/>
                <a:gd name="T24" fmla="*/ 8 w 40"/>
                <a:gd name="T25" fmla="*/ 22 h 23"/>
                <a:gd name="T26" fmla="*/ 13 w 40"/>
                <a:gd name="T27" fmla="*/ 19 h 23"/>
                <a:gd name="T28" fmla="*/ 17 w 40"/>
                <a:gd name="T29" fmla="*/ 14 h 23"/>
                <a:gd name="T30" fmla="*/ 23 w 40"/>
                <a:gd name="T31" fmla="*/ 10 h 23"/>
                <a:gd name="T32" fmla="*/ 27 w 40"/>
                <a:gd name="T33" fmla="*/ 9 h 23"/>
                <a:gd name="T34" fmla="*/ 31 w 40"/>
                <a:gd name="T35" fmla="*/ 7 h 23"/>
                <a:gd name="T36" fmla="*/ 39 w 40"/>
                <a:gd name="T37" fmla="*/ 3 h 23"/>
                <a:gd name="T38" fmla="*/ 40 w 40"/>
                <a:gd name="T39" fmla="*/ 1 h 23"/>
                <a:gd name="T40" fmla="*/ 39 w 40"/>
                <a:gd name="T41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0" h="23">
                  <a:moveTo>
                    <a:pt x="39" y="1"/>
                  </a:moveTo>
                  <a:cubicBezTo>
                    <a:pt x="37" y="1"/>
                    <a:pt x="36" y="1"/>
                    <a:pt x="34" y="2"/>
                  </a:cubicBezTo>
                  <a:cubicBezTo>
                    <a:pt x="33" y="2"/>
                    <a:pt x="32" y="3"/>
                    <a:pt x="30" y="3"/>
                  </a:cubicBezTo>
                  <a:cubicBezTo>
                    <a:pt x="27" y="3"/>
                    <a:pt x="24" y="2"/>
                    <a:pt x="21" y="3"/>
                  </a:cubicBezTo>
                  <a:cubicBezTo>
                    <a:pt x="19" y="4"/>
                    <a:pt x="18" y="6"/>
                    <a:pt x="17" y="7"/>
                  </a:cubicBezTo>
                  <a:cubicBezTo>
                    <a:pt x="16" y="8"/>
                    <a:pt x="15" y="9"/>
                    <a:pt x="13" y="10"/>
                  </a:cubicBezTo>
                  <a:cubicBezTo>
                    <a:pt x="12" y="10"/>
                    <a:pt x="10" y="11"/>
                    <a:pt x="8" y="12"/>
                  </a:cubicBezTo>
                  <a:cubicBezTo>
                    <a:pt x="7" y="13"/>
                    <a:pt x="5" y="14"/>
                    <a:pt x="5" y="15"/>
                  </a:cubicBezTo>
                  <a:cubicBezTo>
                    <a:pt x="4" y="17"/>
                    <a:pt x="3" y="18"/>
                    <a:pt x="3" y="19"/>
                  </a:cubicBezTo>
                  <a:cubicBezTo>
                    <a:pt x="3" y="20"/>
                    <a:pt x="3" y="20"/>
                    <a:pt x="2" y="21"/>
                  </a:cubicBezTo>
                  <a:cubicBezTo>
                    <a:pt x="2" y="21"/>
                    <a:pt x="1" y="21"/>
                    <a:pt x="0" y="22"/>
                  </a:cubicBezTo>
                  <a:cubicBezTo>
                    <a:pt x="0" y="23"/>
                    <a:pt x="1" y="23"/>
                    <a:pt x="2" y="23"/>
                  </a:cubicBezTo>
                  <a:cubicBezTo>
                    <a:pt x="4" y="23"/>
                    <a:pt x="6" y="23"/>
                    <a:pt x="8" y="22"/>
                  </a:cubicBezTo>
                  <a:cubicBezTo>
                    <a:pt x="10" y="22"/>
                    <a:pt x="11" y="20"/>
                    <a:pt x="13" y="19"/>
                  </a:cubicBezTo>
                  <a:cubicBezTo>
                    <a:pt x="14" y="17"/>
                    <a:pt x="16" y="15"/>
                    <a:pt x="17" y="14"/>
                  </a:cubicBezTo>
                  <a:cubicBezTo>
                    <a:pt x="19" y="12"/>
                    <a:pt x="21" y="11"/>
                    <a:pt x="23" y="10"/>
                  </a:cubicBezTo>
                  <a:cubicBezTo>
                    <a:pt x="24" y="10"/>
                    <a:pt x="25" y="10"/>
                    <a:pt x="27" y="9"/>
                  </a:cubicBezTo>
                  <a:cubicBezTo>
                    <a:pt x="28" y="9"/>
                    <a:pt x="29" y="8"/>
                    <a:pt x="31" y="7"/>
                  </a:cubicBezTo>
                  <a:cubicBezTo>
                    <a:pt x="34" y="6"/>
                    <a:pt x="37" y="5"/>
                    <a:pt x="39" y="3"/>
                  </a:cubicBezTo>
                  <a:cubicBezTo>
                    <a:pt x="40" y="2"/>
                    <a:pt x="40" y="2"/>
                    <a:pt x="40" y="1"/>
                  </a:cubicBezTo>
                  <a:cubicBezTo>
                    <a:pt x="40" y="0"/>
                    <a:pt x="39" y="1"/>
                    <a:pt x="3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654" name="Freeform 659"/>
            <p:cNvSpPr>
              <a:spLocks/>
            </p:cNvSpPr>
            <p:nvPr/>
          </p:nvSpPr>
          <p:spPr bwMode="auto">
            <a:xfrm>
              <a:off x="7442200" y="4397376"/>
              <a:ext cx="188913" cy="236538"/>
            </a:xfrm>
            <a:custGeom>
              <a:avLst/>
              <a:gdLst>
                <a:gd name="T0" fmla="*/ 6 w 65"/>
                <a:gd name="T1" fmla="*/ 77 h 81"/>
                <a:gd name="T2" fmla="*/ 7 w 65"/>
                <a:gd name="T3" fmla="*/ 81 h 81"/>
                <a:gd name="T4" fmla="*/ 13 w 65"/>
                <a:gd name="T5" fmla="*/ 80 h 81"/>
                <a:gd name="T6" fmla="*/ 16 w 65"/>
                <a:gd name="T7" fmla="*/ 81 h 81"/>
                <a:gd name="T8" fmla="*/ 16 w 65"/>
                <a:gd name="T9" fmla="*/ 70 h 81"/>
                <a:gd name="T10" fmla="*/ 17 w 65"/>
                <a:gd name="T11" fmla="*/ 60 h 81"/>
                <a:gd name="T12" fmla="*/ 17 w 65"/>
                <a:gd name="T13" fmla="*/ 49 h 81"/>
                <a:gd name="T14" fmla="*/ 23 w 65"/>
                <a:gd name="T15" fmla="*/ 50 h 81"/>
                <a:gd name="T16" fmla="*/ 23 w 65"/>
                <a:gd name="T17" fmla="*/ 54 h 81"/>
                <a:gd name="T18" fmla="*/ 23 w 65"/>
                <a:gd name="T19" fmla="*/ 59 h 81"/>
                <a:gd name="T20" fmla="*/ 27 w 65"/>
                <a:gd name="T21" fmla="*/ 63 h 81"/>
                <a:gd name="T22" fmla="*/ 27 w 65"/>
                <a:gd name="T23" fmla="*/ 67 h 81"/>
                <a:gd name="T24" fmla="*/ 29 w 65"/>
                <a:gd name="T25" fmla="*/ 71 h 81"/>
                <a:gd name="T26" fmla="*/ 33 w 65"/>
                <a:gd name="T27" fmla="*/ 71 h 81"/>
                <a:gd name="T28" fmla="*/ 35 w 65"/>
                <a:gd name="T29" fmla="*/ 67 h 81"/>
                <a:gd name="T30" fmla="*/ 41 w 65"/>
                <a:gd name="T31" fmla="*/ 67 h 81"/>
                <a:gd name="T32" fmla="*/ 39 w 65"/>
                <a:gd name="T33" fmla="*/ 64 h 81"/>
                <a:gd name="T34" fmla="*/ 34 w 65"/>
                <a:gd name="T35" fmla="*/ 59 h 81"/>
                <a:gd name="T36" fmla="*/ 35 w 65"/>
                <a:gd name="T37" fmla="*/ 56 h 81"/>
                <a:gd name="T38" fmla="*/ 34 w 65"/>
                <a:gd name="T39" fmla="*/ 52 h 81"/>
                <a:gd name="T40" fmla="*/ 31 w 65"/>
                <a:gd name="T41" fmla="*/ 44 h 81"/>
                <a:gd name="T42" fmla="*/ 31 w 65"/>
                <a:gd name="T43" fmla="*/ 37 h 81"/>
                <a:gd name="T44" fmla="*/ 39 w 65"/>
                <a:gd name="T45" fmla="*/ 30 h 81"/>
                <a:gd name="T46" fmla="*/ 46 w 65"/>
                <a:gd name="T47" fmla="*/ 27 h 81"/>
                <a:gd name="T48" fmla="*/ 42 w 65"/>
                <a:gd name="T49" fmla="*/ 25 h 81"/>
                <a:gd name="T50" fmla="*/ 41 w 65"/>
                <a:gd name="T51" fmla="*/ 26 h 81"/>
                <a:gd name="T52" fmla="*/ 29 w 65"/>
                <a:gd name="T53" fmla="*/ 28 h 81"/>
                <a:gd name="T54" fmla="*/ 15 w 65"/>
                <a:gd name="T55" fmla="*/ 27 h 81"/>
                <a:gd name="T56" fmla="*/ 30 w 65"/>
                <a:gd name="T57" fmla="*/ 13 h 81"/>
                <a:gd name="T58" fmla="*/ 46 w 65"/>
                <a:gd name="T59" fmla="*/ 15 h 81"/>
                <a:gd name="T60" fmla="*/ 63 w 65"/>
                <a:gd name="T61" fmla="*/ 4 h 81"/>
                <a:gd name="T62" fmla="*/ 58 w 65"/>
                <a:gd name="T63" fmla="*/ 3 h 81"/>
                <a:gd name="T64" fmla="*/ 53 w 65"/>
                <a:gd name="T65" fmla="*/ 9 h 81"/>
                <a:gd name="T66" fmla="*/ 42 w 65"/>
                <a:gd name="T67" fmla="*/ 8 h 81"/>
                <a:gd name="T68" fmla="*/ 32 w 65"/>
                <a:gd name="T69" fmla="*/ 7 h 81"/>
                <a:gd name="T70" fmla="*/ 24 w 65"/>
                <a:gd name="T71" fmla="*/ 4 h 81"/>
                <a:gd name="T72" fmla="*/ 19 w 65"/>
                <a:gd name="T73" fmla="*/ 9 h 81"/>
                <a:gd name="T74" fmla="*/ 16 w 65"/>
                <a:gd name="T75" fmla="*/ 10 h 81"/>
                <a:gd name="T76" fmla="*/ 12 w 65"/>
                <a:gd name="T77" fmla="*/ 14 h 81"/>
                <a:gd name="T78" fmla="*/ 12 w 65"/>
                <a:gd name="T79" fmla="*/ 22 h 81"/>
                <a:gd name="T80" fmla="*/ 10 w 65"/>
                <a:gd name="T81" fmla="*/ 26 h 81"/>
                <a:gd name="T82" fmla="*/ 9 w 65"/>
                <a:gd name="T83" fmla="*/ 29 h 81"/>
                <a:gd name="T84" fmla="*/ 7 w 65"/>
                <a:gd name="T85" fmla="*/ 38 h 81"/>
                <a:gd name="T86" fmla="*/ 4 w 65"/>
                <a:gd name="T87" fmla="*/ 44 h 81"/>
                <a:gd name="T88" fmla="*/ 3 w 65"/>
                <a:gd name="T89" fmla="*/ 47 h 81"/>
                <a:gd name="T90" fmla="*/ 1 w 65"/>
                <a:gd name="T91" fmla="*/ 54 h 81"/>
                <a:gd name="T92" fmla="*/ 8 w 65"/>
                <a:gd name="T93" fmla="*/ 58 h 81"/>
                <a:gd name="T94" fmla="*/ 9 w 65"/>
                <a:gd name="T95" fmla="*/ 6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5" h="81">
                  <a:moveTo>
                    <a:pt x="7" y="70"/>
                  </a:moveTo>
                  <a:cubicBezTo>
                    <a:pt x="6" y="71"/>
                    <a:pt x="6" y="71"/>
                    <a:pt x="7" y="72"/>
                  </a:cubicBezTo>
                  <a:cubicBezTo>
                    <a:pt x="7" y="73"/>
                    <a:pt x="7" y="74"/>
                    <a:pt x="6" y="75"/>
                  </a:cubicBezTo>
                  <a:cubicBezTo>
                    <a:pt x="6" y="76"/>
                    <a:pt x="7" y="76"/>
                    <a:pt x="6" y="77"/>
                  </a:cubicBezTo>
                  <a:cubicBezTo>
                    <a:pt x="5" y="77"/>
                    <a:pt x="5" y="78"/>
                    <a:pt x="5" y="78"/>
                  </a:cubicBezTo>
                  <a:cubicBezTo>
                    <a:pt x="5" y="79"/>
                    <a:pt x="5" y="79"/>
                    <a:pt x="6" y="79"/>
                  </a:cubicBezTo>
                  <a:cubicBezTo>
                    <a:pt x="6" y="79"/>
                    <a:pt x="6" y="79"/>
                    <a:pt x="7" y="80"/>
                  </a:cubicBezTo>
                  <a:cubicBezTo>
                    <a:pt x="7" y="80"/>
                    <a:pt x="7" y="80"/>
                    <a:pt x="7" y="81"/>
                  </a:cubicBezTo>
                  <a:cubicBezTo>
                    <a:pt x="8" y="81"/>
                    <a:pt x="8" y="81"/>
                    <a:pt x="9" y="80"/>
                  </a:cubicBezTo>
                  <a:cubicBezTo>
                    <a:pt x="10" y="80"/>
                    <a:pt x="10" y="80"/>
                    <a:pt x="11" y="80"/>
                  </a:cubicBezTo>
                  <a:cubicBezTo>
                    <a:pt x="11" y="81"/>
                    <a:pt x="11" y="81"/>
                    <a:pt x="11" y="80"/>
                  </a:cubicBezTo>
                  <a:cubicBezTo>
                    <a:pt x="12" y="80"/>
                    <a:pt x="12" y="80"/>
                    <a:pt x="13" y="80"/>
                  </a:cubicBezTo>
                  <a:cubicBezTo>
                    <a:pt x="13" y="80"/>
                    <a:pt x="13" y="80"/>
                    <a:pt x="13" y="80"/>
                  </a:cubicBezTo>
                  <a:cubicBezTo>
                    <a:pt x="14" y="80"/>
                    <a:pt x="15" y="80"/>
                    <a:pt x="15" y="80"/>
                  </a:cubicBezTo>
                  <a:cubicBezTo>
                    <a:pt x="15" y="80"/>
                    <a:pt x="15" y="81"/>
                    <a:pt x="15" y="81"/>
                  </a:cubicBezTo>
                  <a:cubicBezTo>
                    <a:pt x="16" y="81"/>
                    <a:pt x="16" y="81"/>
                    <a:pt x="16" y="81"/>
                  </a:cubicBezTo>
                  <a:cubicBezTo>
                    <a:pt x="16" y="79"/>
                    <a:pt x="15" y="79"/>
                    <a:pt x="15" y="77"/>
                  </a:cubicBezTo>
                  <a:cubicBezTo>
                    <a:pt x="15" y="76"/>
                    <a:pt x="14" y="75"/>
                    <a:pt x="15" y="74"/>
                  </a:cubicBezTo>
                  <a:cubicBezTo>
                    <a:pt x="15" y="73"/>
                    <a:pt x="16" y="72"/>
                    <a:pt x="16" y="72"/>
                  </a:cubicBezTo>
                  <a:cubicBezTo>
                    <a:pt x="16" y="71"/>
                    <a:pt x="16" y="70"/>
                    <a:pt x="16" y="70"/>
                  </a:cubicBezTo>
                  <a:cubicBezTo>
                    <a:pt x="16" y="69"/>
                    <a:pt x="16" y="68"/>
                    <a:pt x="16" y="68"/>
                  </a:cubicBezTo>
                  <a:cubicBezTo>
                    <a:pt x="15" y="67"/>
                    <a:pt x="16" y="66"/>
                    <a:pt x="16" y="66"/>
                  </a:cubicBezTo>
                  <a:cubicBezTo>
                    <a:pt x="17" y="64"/>
                    <a:pt x="14" y="63"/>
                    <a:pt x="15" y="62"/>
                  </a:cubicBezTo>
                  <a:cubicBezTo>
                    <a:pt x="16" y="61"/>
                    <a:pt x="17" y="61"/>
                    <a:pt x="17" y="60"/>
                  </a:cubicBezTo>
                  <a:cubicBezTo>
                    <a:pt x="17" y="60"/>
                    <a:pt x="17" y="59"/>
                    <a:pt x="16" y="58"/>
                  </a:cubicBezTo>
                  <a:cubicBezTo>
                    <a:pt x="16" y="57"/>
                    <a:pt x="18" y="56"/>
                    <a:pt x="17" y="54"/>
                  </a:cubicBezTo>
                  <a:cubicBezTo>
                    <a:pt x="17" y="53"/>
                    <a:pt x="14" y="53"/>
                    <a:pt x="15" y="51"/>
                  </a:cubicBezTo>
                  <a:cubicBezTo>
                    <a:pt x="15" y="51"/>
                    <a:pt x="16" y="50"/>
                    <a:pt x="17" y="49"/>
                  </a:cubicBezTo>
                  <a:cubicBezTo>
                    <a:pt x="18" y="49"/>
                    <a:pt x="18" y="48"/>
                    <a:pt x="19" y="48"/>
                  </a:cubicBezTo>
                  <a:cubicBezTo>
                    <a:pt x="21" y="47"/>
                    <a:pt x="23" y="47"/>
                    <a:pt x="24" y="49"/>
                  </a:cubicBezTo>
                  <a:cubicBezTo>
                    <a:pt x="23" y="49"/>
                    <a:pt x="22" y="50"/>
                    <a:pt x="22" y="50"/>
                  </a:cubicBezTo>
                  <a:cubicBezTo>
                    <a:pt x="22" y="50"/>
                    <a:pt x="22" y="50"/>
                    <a:pt x="23" y="50"/>
                  </a:cubicBezTo>
                  <a:cubicBezTo>
                    <a:pt x="23" y="50"/>
                    <a:pt x="23" y="50"/>
                    <a:pt x="24" y="51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52"/>
                    <a:pt x="23" y="53"/>
                    <a:pt x="23" y="53"/>
                  </a:cubicBezTo>
                  <a:cubicBezTo>
                    <a:pt x="23" y="53"/>
                    <a:pt x="23" y="54"/>
                    <a:pt x="23" y="54"/>
                  </a:cubicBezTo>
                  <a:cubicBezTo>
                    <a:pt x="22" y="54"/>
                    <a:pt x="22" y="55"/>
                    <a:pt x="22" y="55"/>
                  </a:cubicBezTo>
                  <a:cubicBezTo>
                    <a:pt x="21" y="56"/>
                    <a:pt x="21" y="57"/>
                    <a:pt x="21" y="58"/>
                  </a:cubicBezTo>
                  <a:cubicBezTo>
                    <a:pt x="21" y="58"/>
                    <a:pt x="22" y="58"/>
                    <a:pt x="22" y="59"/>
                  </a:cubicBezTo>
                  <a:cubicBezTo>
                    <a:pt x="22" y="59"/>
                    <a:pt x="23" y="59"/>
                    <a:pt x="23" y="59"/>
                  </a:cubicBezTo>
                  <a:cubicBezTo>
                    <a:pt x="24" y="60"/>
                    <a:pt x="24" y="61"/>
                    <a:pt x="25" y="61"/>
                  </a:cubicBezTo>
                  <a:cubicBezTo>
                    <a:pt x="25" y="61"/>
                    <a:pt x="25" y="62"/>
                    <a:pt x="25" y="62"/>
                  </a:cubicBezTo>
                  <a:cubicBezTo>
                    <a:pt x="25" y="62"/>
                    <a:pt x="26" y="62"/>
                    <a:pt x="26" y="62"/>
                  </a:cubicBezTo>
                  <a:cubicBezTo>
                    <a:pt x="27" y="62"/>
                    <a:pt x="27" y="63"/>
                    <a:pt x="27" y="63"/>
                  </a:cubicBezTo>
                  <a:cubicBezTo>
                    <a:pt x="27" y="63"/>
                    <a:pt x="28" y="63"/>
                    <a:pt x="28" y="63"/>
                  </a:cubicBezTo>
                  <a:cubicBezTo>
                    <a:pt x="28" y="63"/>
                    <a:pt x="28" y="64"/>
                    <a:pt x="28" y="64"/>
                  </a:cubicBezTo>
                  <a:cubicBezTo>
                    <a:pt x="28" y="64"/>
                    <a:pt x="28" y="65"/>
                    <a:pt x="28" y="65"/>
                  </a:cubicBezTo>
                  <a:cubicBezTo>
                    <a:pt x="28" y="66"/>
                    <a:pt x="28" y="66"/>
                    <a:pt x="27" y="67"/>
                  </a:cubicBezTo>
                  <a:cubicBezTo>
                    <a:pt x="27" y="68"/>
                    <a:pt x="27" y="68"/>
                    <a:pt x="28" y="69"/>
                  </a:cubicBezTo>
                  <a:cubicBezTo>
                    <a:pt x="27" y="69"/>
                    <a:pt x="26" y="70"/>
                    <a:pt x="27" y="71"/>
                  </a:cubicBezTo>
                  <a:cubicBezTo>
                    <a:pt x="27" y="71"/>
                    <a:pt x="28" y="72"/>
                    <a:pt x="29" y="71"/>
                  </a:cubicBezTo>
                  <a:cubicBezTo>
                    <a:pt x="29" y="71"/>
                    <a:pt x="29" y="71"/>
                    <a:pt x="29" y="71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30" y="73"/>
                    <a:pt x="31" y="73"/>
                    <a:pt x="32" y="73"/>
                  </a:cubicBezTo>
                  <a:cubicBezTo>
                    <a:pt x="32" y="73"/>
                    <a:pt x="32" y="72"/>
                    <a:pt x="32" y="72"/>
                  </a:cubicBezTo>
                  <a:cubicBezTo>
                    <a:pt x="32" y="72"/>
                    <a:pt x="33" y="72"/>
                    <a:pt x="33" y="71"/>
                  </a:cubicBezTo>
                  <a:cubicBezTo>
                    <a:pt x="33" y="71"/>
                    <a:pt x="33" y="70"/>
                    <a:pt x="32" y="70"/>
                  </a:cubicBezTo>
                  <a:cubicBezTo>
                    <a:pt x="32" y="69"/>
                    <a:pt x="31" y="69"/>
                    <a:pt x="32" y="68"/>
                  </a:cubicBezTo>
                  <a:cubicBezTo>
                    <a:pt x="32" y="68"/>
                    <a:pt x="33" y="67"/>
                    <a:pt x="34" y="67"/>
                  </a:cubicBezTo>
                  <a:cubicBezTo>
                    <a:pt x="34" y="67"/>
                    <a:pt x="35" y="67"/>
                    <a:pt x="35" y="67"/>
                  </a:cubicBezTo>
                  <a:cubicBezTo>
                    <a:pt x="36" y="68"/>
                    <a:pt x="37" y="67"/>
                    <a:pt x="37" y="67"/>
                  </a:cubicBezTo>
                  <a:cubicBezTo>
                    <a:pt x="37" y="66"/>
                    <a:pt x="38" y="66"/>
                    <a:pt x="38" y="66"/>
                  </a:cubicBezTo>
                  <a:cubicBezTo>
                    <a:pt x="39" y="67"/>
                    <a:pt x="39" y="67"/>
                    <a:pt x="39" y="67"/>
                  </a:cubicBezTo>
                  <a:cubicBezTo>
                    <a:pt x="40" y="68"/>
                    <a:pt x="40" y="67"/>
                    <a:pt x="41" y="67"/>
                  </a:cubicBezTo>
                  <a:cubicBezTo>
                    <a:pt x="41" y="66"/>
                    <a:pt x="42" y="66"/>
                    <a:pt x="42" y="66"/>
                  </a:cubicBezTo>
                  <a:cubicBezTo>
                    <a:pt x="42" y="66"/>
                    <a:pt x="42" y="65"/>
                    <a:pt x="42" y="64"/>
                  </a:cubicBezTo>
                  <a:cubicBezTo>
                    <a:pt x="41" y="64"/>
                    <a:pt x="40" y="63"/>
                    <a:pt x="40" y="63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38" y="64"/>
                    <a:pt x="38" y="64"/>
                    <a:pt x="38" y="63"/>
                  </a:cubicBezTo>
                  <a:cubicBezTo>
                    <a:pt x="37" y="63"/>
                    <a:pt x="38" y="62"/>
                    <a:pt x="37" y="62"/>
                  </a:cubicBezTo>
                  <a:cubicBezTo>
                    <a:pt x="37" y="61"/>
                    <a:pt x="36" y="61"/>
                    <a:pt x="35" y="60"/>
                  </a:cubicBezTo>
                  <a:cubicBezTo>
                    <a:pt x="35" y="60"/>
                    <a:pt x="35" y="60"/>
                    <a:pt x="34" y="59"/>
                  </a:cubicBezTo>
                  <a:cubicBezTo>
                    <a:pt x="34" y="59"/>
                    <a:pt x="34" y="59"/>
                    <a:pt x="35" y="58"/>
                  </a:cubicBezTo>
                  <a:cubicBezTo>
                    <a:pt x="35" y="58"/>
                    <a:pt x="34" y="57"/>
                    <a:pt x="34" y="56"/>
                  </a:cubicBezTo>
                  <a:cubicBezTo>
                    <a:pt x="34" y="56"/>
                    <a:pt x="34" y="56"/>
                    <a:pt x="34" y="56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35" y="56"/>
                    <a:pt x="35" y="55"/>
                    <a:pt x="35" y="55"/>
                  </a:cubicBezTo>
                  <a:cubicBezTo>
                    <a:pt x="35" y="55"/>
                    <a:pt x="35" y="55"/>
                    <a:pt x="35" y="54"/>
                  </a:cubicBezTo>
                  <a:cubicBezTo>
                    <a:pt x="35" y="54"/>
                    <a:pt x="36" y="54"/>
                    <a:pt x="36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1"/>
                    <a:pt x="34" y="50"/>
                    <a:pt x="34" y="50"/>
                  </a:cubicBezTo>
                  <a:cubicBezTo>
                    <a:pt x="34" y="49"/>
                    <a:pt x="33" y="49"/>
                    <a:pt x="33" y="48"/>
                  </a:cubicBezTo>
                  <a:cubicBezTo>
                    <a:pt x="32" y="48"/>
                    <a:pt x="32" y="47"/>
                    <a:pt x="32" y="46"/>
                  </a:cubicBezTo>
                  <a:cubicBezTo>
                    <a:pt x="32" y="46"/>
                    <a:pt x="31" y="45"/>
                    <a:pt x="31" y="44"/>
                  </a:cubicBezTo>
                  <a:cubicBezTo>
                    <a:pt x="29" y="43"/>
                    <a:pt x="28" y="42"/>
                    <a:pt x="27" y="41"/>
                  </a:cubicBezTo>
                  <a:cubicBezTo>
                    <a:pt x="27" y="40"/>
                    <a:pt x="25" y="38"/>
                    <a:pt x="26" y="38"/>
                  </a:cubicBezTo>
                  <a:cubicBezTo>
                    <a:pt x="28" y="37"/>
                    <a:pt x="27" y="40"/>
                    <a:pt x="28" y="40"/>
                  </a:cubicBezTo>
                  <a:cubicBezTo>
                    <a:pt x="29" y="40"/>
                    <a:pt x="30" y="38"/>
                    <a:pt x="31" y="37"/>
                  </a:cubicBezTo>
                  <a:cubicBezTo>
                    <a:pt x="31" y="37"/>
                    <a:pt x="32" y="37"/>
                    <a:pt x="33" y="37"/>
                  </a:cubicBezTo>
                  <a:cubicBezTo>
                    <a:pt x="34" y="37"/>
                    <a:pt x="35" y="36"/>
                    <a:pt x="36" y="36"/>
                  </a:cubicBezTo>
                  <a:cubicBezTo>
                    <a:pt x="37" y="35"/>
                    <a:pt x="37" y="34"/>
                    <a:pt x="37" y="33"/>
                  </a:cubicBezTo>
                  <a:cubicBezTo>
                    <a:pt x="38" y="32"/>
                    <a:pt x="39" y="31"/>
                    <a:pt x="39" y="30"/>
                  </a:cubicBezTo>
                  <a:cubicBezTo>
                    <a:pt x="41" y="29"/>
                    <a:pt x="42" y="29"/>
                    <a:pt x="44" y="28"/>
                  </a:cubicBezTo>
                  <a:cubicBezTo>
                    <a:pt x="44" y="29"/>
                    <a:pt x="44" y="30"/>
                    <a:pt x="46" y="30"/>
                  </a:cubicBezTo>
                  <a:cubicBezTo>
                    <a:pt x="46" y="30"/>
                    <a:pt x="46" y="29"/>
                    <a:pt x="46" y="28"/>
                  </a:cubicBezTo>
                  <a:cubicBezTo>
                    <a:pt x="46" y="28"/>
                    <a:pt x="46" y="28"/>
                    <a:pt x="46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7" y="25"/>
                    <a:pt x="45" y="25"/>
                    <a:pt x="44" y="25"/>
                  </a:cubicBezTo>
                  <a:cubicBezTo>
                    <a:pt x="44" y="25"/>
                    <a:pt x="43" y="25"/>
                    <a:pt x="43" y="2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1" y="25"/>
                    <a:pt x="41" y="25"/>
                    <a:pt x="41" y="25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41" y="26"/>
                    <a:pt x="41" y="26"/>
                    <a:pt x="42" y="26"/>
                  </a:cubicBezTo>
                  <a:cubicBezTo>
                    <a:pt x="41" y="28"/>
                    <a:pt x="39" y="27"/>
                    <a:pt x="38" y="27"/>
                  </a:cubicBezTo>
                  <a:cubicBezTo>
                    <a:pt x="36" y="26"/>
                    <a:pt x="34" y="27"/>
                    <a:pt x="33" y="28"/>
                  </a:cubicBezTo>
                  <a:cubicBezTo>
                    <a:pt x="32" y="29"/>
                    <a:pt x="31" y="29"/>
                    <a:pt x="29" y="28"/>
                  </a:cubicBezTo>
                  <a:cubicBezTo>
                    <a:pt x="27" y="28"/>
                    <a:pt x="26" y="29"/>
                    <a:pt x="25" y="31"/>
                  </a:cubicBezTo>
                  <a:cubicBezTo>
                    <a:pt x="24" y="32"/>
                    <a:pt x="23" y="34"/>
                    <a:pt x="21" y="34"/>
                  </a:cubicBezTo>
                  <a:cubicBezTo>
                    <a:pt x="19" y="33"/>
                    <a:pt x="19" y="32"/>
                    <a:pt x="18" y="31"/>
                  </a:cubicBezTo>
                  <a:cubicBezTo>
                    <a:pt x="18" y="29"/>
                    <a:pt x="16" y="28"/>
                    <a:pt x="15" y="27"/>
                  </a:cubicBezTo>
                  <a:cubicBezTo>
                    <a:pt x="14" y="25"/>
                    <a:pt x="13" y="23"/>
                    <a:pt x="13" y="20"/>
                  </a:cubicBezTo>
                  <a:cubicBezTo>
                    <a:pt x="14" y="17"/>
                    <a:pt x="16" y="12"/>
                    <a:pt x="19" y="13"/>
                  </a:cubicBezTo>
                  <a:cubicBezTo>
                    <a:pt x="21" y="14"/>
                    <a:pt x="22" y="15"/>
                    <a:pt x="24" y="14"/>
                  </a:cubicBezTo>
                  <a:cubicBezTo>
                    <a:pt x="26" y="13"/>
                    <a:pt x="28" y="13"/>
                    <a:pt x="30" y="13"/>
                  </a:cubicBezTo>
                  <a:cubicBezTo>
                    <a:pt x="30" y="14"/>
                    <a:pt x="31" y="14"/>
                    <a:pt x="32" y="14"/>
                  </a:cubicBezTo>
                  <a:cubicBezTo>
                    <a:pt x="33" y="14"/>
                    <a:pt x="33" y="14"/>
                    <a:pt x="34" y="13"/>
                  </a:cubicBezTo>
                  <a:cubicBezTo>
                    <a:pt x="36" y="12"/>
                    <a:pt x="38" y="12"/>
                    <a:pt x="41" y="13"/>
                  </a:cubicBezTo>
                  <a:cubicBezTo>
                    <a:pt x="42" y="14"/>
                    <a:pt x="44" y="15"/>
                    <a:pt x="46" y="15"/>
                  </a:cubicBezTo>
                  <a:cubicBezTo>
                    <a:pt x="48" y="15"/>
                    <a:pt x="50" y="14"/>
                    <a:pt x="52" y="14"/>
                  </a:cubicBezTo>
                  <a:cubicBezTo>
                    <a:pt x="53" y="14"/>
                    <a:pt x="56" y="13"/>
                    <a:pt x="57" y="12"/>
                  </a:cubicBezTo>
                  <a:cubicBezTo>
                    <a:pt x="58" y="11"/>
                    <a:pt x="59" y="9"/>
                    <a:pt x="60" y="8"/>
                  </a:cubicBezTo>
                  <a:cubicBezTo>
                    <a:pt x="61" y="6"/>
                    <a:pt x="62" y="6"/>
                    <a:pt x="63" y="4"/>
                  </a:cubicBezTo>
                  <a:cubicBezTo>
                    <a:pt x="64" y="3"/>
                    <a:pt x="65" y="1"/>
                    <a:pt x="63" y="0"/>
                  </a:cubicBezTo>
                  <a:cubicBezTo>
                    <a:pt x="62" y="0"/>
                    <a:pt x="61" y="0"/>
                    <a:pt x="60" y="0"/>
                  </a:cubicBezTo>
                  <a:cubicBezTo>
                    <a:pt x="61" y="1"/>
                    <a:pt x="61" y="2"/>
                    <a:pt x="60" y="2"/>
                  </a:cubicBezTo>
                  <a:cubicBezTo>
                    <a:pt x="59" y="3"/>
                    <a:pt x="58" y="2"/>
                    <a:pt x="58" y="3"/>
                  </a:cubicBezTo>
                  <a:cubicBezTo>
                    <a:pt x="57" y="3"/>
                    <a:pt x="58" y="4"/>
                    <a:pt x="58" y="5"/>
                  </a:cubicBezTo>
                  <a:cubicBezTo>
                    <a:pt x="58" y="5"/>
                    <a:pt x="57" y="6"/>
                    <a:pt x="56" y="6"/>
                  </a:cubicBezTo>
                  <a:cubicBezTo>
                    <a:pt x="56" y="6"/>
                    <a:pt x="55" y="7"/>
                    <a:pt x="54" y="7"/>
                  </a:cubicBezTo>
                  <a:cubicBezTo>
                    <a:pt x="54" y="8"/>
                    <a:pt x="53" y="8"/>
                    <a:pt x="53" y="9"/>
                  </a:cubicBezTo>
                  <a:cubicBezTo>
                    <a:pt x="52" y="9"/>
                    <a:pt x="51" y="9"/>
                    <a:pt x="51" y="9"/>
                  </a:cubicBezTo>
                  <a:cubicBezTo>
                    <a:pt x="50" y="10"/>
                    <a:pt x="49" y="10"/>
                    <a:pt x="49" y="10"/>
                  </a:cubicBezTo>
                  <a:cubicBezTo>
                    <a:pt x="47" y="10"/>
                    <a:pt x="46" y="8"/>
                    <a:pt x="44" y="8"/>
                  </a:cubicBezTo>
                  <a:cubicBezTo>
                    <a:pt x="43" y="8"/>
                    <a:pt x="42" y="8"/>
                    <a:pt x="42" y="8"/>
                  </a:cubicBezTo>
                  <a:cubicBezTo>
                    <a:pt x="41" y="9"/>
                    <a:pt x="41" y="9"/>
                    <a:pt x="40" y="8"/>
                  </a:cubicBezTo>
                  <a:cubicBezTo>
                    <a:pt x="39" y="8"/>
                    <a:pt x="39" y="7"/>
                    <a:pt x="38" y="7"/>
                  </a:cubicBezTo>
                  <a:cubicBezTo>
                    <a:pt x="37" y="7"/>
                    <a:pt x="36" y="7"/>
                    <a:pt x="35" y="6"/>
                  </a:cubicBezTo>
                  <a:cubicBezTo>
                    <a:pt x="34" y="6"/>
                    <a:pt x="33" y="7"/>
                    <a:pt x="32" y="7"/>
                  </a:cubicBezTo>
                  <a:cubicBezTo>
                    <a:pt x="31" y="7"/>
                    <a:pt x="31" y="6"/>
                    <a:pt x="30" y="6"/>
                  </a:cubicBezTo>
                  <a:cubicBezTo>
                    <a:pt x="29" y="6"/>
                    <a:pt x="29" y="7"/>
                    <a:pt x="28" y="6"/>
                  </a:cubicBezTo>
                  <a:cubicBezTo>
                    <a:pt x="27" y="5"/>
                    <a:pt x="27" y="4"/>
                    <a:pt x="26" y="4"/>
                  </a:cubicBezTo>
                  <a:cubicBezTo>
                    <a:pt x="25" y="4"/>
                    <a:pt x="25" y="5"/>
                    <a:pt x="24" y="4"/>
                  </a:cubicBezTo>
                  <a:cubicBezTo>
                    <a:pt x="23" y="4"/>
                    <a:pt x="23" y="3"/>
                    <a:pt x="22" y="4"/>
                  </a:cubicBezTo>
                  <a:cubicBezTo>
                    <a:pt x="21" y="5"/>
                    <a:pt x="21" y="6"/>
                    <a:pt x="21" y="7"/>
                  </a:cubicBezTo>
                  <a:cubicBezTo>
                    <a:pt x="21" y="7"/>
                    <a:pt x="21" y="8"/>
                    <a:pt x="21" y="8"/>
                  </a:cubicBezTo>
                  <a:cubicBezTo>
                    <a:pt x="20" y="9"/>
                    <a:pt x="20" y="9"/>
                    <a:pt x="19" y="9"/>
                  </a:cubicBezTo>
                  <a:cubicBezTo>
                    <a:pt x="19" y="9"/>
                    <a:pt x="19" y="10"/>
                    <a:pt x="18" y="10"/>
                  </a:cubicBezTo>
                  <a:cubicBezTo>
                    <a:pt x="18" y="10"/>
                    <a:pt x="17" y="9"/>
                    <a:pt x="17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5" y="9"/>
                    <a:pt x="16" y="9"/>
                    <a:pt x="16" y="10"/>
                  </a:cubicBezTo>
                  <a:cubicBezTo>
                    <a:pt x="15" y="10"/>
                    <a:pt x="15" y="10"/>
                    <a:pt x="14" y="11"/>
                  </a:cubicBezTo>
                  <a:cubicBezTo>
                    <a:pt x="14" y="11"/>
                    <a:pt x="14" y="11"/>
                    <a:pt x="14" y="12"/>
                  </a:cubicBezTo>
                  <a:cubicBezTo>
                    <a:pt x="14" y="12"/>
                    <a:pt x="14" y="13"/>
                    <a:pt x="13" y="13"/>
                  </a:cubicBezTo>
                  <a:cubicBezTo>
                    <a:pt x="13" y="14"/>
                    <a:pt x="12" y="14"/>
                    <a:pt x="12" y="14"/>
                  </a:cubicBezTo>
                  <a:cubicBezTo>
                    <a:pt x="12" y="15"/>
                    <a:pt x="12" y="15"/>
                    <a:pt x="12" y="16"/>
                  </a:cubicBezTo>
                  <a:cubicBezTo>
                    <a:pt x="12" y="16"/>
                    <a:pt x="12" y="17"/>
                    <a:pt x="12" y="17"/>
                  </a:cubicBezTo>
                  <a:cubicBezTo>
                    <a:pt x="12" y="18"/>
                    <a:pt x="13" y="19"/>
                    <a:pt x="13" y="20"/>
                  </a:cubicBezTo>
                  <a:cubicBezTo>
                    <a:pt x="13" y="21"/>
                    <a:pt x="12" y="21"/>
                    <a:pt x="12" y="22"/>
                  </a:cubicBezTo>
                  <a:cubicBezTo>
                    <a:pt x="12" y="23"/>
                    <a:pt x="12" y="23"/>
                    <a:pt x="12" y="24"/>
                  </a:cubicBezTo>
                  <a:cubicBezTo>
                    <a:pt x="11" y="25"/>
                    <a:pt x="12" y="26"/>
                    <a:pt x="12" y="28"/>
                  </a:cubicBezTo>
                  <a:cubicBezTo>
                    <a:pt x="12" y="27"/>
                    <a:pt x="11" y="27"/>
                    <a:pt x="11" y="27"/>
                  </a:cubicBezTo>
                  <a:cubicBezTo>
                    <a:pt x="11" y="26"/>
                    <a:pt x="11" y="26"/>
                    <a:pt x="10" y="26"/>
                  </a:cubicBezTo>
                  <a:cubicBezTo>
                    <a:pt x="10" y="26"/>
                    <a:pt x="10" y="26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9"/>
                    <a:pt x="9" y="29"/>
                    <a:pt x="9" y="29"/>
                  </a:cubicBezTo>
                  <a:cubicBezTo>
                    <a:pt x="8" y="30"/>
                    <a:pt x="8" y="30"/>
                    <a:pt x="7" y="31"/>
                  </a:cubicBezTo>
                  <a:cubicBezTo>
                    <a:pt x="7" y="32"/>
                    <a:pt x="7" y="32"/>
                    <a:pt x="7" y="33"/>
                  </a:cubicBezTo>
                  <a:cubicBezTo>
                    <a:pt x="7" y="34"/>
                    <a:pt x="7" y="35"/>
                    <a:pt x="7" y="36"/>
                  </a:cubicBezTo>
                  <a:cubicBezTo>
                    <a:pt x="7" y="36"/>
                    <a:pt x="7" y="37"/>
                    <a:pt x="7" y="38"/>
                  </a:cubicBezTo>
                  <a:cubicBezTo>
                    <a:pt x="7" y="38"/>
                    <a:pt x="7" y="39"/>
                    <a:pt x="7" y="39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6" y="40"/>
                    <a:pt x="5" y="41"/>
                    <a:pt x="5" y="41"/>
                  </a:cubicBezTo>
                  <a:cubicBezTo>
                    <a:pt x="4" y="42"/>
                    <a:pt x="5" y="43"/>
                    <a:pt x="4" y="44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4" y="45"/>
                    <a:pt x="3" y="44"/>
                    <a:pt x="3" y="44"/>
                  </a:cubicBezTo>
                  <a:cubicBezTo>
                    <a:pt x="3" y="45"/>
                    <a:pt x="3" y="47"/>
                    <a:pt x="3" y="47"/>
                  </a:cubicBezTo>
                  <a:cubicBezTo>
                    <a:pt x="3" y="49"/>
                    <a:pt x="1" y="48"/>
                    <a:pt x="1" y="49"/>
                  </a:cubicBezTo>
                  <a:cubicBezTo>
                    <a:pt x="0" y="50"/>
                    <a:pt x="2" y="50"/>
                    <a:pt x="2" y="51"/>
                  </a:cubicBezTo>
                  <a:cubicBezTo>
                    <a:pt x="2" y="51"/>
                    <a:pt x="2" y="52"/>
                    <a:pt x="2" y="52"/>
                  </a:cubicBezTo>
                  <a:cubicBezTo>
                    <a:pt x="1" y="53"/>
                    <a:pt x="1" y="53"/>
                    <a:pt x="1" y="54"/>
                  </a:cubicBezTo>
                  <a:cubicBezTo>
                    <a:pt x="2" y="55"/>
                    <a:pt x="2" y="56"/>
                    <a:pt x="2" y="57"/>
                  </a:cubicBezTo>
                  <a:cubicBezTo>
                    <a:pt x="3" y="57"/>
                    <a:pt x="4" y="57"/>
                    <a:pt x="5" y="57"/>
                  </a:cubicBezTo>
                  <a:cubicBezTo>
                    <a:pt x="6" y="57"/>
                    <a:pt x="7" y="57"/>
                    <a:pt x="8" y="57"/>
                  </a:cubicBezTo>
                  <a:cubicBezTo>
                    <a:pt x="8" y="58"/>
                    <a:pt x="8" y="58"/>
                    <a:pt x="8" y="58"/>
                  </a:cubicBezTo>
                  <a:cubicBezTo>
                    <a:pt x="8" y="59"/>
                    <a:pt x="7" y="59"/>
                    <a:pt x="8" y="60"/>
                  </a:cubicBezTo>
                  <a:cubicBezTo>
                    <a:pt x="8" y="60"/>
                    <a:pt x="8" y="60"/>
                    <a:pt x="9" y="61"/>
                  </a:cubicBezTo>
                  <a:cubicBezTo>
                    <a:pt x="9" y="61"/>
                    <a:pt x="9" y="61"/>
                    <a:pt x="9" y="62"/>
                  </a:cubicBezTo>
                  <a:cubicBezTo>
                    <a:pt x="9" y="63"/>
                    <a:pt x="10" y="65"/>
                    <a:pt x="9" y="65"/>
                  </a:cubicBezTo>
                  <a:cubicBezTo>
                    <a:pt x="9" y="65"/>
                    <a:pt x="9" y="69"/>
                    <a:pt x="7" y="7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655" name="Freeform 660"/>
            <p:cNvSpPr>
              <a:spLocks/>
            </p:cNvSpPr>
            <p:nvPr/>
          </p:nvSpPr>
          <p:spPr bwMode="auto">
            <a:xfrm>
              <a:off x="7526338" y="4613276"/>
              <a:ext cx="9525" cy="17463"/>
            </a:xfrm>
            <a:custGeom>
              <a:avLst/>
              <a:gdLst>
                <a:gd name="T0" fmla="*/ 3 w 3"/>
                <a:gd name="T1" fmla="*/ 1 h 6"/>
                <a:gd name="T2" fmla="*/ 2 w 3"/>
                <a:gd name="T3" fmla="*/ 1 h 6"/>
                <a:gd name="T4" fmla="*/ 1 w 3"/>
                <a:gd name="T5" fmla="*/ 2 h 6"/>
                <a:gd name="T6" fmla="*/ 0 w 3"/>
                <a:gd name="T7" fmla="*/ 4 h 6"/>
                <a:gd name="T8" fmla="*/ 1 w 3"/>
                <a:gd name="T9" fmla="*/ 4 h 6"/>
                <a:gd name="T10" fmla="*/ 1 w 3"/>
                <a:gd name="T11" fmla="*/ 5 h 6"/>
                <a:gd name="T12" fmla="*/ 2 w 3"/>
                <a:gd name="T13" fmla="*/ 6 h 6"/>
                <a:gd name="T14" fmla="*/ 3 w 3"/>
                <a:gd name="T15" fmla="*/ 4 h 6"/>
                <a:gd name="T16" fmla="*/ 3 w 3"/>
                <a:gd name="T17" fmla="*/ 3 h 6"/>
                <a:gd name="T18" fmla="*/ 3 w 3"/>
                <a:gd name="T19" fmla="*/ 2 h 6"/>
                <a:gd name="T20" fmla="*/ 3 w 3"/>
                <a:gd name="T21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" h="6">
                  <a:moveTo>
                    <a:pt x="3" y="1"/>
                  </a:moveTo>
                  <a:cubicBezTo>
                    <a:pt x="2" y="1"/>
                    <a:pt x="2" y="0"/>
                    <a:pt x="2" y="1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0" y="3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5"/>
                    <a:pt x="1" y="5"/>
                  </a:cubicBezTo>
                  <a:cubicBezTo>
                    <a:pt x="1" y="5"/>
                    <a:pt x="2" y="6"/>
                    <a:pt x="2" y="6"/>
                  </a:cubicBezTo>
                  <a:cubicBezTo>
                    <a:pt x="3" y="6"/>
                    <a:pt x="3" y="5"/>
                    <a:pt x="3" y="4"/>
                  </a:cubicBezTo>
                  <a:cubicBezTo>
                    <a:pt x="3" y="4"/>
                    <a:pt x="3" y="3"/>
                    <a:pt x="3" y="3"/>
                  </a:cubicBezTo>
                  <a:cubicBezTo>
                    <a:pt x="3" y="3"/>
                    <a:pt x="3" y="2"/>
                    <a:pt x="3" y="2"/>
                  </a:cubicBezTo>
                  <a:lnTo>
                    <a:pt x="3" y="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656" name="Freeform 661"/>
            <p:cNvSpPr>
              <a:spLocks/>
            </p:cNvSpPr>
            <p:nvPr/>
          </p:nvSpPr>
          <p:spPr bwMode="auto">
            <a:xfrm>
              <a:off x="7540625" y="4602163"/>
              <a:ext cx="17463" cy="22225"/>
            </a:xfrm>
            <a:custGeom>
              <a:avLst/>
              <a:gdLst>
                <a:gd name="T0" fmla="*/ 1 w 6"/>
                <a:gd name="T1" fmla="*/ 2 h 8"/>
                <a:gd name="T2" fmla="*/ 1 w 6"/>
                <a:gd name="T3" fmla="*/ 4 h 8"/>
                <a:gd name="T4" fmla="*/ 1 w 6"/>
                <a:gd name="T5" fmla="*/ 5 h 8"/>
                <a:gd name="T6" fmla="*/ 0 w 6"/>
                <a:gd name="T7" fmla="*/ 7 h 8"/>
                <a:gd name="T8" fmla="*/ 0 w 6"/>
                <a:gd name="T9" fmla="*/ 8 h 8"/>
                <a:gd name="T10" fmla="*/ 2 w 6"/>
                <a:gd name="T11" fmla="*/ 7 h 8"/>
                <a:gd name="T12" fmla="*/ 2 w 6"/>
                <a:gd name="T13" fmla="*/ 8 h 8"/>
                <a:gd name="T14" fmla="*/ 3 w 6"/>
                <a:gd name="T15" fmla="*/ 7 h 8"/>
                <a:gd name="T16" fmla="*/ 4 w 6"/>
                <a:gd name="T17" fmla="*/ 5 h 8"/>
                <a:gd name="T18" fmla="*/ 5 w 6"/>
                <a:gd name="T19" fmla="*/ 3 h 8"/>
                <a:gd name="T20" fmla="*/ 5 w 6"/>
                <a:gd name="T21" fmla="*/ 1 h 8"/>
                <a:gd name="T22" fmla="*/ 5 w 6"/>
                <a:gd name="T23" fmla="*/ 0 h 8"/>
                <a:gd name="T24" fmla="*/ 3 w 6"/>
                <a:gd name="T25" fmla="*/ 0 h 8"/>
                <a:gd name="T26" fmla="*/ 2 w 6"/>
                <a:gd name="T27" fmla="*/ 1 h 8"/>
                <a:gd name="T28" fmla="*/ 1 w 6"/>
                <a:gd name="T2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" h="8">
                  <a:moveTo>
                    <a:pt x="1" y="2"/>
                  </a:moveTo>
                  <a:cubicBezTo>
                    <a:pt x="1" y="3"/>
                    <a:pt x="1" y="3"/>
                    <a:pt x="1" y="4"/>
                  </a:cubicBezTo>
                  <a:cubicBezTo>
                    <a:pt x="1" y="4"/>
                    <a:pt x="1" y="4"/>
                    <a:pt x="1" y="5"/>
                  </a:cubicBezTo>
                  <a:cubicBezTo>
                    <a:pt x="1" y="6"/>
                    <a:pt x="1" y="6"/>
                    <a:pt x="0" y="7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0" y="8"/>
                    <a:pt x="1" y="7"/>
                    <a:pt x="2" y="7"/>
                  </a:cubicBezTo>
                  <a:cubicBezTo>
                    <a:pt x="2" y="7"/>
                    <a:pt x="2" y="8"/>
                    <a:pt x="2" y="8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7"/>
                    <a:pt x="3" y="6"/>
                    <a:pt x="4" y="5"/>
                  </a:cubicBezTo>
                  <a:cubicBezTo>
                    <a:pt x="4" y="4"/>
                    <a:pt x="5" y="3"/>
                    <a:pt x="5" y="3"/>
                  </a:cubicBezTo>
                  <a:cubicBezTo>
                    <a:pt x="6" y="2"/>
                    <a:pt x="5" y="1"/>
                    <a:pt x="5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1"/>
                    <a:pt x="3" y="1"/>
                    <a:pt x="2" y="1"/>
                  </a:cubicBezTo>
                  <a:cubicBezTo>
                    <a:pt x="1" y="2"/>
                    <a:pt x="1" y="2"/>
                    <a:pt x="1" y="2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657" name="Freeform 662"/>
            <p:cNvSpPr>
              <a:spLocks/>
            </p:cNvSpPr>
            <p:nvPr/>
          </p:nvSpPr>
          <p:spPr bwMode="auto">
            <a:xfrm>
              <a:off x="7550150" y="4595813"/>
              <a:ext cx="17463" cy="41275"/>
            </a:xfrm>
            <a:custGeom>
              <a:avLst/>
              <a:gdLst>
                <a:gd name="T0" fmla="*/ 3 w 6"/>
                <a:gd name="T1" fmla="*/ 3 h 14"/>
                <a:gd name="T2" fmla="*/ 3 w 6"/>
                <a:gd name="T3" fmla="*/ 4 h 14"/>
                <a:gd name="T4" fmla="*/ 3 w 6"/>
                <a:gd name="T5" fmla="*/ 5 h 14"/>
                <a:gd name="T6" fmla="*/ 2 w 6"/>
                <a:gd name="T7" fmla="*/ 7 h 14"/>
                <a:gd name="T8" fmla="*/ 1 w 6"/>
                <a:gd name="T9" fmla="*/ 9 h 14"/>
                <a:gd name="T10" fmla="*/ 1 w 6"/>
                <a:gd name="T11" fmla="*/ 10 h 14"/>
                <a:gd name="T12" fmla="*/ 0 w 6"/>
                <a:gd name="T13" fmla="*/ 11 h 14"/>
                <a:gd name="T14" fmla="*/ 0 w 6"/>
                <a:gd name="T15" fmla="*/ 12 h 14"/>
                <a:gd name="T16" fmla="*/ 0 w 6"/>
                <a:gd name="T17" fmla="*/ 13 h 14"/>
                <a:gd name="T18" fmla="*/ 1 w 6"/>
                <a:gd name="T19" fmla="*/ 13 h 14"/>
                <a:gd name="T20" fmla="*/ 2 w 6"/>
                <a:gd name="T21" fmla="*/ 13 h 14"/>
                <a:gd name="T22" fmla="*/ 2 w 6"/>
                <a:gd name="T23" fmla="*/ 13 h 14"/>
                <a:gd name="T24" fmla="*/ 2 w 6"/>
                <a:gd name="T25" fmla="*/ 12 h 14"/>
                <a:gd name="T26" fmla="*/ 3 w 6"/>
                <a:gd name="T27" fmla="*/ 11 h 14"/>
                <a:gd name="T28" fmla="*/ 3 w 6"/>
                <a:gd name="T29" fmla="*/ 10 h 14"/>
                <a:gd name="T30" fmla="*/ 4 w 6"/>
                <a:gd name="T31" fmla="*/ 11 h 14"/>
                <a:gd name="T32" fmla="*/ 5 w 6"/>
                <a:gd name="T33" fmla="*/ 10 h 14"/>
                <a:gd name="T34" fmla="*/ 6 w 6"/>
                <a:gd name="T35" fmla="*/ 10 h 14"/>
                <a:gd name="T36" fmla="*/ 6 w 6"/>
                <a:gd name="T37" fmla="*/ 9 h 14"/>
                <a:gd name="T38" fmla="*/ 6 w 6"/>
                <a:gd name="T39" fmla="*/ 8 h 14"/>
                <a:gd name="T40" fmla="*/ 5 w 6"/>
                <a:gd name="T41" fmla="*/ 8 h 14"/>
                <a:gd name="T42" fmla="*/ 5 w 6"/>
                <a:gd name="T43" fmla="*/ 7 h 14"/>
                <a:gd name="T44" fmla="*/ 4 w 6"/>
                <a:gd name="T45" fmla="*/ 5 h 14"/>
                <a:gd name="T46" fmla="*/ 4 w 6"/>
                <a:gd name="T47" fmla="*/ 4 h 14"/>
                <a:gd name="T48" fmla="*/ 5 w 6"/>
                <a:gd name="T49" fmla="*/ 3 h 14"/>
                <a:gd name="T50" fmla="*/ 5 w 6"/>
                <a:gd name="T51" fmla="*/ 3 h 14"/>
                <a:gd name="T52" fmla="*/ 6 w 6"/>
                <a:gd name="T53" fmla="*/ 3 h 14"/>
                <a:gd name="T54" fmla="*/ 6 w 6"/>
                <a:gd name="T55" fmla="*/ 3 h 14"/>
                <a:gd name="T56" fmla="*/ 6 w 6"/>
                <a:gd name="T57" fmla="*/ 2 h 14"/>
                <a:gd name="T58" fmla="*/ 5 w 6"/>
                <a:gd name="T59" fmla="*/ 2 h 14"/>
                <a:gd name="T60" fmla="*/ 6 w 6"/>
                <a:gd name="T61" fmla="*/ 1 h 14"/>
                <a:gd name="T62" fmla="*/ 5 w 6"/>
                <a:gd name="T63" fmla="*/ 0 h 14"/>
                <a:gd name="T64" fmla="*/ 3 w 6"/>
                <a:gd name="T65" fmla="*/ 1 h 14"/>
                <a:gd name="T66" fmla="*/ 3 w 6"/>
                <a:gd name="T67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" h="14">
                  <a:moveTo>
                    <a:pt x="3" y="3"/>
                  </a:moveTo>
                  <a:cubicBezTo>
                    <a:pt x="3" y="3"/>
                    <a:pt x="3" y="4"/>
                    <a:pt x="3" y="4"/>
                  </a:cubicBezTo>
                  <a:cubicBezTo>
                    <a:pt x="3" y="4"/>
                    <a:pt x="3" y="5"/>
                    <a:pt x="3" y="5"/>
                  </a:cubicBezTo>
                  <a:cubicBezTo>
                    <a:pt x="3" y="6"/>
                    <a:pt x="2" y="7"/>
                    <a:pt x="2" y="7"/>
                  </a:cubicBezTo>
                  <a:cubicBezTo>
                    <a:pt x="1" y="8"/>
                    <a:pt x="1" y="9"/>
                    <a:pt x="1" y="9"/>
                  </a:cubicBezTo>
                  <a:cubicBezTo>
                    <a:pt x="1" y="9"/>
                    <a:pt x="1" y="10"/>
                    <a:pt x="1" y="10"/>
                  </a:cubicBezTo>
                  <a:cubicBezTo>
                    <a:pt x="1" y="10"/>
                    <a:pt x="0" y="10"/>
                    <a:pt x="0" y="11"/>
                  </a:cubicBezTo>
                  <a:cubicBezTo>
                    <a:pt x="0" y="11"/>
                    <a:pt x="0" y="11"/>
                    <a:pt x="0" y="12"/>
                  </a:cubicBezTo>
                  <a:cubicBezTo>
                    <a:pt x="0" y="12"/>
                    <a:pt x="0" y="12"/>
                    <a:pt x="0" y="13"/>
                  </a:cubicBezTo>
                  <a:cubicBezTo>
                    <a:pt x="0" y="13"/>
                    <a:pt x="0" y="13"/>
                    <a:pt x="1" y="13"/>
                  </a:cubicBezTo>
                  <a:cubicBezTo>
                    <a:pt x="1" y="13"/>
                    <a:pt x="2" y="14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3" y="11"/>
                    <a:pt x="3" y="11"/>
                  </a:cubicBezTo>
                  <a:cubicBezTo>
                    <a:pt x="3" y="11"/>
                    <a:pt x="3" y="11"/>
                    <a:pt x="3" y="10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5" y="11"/>
                    <a:pt x="5" y="10"/>
                    <a:pt x="5" y="10"/>
                  </a:cubicBezTo>
                  <a:cubicBezTo>
                    <a:pt x="5" y="10"/>
                    <a:pt x="6" y="10"/>
                    <a:pt x="6" y="10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8"/>
                  </a:cubicBezTo>
                  <a:cubicBezTo>
                    <a:pt x="6" y="8"/>
                    <a:pt x="5" y="8"/>
                    <a:pt x="5" y="8"/>
                  </a:cubicBezTo>
                  <a:cubicBezTo>
                    <a:pt x="5" y="8"/>
                    <a:pt x="5" y="7"/>
                    <a:pt x="5" y="7"/>
                  </a:cubicBezTo>
                  <a:cubicBezTo>
                    <a:pt x="4" y="6"/>
                    <a:pt x="4" y="6"/>
                    <a:pt x="4" y="5"/>
                  </a:cubicBezTo>
                  <a:cubicBezTo>
                    <a:pt x="4" y="5"/>
                    <a:pt x="4" y="4"/>
                    <a:pt x="4" y="4"/>
                  </a:cubicBezTo>
                  <a:cubicBezTo>
                    <a:pt x="4" y="4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2"/>
                    <a:pt x="6" y="2"/>
                  </a:cubicBezTo>
                  <a:cubicBezTo>
                    <a:pt x="6" y="2"/>
                    <a:pt x="5" y="2"/>
                    <a:pt x="5" y="2"/>
                  </a:cubicBezTo>
                  <a:cubicBezTo>
                    <a:pt x="5" y="2"/>
                    <a:pt x="6" y="1"/>
                    <a:pt x="6" y="1"/>
                  </a:cubicBezTo>
                  <a:cubicBezTo>
                    <a:pt x="6" y="1"/>
                    <a:pt x="6" y="0"/>
                    <a:pt x="5" y="0"/>
                  </a:cubicBezTo>
                  <a:cubicBezTo>
                    <a:pt x="5" y="0"/>
                    <a:pt x="4" y="0"/>
                    <a:pt x="3" y="1"/>
                  </a:cubicBezTo>
                  <a:cubicBezTo>
                    <a:pt x="3" y="2"/>
                    <a:pt x="3" y="2"/>
                    <a:pt x="3" y="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658" name="Freeform 663"/>
            <p:cNvSpPr>
              <a:spLocks/>
            </p:cNvSpPr>
            <p:nvPr/>
          </p:nvSpPr>
          <p:spPr bwMode="auto">
            <a:xfrm>
              <a:off x="7564438" y="4578351"/>
              <a:ext cx="9525" cy="11113"/>
            </a:xfrm>
            <a:custGeom>
              <a:avLst/>
              <a:gdLst>
                <a:gd name="T0" fmla="*/ 2 w 3"/>
                <a:gd name="T1" fmla="*/ 0 h 4"/>
                <a:gd name="T2" fmla="*/ 0 w 3"/>
                <a:gd name="T3" fmla="*/ 1 h 4"/>
                <a:gd name="T4" fmla="*/ 0 w 3"/>
                <a:gd name="T5" fmla="*/ 2 h 4"/>
                <a:gd name="T6" fmla="*/ 0 w 3"/>
                <a:gd name="T7" fmla="*/ 2 h 4"/>
                <a:gd name="T8" fmla="*/ 0 w 3"/>
                <a:gd name="T9" fmla="*/ 3 h 4"/>
                <a:gd name="T10" fmla="*/ 1 w 3"/>
                <a:gd name="T11" fmla="*/ 4 h 4"/>
                <a:gd name="T12" fmla="*/ 2 w 3"/>
                <a:gd name="T13" fmla="*/ 3 h 4"/>
                <a:gd name="T14" fmla="*/ 2 w 3"/>
                <a:gd name="T15" fmla="*/ 3 h 4"/>
                <a:gd name="T16" fmla="*/ 2 w 3"/>
                <a:gd name="T17" fmla="*/ 2 h 4"/>
                <a:gd name="T18" fmla="*/ 3 w 3"/>
                <a:gd name="T19" fmla="*/ 2 h 4"/>
                <a:gd name="T20" fmla="*/ 2 w 3"/>
                <a:gd name="T21" fmla="*/ 1 h 4"/>
                <a:gd name="T22" fmla="*/ 2 w 3"/>
                <a:gd name="T23" fmla="*/ 1 h 4"/>
                <a:gd name="T24" fmla="*/ 2 w 3"/>
                <a:gd name="T2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1" y="4"/>
                  </a:cubicBezTo>
                  <a:cubicBezTo>
                    <a:pt x="1" y="4"/>
                    <a:pt x="1" y="4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0"/>
                    <a:pt x="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659" name="Freeform 664"/>
            <p:cNvSpPr>
              <a:spLocks/>
            </p:cNvSpPr>
            <p:nvPr/>
          </p:nvSpPr>
          <p:spPr bwMode="auto">
            <a:xfrm>
              <a:off x="7561263" y="4487863"/>
              <a:ext cx="12700" cy="14288"/>
            </a:xfrm>
            <a:custGeom>
              <a:avLst/>
              <a:gdLst>
                <a:gd name="T0" fmla="*/ 3 w 4"/>
                <a:gd name="T1" fmla="*/ 0 h 5"/>
                <a:gd name="T2" fmla="*/ 3 w 4"/>
                <a:gd name="T3" fmla="*/ 0 h 5"/>
                <a:gd name="T4" fmla="*/ 2 w 4"/>
                <a:gd name="T5" fmla="*/ 1 h 5"/>
                <a:gd name="T6" fmla="*/ 1 w 4"/>
                <a:gd name="T7" fmla="*/ 1 h 5"/>
                <a:gd name="T8" fmla="*/ 0 w 4"/>
                <a:gd name="T9" fmla="*/ 3 h 5"/>
                <a:gd name="T10" fmla="*/ 0 w 4"/>
                <a:gd name="T11" fmla="*/ 4 h 5"/>
                <a:gd name="T12" fmla="*/ 1 w 4"/>
                <a:gd name="T13" fmla="*/ 4 h 5"/>
                <a:gd name="T14" fmla="*/ 2 w 4"/>
                <a:gd name="T15" fmla="*/ 3 h 5"/>
                <a:gd name="T16" fmla="*/ 3 w 4"/>
                <a:gd name="T17" fmla="*/ 2 h 5"/>
                <a:gd name="T18" fmla="*/ 4 w 4"/>
                <a:gd name="T19" fmla="*/ 1 h 5"/>
                <a:gd name="T20" fmla="*/ 3 w 4"/>
                <a:gd name="T2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5"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0" y="5"/>
                    <a:pt x="1" y="5"/>
                    <a:pt x="1" y="4"/>
                  </a:cubicBezTo>
                  <a:cubicBezTo>
                    <a:pt x="2" y="4"/>
                    <a:pt x="2" y="3"/>
                    <a:pt x="2" y="3"/>
                  </a:cubicBezTo>
                  <a:cubicBezTo>
                    <a:pt x="2" y="2"/>
                    <a:pt x="3" y="2"/>
                    <a:pt x="3" y="2"/>
                  </a:cubicBezTo>
                  <a:cubicBezTo>
                    <a:pt x="3" y="1"/>
                    <a:pt x="4" y="1"/>
                    <a:pt x="4" y="1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660" name="Freeform 665"/>
            <p:cNvSpPr>
              <a:spLocks/>
            </p:cNvSpPr>
            <p:nvPr/>
          </p:nvSpPr>
          <p:spPr bwMode="auto">
            <a:xfrm>
              <a:off x="7573963" y="4491038"/>
              <a:ext cx="7938" cy="7938"/>
            </a:xfrm>
            <a:custGeom>
              <a:avLst/>
              <a:gdLst>
                <a:gd name="T0" fmla="*/ 2 w 3"/>
                <a:gd name="T1" fmla="*/ 0 h 3"/>
                <a:gd name="T2" fmla="*/ 1 w 3"/>
                <a:gd name="T3" fmla="*/ 1 h 3"/>
                <a:gd name="T4" fmla="*/ 0 w 3"/>
                <a:gd name="T5" fmla="*/ 2 h 3"/>
                <a:gd name="T6" fmla="*/ 1 w 3"/>
                <a:gd name="T7" fmla="*/ 3 h 3"/>
                <a:gd name="T8" fmla="*/ 2 w 3"/>
                <a:gd name="T9" fmla="*/ 3 h 3"/>
                <a:gd name="T10" fmla="*/ 2 w 3"/>
                <a:gd name="T11" fmla="*/ 2 h 3"/>
                <a:gd name="T12" fmla="*/ 3 w 3"/>
                <a:gd name="T13" fmla="*/ 2 h 3"/>
                <a:gd name="T14" fmla="*/ 3 w 3"/>
                <a:gd name="T15" fmla="*/ 1 h 3"/>
                <a:gd name="T16" fmla="*/ 2 w 3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cubicBezTo>
                    <a:pt x="2" y="0"/>
                    <a:pt x="1" y="1"/>
                    <a:pt x="1" y="1"/>
                  </a:cubicBezTo>
                  <a:cubicBezTo>
                    <a:pt x="1" y="2"/>
                    <a:pt x="1" y="2"/>
                    <a:pt x="0" y="2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1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3" y="2"/>
                    <a:pt x="3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0"/>
                    <a:pt x="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661" name="Freeform 666"/>
            <p:cNvSpPr>
              <a:spLocks/>
            </p:cNvSpPr>
            <p:nvPr/>
          </p:nvSpPr>
          <p:spPr bwMode="auto">
            <a:xfrm>
              <a:off x="7578725" y="4502151"/>
              <a:ext cx="6350" cy="3175"/>
            </a:xfrm>
            <a:custGeom>
              <a:avLst/>
              <a:gdLst>
                <a:gd name="T0" fmla="*/ 1 w 2"/>
                <a:gd name="T1" fmla="*/ 0 h 1"/>
                <a:gd name="T2" fmla="*/ 0 w 2"/>
                <a:gd name="T3" fmla="*/ 1 h 1"/>
                <a:gd name="T4" fmla="*/ 1 w 2"/>
                <a:gd name="T5" fmla="*/ 1 h 1"/>
                <a:gd name="T6" fmla="*/ 1 w 2"/>
                <a:gd name="T7" fmla="*/ 1 h 1"/>
                <a:gd name="T8" fmla="*/ 2 w 2"/>
                <a:gd name="T9" fmla="*/ 0 h 1"/>
                <a:gd name="T10" fmla="*/ 1 w 2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0"/>
                    <a:pt x="2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662" name="Freeform 667"/>
            <p:cNvSpPr>
              <a:spLocks/>
            </p:cNvSpPr>
            <p:nvPr/>
          </p:nvSpPr>
          <p:spPr bwMode="auto">
            <a:xfrm>
              <a:off x="7602538" y="4502151"/>
              <a:ext cx="60325" cy="30163"/>
            </a:xfrm>
            <a:custGeom>
              <a:avLst/>
              <a:gdLst>
                <a:gd name="T0" fmla="*/ 1 w 21"/>
                <a:gd name="T1" fmla="*/ 2 h 10"/>
                <a:gd name="T2" fmla="*/ 1 w 21"/>
                <a:gd name="T3" fmla="*/ 3 h 10"/>
                <a:gd name="T4" fmla="*/ 2 w 21"/>
                <a:gd name="T5" fmla="*/ 5 h 10"/>
                <a:gd name="T6" fmla="*/ 5 w 21"/>
                <a:gd name="T7" fmla="*/ 4 h 10"/>
                <a:gd name="T8" fmla="*/ 9 w 21"/>
                <a:gd name="T9" fmla="*/ 3 h 10"/>
                <a:gd name="T10" fmla="*/ 10 w 21"/>
                <a:gd name="T11" fmla="*/ 3 h 10"/>
                <a:gd name="T12" fmla="*/ 11 w 21"/>
                <a:gd name="T13" fmla="*/ 3 h 10"/>
                <a:gd name="T14" fmla="*/ 12 w 21"/>
                <a:gd name="T15" fmla="*/ 4 h 10"/>
                <a:gd name="T16" fmla="*/ 14 w 21"/>
                <a:gd name="T17" fmla="*/ 4 h 10"/>
                <a:gd name="T18" fmla="*/ 16 w 21"/>
                <a:gd name="T19" fmla="*/ 4 h 10"/>
                <a:gd name="T20" fmla="*/ 16 w 21"/>
                <a:gd name="T21" fmla="*/ 5 h 10"/>
                <a:gd name="T22" fmla="*/ 15 w 21"/>
                <a:gd name="T23" fmla="*/ 7 h 10"/>
                <a:gd name="T24" fmla="*/ 16 w 21"/>
                <a:gd name="T25" fmla="*/ 8 h 10"/>
                <a:gd name="T26" fmla="*/ 17 w 21"/>
                <a:gd name="T27" fmla="*/ 9 h 10"/>
                <a:gd name="T28" fmla="*/ 17 w 21"/>
                <a:gd name="T29" fmla="*/ 9 h 10"/>
                <a:gd name="T30" fmla="*/ 17 w 21"/>
                <a:gd name="T31" fmla="*/ 8 h 10"/>
                <a:gd name="T32" fmla="*/ 16 w 21"/>
                <a:gd name="T33" fmla="*/ 6 h 10"/>
                <a:gd name="T34" fmla="*/ 17 w 21"/>
                <a:gd name="T35" fmla="*/ 5 h 10"/>
                <a:gd name="T36" fmla="*/ 16 w 21"/>
                <a:gd name="T37" fmla="*/ 4 h 10"/>
                <a:gd name="T38" fmla="*/ 19 w 21"/>
                <a:gd name="T39" fmla="*/ 4 h 10"/>
                <a:gd name="T40" fmla="*/ 19 w 21"/>
                <a:gd name="T41" fmla="*/ 3 h 10"/>
                <a:gd name="T42" fmla="*/ 20 w 21"/>
                <a:gd name="T43" fmla="*/ 3 h 10"/>
                <a:gd name="T44" fmla="*/ 18 w 21"/>
                <a:gd name="T45" fmla="*/ 2 h 10"/>
                <a:gd name="T46" fmla="*/ 14 w 21"/>
                <a:gd name="T47" fmla="*/ 3 h 10"/>
                <a:gd name="T48" fmla="*/ 12 w 21"/>
                <a:gd name="T49" fmla="*/ 3 h 10"/>
                <a:gd name="T50" fmla="*/ 11 w 21"/>
                <a:gd name="T51" fmla="*/ 2 h 10"/>
                <a:gd name="T52" fmla="*/ 10 w 21"/>
                <a:gd name="T53" fmla="*/ 2 h 10"/>
                <a:gd name="T54" fmla="*/ 9 w 21"/>
                <a:gd name="T55" fmla="*/ 1 h 10"/>
                <a:gd name="T56" fmla="*/ 8 w 21"/>
                <a:gd name="T57" fmla="*/ 1 h 10"/>
                <a:gd name="T58" fmla="*/ 5 w 21"/>
                <a:gd name="T59" fmla="*/ 1 h 10"/>
                <a:gd name="T60" fmla="*/ 2 w 21"/>
                <a:gd name="T61" fmla="*/ 0 h 10"/>
                <a:gd name="T62" fmla="*/ 1 w 21"/>
                <a:gd name="T63" fmla="*/ 1 h 10"/>
                <a:gd name="T64" fmla="*/ 1 w 21"/>
                <a:gd name="T65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1" h="10"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2" y="4"/>
                    <a:pt x="2" y="5"/>
                  </a:cubicBezTo>
                  <a:cubicBezTo>
                    <a:pt x="3" y="5"/>
                    <a:pt x="5" y="4"/>
                    <a:pt x="5" y="4"/>
                  </a:cubicBezTo>
                  <a:cubicBezTo>
                    <a:pt x="6" y="4"/>
                    <a:pt x="7" y="3"/>
                    <a:pt x="9" y="3"/>
                  </a:cubicBezTo>
                  <a:cubicBezTo>
                    <a:pt x="9" y="3"/>
                    <a:pt x="10" y="3"/>
                    <a:pt x="10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4"/>
                    <a:pt x="11" y="4"/>
                    <a:pt x="12" y="4"/>
                  </a:cubicBezTo>
                  <a:cubicBezTo>
                    <a:pt x="13" y="4"/>
                    <a:pt x="13" y="4"/>
                    <a:pt x="14" y="4"/>
                  </a:cubicBezTo>
                  <a:cubicBezTo>
                    <a:pt x="15" y="4"/>
                    <a:pt x="16" y="3"/>
                    <a:pt x="16" y="4"/>
                  </a:cubicBezTo>
                  <a:cubicBezTo>
                    <a:pt x="16" y="4"/>
                    <a:pt x="16" y="4"/>
                    <a:pt x="16" y="5"/>
                  </a:cubicBezTo>
                  <a:cubicBezTo>
                    <a:pt x="16" y="6"/>
                    <a:pt x="15" y="6"/>
                    <a:pt x="15" y="7"/>
                  </a:cubicBezTo>
                  <a:cubicBezTo>
                    <a:pt x="16" y="7"/>
                    <a:pt x="16" y="8"/>
                    <a:pt x="16" y="8"/>
                  </a:cubicBezTo>
                  <a:cubicBezTo>
                    <a:pt x="16" y="9"/>
                    <a:pt x="17" y="9"/>
                    <a:pt x="17" y="9"/>
                  </a:cubicBezTo>
                  <a:cubicBezTo>
                    <a:pt x="17" y="10"/>
                    <a:pt x="17" y="10"/>
                    <a:pt x="17" y="9"/>
                  </a:cubicBezTo>
                  <a:cubicBezTo>
                    <a:pt x="18" y="9"/>
                    <a:pt x="18" y="9"/>
                    <a:pt x="17" y="8"/>
                  </a:cubicBezTo>
                  <a:cubicBezTo>
                    <a:pt x="17" y="8"/>
                    <a:pt x="16" y="7"/>
                    <a:pt x="16" y="6"/>
                  </a:cubicBezTo>
                  <a:cubicBezTo>
                    <a:pt x="17" y="6"/>
                    <a:pt x="17" y="5"/>
                    <a:pt x="17" y="5"/>
                  </a:cubicBezTo>
                  <a:cubicBezTo>
                    <a:pt x="17" y="5"/>
                    <a:pt x="17" y="4"/>
                    <a:pt x="16" y="4"/>
                  </a:cubicBezTo>
                  <a:cubicBezTo>
                    <a:pt x="17" y="4"/>
                    <a:pt x="18" y="4"/>
                    <a:pt x="19" y="4"/>
                  </a:cubicBezTo>
                  <a:cubicBezTo>
                    <a:pt x="19" y="4"/>
                    <a:pt x="19" y="3"/>
                    <a:pt x="19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1" y="2"/>
                    <a:pt x="18" y="2"/>
                    <a:pt x="18" y="2"/>
                  </a:cubicBezTo>
                  <a:cubicBezTo>
                    <a:pt x="17" y="3"/>
                    <a:pt x="16" y="3"/>
                    <a:pt x="14" y="3"/>
                  </a:cubicBezTo>
                  <a:cubicBezTo>
                    <a:pt x="13" y="3"/>
                    <a:pt x="13" y="3"/>
                    <a:pt x="12" y="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1"/>
                    <a:pt x="6" y="1"/>
                    <a:pt x="5" y="1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2" y="0"/>
                    <a:pt x="1" y="1"/>
                    <a:pt x="1" y="1"/>
                  </a:cubicBezTo>
                  <a:cubicBezTo>
                    <a:pt x="0" y="2"/>
                    <a:pt x="1" y="2"/>
                    <a:pt x="1" y="2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663" name="Freeform 668"/>
            <p:cNvSpPr>
              <a:spLocks/>
            </p:cNvSpPr>
            <p:nvPr/>
          </p:nvSpPr>
          <p:spPr bwMode="auto">
            <a:xfrm>
              <a:off x="7648575" y="4549776"/>
              <a:ext cx="34925" cy="22225"/>
            </a:xfrm>
            <a:custGeom>
              <a:avLst/>
              <a:gdLst>
                <a:gd name="T0" fmla="*/ 12 w 12"/>
                <a:gd name="T1" fmla="*/ 4 h 8"/>
                <a:gd name="T2" fmla="*/ 11 w 12"/>
                <a:gd name="T3" fmla="*/ 3 h 8"/>
                <a:gd name="T4" fmla="*/ 10 w 12"/>
                <a:gd name="T5" fmla="*/ 1 h 8"/>
                <a:gd name="T6" fmla="*/ 7 w 12"/>
                <a:gd name="T7" fmla="*/ 1 h 8"/>
                <a:gd name="T8" fmla="*/ 3 w 12"/>
                <a:gd name="T9" fmla="*/ 1 h 8"/>
                <a:gd name="T10" fmla="*/ 2 w 12"/>
                <a:gd name="T11" fmla="*/ 2 h 8"/>
                <a:gd name="T12" fmla="*/ 1 w 12"/>
                <a:gd name="T13" fmla="*/ 1 h 8"/>
                <a:gd name="T14" fmla="*/ 0 w 12"/>
                <a:gd name="T15" fmla="*/ 2 h 8"/>
                <a:gd name="T16" fmla="*/ 1 w 12"/>
                <a:gd name="T17" fmla="*/ 3 h 8"/>
                <a:gd name="T18" fmla="*/ 1 w 12"/>
                <a:gd name="T19" fmla="*/ 5 h 8"/>
                <a:gd name="T20" fmla="*/ 4 w 12"/>
                <a:gd name="T21" fmla="*/ 7 h 8"/>
                <a:gd name="T22" fmla="*/ 5 w 12"/>
                <a:gd name="T23" fmla="*/ 8 h 8"/>
                <a:gd name="T24" fmla="*/ 7 w 12"/>
                <a:gd name="T25" fmla="*/ 8 h 8"/>
                <a:gd name="T26" fmla="*/ 9 w 12"/>
                <a:gd name="T27" fmla="*/ 7 h 8"/>
                <a:gd name="T28" fmla="*/ 11 w 12"/>
                <a:gd name="T29" fmla="*/ 7 h 8"/>
                <a:gd name="T30" fmla="*/ 12 w 12"/>
                <a:gd name="T31" fmla="*/ 7 h 8"/>
                <a:gd name="T32" fmla="*/ 12 w 12"/>
                <a:gd name="T33" fmla="*/ 5 h 8"/>
                <a:gd name="T34" fmla="*/ 12 w 12"/>
                <a:gd name="T35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" h="8">
                  <a:moveTo>
                    <a:pt x="12" y="4"/>
                  </a:moveTo>
                  <a:cubicBezTo>
                    <a:pt x="12" y="3"/>
                    <a:pt x="11" y="3"/>
                    <a:pt x="11" y="3"/>
                  </a:cubicBezTo>
                  <a:cubicBezTo>
                    <a:pt x="10" y="2"/>
                    <a:pt x="10" y="2"/>
                    <a:pt x="10" y="1"/>
                  </a:cubicBezTo>
                  <a:cubicBezTo>
                    <a:pt x="10" y="0"/>
                    <a:pt x="8" y="1"/>
                    <a:pt x="7" y="1"/>
                  </a:cubicBezTo>
                  <a:cubicBezTo>
                    <a:pt x="6" y="1"/>
                    <a:pt x="4" y="0"/>
                    <a:pt x="3" y="1"/>
                  </a:cubicBezTo>
                  <a:cubicBezTo>
                    <a:pt x="3" y="1"/>
                    <a:pt x="2" y="2"/>
                    <a:pt x="2" y="2"/>
                  </a:cubicBezTo>
                  <a:cubicBezTo>
                    <a:pt x="2" y="2"/>
                    <a:pt x="1" y="2"/>
                    <a:pt x="1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1" y="4"/>
                    <a:pt x="1" y="4"/>
                    <a:pt x="1" y="5"/>
                  </a:cubicBezTo>
                  <a:cubicBezTo>
                    <a:pt x="1" y="6"/>
                    <a:pt x="3" y="6"/>
                    <a:pt x="4" y="7"/>
                  </a:cubicBezTo>
                  <a:cubicBezTo>
                    <a:pt x="5" y="7"/>
                    <a:pt x="5" y="8"/>
                    <a:pt x="5" y="8"/>
                  </a:cubicBezTo>
                  <a:cubicBezTo>
                    <a:pt x="6" y="8"/>
                    <a:pt x="6" y="8"/>
                    <a:pt x="7" y="8"/>
                  </a:cubicBezTo>
                  <a:cubicBezTo>
                    <a:pt x="8" y="8"/>
                    <a:pt x="8" y="8"/>
                    <a:pt x="9" y="7"/>
                  </a:cubicBezTo>
                  <a:cubicBezTo>
                    <a:pt x="10" y="7"/>
                    <a:pt x="11" y="7"/>
                    <a:pt x="11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6"/>
                    <a:pt x="12" y="6"/>
                    <a:pt x="12" y="5"/>
                  </a:cubicBezTo>
                  <a:lnTo>
                    <a:pt x="12" y="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664" name="Freeform 669"/>
            <p:cNvSpPr>
              <a:spLocks/>
            </p:cNvSpPr>
            <p:nvPr/>
          </p:nvSpPr>
          <p:spPr bwMode="auto">
            <a:xfrm>
              <a:off x="7700963" y="4549776"/>
              <a:ext cx="9525" cy="17463"/>
            </a:xfrm>
            <a:custGeom>
              <a:avLst/>
              <a:gdLst>
                <a:gd name="T0" fmla="*/ 2 w 3"/>
                <a:gd name="T1" fmla="*/ 0 h 6"/>
                <a:gd name="T2" fmla="*/ 1 w 3"/>
                <a:gd name="T3" fmla="*/ 2 h 6"/>
                <a:gd name="T4" fmla="*/ 1 w 3"/>
                <a:gd name="T5" fmla="*/ 3 h 6"/>
                <a:gd name="T6" fmla="*/ 1 w 3"/>
                <a:gd name="T7" fmla="*/ 4 h 6"/>
                <a:gd name="T8" fmla="*/ 1 w 3"/>
                <a:gd name="T9" fmla="*/ 4 h 6"/>
                <a:gd name="T10" fmla="*/ 1 w 3"/>
                <a:gd name="T11" fmla="*/ 5 h 6"/>
                <a:gd name="T12" fmla="*/ 2 w 3"/>
                <a:gd name="T13" fmla="*/ 5 h 6"/>
                <a:gd name="T14" fmla="*/ 2 w 3"/>
                <a:gd name="T15" fmla="*/ 4 h 6"/>
                <a:gd name="T16" fmla="*/ 3 w 3"/>
                <a:gd name="T17" fmla="*/ 2 h 6"/>
                <a:gd name="T18" fmla="*/ 2 w 3"/>
                <a:gd name="T1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6">
                  <a:moveTo>
                    <a:pt x="2" y="0"/>
                  </a:moveTo>
                  <a:cubicBezTo>
                    <a:pt x="2" y="1"/>
                    <a:pt x="1" y="1"/>
                    <a:pt x="1" y="2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1" y="3"/>
                    <a:pt x="1" y="3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5"/>
                    <a:pt x="0" y="5"/>
                    <a:pt x="1" y="5"/>
                  </a:cubicBezTo>
                  <a:cubicBezTo>
                    <a:pt x="1" y="6"/>
                    <a:pt x="2" y="5"/>
                    <a:pt x="2" y="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4"/>
                    <a:pt x="3" y="2"/>
                    <a:pt x="3" y="2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665" name="Freeform 670"/>
            <p:cNvSpPr>
              <a:spLocks/>
            </p:cNvSpPr>
            <p:nvPr/>
          </p:nvSpPr>
          <p:spPr bwMode="auto">
            <a:xfrm>
              <a:off x="7704138" y="4564063"/>
              <a:ext cx="17463" cy="7938"/>
            </a:xfrm>
            <a:custGeom>
              <a:avLst/>
              <a:gdLst>
                <a:gd name="T0" fmla="*/ 3 w 6"/>
                <a:gd name="T1" fmla="*/ 1 h 3"/>
                <a:gd name="T2" fmla="*/ 2 w 6"/>
                <a:gd name="T3" fmla="*/ 1 h 3"/>
                <a:gd name="T4" fmla="*/ 1 w 6"/>
                <a:gd name="T5" fmla="*/ 2 h 3"/>
                <a:gd name="T6" fmla="*/ 0 w 6"/>
                <a:gd name="T7" fmla="*/ 2 h 3"/>
                <a:gd name="T8" fmla="*/ 1 w 6"/>
                <a:gd name="T9" fmla="*/ 3 h 3"/>
                <a:gd name="T10" fmla="*/ 2 w 6"/>
                <a:gd name="T11" fmla="*/ 2 h 3"/>
                <a:gd name="T12" fmla="*/ 5 w 6"/>
                <a:gd name="T13" fmla="*/ 2 h 3"/>
                <a:gd name="T14" fmla="*/ 6 w 6"/>
                <a:gd name="T15" fmla="*/ 1 h 3"/>
                <a:gd name="T16" fmla="*/ 4 w 6"/>
                <a:gd name="T17" fmla="*/ 0 h 3"/>
                <a:gd name="T18" fmla="*/ 3 w 6"/>
                <a:gd name="T1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3">
                  <a:moveTo>
                    <a:pt x="3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1" y="3"/>
                    <a:pt x="1" y="3"/>
                  </a:cubicBezTo>
                  <a:cubicBezTo>
                    <a:pt x="2" y="3"/>
                    <a:pt x="2" y="2"/>
                    <a:pt x="2" y="2"/>
                  </a:cubicBezTo>
                  <a:cubicBezTo>
                    <a:pt x="3" y="2"/>
                    <a:pt x="4" y="2"/>
                    <a:pt x="5" y="2"/>
                  </a:cubicBezTo>
                  <a:cubicBezTo>
                    <a:pt x="5" y="2"/>
                    <a:pt x="6" y="2"/>
                    <a:pt x="6" y="1"/>
                  </a:cubicBezTo>
                  <a:cubicBezTo>
                    <a:pt x="6" y="0"/>
                    <a:pt x="5" y="0"/>
                    <a:pt x="4" y="0"/>
                  </a:cubicBezTo>
                  <a:cubicBezTo>
                    <a:pt x="4" y="0"/>
                    <a:pt x="3" y="0"/>
                    <a:pt x="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666" name="Freeform 671"/>
            <p:cNvSpPr>
              <a:spLocks/>
            </p:cNvSpPr>
            <p:nvPr/>
          </p:nvSpPr>
          <p:spPr bwMode="auto">
            <a:xfrm>
              <a:off x="7710488" y="4540251"/>
              <a:ext cx="77788" cy="38100"/>
            </a:xfrm>
            <a:custGeom>
              <a:avLst/>
              <a:gdLst>
                <a:gd name="T0" fmla="*/ 2 w 27"/>
                <a:gd name="T1" fmla="*/ 5 h 13"/>
                <a:gd name="T2" fmla="*/ 1 w 27"/>
                <a:gd name="T3" fmla="*/ 4 h 13"/>
                <a:gd name="T4" fmla="*/ 0 w 27"/>
                <a:gd name="T5" fmla="*/ 3 h 13"/>
                <a:gd name="T6" fmla="*/ 2 w 27"/>
                <a:gd name="T7" fmla="*/ 1 h 13"/>
                <a:gd name="T8" fmla="*/ 3 w 27"/>
                <a:gd name="T9" fmla="*/ 1 h 13"/>
                <a:gd name="T10" fmla="*/ 5 w 27"/>
                <a:gd name="T11" fmla="*/ 1 h 13"/>
                <a:gd name="T12" fmla="*/ 8 w 27"/>
                <a:gd name="T13" fmla="*/ 1 h 13"/>
                <a:gd name="T14" fmla="*/ 9 w 27"/>
                <a:gd name="T15" fmla="*/ 0 h 13"/>
                <a:gd name="T16" fmla="*/ 9 w 27"/>
                <a:gd name="T17" fmla="*/ 1 h 13"/>
                <a:gd name="T18" fmla="*/ 11 w 27"/>
                <a:gd name="T19" fmla="*/ 3 h 13"/>
                <a:gd name="T20" fmla="*/ 13 w 27"/>
                <a:gd name="T21" fmla="*/ 1 h 13"/>
                <a:gd name="T22" fmla="*/ 14 w 27"/>
                <a:gd name="T23" fmla="*/ 1 h 13"/>
                <a:gd name="T24" fmla="*/ 16 w 27"/>
                <a:gd name="T25" fmla="*/ 2 h 13"/>
                <a:gd name="T26" fmla="*/ 19 w 27"/>
                <a:gd name="T27" fmla="*/ 3 h 13"/>
                <a:gd name="T28" fmla="*/ 20 w 27"/>
                <a:gd name="T29" fmla="*/ 2 h 13"/>
                <a:gd name="T30" fmla="*/ 22 w 27"/>
                <a:gd name="T31" fmla="*/ 3 h 13"/>
                <a:gd name="T32" fmla="*/ 25 w 27"/>
                <a:gd name="T33" fmla="*/ 6 h 13"/>
                <a:gd name="T34" fmla="*/ 25 w 27"/>
                <a:gd name="T35" fmla="*/ 7 h 13"/>
                <a:gd name="T36" fmla="*/ 26 w 27"/>
                <a:gd name="T37" fmla="*/ 8 h 13"/>
                <a:gd name="T38" fmla="*/ 26 w 27"/>
                <a:gd name="T39" fmla="*/ 11 h 13"/>
                <a:gd name="T40" fmla="*/ 25 w 27"/>
                <a:gd name="T41" fmla="*/ 12 h 13"/>
                <a:gd name="T42" fmla="*/ 22 w 27"/>
                <a:gd name="T43" fmla="*/ 10 h 13"/>
                <a:gd name="T44" fmla="*/ 20 w 27"/>
                <a:gd name="T45" fmla="*/ 8 h 13"/>
                <a:gd name="T46" fmla="*/ 17 w 27"/>
                <a:gd name="T47" fmla="*/ 6 h 13"/>
                <a:gd name="T48" fmla="*/ 14 w 27"/>
                <a:gd name="T49" fmla="*/ 6 h 13"/>
                <a:gd name="T50" fmla="*/ 13 w 27"/>
                <a:gd name="T51" fmla="*/ 6 h 13"/>
                <a:gd name="T52" fmla="*/ 13 w 27"/>
                <a:gd name="T53" fmla="*/ 7 h 13"/>
                <a:gd name="T54" fmla="*/ 13 w 27"/>
                <a:gd name="T55" fmla="*/ 7 h 13"/>
                <a:gd name="T56" fmla="*/ 12 w 27"/>
                <a:gd name="T57" fmla="*/ 7 h 13"/>
                <a:gd name="T58" fmla="*/ 11 w 27"/>
                <a:gd name="T59" fmla="*/ 7 h 13"/>
                <a:gd name="T60" fmla="*/ 10 w 27"/>
                <a:gd name="T61" fmla="*/ 7 h 13"/>
                <a:gd name="T62" fmla="*/ 8 w 27"/>
                <a:gd name="T63" fmla="*/ 6 h 13"/>
                <a:gd name="T64" fmla="*/ 8 w 27"/>
                <a:gd name="T65" fmla="*/ 5 h 13"/>
                <a:gd name="T66" fmla="*/ 7 w 27"/>
                <a:gd name="T67" fmla="*/ 5 h 13"/>
                <a:gd name="T68" fmla="*/ 6 w 27"/>
                <a:gd name="T69" fmla="*/ 6 h 13"/>
                <a:gd name="T70" fmla="*/ 6 w 27"/>
                <a:gd name="T71" fmla="*/ 6 h 13"/>
                <a:gd name="T72" fmla="*/ 6 w 27"/>
                <a:gd name="T73" fmla="*/ 7 h 13"/>
                <a:gd name="T74" fmla="*/ 6 w 27"/>
                <a:gd name="T75" fmla="*/ 8 h 13"/>
                <a:gd name="T76" fmla="*/ 6 w 27"/>
                <a:gd name="T77" fmla="*/ 9 h 13"/>
                <a:gd name="T78" fmla="*/ 6 w 27"/>
                <a:gd name="T79" fmla="*/ 10 h 13"/>
                <a:gd name="T80" fmla="*/ 5 w 27"/>
                <a:gd name="T81" fmla="*/ 9 h 13"/>
                <a:gd name="T82" fmla="*/ 4 w 27"/>
                <a:gd name="T83" fmla="*/ 8 h 13"/>
                <a:gd name="T84" fmla="*/ 3 w 27"/>
                <a:gd name="T85" fmla="*/ 7 h 13"/>
                <a:gd name="T86" fmla="*/ 2 w 27"/>
                <a:gd name="T87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7" h="13">
                  <a:moveTo>
                    <a:pt x="2" y="5"/>
                  </a:moveTo>
                  <a:cubicBezTo>
                    <a:pt x="2" y="5"/>
                    <a:pt x="2" y="5"/>
                    <a:pt x="1" y="4"/>
                  </a:cubicBezTo>
                  <a:cubicBezTo>
                    <a:pt x="1" y="4"/>
                    <a:pt x="0" y="4"/>
                    <a:pt x="0" y="3"/>
                  </a:cubicBezTo>
                  <a:cubicBezTo>
                    <a:pt x="0" y="2"/>
                    <a:pt x="1" y="1"/>
                    <a:pt x="2" y="1"/>
                  </a:cubicBezTo>
                  <a:cubicBezTo>
                    <a:pt x="2" y="1"/>
                    <a:pt x="3" y="1"/>
                    <a:pt x="3" y="1"/>
                  </a:cubicBezTo>
                  <a:cubicBezTo>
                    <a:pt x="4" y="1"/>
                    <a:pt x="5" y="1"/>
                    <a:pt x="5" y="1"/>
                  </a:cubicBezTo>
                  <a:cubicBezTo>
                    <a:pt x="6" y="1"/>
                    <a:pt x="7" y="1"/>
                    <a:pt x="8" y="1"/>
                  </a:cubicBezTo>
                  <a:cubicBezTo>
                    <a:pt x="8" y="1"/>
                    <a:pt x="9" y="0"/>
                    <a:pt x="9" y="0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2"/>
                    <a:pt x="10" y="2"/>
                    <a:pt x="11" y="3"/>
                  </a:cubicBezTo>
                  <a:cubicBezTo>
                    <a:pt x="12" y="3"/>
                    <a:pt x="12" y="1"/>
                    <a:pt x="13" y="1"/>
                  </a:cubicBezTo>
                  <a:cubicBezTo>
                    <a:pt x="13" y="1"/>
                    <a:pt x="14" y="0"/>
                    <a:pt x="14" y="1"/>
                  </a:cubicBezTo>
                  <a:cubicBezTo>
                    <a:pt x="15" y="1"/>
                    <a:pt x="16" y="1"/>
                    <a:pt x="16" y="2"/>
                  </a:cubicBezTo>
                  <a:cubicBezTo>
                    <a:pt x="17" y="2"/>
                    <a:pt x="18" y="3"/>
                    <a:pt x="19" y="3"/>
                  </a:cubicBezTo>
                  <a:cubicBezTo>
                    <a:pt x="19" y="3"/>
                    <a:pt x="20" y="2"/>
                    <a:pt x="20" y="2"/>
                  </a:cubicBezTo>
                  <a:cubicBezTo>
                    <a:pt x="21" y="2"/>
                    <a:pt x="21" y="2"/>
                    <a:pt x="22" y="3"/>
                  </a:cubicBezTo>
                  <a:cubicBezTo>
                    <a:pt x="23" y="3"/>
                    <a:pt x="25" y="4"/>
                    <a:pt x="25" y="6"/>
                  </a:cubicBezTo>
                  <a:cubicBezTo>
                    <a:pt x="25" y="6"/>
                    <a:pt x="25" y="7"/>
                    <a:pt x="25" y="7"/>
                  </a:cubicBezTo>
                  <a:cubicBezTo>
                    <a:pt x="25" y="7"/>
                    <a:pt x="25" y="8"/>
                    <a:pt x="26" y="8"/>
                  </a:cubicBezTo>
                  <a:cubicBezTo>
                    <a:pt x="26" y="9"/>
                    <a:pt x="26" y="10"/>
                    <a:pt x="26" y="11"/>
                  </a:cubicBezTo>
                  <a:cubicBezTo>
                    <a:pt x="26" y="12"/>
                    <a:pt x="27" y="13"/>
                    <a:pt x="25" y="12"/>
                  </a:cubicBezTo>
                  <a:cubicBezTo>
                    <a:pt x="24" y="12"/>
                    <a:pt x="23" y="11"/>
                    <a:pt x="22" y="10"/>
                  </a:cubicBezTo>
                  <a:cubicBezTo>
                    <a:pt x="22" y="9"/>
                    <a:pt x="21" y="9"/>
                    <a:pt x="20" y="8"/>
                  </a:cubicBezTo>
                  <a:cubicBezTo>
                    <a:pt x="19" y="8"/>
                    <a:pt x="18" y="7"/>
                    <a:pt x="17" y="6"/>
                  </a:cubicBezTo>
                  <a:cubicBezTo>
                    <a:pt x="16" y="6"/>
                    <a:pt x="15" y="6"/>
                    <a:pt x="14" y="6"/>
                  </a:cubicBezTo>
                  <a:cubicBezTo>
                    <a:pt x="14" y="6"/>
                    <a:pt x="13" y="6"/>
                    <a:pt x="13" y="6"/>
                  </a:cubicBezTo>
                  <a:cubicBezTo>
                    <a:pt x="13" y="6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8"/>
                    <a:pt x="12" y="8"/>
                    <a:pt x="12" y="7"/>
                  </a:cubicBezTo>
                  <a:cubicBezTo>
                    <a:pt x="12" y="7"/>
                    <a:pt x="12" y="7"/>
                    <a:pt x="11" y="7"/>
                  </a:cubicBezTo>
                  <a:cubicBezTo>
                    <a:pt x="11" y="6"/>
                    <a:pt x="10" y="7"/>
                    <a:pt x="10" y="7"/>
                  </a:cubicBezTo>
                  <a:cubicBezTo>
                    <a:pt x="9" y="7"/>
                    <a:pt x="8" y="7"/>
                    <a:pt x="8" y="6"/>
                  </a:cubicBezTo>
                  <a:cubicBezTo>
                    <a:pt x="8" y="6"/>
                    <a:pt x="8" y="6"/>
                    <a:pt x="8" y="5"/>
                  </a:cubicBezTo>
                  <a:cubicBezTo>
                    <a:pt x="8" y="5"/>
                    <a:pt x="7" y="5"/>
                    <a:pt x="7" y="5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5" y="7"/>
                    <a:pt x="5" y="8"/>
                    <a:pt x="6" y="8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5" y="9"/>
                    <a:pt x="5" y="9"/>
                  </a:cubicBezTo>
                  <a:cubicBezTo>
                    <a:pt x="5" y="9"/>
                    <a:pt x="5" y="8"/>
                    <a:pt x="4" y="8"/>
                  </a:cubicBezTo>
                  <a:cubicBezTo>
                    <a:pt x="4" y="8"/>
                    <a:pt x="3" y="7"/>
                    <a:pt x="3" y="7"/>
                  </a:cubicBezTo>
                  <a:cubicBezTo>
                    <a:pt x="3" y="7"/>
                    <a:pt x="2" y="6"/>
                    <a:pt x="2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667" name="Freeform 672"/>
            <p:cNvSpPr>
              <a:spLocks/>
            </p:cNvSpPr>
            <p:nvPr/>
          </p:nvSpPr>
          <p:spPr bwMode="auto">
            <a:xfrm>
              <a:off x="7689850" y="4487863"/>
              <a:ext cx="23813" cy="20638"/>
            </a:xfrm>
            <a:custGeom>
              <a:avLst/>
              <a:gdLst>
                <a:gd name="T0" fmla="*/ 7 w 8"/>
                <a:gd name="T1" fmla="*/ 4 h 7"/>
                <a:gd name="T2" fmla="*/ 5 w 8"/>
                <a:gd name="T3" fmla="*/ 2 h 7"/>
                <a:gd name="T4" fmla="*/ 4 w 8"/>
                <a:gd name="T5" fmla="*/ 2 h 7"/>
                <a:gd name="T6" fmla="*/ 3 w 8"/>
                <a:gd name="T7" fmla="*/ 1 h 7"/>
                <a:gd name="T8" fmla="*/ 1 w 8"/>
                <a:gd name="T9" fmla="*/ 1 h 7"/>
                <a:gd name="T10" fmla="*/ 1 w 8"/>
                <a:gd name="T11" fmla="*/ 1 h 7"/>
                <a:gd name="T12" fmla="*/ 2 w 8"/>
                <a:gd name="T13" fmla="*/ 1 h 7"/>
                <a:gd name="T14" fmla="*/ 2 w 8"/>
                <a:gd name="T15" fmla="*/ 2 h 7"/>
                <a:gd name="T16" fmla="*/ 2 w 8"/>
                <a:gd name="T17" fmla="*/ 3 h 7"/>
                <a:gd name="T18" fmla="*/ 2 w 8"/>
                <a:gd name="T19" fmla="*/ 3 h 7"/>
                <a:gd name="T20" fmla="*/ 1 w 8"/>
                <a:gd name="T21" fmla="*/ 5 h 7"/>
                <a:gd name="T22" fmla="*/ 0 w 8"/>
                <a:gd name="T23" fmla="*/ 6 h 7"/>
                <a:gd name="T24" fmla="*/ 1 w 8"/>
                <a:gd name="T25" fmla="*/ 7 h 7"/>
                <a:gd name="T26" fmla="*/ 4 w 8"/>
                <a:gd name="T27" fmla="*/ 6 h 7"/>
                <a:gd name="T28" fmla="*/ 7 w 8"/>
                <a:gd name="T29" fmla="*/ 7 h 7"/>
                <a:gd name="T30" fmla="*/ 8 w 8"/>
                <a:gd name="T31" fmla="*/ 5 h 7"/>
                <a:gd name="T32" fmla="*/ 7 w 8"/>
                <a:gd name="T33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" h="7">
                  <a:moveTo>
                    <a:pt x="7" y="4"/>
                  </a:moveTo>
                  <a:cubicBezTo>
                    <a:pt x="7" y="3"/>
                    <a:pt x="6" y="3"/>
                    <a:pt x="5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1"/>
                    <a:pt x="3" y="1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2" y="1"/>
                    <a:pt x="2" y="1"/>
                  </a:cubicBezTo>
                  <a:cubicBezTo>
                    <a:pt x="2" y="1"/>
                    <a:pt x="2" y="1"/>
                    <a:pt x="2" y="2"/>
                  </a:cubicBezTo>
                  <a:cubicBezTo>
                    <a:pt x="3" y="2"/>
                    <a:pt x="3" y="2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4"/>
                    <a:pt x="1" y="4"/>
                    <a:pt x="1" y="5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0" y="6"/>
                    <a:pt x="1" y="7"/>
                    <a:pt x="1" y="7"/>
                  </a:cubicBezTo>
                  <a:cubicBezTo>
                    <a:pt x="2" y="7"/>
                    <a:pt x="3" y="6"/>
                    <a:pt x="4" y="6"/>
                  </a:cubicBezTo>
                  <a:cubicBezTo>
                    <a:pt x="5" y="6"/>
                    <a:pt x="6" y="7"/>
                    <a:pt x="7" y="7"/>
                  </a:cubicBezTo>
                  <a:cubicBezTo>
                    <a:pt x="8" y="7"/>
                    <a:pt x="8" y="6"/>
                    <a:pt x="8" y="5"/>
                  </a:cubicBezTo>
                  <a:cubicBezTo>
                    <a:pt x="8" y="5"/>
                    <a:pt x="8" y="4"/>
                    <a:pt x="7" y="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668" name="Freeform 673"/>
            <p:cNvSpPr>
              <a:spLocks/>
            </p:cNvSpPr>
            <p:nvPr/>
          </p:nvSpPr>
          <p:spPr bwMode="auto">
            <a:xfrm>
              <a:off x="7759700" y="4505326"/>
              <a:ext cx="17463" cy="14288"/>
            </a:xfrm>
            <a:custGeom>
              <a:avLst/>
              <a:gdLst>
                <a:gd name="T0" fmla="*/ 5 w 6"/>
                <a:gd name="T1" fmla="*/ 1 h 5"/>
                <a:gd name="T2" fmla="*/ 3 w 6"/>
                <a:gd name="T3" fmla="*/ 1 h 5"/>
                <a:gd name="T4" fmla="*/ 2 w 6"/>
                <a:gd name="T5" fmla="*/ 1 h 5"/>
                <a:gd name="T6" fmla="*/ 0 w 6"/>
                <a:gd name="T7" fmla="*/ 2 h 5"/>
                <a:gd name="T8" fmla="*/ 0 w 6"/>
                <a:gd name="T9" fmla="*/ 3 h 5"/>
                <a:gd name="T10" fmla="*/ 0 w 6"/>
                <a:gd name="T11" fmla="*/ 3 h 5"/>
                <a:gd name="T12" fmla="*/ 2 w 6"/>
                <a:gd name="T13" fmla="*/ 4 h 5"/>
                <a:gd name="T14" fmla="*/ 2 w 6"/>
                <a:gd name="T15" fmla="*/ 4 h 5"/>
                <a:gd name="T16" fmla="*/ 2 w 6"/>
                <a:gd name="T17" fmla="*/ 4 h 5"/>
                <a:gd name="T18" fmla="*/ 3 w 6"/>
                <a:gd name="T19" fmla="*/ 4 h 5"/>
                <a:gd name="T20" fmla="*/ 4 w 6"/>
                <a:gd name="T21" fmla="*/ 4 h 5"/>
                <a:gd name="T22" fmla="*/ 4 w 6"/>
                <a:gd name="T23" fmla="*/ 3 h 5"/>
                <a:gd name="T24" fmla="*/ 5 w 6"/>
                <a:gd name="T25" fmla="*/ 3 h 5"/>
                <a:gd name="T26" fmla="*/ 5 w 6"/>
                <a:gd name="T27" fmla="*/ 3 h 5"/>
                <a:gd name="T28" fmla="*/ 6 w 6"/>
                <a:gd name="T29" fmla="*/ 2 h 5"/>
                <a:gd name="T30" fmla="*/ 5 w 6"/>
                <a:gd name="T31" fmla="*/ 1 h 5"/>
                <a:gd name="T32" fmla="*/ 5 w 6"/>
                <a:gd name="T33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" h="5">
                  <a:moveTo>
                    <a:pt x="5" y="1"/>
                  </a:moveTo>
                  <a:cubicBezTo>
                    <a:pt x="4" y="1"/>
                    <a:pt x="4" y="1"/>
                    <a:pt x="3" y="1"/>
                  </a:cubicBezTo>
                  <a:cubicBezTo>
                    <a:pt x="3" y="1"/>
                    <a:pt x="2" y="1"/>
                    <a:pt x="2" y="1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5"/>
                    <a:pt x="3" y="4"/>
                    <a:pt x="3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3"/>
                  </a:cubicBezTo>
                  <a:cubicBezTo>
                    <a:pt x="4" y="3"/>
                    <a:pt x="4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6" y="3"/>
                    <a:pt x="6" y="2"/>
                  </a:cubicBezTo>
                  <a:cubicBezTo>
                    <a:pt x="6" y="2"/>
                    <a:pt x="6" y="2"/>
                    <a:pt x="5" y="1"/>
                  </a:cubicBezTo>
                  <a:cubicBezTo>
                    <a:pt x="5" y="1"/>
                    <a:pt x="5" y="0"/>
                    <a:pt x="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669" name="Freeform 674"/>
            <p:cNvSpPr>
              <a:spLocks/>
            </p:cNvSpPr>
            <p:nvPr/>
          </p:nvSpPr>
          <p:spPr bwMode="auto">
            <a:xfrm>
              <a:off x="7683500" y="4473576"/>
              <a:ext cx="6350" cy="4763"/>
            </a:xfrm>
            <a:custGeom>
              <a:avLst/>
              <a:gdLst>
                <a:gd name="T0" fmla="*/ 1 w 2"/>
                <a:gd name="T1" fmla="*/ 0 h 2"/>
                <a:gd name="T2" fmla="*/ 0 w 2"/>
                <a:gd name="T3" fmla="*/ 1 h 2"/>
                <a:gd name="T4" fmla="*/ 1 w 2"/>
                <a:gd name="T5" fmla="*/ 2 h 2"/>
                <a:gd name="T6" fmla="*/ 2 w 2"/>
                <a:gd name="T7" fmla="*/ 1 h 2"/>
                <a:gd name="T8" fmla="*/ 1 w 2"/>
                <a:gd name="T9" fmla="*/ 0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2" y="2"/>
                    <a:pt x="2" y="2"/>
                    <a:pt x="2" y="1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670" name="Freeform 675"/>
            <p:cNvSpPr>
              <a:spLocks/>
            </p:cNvSpPr>
            <p:nvPr/>
          </p:nvSpPr>
          <p:spPr bwMode="auto">
            <a:xfrm>
              <a:off x="7683500" y="4459288"/>
              <a:ext cx="6350" cy="7938"/>
            </a:xfrm>
            <a:custGeom>
              <a:avLst/>
              <a:gdLst>
                <a:gd name="T0" fmla="*/ 1 w 2"/>
                <a:gd name="T1" fmla="*/ 3 h 3"/>
                <a:gd name="T2" fmla="*/ 0 w 2"/>
                <a:gd name="T3" fmla="*/ 2 h 3"/>
                <a:gd name="T4" fmla="*/ 0 w 2"/>
                <a:gd name="T5" fmla="*/ 1 h 3"/>
                <a:gd name="T6" fmla="*/ 0 w 2"/>
                <a:gd name="T7" fmla="*/ 0 h 3"/>
                <a:gd name="T8" fmla="*/ 1 w 2"/>
                <a:gd name="T9" fmla="*/ 0 h 3"/>
                <a:gd name="T10" fmla="*/ 1 w 2"/>
                <a:gd name="T11" fmla="*/ 1 h 3"/>
                <a:gd name="T12" fmla="*/ 1 w 2"/>
                <a:gd name="T13" fmla="*/ 1 h 3"/>
                <a:gd name="T14" fmla="*/ 2 w 2"/>
                <a:gd name="T15" fmla="*/ 1 h 3"/>
                <a:gd name="T16" fmla="*/ 1 w 2"/>
                <a:gd name="T17" fmla="*/ 2 h 3"/>
                <a:gd name="T18" fmla="*/ 1 w 2"/>
                <a:gd name="T19" fmla="*/ 2 h 3"/>
                <a:gd name="T20" fmla="*/ 2 w 2"/>
                <a:gd name="T21" fmla="*/ 3 h 3"/>
                <a:gd name="T22" fmla="*/ 1 w 2"/>
                <a:gd name="T2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" h="3">
                  <a:moveTo>
                    <a:pt x="1" y="3"/>
                  </a:moveTo>
                  <a:cubicBezTo>
                    <a:pt x="1" y="3"/>
                    <a:pt x="1" y="3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lnTo>
                    <a:pt x="1" y="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671" name="Freeform 676"/>
            <p:cNvSpPr>
              <a:spLocks/>
            </p:cNvSpPr>
            <p:nvPr/>
          </p:nvSpPr>
          <p:spPr bwMode="auto">
            <a:xfrm>
              <a:off x="7689850" y="4460876"/>
              <a:ext cx="11113" cy="17463"/>
            </a:xfrm>
            <a:custGeom>
              <a:avLst/>
              <a:gdLst>
                <a:gd name="T0" fmla="*/ 0 w 4"/>
                <a:gd name="T1" fmla="*/ 1 h 6"/>
                <a:gd name="T2" fmla="*/ 0 w 4"/>
                <a:gd name="T3" fmla="*/ 2 h 6"/>
                <a:gd name="T4" fmla="*/ 1 w 4"/>
                <a:gd name="T5" fmla="*/ 3 h 6"/>
                <a:gd name="T6" fmla="*/ 1 w 4"/>
                <a:gd name="T7" fmla="*/ 4 h 6"/>
                <a:gd name="T8" fmla="*/ 1 w 4"/>
                <a:gd name="T9" fmla="*/ 4 h 6"/>
                <a:gd name="T10" fmla="*/ 2 w 4"/>
                <a:gd name="T11" fmla="*/ 5 h 6"/>
                <a:gd name="T12" fmla="*/ 2 w 4"/>
                <a:gd name="T13" fmla="*/ 5 h 6"/>
                <a:gd name="T14" fmla="*/ 3 w 4"/>
                <a:gd name="T15" fmla="*/ 5 h 6"/>
                <a:gd name="T16" fmla="*/ 3 w 4"/>
                <a:gd name="T17" fmla="*/ 4 h 6"/>
                <a:gd name="T18" fmla="*/ 3 w 4"/>
                <a:gd name="T19" fmla="*/ 3 h 6"/>
                <a:gd name="T20" fmla="*/ 3 w 4"/>
                <a:gd name="T21" fmla="*/ 3 h 6"/>
                <a:gd name="T22" fmla="*/ 3 w 4"/>
                <a:gd name="T23" fmla="*/ 2 h 6"/>
                <a:gd name="T24" fmla="*/ 3 w 4"/>
                <a:gd name="T25" fmla="*/ 1 h 6"/>
                <a:gd name="T26" fmla="*/ 2 w 4"/>
                <a:gd name="T27" fmla="*/ 0 h 6"/>
                <a:gd name="T28" fmla="*/ 2 w 4"/>
                <a:gd name="T29" fmla="*/ 0 h 6"/>
                <a:gd name="T30" fmla="*/ 1 w 4"/>
                <a:gd name="T31" fmla="*/ 0 h 6"/>
                <a:gd name="T32" fmla="*/ 0 w 4"/>
                <a:gd name="T33" fmla="*/ 0 h 6"/>
                <a:gd name="T34" fmla="*/ 0 w 4"/>
                <a:gd name="T35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" h="6">
                  <a:moveTo>
                    <a:pt x="0" y="1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1" y="3"/>
                    <a:pt x="1" y="3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5"/>
                    <a:pt x="1" y="6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3" y="4"/>
                    <a:pt x="3" y="4"/>
                  </a:cubicBezTo>
                  <a:cubicBezTo>
                    <a:pt x="3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2"/>
                    <a:pt x="3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1"/>
                    <a:pt x="1" y="1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672" name="Freeform 677"/>
            <p:cNvSpPr>
              <a:spLocks/>
            </p:cNvSpPr>
            <p:nvPr/>
          </p:nvSpPr>
          <p:spPr bwMode="auto">
            <a:xfrm>
              <a:off x="7699375" y="4476751"/>
              <a:ext cx="4763" cy="1588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2 w 2"/>
                <a:gd name="T5" fmla="*/ 0 h 1"/>
                <a:gd name="T6" fmla="*/ 1 w 2"/>
                <a:gd name="T7" fmla="*/ 0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0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673" name="Freeform 678"/>
            <p:cNvSpPr>
              <a:spLocks/>
            </p:cNvSpPr>
            <p:nvPr/>
          </p:nvSpPr>
          <p:spPr bwMode="auto">
            <a:xfrm>
              <a:off x="7689850" y="4383088"/>
              <a:ext cx="38100" cy="95250"/>
            </a:xfrm>
            <a:custGeom>
              <a:avLst/>
              <a:gdLst>
                <a:gd name="T0" fmla="*/ 7 w 13"/>
                <a:gd name="T1" fmla="*/ 30 h 33"/>
                <a:gd name="T2" fmla="*/ 5 w 13"/>
                <a:gd name="T3" fmla="*/ 28 h 33"/>
                <a:gd name="T4" fmla="*/ 4 w 13"/>
                <a:gd name="T5" fmla="*/ 26 h 33"/>
                <a:gd name="T6" fmla="*/ 3 w 13"/>
                <a:gd name="T7" fmla="*/ 25 h 33"/>
                <a:gd name="T8" fmla="*/ 3 w 13"/>
                <a:gd name="T9" fmla="*/ 22 h 33"/>
                <a:gd name="T10" fmla="*/ 3 w 13"/>
                <a:gd name="T11" fmla="*/ 20 h 33"/>
                <a:gd name="T12" fmla="*/ 2 w 13"/>
                <a:gd name="T13" fmla="*/ 19 h 33"/>
                <a:gd name="T14" fmla="*/ 1 w 13"/>
                <a:gd name="T15" fmla="*/ 18 h 33"/>
                <a:gd name="T16" fmla="*/ 2 w 13"/>
                <a:gd name="T17" fmla="*/ 18 h 33"/>
                <a:gd name="T18" fmla="*/ 3 w 13"/>
                <a:gd name="T19" fmla="*/ 15 h 33"/>
                <a:gd name="T20" fmla="*/ 1 w 13"/>
                <a:gd name="T21" fmla="*/ 11 h 33"/>
                <a:gd name="T22" fmla="*/ 2 w 13"/>
                <a:gd name="T23" fmla="*/ 4 h 33"/>
                <a:gd name="T24" fmla="*/ 5 w 13"/>
                <a:gd name="T25" fmla="*/ 0 h 33"/>
                <a:gd name="T26" fmla="*/ 6 w 13"/>
                <a:gd name="T27" fmla="*/ 1 h 33"/>
                <a:gd name="T28" fmla="*/ 5 w 13"/>
                <a:gd name="T29" fmla="*/ 3 h 33"/>
                <a:gd name="T30" fmla="*/ 6 w 13"/>
                <a:gd name="T31" fmla="*/ 4 h 33"/>
                <a:gd name="T32" fmla="*/ 6 w 13"/>
                <a:gd name="T33" fmla="*/ 6 h 33"/>
                <a:gd name="T34" fmla="*/ 6 w 13"/>
                <a:gd name="T35" fmla="*/ 9 h 33"/>
                <a:gd name="T36" fmla="*/ 5 w 13"/>
                <a:gd name="T37" fmla="*/ 11 h 33"/>
                <a:gd name="T38" fmla="*/ 3 w 13"/>
                <a:gd name="T39" fmla="*/ 13 h 33"/>
                <a:gd name="T40" fmla="*/ 4 w 13"/>
                <a:gd name="T41" fmla="*/ 15 h 33"/>
                <a:gd name="T42" fmla="*/ 6 w 13"/>
                <a:gd name="T43" fmla="*/ 14 h 33"/>
                <a:gd name="T44" fmla="*/ 6 w 13"/>
                <a:gd name="T45" fmla="*/ 12 h 33"/>
                <a:gd name="T46" fmla="*/ 8 w 13"/>
                <a:gd name="T47" fmla="*/ 10 h 33"/>
                <a:gd name="T48" fmla="*/ 8 w 13"/>
                <a:gd name="T49" fmla="*/ 9 h 33"/>
                <a:gd name="T50" fmla="*/ 9 w 13"/>
                <a:gd name="T51" fmla="*/ 7 h 33"/>
                <a:gd name="T52" fmla="*/ 12 w 13"/>
                <a:gd name="T53" fmla="*/ 6 h 33"/>
                <a:gd name="T54" fmla="*/ 13 w 13"/>
                <a:gd name="T55" fmla="*/ 6 h 33"/>
                <a:gd name="T56" fmla="*/ 13 w 13"/>
                <a:gd name="T57" fmla="*/ 8 h 33"/>
                <a:gd name="T58" fmla="*/ 13 w 13"/>
                <a:gd name="T59" fmla="*/ 10 h 33"/>
                <a:gd name="T60" fmla="*/ 12 w 13"/>
                <a:gd name="T61" fmla="*/ 12 h 33"/>
                <a:gd name="T62" fmla="*/ 10 w 13"/>
                <a:gd name="T63" fmla="*/ 14 h 33"/>
                <a:gd name="T64" fmla="*/ 9 w 13"/>
                <a:gd name="T65" fmla="*/ 16 h 33"/>
                <a:gd name="T66" fmla="*/ 11 w 13"/>
                <a:gd name="T67" fmla="*/ 17 h 33"/>
                <a:gd name="T68" fmla="*/ 13 w 13"/>
                <a:gd name="T69" fmla="*/ 17 h 33"/>
                <a:gd name="T70" fmla="*/ 13 w 13"/>
                <a:gd name="T71" fmla="*/ 19 h 33"/>
                <a:gd name="T72" fmla="*/ 12 w 13"/>
                <a:gd name="T73" fmla="*/ 20 h 33"/>
                <a:gd name="T74" fmla="*/ 10 w 13"/>
                <a:gd name="T75" fmla="*/ 19 h 33"/>
                <a:gd name="T76" fmla="*/ 8 w 13"/>
                <a:gd name="T77" fmla="*/ 19 h 33"/>
                <a:gd name="T78" fmla="*/ 6 w 13"/>
                <a:gd name="T79" fmla="*/ 18 h 33"/>
                <a:gd name="T80" fmla="*/ 5 w 13"/>
                <a:gd name="T81" fmla="*/ 20 h 33"/>
                <a:gd name="T82" fmla="*/ 6 w 13"/>
                <a:gd name="T83" fmla="*/ 22 h 33"/>
                <a:gd name="T84" fmla="*/ 6 w 13"/>
                <a:gd name="T85" fmla="*/ 25 h 33"/>
                <a:gd name="T86" fmla="*/ 8 w 13"/>
                <a:gd name="T87" fmla="*/ 30 h 33"/>
                <a:gd name="T88" fmla="*/ 9 w 13"/>
                <a:gd name="T89" fmla="*/ 32 h 33"/>
                <a:gd name="T90" fmla="*/ 10 w 13"/>
                <a:gd name="T91" fmla="*/ 33 h 33"/>
                <a:gd name="T92" fmla="*/ 10 w 13"/>
                <a:gd name="T93" fmla="*/ 33 h 33"/>
                <a:gd name="T94" fmla="*/ 8 w 13"/>
                <a:gd name="T95" fmla="*/ 32 h 33"/>
                <a:gd name="T96" fmla="*/ 7 w 13"/>
                <a:gd name="T97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" h="33">
                  <a:moveTo>
                    <a:pt x="7" y="30"/>
                  </a:moveTo>
                  <a:cubicBezTo>
                    <a:pt x="6" y="30"/>
                    <a:pt x="6" y="29"/>
                    <a:pt x="5" y="28"/>
                  </a:cubicBezTo>
                  <a:cubicBezTo>
                    <a:pt x="5" y="27"/>
                    <a:pt x="4" y="27"/>
                    <a:pt x="4" y="26"/>
                  </a:cubicBezTo>
                  <a:cubicBezTo>
                    <a:pt x="3" y="26"/>
                    <a:pt x="3" y="25"/>
                    <a:pt x="3" y="25"/>
                  </a:cubicBezTo>
                  <a:cubicBezTo>
                    <a:pt x="3" y="24"/>
                    <a:pt x="3" y="23"/>
                    <a:pt x="3" y="22"/>
                  </a:cubicBezTo>
                  <a:cubicBezTo>
                    <a:pt x="3" y="21"/>
                    <a:pt x="3" y="21"/>
                    <a:pt x="3" y="20"/>
                  </a:cubicBezTo>
                  <a:cubicBezTo>
                    <a:pt x="3" y="20"/>
                    <a:pt x="3" y="19"/>
                    <a:pt x="2" y="19"/>
                  </a:cubicBezTo>
                  <a:cubicBezTo>
                    <a:pt x="2" y="19"/>
                    <a:pt x="1" y="19"/>
                    <a:pt x="1" y="18"/>
                  </a:cubicBezTo>
                  <a:cubicBezTo>
                    <a:pt x="1" y="18"/>
                    <a:pt x="1" y="18"/>
                    <a:pt x="2" y="18"/>
                  </a:cubicBezTo>
                  <a:cubicBezTo>
                    <a:pt x="2" y="17"/>
                    <a:pt x="2" y="17"/>
                    <a:pt x="3" y="15"/>
                  </a:cubicBezTo>
                  <a:cubicBezTo>
                    <a:pt x="3" y="14"/>
                    <a:pt x="1" y="12"/>
                    <a:pt x="1" y="11"/>
                  </a:cubicBezTo>
                  <a:cubicBezTo>
                    <a:pt x="0" y="9"/>
                    <a:pt x="1" y="6"/>
                    <a:pt x="2" y="4"/>
                  </a:cubicBezTo>
                  <a:cubicBezTo>
                    <a:pt x="3" y="3"/>
                    <a:pt x="3" y="1"/>
                    <a:pt x="5" y="0"/>
                  </a:cubicBezTo>
                  <a:cubicBezTo>
                    <a:pt x="6" y="0"/>
                    <a:pt x="6" y="0"/>
                    <a:pt x="6" y="1"/>
                  </a:cubicBezTo>
                  <a:cubicBezTo>
                    <a:pt x="6" y="2"/>
                    <a:pt x="5" y="2"/>
                    <a:pt x="5" y="3"/>
                  </a:cubicBezTo>
                  <a:cubicBezTo>
                    <a:pt x="5" y="3"/>
                    <a:pt x="5" y="4"/>
                    <a:pt x="6" y="4"/>
                  </a:cubicBezTo>
                  <a:cubicBezTo>
                    <a:pt x="6" y="4"/>
                    <a:pt x="6" y="5"/>
                    <a:pt x="6" y="6"/>
                  </a:cubicBezTo>
                  <a:cubicBezTo>
                    <a:pt x="7" y="7"/>
                    <a:pt x="6" y="8"/>
                    <a:pt x="6" y="9"/>
                  </a:cubicBezTo>
                  <a:cubicBezTo>
                    <a:pt x="6" y="10"/>
                    <a:pt x="5" y="11"/>
                    <a:pt x="5" y="11"/>
                  </a:cubicBezTo>
                  <a:cubicBezTo>
                    <a:pt x="4" y="12"/>
                    <a:pt x="3" y="12"/>
                    <a:pt x="3" y="13"/>
                  </a:cubicBezTo>
                  <a:cubicBezTo>
                    <a:pt x="3" y="14"/>
                    <a:pt x="3" y="15"/>
                    <a:pt x="4" y="15"/>
                  </a:cubicBezTo>
                  <a:cubicBezTo>
                    <a:pt x="5" y="15"/>
                    <a:pt x="5" y="15"/>
                    <a:pt x="6" y="14"/>
                  </a:cubicBezTo>
                  <a:cubicBezTo>
                    <a:pt x="6" y="14"/>
                    <a:pt x="6" y="13"/>
                    <a:pt x="6" y="12"/>
                  </a:cubicBezTo>
                  <a:cubicBezTo>
                    <a:pt x="7" y="11"/>
                    <a:pt x="7" y="11"/>
                    <a:pt x="8" y="10"/>
                  </a:cubicBezTo>
                  <a:cubicBezTo>
                    <a:pt x="8" y="10"/>
                    <a:pt x="8" y="9"/>
                    <a:pt x="8" y="9"/>
                  </a:cubicBezTo>
                  <a:cubicBezTo>
                    <a:pt x="8" y="8"/>
                    <a:pt x="8" y="8"/>
                    <a:pt x="9" y="7"/>
                  </a:cubicBezTo>
                  <a:cubicBezTo>
                    <a:pt x="10" y="7"/>
                    <a:pt x="11" y="6"/>
                    <a:pt x="12" y="6"/>
                  </a:cubicBezTo>
                  <a:cubicBezTo>
                    <a:pt x="12" y="6"/>
                    <a:pt x="13" y="5"/>
                    <a:pt x="13" y="6"/>
                  </a:cubicBezTo>
                  <a:cubicBezTo>
                    <a:pt x="13" y="7"/>
                    <a:pt x="13" y="7"/>
                    <a:pt x="13" y="8"/>
                  </a:cubicBezTo>
                  <a:cubicBezTo>
                    <a:pt x="13" y="8"/>
                    <a:pt x="13" y="9"/>
                    <a:pt x="13" y="10"/>
                  </a:cubicBezTo>
                  <a:cubicBezTo>
                    <a:pt x="13" y="10"/>
                    <a:pt x="12" y="11"/>
                    <a:pt x="12" y="12"/>
                  </a:cubicBezTo>
                  <a:cubicBezTo>
                    <a:pt x="11" y="12"/>
                    <a:pt x="11" y="13"/>
                    <a:pt x="10" y="14"/>
                  </a:cubicBezTo>
                  <a:cubicBezTo>
                    <a:pt x="10" y="14"/>
                    <a:pt x="9" y="15"/>
                    <a:pt x="9" y="16"/>
                  </a:cubicBezTo>
                  <a:cubicBezTo>
                    <a:pt x="9" y="16"/>
                    <a:pt x="10" y="17"/>
                    <a:pt x="11" y="17"/>
                  </a:cubicBezTo>
                  <a:cubicBezTo>
                    <a:pt x="11" y="17"/>
                    <a:pt x="12" y="17"/>
                    <a:pt x="13" y="17"/>
                  </a:cubicBezTo>
                  <a:cubicBezTo>
                    <a:pt x="13" y="18"/>
                    <a:pt x="13" y="19"/>
                    <a:pt x="13" y="19"/>
                  </a:cubicBezTo>
                  <a:cubicBezTo>
                    <a:pt x="13" y="20"/>
                    <a:pt x="13" y="20"/>
                    <a:pt x="12" y="20"/>
                  </a:cubicBezTo>
                  <a:cubicBezTo>
                    <a:pt x="11" y="20"/>
                    <a:pt x="11" y="19"/>
                    <a:pt x="10" y="19"/>
                  </a:cubicBezTo>
                  <a:cubicBezTo>
                    <a:pt x="10" y="19"/>
                    <a:pt x="9" y="19"/>
                    <a:pt x="8" y="19"/>
                  </a:cubicBezTo>
                  <a:cubicBezTo>
                    <a:pt x="8" y="19"/>
                    <a:pt x="7" y="18"/>
                    <a:pt x="6" y="18"/>
                  </a:cubicBezTo>
                  <a:cubicBezTo>
                    <a:pt x="5" y="18"/>
                    <a:pt x="5" y="19"/>
                    <a:pt x="5" y="20"/>
                  </a:cubicBezTo>
                  <a:cubicBezTo>
                    <a:pt x="6" y="20"/>
                    <a:pt x="6" y="21"/>
                    <a:pt x="6" y="22"/>
                  </a:cubicBezTo>
                  <a:cubicBezTo>
                    <a:pt x="6" y="23"/>
                    <a:pt x="6" y="24"/>
                    <a:pt x="6" y="25"/>
                  </a:cubicBezTo>
                  <a:cubicBezTo>
                    <a:pt x="6" y="27"/>
                    <a:pt x="7" y="28"/>
                    <a:pt x="8" y="30"/>
                  </a:cubicBezTo>
                  <a:cubicBezTo>
                    <a:pt x="8" y="31"/>
                    <a:pt x="9" y="31"/>
                    <a:pt x="9" y="32"/>
                  </a:cubicBezTo>
                  <a:cubicBezTo>
                    <a:pt x="9" y="32"/>
                    <a:pt x="10" y="33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9" y="33"/>
                    <a:pt x="9" y="32"/>
                    <a:pt x="8" y="32"/>
                  </a:cubicBezTo>
                  <a:cubicBezTo>
                    <a:pt x="8" y="31"/>
                    <a:pt x="7" y="31"/>
                    <a:pt x="7" y="3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674" name="Freeform 679"/>
            <p:cNvSpPr>
              <a:spLocks/>
            </p:cNvSpPr>
            <p:nvPr/>
          </p:nvSpPr>
          <p:spPr bwMode="auto">
            <a:xfrm>
              <a:off x="7689850" y="4429126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1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675" name="Freeform 680"/>
            <p:cNvSpPr>
              <a:spLocks/>
            </p:cNvSpPr>
            <p:nvPr/>
          </p:nvSpPr>
          <p:spPr bwMode="auto">
            <a:xfrm>
              <a:off x="7686675" y="4424363"/>
              <a:ext cx="3175" cy="1588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0 w 1"/>
                <a:gd name="T5" fmla="*/ 0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676" name="Freeform 681"/>
            <p:cNvSpPr>
              <a:spLocks/>
            </p:cNvSpPr>
            <p:nvPr/>
          </p:nvSpPr>
          <p:spPr bwMode="auto">
            <a:xfrm>
              <a:off x="7713663" y="4365626"/>
              <a:ext cx="14288" cy="23813"/>
            </a:xfrm>
            <a:custGeom>
              <a:avLst/>
              <a:gdLst>
                <a:gd name="T0" fmla="*/ 0 w 5"/>
                <a:gd name="T1" fmla="*/ 3 h 8"/>
                <a:gd name="T2" fmla="*/ 1 w 5"/>
                <a:gd name="T3" fmla="*/ 2 h 8"/>
                <a:gd name="T4" fmla="*/ 3 w 5"/>
                <a:gd name="T5" fmla="*/ 1 h 8"/>
                <a:gd name="T6" fmla="*/ 4 w 5"/>
                <a:gd name="T7" fmla="*/ 1 h 8"/>
                <a:gd name="T8" fmla="*/ 4 w 5"/>
                <a:gd name="T9" fmla="*/ 3 h 8"/>
                <a:gd name="T10" fmla="*/ 4 w 5"/>
                <a:gd name="T11" fmla="*/ 4 h 8"/>
                <a:gd name="T12" fmla="*/ 2 w 5"/>
                <a:gd name="T13" fmla="*/ 8 h 8"/>
                <a:gd name="T14" fmla="*/ 1 w 5"/>
                <a:gd name="T15" fmla="*/ 5 h 8"/>
                <a:gd name="T16" fmla="*/ 1 w 5"/>
                <a:gd name="T17" fmla="*/ 4 h 8"/>
                <a:gd name="T18" fmla="*/ 0 w 5"/>
                <a:gd name="T1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8">
                  <a:moveTo>
                    <a:pt x="0" y="3"/>
                  </a:moveTo>
                  <a:cubicBezTo>
                    <a:pt x="1" y="3"/>
                    <a:pt x="1" y="3"/>
                    <a:pt x="1" y="2"/>
                  </a:cubicBezTo>
                  <a:cubicBezTo>
                    <a:pt x="2" y="2"/>
                    <a:pt x="2" y="1"/>
                    <a:pt x="3" y="1"/>
                  </a:cubicBezTo>
                  <a:cubicBezTo>
                    <a:pt x="3" y="1"/>
                    <a:pt x="4" y="0"/>
                    <a:pt x="4" y="1"/>
                  </a:cubicBezTo>
                  <a:cubicBezTo>
                    <a:pt x="5" y="1"/>
                    <a:pt x="4" y="2"/>
                    <a:pt x="4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4" y="5"/>
                    <a:pt x="3" y="7"/>
                    <a:pt x="2" y="8"/>
                  </a:cubicBezTo>
                  <a:cubicBezTo>
                    <a:pt x="1" y="8"/>
                    <a:pt x="1" y="6"/>
                    <a:pt x="1" y="5"/>
                  </a:cubicBezTo>
                  <a:cubicBezTo>
                    <a:pt x="1" y="5"/>
                    <a:pt x="1" y="5"/>
                    <a:pt x="1" y="4"/>
                  </a:cubicBezTo>
                  <a:cubicBezTo>
                    <a:pt x="1" y="4"/>
                    <a:pt x="0" y="4"/>
                    <a:pt x="0" y="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677" name="Freeform 682"/>
            <p:cNvSpPr>
              <a:spLocks/>
            </p:cNvSpPr>
            <p:nvPr/>
          </p:nvSpPr>
          <p:spPr bwMode="auto">
            <a:xfrm>
              <a:off x="7777163" y="4476751"/>
              <a:ext cx="20638" cy="17463"/>
            </a:xfrm>
            <a:custGeom>
              <a:avLst/>
              <a:gdLst>
                <a:gd name="T0" fmla="*/ 3 w 7"/>
                <a:gd name="T1" fmla="*/ 3 h 6"/>
                <a:gd name="T2" fmla="*/ 2 w 7"/>
                <a:gd name="T3" fmla="*/ 1 h 6"/>
                <a:gd name="T4" fmla="*/ 0 w 7"/>
                <a:gd name="T5" fmla="*/ 2 h 6"/>
                <a:gd name="T6" fmla="*/ 0 w 7"/>
                <a:gd name="T7" fmla="*/ 1 h 6"/>
                <a:gd name="T8" fmla="*/ 1 w 7"/>
                <a:gd name="T9" fmla="*/ 1 h 6"/>
                <a:gd name="T10" fmla="*/ 3 w 7"/>
                <a:gd name="T11" fmla="*/ 1 h 6"/>
                <a:gd name="T12" fmla="*/ 4 w 7"/>
                <a:gd name="T13" fmla="*/ 0 h 6"/>
                <a:gd name="T14" fmla="*/ 5 w 7"/>
                <a:gd name="T15" fmla="*/ 0 h 6"/>
                <a:gd name="T16" fmla="*/ 5 w 7"/>
                <a:gd name="T17" fmla="*/ 1 h 6"/>
                <a:gd name="T18" fmla="*/ 6 w 7"/>
                <a:gd name="T19" fmla="*/ 3 h 6"/>
                <a:gd name="T20" fmla="*/ 7 w 7"/>
                <a:gd name="T21" fmla="*/ 4 h 6"/>
                <a:gd name="T22" fmla="*/ 6 w 7"/>
                <a:gd name="T23" fmla="*/ 6 h 6"/>
                <a:gd name="T24" fmla="*/ 3 w 7"/>
                <a:gd name="T25" fmla="*/ 5 h 6"/>
                <a:gd name="T26" fmla="*/ 3 w 7"/>
                <a:gd name="T2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" h="6">
                  <a:moveTo>
                    <a:pt x="3" y="3"/>
                  </a:moveTo>
                  <a:cubicBezTo>
                    <a:pt x="3" y="2"/>
                    <a:pt x="3" y="2"/>
                    <a:pt x="2" y="1"/>
                  </a:cubicBezTo>
                  <a:cubicBezTo>
                    <a:pt x="2" y="1"/>
                    <a:pt x="1" y="2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4" y="1"/>
                    <a:pt x="4" y="0"/>
                    <a:pt x="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2"/>
                    <a:pt x="6" y="2"/>
                    <a:pt x="6" y="3"/>
                  </a:cubicBezTo>
                  <a:cubicBezTo>
                    <a:pt x="7" y="3"/>
                    <a:pt x="7" y="3"/>
                    <a:pt x="7" y="4"/>
                  </a:cubicBezTo>
                  <a:cubicBezTo>
                    <a:pt x="7" y="5"/>
                    <a:pt x="7" y="6"/>
                    <a:pt x="6" y="6"/>
                  </a:cubicBezTo>
                  <a:cubicBezTo>
                    <a:pt x="5" y="6"/>
                    <a:pt x="4" y="5"/>
                    <a:pt x="3" y="5"/>
                  </a:cubicBezTo>
                  <a:cubicBezTo>
                    <a:pt x="3" y="4"/>
                    <a:pt x="3" y="4"/>
                    <a:pt x="3" y="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678" name="Freeform 683"/>
            <p:cNvSpPr>
              <a:spLocks/>
            </p:cNvSpPr>
            <p:nvPr/>
          </p:nvSpPr>
          <p:spPr bwMode="auto">
            <a:xfrm>
              <a:off x="7786688" y="4452938"/>
              <a:ext cx="17463" cy="11113"/>
            </a:xfrm>
            <a:custGeom>
              <a:avLst/>
              <a:gdLst>
                <a:gd name="T0" fmla="*/ 1 w 6"/>
                <a:gd name="T1" fmla="*/ 2 h 4"/>
                <a:gd name="T2" fmla="*/ 1 w 6"/>
                <a:gd name="T3" fmla="*/ 1 h 4"/>
                <a:gd name="T4" fmla="*/ 1 w 6"/>
                <a:gd name="T5" fmla="*/ 0 h 4"/>
                <a:gd name="T6" fmla="*/ 2 w 6"/>
                <a:gd name="T7" fmla="*/ 0 h 4"/>
                <a:gd name="T8" fmla="*/ 3 w 6"/>
                <a:gd name="T9" fmla="*/ 0 h 4"/>
                <a:gd name="T10" fmla="*/ 4 w 6"/>
                <a:gd name="T11" fmla="*/ 1 h 4"/>
                <a:gd name="T12" fmla="*/ 6 w 6"/>
                <a:gd name="T13" fmla="*/ 1 h 4"/>
                <a:gd name="T14" fmla="*/ 6 w 6"/>
                <a:gd name="T15" fmla="*/ 3 h 4"/>
                <a:gd name="T16" fmla="*/ 4 w 6"/>
                <a:gd name="T17" fmla="*/ 4 h 4"/>
                <a:gd name="T18" fmla="*/ 3 w 6"/>
                <a:gd name="T19" fmla="*/ 3 h 4"/>
                <a:gd name="T20" fmla="*/ 2 w 6"/>
                <a:gd name="T21" fmla="*/ 3 h 4"/>
                <a:gd name="T22" fmla="*/ 1 w 6"/>
                <a:gd name="T2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" h="4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0"/>
                    <a:pt x="4" y="1"/>
                    <a:pt x="4" y="1"/>
                  </a:cubicBezTo>
                  <a:cubicBezTo>
                    <a:pt x="5" y="1"/>
                    <a:pt x="6" y="1"/>
                    <a:pt x="6" y="1"/>
                  </a:cubicBezTo>
                  <a:cubicBezTo>
                    <a:pt x="6" y="2"/>
                    <a:pt x="6" y="3"/>
                    <a:pt x="6" y="3"/>
                  </a:cubicBezTo>
                  <a:cubicBezTo>
                    <a:pt x="6" y="3"/>
                    <a:pt x="5" y="4"/>
                    <a:pt x="4" y="4"/>
                  </a:cubicBezTo>
                  <a:cubicBezTo>
                    <a:pt x="4" y="4"/>
                    <a:pt x="4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2" y="3"/>
                    <a:pt x="2" y="2"/>
                    <a:pt x="1" y="2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679" name="Freeform 684"/>
            <p:cNvSpPr>
              <a:spLocks/>
            </p:cNvSpPr>
            <p:nvPr/>
          </p:nvSpPr>
          <p:spPr bwMode="auto">
            <a:xfrm>
              <a:off x="7770813" y="4452938"/>
              <a:ext cx="20638" cy="14288"/>
            </a:xfrm>
            <a:custGeom>
              <a:avLst/>
              <a:gdLst>
                <a:gd name="T0" fmla="*/ 4 w 7"/>
                <a:gd name="T1" fmla="*/ 1 h 5"/>
                <a:gd name="T2" fmla="*/ 3 w 7"/>
                <a:gd name="T3" fmla="*/ 0 h 5"/>
                <a:gd name="T4" fmla="*/ 2 w 7"/>
                <a:gd name="T5" fmla="*/ 1 h 5"/>
                <a:gd name="T6" fmla="*/ 1 w 7"/>
                <a:gd name="T7" fmla="*/ 1 h 5"/>
                <a:gd name="T8" fmla="*/ 1 w 7"/>
                <a:gd name="T9" fmla="*/ 2 h 5"/>
                <a:gd name="T10" fmla="*/ 3 w 7"/>
                <a:gd name="T11" fmla="*/ 3 h 5"/>
                <a:gd name="T12" fmla="*/ 4 w 7"/>
                <a:gd name="T13" fmla="*/ 3 h 5"/>
                <a:gd name="T14" fmla="*/ 5 w 7"/>
                <a:gd name="T15" fmla="*/ 4 h 5"/>
                <a:gd name="T16" fmla="*/ 7 w 7"/>
                <a:gd name="T17" fmla="*/ 4 h 5"/>
                <a:gd name="T18" fmla="*/ 5 w 7"/>
                <a:gd name="T19" fmla="*/ 3 h 5"/>
                <a:gd name="T20" fmla="*/ 4 w 7"/>
                <a:gd name="T2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5">
                  <a:moveTo>
                    <a:pt x="4" y="1"/>
                  </a:moveTo>
                  <a:cubicBezTo>
                    <a:pt x="4" y="1"/>
                    <a:pt x="3" y="0"/>
                    <a:pt x="3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2" y="1"/>
                    <a:pt x="2" y="1"/>
                    <a:pt x="1" y="1"/>
                  </a:cubicBezTo>
                  <a:cubicBezTo>
                    <a:pt x="1" y="1"/>
                    <a:pt x="0" y="2"/>
                    <a:pt x="1" y="2"/>
                  </a:cubicBezTo>
                  <a:cubicBezTo>
                    <a:pt x="1" y="3"/>
                    <a:pt x="2" y="3"/>
                    <a:pt x="3" y="3"/>
                  </a:cubicBezTo>
                  <a:cubicBezTo>
                    <a:pt x="3" y="3"/>
                    <a:pt x="4" y="3"/>
                    <a:pt x="4" y="3"/>
                  </a:cubicBezTo>
                  <a:cubicBezTo>
                    <a:pt x="4" y="4"/>
                    <a:pt x="4" y="4"/>
                    <a:pt x="5" y="4"/>
                  </a:cubicBezTo>
                  <a:cubicBezTo>
                    <a:pt x="5" y="5"/>
                    <a:pt x="7" y="5"/>
                    <a:pt x="7" y="4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2"/>
                    <a:pt x="4" y="2"/>
                    <a:pt x="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680" name="Freeform 685"/>
            <p:cNvSpPr>
              <a:spLocks/>
            </p:cNvSpPr>
            <p:nvPr/>
          </p:nvSpPr>
          <p:spPr bwMode="auto">
            <a:xfrm>
              <a:off x="7786688" y="4679951"/>
              <a:ext cx="28575" cy="31750"/>
            </a:xfrm>
            <a:custGeom>
              <a:avLst/>
              <a:gdLst>
                <a:gd name="T0" fmla="*/ 8 w 10"/>
                <a:gd name="T1" fmla="*/ 0 h 11"/>
                <a:gd name="T2" fmla="*/ 6 w 10"/>
                <a:gd name="T3" fmla="*/ 1 h 11"/>
                <a:gd name="T4" fmla="*/ 5 w 10"/>
                <a:gd name="T5" fmla="*/ 1 h 11"/>
                <a:gd name="T6" fmla="*/ 4 w 10"/>
                <a:gd name="T7" fmla="*/ 2 h 11"/>
                <a:gd name="T8" fmla="*/ 3 w 10"/>
                <a:gd name="T9" fmla="*/ 4 h 11"/>
                <a:gd name="T10" fmla="*/ 2 w 10"/>
                <a:gd name="T11" fmla="*/ 6 h 11"/>
                <a:gd name="T12" fmla="*/ 1 w 10"/>
                <a:gd name="T13" fmla="*/ 9 h 11"/>
                <a:gd name="T14" fmla="*/ 1 w 10"/>
                <a:gd name="T15" fmla="*/ 10 h 11"/>
                <a:gd name="T16" fmla="*/ 2 w 10"/>
                <a:gd name="T17" fmla="*/ 10 h 11"/>
                <a:gd name="T18" fmla="*/ 3 w 10"/>
                <a:gd name="T19" fmla="*/ 8 h 11"/>
                <a:gd name="T20" fmla="*/ 5 w 10"/>
                <a:gd name="T21" fmla="*/ 6 h 11"/>
                <a:gd name="T22" fmla="*/ 6 w 10"/>
                <a:gd name="T23" fmla="*/ 5 h 11"/>
                <a:gd name="T24" fmla="*/ 7 w 10"/>
                <a:gd name="T25" fmla="*/ 2 h 11"/>
                <a:gd name="T26" fmla="*/ 7 w 10"/>
                <a:gd name="T27" fmla="*/ 1 h 11"/>
                <a:gd name="T28" fmla="*/ 10 w 10"/>
                <a:gd name="T29" fmla="*/ 2 h 11"/>
                <a:gd name="T30" fmla="*/ 8 w 10"/>
                <a:gd name="T3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" h="11">
                  <a:moveTo>
                    <a:pt x="8" y="0"/>
                  </a:moveTo>
                  <a:cubicBezTo>
                    <a:pt x="8" y="0"/>
                    <a:pt x="7" y="0"/>
                    <a:pt x="6" y="1"/>
                  </a:cubicBezTo>
                  <a:cubicBezTo>
                    <a:pt x="6" y="1"/>
                    <a:pt x="6" y="1"/>
                    <a:pt x="5" y="1"/>
                  </a:cubicBezTo>
                  <a:cubicBezTo>
                    <a:pt x="5" y="1"/>
                    <a:pt x="5" y="2"/>
                    <a:pt x="4" y="2"/>
                  </a:cubicBezTo>
                  <a:cubicBezTo>
                    <a:pt x="4" y="3"/>
                    <a:pt x="4" y="4"/>
                    <a:pt x="3" y="4"/>
                  </a:cubicBezTo>
                  <a:cubicBezTo>
                    <a:pt x="3" y="5"/>
                    <a:pt x="3" y="6"/>
                    <a:pt x="2" y="6"/>
                  </a:cubicBezTo>
                  <a:cubicBezTo>
                    <a:pt x="1" y="7"/>
                    <a:pt x="1" y="8"/>
                    <a:pt x="1" y="9"/>
                  </a:cubicBezTo>
                  <a:cubicBezTo>
                    <a:pt x="0" y="10"/>
                    <a:pt x="0" y="10"/>
                    <a:pt x="1" y="10"/>
                  </a:cubicBezTo>
                  <a:cubicBezTo>
                    <a:pt x="1" y="11"/>
                    <a:pt x="2" y="11"/>
                    <a:pt x="2" y="10"/>
                  </a:cubicBezTo>
                  <a:cubicBezTo>
                    <a:pt x="3" y="10"/>
                    <a:pt x="3" y="9"/>
                    <a:pt x="3" y="8"/>
                  </a:cubicBezTo>
                  <a:cubicBezTo>
                    <a:pt x="4" y="8"/>
                    <a:pt x="4" y="7"/>
                    <a:pt x="5" y="6"/>
                  </a:cubicBezTo>
                  <a:cubicBezTo>
                    <a:pt x="6" y="6"/>
                    <a:pt x="6" y="5"/>
                    <a:pt x="6" y="5"/>
                  </a:cubicBezTo>
                  <a:cubicBezTo>
                    <a:pt x="7" y="4"/>
                    <a:pt x="7" y="3"/>
                    <a:pt x="7" y="2"/>
                  </a:cubicBezTo>
                  <a:cubicBezTo>
                    <a:pt x="7" y="2"/>
                    <a:pt x="7" y="1"/>
                    <a:pt x="7" y="1"/>
                  </a:cubicBezTo>
                  <a:cubicBezTo>
                    <a:pt x="8" y="1"/>
                    <a:pt x="9" y="3"/>
                    <a:pt x="10" y="2"/>
                  </a:cubicBezTo>
                  <a:cubicBezTo>
                    <a:pt x="10" y="1"/>
                    <a:pt x="9" y="0"/>
                    <a:pt x="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681" name="Freeform 686"/>
            <p:cNvSpPr>
              <a:spLocks/>
            </p:cNvSpPr>
            <p:nvPr/>
          </p:nvSpPr>
          <p:spPr bwMode="auto">
            <a:xfrm>
              <a:off x="7773988" y="4714876"/>
              <a:ext cx="14288" cy="9525"/>
            </a:xfrm>
            <a:custGeom>
              <a:avLst/>
              <a:gdLst>
                <a:gd name="T0" fmla="*/ 2 w 5"/>
                <a:gd name="T1" fmla="*/ 1 h 3"/>
                <a:gd name="T2" fmla="*/ 1 w 5"/>
                <a:gd name="T3" fmla="*/ 2 h 3"/>
                <a:gd name="T4" fmla="*/ 1 w 5"/>
                <a:gd name="T5" fmla="*/ 2 h 3"/>
                <a:gd name="T6" fmla="*/ 1 w 5"/>
                <a:gd name="T7" fmla="*/ 2 h 3"/>
                <a:gd name="T8" fmla="*/ 0 w 5"/>
                <a:gd name="T9" fmla="*/ 3 h 3"/>
                <a:gd name="T10" fmla="*/ 1 w 5"/>
                <a:gd name="T11" fmla="*/ 2 h 3"/>
                <a:gd name="T12" fmla="*/ 2 w 5"/>
                <a:gd name="T13" fmla="*/ 2 h 3"/>
                <a:gd name="T14" fmla="*/ 2 w 5"/>
                <a:gd name="T15" fmla="*/ 1 h 3"/>
                <a:gd name="T16" fmla="*/ 2 w 5"/>
                <a:gd name="T17" fmla="*/ 1 h 3"/>
                <a:gd name="T18" fmla="*/ 3 w 5"/>
                <a:gd name="T19" fmla="*/ 1 h 3"/>
                <a:gd name="T20" fmla="*/ 3 w 5"/>
                <a:gd name="T21" fmla="*/ 1 h 3"/>
                <a:gd name="T22" fmla="*/ 3 w 5"/>
                <a:gd name="T23" fmla="*/ 1 h 3"/>
                <a:gd name="T24" fmla="*/ 4 w 5"/>
                <a:gd name="T25" fmla="*/ 0 h 3"/>
                <a:gd name="T26" fmla="*/ 4 w 5"/>
                <a:gd name="T27" fmla="*/ 0 h 3"/>
                <a:gd name="T28" fmla="*/ 4 w 5"/>
                <a:gd name="T29" fmla="*/ 0 h 3"/>
                <a:gd name="T30" fmla="*/ 3 w 5"/>
                <a:gd name="T31" fmla="*/ 0 h 3"/>
                <a:gd name="T32" fmla="*/ 2 w 5"/>
                <a:gd name="T3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" h="3">
                  <a:moveTo>
                    <a:pt x="2" y="1"/>
                  </a:moveTo>
                  <a:cubicBezTo>
                    <a:pt x="2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1" y="3"/>
                    <a:pt x="1" y="3"/>
                    <a:pt x="1" y="2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2" y="2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4" y="1"/>
                    <a:pt x="4" y="0"/>
                  </a:cubicBezTo>
                  <a:cubicBezTo>
                    <a:pt x="4" y="0"/>
                    <a:pt x="5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1"/>
                    <a:pt x="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682" name="Freeform 687"/>
            <p:cNvSpPr>
              <a:spLocks/>
            </p:cNvSpPr>
            <p:nvPr/>
          </p:nvSpPr>
          <p:spPr bwMode="auto">
            <a:xfrm>
              <a:off x="7745413" y="4703763"/>
              <a:ext cx="7938" cy="6350"/>
            </a:xfrm>
            <a:custGeom>
              <a:avLst/>
              <a:gdLst>
                <a:gd name="T0" fmla="*/ 0 w 3"/>
                <a:gd name="T1" fmla="*/ 1 h 2"/>
                <a:gd name="T2" fmla="*/ 1 w 3"/>
                <a:gd name="T3" fmla="*/ 2 h 2"/>
                <a:gd name="T4" fmla="*/ 1 w 3"/>
                <a:gd name="T5" fmla="*/ 2 h 2"/>
                <a:gd name="T6" fmla="*/ 2 w 3"/>
                <a:gd name="T7" fmla="*/ 1 h 2"/>
                <a:gd name="T8" fmla="*/ 3 w 3"/>
                <a:gd name="T9" fmla="*/ 1 h 2"/>
                <a:gd name="T10" fmla="*/ 2 w 3"/>
                <a:gd name="T11" fmla="*/ 0 h 2"/>
                <a:gd name="T12" fmla="*/ 1 w 3"/>
                <a:gd name="T13" fmla="*/ 0 h 2"/>
                <a:gd name="T14" fmla="*/ 0 w 3"/>
                <a:gd name="T1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2">
                  <a:moveTo>
                    <a:pt x="0" y="1"/>
                  </a:moveTo>
                  <a:cubicBezTo>
                    <a:pt x="0" y="1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1"/>
                  </a:cubicBezTo>
                  <a:cubicBezTo>
                    <a:pt x="2" y="1"/>
                    <a:pt x="3" y="1"/>
                    <a:pt x="3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683" name="Freeform 688"/>
            <p:cNvSpPr>
              <a:spLocks/>
            </p:cNvSpPr>
            <p:nvPr/>
          </p:nvSpPr>
          <p:spPr bwMode="auto">
            <a:xfrm>
              <a:off x="7874000" y="4651376"/>
              <a:ext cx="14288" cy="22225"/>
            </a:xfrm>
            <a:custGeom>
              <a:avLst/>
              <a:gdLst>
                <a:gd name="T0" fmla="*/ 1 w 5"/>
                <a:gd name="T1" fmla="*/ 3 h 8"/>
                <a:gd name="T2" fmla="*/ 1 w 5"/>
                <a:gd name="T3" fmla="*/ 5 h 8"/>
                <a:gd name="T4" fmla="*/ 0 w 5"/>
                <a:gd name="T5" fmla="*/ 7 h 8"/>
                <a:gd name="T6" fmla="*/ 2 w 5"/>
                <a:gd name="T7" fmla="*/ 8 h 8"/>
                <a:gd name="T8" fmla="*/ 2 w 5"/>
                <a:gd name="T9" fmla="*/ 8 h 8"/>
                <a:gd name="T10" fmla="*/ 3 w 5"/>
                <a:gd name="T11" fmla="*/ 8 h 8"/>
                <a:gd name="T12" fmla="*/ 4 w 5"/>
                <a:gd name="T13" fmla="*/ 5 h 8"/>
                <a:gd name="T14" fmla="*/ 5 w 5"/>
                <a:gd name="T15" fmla="*/ 4 h 8"/>
                <a:gd name="T16" fmla="*/ 4 w 5"/>
                <a:gd name="T17" fmla="*/ 3 h 8"/>
                <a:gd name="T18" fmla="*/ 2 w 5"/>
                <a:gd name="T19" fmla="*/ 1 h 8"/>
                <a:gd name="T20" fmla="*/ 1 w 5"/>
                <a:gd name="T21" fmla="*/ 0 h 8"/>
                <a:gd name="T22" fmla="*/ 1 w 5"/>
                <a:gd name="T23" fmla="*/ 1 h 8"/>
                <a:gd name="T24" fmla="*/ 1 w 5"/>
                <a:gd name="T25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" h="8">
                  <a:moveTo>
                    <a:pt x="1" y="3"/>
                  </a:moveTo>
                  <a:cubicBezTo>
                    <a:pt x="2" y="4"/>
                    <a:pt x="1" y="5"/>
                    <a:pt x="1" y="5"/>
                  </a:cubicBezTo>
                  <a:cubicBezTo>
                    <a:pt x="1" y="6"/>
                    <a:pt x="0" y="6"/>
                    <a:pt x="0" y="7"/>
                  </a:cubicBezTo>
                  <a:cubicBezTo>
                    <a:pt x="0" y="7"/>
                    <a:pt x="1" y="7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3" y="7"/>
                    <a:pt x="3" y="6"/>
                    <a:pt x="4" y="5"/>
                  </a:cubicBezTo>
                  <a:cubicBezTo>
                    <a:pt x="4" y="5"/>
                    <a:pt x="5" y="5"/>
                    <a:pt x="5" y="4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3" y="2"/>
                    <a:pt x="3" y="2"/>
                    <a:pt x="2" y="1"/>
                  </a:cubicBezTo>
                  <a:cubicBezTo>
                    <a:pt x="2" y="1"/>
                    <a:pt x="2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2"/>
                    <a:pt x="1" y="2"/>
                    <a:pt x="1" y="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684" name="Freeform 689"/>
            <p:cNvSpPr>
              <a:spLocks/>
            </p:cNvSpPr>
            <p:nvPr/>
          </p:nvSpPr>
          <p:spPr bwMode="auto">
            <a:xfrm>
              <a:off x="7878763" y="4624388"/>
              <a:ext cx="17463" cy="34925"/>
            </a:xfrm>
            <a:custGeom>
              <a:avLst/>
              <a:gdLst>
                <a:gd name="T0" fmla="*/ 5 w 6"/>
                <a:gd name="T1" fmla="*/ 10 h 12"/>
                <a:gd name="T2" fmla="*/ 6 w 6"/>
                <a:gd name="T3" fmla="*/ 8 h 12"/>
                <a:gd name="T4" fmla="*/ 5 w 6"/>
                <a:gd name="T5" fmla="*/ 7 h 12"/>
                <a:gd name="T6" fmla="*/ 5 w 6"/>
                <a:gd name="T7" fmla="*/ 7 h 12"/>
                <a:gd name="T8" fmla="*/ 6 w 6"/>
                <a:gd name="T9" fmla="*/ 5 h 12"/>
                <a:gd name="T10" fmla="*/ 5 w 6"/>
                <a:gd name="T11" fmla="*/ 3 h 12"/>
                <a:gd name="T12" fmla="*/ 5 w 6"/>
                <a:gd name="T13" fmla="*/ 3 h 12"/>
                <a:gd name="T14" fmla="*/ 5 w 6"/>
                <a:gd name="T15" fmla="*/ 2 h 12"/>
                <a:gd name="T16" fmla="*/ 5 w 6"/>
                <a:gd name="T17" fmla="*/ 1 h 12"/>
                <a:gd name="T18" fmla="*/ 4 w 6"/>
                <a:gd name="T19" fmla="*/ 1 h 12"/>
                <a:gd name="T20" fmla="*/ 4 w 6"/>
                <a:gd name="T21" fmla="*/ 2 h 12"/>
                <a:gd name="T22" fmla="*/ 3 w 6"/>
                <a:gd name="T23" fmla="*/ 2 h 12"/>
                <a:gd name="T24" fmla="*/ 2 w 6"/>
                <a:gd name="T25" fmla="*/ 4 h 12"/>
                <a:gd name="T26" fmla="*/ 1 w 6"/>
                <a:gd name="T27" fmla="*/ 4 h 12"/>
                <a:gd name="T28" fmla="*/ 1 w 6"/>
                <a:gd name="T29" fmla="*/ 4 h 12"/>
                <a:gd name="T30" fmla="*/ 1 w 6"/>
                <a:gd name="T31" fmla="*/ 4 h 12"/>
                <a:gd name="T32" fmla="*/ 1 w 6"/>
                <a:gd name="T33" fmla="*/ 5 h 12"/>
                <a:gd name="T34" fmla="*/ 1 w 6"/>
                <a:gd name="T35" fmla="*/ 6 h 12"/>
                <a:gd name="T36" fmla="*/ 1 w 6"/>
                <a:gd name="T37" fmla="*/ 8 h 12"/>
                <a:gd name="T38" fmla="*/ 2 w 6"/>
                <a:gd name="T39" fmla="*/ 9 h 12"/>
                <a:gd name="T40" fmla="*/ 2 w 6"/>
                <a:gd name="T41" fmla="*/ 10 h 12"/>
                <a:gd name="T42" fmla="*/ 3 w 6"/>
                <a:gd name="T43" fmla="*/ 11 h 12"/>
                <a:gd name="T44" fmla="*/ 5 w 6"/>
                <a:gd name="T45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" h="12">
                  <a:moveTo>
                    <a:pt x="5" y="10"/>
                  </a:moveTo>
                  <a:cubicBezTo>
                    <a:pt x="6" y="10"/>
                    <a:pt x="6" y="9"/>
                    <a:pt x="6" y="8"/>
                  </a:cubicBezTo>
                  <a:cubicBezTo>
                    <a:pt x="6" y="8"/>
                    <a:pt x="6" y="8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6"/>
                    <a:pt x="6" y="6"/>
                    <a:pt x="6" y="5"/>
                  </a:cubicBezTo>
                  <a:cubicBezTo>
                    <a:pt x="6" y="4"/>
                    <a:pt x="6" y="4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0"/>
                    <a:pt x="4" y="1"/>
                  </a:cubicBezTo>
                  <a:cubicBezTo>
                    <a:pt x="4" y="1"/>
                    <a:pt x="4" y="1"/>
                    <a:pt x="4" y="2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3" y="2"/>
                    <a:pt x="1" y="3"/>
                    <a:pt x="2" y="4"/>
                  </a:cubicBezTo>
                  <a:cubicBezTo>
                    <a:pt x="2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3"/>
                    <a:pt x="0" y="4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5"/>
                    <a:pt x="2" y="5"/>
                    <a:pt x="1" y="6"/>
                  </a:cubicBezTo>
                  <a:cubicBezTo>
                    <a:pt x="1" y="6"/>
                    <a:pt x="1" y="7"/>
                    <a:pt x="1" y="8"/>
                  </a:cubicBezTo>
                  <a:cubicBezTo>
                    <a:pt x="1" y="8"/>
                    <a:pt x="1" y="9"/>
                    <a:pt x="2" y="9"/>
                  </a:cubicBezTo>
                  <a:cubicBezTo>
                    <a:pt x="2" y="9"/>
                    <a:pt x="2" y="9"/>
                    <a:pt x="2" y="10"/>
                  </a:cubicBezTo>
                  <a:cubicBezTo>
                    <a:pt x="3" y="10"/>
                    <a:pt x="3" y="10"/>
                    <a:pt x="3" y="11"/>
                  </a:cubicBezTo>
                  <a:cubicBezTo>
                    <a:pt x="4" y="12"/>
                    <a:pt x="5" y="11"/>
                    <a:pt x="5" y="1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685" name="Freeform 690"/>
            <p:cNvSpPr>
              <a:spLocks/>
            </p:cNvSpPr>
            <p:nvPr/>
          </p:nvSpPr>
          <p:spPr bwMode="auto">
            <a:xfrm>
              <a:off x="7839075" y="4621213"/>
              <a:ext cx="14288" cy="23813"/>
            </a:xfrm>
            <a:custGeom>
              <a:avLst/>
              <a:gdLst>
                <a:gd name="T0" fmla="*/ 3 w 5"/>
                <a:gd name="T1" fmla="*/ 4 h 8"/>
                <a:gd name="T2" fmla="*/ 3 w 5"/>
                <a:gd name="T3" fmla="*/ 5 h 8"/>
                <a:gd name="T4" fmla="*/ 2 w 5"/>
                <a:gd name="T5" fmla="*/ 6 h 8"/>
                <a:gd name="T6" fmla="*/ 2 w 5"/>
                <a:gd name="T7" fmla="*/ 6 h 8"/>
                <a:gd name="T8" fmla="*/ 1 w 5"/>
                <a:gd name="T9" fmla="*/ 7 h 8"/>
                <a:gd name="T10" fmla="*/ 0 w 5"/>
                <a:gd name="T11" fmla="*/ 8 h 8"/>
                <a:gd name="T12" fmla="*/ 1 w 5"/>
                <a:gd name="T13" fmla="*/ 6 h 8"/>
                <a:gd name="T14" fmla="*/ 1 w 5"/>
                <a:gd name="T15" fmla="*/ 5 h 8"/>
                <a:gd name="T16" fmla="*/ 2 w 5"/>
                <a:gd name="T17" fmla="*/ 4 h 8"/>
                <a:gd name="T18" fmla="*/ 3 w 5"/>
                <a:gd name="T19" fmla="*/ 1 h 8"/>
                <a:gd name="T20" fmla="*/ 4 w 5"/>
                <a:gd name="T21" fmla="*/ 0 h 8"/>
                <a:gd name="T22" fmla="*/ 5 w 5"/>
                <a:gd name="T23" fmla="*/ 0 h 8"/>
                <a:gd name="T24" fmla="*/ 5 w 5"/>
                <a:gd name="T25" fmla="*/ 1 h 8"/>
                <a:gd name="T26" fmla="*/ 4 w 5"/>
                <a:gd name="T27" fmla="*/ 2 h 8"/>
                <a:gd name="T28" fmla="*/ 3 w 5"/>
                <a:gd name="T2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">
                  <a:moveTo>
                    <a:pt x="3" y="4"/>
                  </a:moveTo>
                  <a:cubicBezTo>
                    <a:pt x="3" y="4"/>
                    <a:pt x="3" y="5"/>
                    <a:pt x="3" y="5"/>
                  </a:cubicBezTo>
                  <a:cubicBezTo>
                    <a:pt x="3" y="5"/>
                    <a:pt x="2" y="5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7"/>
                    <a:pt x="1" y="7"/>
                    <a:pt x="1" y="7"/>
                  </a:cubicBezTo>
                  <a:cubicBezTo>
                    <a:pt x="1" y="7"/>
                    <a:pt x="1" y="8"/>
                    <a:pt x="0" y="8"/>
                  </a:cubicBezTo>
                  <a:cubicBezTo>
                    <a:pt x="0" y="7"/>
                    <a:pt x="0" y="7"/>
                    <a:pt x="1" y="6"/>
                  </a:cubicBezTo>
                  <a:cubicBezTo>
                    <a:pt x="1" y="6"/>
                    <a:pt x="1" y="6"/>
                    <a:pt x="1" y="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3"/>
                    <a:pt x="3" y="2"/>
                    <a:pt x="3" y="1"/>
                  </a:cubicBezTo>
                  <a:cubicBezTo>
                    <a:pt x="3" y="1"/>
                    <a:pt x="4" y="0"/>
                    <a:pt x="4" y="0"/>
                  </a:cubicBezTo>
                  <a:cubicBezTo>
                    <a:pt x="4" y="0"/>
                    <a:pt x="5" y="0"/>
                    <a:pt x="5" y="0"/>
                  </a:cubicBezTo>
                  <a:cubicBezTo>
                    <a:pt x="5" y="0"/>
                    <a:pt x="5" y="1"/>
                    <a:pt x="5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3"/>
                    <a:pt x="4" y="4"/>
                    <a:pt x="3" y="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686" name="Freeform 691"/>
            <p:cNvSpPr>
              <a:spLocks/>
            </p:cNvSpPr>
            <p:nvPr/>
          </p:nvSpPr>
          <p:spPr bwMode="auto">
            <a:xfrm>
              <a:off x="7835900" y="4630738"/>
              <a:ext cx="4763" cy="11113"/>
            </a:xfrm>
            <a:custGeom>
              <a:avLst/>
              <a:gdLst>
                <a:gd name="T0" fmla="*/ 1 w 2"/>
                <a:gd name="T1" fmla="*/ 2 h 4"/>
                <a:gd name="T2" fmla="*/ 0 w 2"/>
                <a:gd name="T3" fmla="*/ 3 h 4"/>
                <a:gd name="T4" fmla="*/ 0 w 2"/>
                <a:gd name="T5" fmla="*/ 4 h 4"/>
                <a:gd name="T6" fmla="*/ 1 w 2"/>
                <a:gd name="T7" fmla="*/ 2 h 4"/>
                <a:gd name="T8" fmla="*/ 1 w 2"/>
                <a:gd name="T9" fmla="*/ 0 h 4"/>
                <a:gd name="T10" fmla="*/ 0 w 2"/>
                <a:gd name="T11" fmla="*/ 1 h 4"/>
                <a:gd name="T12" fmla="*/ 1 w 2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4">
                  <a:moveTo>
                    <a:pt x="1" y="2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3"/>
                    <a:pt x="1" y="2"/>
                  </a:cubicBezTo>
                  <a:cubicBezTo>
                    <a:pt x="2" y="2"/>
                    <a:pt x="2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1" y="2"/>
                    <a:pt x="1" y="2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687" name="Freeform 692"/>
            <p:cNvSpPr>
              <a:spLocks/>
            </p:cNvSpPr>
            <p:nvPr/>
          </p:nvSpPr>
          <p:spPr bwMode="auto">
            <a:xfrm>
              <a:off x="7826375" y="4630738"/>
              <a:ext cx="6350" cy="6350"/>
            </a:xfrm>
            <a:custGeom>
              <a:avLst/>
              <a:gdLst>
                <a:gd name="T0" fmla="*/ 2 w 2"/>
                <a:gd name="T1" fmla="*/ 0 h 2"/>
                <a:gd name="T2" fmla="*/ 1 w 2"/>
                <a:gd name="T3" fmla="*/ 0 h 2"/>
                <a:gd name="T4" fmla="*/ 1 w 2"/>
                <a:gd name="T5" fmla="*/ 1 h 2"/>
                <a:gd name="T6" fmla="*/ 0 w 2"/>
                <a:gd name="T7" fmla="*/ 2 h 2"/>
                <a:gd name="T8" fmla="*/ 1 w 2"/>
                <a:gd name="T9" fmla="*/ 2 h 2"/>
                <a:gd name="T10" fmla="*/ 1 w 2"/>
                <a:gd name="T11" fmla="*/ 1 h 2"/>
                <a:gd name="T12" fmla="*/ 2 w 2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2" y="1"/>
                    <a:pt x="2" y="1"/>
                    <a:pt x="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688" name="Freeform 693"/>
            <p:cNvSpPr>
              <a:spLocks/>
            </p:cNvSpPr>
            <p:nvPr/>
          </p:nvSpPr>
          <p:spPr bwMode="auto">
            <a:xfrm>
              <a:off x="7920038" y="4502151"/>
              <a:ext cx="38100" cy="12700"/>
            </a:xfrm>
            <a:custGeom>
              <a:avLst/>
              <a:gdLst>
                <a:gd name="T0" fmla="*/ 7 w 13"/>
                <a:gd name="T1" fmla="*/ 0 h 4"/>
                <a:gd name="T2" fmla="*/ 4 w 13"/>
                <a:gd name="T3" fmla="*/ 0 h 4"/>
                <a:gd name="T4" fmla="*/ 1 w 13"/>
                <a:gd name="T5" fmla="*/ 0 h 4"/>
                <a:gd name="T6" fmla="*/ 1 w 13"/>
                <a:gd name="T7" fmla="*/ 1 h 4"/>
                <a:gd name="T8" fmla="*/ 4 w 13"/>
                <a:gd name="T9" fmla="*/ 1 h 4"/>
                <a:gd name="T10" fmla="*/ 6 w 13"/>
                <a:gd name="T11" fmla="*/ 3 h 4"/>
                <a:gd name="T12" fmla="*/ 10 w 13"/>
                <a:gd name="T13" fmla="*/ 4 h 4"/>
                <a:gd name="T14" fmla="*/ 13 w 13"/>
                <a:gd name="T15" fmla="*/ 4 h 4"/>
                <a:gd name="T16" fmla="*/ 13 w 13"/>
                <a:gd name="T17" fmla="*/ 3 h 4"/>
                <a:gd name="T18" fmla="*/ 11 w 13"/>
                <a:gd name="T19" fmla="*/ 2 h 4"/>
                <a:gd name="T20" fmla="*/ 9 w 13"/>
                <a:gd name="T21" fmla="*/ 1 h 4"/>
                <a:gd name="T22" fmla="*/ 7 w 13"/>
                <a:gd name="T2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" h="4">
                  <a:moveTo>
                    <a:pt x="7" y="0"/>
                  </a:moveTo>
                  <a:cubicBezTo>
                    <a:pt x="6" y="0"/>
                    <a:pt x="5" y="0"/>
                    <a:pt x="4" y="0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0"/>
                    <a:pt x="0" y="1"/>
                    <a:pt x="1" y="1"/>
                  </a:cubicBezTo>
                  <a:cubicBezTo>
                    <a:pt x="2" y="1"/>
                    <a:pt x="3" y="1"/>
                    <a:pt x="4" y="1"/>
                  </a:cubicBezTo>
                  <a:cubicBezTo>
                    <a:pt x="5" y="2"/>
                    <a:pt x="5" y="2"/>
                    <a:pt x="6" y="3"/>
                  </a:cubicBezTo>
                  <a:cubicBezTo>
                    <a:pt x="7" y="3"/>
                    <a:pt x="8" y="3"/>
                    <a:pt x="10" y="4"/>
                  </a:cubicBezTo>
                  <a:cubicBezTo>
                    <a:pt x="11" y="4"/>
                    <a:pt x="12" y="4"/>
                    <a:pt x="13" y="4"/>
                  </a:cubicBezTo>
                  <a:cubicBezTo>
                    <a:pt x="13" y="4"/>
                    <a:pt x="13" y="3"/>
                    <a:pt x="13" y="3"/>
                  </a:cubicBezTo>
                  <a:cubicBezTo>
                    <a:pt x="12" y="2"/>
                    <a:pt x="11" y="2"/>
                    <a:pt x="11" y="2"/>
                  </a:cubicBezTo>
                  <a:cubicBezTo>
                    <a:pt x="10" y="2"/>
                    <a:pt x="9" y="1"/>
                    <a:pt x="9" y="1"/>
                  </a:cubicBezTo>
                  <a:cubicBezTo>
                    <a:pt x="8" y="1"/>
                    <a:pt x="8" y="1"/>
                    <a:pt x="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689" name="Freeform 694"/>
            <p:cNvSpPr>
              <a:spLocks/>
            </p:cNvSpPr>
            <p:nvPr/>
          </p:nvSpPr>
          <p:spPr bwMode="auto">
            <a:xfrm>
              <a:off x="7929563" y="4473576"/>
              <a:ext cx="19050" cy="17463"/>
            </a:xfrm>
            <a:custGeom>
              <a:avLst/>
              <a:gdLst>
                <a:gd name="T0" fmla="*/ 6 w 7"/>
                <a:gd name="T1" fmla="*/ 6 h 6"/>
                <a:gd name="T2" fmla="*/ 4 w 7"/>
                <a:gd name="T3" fmla="*/ 6 h 6"/>
                <a:gd name="T4" fmla="*/ 3 w 7"/>
                <a:gd name="T5" fmla="*/ 5 h 6"/>
                <a:gd name="T6" fmla="*/ 2 w 7"/>
                <a:gd name="T7" fmla="*/ 6 h 6"/>
                <a:gd name="T8" fmla="*/ 2 w 7"/>
                <a:gd name="T9" fmla="*/ 4 h 6"/>
                <a:gd name="T10" fmla="*/ 1 w 7"/>
                <a:gd name="T11" fmla="*/ 1 h 6"/>
                <a:gd name="T12" fmla="*/ 2 w 7"/>
                <a:gd name="T13" fmla="*/ 2 h 6"/>
                <a:gd name="T14" fmla="*/ 4 w 7"/>
                <a:gd name="T15" fmla="*/ 3 h 6"/>
                <a:gd name="T16" fmla="*/ 5 w 7"/>
                <a:gd name="T17" fmla="*/ 4 h 6"/>
                <a:gd name="T18" fmla="*/ 6 w 7"/>
                <a:gd name="T19" fmla="*/ 4 h 6"/>
                <a:gd name="T20" fmla="*/ 7 w 7"/>
                <a:gd name="T21" fmla="*/ 5 h 6"/>
                <a:gd name="T22" fmla="*/ 7 w 7"/>
                <a:gd name="T23" fmla="*/ 5 h 6"/>
                <a:gd name="T24" fmla="*/ 7 w 7"/>
                <a:gd name="T25" fmla="*/ 5 h 6"/>
                <a:gd name="T26" fmla="*/ 6 w 7"/>
                <a:gd name="T2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" h="6">
                  <a:moveTo>
                    <a:pt x="6" y="6"/>
                  </a:moveTo>
                  <a:cubicBezTo>
                    <a:pt x="6" y="6"/>
                    <a:pt x="5" y="6"/>
                    <a:pt x="4" y="6"/>
                  </a:cubicBezTo>
                  <a:cubicBezTo>
                    <a:pt x="4" y="6"/>
                    <a:pt x="4" y="5"/>
                    <a:pt x="3" y="5"/>
                  </a:cubicBezTo>
                  <a:cubicBezTo>
                    <a:pt x="3" y="6"/>
                    <a:pt x="2" y="6"/>
                    <a:pt x="2" y="6"/>
                  </a:cubicBezTo>
                  <a:cubicBezTo>
                    <a:pt x="2" y="5"/>
                    <a:pt x="2" y="4"/>
                    <a:pt x="2" y="4"/>
                  </a:cubicBezTo>
                  <a:cubicBezTo>
                    <a:pt x="2" y="3"/>
                    <a:pt x="0" y="2"/>
                    <a:pt x="1" y="1"/>
                  </a:cubicBezTo>
                  <a:cubicBezTo>
                    <a:pt x="1" y="0"/>
                    <a:pt x="2" y="1"/>
                    <a:pt x="2" y="2"/>
                  </a:cubicBezTo>
                  <a:cubicBezTo>
                    <a:pt x="2" y="2"/>
                    <a:pt x="3" y="3"/>
                    <a:pt x="4" y="3"/>
                  </a:cubicBezTo>
                  <a:cubicBezTo>
                    <a:pt x="4" y="4"/>
                    <a:pt x="5" y="4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4"/>
                    <a:pt x="7" y="4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lnTo>
                    <a:pt x="6" y="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690" name="Freeform 695"/>
            <p:cNvSpPr>
              <a:spLocks/>
            </p:cNvSpPr>
            <p:nvPr/>
          </p:nvSpPr>
          <p:spPr bwMode="auto">
            <a:xfrm>
              <a:off x="7916863" y="4470401"/>
              <a:ext cx="12700" cy="7938"/>
            </a:xfrm>
            <a:custGeom>
              <a:avLst/>
              <a:gdLst>
                <a:gd name="T0" fmla="*/ 1 w 4"/>
                <a:gd name="T1" fmla="*/ 2 h 3"/>
                <a:gd name="T2" fmla="*/ 2 w 4"/>
                <a:gd name="T3" fmla="*/ 2 h 3"/>
                <a:gd name="T4" fmla="*/ 3 w 4"/>
                <a:gd name="T5" fmla="*/ 3 h 3"/>
                <a:gd name="T6" fmla="*/ 4 w 4"/>
                <a:gd name="T7" fmla="*/ 2 h 3"/>
                <a:gd name="T8" fmla="*/ 1 w 4"/>
                <a:gd name="T9" fmla="*/ 0 h 3"/>
                <a:gd name="T10" fmla="*/ 1 w 4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3">
                  <a:moveTo>
                    <a:pt x="1" y="2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1"/>
                    <a:pt x="2" y="0"/>
                    <a:pt x="1" y="0"/>
                  </a:cubicBezTo>
                  <a:cubicBezTo>
                    <a:pt x="0" y="0"/>
                    <a:pt x="1" y="1"/>
                    <a:pt x="1" y="2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691" name="Freeform 696"/>
            <p:cNvSpPr>
              <a:spLocks/>
            </p:cNvSpPr>
            <p:nvPr/>
          </p:nvSpPr>
          <p:spPr bwMode="auto">
            <a:xfrm>
              <a:off x="7902575" y="4481513"/>
              <a:ext cx="6350" cy="9525"/>
            </a:xfrm>
            <a:custGeom>
              <a:avLst/>
              <a:gdLst>
                <a:gd name="T0" fmla="*/ 0 w 2"/>
                <a:gd name="T1" fmla="*/ 1 h 3"/>
                <a:gd name="T2" fmla="*/ 1 w 2"/>
                <a:gd name="T3" fmla="*/ 2 h 3"/>
                <a:gd name="T4" fmla="*/ 2 w 2"/>
                <a:gd name="T5" fmla="*/ 2 h 3"/>
                <a:gd name="T6" fmla="*/ 2 w 2"/>
                <a:gd name="T7" fmla="*/ 1 h 3"/>
                <a:gd name="T8" fmla="*/ 0 w 2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1"/>
                  </a:moveTo>
                  <a:cubicBezTo>
                    <a:pt x="0" y="1"/>
                    <a:pt x="1" y="2"/>
                    <a:pt x="1" y="2"/>
                  </a:cubicBezTo>
                  <a:cubicBezTo>
                    <a:pt x="1" y="3"/>
                    <a:pt x="2" y="3"/>
                    <a:pt x="2" y="2"/>
                  </a:cubicBezTo>
                  <a:cubicBezTo>
                    <a:pt x="2" y="2"/>
                    <a:pt x="2" y="1"/>
                    <a:pt x="2" y="1"/>
                  </a:cubicBezTo>
                  <a:cubicBezTo>
                    <a:pt x="2" y="1"/>
                    <a:pt x="0" y="0"/>
                    <a:pt x="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692" name="Freeform 697"/>
            <p:cNvSpPr>
              <a:spLocks/>
            </p:cNvSpPr>
            <p:nvPr/>
          </p:nvSpPr>
          <p:spPr bwMode="auto">
            <a:xfrm>
              <a:off x="7794625" y="4464051"/>
              <a:ext cx="288925" cy="285750"/>
            </a:xfrm>
            <a:custGeom>
              <a:avLst/>
              <a:gdLst>
                <a:gd name="T0" fmla="*/ 96 w 99"/>
                <a:gd name="T1" fmla="*/ 24 h 98"/>
                <a:gd name="T2" fmla="*/ 91 w 99"/>
                <a:gd name="T3" fmla="*/ 22 h 98"/>
                <a:gd name="T4" fmla="*/ 81 w 99"/>
                <a:gd name="T5" fmla="*/ 19 h 98"/>
                <a:gd name="T6" fmla="*/ 76 w 99"/>
                <a:gd name="T7" fmla="*/ 16 h 98"/>
                <a:gd name="T8" fmla="*/ 69 w 99"/>
                <a:gd name="T9" fmla="*/ 13 h 98"/>
                <a:gd name="T10" fmla="*/ 66 w 99"/>
                <a:gd name="T11" fmla="*/ 12 h 98"/>
                <a:gd name="T12" fmla="*/ 61 w 99"/>
                <a:gd name="T13" fmla="*/ 15 h 98"/>
                <a:gd name="T14" fmla="*/ 60 w 99"/>
                <a:gd name="T15" fmla="*/ 18 h 98"/>
                <a:gd name="T16" fmla="*/ 53 w 99"/>
                <a:gd name="T17" fmla="*/ 20 h 98"/>
                <a:gd name="T18" fmla="*/ 45 w 99"/>
                <a:gd name="T19" fmla="*/ 30 h 98"/>
                <a:gd name="T20" fmla="*/ 36 w 99"/>
                <a:gd name="T21" fmla="*/ 29 h 98"/>
                <a:gd name="T22" fmla="*/ 34 w 99"/>
                <a:gd name="T23" fmla="*/ 22 h 98"/>
                <a:gd name="T24" fmla="*/ 32 w 99"/>
                <a:gd name="T25" fmla="*/ 24 h 98"/>
                <a:gd name="T26" fmla="*/ 31 w 99"/>
                <a:gd name="T27" fmla="*/ 18 h 98"/>
                <a:gd name="T28" fmla="*/ 29 w 99"/>
                <a:gd name="T29" fmla="*/ 14 h 98"/>
                <a:gd name="T30" fmla="*/ 31 w 99"/>
                <a:gd name="T31" fmla="*/ 8 h 98"/>
                <a:gd name="T32" fmla="*/ 30 w 99"/>
                <a:gd name="T33" fmla="*/ 4 h 98"/>
                <a:gd name="T34" fmla="*/ 21 w 99"/>
                <a:gd name="T35" fmla="*/ 2 h 98"/>
                <a:gd name="T36" fmla="*/ 11 w 99"/>
                <a:gd name="T37" fmla="*/ 0 h 98"/>
                <a:gd name="T38" fmla="*/ 2 w 99"/>
                <a:gd name="T39" fmla="*/ 5 h 98"/>
                <a:gd name="T40" fmla="*/ 2 w 99"/>
                <a:gd name="T41" fmla="*/ 12 h 98"/>
                <a:gd name="T42" fmla="*/ 9 w 99"/>
                <a:gd name="T43" fmla="*/ 14 h 98"/>
                <a:gd name="T44" fmla="*/ 10 w 99"/>
                <a:gd name="T45" fmla="*/ 18 h 98"/>
                <a:gd name="T46" fmla="*/ 16 w 99"/>
                <a:gd name="T47" fmla="*/ 21 h 98"/>
                <a:gd name="T48" fmla="*/ 24 w 99"/>
                <a:gd name="T49" fmla="*/ 20 h 98"/>
                <a:gd name="T50" fmla="*/ 28 w 99"/>
                <a:gd name="T51" fmla="*/ 22 h 98"/>
                <a:gd name="T52" fmla="*/ 24 w 99"/>
                <a:gd name="T53" fmla="*/ 24 h 98"/>
                <a:gd name="T54" fmla="*/ 15 w 99"/>
                <a:gd name="T55" fmla="*/ 26 h 98"/>
                <a:gd name="T56" fmla="*/ 15 w 99"/>
                <a:gd name="T57" fmla="*/ 31 h 98"/>
                <a:gd name="T58" fmla="*/ 19 w 99"/>
                <a:gd name="T59" fmla="*/ 41 h 98"/>
                <a:gd name="T60" fmla="*/ 26 w 99"/>
                <a:gd name="T61" fmla="*/ 31 h 98"/>
                <a:gd name="T62" fmla="*/ 26 w 99"/>
                <a:gd name="T63" fmla="*/ 33 h 98"/>
                <a:gd name="T64" fmla="*/ 30 w 99"/>
                <a:gd name="T65" fmla="*/ 38 h 98"/>
                <a:gd name="T66" fmla="*/ 34 w 99"/>
                <a:gd name="T67" fmla="*/ 40 h 98"/>
                <a:gd name="T68" fmla="*/ 37 w 99"/>
                <a:gd name="T69" fmla="*/ 42 h 98"/>
                <a:gd name="T70" fmla="*/ 47 w 99"/>
                <a:gd name="T71" fmla="*/ 45 h 98"/>
                <a:gd name="T72" fmla="*/ 57 w 99"/>
                <a:gd name="T73" fmla="*/ 50 h 98"/>
                <a:gd name="T74" fmla="*/ 63 w 99"/>
                <a:gd name="T75" fmla="*/ 53 h 98"/>
                <a:gd name="T76" fmla="*/ 69 w 99"/>
                <a:gd name="T77" fmla="*/ 59 h 98"/>
                <a:gd name="T78" fmla="*/ 70 w 99"/>
                <a:gd name="T79" fmla="*/ 61 h 98"/>
                <a:gd name="T80" fmla="*/ 73 w 99"/>
                <a:gd name="T81" fmla="*/ 69 h 98"/>
                <a:gd name="T82" fmla="*/ 75 w 99"/>
                <a:gd name="T83" fmla="*/ 72 h 98"/>
                <a:gd name="T84" fmla="*/ 73 w 99"/>
                <a:gd name="T85" fmla="*/ 74 h 98"/>
                <a:gd name="T86" fmla="*/ 73 w 99"/>
                <a:gd name="T87" fmla="*/ 75 h 98"/>
                <a:gd name="T88" fmla="*/ 71 w 99"/>
                <a:gd name="T89" fmla="*/ 77 h 98"/>
                <a:gd name="T90" fmla="*/ 63 w 99"/>
                <a:gd name="T91" fmla="*/ 88 h 98"/>
                <a:gd name="T92" fmla="*/ 71 w 99"/>
                <a:gd name="T93" fmla="*/ 89 h 98"/>
                <a:gd name="T94" fmla="*/ 75 w 99"/>
                <a:gd name="T95" fmla="*/ 85 h 98"/>
                <a:gd name="T96" fmla="*/ 84 w 99"/>
                <a:gd name="T97" fmla="*/ 84 h 98"/>
                <a:gd name="T98" fmla="*/ 87 w 99"/>
                <a:gd name="T99" fmla="*/ 89 h 98"/>
                <a:gd name="T100" fmla="*/ 94 w 99"/>
                <a:gd name="T101" fmla="*/ 9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9" h="98">
                  <a:moveTo>
                    <a:pt x="98" y="24"/>
                  </a:moveTo>
                  <a:cubicBezTo>
                    <a:pt x="98" y="24"/>
                    <a:pt x="98" y="24"/>
                    <a:pt x="98" y="24"/>
                  </a:cubicBezTo>
                  <a:cubicBezTo>
                    <a:pt x="98" y="24"/>
                    <a:pt x="98" y="24"/>
                    <a:pt x="97" y="24"/>
                  </a:cubicBezTo>
                  <a:cubicBezTo>
                    <a:pt x="97" y="24"/>
                    <a:pt x="97" y="24"/>
                    <a:pt x="97" y="24"/>
                  </a:cubicBezTo>
                  <a:cubicBezTo>
                    <a:pt x="96" y="24"/>
                    <a:pt x="96" y="24"/>
                    <a:pt x="96" y="24"/>
                  </a:cubicBezTo>
                  <a:cubicBezTo>
                    <a:pt x="95" y="24"/>
                    <a:pt x="95" y="24"/>
                    <a:pt x="95" y="24"/>
                  </a:cubicBezTo>
                  <a:cubicBezTo>
                    <a:pt x="94" y="24"/>
                    <a:pt x="93" y="23"/>
                    <a:pt x="93" y="22"/>
                  </a:cubicBezTo>
                  <a:cubicBezTo>
                    <a:pt x="93" y="22"/>
                    <a:pt x="92" y="22"/>
                    <a:pt x="92" y="22"/>
                  </a:cubicBezTo>
                  <a:cubicBezTo>
                    <a:pt x="92" y="22"/>
                    <a:pt x="92" y="22"/>
                    <a:pt x="92" y="22"/>
                  </a:cubicBezTo>
                  <a:cubicBezTo>
                    <a:pt x="91" y="22"/>
                    <a:pt x="91" y="22"/>
                    <a:pt x="91" y="22"/>
                  </a:cubicBezTo>
                  <a:cubicBezTo>
                    <a:pt x="90" y="22"/>
                    <a:pt x="89" y="22"/>
                    <a:pt x="89" y="22"/>
                  </a:cubicBezTo>
                  <a:cubicBezTo>
                    <a:pt x="88" y="21"/>
                    <a:pt x="88" y="21"/>
                    <a:pt x="87" y="21"/>
                  </a:cubicBezTo>
                  <a:cubicBezTo>
                    <a:pt x="86" y="22"/>
                    <a:pt x="86" y="22"/>
                    <a:pt x="85" y="22"/>
                  </a:cubicBezTo>
                  <a:cubicBezTo>
                    <a:pt x="84" y="21"/>
                    <a:pt x="83" y="20"/>
                    <a:pt x="82" y="19"/>
                  </a:cubicBezTo>
                  <a:cubicBezTo>
                    <a:pt x="82" y="19"/>
                    <a:pt x="81" y="19"/>
                    <a:pt x="81" y="19"/>
                  </a:cubicBezTo>
                  <a:cubicBezTo>
                    <a:pt x="80" y="19"/>
                    <a:pt x="80" y="18"/>
                    <a:pt x="80" y="18"/>
                  </a:cubicBezTo>
                  <a:cubicBezTo>
                    <a:pt x="79" y="18"/>
                    <a:pt x="79" y="17"/>
                    <a:pt x="79" y="17"/>
                  </a:cubicBezTo>
                  <a:cubicBezTo>
                    <a:pt x="78" y="17"/>
                    <a:pt x="78" y="17"/>
                    <a:pt x="78" y="17"/>
                  </a:cubicBezTo>
                  <a:cubicBezTo>
                    <a:pt x="78" y="17"/>
                    <a:pt x="77" y="17"/>
                    <a:pt x="77" y="17"/>
                  </a:cubicBezTo>
                  <a:cubicBezTo>
                    <a:pt x="76" y="17"/>
                    <a:pt x="76" y="16"/>
                    <a:pt x="76" y="16"/>
                  </a:cubicBezTo>
                  <a:cubicBezTo>
                    <a:pt x="75" y="16"/>
                    <a:pt x="74" y="15"/>
                    <a:pt x="74" y="15"/>
                  </a:cubicBezTo>
                  <a:cubicBezTo>
                    <a:pt x="73" y="15"/>
                    <a:pt x="73" y="14"/>
                    <a:pt x="72" y="14"/>
                  </a:cubicBezTo>
                  <a:cubicBezTo>
                    <a:pt x="72" y="14"/>
                    <a:pt x="71" y="14"/>
                    <a:pt x="71" y="14"/>
                  </a:cubicBezTo>
                  <a:cubicBezTo>
                    <a:pt x="70" y="14"/>
                    <a:pt x="70" y="13"/>
                    <a:pt x="69" y="13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69" y="13"/>
                    <a:pt x="69" y="12"/>
                    <a:pt x="69" y="12"/>
                  </a:cubicBezTo>
                  <a:cubicBezTo>
                    <a:pt x="69" y="12"/>
                    <a:pt x="68" y="12"/>
                    <a:pt x="68" y="12"/>
                  </a:cubicBezTo>
                  <a:cubicBezTo>
                    <a:pt x="68" y="12"/>
                    <a:pt x="68" y="12"/>
                    <a:pt x="68" y="12"/>
                  </a:cubicBezTo>
                  <a:cubicBezTo>
                    <a:pt x="68" y="12"/>
                    <a:pt x="67" y="12"/>
                    <a:pt x="67" y="12"/>
                  </a:cubicBezTo>
                  <a:cubicBezTo>
                    <a:pt x="66" y="12"/>
                    <a:pt x="66" y="12"/>
                    <a:pt x="66" y="12"/>
                  </a:cubicBezTo>
                  <a:cubicBezTo>
                    <a:pt x="66" y="12"/>
                    <a:pt x="65" y="12"/>
                    <a:pt x="65" y="12"/>
                  </a:cubicBezTo>
                  <a:cubicBezTo>
                    <a:pt x="65" y="13"/>
                    <a:pt x="64" y="13"/>
                    <a:pt x="64" y="13"/>
                  </a:cubicBezTo>
                  <a:cubicBezTo>
                    <a:pt x="63" y="13"/>
                    <a:pt x="63" y="14"/>
                    <a:pt x="62" y="14"/>
                  </a:cubicBezTo>
                  <a:cubicBezTo>
                    <a:pt x="62" y="14"/>
                    <a:pt x="61" y="14"/>
                    <a:pt x="61" y="15"/>
                  </a:cubicBezTo>
                  <a:cubicBezTo>
                    <a:pt x="61" y="15"/>
                    <a:pt x="61" y="15"/>
                    <a:pt x="61" y="15"/>
                  </a:cubicBezTo>
                  <a:cubicBezTo>
                    <a:pt x="60" y="15"/>
                    <a:pt x="60" y="15"/>
                    <a:pt x="60" y="15"/>
                  </a:cubicBezTo>
                  <a:cubicBezTo>
                    <a:pt x="60" y="16"/>
                    <a:pt x="59" y="16"/>
                    <a:pt x="59" y="16"/>
                  </a:cubicBezTo>
                  <a:cubicBezTo>
                    <a:pt x="59" y="16"/>
                    <a:pt x="59" y="16"/>
                    <a:pt x="59" y="17"/>
                  </a:cubicBezTo>
                  <a:cubicBezTo>
                    <a:pt x="59" y="17"/>
                    <a:pt x="59" y="17"/>
                    <a:pt x="59" y="17"/>
                  </a:cubicBezTo>
                  <a:cubicBezTo>
                    <a:pt x="60" y="18"/>
                    <a:pt x="60" y="18"/>
                    <a:pt x="60" y="18"/>
                  </a:cubicBezTo>
                  <a:cubicBezTo>
                    <a:pt x="60" y="19"/>
                    <a:pt x="59" y="19"/>
                    <a:pt x="58" y="19"/>
                  </a:cubicBezTo>
                  <a:cubicBezTo>
                    <a:pt x="58" y="19"/>
                    <a:pt x="58" y="19"/>
                    <a:pt x="58" y="19"/>
                  </a:cubicBezTo>
                  <a:cubicBezTo>
                    <a:pt x="57" y="20"/>
                    <a:pt x="57" y="19"/>
                    <a:pt x="57" y="20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55" y="20"/>
                    <a:pt x="53" y="20"/>
                    <a:pt x="53" y="20"/>
                  </a:cubicBezTo>
                  <a:cubicBezTo>
                    <a:pt x="52" y="21"/>
                    <a:pt x="51" y="23"/>
                    <a:pt x="51" y="24"/>
                  </a:cubicBezTo>
                  <a:cubicBezTo>
                    <a:pt x="50" y="25"/>
                    <a:pt x="50" y="25"/>
                    <a:pt x="49" y="25"/>
                  </a:cubicBezTo>
                  <a:cubicBezTo>
                    <a:pt x="48" y="25"/>
                    <a:pt x="48" y="26"/>
                    <a:pt x="48" y="27"/>
                  </a:cubicBezTo>
                  <a:cubicBezTo>
                    <a:pt x="48" y="28"/>
                    <a:pt x="48" y="28"/>
                    <a:pt x="47" y="29"/>
                  </a:cubicBezTo>
                  <a:cubicBezTo>
                    <a:pt x="46" y="29"/>
                    <a:pt x="45" y="30"/>
                    <a:pt x="45" y="30"/>
                  </a:cubicBezTo>
                  <a:cubicBezTo>
                    <a:pt x="45" y="31"/>
                    <a:pt x="44" y="32"/>
                    <a:pt x="43" y="32"/>
                  </a:cubicBezTo>
                  <a:cubicBezTo>
                    <a:pt x="43" y="33"/>
                    <a:pt x="42" y="32"/>
                    <a:pt x="41" y="33"/>
                  </a:cubicBezTo>
                  <a:cubicBezTo>
                    <a:pt x="40" y="33"/>
                    <a:pt x="40" y="33"/>
                    <a:pt x="39" y="32"/>
                  </a:cubicBezTo>
                  <a:cubicBezTo>
                    <a:pt x="38" y="32"/>
                    <a:pt x="37" y="31"/>
                    <a:pt x="37" y="30"/>
                  </a:cubicBezTo>
                  <a:cubicBezTo>
                    <a:pt x="36" y="30"/>
                    <a:pt x="36" y="30"/>
                    <a:pt x="36" y="29"/>
                  </a:cubicBezTo>
                  <a:cubicBezTo>
                    <a:pt x="36" y="29"/>
                    <a:pt x="37" y="28"/>
                    <a:pt x="37" y="28"/>
                  </a:cubicBezTo>
                  <a:cubicBezTo>
                    <a:pt x="36" y="28"/>
                    <a:pt x="36" y="29"/>
                    <a:pt x="35" y="29"/>
                  </a:cubicBezTo>
                  <a:cubicBezTo>
                    <a:pt x="35" y="29"/>
                    <a:pt x="35" y="27"/>
                    <a:pt x="35" y="27"/>
                  </a:cubicBezTo>
                  <a:cubicBezTo>
                    <a:pt x="35" y="26"/>
                    <a:pt x="35" y="25"/>
                    <a:pt x="35" y="25"/>
                  </a:cubicBezTo>
                  <a:cubicBezTo>
                    <a:pt x="34" y="24"/>
                    <a:pt x="34" y="23"/>
                    <a:pt x="34" y="22"/>
                  </a:cubicBezTo>
                  <a:cubicBezTo>
                    <a:pt x="34" y="22"/>
                    <a:pt x="35" y="21"/>
                    <a:pt x="34" y="21"/>
                  </a:cubicBezTo>
                  <a:cubicBezTo>
                    <a:pt x="33" y="21"/>
                    <a:pt x="33" y="22"/>
                    <a:pt x="33" y="23"/>
                  </a:cubicBezTo>
                  <a:cubicBezTo>
                    <a:pt x="33" y="24"/>
                    <a:pt x="34" y="24"/>
                    <a:pt x="34" y="25"/>
                  </a:cubicBezTo>
                  <a:cubicBezTo>
                    <a:pt x="34" y="25"/>
                    <a:pt x="33" y="27"/>
                    <a:pt x="33" y="27"/>
                  </a:cubicBezTo>
                  <a:cubicBezTo>
                    <a:pt x="32" y="27"/>
                    <a:pt x="32" y="25"/>
                    <a:pt x="32" y="24"/>
                  </a:cubicBezTo>
                  <a:cubicBezTo>
                    <a:pt x="32" y="23"/>
                    <a:pt x="31" y="23"/>
                    <a:pt x="31" y="22"/>
                  </a:cubicBezTo>
                  <a:cubicBezTo>
                    <a:pt x="31" y="22"/>
                    <a:pt x="30" y="21"/>
                    <a:pt x="30" y="21"/>
                  </a:cubicBezTo>
                  <a:cubicBezTo>
                    <a:pt x="30" y="21"/>
                    <a:pt x="30" y="20"/>
                    <a:pt x="30" y="20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0" y="18"/>
                    <a:pt x="30" y="18"/>
                    <a:pt x="31" y="18"/>
                  </a:cubicBezTo>
                  <a:cubicBezTo>
                    <a:pt x="31" y="18"/>
                    <a:pt x="31" y="17"/>
                    <a:pt x="31" y="17"/>
                  </a:cubicBezTo>
                  <a:cubicBezTo>
                    <a:pt x="31" y="17"/>
                    <a:pt x="31" y="16"/>
                    <a:pt x="31" y="16"/>
                  </a:cubicBezTo>
                  <a:cubicBezTo>
                    <a:pt x="32" y="15"/>
                    <a:pt x="30" y="16"/>
                    <a:pt x="30" y="16"/>
                  </a:cubicBezTo>
                  <a:cubicBezTo>
                    <a:pt x="30" y="16"/>
                    <a:pt x="30" y="15"/>
                    <a:pt x="30" y="15"/>
                  </a:cubicBezTo>
                  <a:cubicBezTo>
                    <a:pt x="30" y="14"/>
                    <a:pt x="29" y="14"/>
                    <a:pt x="29" y="14"/>
                  </a:cubicBezTo>
                  <a:cubicBezTo>
                    <a:pt x="29" y="14"/>
                    <a:pt x="30" y="14"/>
                    <a:pt x="30" y="14"/>
                  </a:cubicBezTo>
                  <a:cubicBezTo>
                    <a:pt x="30" y="14"/>
                    <a:pt x="30" y="13"/>
                    <a:pt x="30" y="13"/>
                  </a:cubicBezTo>
                  <a:cubicBezTo>
                    <a:pt x="31" y="12"/>
                    <a:pt x="31" y="12"/>
                    <a:pt x="32" y="11"/>
                  </a:cubicBezTo>
                  <a:cubicBezTo>
                    <a:pt x="32" y="10"/>
                    <a:pt x="32" y="10"/>
                    <a:pt x="32" y="9"/>
                  </a:cubicBezTo>
                  <a:cubicBezTo>
                    <a:pt x="31" y="9"/>
                    <a:pt x="31" y="8"/>
                    <a:pt x="31" y="8"/>
                  </a:cubicBezTo>
                  <a:cubicBezTo>
                    <a:pt x="30" y="8"/>
                    <a:pt x="30" y="8"/>
                    <a:pt x="30" y="7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1" y="6"/>
                    <a:pt x="31" y="5"/>
                    <a:pt x="31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0" y="5"/>
                    <a:pt x="30" y="5"/>
                    <a:pt x="30" y="4"/>
                  </a:cubicBezTo>
                  <a:cubicBezTo>
                    <a:pt x="29" y="4"/>
                    <a:pt x="28" y="4"/>
                    <a:pt x="27" y="4"/>
                  </a:cubicBezTo>
                  <a:cubicBezTo>
                    <a:pt x="27" y="4"/>
                    <a:pt x="27" y="4"/>
                    <a:pt x="26" y="4"/>
                  </a:cubicBezTo>
                  <a:cubicBezTo>
                    <a:pt x="26" y="4"/>
                    <a:pt x="25" y="4"/>
                    <a:pt x="25" y="4"/>
                  </a:cubicBezTo>
                  <a:cubicBezTo>
                    <a:pt x="24" y="3"/>
                    <a:pt x="23" y="4"/>
                    <a:pt x="22" y="3"/>
                  </a:cubicBezTo>
                  <a:cubicBezTo>
                    <a:pt x="22" y="3"/>
                    <a:pt x="22" y="3"/>
                    <a:pt x="21" y="2"/>
                  </a:cubicBezTo>
                  <a:cubicBezTo>
                    <a:pt x="21" y="2"/>
                    <a:pt x="20" y="2"/>
                    <a:pt x="20" y="2"/>
                  </a:cubicBezTo>
                  <a:cubicBezTo>
                    <a:pt x="19" y="1"/>
                    <a:pt x="19" y="1"/>
                    <a:pt x="18" y="1"/>
                  </a:cubicBezTo>
                  <a:cubicBezTo>
                    <a:pt x="17" y="0"/>
                    <a:pt x="17" y="0"/>
                    <a:pt x="16" y="0"/>
                  </a:cubicBezTo>
                  <a:cubicBezTo>
                    <a:pt x="15" y="0"/>
                    <a:pt x="15" y="0"/>
                    <a:pt x="14" y="0"/>
                  </a:cubicBezTo>
                  <a:cubicBezTo>
                    <a:pt x="13" y="0"/>
                    <a:pt x="12" y="0"/>
                    <a:pt x="11" y="0"/>
                  </a:cubicBezTo>
                  <a:cubicBezTo>
                    <a:pt x="11" y="0"/>
                    <a:pt x="11" y="0"/>
                    <a:pt x="10" y="1"/>
                  </a:cubicBezTo>
                  <a:cubicBezTo>
                    <a:pt x="10" y="1"/>
                    <a:pt x="9" y="2"/>
                    <a:pt x="9" y="2"/>
                  </a:cubicBezTo>
                  <a:cubicBezTo>
                    <a:pt x="8" y="3"/>
                    <a:pt x="8" y="4"/>
                    <a:pt x="7" y="4"/>
                  </a:cubicBezTo>
                  <a:cubicBezTo>
                    <a:pt x="6" y="5"/>
                    <a:pt x="5" y="4"/>
                    <a:pt x="4" y="4"/>
                  </a:cubicBezTo>
                  <a:cubicBezTo>
                    <a:pt x="3" y="4"/>
                    <a:pt x="2" y="4"/>
                    <a:pt x="2" y="5"/>
                  </a:cubicBezTo>
                  <a:cubicBezTo>
                    <a:pt x="2" y="6"/>
                    <a:pt x="2" y="7"/>
                    <a:pt x="2" y="8"/>
                  </a:cubicBezTo>
                  <a:cubicBezTo>
                    <a:pt x="2" y="9"/>
                    <a:pt x="1" y="9"/>
                    <a:pt x="1" y="10"/>
                  </a:cubicBezTo>
                  <a:cubicBezTo>
                    <a:pt x="0" y="10"/>
                    <a:pt x="0" y="11"/>
                    <a:pt x="1" y="11"/>
                  </a:cubicBezTo>
                  <a:cubicBezTo>
                    <a:pt x="1" y="12"/>
                    <a:pt x="1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3" y="12"/>
                    <a:pt x="3" y="11"/>
                    <a:pt x="4" y="12"/>
                  </a:cubicBezTo>
                  <a:cubicBezTo>
                    <a:pt x="4" y="12"/>
                    <a:pt x="5" y="12"/>
                    <a:pt x="5" y="12"/>
                  </a:cubicBezTo>
                  <a:cubicBezTo>
                    <a:pt x="6" y="13"/>
                    <a:pt x="7" y="13"/>
                    <a:pt x="7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5"/>
                    <a:pt x="9" y="14"/>
                    <a:pt x="10" y="14"/>
                  </a:cubicBezTo>
                  <a:cubicBezTo>
                    <a:pt x="10" y="15"/>
                    <a:pt x="9" y="15"/>
                    <a:pt x="9" y="15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7"/>
                    <a:pt x="9" y="18"/>
                    <a:pt x="10" y="18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19"/>
                    <a:pt x="11" y="20"/>
                    <a:pt x="12" y="20"/>
                  </a:cubicBezTo>
                  <a:cubicBezTo>
                    <a:pt x="12" y="20"/>
                    <a:pt x="13" y="21"/>
                    <a:pt x="14" y="20"/>
                  </a:cubicBezTo>
                  <a:cubicBezTo>
                    <a:pt x="14" y="20"/>
                    <a:pt x="15" y="20"/>
                    <a:pt x="15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7" y="21"/>
                    <a:pt x="18" y="21"/>
                    <a:pt x="19" y="21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1" y="21"/>
                    <a:pt x="21" y="20"/>
                    <a:pt x="22" y="20"/>
                  </a:cubicBezTo>
                  <a:cubicBezTo>
                    <a:pt x="22" y="20"/>
                    <a:pt x="23" y="20"/>
                    <a:pt x="23" y="20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5" y="20"/>
                    <a:pt x="25" y="20"/>
                    <a:pt x="26" y="20"/>
                  </a:cubicBezTo>
                  <a:cubicBezTo>
                    <a:pt x="26" y="20"/>
                    <a:pt x="26" y="19"/>
                    <a:pt x="27" y="19"/>
                  </a:cubicBezTo>
                  <a:cubicBezTo>
                    <a:pt x="27" y="19"/>
                    <a:pt x="28" y="19"/>
                    <a:pt x="28" y="20"/>
                  </a:cubicBezTo>
                  <a:cubicBezTo>
                    <a:pt x="28" y="20"/>
                    <a:pt x="28" y="20"/>
                    <a:pt x="27" y="21"/>
                  </a:cubicBezTo>
                  <a:cubicBezTo>
                    <a:pt x="28" y="21"/>
                    <a:pt x="28" y="22"/>
                    <a:pt x="28" y="22"/>
                  </a:cubicBezTo>
                  <a:cubicBezTo>
                    <a:pt x="27" y="22"/>
                    <a:pt x="27" y="23"/>
                    <a:pt x="27" y="2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5" y="24"/>
                    <a:pt x="25" y="25"/>
                    <a:pt x="25" y="25"/>
                  </a:cubicBezTo>
                  <a:cubicBezTo>
                    <a:pt x="24" y="25"/>
                    <a:pt x="24" y="24"/>
                    <a:pt x="24" y="24"/>
                  </a:cubicBezTo>
                  <a:cubicBezTo>
                    <a:pt x="24" y="25"/>
                    <a:pt x="23" y="25"/>
                    <a:pt x="23" y="25"/>
                  </a:cubicBezTo>
                  <a:cubicBezTo>
                    <a:pt x="23" y="24"/>
                    <a:pt x="23" y="23"/>
                    <a:pt x="22" y="23"/>
                  </a:cubicBezTo>
                  <a:cubicBezTo>
                    <a:pt x="21" y="23"/>
                    <a:pt x="20" y="23"/>
                    <a:pt x="19" y="23"/>
                  </a:cubicBezTo>
                  <a:cubicBezTo>
                    <a:pt x="18" y="24"/>
                    <a:pt x="18" y="25"/>
                    <a:pt x="17" y="26"/>
                  </a:cubicBezTo>
                  <a:cubicBezTo>
                    <a:pt x="16" y="27"/>
                    <a:pt x="15" y="26"/>
                    <a:pt x="15" y="26"/>
                  </a:cubicBezTo>
                  <a:cubicBezTo>
                    <a:pt x="13" y="26"/>
                    <a:pt x="12" y="26"/>
                    <a:pt x="11" y="26"/>
                  </a:cubicBezTo>
                  <a:cubicBezTo>
                    <a:pt x="10" y="26"/>
                    <a:pt x="9" y="26"/>
                    <a:pt x="8" y="27"/>
                  </a:cubicBezTo>
                  <a:cubicBezTo>
                    <a:pt x="7" y="28"/>
                    <a:pt x="9" y="28"/>
                    <a:pt x="10" y="28"/>
                  </a:cubicBezTo>
                  <a:cubicBezTo>
                    <a:pt x="11" y="28"/>
                    <a:pt x="12" y="28"/>
                    <a:pt x="13" y="29"/>
                  </a:cubicBezTo>
                  <a:cubicBezTo>
                    <a:pt x="14" y="29"/>
                    <a:pt x="14" y="30"/>
                    <a:pt x="15" y="31"/>
                  </a:cubicBezTo>
                  <a:cubicBezTo>
                    <a:pt x="15" y="32"/>
                    <a:pt x="16" y="33"/>
                    <a:pt x="16" y="33"/>
                  </a:cubicBezTo>
                  <a:cubicBezTo>
                    <a:pt x="17" y="34"/>
                    <a:pt x="18" y="34"/>
                    <a:pt x="17" y="35"/>
                  </a:cubicBezTo>
                  <a:cubicBezTo>
                    <a:pt x="17" y="36"/>
                    <a:pt x="17" y="36"/>
                    <a:pt x="17" y="37"/>
                  </a:cubicBezTo>
                  <a:cubicBezTo>
                    <a:pt x="17" y="38"/>
                    <a:pt x="17" y="39"/>
                    <a:pt x="17" y="40"/>
                  </a:cubicBezTo>
                  <a:cubicBezTo>
                    <a:pt x="17" y="41"/>
                    <a:pt x="18" y="41"/>
                    <a:pt x="19" y="41"/>
                  </a:cubicBezTo>
                  <a:cubicBezTo>
                    <a:pt x="20" y="40"/>
                    <a:pt x="21" y="40"/>
                    <a:pt x="22" y="40"/>
                  </a:cubicBezTo>
                  <a:cubicBezTo>
                    <a:pt x="23" y="40"/>
                    <a:pt x="23" y="39"/>
                    <a:pt x="23" y="38"/>
                  </a:cubicBezTo>
                  <a:cubicBezTo>
                    <a:pt x="22" y="37"/>
                    <a:pt x="23" y="37"/>
                    <a:pt x="23" y="36"/>
                  </a:cubicBezTo>
                  <a:cubicBezTo>
                    <a:pt x="24" y="36"/>
                    <a:pt x="25" y="35"/>
                    <a:pt x="25" y="34"/>
                  </a:cubicBezTo>
                  <a:cubicBezTo>
                    <a:pt x="25" y="33"/>
                    <a:pt x="25" y="32"/>
                    <a:pt x="26" y="31"/>
                  </a:cubicBezTo>
                  <a:cubicBezTo>
                    <a:pt x="26" y="30"/>
                    <a:pt x="26" y="30"/>
                    <a:pt x="26" y="29"/>
                  </a:cubicBezTo>
                  <a:cubicBezTo>
                    <a:pt x="26" y="29"/>
                    <a:pt x="27" y="28"/>
                    <a:pt x="27" y="28"/>
                  </a:cubicBezTo>
                  <a:cubicBezTo>
                    <a:pt x="27" y="29"/>
                    <a:pt x="27" y="30"/>
                    <a:pt x="26" y="31"/>
                  </a:cubicBezTo>
                  <a:cubicBezTo>
                    <a:pt x="26" y="31"/>
                    <a:pt x="26" y="31"/>
                    <a:pt x="26" y="32"/>
                  </a:cubicBezTo>
                  <a:cubicBezTo>
                    <a:pt x="26" y="32"/>
                    <a:pt x="26" y="33"/>
                    <a:pt x="26" y="33"/>
                  </a:cubicBezTo>
                  <a:cubicBezTo>
                    <a:pt x="26" y="34"/>
                    <a:pt x="26" y="35"/>
                    <a:pt x="26" y="35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7" y="36"/>
                    <a:pt x="27" y="36"/>
                    <a:pt x="27" y="36"/>
                  </a:cubicBezTo>
                  <a:cubicBezTo>
                    <a:pt x="27" y="37"/>
                    <a:pt x="28" y="37"/>
                    <a:pt x="28" y="37"/>
                  </a:cubicBezTo>
                  <a:cubicBezTo>
                    <a:pt x="29" y="37"/>
                    <a:pt x="29" y="37"/>
                    <a:pt x="30" y="38"/>
                  </a:cubicBezTo>
                  <a:cubicBezTo>
                    <a:pt x="30" y="38"/>
                    <a:pt x="30" y="39"/>
                    <a:pt x="30" y="39"/>
                  </a:cubicBezTo>
                  <a:cubicBezTo>
                    <a:pt x="31" y="39"/>
                    <a:pt x="31" y="40"/>
                    <a:pt x="32" y="40"/>
                  </a:cubicBezTo>
                  <a:cubicBezTo>
                    <a:pt x="32" y="40"/>
                    <a:pt x="32" y="39"/>
                    <a:pt x="33" y="39"/>
                  </a:cubicBezTo>
                  <a:cubicBezTo>
                    <a:pt x="33" y="39"/>
                    <a:pt x="33" y="40"/>
                    <a:pt x="34" y="40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35" y="39"/>
                    <a:pt x="35" y="39"/>
                    <a:pt x="35" y="39"/>
                  </a:cubicBezTo>
                  <a:cubicBezTo>
                    <a:pt x="36" y="39"/>
                    <a:pt x="37" y="39"/>
                    <a:pt x="37" y="39"/>
                  </a:cubicBezTo>
                  <a:cubicBezTo>
                    <a:pt x="36" y="40"/>
                    <a:pt x="36" y="40"/>
                    <a:pt x="35" y="40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36" y="42"/>
                    <a:pt x="36" y="42"/>
                    <a:pt x="37" y="42"/>
                  </a:cubicBezTo>
                  <a:cubicBezTo>
                    <a:pt x="37" y="43"/>
                    <a:pt x="37" y="43"/>
                    <a:pt x="38" y="43"/>
                  </a:cubicBezTo>
                  <a:cubicBezTo>
                    <a:pt x="39" y="44"/>
                    <a:pt x="39" y="44"/>
                    <a:pt x="40" y="44"/>
                  </a:cubicBezTo>
                  <a:cubicBezTo>
                    <a:pt x="40" y="45"/>
                    <a:pt x="41" y="45"/>
                    <a:pt x="41" y="45"/>
                  </a:cubicBezTo>
                  <a:cubicBezTo>
                    <a:pt x="42" y="45"/>
                    <a:pt x="43" y="45"/>
                    <a:pt x="44" y="45"/>
                  </a:cubicBezTo>
                  <a:cubicBezTo>
                    <a:pt x="45" y="45"/>
                    <a:pt x="46" y="45"/>
                    <a:pt x="47" y="45"/>
                  </a:cubicBezTo>
                  <a:cubicBezTo>
                    <a:pt x="47" y="45"/>
                    <a:pt x="47" y="46"/>
                    <a:pt x="47" y="46"/>
                  </a:cubicBezTo>
                  <a:cubicBezTo>
                    <a:pt x="48" y="46"/>
                    <a:pt x="48" y="46"/>
                    <a:pt x="48" y="46"/>
                  </a:cubicBezTo>
                  <a:cubicBezTo>
                    <a:pt x="49" y="47"/>
                    <a:pt x="50" y="47"/>
                    <a:pt x="50" y="47"/>
                  </a:cubicBezTo>
                  <a:cubicBezTo>
                    <a:pt x="51" y="48"/>
                    <a:pt x="53" y="48"/>
                    <a:pt x="55" y="49"/>
                  </a:cubicBezTo>
                  <a:cubicBezTo>
                    <a:pt x="55" y="49"/>
                    <a:pt x="56" y="50"/>
                    <a:pt x="57" y="50"/>
                  </a:cubicBezTo>
                  <a:cubicBezTo>
                    <a:pt x="57" y="50"/>
                    <a:pt x="58" y="50"/>
                    <a:pt x="58" y="50"/>
                  </a:cubicBezTo>
                  <a:cubicBezTo>
                    <a:pt x="59" y="50"/>
                    <a:pt x="59" y="50"/>
                    <a:pt x="59" y="51"/>
                  </a:cubicBezTo>
                  <a:cubicBezTo>
                    <a:pt x="60" y="51"/>
                    <a:pt x="60" y="51"/>
                    <a:pt x="60" y="51"/>
                  </a:cubicBezTo>
                  <a:cubicBezTo>
                    <a:pt x="61" y="52"/>
                    <a:pt x="62" y="52"/>
                    <a:pt x="62" y="52"/>
                  </a:cubicBezTo>
                  <a:cubicBezTo>
                    <a:pt x="63" y="53"/>
                    <a:pt x="63" y="53"/>
                    <a:pt x="63" y="53"/>
                  </a:cubicBezTo>
                  <a:cubicBezTo>
                    <a:pt x="63" y="54"/>
                    <a:pt x="64" y="54"/>
                    <a:pt x="64" y="54"/>
                  </a:cubicBezTo>
                  <a:cubicBezTo>
                    <a:pt x="65" y="55"/>
                    <a:pt x="65" y="55"/>
                    <a:pt x="66" y="55"/>
                  </a:cubicBezTo>
                  <a:cubicBezTo>
                    <a:pt x="67" y="56"/>
                    <a:pt x="67" y="56"/>
                    <a:pt x="67" y="57"/>
                  </a:cubicBezTo>
                  <a:cubicBezTo>
                    <a:pt x="67" y="58"/>
                    <a:pt x="67" y="58"/>
                    <a:pt x="67" y="59"/>
                  </a:cubicBezTo>
                  <a:cubicBezTo>
                    <a:pt x="68" y="59"/>
                    <a:pt x="68" y="59"/>
                    <a:pt x="69" y="59"/>
                  </a:cubicBezTo>
                  <a:cubicBezTo>
                    <a:pt x="69" y="59"/>
                    <a:pt x="70" y="59"/>
                    <a:pt x="70" y="60"/>
                  </a:cubicBezTo>
                  <a:cubicBezTo>
                    <a:pt x="70" y="60"/>
                    <a:pt x="69" y="60"/>
                    <a:pt x="69" y="60"/>
                  </a:cubicBezTo>
                  <a:cubicBezTo>
                    <a:pt x="69" y="60"/>
                    <a:pt x="69" y="60"/>
                    <a:pt x="69" y="60"/>
                  </a:cubicBezTo>
                  <a:cubicBezTo>
                    <a:pt x="69" y="60"/>
                    <a:pt x="70" y="60"/>
                    <a:pt x="70" y="60"/>
                  </a:cubicBezTo>
                  <a:cubicBezTo>
                    <a:pt x="70" y="61"/>
                    <a:pt x="70" y="61"/>
                    <a:pt x="70" y="61"/>
                  </a:cubicBezTo>
                  <a:cubicBezTo>
                    <a:pt x="70" y="61"/>
                    <a:pt x="69" y="62"/>
                    <a:pt x="69" y="62"/>
                  </a:cubicBezTo>
                  <a:cubicBezTo>
                    <a:pt x="69" y="63"/>
                    <a:pt x="70" y="64"/>
                    <a:pt x="70" y="65"/>
                  </a:cubicBezTo>
                  <a:cubicBezTo>
                    <a:pt x="70" y="65"/>
                    <a:pt x="70" y="65"/>
                    <a:pt x="70" y="66"/>
                  </a:cubicBezTo>
                  <a:cubicBezTo>
                    <a:pt x="70" y="66"/>
                    <a:pt x="71" y="66"/>
                    <a:pt x="71" y="66"/>
                  </a:cubicBezTo>
                  <a:cubicBezTo>
                    <a:pt x="72" y="67"/>
                    <a:pt x="72" y="68"/>
                    <a:pt x="73" y="69"/>
                  </a:cubicBezTo>
                  <a:cubicBezTo>
                    <a:pt x="73" y="70"/>
                    <a:pt x="73" y="70"/>
                    <a:pt x="74" y="71"/>
                  </a:cubicBezTo>
                  <a:cubicBezTo>
                    <a:pt x="74" y="71"/>
                    <a:pt x="74" y="71"/>
                    <a:pt x="75" y="71"/>
                  </a:cubicBezTo>
                  <a:cubicBezTo>
                    <a:pt x="75" y="71"/>
                    <a:pt x="75" y="71"/>
                    <a:pt x="76" y="72"/>
                  </a:cubicBezTo>
                  <a:cubicBezTo>
                    <a:pt x="76" y="72"/>
                    <a:pt x="77" y="72"/>
                    <a:pt x="77" y="73"/>
                  </a:cubicBezTo>
                  <a:cubicBezTo>
                    <a:pt x="77" y="73"/>
                    <a:pt x="75" y="72"/>
                    <a:pt x="75" y="72"/>
                  </a:cubicBezTo>
                  <a:cubicBezTo>
                    <a:pt x="75" y="71"/>
                    <a:pt x="74" y="71"/>
                    <a:pt x="73" y="71"/>
                  </a:cubicBezTo>
                  <a:cubicBezTo>
                    <a:pt x="72" y="72"/>
                    <a:pt x="72" y="72"/>
                    <a:pt x="71" y="72"/>
                  </a:cubicBezTo>
                  <a:cubicBezTo>
                    <a:pt x="71" y="73"/>
                    <a:pt x="71" y="73"/>
                    <a:pt x="72" y="73"/>
                  </a:cubicBezTo>
                  <a:cubicBezTo>
                    <a:pt x="72" y="74"/>
                    <a:pt x="72" y="74"/>
                    <a:pt x="72" y="74"/>
                  </a:cubicBezTo>
                  <a:cubicBezTo>
                    <a:pt x="73" y="74"/>
                    <a:pt x="73" y="74"/>
                    <a:pt x="73" y="74"/>
                  </a:cubicBezTo>
                  <a:cubicBezTo>
                    <a:pt x="74" y="75"/>
                    <a:pt x="75" y="75"/>
                    <a:pt x="76" y="75"/>
                  </a:cubicBezTo>
                  <a:cubicBezTo>
                    <a:pt x="77" y="75"/>
                    <a:pt x="78" y="74"/>
                    <a:pt x="78" y="75"/>
                  </a:cubicBezTo>
                  <a:cubicBezTo>
                    <a:pt x="78" y="76"/>
                    <a:pt x="77" y="76"/>
                    <a:pt x="76" y="76"/>
                  </a:cubicBezTo>
                  <a:cubicBezTo>
                    <a:pt x="76" y="76"/>
                    <a:pt x="75" y="75"/>
                    <a:pt x="74" y="75"/>
                  </a:cubicBezTo>
                  <a:cubicBezTo>
                    <a:pt x="74" y="75"/>
                    <a:pt x="74" y="75"/>
                    <a:pt x="73" y="75"/>
                  </a:cubicBezTo>
                  <a:cubicBezTo>
                    <a:pt x="73" y="75"/>
                    <a:pt x="73" y="75"/>
                    <a:pt x="72" y="75"/>
                  </a:cubicBezTo>
                  <a:cubicBezTo>
                    <a:pt x="72" y="75"/>
                    <a:pt x="72" y="75"/>
                    <a:pt x="72" y="75"/>
                  </a:cubicBezTo>
                  <a:cubicBezTo>
                    <a:pt x="72" y="76"/>
                    <a:pt x="73" y="76"/>
                    <a:pt x="73" y="76"/>
                  </a:cubicBezTo>
                  <a:cubicBezTo>
                    <a:pt x="74" y="77"/>
                    <a:pt x="74" y="77"/>
                    <a:pt x="74" y="78"/>
                  </a:cubicBezTo>
                  <a:cubicBezTo>
                    <a:pt x="73" y="78"/>
                    <a:pt x="72" y="77"/>
                    <a:pt x="71" y="77"/>
                  </a:cubicBezTo>
                  <a:cubicBezTo>
                    <a:pt x="69" y="77"/>
                    <a:pt x="68" y="78"/>
                    <a:pt x="66" y="80"/>
                  </a:cubicBezTo>
                  <a:cubicBezTo>
                    <a:pt x="65" y="81"/>
                    <a:pt x="64" y="81"/>
                    <a:pt x="64" y="82"/>
                  </a:cubicBezTo>
                  <a:cubicBezTo>
                    <a:pt x="63" y="84"/>
                    <a:pt x="62" y="86"/>
                    <a:pt x="61" y="87"/>
                  </a:cubicBezTo>
                  <a:cubicBezTo>
                    <a:pt x="61" y="88"/>
                    <a:pt x="61" y="89"/>
                    <a:pt x="62" y="89"/>
                  </a:cubicBezTo>
                  <a:cubicBezTo>
                    <a:pt x="62" y="89"/>
                    <a:pt x="62" y="89"/>
                    <a:pt x="63" y="88"/>
                  </a:cubicBezTo>
                  <a:cubicBezTo>
                    <a:pt x="63" y="88"/>
                    <a:pt x="64" y="88"/>
                    <a:pt x="64" y="88"/>
                  </a:cubicBezTo>
                  <a:cubicBezTo>
                    <a:pt x="65" y="88"/>
                    <a:pt x="66" y="89"/>
                    <a:pt x="67" y="89"/>
                  </a:cubicBezTo>
                  <a:cubicBezTo>
                    <a:pt x="67" y="89"/>
                    <a:pt x="68" y="89"/>
                    <a:pt x="68" y="89"/>
                  </a:cubicBezTo>
                  <a:cubicBezTo>
                    <a:pt x="69" y="89"/>
                    <a:pt x="70" y="88"/>
                    <a:pt x="70" y="88"/>
                  </a:cubicBezTo>
                  <a:cubicBezTo>
                    <a:pt x="70" y="88"/>
                    <a:pt x="71" y="89"/>
                    <a:pt x="71" y="89"/>
                  </a:cubicBezTo>
                  <a:cubicBezTo>
                    <a:pt x="72" y="89"/>
                    <a:pt x="72" y="89"/>
                    <a:pt x="73" y="89"/>
                  </a:cubicBezTo>
                  <a:cubicBezTo>
                    <a:pt x="74" y="88"/>
                    <a:pt x="73" y="87"/>
                    <a:pt x="73" y="86"/>
                  </a:cubicBezTo>
                  <a:cubicBezTo>
                    <a:pt x="73" y="86"/>
                    <a:pt x="73" y="86"/>
                    <a:pt x="73" y="86"/>
                  </a:cubicBezTo>
                  <a:cubicBezTo>
                    <a:pt x="73" y="87"/>
                    <a:pt x="74" y="87"/>
                    <a:pt x="74" y="87"/>
                  </a:cubicBezTo>
                  <a:cubicBezTo>
                    <a:pt x="74" y="86"/>
                    <a:pt x="75" y="86"/>
                    <a:pt x="75" y="85"/>
                  </a:cubicBezTo>
                  <a:cubicBezTo>
                    <a:pt x="76" y="85"/>
                    <a:pt x="76" y="84"/>
                    <a:pt x="77" y="84"/>
                  </a:cubicBezTo>
                  <a:cubicBezTo>
                    <a:pt x="77" y="84"/>
                    <a:pt x="77" y="85"/>
                    <a:pt x="77" y="86"/>
                  </a:cubicBezTo>
                  <a:cubicBezTo>
                    <a:pt x="78" y="86"/>
                    <a:pt x="79" y="86"/>
                    <a:pt x="79" y="86"/>
                  </a:cubicBezTo>
                  <a:cubicBezTo>
                    <a:pt x="81" y="86"/>
                    <a:pt x="83" y="86"/>
                    <a:pt x="84" y="85"/>
                  </a:cubicBezTo>
                  <a:cubicBezTo>
                    <a:pt x="84" y="85"/>
                    <a:pt x="84" y="85"/>
                    <a:pt x="84" y="84"/>
                  </a:cubicBezTo>
                  <a:cubicBezTo>
                    <a:pt x="84" y="84"/>
                    <a:pt x="85" y="84"/>
                    <a:pt x="85" y="83"/>
                  </a:cubicBezTo>
                  <a:cubicBezTo>
                    <a:pt x="85" y="83"/>
                    <a:pt x="86" y="84"/>
                    <a:pt x="85" y="84"/>
                  </a:cubicBezTo>
                  <a:cubicBezTo>
                    <a:pt x="85" y="85"/>
                    <a:pt x="85" y="85"/>
                    <a:pt x="85" y="86"/>
                  </a:cubicBezTo>
                  <a:cubicBezTo>
                    <a:pt x="85" y="87"/>
                    <a:pt x="85" y="87"/>
                    <a:pt x="85" y="88"/>
                  </a:cubicBezTo>
                  <a:cubicBezTo>
                    <a:pt x="86" y="88"/>
                    <a:pt x="87" y="89"/>
                    <a:pt x="87" y="89"/>
                  </a:cubicBezTo>
                  <a:cubicBezTo>
                    <a:pt x="88" y="90"/>
                    <a:pt x="88" y="90"/>
                    <a:pt x="89" y="91"/>
                  </a:cubicBezTo>
                  <a:cubicBezTo>
                    <a:pt x="89" y="92"/>
                    <a:pt x="90" y="92"/>
                    <a:pt x="90" y="93"/>
                  </a:cubicBezTo>
                  <a:cubicBezTo>
                    <a:pt x="90" y="94"/>
                    <a:pt x="91" y="95"/>
                    <a:pt x="91" y="95"/>
                  </a:cubicBezTo>
                  <a:cubicBezTo>
                    <a:pt x="92" y="96"/>
                    <a:pt x="92" y="96"/>
                    <a:pt x="92" y="96"/>
                  </a:cubicBezTo>
                  <a:cubicBezTo>
                    <a:pt x="93" y="97"/>
                    <a:pt x="93" y="98"/>
                    <a:pt x="94" y="98"/>
                  </a:cubicBezTo>
                  <a:cubicBezTo>
                    <a:pt x="95" y="98"/>
                    <a:pt x="95" y="98"/>
                    <a:pt x="96" y="97"/>
                  </a:cubicBezTo>
                  <a:cubicBezTo>
                    <a:pt x="96" y="97"/>
                    <a:pt x="96" y="97"/>
                    <a:pt x="96" y="97"/>
                  </a:cubicBezTo>
                  <a:cubicBezTo>
                    <a:pt x="99" y="25"/>
                    <a:pt x="99" y="25"/>
                    <a:pt x="99" y="25"/>
                  </a:cubicBezTo>
                  <a:cubicBezTo>
                    <a:pt x="99" y="25"/>
                    <a:pt x="99" y="24"/>
                    <a:pt x="98" y="2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693" name="Freeform 698"/>
            <p:cNvSpPr>
              <a:spLocks/>
            </p:cNvSpPr>
            <p:nvPr/>
          </p:nvSpPr>
          <p:spPr bwMode="auto">
            <a:xfrm>
              <a:off x="8281988" y="4586288"/>
              <a:ext cx="119063" cy="69850"/>
            </a:xfrm>
            <a:custGeom>
              <a:avLst/>
              <a:gdLst>
                <a:gd name="T0" fmla="*/ 1 w 41"/>
                <a:gd name="T1" fmla="*/ 18 h 24"/>
                <a:gd name="T2" fmla="*/ 4 w 41"/>
                <a:gd name="T3" fmla="*/ 18 h 24"/>
                <a:gd name="T4" fmla="*/ 6 w 41"/>
                <a:gd name="T5" fmla="*/ 22 h 24"/>
                <a:gd name="T6" fmla="*/ 12 w 41"/>
                <a:gd name="T7" fmla="*/ 22 h 24"/>
                <a:gd name="T8" fmla="*/ 14 w 41"/>
                <a:gd name="T9" fmla="*/ 24 h 24"/>
                <a:gd name="T10" fmla="*/ 17 w 41"/>
                <a:gd name="T11" fmla="*/ 23 h 24"/>
                <a:gd name="T12" fmla="*/ 23 w 41"/>
                <a:gd name="T13" fmla="*/ 21 h 24"/>
                <a:gd name="T14" fmla="*/ 30 w 41"/>
                <a:gd name="T15" fmla="*/ 18 h 24"/>
                <a:gd name="T16" fmla="*/ 35 w 41"/>
                <a:gd name="T17" fmla="*/ 15 h 24"/>
                <a:gd name="T18" fmla="*/ 37 w 41"/>
                <a:gd name="T19" fmla="*/ 12 h 24"/>
                <a:gd name="T20" fmla="*/ 38 w 41"/>
                <a:gd name="T21" fmla="*/ 8 h 24"/>
                <a:gd name="T22" fmla="*/ 40 w 41"/>
                <a:gd name="T23" fmla="*/ 3 h 24"/>
                <a:gd name="T24" fmla="*/ 37 w 41"/>
                <a:gd name="T25" fmla="*/ 1 h 24"/>
                <a:gd name="T26" fmla="*/ 35 w 41"/>
                <a:gd name="T27" fmla="*/ 0 h 24"/>
                <a:gd name="T28" fmla="*/ 32 w 41"/>
                <a:gd name="T29" fmla="*/ 0 h 24"/>
                <a:gd name="T30" fmla="*/ 33 w 41"/>
                <a:gd name="T31" fmla="*/ 3 h 24"/>
                <a:gd name="T32" fmla="*/ 33 w 41"/>
                <a:gd name="T33" fmla="*/ 7 h 24"/>
                <a:gd name="T34" fmla="*/ 33 w 41"/>
                <a:gd name="T35" fmla="*/ 8 h 24"/>
                <a:gd name="T36" fmla="*/ 29 w 41"/>
                <a:gd name="T37" fmla="*/ 9 h 24"/>
                <a:gd name="T38" fmla="*/ 27 w 41"/>
                <a:gd name="T39" fmla="*/ 12 h 24"/>
                <a:gd name="T40" fmla="*/ 24 w 41"/>
                <a:gd name="T41" fmla="*/ 15 h 24"/>
                <a:gd name="T42" fmla="*/ 22 w 41"/>
                <a:gd name="T43" fmla="*/ 14 h 24"/>
                <a:gd name="T44" fmla="*/ 22 w 41"/>
                <a:gd name="T45" fmla="*/ 13 h 24"/>
                <a:gd name="T46" fmla="*/ 20 w 41"/>
                <a:gd name="T47" fmla="*/ 15 h 24"/>
                <a:gd name="T48" fmla="*/ 18 w 41"/>
                <a:gd name="T49" fmla="*/ 14 h 24"/>
                <a:gd name="T50" fmla="*/ 18 w 41"/>
                <a:gd name="T51" fmla="*/ 12 h 24"/>
                <a:gd name="T52" fmla="*/ 18 w 41"/>
                <a:gd name="T53" fmla="*/ 10 h 24"/>
                <a:gd name="T54" fmla="*/ 17 w 41"/>
                <a:gd name="T55" fmla="*/ 12 h 24"/>
                <a:gd name="T56" fmla="*/ 16 w 41"/>
                <a:gd name="T57" fmla="*/ 14 h 24"/>
                <a:gd name="T58" fmla="*/ 13 w 41"/>
                <a:gd name="T59" fmla="*/ 14 h 24"/>
                <a:gd name="T60" fmla="*/ 11 w 41"/>
                <a:gd name="T61" fmla="*/ 15 h 24"/>
                <a:gd name="T62" fmla="*/ 8 w 41"/>
                <a:gd name="T63" fmla="*/ 15 h 24"/>
                <a:gd name="T64" fmla="*/ 4 w 41"/>
                <a:gd name="T65" fmla="*/ 14 h 24"/>
                <a:gd name="T66" fmla="*/ 0 w 41"/>
                <a:gd name="T67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1" h="24">
                  <a:moveTo>
                    <a:pt x="0" y="17"/>
                  </a:moveTo>
                  <a:cubicBezTo>
                    <a:pt x="0" y="18"/>
                    <a:pt x="0" y="18"/>
                    <a:pt x="1" y="18"/>
                  </a:cubicBezTo>
                  <a:cubicBezTo>
                    <a:pt x="2" y="18"/>
                    <a:pt x="2" y="18"/>
                    <a:pt x="3" y="18"/>
                  </a:cubicBezTo>
                  <a:cubicBezTo>
                    <a:pt x="3" y="18"/>
                    <a:pt x="4" y="18"/>
                    <a:pt x="4" y="18"/>
                  </a:cubicBezTo>
                  <a:cubicBezTo>
                    <a:pt x="5" y="19"/>
                    <a:pt x="6" y="19"/>
                    <a:pt x="6" y="20"/>
                  </a:cubicBezTo>
                  <a:cubicBezTo>
                    <a:pt x="6" y="20"/>
                    <a:pt x="6" y="21"/>
                    <a:pt x="6" y="22"/>
                  </a:cubicBezTo>
                  <a:cubicBezTo>
                    <a:pt x="7" y="22"/>
                    <a:pt x="7" y="22"/>
                    <a:pt x="7" y="21"/>
                  </a:cubicBezTo>
                  <a:cubicBezTo>
                    <a:pt x="9" y="21"/>
                    <a:pt x="11" y="20"/>
                    <a:pt x="12" y="22"/>
                  </a:cubicBezTo>
                  <a:cubicBezTo>
                    <a:pt x="12" y="22"/>
                    <a:pt x="12" y="23"/>
                    <a:pt x="13" y="23"/>
                  </a:cubicBezTo>
                  <a:cubicBezTo>
                    <a:pt x="13" y="24"/>
                    <a:pt x="14" y="24"/>
                    <a:pt x="14" y="24"/>
                  </a:cubicBezTo>
                  <a:cubicBezTo>
                    <a:pt x="14" y="24"/>
                    <a:pt x="15" y="24"/>
                    <a:pt x="15" y="24"/>
                  </a:cubicBezTo>
                  <a:cubicBezTo>
                    <a:pt x="15" y="23"/>
                    <a:pt x="16" y="23"/>
                    <a:pt x="17" y="23"/>
                  </a:cubicBezTo>
                  <a:cubicBezTo>
                    <a:pt x="18" y="23"/>
                    <a:pt x="20" y="24"/>
                    <a:pt x="21" y="23"/>
                  </a:cubicBezTo>
                  <a:cubicBezTo>
                    <a:pt x="22" y="22"/>
                    <a:pt x="22" y="22"/>
                    <a:pt x="23" y="21"/>
                  </a:cubicBezTo>
                  <a:cubicBezTo>
                    <a:pt x="24" y="21"/>
                    <a:pt x="26" y="20"/>
                    <a:pt x="27" y="20"/>
                  </a:cubicBezTo>
                  <a:cubicBezTo>
                    <a:pt x="28" y="19"/>
                    <a:pt x="29" y="19"/>
                    <a:pt x="30" y="18"/>
                  </a:cubicBezTo>
                  <a:cubicBezTo>
                    <a:pt x="30" y="17"/>
                    <a:pt x="30" y="16"/>
                    <a:pt x="31" y="16"/>
                  </a:cubicBezTo>
                  <a:cubicBezTo>
                    <a:pt x="32" y="14"/>
                    <a:pt x="33" y="15"/>
                    <a:pt x="35" y="15"/>
                  </a:cubicBezTo>
                  <a:cubicBezTo>
                    <a:pt x="36" y="15"/>
                    <a:pt x="37" y="15"/>
                    <a:pt x="37" y="14"/>
                  </a:cubicBezTo>
                  <a:cubicBezTo>
                    <a:pt x="38" y="13"/>
                    <a:pt x="37" y="12"/>
                    <a:pt x="37" y="12"/>
                  </a:cubicBezTo>
                  <a:cubicBezTo>
                    <a:pt x="36" y="11"/>
                    <a:pt x="36" y="10"/>
                    <a:pt x="36" y="9"/>
                  </a:cubicBezTo>
                  <a:cubicBezTo>
                    <a:pt x="37" y="8"/>
                    <a:pt x="37" y="9"/>
                    <a:pt x="38" y="8"/>
                  </a:cubicBezTo>
                  <a:cubicBezTo>
                    <a:pt x="39" y="8"/>
                    <a:pt x="40" y="7"/>
                    <a:pt x="40" y="6"/>
                  </a:cubicBezTo>
                  <a:cubicBezTo>
                    <a:pt x="41" y="5"/>
                    <a:pt x="41" y="4"/>
                    <a:pt x="40" y="3"/>
                  </a:cubicBezTo>
                  <a:cubicBezTo>
                    <a:pt x="40" y="2"/>
                    <a:pt x="40" y="2"/>
                    <a:pt x="39" y="1"/>
                  </a:cubicBezTo>
                  <a:cubicBezTo>
                    <a:pt x="39" y="0"/>
                    <a:pt x="38" y="1"/>
                    <a:pt x="37" y="1"/>
                  </a:cubicBezTo>
                  <a:cubicBezTo>
                    <a:pt x="37" y="1"/>
                    <a:pt x="36" y="1"/>
                    <a:pt x="36" y="1"/>
                  </a:cubicBezTo>
                  <a:cubicBezTo>
                    <a:pt x="35" y="1"/>
                    <a:pt x="35" y="1"/>
                    <a:pt x="35" y="0"/>
                  </a:cubicBezTo>
                  <a:cubicBezTo>
                    <a:pt x="34" y="0"/>
                    <a:pt x="34" y="0"/>
                    <a:pt x="33" y="0"/>
                  </a:cubicBezTo>
                  <a:cubicBezTo>
                    <a:pt x="33" y="0"/>
                    <a:pt x="32" y="0"/>
                    <a:pt x="32" y="0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2" y="2"/>
                    <a:pt x="33" y="2"/>
                    <a:pt x="33" y="3"/>
                  </a:cubicBezTo>
                  <a:cubicBezTo>
                    <a:pt x="33" y="4"/>
                    <a:pt x="33" y="4"/>
                    <a:pt x="33" y="5"/>
                  </a:cubicBezTo>
                  <a:cubicBezTo>
                    <a:pt x="33" y="6"/>
                    <a:pt x="34" y="6"/>
                    <a:pt x="33" y="7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3" y="9"/>
                    <a:pt x="32" y="8"/>
                    <a:pt x="32" y="8"/>
                  </a:cubicBezTo>
                  <a:cubicBezTo>
                    <a:pt x="31" y="8"/>
                    <a:pt x="30" y="9"/>
                    <a:pt x="29" y="9"/>
                  </a:cubicBezTo>
                  <a:cubicBezTo>
                    <a:pt x="28" y="10"/>
                    <a:pt x="28" y="10"/>
                    <a:pt x="28" y="11"/>
                  </a:cubicBezTo>
                  <a:cubicBezTo>
                    <a:pt x="27" y="11"/>
                    <a:pt x="27" y="12"/>
                    <a:pt x="27" y="12"/>
                  </a:cubicBezTo>
                  <a:cubicBezTo>
                    <a:pt x="26" y="13"/>
                    <a:pt x="26" y="14"/>
                    <a:pt x="25" y="14"/>
                  </a:cubicBezTo>
                  <a:cubicBezTo>
                    <a:pt x="24" y="14"/>
                    <a:pt x="24" y="14"/>
                    <a:pt x="24" y="15"/>
                  </a:cubicBezTo>
                  <a:cubicBezTo>
                    <a:pt x="24" y="15"/>
                    <a:pt x="23" y="15"/>
                    <a:pt x="23" y="15"/>
                  </a:cubicBezTo>
                  <a:cubicBezTo>
                    <a:pt x="23" y="15"/>
                    <a:pt x="22" y="15"/>
                    <a:pt x="22" y="14"/>
                  </a:cubicBezTo>
                  <a:cubicBezTo>
                    <a:pt x="22" y="14"/>
                    <a:pt x="23" y="13"/>
                    <a:pt x="22" y="13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2" y="14"/>
                    <a:pt x="22" y="14"/>
                    <a:pt x="21" y="14"/>
                  </a:cubicBezTo>
                  <a:cubicBezTo>
                    <a:pt x="21" y="14"/>
                    <a:pt x="20" y="15"/>
                    <a:pt x="20" y="15"/>
                  </a:cubicBezTo>
                  <a:cubicBezTo>
                    <a:pt x="20" y="15"/>
                    <a:pt x="19" y="15"/>
                    <a:pt x="19" y="15"/>
                  </a:cubicBezTo>
                  <a:cubicBezTo>
                    <a:pt x="19" y="14"/>
                    <a:pt x="18" y="14"/>
                    <a:pt x="18" y="14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3"/>
                    <a:pt x="18" y="13"/>
                    <a:pt x="18" y="12"/>
                  </a:cubicBezTo>
                  <a:cubicBezTo>
                    <a:pt x="17" y="12"/>
                    <a:pt x="17" y="12"/>
                    <a:pt x="18" y="11"/>
                  </a:cubicBezTo>
                  <a:cubicBezTo>
                    <a:pt x="18" y="11"/>
                    <a:pt x="18" y="10"/>
                    <a:pt x="18" y="10"/>
                  </a:cubicBezTo>
                  <a:cubicBezTo>
                    <a:pt x="18" y="10"/>
                    <a:pt x="17" y="10"/>
                    <a:pt x="17" y="10"/>
                  </a:cubicBezTo>
                  <a:cubicBezTo>
                    <a:pt x="17" y="10"/>
                    <a:pt x="17" y="11"/>
                    <a:pt x="17" y="12"/>
                  </a:cubicBezTo>
                  <a:cubicBezTo>
                    <a:pt x="17" y="12"/>
                    <a:pt x="17" y="12"/>
                    <a:pt x="16" y="13"/>
                  </a:cubicBezTo>
                  <a:cubicBezTo>
                    <a:pt x="16" y="13"/>
                    <a:pt x="16" y="14"/>
                    <a:pt x="16" y="14"/>
                  </a:cubicBezTo>
                  <a:cubicBezTo>
                    <a:pt x="15" y="15"/>
                    <a:pt x="15" y="16"/>
                    <a:pt x="14" y="15"/>
                  </a:cubicBezTo>
                  <a:cubicBezTo>
                    <a:pt x="13" y="15"/>
                    <a:pt x="13" y="15"/>
                    <a:pt x="13" y="14"/>
                  </a:cubicBezTo>
                  <a:cubicBezTo>
                    <a:pt x="12" y="14"/>
                    <a:pt x="12" y="15"/>
                    <a:pt x="12" y="15"/>
                  </a:cubicBezTo>
                  <a:cubicBezTo>
                    <a:pt x="12" y="15"/>
                    <a:pt x="11" y="15"/>
                    <a:pt x="11" y="15"/>
                  </a:cubicBezTo>
                  <a:cubicBezTo>
                    <a:pt x="10" y="15"/>
                    <a:pt x="10" y="15"/>
                    <a:pt x="9" y="16"/>
                  </a:cubicBezTo>
                  <a:cubicBezTo>
                    <a:pt x="9" y="16"/>
                    <a:pt x="8" y="16"/>
                    <a:pt x="8" y="15"/>
                  </a:cubicBezTo>
                  <a:cubicBezTo>
                    <a:pt x="7" y="15"/>
                    <a:pt x="6" y="14"/>
                    <a:pt x="5" y="14"/>
                  </a:cubicBezTo>
                  <a:cubicBezTo>
                    <a:pt x="5" y="15"/>
                    <a:pt x="4" y="15"/>
                    <a:pt x="4" y="14"/>
                  </a:cubicBezTo>
                  <a:cubicBezTo>
                    <a:pt x="2" y="14"/>
                    <a:pt x="2" y="14"/>
                    <a:pt x="1" y="15"/>
                  </a:cubicBezTo>
                  <a:cubicBezTo>
                    <a:pt x="0" y="15"/>
                    <a:pt x="0" y="15"/>
                    <a:pt x="0" y="16"/>
                  </a:cubicBezTo>
                  <a:cubicBezTo>
                    <a:pt x="0" y="16"/>
                    <a:pt x="1" y="17"/>
                    <a:pt x="0" y="17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694" name="Freeform 699"/>
            <p:cNvSpPr>
              <a:spLocks/>
            </p:cNvSpPr>
            <p:nvPr/>
          </p:nvSpPr>
          <p:spPr bwMode="auto">
            <a:xfrm>
              <a:off x="8264525" y="4630738"/>
              <a:ext cx="4763" cy="7938"/>
            </a:xfrm>
            <a:custGeom>
              <a:avLst/>
              <a:gdLst>
                <a:gd name="T0" fmla="*/ 1 w 2"/>
                <a:gd name="T1" fmla="*/ 1 h 3"/>
                <a:gd name="T2" fmla="*/ 1 w 2"/>
                <a:gd name="T3" fmla="*/ 1 h 3"/>
                <a:gd name="T4" fmla="*/ 1 w 2"/>
                <a:gd name="T5" fmla="*/ 3 h 3"/>
                <a:gd name="T6" fmla="*/ 2 w 2"/>
                <a:gd name="T7" fmla="*/ 2 h 3"/>
                <a:gd name="T8" fmla="*/ 1 w 2"/>
                <a:gd name="T9" fmla="*/ 0 h 3"/>
                <a:gd name="T10" fmla="*/ 1 w 2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3"/>
                  </a:cubicBezTo>
                  <a:cubicBezTo>
                    <a:pt x="1" y="3"/>
                    <a:pt x="2" y="3"/>
                    <a:pt x="2" y="2"/>
                  </a:cubicBezTo>
                  <a:cubicBezTo>
                    <a:pt x="2" y="2"/>
                    <a:pt x="2" y="0"/>
                    <a:pt x="1" y="0"/>
                  </a:cubicBezTo>
                  <a:cubicBezTo>
                    <a:pt x="1" y="0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81A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695" name="Freeform 700"/>
            <p:cNvSpPr>
              <a:spLocks/>
            </p:cNvSpPr>
            <p:nvPr/>
          </p:nvSpPr>
          <p:spPr bwMode="auto">
            <a:xfrm>
              <a:off x="8247063" y="4619626"/>
              <a:ext cx="1588" cy="11113"/>
            </a:xfrm>
            <a:custGeom>
              <a:avLst/>
              <a:gdLst>
                <a:gd name="T0" fmla="*/ 0 w 1"/>
                <a:gd name="T1" fmla="*/ 1 h 4"/>
                <a:gd name="T2" fmla="*/ 0 w 1"/>
                <a:gd name="T3" fmla="*/ 2 h 4"/>
                <a:gd name="T4" fmla="*/ 1 w 1"/>
                <a:gd name="T5" fmla="*/ 3 h 4"/>
                <a:gd name="T6" fmla="*/ 1 w 1"/>
                <a:gd name="T7" fmla="*/ 2 h 4"/>
                <a:gd name="T8" fmla="*/ 1 w 1"/>
                <a:gd name="T9" fmla="*/ 1 h 4"/>
                <a:gd name="T10" fmla="*/ 0 w 1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4">
                  <a:moveTo>
                    <a:pt x="0" y="1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2"/>
                    <a:pt x="1" y="3"/>
                  </a:cubicBezTo>
                  <a:cubicBezTo>
                    <a:pt x="1" y="4"/>
                    <a:pt x="1" y="3"/>
                    <a:pt x="1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81A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696" name="Freeform 701"/>
            <p:cNvSpPr>
              <a:spLocks/>
            </p:cNvSpPr>
            <p:nvPr/>
          </p:nvSpPr>
          <p:spPr bwMode="auto">
            <a:xfrm>
              <a:off x="8351838" y="4529138"/>
              <a:ext cx="69850" cy="77788"/>
            </a:xfrm>
            <a:custGeom>
              <a:avLst/>
              <a:gdLst>
                <a:gd name="T0" fmla="*/ 2 w 24"/>
                <a:gd name="T1" fmla="*/ 3 h 27"/>
                <a:gd name="T2" fmla="*/ 2 w 24"/>
                <a:gd name="T3" fmla="*/ 4 h 27"/>
                <a:gd name="T4" fmla="*/ 1 w 24"/>
                <a:gd name="T5" fmla="*/ 4 h 27"/>
                <a:gd name="T6" fmla="*/ 2 w 24"/>
                <a:gd name="T7" fmla="*/ 4 h 27"/>
                <a:gd name="T8" fmla="*/ 3 w 24"/>
                <a:gd name="T9" fmla="*/ 5 h 27"/>
                <a:gd name="T10" fmla="*/ 5 w 24"/>
                <a:gd name="T11" fmla="*/ 6 h 27"/>
                <a:gd name="T12" fmla="*/ 9 w 24"/>
                <a:gd name="T13" fmla="*/ 9 h 27"/>
                <a:gd name="T14" fmla="*/ 13 w 24"/>
                <a:gd name="T15" fmla="*/ 12 h 27"/>
                <a:gd name="T16" fmla="*/ 18 w 24"/>
                <a:gd name="T17" fmla="*/ 16 h 27"/>
                <a:gd name="T18" fmla="*/ 20 w 24"/>
                <a:gd name="T19" fmla="*/ 25 h 27"/>
                <a:gd name="T20" fmla="*/ 21 w 24"/>
                <a:gd name="T21" fmla="*/ 27 h 27"/>
                <a:gd name="T22" fmla="*/ 23 w 24"/>
                <a:gd name="T23" fmla="*/ 24 h 27"/>
                <a:gd name="T24" fmla="*/ 23 w 24"/>
                <a:gd name="T25" fmla="*/ 21 h 27"/>
                <a:gd name="T26" fmla="*/ 21 w 24"/>
                <a:gd name="T27" fmla="*/ 18 h 27"/>
                <a:gd name="T28" fmla="*/ 17 w 24"/>
                <a:gd name="T29" fmla="*/ 15 h 27"/>
                <a:gd name="T30" fmla="*/ 15 w 24"/>
                <a:gd name="T31" fmla="*/ 11 h 27"/>
                <a:gd name="T32" fmla="*/ 12 w 24"/>
                <a:gd name="T33" fmla="*/ 10 h 27"/>
                <a:gd name="T34" fmla="*/ 9 w 24"/>
                <a:gd name="T35" fmla="*/ 8 h 27"/>
                <a:gd name="T36" fmla="*/ 7 w 24"/>
                <a:gd name="T37" fmla="*/ 5 h 27"/>
                <a:gd name="T38" fmla="*/ 4 w 24"/>
                <a:gd name="T39" fmla="*/ 4 h 27"/>
                <a:gd name="T40" fmla="*/ 1 w 24"/>
                <a:gd name="T41" fmla="*/ 1 h 27"/>
                <a:gd name="T42" fmla="*/ 0 w 24"/>
                <a:gd name="T43" fmla="*/ 0 h 27"/>
                <a:gd name="T44" fmla="*/ 0 w 24"/>
                <a:gd name="T45" fmla="*/ 0 h 27"/>
                <a:gd name="T46" fmla="*/ 0 w 24"/>
                <a:gd name="T47" fmla="*/ 2 h 27"/>
                <a:gd name="T48" fmla="*/ 2 w 24"/>
                <a:gd name="T49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4" h="27">
                  <a:moveTo>
                    <a:pt x="2" y="3"/>
                  </a:moveTo>
                  <a:cubicBezTo>
                    <a:pt x="2" y="3"/>
                    <a:pt x="3" y="4"/>
                    <a:pt x="2" y="4"/>
                  </a:cubicBezTo>
                  <a:cubicBezTo>
                    <a:pt x="2" y="4"/>
                    <a:pt x="2" y="4"/>
                    <a:pt x="1" y="4"/>
                  </a:cubicBezTo>
                  <a:cubicBezTo>
                    <a:pt x="1" y="4"/>
                    <a:pt x="1" y="4"/>
                    <a:pt x="2" y="4"/>
                  </a:cubicBezTo>
                  <a:cubicBezTo>
                    <a:pt x="2" y="4"/>
                    <a:pt x="3" y="5"/>
                    <a:pt x="3" y="5"/>
                  </a:cubicBezTo>
                  <a:cubicBezTo>
                    <a:pt x="4" y="5"/>
                    <a:pt x="4" y="5"/>
                    <a:pt x="5" y="6"/>
                  </a:cubicBezTo>
                  <a:cubicBezTo>
                    <a:pt x="7" y="6"/>
                    <a:pt x="8" y="8"/>
                    <a:pt x="9" y="9"/>
                  </a:cubicBezTo>
                  <a:cubicBezTo>
                    <a:pt x="10" y="10"/>
                    <a:pt x="12" y="11"/>
                    <a:pt x="13" y="12"/>
                  </a:cubicBezTo>
                  <a:cubicBezTo>
                    <a:pt x="15" y="13"/>
                    <a:pt x="17" y="15"/>
                    <a:pt x="18" y="16"/>
                  </a:cubicBezTo>
                  <a:cubicBezTo>
                    <a:pt x="20" y="19"/>
                    <a:pt x="19" y="22"/>
                    <a:pt x="20" y="25"/>
                  </a:cubicBezTo>
                  <a:cubicBezTo>
                    <a:pt x="20" y="26"/>
                    <a:pt x="20" y="27"/>
                    <a:pt x="21" y="27"/>
                  </a:cubicBezTo>
                  <a:cubicBezTo>
                    <a:pt x="22" y="27"/>
                    <a:pt x="23" y="25"/>
                    <a:pt x="23" y="24"/>
                  </a:cubicBezTo>
                  <a:cubicBezTo>
                    <a:pt x="23" y="23"/>
                    <a:pt x="24" y="22"/>
                    <a:pt x="23" y="21"/>
                  </a:cubicBezTo>
                  <a:cubicBezTo>
                    <a:pt x="23" y="20"/>
                    <a:pt x="22" y="19"/>
                    <a:pt x="21" y="18"/>
                  </a:cubicBezTo>
                  <a:cubicBezTo>
                    <a:pt x="20" y="17"/>
                    <a:pt x="19" y="16"/>
                    <a:pt x="17" y="15"/>
                  </a:cubicBezTo>
                  <a:cubicBezTo>
                    <a:pt x="16" y="14"/>
                    <a:pt x="16" y="12"/>
                    <a:pt x="15" y="11"/>
                  </a:cubicBezTo>
                  <a:cubicBezTo>
                    <a:pt x="14" y="10"/>
                    <a:pt x="13" y="10"/>
                    <a:pt x="12" y="10"/>
                  </a:cubicBezTo>
                  <a:cubicBezTo>
                    <a:pt x="11" y="9"/>
                    <a:pt x="10" y="9"/>
                    <a:pt x="9" y="8"/>
                  </a:cubicBezTo>
                  <a:cubicBezTo>
                    <a:pt x="9" y="7"/>
                    <a:pt x="8" y="6"/>
                    <a:pt x="7" y="5"/>
                  </a:cubicBezTo>
                  <a:cubicBezTo>
                    <a:pt x="6" y="5"/>
                    <a:pt x="5" y="4"/>
                    <a:pt x="4" y="4"/>
                  </a:cubicBezTo>
                  <a:cubicBezTo>
                    <a:pt x="3" y="3"/>
                    <a:pt x="2" y="2"/>
                    <a:pt x="1" y="1"/>
                  </a:cubicBezTo>
                  <a:cubicBezTo>
                    <a:pt x="1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" y="2"/>
                    <a:pt x="1" y="3"/>
                    <a:pt x="2" y="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697" name="Freeform 702"/>
            <p:cNvSpPr>
              <a:spLocks/>
            </p:cNvSpPr>
            <p:nvPr/>
          </p:nvSpPr>
          <p:spPr bwMode="auto">
            <a:xfrm>
              <a:off x="8331200" y="4529138"/>
              <a:ext cx="17463" cy="11113"/>
            </a:xfrm>
            <a:custGeom>
              <a:avLst/>
              <a:gdLst>
                <a:gd name="T0" fmla="*/ 3 w 6"/>
                <a:gd name="T1" fmla="*/ 0 h 4"/>
                <a:gd name="T2" fmla="*/ 2 w 6"/>
                <a:gd name="T3" fmla="*/ 0 h 4"/>
                <a:gd name="T4" fmla="*/ 1 w 6"/>
                <a:gd name="T5" fmla="*/ 1 h 4"/>
                <a:gd name="T6" fmla="*/ 1 w 6"/>
                <a:gd name="T7" fmla="*/ 1 h 4"/>
                <a:gd name="T8" fmla="*/ 0 w 6"/>
                <a:gd name="T9" fmla="*/ 2 h 4"/>
                <a:gd name="T10" fmla="*/ 1 w 6"/>
                <a:gd name="T11" fmla="*/ 2 h 4"/>
                <a:gd name="T12" fmla="*/ 2 w 6"/>
                <a:gd name="T13" fmla="*/ 2 h 4"/>
                <a:gd name="T14" fmla="*/ 2 w 6"/>
                <a:gd name="T15" fmla="*/ 2 h 4"/>
                <a:gd name="T16" fmla="*/ 3 w 6"/>
                <a:gd name="T17" fmla="*/ 3 h 4"/>
                <a:gd name="T18" fmla="*/ 4 w 6"/>
                <a:gd name="T19" fmla="*/ 3 h 4"/>
                <a:gd name="T20" fmla="*/ 6 w 6"/>
                <a:gd name="T21" fmla="*/ 2 h 4"/>
                <a:gd name="T22" fmla="*/ 5 w 6"/>
                <a:gd name="T23" fmla="*/ 1 h 4"/>
                <a:gd name="T24" fmla="*/ 4 w 6"/>
                <a:gd name="T25" fmla="*/ 0 h 4"/>
                <a:gd name="T26" fmla="*/ 4 w 6"/>
                <a:gd name="T27" fmla="*/ 0 h 4"/>
                <a:gd name="T28" fmla="*/ 3 w 6"/>
                <a:gd name="T2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" h="4">
                  <a:moveTo>
                    <a:pt x="3" y="0"/>
                  </a:moveTo>
                  <a:cubicBezTo>
                    <a:pt x="3" y="0"/>
                    <a:pt x="2" y="0"/>
                    <a:pt x="2" y="0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3" y="3"/>
                    <a:pt x="4" y="3"/>
                    <a:pt x="4" y="3"/>
                  </a:cubicBezTo>
                  <a:cubicBezTo>
                    <a:pt x="5" y="4"/>
                    <a:pt x="6" y="3"/>
                    <a:pt x="6" y="2"/>
                  </a:cubicBezTo>
                  <a:cubicBezTo>
                    <a:pt x="6" y="2"/>
                    <a:pt x="5" y="1"/>
                    <a:pt x="5" y="1"/>
                  </a:cubicBezTo>
                  <a:cubicBezTo>
                    <a:pt x="5" y="1"/>
                    <a:pt x="5" y="1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698" name="Freeform 703"/>
            <p:cNvSpPr>
              <a:spLocks/>
            </p:cNvSpPr>
            <p:nvPr/>
          </p:nvSpPr>
          <p:spPr bwMode="auto">
            <a:xfrm>
              <a:off x="8318500" y="4494213"/>
              <a:ext cx="12700" cy="11113"/>
            </a:xfrm>
            <a:custGeom>
              <a:avLst/>
              <a:gdLst>
                <a:gd name="T0" fmla="*/ 1 w 4"/>
                <a:gd name="T1" fmla="*/ 2 h 4"/>
                <a:gd name="T2" fmla="*/ 2 w 4"/>
                <a:gd name="T3" fmla="*/ 3 h 4"/>
                <a:gd name="T4" fmla="*/ 2 w 4"/>
                <a:gd name="T5" fmla="*/ 3 h 4"/>
                <a:gd name="T6" fmla="*/ 3 w 4"/>
                <a:gd name="T7" fmla="*/ 3 h 4"/>
                <a:gd name="T8" fmla="*/ 3 w 4"/>
                <a:gd name="T9" fmla="*/ 2 h 4"/>
                <a:gd name="T10" fmla="*/ 2 w 4"/>
                <a:gd name="T11" fmla="*/ 1 h 4"/>
                <a:gd name="T12" fmla="*/ 1 w 4"/>
                <a:gd name="T13" fmla="*/ 1 h 4"/>
                <a:gd name="T14" fmla="*/ 1 w 4"/>
                <a:gd name="T1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1" y="2"/>
                  </a:moveTo>
                  <a:cubicBezTo>
                    <a:pt x="2" y="2"/>
                    <a:pt x="2" y="2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2"/>
                    <a:pt x="3" y="2"/>
                  </a:cubicBezTo>
                  <a:cubicBezTo>
                    <a:pt x="3" y="1"/>
                    <a:pt x="3" y="1"/>
                    <a:pt x="2" y="1"/>
                  </a:cubicBezTo>
                  <a:cubicBezTo>
                    <a:pt x="2" y="1"/>
                    <a:pt x="1" y="0"/>
                    <a:pt x="1" y="1"/>
                  </a:cubicBezTo>
                  <a:cubicBezTo>
                    <a:pt x="0" y="1"/>
                    <a:pt x="1" y="2"/>
                    <a:pt x="1" y="2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699" name="Freeform 704"/>
            <p:cNvSpPr>
              <a:spLocks/>
            </p:cNvSpPr>
            <p:nvPr/>
          </p:nvSpPr>
          <p:spPr bwMode="auto">
            <a:xfrm>
              <a:off x="8459788" y="4613276"/>
              <a:ext cx="36513" cy="60325"/>
            </a:xfrm>
            <a:custGeom>
              <a:avLst/>
              <a:gdLst>
                <a:gd name="T0" fmla="*/ 1 w 13"/>
                <a:gd name="T1" fmla="*/ 0 h 21"/>
                <a:gd name="T2" fmla="*/ 0 w 13"/>
                <a:gd name="T3" fmla="*/ 3 h 21"/>
                <a:gd name="T4" fmla="*/ 1 w 13"/>
                <a:gd name="T5" fmla="*/ 4 h 21"/>
                <a:gd name="T6" fmla="*/ 2 w 13"/>
                <a:gd name="T7" fmla="*/ 5 h 21"/>
                <a:gd name="T8" fmla="*/ 2 w 13"/>
                <a:gd name="T9" fmla="*/ 7 h 21"/>
                <a:gd name="T10" fmla="*/ 2 w 13"/>
                <a:gd name="T11" fmla="*/ 10 h 21"/>
                <a:gd name="T12" fmla="*/ 3 w 13"/>
                <a:gd name="T13" fmla="*/ 12 h 21"/>
                <a:gd name="T14" fmla="*/ 4 w 13"/>
                <a:gd name="T15" fmla="*/ 13 h 21"/>
                <a:gd name="T16" fmla="*/ 4 w 13"/>
                <a:gd name="T17" fmla="*/ 14 h 21"/>
                <a:gd name="T18" fmla="*/ 5 w 13"/>
                <a:gd name="T19" fmla="*/ 15 h 21"/>
                <a:gd name="T20" fmla="*/ 6 w 13"/>
                <a:gd name="T21" fmla="*/ 18 h 21"/>
                <a:gd name="T22" fmla="*/ 7 w 13"/>
                <a:gd name="T23" fmla="*/ 19 h 21"/>
                <a:gd name="T24" fmla="*/ 9 w 13"/>
                <a:gd name="T25" fmla="*/ 20 h 21"/>
                <a:gd name="T26" fmla="*/ 10 w 13"/>
                <a:gd name="T27" fmla="*/ 20 h 21"/>
                <a:gd name="T28" fmla="*/ 11 w 13"/>
                <a:gd name="T29" fmla="*/ 19 h 21"/>
                <a:gd name="T30" fmla="*/ 12 w 13"/>
                <a:gd name="T31" fmla="*/ 19 h 21"/>
                <a:gd name="T32" fmla="*/ 13 w 13"/>
                <a:gd name="T33" fmla="*/ 18 h 21"/>
                <a:gd name="T34" fmla="*/ 12 w 13"/>
                <a:gd name="T35" fmla="*/ 16 h 21"/>
                <a:gd name="T36" fmla="*/ 10 w 13"/>
                <a:gd name="T37" fmla="*/ 13 h 21"/>
                <a:gd name="T38" fmla="*/ 9 w 13"/>
                <a:gd name="T39" fmla="*/ 13 h 21"/>
                <a:gd name="T40" fmla="*/ 8 w 13"/>
                <a:gd name="T41" fmla="*/ 13 h 21"/>
                <a:gd name="T42" fmla="*/ 7 w 13"/>
                <a:gd name="T43" fmla="*/ 11 h 21"/>
                <a:gd name="T44" fmla="*/ 5 w 13"/>
                <a:gd name="T45" fmla="*/ 9 h 21"/>
                <a:gd name="T46" fmla="*/ 4 w 13"/>
                <a:gd name="T47" fmla="*/ 6 h 21"/>
                <a:gd name="T48" fmla="*/ 3 w 13"/>
                <a:gd name="T49" fmla="*/ 5 h 21"/>
                <a:gd name="T50" fmla="*/ 2 w 13"/>
                <a:gd name="T51" fmla="*/ 2 h 21"/>
                <a:gd name="T52" fmla="*/ 1 w 13"/>
                <a:gd name="T5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" h="21">
                  <a:moveTo>
                    <a:pt x="1" y="0"/>
                  </a:moveTo>
                  <a:cubicBezTo>
                    <a:pt x="0" y="0"/>
                    <a:pt x="0" y="2"/>
                    <a:pt x="0" y="3"/>
                  </a:cubicBezTo>
                  <a:cubicBezTo>
                    <a:pt x="1" y="3"/>
                    <a:pt x="1" y="4"/>
                    <a:pt x="1" y="4"/>
                  </a:cubicBezTo>
                  <a:cubicBezTo>
                    <a:pt x="1" y="5"/>
                    <a:pt x="1" y="5"/>
                    <a:pt x="2" y="5"/>
                  </a:cubicBezTo>
                  <a:cubicBezTo>
                    <a:pt x="2" y="6"/>
                    <a:pt x="2" y="7"/>
                    <a:pt x="2" y="7"/>
                  </a:cubicBezTo>
                  <a:cubicBezTo>
                    <a:pt x="2" y="8"/>
                    <a:pt x="1" y="9"/>
                    <a:pt x="2" y="10"/>
                  </a:cubicBezTo>
                  <a:cubicBezTo>
                    <a:pt x="2" y="11"/>
                    <a:pt x="2" y="11"/>
                    <a:pt x="3" y="12"/>
                  </a:cubicBezTo>
                  <a:cubicBezTo>
                    <a:pt x="3" y="12"/>
                    <a:pt x="3" y="13"/>
                    <a:pt x="4" y="13"/>
                  </a:cubicBezTo>
                  <a:cubicBezTo>
                    <a:pt x="4" y="13"/>
                    <a:pt x="4" y="14"/>
                    <a:pt x="4" y="14"/>
                  </a:cubicBezTo>
                  <a:cubicBezTo>
                    <a:pt x="5" y="14"/>
                    <a:pt x="5" y="14"/>
                    <a:pt x="5" y="15"/>
                  </a:cubicBezTo>
                  <a:cubicBezTo>
                    <a:pt x="6" y="16"/>
                    <a:pt x="6" y="17"/>
                    <a:pt x="6" y="18"/>
                  </a:cubicBezTo>
                  <a:cubicBezTo>
                    <a:pt x="6" y="19"/>
                    <a:pt x="6" y="19"/>
                    <a:pt x="7" y="19"/>
                  </a:cubicBezTo>
                  <a:cubicBezTo>
                    <a:pt x="7" y="20"/>
                    <a:pt x="8" y="20"/>
                    <a:pt x="9" y="20"/>
                  </a:cubicBezTo>
                  <a:cubicBezTo>
                    <a:pt x="9" y="21"/>
                    <a:pt x="10" y="21"/>
                    <a:pt x="10" y="20"/>
                  </a:cubicBezTo>
                  <a:cubicBezTo>
                    <a:pt x="10" y="20"/>
                    <a:pt x="11" y="20"/>
                    <a:pt x="11" y="19"/>
                  </a:cubicBezTo>
                  <a:cubicBezTo>
                    <a:pt x="11" y="19"/>
                    <a:pt x="11" y="19"/>
                    <a:pt x="12" y="19"/>
                  </a:cubicBezTo>
                  <a:cubicBezTo>
                    <a:pt x="12" y="20"/>
                    <a:pt x="13" y="19"/>
                    <a:pt x="13" y="18"/>
                  </a:cubicBezTo>
                  <a:cubicBezTo>
                    <a:pt x="13" y="17"/>
                    <a:pt x="12" y="17"/>
                    <a:pt x="12" y="16"/>
                  </a:cubicBezTo>
                  <a:cubicBezTo>
                    <a:pt x="11" y="15"/>
                    <a:pt x="11" y="14"/>
                    <a:pt x="10" y="13"/>
                  </a:cubicBezTo>
                  <a:cubicBezTo>
                    <a:pt x="10" y="13"/>
                    <a:pt x="9" y="13"/>
                    <a:pt x="9" y="13"/>
                  </a:cubicBezTo>
                  <a:cubicBezTo>
                    <a:pt x="9" y="13"/>
                    <a:pt x="8" y="13"/>
                    <a:pt x="8" y="13"/>
                  </a:cubicBezTo>
                  <a:cubicBezTo>
                    <a:pt x="7" y="12"/>
                    <a:pt x="7" y="11"/>
                    <a:pt x="7" y="11"/>
                  </a:cubicBezTo>
                  <a:cubicBezTo>
                    <a:pt x="6" y="10"/>
                    <a:pt x="5" y="10"/>
                    <a:pt x="5" y="9"/>
                  </a:cubicBezTo>
                  <a:cubicBezTo>
                    <a:pt x="5" y="8"/>
                    <a:pt x="5" y="7"/>
                    <a:pt x="4" y="6"/>
                  </a:cubicBezTo>
                  <a:cubicBezTo>
                    <a:pt x="4" y="6"/>
                    <a:pt x="3" y="6"/>
                    <a:pt x="3" y="5"/>
                  </a:cubicBezTo>
                  <a:cubicBezTo>
                    <a:pt x="1" y="4"/>
                    <a:pt x="2" y="3"/>
                    <a:pt x="2" y="2"/>
                  </a:cubicBezTo>
                  <a:cubicBezTo>
                    <a:pt x="2" y="1"/>
                    <a:pt x="2" y="0"/>
                    <a:pt x="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  <p:sp>
          <p:nvSpPr>
            <p:cNvPr id="700" name="Freeform 705"/>
            <p:cNvSpPr>
              <a:spLocks/>
            </p:cNvSpPr>
            <p:nvPr/>
          </p:nvSpPr>
          <p:spPr bwMode="auto">
            <a:xfrm>
              <a:off x="8074025" y="4537076"/>
              <a:ext cx="268288" cy="260350"/>
            </a:xfrm>
            <a:custGeom>
              <a:avLst/>
              <a:gdLst>
                <a:gd name="T0" fmla="*/ 89 w 92"/>
                <a:gd name="T1" fmla="*/ 84 h 89"/>
                <a:gd name="T2" fmla="*/ 86 w 92"/>
                <a:gd name="T3" fmla="*/ 83 h 89"/>
                <a:gd name="T4" fmla="*/ 81 w 92"/>
                <a:gd name="T5" fmla="*/ 80 h 89"/>
                <a:gd name="T6" fmla="*/ 81 w 92"/>
                <a:gd name="T7" fmla="*/ 77 h 89"/>
                <a:gd name="T8" fmla="*/ 76 w 92"/>
                <a:gd name="T9" fmla="*/ 75 h 89"/>
                <a:gd name="T10" fmla="*/ 75 w 92"/>
                <a:gd name="T11" fmla="*/ 71 h 89"/>
                <a:gd name="T12" fmla="*/ 70 w 92"/>
                <a:gd name="T13" fmla="*/ 67 h 89"/>
                <a:gd name="T14" fmla="*/ 65 w 92"/>
                <a:gd name="T15" fmla="*/ 59 h 89"/>
                <a:gd name="T16" fmla="*/ 58 w 92"/>
                <a:gd name="T17" fmla="*/ 50 h 89"/>
                <a:gd name="T18" fmla="*/ 63 w 92"/>
                <a:gd name="T19" fmla="*/ 45 h 89"/>
                <a:gd name="T20" fmla="*/ 63 w 92"/>
                <a:gd name="T21" fmla="*/ 37 h 89"/>
                <a:gd name="T22" fmla="*/ 60 w 92"/>
                <a:gd name="T23" fmla="*/ 36 h 89"/>
                <a:gd name="T24" fmla="*/ 54 w 92"/>
                <a:gd name="T25" fmla="*/ 34 h 89"/>
                <a:gd name="T26" fmla="*/ 50 w 92"/>
                <a:gd name="T27" fmla="*/ 32 h 89"/>
                <a:gd name="T28" fmla="*/ 45 w 92"/>
                <a:gd name="T29" fmla="*/ 30 h 89"/>
                <a:gd name="T30" fmla="*/ 47 w 92"/>
                <a:gd name="T31" fmla="*/ 24 h 89"/>
                <a:gd name="T32" fmla="*/ 44 w 92"/>
                <a:gd name="T33" fmla="*/ 20 h 89"/>
                <a:gd name="T34" fmla="*/ 39 w 92"/>
                <a:gd name="T35" fmla="*/ 18 h 89"/>
                <a:gd name="T36" fmla="*/ 35 w 92"/>
                <a:gd name="T37" fmla="*/ 14 h 89"/>
                <a:gd name="T38" fmla="*/ 29 w 92"/>
                <a:gd name="T39" fmla="*/ 12 h 89"/>
                <a:gd name="T40" fmla="*/ 23 w 92"/>
                <a:gd name="T41" fmla="*/ 8 h 89"/>
                <a:gd name="T42" fmla="*/ 19 w 92"/>
                <a:gd name="T43" fmla="*/ 7 h 89"/>
                <a:gd name="T44" fmla="*/ 15 w 92"/>
                <a:gd name="T45" fmla="*/ 6 h 89"/>
                <a:gd name="T46" fmla="*/ 7 w 92"/>
                <a:gd name="T47" fmla="*/ 2 h 89"/>
                <a:gd name="T48" fmla="*/ 3 w 92"/>
                <a:gd name="T49" fmla="*/ 0 h 89"/>
                <a:gd name="T50" fmla="*/ 2 w 92"/>
                <a:gd name="T51" fmla="*/ 73 h 89"/>
                <a:gd name="T52" fmla="*/ 10 w 92"/>
                <a:gd name="T53" fmla="*/ 73 h 89"/>
                <a:gd name="T54" fmla="*/ 19 w 92"/>
                <a:gd name="T55" fmla="*/ 71 h 89"/>
                <a:gd name="T56" fmla="*/ 15 w 92"/>
                <a:gd name="T57" fmla="*/ 63 h 89"/>
                <a:gd name="T58" fmla="*/ 10 w 92"/>
                <a:gd name="T59" fmla="*/ 61 h 89"/>
                <a:gd name="T60" fmla="*/ 11 w 92"/>
                <a:gd name="T61" fmla="*/ 62 h 89"/>
                <a:gd name="T62" fmla="*/ 21 w 92"/>
                <a:gd name="T63" fmla="*/ 62 h 89"/>
                <a:gd name="T64" fmla="*/ 23 w 92"/>
                <a:gd name="T65" fmla="*/ 59 h 89"/>
                <a:gd name="T66" fmla="*/ 26 w 92"/>
                <a:gd name="T67" fmla="*/ 57 h 89"/>
                <a:gd name="T68" fmla="*/ 26 w 92"/>
                <a:gd name="T69" fmla="*/ 55 h 89"/>
                <a:gd name="T70" fmla="*/ 28 w 92"/>
                <a:gd name="T71" fmla="*/ 56 h 89"/>
                <a:gd name="T72" fmla="*/ 31 w 92"/>
                <a:gd name="T73" fmla="*/ 56 h 89"/>
                <a:gd name="T74" fmla="*/ 33 w 92"/>
                <a:gd name="T75" fmla="*/ 55 h 89"/>
                <a:gd name="T76" fmla="*/ 38 w 92"/>
                <a:gd name="T77" fmla="*/ 58 h 89"/>
                <a:gd name="T78" fmla="*/ 46 w 92"/>
                <a:gd name="T79" fmla="*/ 60 h 89"/>
                <a:gd name="T80" fmla="*/ 51 w 92"/>
                <a:gd name="T81" fmla="*/ 66 h 89"/>
                <a:gd name="T82" fmla="*/ 52 w 92"/>
                <a:gd name="T83" fmla="*/ 70 h 89"/>
                <a:gd name="T84" fmla="*/ 55 w 92"/>
                <a:gd name="T85" fmla="*/ 71 h 89"/>
                <a:gd name="T86" fmla="*/ 55 w 92"/>
                <a:gd name="T87" fmla="*/ 74 h 89"/>
                <a:gd name="T88" fmla="*/ 58 w 92"/>
                <a:gd name="T89" fmla="*/ 76 h 89"/>
                <a:gd name="T90" fmla="*/ 60 w 92"/>
                <a:gd name="T91" fmla="*/ 80 h 89"/>
                <a:gd name="T92" fmla="*/ 63 w 92"/>
                <a:gd name="T93" fmla="*/ 82 h 89"/>
                <a:gd name="T94" fmla="*/ 73 w 92"/>
                <a:gd name="T95" fmla="*/ 84 h 89"/>
                <a:gd name="T96" fmla="*/ 82 w 92"/>
                <a:gd name="T97" fmla="*/ 86 h 89"/>
                <a:gd name="T98" fmla="*/ 87 w 92"/>
                <a:gd name="T99" fmla="*/ 88 h 89"/>
                <a:gd name="T100" fmla="*/ 88 w 92"/>
                <a:gd name="T101" fmla="*/ 8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2" h="89">
                  <a:moveTo>
                    <a:pt x="92" y="84"/>
                  </a:moveTo>
                  <a:cubicBezTo>
                    <a:pt x="91" y="83"/>
                    <a:pt x="91" y="84"/>
                    <a:pt x="91" y="84"/>
                  </a:cubicBezTo>
                  <a:cubicBezTo>
                    <a:pt x="90" y="84"/>
                    <a:pt x="90" y="84"/>
                    <a:pt x="90" y="84"/>
                  </a:cubicBezTo>
                  <a:cubicBezTo>
                    <a:pt x="90" y="84"/>
                    <a:pt x="89" y="84"/>
                    <a:pt x="89" y="84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88" y="84"/>
                    <a:pt x="88" y="84"/>
                    <a:pt x="88" y="83"/>
                  </a:cubicBezTo>
                  <a:cubicBezTo>
                    <a:pt x="87" y="83"/>
                    <a:pt x="87" y="83"/>
                    <a:pt x="87" y="83"/>
                  </a:cubicBezTo>
                  <a:cubicBezTo>
                    <a:pt x="87" y="83"/>
                    <a:pt x="86" y="83"/>
                    <a:pt x="86" y="83"/>
                  </a:cubicBezTo>
                  <a:cubicBezTo>
                    <a:pt x="86" y="82"/>
                    <a:pt x="85" y="82"/>
                    <a:pt x="84" y="82"/>
                  </a:cubicBezTo>
                  <a:cubicBezTo>
                    <a:pt x="84" y="82"/>
                    <a:pt x="83" y="82"/>
                    <a:pt x="83" y="82"/>
                  </a:cubicBezTo>
                  <a:cubicBezTo>
                    <a:pt x="82" y="82"/>
                    <a:pt x="81" y="81"/>
                    <a:pt x="81" y="80"/>
                  </a:cubicBezTo>
                  <a:cubicBezTo>
                    <a:pt x="81" y="80"/>
                    <a:pt x="81" y="80"/>
                    <a:pt x="81" y="80"/>
                  </a:cubicBezTo>
                  <a:cubicBezTo>
                    <a:pt x="82" y="79"/>
                    <a:pt x="82" y="79"/>
                    <a:pt x="82" y="79"/>
                  </a:cubicBezTo>
                  <a:cubicBezTo>
                    <a:pt x="82" y="79"/>
                    <a:pt x="82" y="79"/>
                    <a:pt x="82" y="79"/>
                  </a:cubicBezTo>
                  <a:cubicBezTo>
                    <a:pt x="83" y="79"/>
                    <a:pt x="83" y="79"/>
                    <a:pt x="83" y="79"/>
                  </a:cubicBezTo>
                  <a:cubicBezTo>
                    <a:pt x="85" y="78"/>
                    <a:pt x="82" y="77"/>
                    <a:pt x="81" y="77"/>
                  </a:cubicBezTo>
                  <a:cubicBezTo>
                    <a:pt x="81" y="77"/>
                    <a:pt x="80" y="77"/>
                    <a:pt x="79" y="77"/>
                  </a:cubicBezTo>
                  <a:cubicBezTo>
                    <a:pt x="79" y="77"/>
                    <a:pt x="79" y="77"/>
                    <a:pt x="78" y="77"/>
                  </a:cubicBezTo>
                  <a:cubicBezTo>
                    <a:pt x="78" y="77"/>
                    <a:pt x="78" y="76"/>
                    <a:pt x="77" y="76"/>
                  </a:cubicBezTo>
                  <a:cubicBezTo>
                    <a:pt x="77" y="76"/>
                    <a:pt x="76" y="76"/>
                    <a:pt x="76" y="75"/>
                  </a:cubicBezTo>
                  <a:cubicBezTo>
                    <a:pt x="76" y="74"/>
                    <a:pt x="76" y="74"/>
                    <a:pt x="77" y="73"/>
                  </a:cubicBezTo>
                  <a:cubicBezTo>
                    <a:pt x="77" y="73"/>
                    <a:pt x="78" y="72"/>
                    <a:pt x="77" y="72"/>
                  </a:cubicBezTo>
                  <a:cubicBezTo>
                    <a:pt x="77" y="71"/>
                    <a:pt x="77" y="71"/>
                    <a:pt x="77" y="70"/>
                  </a:cubicBezTo>
                  <a:cubicBezTo>
                    <a:pt x="76" y="70"/>
                    <a:pt x="76" y="70"/>
                    <a:pt x="75" y="71"/>
                  </a:cubicBezTo>
                  <a:cubicBezTo>
                    <a:pt x="75" y="71"/>
                    <a:pt x="74" y="72"/>
                    <a:pt x="73" y="71"/>
                  </a:cubicBezTo>
                  <a:cubicBezTo>
                    <a:pt x="72" y="71"/>
                    <a:pt x="71" y="71"/>
                    <a:pt x="70" y="71"/>
                  </a:cubicBezTo>
                  <a:cubicBezTo>
                    <a:pt x="70" y="70"/>
                    <a:pt x="70" y="69"/>
                    <a:pt x="70" y="69"/>
                  </a:cubicBezTo>
                  <a:cubicBezTo>
                    <a:pt x="70" y="68"/>
                    <a:pt x="70" y="68"/>
                    <a:pt x="70" y="67"/>
                  </a:cubicBezTo>
                  <a:cubicBezTo>
                    <a:pt x="69" y="66"/>
                    <a:pt x="68" y="66"/>
                    <a:pt x="68" y="65"/>
                  </a:cubicBezTo>
                  <a:cubicBezTo>
                    <a:pt x="68" y="64"/>
                    <a:pt x="68" y="63"/>
                    <a:pt x="68" y="62"/>
                  </a:cubicBezTo>
                  <a:cubicBezTo>
                    <a:pt x="67" y="62"/>
                    <a:pt x="67" y="61"/>
                    <a:pt x="67" y="60"/>
                  </a:cubicBezTo>
                  <a:cubicBezTo>
                    <a:pt x="66" y="60"/>
                    <a:pt x="66" y="59"/>
                    <a:pt x="65" y="59"/>
                  </a:cubicBezTo>
                  <a:cubicBezTo>
                    <a:pt x="64" y="58"/>
                    <a:pt x="64" y="58"/>
                    <a:pt x="63" y="57"/>
                  </a:cubicBezTo>
                  <a:cubicBezTo>
                    <a:pt x="63" y="56"/>
                    <a:pt x="62" y="55"/>
                    <a:pt x="61" y="55"/>
                  </a:cubicBezTo>
                  <a:cubicBezTo>
                    <a:pt x="60" y="54"/>
                    <a:pt x="59" y="54"/>
                    <a:pt x="59" y="53"/>
                  </a:cubicBezTo>
                  <a:cubicBezTo>
                    <a:pt x="58" y="52"/>
                    <a:pt x="58" y="51"/>
                    <a:pt x="58" y="50"/>
                  </a:cubicBezTo>
                  <a:cubicBezTo>
                    <a:pt x="58" y="49"/>
                    <a:pt x="57" y="48"/>
                    <a:pt x="57" y="47"/>
                  </a:cubicBezTo>
                  <a:cubicBezTo>
                    <a:pt x="56" y="47"/>
                    <a:pt x="56" y="46"/>
                    <a:pt x="57" y="45"/>
                  </a:cubicBezTo>
                  <a:cubicBezTo>
                    <a:pt x="58" y="45"/>
                    <a:pt x="59" y="45"/>
                    <a:pt x="60" y="45"/>
                  </a:cubicBezTo>
                  <a:cubicBezTo>
                    <a:pt x="61" y="46"/>
                    <a:pt x="62" y="46"/>
                    <a:pt x="63" y="45"/>
                  </a:cubicBezTo>
                  <a:cubicBezTo>
                    <a:pt x="64" y="45"/>
                    <a:pt x="64" y="45"/>
                    <a:pt x="65" y="44"/>
                  </a:cubicBezTo>
                  <a:cubicBezTo>
                    <a:pt x="67" y="43"/>
                    <a:pt x="65" y="40"/>
                    <a:pt x="64" y="39"/>
                  </a:cubicBezTo>
                  <a:cubicBezTo>
                    <a:pt x="64" y="38"/>
                    <a:pt x="64" y="38"/>
                    <a:pt x="63" y="37"/>
                  </a:cubicBezTo>
                  <a:cubicBezTo>
                    <a:pt x="63" y="37"/>
                    <a:pt x="63" y="37"/>
                    <a:pt x="63" y="37"/>
                  </a:cubicBezTo>
                  <a:cubicBezTo>
                    <a:pt x="63" y="37"/>
                    <a:pt x="63" y="37"/>
                    <a:pt x="62" y="37"/>
                  </a:cubicBezTo>
                  <a:cubicBezTo>
                    <a:pt x="62" y="36"/>
                    <a:pt x="62" y="36"/>
                    <a:pt x="61" y="36"/>
                  </a:cubicBezTo>
                  <a:cubicBezTo>
                    <a:pt x="61" y="36"/>
                    <a:pt x="61" y="36"/>
                    <a:pt x="60" y="36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0" y="36"/>
                    <a:pt x="59" y="36"/>
                    <a:pt x="59" y="36"/>
                  </a:cubicBezTo>
                  <a:cubicBezTo>
                    <a:pt x="59" y="36"/>
                    <a:pt x="59" y="36"/>
                    <a:pt x="58" y="36"/>
                  </a:cubicBezTo>
                  <a:cubicBezTo>
                    <a:pt x="58" y="36"/>
                    <a:pt x="57" y="35"/>
                    <a:pt x="57" y="35"/>
                  </a:cubicBezTo>
                  <a:cubicBezTo>
                    <a:pt x="56" y="35"/>
                    <a:pt x="55" y="35"/>
                    <a:pt x="54" y="34"/>
                  </a:cubicBezTo>
                  <a:cubicBezTo>
                    <a:pt x="54" y="34"/>
                    <a:pt x="54" y="34"/>
                    <a:pt x="54" y="34"/>
                  </a:cubicBezTo>
                  <a:cubicBezTo>
                    <a:pt x="54" y="34"/>
                    <a:pt x="53" y="34"/>
                    <a:pt x="53" y="34"/>
                  </a:cubicBezTo>
                  <a:cubicBezTo>
                    <a:pt x="53" y="33"/>
                    <a:pt x="52" y="33"/>
                    <a:pt x="52" y="33"/>
                  </a:cubicBezTo>
                  <a:cubicBezTo>
                    <a:pt x="51" y="32"/>
                    <a:pt x="51" y="32"/>
                    <a:pt x="50" y="32"/>
                  </a:cubicBezTo>
                  <a:cubicBezTo>
                    <a:pt x="50" y="32"/>
                    <a:pt x="49" y="32"/>
                    <a:pt x="49" y="32"/>
                  </a:cubicBezTo>
                  <a:cubicBezTo>
                    <a:pt x="48" y="32"/>
                    <a:pt x="47" y="32"/>
                    <a:pt x="47" y="32"/>
                  </a:cubicBezTo>
                  <a:cubicBezTo>
                    <a:pt x="47" y="32"/>
                    <a:pt x="46" y="32"/>
                    <a:pt x="46" y="31"/>
                  </a:cubicBezTo>
                  <a:cubicBezTo>
                    <a:pt x="46" y="31"/>
                    <a:pt x="46" y="30"/>
                    <a:pt x="45" y="30"/>
                  </a:cubicBezTo>
                  <a:cubicBezTo>
                    <a:pt x="45" y="29"/>
                    <a:pt x="46" y="29"/>
                    <a:pt x="46" y="29"/>
                  </a:cubicBezTo>
                  <a:cubicBezTo>
                    <a:pt x="46" y="29"/>
                    <a:pt x="46" y="28"/>
                    <a:pt x="47" y="28"/>
                  </a:cubicBezTo>
                  <a:cubicBezTo>
                    <a:pt x="47" y="27"/>
                    <a:pt x="47" y="26"/>
                    <a:pt x="47" y="26"/>
                  </a:cubicBezTo>
                  <a:cubicBezTo>
                    <a:pt x="47" y="25"/>
                    <a:pt x="47" y="25"/>
                    <a:pt x="47" y="24"/>
                  </a:cubicBezTo>
                  <a:cubicBezTo>
                    <a:pt x="47" y="24"/>
                    <a:pt x="47" y="24"/>
                    <a:pt x="46" y="23"/>
                  </a:cubicBezTo>
                  <a:cubicBezTo>
                    <a:pt x="46" y="23"/>
                    <a:pt x="45" y="23"/>
                    <a:pt x="45" y="23"/>
                  </a:cubicBezTo>
                  <a:cubicBezTo>
                    <a:pt x="45" y="22"/>
                    <a:pt x="45" y="22"/>
                    <a:pt x="45" y="22"/>
                  </a:cubicBezTo>
                  <a:cubicBezTo>
                    <a:pt x="45" y="21"/>
                    <a:pt x="44" y="21"/>
                    <a:pt x="44" y="20"/>
                  </a:cubicBezTo>
                  <a:cubicBezTo>
                    <a:pt x="44" y="20"/>
                    <a:pt x="44" y="20"/>
                    <a:pt x="43" y="19"/>
                  </a:cubicBezTo>
                  <a:cubicBezTo>
                    <a:pt x="43" y="19"/>
                    <a:pt x="42" y="18"/>
                    <a:pt x="41" y="18"/>
                  </a:cubicBezTo>
                  <a:cubicBezTo>
                    <a:pt x="41" y="19"/>
                    <a:pt x="41" y="19"/>
                    <a:pt x="40" y="19"/>
                  </a:cubicBezTo>
                  <a:cubicBezTo>
                    <a:pt x="40" y="19"/>
                    <a:pt x="39" y="18"/>
                    <a:pt x="39" y="18"/>
                  </a:cubicBezTo>
                  <a:cubicBezTo>
                    <a:pt x="39" y="17"/>
                    <a:pt x="39" y="17"/>
                    <a:pt x="38" y="16"/>
                  </a:cubicBezTo>
                  <a:cubicBezTo>
                    <a:pt x="38" y="16"/>
                    <a:pt x="37" y="16"/>
                    <a:pt x="37" y="15"/>
                  </a:cubicBezTo>
                  <a:cubicBezTo>
                    <a:pt x="37" y="15"/>
                    <a:pt x="36" y="15"/>
                    <a:pt x="36" y="15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5" y="13"/>
                    <a:pt x="34" y="13"/>
                    <a:pt x="34" y="13"/>
                  </a:cubicBezTo>
                  <a:cubicBezTo>
                    <a:pt x="34" y="12"/>
                    <a:pt x="33" y="13"/>
                    <a:pt x="33" y="13"/>
                  </a:cubicBezTo>
                  <a:cubicBezTo>
                    <a:pt x="32" y="13"/>
                    <a:pt x="31" y="13"/>
                    <a:pt x="30" y="13"/>
                  </a:cubicBezTo>
                  <a:cubicBezTo>
                    <a:pt x="29" y="13"/>
                    <a:pt x="29" y="12"/>
                    <a:pt x="29" y="12"/>
                  </a:cubicBezTo>
                  <a:cubicBezTo>
                    <a:pt x="29" y="11"/>
                    <a:pt x="28" y="11"/>
                    <a:pt x="28" y="10"/>
                  </a:cubicBezTo>
                  <a:cubicBezTo>
                    <a:pt x="27" y="10"/>
                    <a:pt x="26" y="8"/>
                    <a:pt x="25" y="8"/>
                  </a:cubicBezTo>
                  <a:cubicBezTo>
                    <a:pt x="25" y="9"/>
                    <a:pt x="24" y="8"/>
                    <a:pt x="24" y="8"/>
                  </a:cubicBezTo>
                  <a:cubicBezTo>
                    <a:pt x="24" y="8"/>
                    <a:pt x="24" y="8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2" y="8"/>
                    <a:pt x="22" y="8"/>
                    <a:pt x="21" y="8"/>
                  </a:cubicBezTo>
                  <a:cubicBezTo>
                    <a:pt x="21" y="8"/>
                    <a:pt x="21" y="8"/>
                    <a:pt x="20" y="8"/>
                  </a:cubicBezTo>
                  <a:cubicBezTo>
                    <a:pt x="19" y="8"/>
                    <a:pt x="19" y="7"/>
                    <a:pt x="19" y="7"/>
                  </a:cubicBezTo>
                  <a:cubicBezTo>
                    <a:pt x="18" y="7"/>
                    <a:pt x="18" y="7"/>
                    <a:pt x="17" y="7"/>
                  </a:cubicBezTo>
                  <a:cubicBezTo>
                    <a:pt x="17" y="7"/>
                    <a:pt x="17" y="6"/>
                    <a:pt x="17" y="6"/>
                  </a:cubicBezTo>
                  <a:cubicBezTo>
                    <a:pt x="17" y="6"/>
                    <a:pt x="16" y="6"/>
                    <a:pt x="16" y="6"/>
                  </a:cubicBezTo>
                  <a:cubicBezTo>
                    <a:pt x="16" y="6"/>
                    <a:pt x="16" y="6"/>
                    <a:pt x="15" y="6"/>
                  </a:cubicBezTo>
                  <a:cubicBezTo>
                    <a:pt x="15" y="6"/>
                    <a:pt x="15" y="6"/>
                    <a:pt x="14" y="5"/>
                  </a:cubicBezTo>
                  <a:cubicBezTo>
                    <a:pt x="14" y="5"/>
                    <a:pt x="14" y="5"/>
                    <a:pt x="13" y="5"/>
                  </a:cubicBezTo>
                  <a:cubicBezTo>
                    <a:pt x="12" y="4"/>
                    <a:pt x="12" y="4"/>
                    <a:pt x="11" y="4"/>
                  </a:cubicBezTo>
                  <a:cubicBezTo>
                    <a:pt x="10" y="3"/>
                    <a:pt x="8" y="3"/>
                    <a:pt x="7" y="2"/>
                  </a:cubicBezTo>
                  <a:cubicBezTo>
                    <a:pt x="6" y="2"/>
                    <a:pt x="6" y="2"/>
                    <a:pt x="6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4" y="1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1" y="72"/>
                    <a:pt x="1" y="72"/>
                  </a:cubicBezTo>
                  <a:cubicBezTo>
                    <a:pt x="2" y="72"/>
                    <a:pt x="2" y="73"/>
                    <a:pt x="2" y="73"/>
                  </a:cubicBezTo>
                  <a:cubicBezTo>
                    <a:pt x="2" y="73"/>
                    <a:pt x="3" y="73"/>
                    <a:pt x="3" y="73"/>
                  </a:cubicBezTo>
                  <a:cubicBezTo>
                    <a:pt x="4" y="73"/>
                    <a:pt x="5" y="73"/>
                    <a:pt x="5" y="73"/>
                  </a:cubicBezTo>
                  <a:cubicBezTo>
                    <a:pt x="5" y="73"/>
                    <a:pt x="6" y="73"/>
                    <a:pt x="6" y="73"/>
                  </a:cubicBezTo>
                  <a:cubicBezTo>
                    <a:pt x="7" y="72"/>
                    <a:pt x="9" y="72"/>
                    <a:pt x="10" y="73"/>
                  </a:cubicBezTo>
                  <a:cubicBezTo>
                    <a:pt x="11" y="73"/>
                    <a:pt x="11" y="73"/>
                    <a:pt x="11" y="73"/>
                  </a:cubicBezTo>
                  <a:cubicBezTo>
                    <a:pt x="12" y="74"/>
                    <a:pt x="13" y="73"/>
                    <a:pt x="14" y="73"/>
                  </a:cubicBezTo>
                  <a:cubicBezTo>
                    <a:pt x="15" y="72"/>
                    <a:pt x="15" y="72"/>
                    <a:pt x="16" y="71"/>
                  </a:cubicBezTo>
                  <a:cubicBezTo>
                    <a:pt x="17" y="71"/>
                    <a:pt x="18" y="71"/>
                    <a:pt x="19" y="71"/>
                  </a:cubicBezTo>
                  <a:cubicBezTo>
                    <a:pt x="20" y="70"/>
                    <a:pt x="20" y="70"/>
                    <a:pt x="21" y="69"/>
                  </a:cubicBezTo>
                  <a:cubicBezTo>
                    <a:pt x="21" y="68"/>
                    <a:pt x="20" y="67"/>
                    <a:pt x="20" y="66"/>
                  </a:cubicBezTo>
                  <a:cubicBezTo>
                    <a:pt x="19" y="65"/>
                    <a:pt x="18" y="64"/>
                    <a:pt x="17" y="64"/>
                  </a:cubicBezTo>
                  <a:cubicBezTo>
                    <a:pt x="16" y="64"/>
                    <a:pt x="16" y="64"/>
                    <a:pt x="15" y="63"/>
                  </a:cubicBezTo>
                  <a:cubicBezTo>
                    <a:pt x="15" y="62"/>
                    <a:pt x="14" y="63"/>
                    <a:pt x="13" y="63"/>
                  </a:cubicBezTo>
                  <a:cubicBezTo>
                    <a:pt x="13" y="63"/>
                    <a:pt x="12" y="63"/>
                    <a:pt x="12" y="63"/>
                  </a:cubicBezTo>
                  <a:cubicBezTo>
                    <a:pt x="11" y="63"/>
                    <a:pt x="11" y="62"/>
                    <a:pt x="11" y="62"/>
                  </a:cubicBezTo>
                  <a:cubicBezTo>
                    <a:pt x="10" y="61"/>
                    <a:pt x="10" y="61"/>
                    <a:pt x="10" y="61"/>
                  </a:cubicBezTo>
                  <a:cubicBezTo>
                    <a:pt x="10" y="61"/>
                    <a:pt x="9" y="61"/>
                    <a:pt x="9" y="62"/>
                  </a:cubicBezTo>
                  <a:cubicBezTo>
                    <a:pt x="9" y="61"/>
                    <a:pt x="9" y="61"/>
                    <a:pt x="9" y="61"/>
                  </a:cubicBezTo>
                  <a:cubicBezTo>
                    <a:pt x="9" y="61"/>
                    <a:pt x="10" y="61"/>
                    <a:pt x="10" y="61"/>
                  </a:cubicBezTo>
                  <a:cubicBezTo>
                    <a:pt x="11" y="61"/>
                    <a:pt x="11" y="61"/>
                    <a:pt x="11" y="62"/>
                  </a:cubicBezTo>
                  <a:cubicBezTo>
                    <a:pt x="12" y="63"/>
                    <a:pt x="13" y="62"/>
                    <a:pt x="14" y="62"/>
                  </a:cubicBezTo>
                  <a:cubicBezTo>
                    <a:pt x="15" y="62"/>
                    <a:pt x="15" y="63"/>
                    <a:pt x="16" y="63"/>
                  </a:cubicBezTo>
                  <a:cubicBezTo>
                    <a:pt x="17" y="63"/>
                    <a:pt x="18" y="62"/>
                    <a:pt x="18" y="62"/>
                  </a:cubicBezTo>
                  <a:cubicBezTo>
                    <a:pt x="19" y="62"/>
                    <a:pt x="20" y="62"/>
                    <a:pt x="21" y="62"/>
                  </a:cubicBezTo>
                  <a:cubicBezTo>
                    <a:pt x="22" y="62"/>
                    <a:pt x="23" y="62"/>
                    <a:pt x="23" y="62"/>
                  </a:cubicBezTo>
                  <a:cubicBezTo>
                    <a:pt x="24" y="60"/>
                    <a:pt x="19" y="59"/>
                    <a:pt x="21" y="58"/>
                  </a:cubicBezTo>
                  <a:cubicBezTo>
                    <a:pt x="21" y="58"/>
                    <a:pt x="21" y="58"/>
                    <a:pt x="22" y="59"/>
                  </a:cubicBezTo>
                  <a:cubicBezTo>
                    <a:pt x="22" y="59"/>
                    <a:pt x="23" y="59"/>
                    <a:pt x="23" y="59"/>
                  </a:cubicBezTo>
                  <a:cubicBezTo>
                    <a:pt x="24" y="59"/>
                    <a:pt x="24" y="59"/>
                    <a:pt x="24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6" y="59"/>
                    <a:pt x="26" y="59"/>
                    <a:pt x="26" y="59"/>
                  </a:cubicBezTo>
                  <a:cubicBezTo>
                    <a:pt x="27" y="58"/>
                    <a:pt x="26" y="58"/>
                    <a:pt x="26" y="57"/>
                  </a:cubicBezTo>
                  <a:cubicBezTo>
                    <a:pt x="26" y="56"/>
                    <a:pt x="26" y="56"/>
                    <a:pt x="25" y="55"/>
                  </a:cubicBezTo>
                  <a:cubicBezTo>
                    <a:pt x="25" y="55"/>
                    <a:pt x="25" y="54"/>
                    <a:pt x="25" y="54"/>
                  </a:cubicBezTo>
                  <a:cubicBezTo>
                    <a:pt x="25" y="54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5"/>
                    <a:pt x="26" y="56"/>
                    <a:pt x="27" y="56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8" y="56"/>
                    <a:pt x="28" y="56"/>
                    <a:pt x="28" y="56"/>
                  </a:cubicBezTo>
                  <a:cubicBezTo>
                    <a:pt x="28" y="56"/>
                    <a:pt x="28" y="56"/>
                    <a:pt x="28" y="56"/>
                  </a:cubicBezTo>
                  <a:cubicBezTo>
                    <a:pt x="29" y="56"/>
                    <a:pt x="29" y="56"/>
                    <a:pt x="29" y="57"/>
                  </a:cubicBezTo>
                  <a:cubicBezTo>
                    <a:pt x="29" y="57"/>
                    <a:pt x="29" y="57"/>
                    <a:pt x="30" y="57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30" y="56"/>
                    <a:pt x="31" y="56"/>
                    <a:pt x="31" y="56"/>
                  </a:cubicBezTo>
                  <a:cubicBezTo>
                    <a:pt x="32" y="56"/>
                    <a:pt x="32" y="57"/>
                    <a:pt x="32" y="56"/>
                  </a:cubicBezTo>
                  <a:cubicBezTo>
                    <a:pt x="33" y="56"/>
                    <a:pt x="32" y="56"/>
                    <a:pt x="32" y="55"/>
                  </a:cubicBezTo>
                  <a:cubicBezTo>
                    <a:pt x="32" y="55"/>
                    <a:pt x="31" y="54"/>
                    <a:pt x="32" y="55"/>
                  </a:cubicBezTo>
                  <a:cubicBezTo>
                    <a:pt x="32" y="55"/>
                    <a:pt x="33" y="55"/>
                    <a:pt x="33" y="55"/>
                  </a:cubicBezTo>
                  <a:cubicBezTo>
                    <a:pt x="34" y="55"/>
                    <a:pt x="34" y="56"/>
                    <a:pt x="35" y="56"/>
                  </a:cubicBezTo>
                  <a:cubicBezTo>
                    <a:pt x="35" y="56"/>
                    <a:pt x="36" y="56"/>
                    <a:pt x="36" y="56"/>
                  </a:cubicBezTo>
                  <a:cubicBezTo>
                    <a:pt x="36" y="57"/>
                    <a:pt x="36" y="57"/>
                    <a:pt x="37" y="57"/>
                  </a:cubicBezTo>
                  <a:cubicBezTo>
                    <a:pt x="37" y="57"/>
                    <a:pt x="38" y="58"/>
                    <a:pt x="38" y="58"/>
                  </a:cubicBezTo>
                  <a:cubicBezTo>
                    <a:pt x="39" y="58"/>
                    <a:pt x="40" y="58"/>
                    <a:pt x="41" y="58"/>
                  </a:cubicBezTo>
                  <a:cubicBezTo>
                    <a:pt x="41" y="58"/>
                    <a:pt x="41" y="58"/>
                    <a:pt x="42" y="59"/>
                  </a:cubicBezTo>
                  <a:cubicBezTo>
                    <a:pt x="42" y="59"/>
                    <a:pt x="43" y="58"/>
                    <a:pt x="43" y="59"/>
                  </a:cubicBezTo>
                  <a:cubicBezTo>
                    <a:pt x="44" y="59"/>
                    <a:pt x="45" y="60"/>
                    <a:pt x="46" y="60"/>
                  </a:cubicBezTo>
                  <a:cubicBezTo>
                    <a:pt x="46" y="60"/>
                    <a:pt x="47" y="61"/>
                    <a:pt x="47" y="61"/>
                  </a:cubicBezTo>
                  <a:cubicBezTo>
                    <a:pt x="48" y="62"/>
                    <a:pt x="49" y="62"/>
                    <a:pt x="49" y="63"/>
                  </a:cubicBezTo>
                  <a:cubicBezTo>
                    <a:pt x="49" y="63"/>
                    <a:pt x="49" y="64"/>
                    <a:pt x="50" y="65"/>
                  </a:cubicBezTo>
                  <a:cubicBezTo>
                    <a:pt x="50" y="65"/>
                    <a:pt x="50" y="66"/>
                    <a:pt x="51" y="66"/>
                  </a:cubicBezTo>
                  <a:cubicBezTo>
                    <a:pt x="51" y="67"/>
                    <a:pt x="51" y="67"/>
                    <a:pt x="52" y="68"/>
                  </a:cubicBezTo>
                  <a:cubicBezTo>
                    <a:pt x="52" y="68"/>
                    <a:pt x="52" y="68"/>
                    <a:pt x="52" y="69"/>
                  </a:cubicBezTo>
                  <a:cubicBezTo>
                    <a:pt x="52" y="69"/>
                    <a:pt x="51" y="70"/>
                    <a:pt x="51" y="70"/>
                  </a:cubicBezTo>
                  <a:cubicBezTo>
                    <a:pt x="51" y="70"/>
                    <a:pt x="52" y="70"/>
                    <a:pt x="52" y="70"/>
                  </a:cubicBezTo>
                  <a:cubicBezTo>
                    <a:pt x="52" y="70"/>
                    <a:pt x="53" y="70"/>
                    <a:pt x="53" y="70"/>
                  </a:cubicBezTo>
                  <a:cubicBezTo>
                    <a:pt x="53" y="71"/>
                    <a:pt x="53" y="71"/>
                    <a:pt x="53" y="71"/>
                  </a:cubicBezTo>
                  <a:cubicBezTo>
                    <a:pt x="53" y="71"/>
                    <a:pt x="53" y="72"/>
                    <a:pt x="54" y="72"/>
                  </a:cubicBezTo>
                  <a:cubicBezTo>
                    <a:pt x="54" y="72"/>
                    <a:pt x="54" y="72"/>
                    <a:pt x="55" y="71"/>
                  </a:cubicBezTo>
                  <a:cubicBezTo>
                    <a:pt x="55" y="71"/>
                    <a:pt x="55" y="71"/>
                    <a:pt x="55" y="71"/>
                  </a:cubicBezTo>
                  <a:cubicBezTo>
                    <a:pt x="55" y="71"/>
                    <a:pt x="55" y="72"/>
                    <a:pt x="55" y="72"/>
                  </a:cubicBezTo>
                  <a:cubicBezTo>
                    <a:pt x="54" y="72"/>
                    <a:pt x="54" y="72"/>
                    <a:pt x="54" y="73"/>
                  </a:cubicBezTo>
                  <a:cubicBezTo>
                    <a:pt x="54" y="73"/>
                    <a:pt x="55" y="74"/>
                    <a:pt x="55" y="74"/>
                  </a:cubicBezTo>
                  <a:cubicBezTo>
                    <a:pt x="55" y="74"/>
                    <a:pt x="55" y="75"/>
                    <a:pt x="56" y="75"/>
                  </a:cubicBezTo>
                  <a:cubicBezTo>
                    <a:pt x="56" y="75"/>
                    <a:pt x="56" y="75"/>
                    <a:pt x="56" y="76"/>
                  </a:cubicBezTo>
                  <a:cubicBezTo>
                    <a:pt x="57" y="76"/>
                    <a:pt x="57" y="76"/>
                    <a:pt x="57" y="76"/>
                  </a:cubicBezTo>
                  <a:cubicBezTo>
                    <a:pt x="57" y="76"/>
                    <a:pt x="57" y="76"/>
                    <a:pt x="58" y="76"/>
                  </a:cubicBezTo>
                  <a:cubicBezTo>
                    <a:pt x="58" y="76"/>
                    <a:pt x="58" y="77"/>
                    <a:pt x="58" y="77"/>
                  </a:cubicBezTo>
                  <a:cubicBezTo>
                    <a:pt x="58" y="77"/>
                    <a:pt x="59" y="77"/>
                    <a:pt x="59" y="78"/>
                  </a:cubicBezTo>
                  <a:cubicBezTo>
                    <a:pt x="59" y="78"/>
                    <a:pt x="59" y="78"/>
                    <a:pt x="59" y="79"/>
                  </a:cubicBezTo>
                  <a:cubicBezTo>
                    <a:pt x="60" y="79"/>
                    <a:pt x="60" y="79"/>
                    <a:pt x="60" y="80"/>
                  </a:cubicBezTo>
                  <a:cubicBezTo>
                    <a:pt x="60" y="80"/>
                    <a:pt x="60" y="80"/>
                    <a:pt x="60" y="81"/>
                  </a:cubicBezTo>
                  <a:cubicBezTo>
                    <a:pt x="60" y="81"/>
                    <a:pt x="61" y="81"/>
                    <a:pt x="61" y="81"/>
                  </a:cubicBezTo>
                  <a:cubicBezTo>
                    <a:pt x="61" y="81"/>
                    <a:pt x="61" y="81"/>
                    <a:pt x="61" y="82"/>
                  </a:cubicBezTo>
                  <a:cubicBezTo>
                    <a:pt x="62" y="82"/>
                    <a:pt x="62" y="82"/>
                    <a:pt x="63" y="82"/>
                  </a:cubicBezTo>
                  <a:cubicBezTo>
                    <a:pt x="64" y="83"/>
                    <a:pt x="64" y="83"/>
                    <a:pt x="65" y="83"/>
                  </a:cubicBezTo>
                  <a:cubicBezTo>
                    <a:pt x="66" y="83"/>
                    <a:pt x="67" y="83"/>
                    <a:pt x="68" y="83"/>
                  </a:cubicBezTo>
                  <a:cubicBezTo>
                    <a:pt x="69" y="83"/>
                    <a:pt x="70" y="84"/>
                    <a:pt x="72" y="84"/>
                  </a:cubicBezTo>
                  <a:cubicBezTo>
                    <a:pt x="72" y="84"/>
                    <a:pt x="73" y="84"/>
                    <a:pt x="73" y="84"/>
                  </a:cubicBezTo>
                  <a:cubicBezTo>
                    <a:pt x="74" y="85"/>
                    <a:pt x="74" y="85"/>
                    <a:pt x="75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8" y="85"/>
                    <a:pt x="78" y="85"/>
                    <a:pt x="79" y="85"/>
                  </a:cubicBezTo>
                  <a:cubicBezTo>
                    <a:pt x="80" y="85"/>
                    <a:pt x="81" y="85"/>
                    <a:pt x="82" y="86"/>
                  </a:cubicBezTo>
                  <a:cubicBezTo>
                    <a:pt x="82" y="86"/>
                    <a:pt x="83" y="86"/>
                    <a:pt x="83" y="87"/>
                  </a:cubicBezTo>
                  <a:cubicBezTo>
                    <a:pt x="84" y="87"/>
                    <a:pt x="84" y="87"/>
                    <a:pt x="84" y="88"/>
                  </a:cubicBezTo>
                  <a:cubicBezTo>
                    <a:pt x="84" y="88"/>
                    <a:pt x="84" y="88"/>
                    <a:pt x="85" y="88"/>
                  </a:cubicBezTo>
                  <a:cubicBezTo>
                    <a:pt x="85" y="88"/>
                    <a:pt x="86" y="89"/>
                    <a:pt x="87" y="88"/>
                  </a:cubicBezTo>
                  <a:cubicBezTo>
                    <a:pt x="87" y="88"/>
                    <a:pt x="90" y="88"/>
                    <a:pt x="89" y="87"/>
                  </a:cubicBezTo>
                  <a:cubicBezTo>
                    <a:pt x="89" y="87"/>
                    <a:pt x="89" y="86"/>
                    <a:pt x="88" y="86"/>
                  </a:cubicBezTo>
                  <a:cubicBezTo>
                    <a:pt x="88" y="86"/>
                    <a:pt x="88" y="86"/>
                    <a:pt x="87" y="86"/>
                  </a:cubicBezTo>
                  <a:cubicBezTo>
                    <a:pt x="87" y="85"/>
                    <a:pt x="88" y="85"/>
                    <a:pt x="88" y="85"/>
                  </a:cubicBezTo>
                  <a:cubicBezTo>
                    <a:pt x="88" y="85"/>
                    <a:pt x="89" y="85"/>
                    <a:pt x="89" y="85"/>
                  </a:cubicBezTo>
                  <a:cubicBezTo>
                    <a:pt x="90" y="85"/>
                    <a:pt x="90" y="85"/>
                    <a:pt x="91" y="85"/>
                  </a:cubicBezTo>
                  <a:cubicBezTo>
                    <a:pt x="91" y="85"/>
                    <a:pt x="92" y="85"/>
                    <a:pt x="92" y="8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76767"/>
                </a:solidFill>
              </a:endParaRPr>
            </a:p>
          </p:txBody>
        </p:sp>
      </p:grpSp>
      <p:sp>
        <p:nvSpPr>
          <p:cNvPr id="4" name="Textfeld 3"/>
          <p:cNvSpPr txBox="1"/>
          <p:nvPr/>
        </p:nvSpPr>
        <p:spPr>
          <a:xfrm>
            <a:off x="339917" y="1793883"/>
            <a:ext cx="8297991" cy="4805510"/>
          </a:xfrm>
          <a:prstGeom prst="rect">
            <a:avLst/>
          </a:prstGeom>
          <a:solidFill>
            <a:srgbClr val="FFFFFF">
              <a:alpha val="40000"/>
            </a:srgbClr>
          </a:solidFill>
        </p:spPr>
        <p:txBody>
          <a:bodyPr wrap="none" rtlCol="0">
            <a:prstTxWarp prst="textArchUpPour">
              <a:avLst/>
            </a:prstTxWarp>
            <a:spAutoFit/>
          </a:bodyPr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682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</p:cTn>
                        </p:par>
                      </p:childTnLst>
                    </p:cTn>
                  </p:par>
                  <p:par>
                    <p:cTn id="5" fill="hold">
                      <p:stCondLst>
                        <p:cond delay="indefinite"/>
                      </p:stCondLst>
                      <p:childTnLst>
                        <p:par>
                          <p:cTn id="6" fill="hold">
                            <p:stCondLst>
                              <p:cond delay="0"/>
                            </p:stCondLst>
                            <p:childTnLst>
                              <p:par>
                                <p:cTn id="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Back-up </a:t>
            </a:r>
            <a:r>
              <a:rPr lang="de-DE" smtClean="0"/>
              <a:t>slides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1801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 Placeholder 4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err="1"/>
              <a:t>Ghofrani</a:t>
            </a:r>
            <a:r>
              <a:rPr lang="en-GB" dirty="0"/>
              <a:t> HA </a:t>
            </a:r>
            <a:r>
              <a:rPr lang="en-GB" i="1" dirty="0"/>
              <a:t>et al. N </a:t>
            </a:r>
            <a:r>
              <a:rPr lang="en-GB" i="1" dirty="0" err="1"/>
              <a:t>Engl</a:t>
            </a:r>
            <a:r>
              <a:rPr lang="en-GB" i="1" dirty="0"/>
              <a:t> J Med</a:t>
            </a:r>
            <a:r>
              <a:rPr lang="en-GB" dirty="0"/>
              <a:t> 2013; 369: 319 - 329</a:t>
            </a:r>
            <a:r>
              <a:rPr lang="en-GB" i="1" dirty="0"/>
              <a:t>.</a:t>
            </a:r>
            <a:endParaRPr lang="en-GB" dirty="0"/>
          </a:p>
          <a:p>
            <a:endParaRPr lang="de-DE" dirty="0" smtClean="0"/>
          </a:p>
        </p:txBody>
      </p:sp>
      <p:sp>
        <p:nvSpPr>
          <p:cNvPr id="40" name="Slide Number Placeholder 3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FAD0A8-0D87-4344-B7A1-331A2C3BC7D4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46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4" name="Text Placeholder 5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baseline="30000" dirty="0" smtClean="0"/>
              <a:t>a</a:t>
            </a:r>
            <a:r>
              <a:rPr lang="de-DE" dirty="0" smtClean="0"/>
              <a:t>Safety follow-up phase: 30 days (</a:t>
            </a:r>
            <a:r>
              <a:rPr lang="en-GB" dirty="0" smtClean="0"/>
              <a:t>only for patients who did not enter CHEST-2 or who stopped study medication prematurely).</a:t>
            </a:r>
            <a:endParaRPr lang="de-DE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CHEST patient disposition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6439795" y="5415413"/>
            <a:ext cx="1215708" cy="633254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rgbClr val="676767"/>
                </a:solidFill>
                <a:latin typeface="Calibri"/>
              </a:rPr>
              <a:t>Completed treatment </a:t>
            </a:r>
            <a:br>
              <a:rPr lang="en-US" sz="1100" b="1" dirty="0" smtClean="0">
                <a:solidFill>
                  <a:srgbClr val="676767"/>
                </a:solidFill>
                <a:latin typeface="Calibri"/>
              </a:rPr>
            </a:br>
            <a:r>
              <a:rPr lang="en-US" sz="1100" b="1" dirty="0" smtClean="0">
                <a:solidFill>
                  <a:srgbClr val="676767"/>
                </a:solidFill>
                <a:latin typeface="Calibri"/>
              </a:rPr>
              <a:t>n=83 (94%)</a:t>
            </a:r>
            <a:endParaRPr lang="en-US" sz="1100" b="1" dirty="0">
              <a:solidFill>
                <a:srgbClr val="676767"/>
              </a:solidFill>
              <a:latin typeface="Calibri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716016" y="4389628"/>
            <a:ext cx="1947320" cy="68783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tabLst>
                <a:tab pos="1166813" algn="l"/>
              </a:tabLst>
            </a:pPr>
            <a:r>
              <a:rPr lang="en-US" sz="1050" dirty="0" smtClean="0">
                <a:solidFill>
                  <a:srgbClr val="676767"/>
                </a:solidFill>
                <a:latin typeface="Calibri"/>
              </a:rPr>
              <a:t>Adverse event	2 (2.3%)</a:t>
            </a:r>
          </a:p>
          <a:p>
            <a:pPr>
              <a:tabLst>
                <a:tab pos="1166813" algn="l"/>
              </a:tabLst>
            </a:pPr>
            <a:r>
              <a:rPr lang="en-US" sz="1050" dirty="0" smtClean="0">
                <a:solidFill>
                  <a:srgbClr val="676767"/>
                </a:solidFill>
                <a:latin typeface="Calibri"/>
              </a:rPr>
              <a:t>Death 	2 (2.3%) </a:t>
            </a:r>
          </a:p>
          <a:p>
            <a:pPr>
              <a:tabLst>
                <a:tab pos="1166813" algn="l"/>
              </a:tabLst>
            </a:pPr>
            <a:r>
              <a:rPr lang="en-US" sz="1050" dirty="0" smtClean="0">
                <a:solidFill>
                  <a:srgbClr val="676767"/>
                </a:solidFill>
                <a:latin typeface="Calibri"/>
              </a:rPr>
              <a:t>Lack of efficacy 	1 (1.1%)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553548" y="5415413"/>
            <a:ext cx="1215708" cy="633254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rgbClr val="676767"/>
                </a:solidFill>
                <a:latin typeface="Calibri"/>
              </a:rPr>
              <a:t>Completed treatment </a:t>
            </a:r>
            <a:br>
              <a:rPr lang="en-US" sz="1100" b="1" dirty="0" smtClean="0">
                <a:solidFill>
                  <a:srgbClr val="676767"/>
                </a:solidFill>
                <a:latin typeface="Calibri"/>
              </a:rPr>
            </a:br>
            <a:r>
              <a:rPr lang="en-US" sz="1100" b="1" dirty="0" smtClean="0">
                <a:solidFill>
                  <a:srgbClr val="676767"/>
                </a:solidFill>
                <a:latin typeface="Calibri"/>
              </a:rPr>
              <a:t>n=160 (92%)</a:t>
            </a:r>
            <a:endParaRPr lang="en-US" sz="1100" b="1" dirty="0">
              <a:solidFill>
                <a:srgbClr val="676767"/>
              </a:solidFill>
              <a:latin typeface="Calibri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67544" y="4262357"/>
            <a:ext cx="2284524" cy="1010439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tabLst>
                <a:tab pos="1166813" algn="l"/>
              </a:tabLst>
            </a:pPr>
            <a:r>
              <a:rPr lang="en-US" sz="1050" dirty="0" smtClean="0">
                <a:solidFill>
                  <a:srgbClr val="676767"/>
                </a:solidFill>
                <a:latin typeface="Calibri"/>
              </a:rPr>
              <a:t>Adverse event 	       4 (2.3%)</a:t>
            </a:r>
          </a:p>
          <a:p>
            <a:pPr>
              <a:tabLst>
                <a:tab pos="1166813" algn="l"/>
              </a:tabLst>
            </a:pPr>
            <a:r>
              <a:rPr lang="en-US" sz="1050" dirty="0" smtClean="0">
                <a:solidFill>
                  <a:srgbClr val="676767"/>
                </a:solidFill>
                <a:latin typeface="Calibri"/>
              </a:rPr>
              <a:t>Death 	       2 (1.2%)</a:t>
            </a:r>
          </a:p>
          <a:p>
            <a:pPr>
              <a:tabLst>
                <a:tab pos="1166813" algn="l"/>
              </a:tabLst>
            </a:pPr>
            <a:r>
              <a:rPr lang="en-US" sz="1050" dirty="0" smtClean="0">
                <a:solidFill>
                  <a:srgbClr val="676767"/>
                </a:solidFill>
                <a:latin typeface="Calibri"/>
              </a:rPr>
              <a:t>Lack of efficacy 	       2 (1.2%)</a:t>
            </a:r>
          </a:p>
          <a:p>
            <a:pPr>
              <a:tabLst>
                <a:tab pos="1166813" algn="l"/>
              </a:tabLst>
            </a:pPr>
            <a:r>
              <a:rPr lang="en-US" sz="1050" dirty="0" smtClean="0">
                <a:solidFill>
                  <a:srgbClr val="676767"/>
                </a:solidFill>
                <a:latin typeface="Calibri"/>
              </a:rPr>
              <a:t>Non-compliance 	       1 (0.6%)</a:t>
            </a:r>
            <a:br>
              <a:rPr lang="en-US" sz="1050" dirty="0" smtClean="0">
                <a:solidFill>
                  <a:srgbClr val="676767"/>
                </a:solidFill>
                <a:latin typeface="Calibri"/>
              </a:rPr>
            </a:br>
            <a:r>
              <a:rPr lang="en-US" sz="1050" dirty="0" smtClean="0">
                <a:solidFill>
                  <a:srgbClr val="676767"/>
                </a:solidFill>
                <a:latin typeface="Calibri"/>
              </a:rPr>
              <a:t>Protocol violation 	       2 (1.2%)</a:t>
            </a:r>
          </a:p>
          <a:p>
            <a:pPr>
              <a:tabLst>
                <a:tab pos="1166813" algn="l"/>
              </a:tabLst>
            </a:pPr>
            <a:r>
              <a:rPr lang="en-US" sz="1050" dirty="0" smtClean="0">
                <a:solidFill>
                  <a:srgbClr val="676767"/>
                </a:solidFill>
                <a:latin typeface="Calibri"/>
              </a:rPr>
              <a:t>Withdrawal of consent  </a:t>
            </a:r>
            <a:r>
              <a:rPr lang="en-US" sz="900" dirty="0" smtClean="0">
                <a:solidFill>
                  <a:srgbClr val="676767"/>
                </a:solidFill>
                <a:latin typeface="Calibri"/>
              </a:rPr>
              <a:t> </a:t>
            </a:r>
            <a:r>
              <a:rPr lang="en-US" sz="1050" dirty="0" smtClean="0">
                <a:solidFill>
                  <a:srgbClr val="676767"/>
                </a:solidFill>
                <a:latin typeface="Calibri"/>
              </a:rPr>
              <a:t>2 (1.2%)</a:t>
            </a:r>
            <a:endParaRPr lang="en-US" sz="1050" dirty="0">
              <a:solidFill>
                <a:srgbClr val="676767"/>
              </a:solidFill>
              <a:latin typeface="Calibri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283900" y="2276967"/>
            <a:ext cx="1656252" cy="626845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rgbClr val="676767"/>
                </a:solidFill>
                <a:latin typeface="Calibri"/>
              </a:rPr>
              <a:t>Randomized </a:t>
            </a:r>
            <a:br>
              <a:rPr lang="en-US" sz="1100" b="1" dirty="0" smtClean="0">
                <a:solidFill>
                  <a:srgbClr val="676767"/>
                </a:solidFill>
                <a:latin typeface="Calibri"/>
              </a:rPr>
            </a:br>
            <a:r>
              <a:rPr lang="en-US" sz="1100" b="1" dirty="0" smtClean="0">
                <a:solidFill>
                  <a:srgbClr val="676767"/>
                </a:solidFill>
                <a:latin typeface="Calibri"/>
              </a:rPr>
              <a:t>and treated </a:t>
            </a:r>
            <a:br>
              <a:rPr lang="en-US" sz="1100" b="1" dirty="0" smtClean="0">
                <a:solidFill>
                  <a:srgbClr val="676767"/>
                </a:solidFill>
                <a:latin typeface="Calibri"/>
              </a:rPr>
            </a:br>
            <a:r>
              <a:rPr lang="en-US" sz="1100" b="1" dirty="0" smtClean="0">
                <a:solidFill>
                  <a:srgbClr val="676767"/>
                </a:solidFill>
                <a:latin typeface="Calibri"/>
              </a:rPr>
              <a:t>n=261</a:t>
            </a:r>
            <a:endParaRPr lang="en-US" sz="1100" b="1" dirty="0">
              <a:solidFill>
                <a:srgbClr val="676767"/>
              </a:solidFill>
              <a:latin typeface="Calibri"/>
            </a:endParaRPr>
          </a:p>
        </p:txBody>
      </p:sp>
      <p:cxnSp>
        <p:nvCxnSpPr>
          <p:cNvPr id="18" name="Straight Arrow Connector 17"/>
          <p:cNvCxnSpPr>
            <a:stCxn id="21" idx="2"/>
          </p:cNvCxnSpPr>
          <p:nvPr/>
        </p:nvCxnSpPr>
        <p:spPr>
          <a:xfrm flipH="1">
            <a:off x="3146204" y="4086109"/>
            <a:ext cx="15198" cy="1329304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33" idx="2"/>
            <a:endCxn id="6" idx="0"/>
          </p:cNvCxnSpPr>
          <p:nvPr/>
        </p:nvCxnSpPr>
        <p:spPr>
          <a:xfrm>
            <a:off x="7047649" y="4086109"/>
            <a:ext cx="0" cy="1329304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2255520" y="3395330"/>
            <a:ext cx="1811764" cy="690779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b="1" dirty="0" smtClean="0">
                <a:solidFill>
                  <a:srgbClr val="FFFFFF"/>
                </a:solidFill>
                <a:latin typeface="Calibri"/>
              </a:rPr>
              <a:t>Riociguat </a:t>
            </a:r>
            <a:br>
              <a:rPr lang="en-US" sz="1400" b="1" dirty="0" smtClean="0">
                <a:solidFill>
                  <a:srgbClr val="FFFFFF"/>
                </a:solidFill>
                <a:latin typeface="Calibri"/>
              </a:rPr>
            </a:br>
            <a:r>
              <a:rPr lang="en-US" sz="1400" b="1" dirty="0" smtClean="0">
                <a:solidFill>
                  <a:srgbClr val="FFFFFF"/>
                </a:solidFill>
                <a:latin typeface="Calibri"/>
              </a:rPr>
              <a:t>individual titration</a:t>
            </a:r>
            <a:br>
              <a:rPr lang="en-US" sz="1400" b="1" dirty="0" smtClean="0">
                <a:solidFill>
                  <a:srgbClr val="FFFFFF"/>
                </a:solidFill>
                <a:latin typeface="Calibri"/>
              </a:rPr>
            </a:br>
            <a:r>
              <a:rPr lang="en-US" sz="1400" b="1" dirty="0" smtClean="0">
                <a:solidFill>
                  <a:srgbClr val="FFFFFF"/>
                </a:solidFill>
                <a:latin typeface="Calibri"/>
              </a:rPr>
              <a:t>n=173 </a:t>
            </a:r>
            <a:endParaRPr lang="en-US" sz="1400" b="1" dirty="0">
              <a:solidFill>
                <a:srgbClr val="FFFFFF"/>
              </a:solidFill>
              <a:latin typeface="Calibri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6663336" y="4733954"/>
            <a:ext cx="378936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156136" y="4469477"/>
            <a:ext cx="808235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 smtClean="0">
                <a:solidFill>
                  <a:srgbClr val="676767"/>
                </a:solidFill>
                <a:latin typeface="Calibri"/>
              </a:rPr>
              <a:t>Not</a:t>
            </a:r>
          </a:p>
          <a:p>
            <a:pPr algn="ctr"/>
            <a:r>
              <a:rPr lang="en-US" sz="1050" dirty="0" smtClean="0">
                <a:solidFill>
                  <a:srgbClr val="676767"/>
                </a:solidFill>
                <a:latin typeface="Calibri"/>
              </a:rPr>
              <a:t>completed</a:t>
            </a:r>
          </a:p>
          <a:p>
            <a:pPr algn="ctr"/>
            <a:r>
              <a:rPr lang="en-US" sz="1050" dirty="0" smtClean="0">
                <a:solidFill>
                  <a:srgbClr val="676767"/>
                </a:solidFill>
                <a:latin typeface="Calibri"/>
              </a:rPr>
              <a:t>n=13 (8%)</a:t>
            </a:r>
            <a:endParaRPr lang="en-US" sz="1050" dirty="0">
              <a:solidFill>
                <a:srgbClr val="676767"/>
              </a:solidFill>
              <a:latin typeface="Calibri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040632" y="4445400"/>
            <a:ext cx="808235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 smtClean="0">
                <a:solidFill>
                  <a:srgbClr val="676767"/>
                </a:solidFill>
                <a:latin typeface="Calibri"/>
              </a:rPr>
              <a:t>Not</a:t>
            </a:r>
          </a:p>
          <a:p>
            <a:pPr algn="ctr"/>
            <a:r>
              <a:rPr lang="en-US" sz="1050" dirty="0" smtClean="0">
                <a:solidFill>
                  <a:srgbClr val="676767"/>
                </a:solidFill>
                <a:latin typeface="Calibri"/>
              </a:rPr>
              <a:t>completed</a:t>
            </a:r>
          </a:p>
          <a:p>
            <a:pPr algn="ctr"/>
            <a:r>
              <a:rPr lang="en-US" sz="1050" dirty="0" smtClean="0">
                <a:solidFill>
                  <a:srgbClr val="676767"/>
                </a:solidFill>
                <a:latin typeface="Calibri"/>
              </a:rPr>
              <a:t>n=5 (6%)</a:t>
            </a:r>
            <a:endParaRPr lang="en-US" sz="1050" dirty="0">
              <a:solidFill>
                <a:srgbClr val="676767"/>
              </a:solidFill>
              <a:latin typeface="Calibri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2752067" y="4759832"/>
            <a:ext cx="378936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ounded Rectangle 32"/>
          <p:cNvSpPr/>
          <p:nvPr/>
        </p:nvSpPr>
        <p:spPr>
          <a:xfrm>
            <a:off x="6210930" y="3395330"/>
            <a:ext cx="1673438" cy="690779"/>
          </a:xfrm>
          <a:prstGeom prst="roundRect">
            <a:avLst/>
          </a:prstGeom>
          <a:solidFill>
            <a:schemeClr val="bg1">
              <a:lumMod val="65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FFFFFF"/>
                </a:solidFill>
                <a:latin typeface="Calibri"/>
              </a:rPr>
              <a:t>Placebo</a:t>
            </a:r>
            <a:br>
              <a:rPr lang="en-US" sz="1400" b="1" dirty="0" smtClean="0">
                <a:solidFill>
                  <a:srgbClr val="FFFFFF"/>
                </a:solidFill>
                <a:latin typeface="Calibri"/>
              </a:rPr>
            </a:br>
            <a:r>
              <a:rPr lang="en-US" sz="1400" b="1" dirty="0" smtClean="0">
                <a:solidFill>
                  <a:srgbClr val="FFFFFF"/>
                </a:solidFill>
                <a:latin typeface="Calibri"/>
              </a:rPr>
              <a:t>n=88 </a:t>
            </a:r>
            <a:endParaRPr lang="en-US" sz="1400" b="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1361038" y="1657235"/>
            <a:ext cx="2393600" cy="817368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tabLst>
                <a:tab pos="1166813" algn="l"/>
              </a:tabLst>
            </a:pPr>
            <a:r>
              <a:rPr lang="en-US" sz="1100" dirty="0" smtClean="0">
                <a:solidFill>
                  <a:srgbClr val="676767"/>
                </a:solidFill>
                <a:latin typeface="Calibri"/>
              </a:rPr>
              <a:t>Adverse event 	        1 (0.2%)</a:t>
            </a:r>
          </a:p>
          <a:p>
            <a:pPr>
              <a:tabLst>
                <a:tab pos="1166813" algn="l"/>
              </a:tabLst>
            </a:pPr>
            <a:r>
              <a:rPr lang="en-US" sz="1100" dirty="0" smtClean="0">
                <a:solidFill>
                  <a:srgbClr val="676767"/>
                </a:solidFill>
                <a:latin typeface="Calibri"/>
              </a:rPr>
              <a:t>Death 	        4 (0.9%)</a:t>
            </a:r>
          </a:p>
          <a:p>
            <a:pPr>
              <a:tabLst>
                <a:tab pos="1166813" algn="l"/>
              </a:tabLst>
            </a:pPr>
            <a:r>
              <a:rPr lang="en-US" sz="1100" dirty="0" smtClean="0">
                <a:solidFill>
                  <a:srgbClr val="676767"/>
                </a:solidFill>
                <a:latin typeface="Calibri"/>
              </a:rPr>
              <a:t>Not eligible	        165 (37%)</a:t>
            </a:r>
          </a:p>
          <a:p>
            <a:pPr>
              <a:tabLst>
                <a:tab pos="1166813" algn="l"/>
              </a:tabLst>
            </a:pPr>
            <a:r>
              <a:rPr lang="en-US" sz="1100" dirty="0" smtClean="0">
                <a:solidFill>
                  <a:srgbClr val="676767"/>
                </a:solidFill>
                <a:latin typeface="Calibri"/>
              </a:rPr>
              <a:t>Withdrawal of consent   15 (3.4%)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5110352" y="1871679"/>
            <a:ext cx="0" cy="388235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3751904" y="2057071"/>
            <a:ext cx="1354958" cy="0"/>
          </a:xfrm>
          <a:prstGeom prst="line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203021" y="5312190"/>
            <a:ext cx="990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solidFill>
                  <a:srgbClr val="676767"/>
                </a:solidFill>
                <a:latin typeface="Calibri"/>
              </a:rPr>
              <a:t>1 death during follow-</a:t>
            </a:r>
            <a:r>
              <a:rPr lang="en-US" sz="900" dirty="0" err="1" smtClean="0">
                <a:solidFill>
                  <a:srgbClr val="676767"/>
                </a:solidFill>
                <a:latin typeface="Calibri"/>
              </a:rPr>
              <a:t>up</a:t>
            </a:r>
            <a:r>
              <a:rPr lang="en-US" sz="900" baseline="30000" dirty="0" err="1" smtClean="0">
                <a:solidFill>
                  <a:srgbClr val="676767"/>
                </a:solidFill>
                <a:latin typeface="Calibri"/>
              </a:rPr>
              <a:t>a</a:t>
            </a:r>
            <a:endParaRPr lang="en-US" sz="900" baseline="30000" dirty="0">
              <a:solidFill>
                <a:srgbClr val="676767"/>
              </a:solidFill>
              <a:latin typeface="Calibri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4283900" y="1558257"/>
            <a:ext cx="1656252" cy="313422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rgbClr val="676767"/>
                </a:solidFill>
                <a:latin typeface="Calibri"/>
              </a:rPr>
              <a:t>Screened n=446</a:t>
            </a:r>
            <a:endParaRPr lang="en-US" sz="1100" b="1" dirty="0">
              <a:solidFill>
                <a:srgbClr val="676767"/>
              </a:solidFill>
              <a:latin typeface="Calibri"/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5698071" y="5085519"/>
            <a:ext cx="1" cy="178446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7" descr="chest-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1968" y="299975"/>
            <a:ext cx="2340000" cy="748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TextBox 37"/>
          <p:cNvSpPr txBox="1"/>
          <p:nvPr/>
        </p:nvSpPr>
        <p:spPr bwMode="gray">
          <a:xfrm>
            <a:off x="107504" y="116632"/>
            <a:ext cx="3024336" cy="216024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r>
              <a:rPr lang="en-GB" sz="1000" dirty="0" smtClean="0">
                <a:solidFill>
                  <a:srgbClr val="676767"/>
                </a:solidFill>
                <a:latin typeface="Calibri"/>
              </a:rPr>
              <a:t>RIOCIGUAT PHASE 3 STUDIES: CHEST-1</a:t>
            </a:r>
          </a:p>
        </p:txBody>
      </p:sp>
      <p:cxnSp>
        <p:nvCxnSpPr>
          <p:cNvPr id="45" name="Elbow Connector 44"/>
          <p:cNvCxnSpPr>
            <a:stCxn id="14" idx="2"/>
            <a:endCxn id="33" idx="0"/>
          </p:cNvCxnSpPr>
          <p:nvPr/>
        </p:nvCxnSpPr>
        <p:spPr bwMode="gray">
          <a:xfrm rot="16200000" flipH="1">
            <a:off x="5834078" y="2181759"/>
            <a:ext cx="491518" cy="1935623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lbow Connector 46"/>
          <p:cNvCxnSpPr>
            <a:stCxn id="14" idx="2"/>
            <a:endCxn id="21" idx="0"/>
          </p:cNvCxnSpPr>
          <p:nvPr/>
        </p:nvCxnSpPr>
        <p:spPr bwMode="gray">
          <a:xfrm rot="5400000">
            <a:off x="3890955" y="2174259"/>
            <a:ext cx="491518" cy="1950624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6087091"/>
      </p:ext>
    </p:extLst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84" y="388813"/>
            <a:ext cx="9018000" cy="1143000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anchor="ctr">
            <a:normAutofit fontScale="90000"/>
          </a:bodyPr>
          <a:lstStyle/>
          <a:p>
            <a:pPr algn="ctr"/>
            <a:r>
              <a:rPr lang="de-DE" sz="3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 PATENT </a:t>
            </a:r>
            <a:r>
              <a:rPr lang="de-DE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study</a:t>
            </a:r>
            <a:r>
              <a:rPr lang="de-DE" sz="3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– </a:t>
            </a:r>
            <a:br>
              <a:rPr lang="de-DE" sz="3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de-DE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Effects</a:t>
            </a:r>
            <a:r>
              <a:rPr lang="de-DE" sz="3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on time </a:t>
            </a:r>
            <a:r>
              <a:rPr lang="de-DE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to</a:t>
            </a:r>
            <a:r>
              <a:rPr lang="de-DE" sz="3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de-DE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clinical</a:t>
            </a:r>
            <a:r>
              <a:rPr lang="de-DE" sz="3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de-DE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worsening</a:t>
            </a:r>
            <a:endParaRPr lang="de-DE" sz="3800" baseline="-25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61784" y="388813"/>
            <a:ext cx="9018000" cy="10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59940" y="1537500"/>
            <a:ext cx="9018000" cy="90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4760695" y="6407055"/>
            <a:ext cx="39852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err="1" smtClean="0"/>
              <a:t>Ghofrani</a:t>
            </a:r>
            <a:r>
              <a:rPr lang="de-DE" sz="1400" dirty="0" smtClean="0"/>
              <a:t> HA et al. N Engl J </a:t>
            </a:r>
            <a:r>
              <a:rPr lang="de-DE" sz="1400" dirty="0" err="1" smtClean="0"/>
              <a:t>Med</a:t>
            </a:r>
            <a:r>
              <a:rPr lang="de-DE" sz="1400" dirty="0" smtClean="0"/>
              <a:t> 2013;369:330-40</a:t>
            </a:r>
            <a:endParaRPr lang="de-DE" sz="1400" dirty="0"/>
          </a:p>
        </p:txBody>
      </p:sp>
      <p:graphicFrame>
        <p:nvGraphicFramePr>
          <p:cNvPr id="14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4320600"/>
              </p:ext>
            </p:extLst>
          </p:nvPr>
        </p:nvGraphicFramePr>
        <p:xfrm>
          <a:off x="476250" y="1982313"/>
          <a:ext cx="8199438" cy="403429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198338"/>
                <a:gridCol w="2000550"/>
                <a:gridCol w="2000550"/>
              </a:tblGrid>
              <a:tr h="70484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bg2"/>
                        </a:solidFill>
                      </a:endParaRPr>
                    </a:p>
                  </a:txBody>
                  <a:tcPr marL="91045" marR="9104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Riociguat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(n=254)</a:t>
                      </a:r>
                      <a:endParaRPr lang="en-US" sz="2000" b="1" dirty="0" smtClean="0">
                        <a:solidFill>
                          <a:schemeClr val="accent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051" marR="91051" marT="45705" marB="45705" anchor="ctr" horzOverflow="overflow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Placebo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(n=126)</a:t>
                      </a:r>
                      <a:endParaRPr lang="en-US" sz="2000" b="1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051" marR="91051" marT="45705" marB="45705" anchor="ctr" horzOverflow="overflow"/>
                </a:tc>
              </a:tr>
              <a:tr h="567843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Number of patients (%) with clinical worsening</a:t>
                      </a:r>
                      <a:r>
                        <a:rPr lang="de-DE" sz="1800" dirty="0" smtClean="0"/>
                        <a:t>*</a:t>
                      </a:r>
                      <a:endParaRPr lang="de-DE" sz="1800" b="1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 marL="91045" marR="9104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3 (1.2)</a:t>
                      </a:r>
                      <a:endParaRPr kumimoji="0" lang="en-US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051" marR="91051" marT="45705" marB="4570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8 (6.3)</a:t>
                      </a:r>
                      <a:endParaRPr kumimoji="0" lang="en-US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051" marR="91051" marT="45705" marB="45705" anchor="ctr" horzOverflow="overflow"/>
                </a:tc>
              </a:tr>
              <a:tr h="537874">
                <a:tc>
                  <a:txBody>
                    <a:bodyPr/>
                    <a:lstStyle/>
                    <a:p>
                      <a:pPr marL="179388" indent="0"/>
                      <a:r>
                        <a:rPr lang="en-US" sz="1800" dirty="0" smtClean="0">
                          <a:effectLst/>
                        </a:rPr>
                        <a:t>Hospitalization due to PH</a:t>
                      </a:r>
                      <a:endParaRPr lang="de-DE" sz="1800" b="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 marL="91045" marR="9104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u="none" strike="noStrike" kern="1200" cap="none" spc="0" normalizeH="0" baseline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 (0.4)</a:t>
                      </a:r>
                      <a:endParaRPr kumimoji="0" lang="de-DE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051" marR="91051" marT="45705" marB="4570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u="none" strike="noStrike" kern="1200" cap="none" spc="0" normalizeH="0" baseline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4 (3.2)</a:t>
                      </a:r>
                      <a:endParaRPr kumimoji="0" lang="de-DE" sz="1800" b="0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051" marR="91051" marT="45705" marB="45705" anchor="ctr" horzOverflow="overflow"/>
                </a:tc>
              </a:tr>
              <a:tr h="537874">
                <a:tc>
                  <a:txBody>
                    <a:bodyPr/>
                    <a:lstStyle/>
                    <a:p>
                      <a:pPr marL="179388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Start of new PH treatment</a:t>
                      </a:r>
                      <a:endParaRPr lang="de-DE" sz="1800" b="0" dirty="0" smtClean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045" marR="9104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u="none" strike="noStrike" kern="1200" cap="none" spc="0" normalizeH="0" baseline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 (0.4)</a:t>
                      </a:r>
                      <a:endParaRPr kumimoji="0" lang="de-DE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051" marR="91051" marT="45705" marB="4570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5 (4.0)</a:t>
                      </a:r>
                      <a:endPara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051" marR="91051" marT="45705" marB="45705" anchor="ctr" horzOverflow="overflow"/>
                </a:tc>
              </a:tr>
              <a:tr h="537874">
                <a:tc>
                  <a:txBody>
                    <a:bodyPr/>
                    <a:lstStyle/>
                    <a:p>
                      <a:pPr marL="179388" indent="0"/>
                      <a:r>
                        <a:rPr lang="en-US" sz="1800" dirty="0" smtClean="0">
                          <a:effectLst/>
                        </a:rPr>
                        <a:t>Decrease in 6MWD due to</a:t>
                      </a:r>
                      <a:r>
                        <a:rPr lang="en-US" sz="1800" baseline="0" dirty="0" smtClean="0">
                          <a:effectLst/>
                        </a:rPr>
                        <a:t> PH</a:t>
                      </a:r>
                      <a:endParaRPr lang="de-DE" sz="1800" b="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 marL="91045" marR="9104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 (0.4)</a:t>
                      </a:r>
                      <a:endPara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051" marR="91051" marT="45705" marB="4570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 (1.6)</a:t>
                      </a:r>
                      <a:endPara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051" marR="91051" marT="45705" marB="45705" anchor="ctr" horzOverflow="overflow"/>
                </a:tc>
              </a:tr>
              <a:tr h="537874">
                <a:tc>
                  <a:txBody>
                    <a:bodyPr/>
                    <a:lstStyle/>
                    <a:p>
                      <a:pPr marL="179388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Persistent worsening of FC due to PH</a:t>
                      </a:r>
                      <a:endParaRPr lang="de-DE" sz="1800" b="0" dirty="0" smtClean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045" marR="9104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0</a:t>
                      </a:r>
                      <a:endPara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051" marR="91051" marT="45705" marB="4570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 (0.8)</a:t>
                      </a:r>
                      <a:endPara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051" marR="91051" marT="45705" marB="45705" anchor="ctr" horzOverflow="overflow"/>
                </a:tc>
              </a:tr>
              <a:tr h="537874">
                <a:tc>
                  <a:txBody>
                    <a:bodyPr/>
                    <a:lstStyle/>
                    <a:p>
                      <a:pPr marL="179388" indent="0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Death</a:t>
                      </a:r>
                      <a:endParaRPr lang="de-DE" sz="1800" b="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045" marR="91045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/>
                        <a:t>2 (0.8)</a:t>
                      </a:r>
                      <a:endParaRPr lang="en-US" sz="1800" b="0" baseline="0" dirty="0" smtClean="0">
                        <a:solidFill>
                          <a:schemeClr val="accent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051" marR="91051" marT="45705" marB="4570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kern="1200" cap="none" spc="0" normalizeH="0" baseline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3 (2.4)</a:t>
                      </a:r>
                      <a:endParaRPr kumimoji="0" lang="en-US" sz="1800" b="0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051" marR="91051" marT="45705" marB="45705" anchor="ctr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4071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84" y="388813"/>
            <a:ext cx="9018000" cy="1143000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de-DE" sz="3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CHEST – </a:t>
            </a:r>
            <a:r>
              <a:rPr lang="de-DE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Adjudication</a:t>
            </a:r>
            <a:r>
              <a:rPr lang="de-DE" sz="3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de-DE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of</a:t>
            </a:r>
            <a:r>
              <a:rPr lang="de-DE" sz="3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de-DE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inoperability</a:t>
            </a:r>
            <a:endParaRPr lang="de-DE" sz="3800" baseline="-25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61784" y="388813"/>
            <a:ext cx="9018000" cy="10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59940" y="1537500"/>
            <a:ext cx="9018000" cy="90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8" name="Rechteck 87"/>
          <p:cNvSpPr/>
          <p:nvPr/>
        </p:nvSpPr>
        <p:spPr>
          <a:xfrm>
            <a:off x="1574800" y="4673600"/>
            <a:ext cx="368300" cy="1736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Inhaltsplatzhalter 2"/>
          <p:cNvSpPr>
            <a:spLocks noGrp="1"/>
          </p:cNvSpPr>
          <p:nvPr>
            <p:ph sz="quarter" idx="1"/>
          </p:nvPr>
        </p:nvSpPr>
        <p:spPr>
          <a:xfrm>
            <a:off x="673100" y="1760743"/>
            <a:ext cx="7772400" cy="4746991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/>
              <a:t>CTEPH diagnosis made using </a:t>
            </a:r>
            <a:r>
              <a:rPr lang="en-US" sz="2400" dirty="0">
                <a:cs typeface="Arial" pitchFamily="34" charset="0"/>
              </a:rPr>
              <a:t>≥</a:t>
            </a:r>
            <a:r>
              <a:rPr lang="en-US" sz="2400" dirty="0"/>
              <a:t>2 imaging methods: </a:t>
            </a:r>
          </a:p>
          <a:p>
            <a:pPr lvl="2"/>
            <a:r>
              <a:rPr lang="en-US" sz="1800" dirty="0"/>
              <a:t>V/Q scan, pulmonary angiogram (preferred), 64-slice spiral-CT, or MRI angiogram</a:t>
            </a:r>
            <a:endParaRPr lang="en-GB" sz="1800" dirty="0"/>
          </a:p>
          <a:p>
            <a:pPr lvl="1"/>
            <a:r>
              <a:rPr lang="en-US" sz="2000" dirty="0"/>
              <a:t>Operability systematically assessed during pretreatment phase in accordance with specified criteria by either an experienced surgeon </a:t>
            </a:r>
            <a:br>
              <a:rPr lang="en-US" sz="2000" dirty="0"/>
            </a:br>
            <a:r>
              <a:rPr lang="en-US" sz="2000" dirty="0"/>
              <a:t>or central adjudication committee composed of experienced surgeons</a:t>
            </a:r>
          </a:p>
          <a:p>
            <a:pPr lvl="2"/>
            <a:r>
              <a:rPr lang="en-US" sz="1800" dirty="0"/>
              <a:t>Assessment made by 3 (of &lt;6) committee members or a preapproved regional expert endarterectomy center</a:t>
            </a:r>
          </a:p>
          <a:p>
            <a:pPr lvl="1"/>
            <a:r>
              <a:rPr lang="en-US" sz="2000" dirty="0"/>
              <a:t>Inoperability defined as technical inoperability based on surgical accessibility of the organized thrombi and concordance between surgically accessible vascular obstruction and PVR</a:t>
            </a:r>
          </a:p>
          <a:p>
            <a:pPr lvl="1"/>
            <a:r>
              <a:rPr lang="en-US" sz="2000" dirty="0"/>
              <a:t>Patients were eligible if ≥1 of the 3 adjudicators assessed the case </a:t>
            </a:r>
            <a:r>
              <a:rPr lang="en-US" sz="2000" dirty="0" smtClean="0"/>
              <a:t>as </a:t>
            </a:r>
            <a:r>
              <a:rPr lang="en-US" sz="2000" dirty="0"/>
              <a:t>inoperable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827097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84" y="388813"/>
            <a:ext cx="9018000" cy="1143000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de-DE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Adverse</a:t>
            </a:r>
            <a:r>
              <a:rPr lang="de-DE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events</a:t>
            </a:r>
            <a:r>
              <a:rPr lang="de-DE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in CHEST-1</a:t>
            </a:r>
            <a:endParaRPr lang="de-DE" baseline="-25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61784" y="388813"/>
            <a:ext cx="9018000" cy="10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59940" y="1537500"/>
            <a:ext cx="9018000" cy="90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12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7508162"/>
              </p:ext>
            </p:extLst>
          </p:nvPr>
        </p:nvGraphicFramePr>
        <p:xfrm>
          <a:off x="468313" y="2006914"/>
          <a:ext cx="8207374" cy="434022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477650"/>
                <a:gridCol w="2540036"/>
                <a:gridCol w="2189688"/>
              </a:tblGrid>
              <a:tr h="591343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kern="1200" dirty="0" smtClean="0">
                          <a:effectLst/>
                        </a:rPr>
                        <a:t>Adverse event </a:t>
                      </a:r>
                    </a:p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kern="1200" dirty="0" smtClean="0">
                          <a:effectLst/>
                        </a:rPr>
                        <a:t>(treatment-emergent)</a:t>
                      </a:r>
                      <a:endParaRPr lang="en-US" sz="1800" b="1" kern="12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116091" marR="1160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Riociguat</a:t>
                      </a:r>
                      <a:br>
                        <a:rPr lang="en-US" sz="1800" dirty="0" smtClean="0">
                          <a:effectLst/>
                        </a:rPr>
                      </a:br>
                      <a:r>
                        <a:rPr lang="en-US" sz="1800" dirty="0" smtClean="0">
                          <a:effectLst/>
                        </a:rPr>
                        <a:t>(n=173)</a:t>
                      </a:r>
                      <a:endParaRPr lang="en-US" sz="1800" dirty="0">
                        <a:solidFill>
                          <a:schemeClr val="accent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6091" marR="1160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Placebo</a:t>
                      </a:r>
                      <a:br>
                        <a:rPr lang="en-US" sz="1800" dirty="0" smtClean="0">
                          <a:effectLst/>
                        </a:rPr>
                      </a:br>
                      <a:r>
                        <a:rPr lang="en-US" sz="1800" dirty="0" smtClean="0">
                          <a:effectLst/>
                        </a:rPr>
                        <a:t>(n=88)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6091" marR="116091" marT="0" marB="0" anchor="ctr"/>
                </a:tc>
              </a:tr>
              <a:tr h="262027">
                <a:tc gridSpan="3"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b="1" noProof="0" dirty="0" smtClean="0">
                          <a:solidFill>
                            <a:schemeClr val="tx1"/>
                          </a:solidFill>
                          <a:effectLst/>
                        </a:rPr>
                        <a:t>Ten most frequently</a:t>
                      </a:r>
                      <a:r>
                        <a:rPr lang="en-US" sz="1600" b="1" baseline="0" noProof="0" dirty="0" smtClean="0">
                          <a:solidFill>
                            <a:schemeClr val="tx1"/>
                          </a:solidFill>
                          <a:effectLst/>
                        </a:rPr>
                        <a:t> reported AEs, n (%)</a:t>
                      </a:r>
                      <a:endParaRPr lang="en-US" sz="1600" b="1" noProof="0" dirty="0" smtClean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16091" marR="116091" marT="0" marB="0" anchor="ctr">
                    <a:solidFill>
                      <a:srgbClr val="CBE7E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7079" marR="117079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7079" marR="117079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62027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Headache</a:t>
                      </a:r>
                      <a:endParaRPr lang="en-US" sz="1600" dirty="0" smtClean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16091" marR="116091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43 (25)</a:t>
                      </a:r>
                      <a:endParaRPr lang="en-US" sz="1600" dirty="0">
                        <a:solidFill>
                          <a:schemeClr val="accent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6091" marR="1160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12 (14)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6091" marR="116091" marT="0" marB="0" anchor="ctr"/>
                </a:tc>
              </a:tr>
              <a:tr h="262027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effectLst/>
                        </a:rPr>
                        <a:t>Dizziness</a:t>
                      </a:r>
                      <a:endParaRPr lang="en-US" sz="16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6091" marR="116091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39 </a:t>
                      </a:r>
                      <a:r>
                        <a:rPr lang="en-US" sz="1600" dirty="0" smtClean="0">
                          <a:effectLst/>
                        </a:rPr>
                        <a:t>(23)</a:t>
                      </a:r>
                      <a:endParaRPr lang="en-US" sz="1600" dirty="0">
                        <a:solidFill>
                          <a:schemeClr val="accent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6091" marR="1160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11 </a:t>
                      </a:r>
                      <a:r>
                        <a:rPr lang="en-US" sz="1600" dirty="0" smtClean="0">
                          <a:effectLst/>
                        </a:rPr>
                        <a:t>(13)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6091" marR="116091" marT="0" marB="0" anchor="ctr"/>
                </a:tc>
              </a:tr>
              <a:tr h="262027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Peripheral edema</a:t>
                      </a:r>
                      <a:endParaRPr lang="en-US" sz="16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6091" marR="116091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27 </a:t>
                      </a:r>
                      <a:r>
                        <a:rPr lang="en-US" sz="1600" dirty="0" smtClean="0">
                          <a:effectLst/>
                        </a:rPr>
                        <a:t>(16)</a:t>
                      </a:r>
                      <a:endParaRPr lang="en-US" sz="1600" dirty="0">
                        <a:solidFill>
                          <a:schemeClr val="accent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6091" marR="1160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18 </a:t>
                      </a:r>
                      <a:r>
                        <a:rPr lang="en-US" sz="1600" dirty="0" smtClean="0">
                          <a:effectLst/>
                        </a:rPr>
                        <a:t>(21)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6091" marR="116091" marT="0" marB="0" anchor="ctr"/>
                </a:tc>
              </a:tr>
              <a:tr h="262027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effectLst/>
                        </a:rPr>
                        <a:t>Cough</a:t>
                      </a:r>
                      <a:endParaRPr lang="en-US" sz="16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6091" marR="116091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9 (5)</a:t>
                      </a:r>
                      <a:endParaRPr lang="en-US" sz="1600" dirty="0">
                        <a:solidFill>
                          <a:schemeClr val="accent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6091" marR="1160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16 </a:t>
                      </a:r>
                      <a:r>
                        <a:rPr lang="en-US" sz="1600" dirty="0" smtClean="0">
                          <a:effectLst/>
                        </a:rPr>
                        <a:t>(18)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6091" marR="116091" marT="0" marB="0" anchor="ctr"/>
                </a:tc>
              </a:tr>
              <a:tr h="262027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effectLst/>
                        </a:rPr>
                        <a:t>Dyspepsia</a:t>
                      </a:r>
                      <a:endParaRPr lang="en-US" sz="16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6091" marR="116091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31 </a:t>
                      </a:r>
                      <a:r>
                        <a:rPr lang="en-US" sz="1600" dirty="0" smtClean="0">
                          <a:effectLst/>
                        </a:rPr>
                        <a:t>(18)</a:t>
                      </a:r>
                      <a:endParaRPr lang="en-US" sz="1600" dirty="0">
                        <a:solidFill>
                          <a:schemeClr val="accent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6091" marR="1160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 7 (8)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6091" marR="116091" marT="0" marB="0" anchor="ctr"/>
                </a:tc>
              </a:tr>
              <a:tr h="262027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effectLst/>
                        </a:rPr>
                        <a:t>Nasopharyngitis</a:t>
                      </a:r>
                      <a:endParaRPr lang="en-US" sz="16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6091" marR="116091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26 </a:t>
                      </a:r>
                      <a:r>
                        <a:rPr lang="en-US" sz="1600" dirty="0" smtClean="0">
                          <a:effectLst/>
                        </a:rPr>
                        <a:t>(15)</a:t>
                      </a:r>
                      <a:endParaRPr lang="en-US" sz="1600" dirty="0">
                        <a:solidFill>
                          <a:schemeClr val="accent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6091" marR="1160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8 </a:t>
                      </a:r>
                      <a:r>
                        <a:rPr lang="en-US" sz="1600" dirty="0" smtClean="0">
                          <a:effectLst/>
                        </a:rPr>
                        <a:t>(9)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6091" marR="116091" marT="0" marB="0" anchor="ctr"/>
                </a:tc>
              </a:tr>
              <a:tr h="262027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Dyspnea</a:t>
                      </a:r>
                      <a:endParaRPr lang="en-US" sz="16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6091" marR="116091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8 (5)</a:t>
                      </a:r>
                      <a:endParaRPr lang="en-US" sz="1600" dirty="0">
                        <a:solidFill>
                          <a:schemeClr val="accent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6091" marR="1160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12 </a:t>
                      </a:r>
                      <a:r>
                        <a:rPr lang="en-US" sz="1600" dirty="0" smtClean="0">
                          <a:effectLst/>
                        </a:rPr>
                        <a:t>(14)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6091" marR="116091" marT="0" marB="0" anchor="ctr"/>
                </a:tc>
              </a:tr>
              <a:tr h="262027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effectLst/>
                        </a:rPr>
                        <a:t>Nausea</a:t>
                      </a:r>
                      <a:endParaRPr lang="en-US" sz="16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6091" marR="116091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19 </a:t>
                      </a:r>
                      <a:r>
                        <a:rPr lang="en-US" sz="1600" dirty="0" smtClean="0">
                          <a:effectLst/>
                        </a:rPr>
                        <a:t>(11)</a:t>
                      </a:r>
                      <a:endParaRPr lang="en-US" sz="1600" dirty="0">
                        <a:solidFill>
                          <a:schemeClr val="accent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6091" marR="1160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7 </a:t>
                      </a:r>
                      <a:r>
                        <a:rPr lang="en-US" sz="1600" dirty="0" smtClean="0">
                          <a:effectLst/>
                        </a:rPr>
                        <a:t>(8)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6091" marR="116091" marT="0" marB="0" anchor="ctr"/>
                </a:tc>
              </a:tr>
              <a:tr h="262027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Diarrhea</a:t>
                      </a:r>
                      <a:endParaRPr lang="en-US" sz="16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6091" marR="116091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17 </a:t>
                      </a:r>
                      <a:r>
                        <a:rPr lang="en-US" sz="1600" dirty="0" smtClean="0">
                          <a:effectLst/>
                        </a:rPr>
                        <a:t>(10)</a:t>
                      </a:r>
                      <a:endParaRPr lang="en-US" sz="1600" dirty="0">
                        <a:solidFill>
                          <a:schemeClr val="accent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6091" marR="1160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 </a:t>
                      </a:r>
                      <a:r>
                        <a:rPr lang="en-US" sz="1600" dirty="0" smtClean="0">
                          <a:effectLst/>
                        </a:rPr>
                        <a:t>(5)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6091" marR="116091" marT="0" marB="0" anchor="ctr"/>
                </a:tc>
              </a:tr>
              <a:tr h="310787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effectLst/>
                        </a:rPr>
                        <a:t>Vomiting</a:t>
                      </a:r>
                      <a:endParaRPr lang="en-US" sz="16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6091" marR="116091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17 </a:t>
                      </a:r>
                      <a:r>
                        <a:rPr lang="en-US" sz="1600" dirty="0" smtClean="0">
                          <a:effectLst/>
                        </a:rPr>
                        <a:t>(10)</a:t>
                      </a:r>
                      <a:endParaRPr lang="en-US" sz="1600" dirty="0">
                        <a:solidFill>
                          <a:schemeClr val="accent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6091" marR="1160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 </a:t>
                      </a:r>
                      <a:r>
                        <a:rPr lang="en-US" sz="1600" dirty="0" smtClean="0">
                          <a:effectLst/>
                        </a:rPr>
                        <a:t>(3)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6091" marR="116091" marT="0" marB="0" anchor="ctr"/>
                </a:tc>
              </a:tr>
              <a:tr h="272609">
                <a:tc gridSpan="3"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b="1" noProof="0" dirty="0" smtClean="0">
                          <a:solidFill>
                            <a:schemeClr val="tx1"/>
                          </a:solidFill>
                          <a:effectLst/>
                        </a:rPr>
                        <a:t>AEs of special</a:t>
                      </a:r>
                      <a:r>
                        <a:rPr lang="en-US" sz="1600" b="1" baseline="0" noProof="0" dirty="0" smtClean="0">
                          <a:solidFill>
                            <a:schemeClr val="tx1"/>
                          </a:solidFill>
                          <a:effectLst/>
                        </a:rPr>
                        <a:t> interest, n (%)</a:t>
                      </a:r>
                      <a:endParaRPr lang="en-US" sz="1600" b="1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16091" marR="116091" marT="0" marB="0" anchor="ctr">
                    <a:solidFill>
                      <a:srgbClr val="CBE7E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bg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7079" marR="117079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bg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7079" marR="117079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7260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noProof="0" dirty="0" smtClean="0">
                          <a:effectLst/>
                        </a:rPr>
                        <a:t>Hypotension</a:t>
                      </a:r>
                      <a:endParaRPr lang="en-US" sz="1600" kern="1200" noProof="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6091" marR="116091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kern="1200" noProof="0" dirty="0" smtClean="0">
                          <a:effectLst/>
                        </a:rPr>
                        <a:t>16 (9)</a:t>
                      </a:r>
                      <a:endParaRPr lang="en-US" sz="1600" kern="1200" noProof="0" dirty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6091" marR="116091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kern="1200" noProof="0" dirty="0" smtClean="0">
                          <a:effectLst/>
                        </a:rPr>
                        <a:t>3</a:t>
                      </a:r>
                      <a:r>
                        <a:rPr lang="en-US" sz="1600" kern="1200" baseline="0" noProof="0" dirty="0" smtClean="0">
                          <a:effectLst/>
                        </a:rPr>
                        <a:t> (3)</a:t>
                      </a:r>
                      <a:endParaRPr lang="en-US" sz="1600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6091" marR="116091" marT="0" marB="0" anchor="ctr"/>
                </a:tc>
              </a:tr>
              <a:tr h="27260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noProof="0" dirty="0" smtClean="0">
                          <a:effectLst/>
                        </a:rPr>
                        <a:t>Syncope</a:t>
                      </a:r>
                      <a:endParaRPr lang="en-US" sz="1600" kern="1200" noProof="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6091" marR="116091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kern="1200" noProof="0" dirty="0" smtClean="0">
                          <a:effectLst/>
                        </a:rPr>
                        <a:t>4 (2)</a:t>
                      </a:r>
                      <a:endParaRPr lang="en-US" sz="1600" kern="1200" noProof="0" dirty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6091" marR="116091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kern="1200" noProof="0" dirty="0" smtClean="0">
                          <a:effectLst/>
                        </a:rPr>
                        <a:t>3 (3)</a:t>
                      </a:r>
                      <a:endParaRPr lang="en-US" sz="1600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6091" marR="116091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8451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84" y="388813"/>
            <a:ext cx="9018000" cy="1143000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anchor="ctr">
            <a:normAutofit fontScale="90000"/>
          </a:bodyPr>
          <a:lstStyle/>
          <a:p>
            <a:pPr algn="ctr"/>
            <a:r>
              <a:rPr lang="de-DE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Riociguat </a:t>
            </a:r>
            <a:r>
              <a:rPr lang="de-DE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phase</a:t>
            </a:r>
            <a:r>
              <a:rPr lang="de-DE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II </a:t>
            </a:r>
            <a:r>
              <a:rPr lang="de-DE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study</a:t>
            </a:r>
            <a:r>
              <a:rPr lang="de-DE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  <a:r>
              <a:rPr lang="de-DE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Effects</a:t>
            </a:r>
            <a:r>
              <a:rPr lang="de-DE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on 6MWD</a:t>
            </a:r>
            <a:endParaRPr lang="de-DE" baseline="-25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61784" y="388813"/>
            <a:ext cx="9018000" cy="10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59940" y="1537500"/>
            <a:ext cx="9018000" cy="90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  <a:latin typeface="Franklin Gothic Book"/>
            </a:endParaRPr>
          </a:p>
        </p:txBody>
      </p:sp>
      <p:pic>
        <p:nvPicPr>
          <p:cNvPr id="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9850" y="1552575"/>
            <a:ext cx="4562475" cy="295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" name="Text Box 3"/>
          <p:cNvSpPr txBox="1">
            <a:spLocks noChangeArrowheads="1"/>
          </p:cNvSpPr>
          <p:nvPr/>
        </p:nvSpPr>
        <p:spPr bwMode="auto">
          <a:xfrm>
            <a:off x="319088" y="6078538"/>
            <a:ext cx="8621712" cy="54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0000"/>
                </a:solidFill>
                <a:latin typeface="Franklin Gothic Book"/>
                <a:ea typeface="MS PGothic" pitchFamily="34" charset="-128"/>
                <a:cs typeface="Arial" pitchFamily="34" charset="0"/>
              </a:rPr>
              <a:t>***</a:t>
            </a:r>
            <a:r>
              <a:rPr lang="en-US" sz="1200" i="1" dirty="0" smtClean="0">
                <a:solidFill>
                  <a:srgbClr val="000000"/>
                </a:solidFill>
                <a:latin typeface="Franklin Gothic Book"/>
                <a:ea typeface="MS PGothic" pitchFamily="34" charset="-128"/>
                <a:cs typeface="Arial" pitchFamily="34" charset="0"/>
              </a:rPr>
              <a:t>p</a:t>
            </a:r>
            <a:r>
              <a:rPr lang="en-US" sz="1200" dirty="0" smtClean="0">
                <a:solidFill>
                  <a:srgbClr val="000000"/>
                </a:solidFill>
                <a:latin typeface="Franklin Gothic Book"/>
                <a:ea typeface="MS PGothic" pitchFamily="34" charset="-128"/>
                <a:cs typeface="Arial" pitchFamily="34" charset="0"/>
              </a:rPr>
              <a:t> &lt; 0.001</a:t>
            </a:r>
          </a:p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0000"/>
                </a:solidFill>
                <a:latin typeface="Franklin Gothic Book"/>
                <a:ea typeface="MS PGothic" pitchFamily="34" charset="-128"/>
                <a:cs typeface="Arial" pitchFamily="34" charset="0"/>
              </a:rPr>
              <a:t>Bars show standard error of the mean</a:t>
            </a:r>
          </a:p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0000"/>
                </a:solidFill>
                <a:latin typeface="Franklin Gothic Book"/>
                <a:ea typeface="MS PGothic" pitchFamily="34" charset="-128"/>
                <a:cs typeface="Arial" pitchFamily="34" charset="0"/>
              </a:rPr>
              <a:t>6MWD, 6-minute walking distance</a:t>
            </a:r>
            <a:endParaRPr lang="en-GB" sz="1200" dirty="0" smtClean="0">
              <a:solidFill>
                <a:srgbClr val="000000"/>
              </a:solidFill>
              <a:latin typeface="Franklin Gothic Book"/>
              <a:ea typeface="MS PGothic" pitchFamily="34" charset="-128"/>
              <a:cs typeface="Arial" pitchFamily="34" charset="0"/>
            </a:endParaRPr>
          </a:p>
        </p:txBody>
      </p:sp>
      <p:graphicFrame>
        <p:nvGraphicFramePr>
          <p:cNvPr id="88" name="Group 79"/>
          <p:cNvGraphicFramePr>
            <a:graphicFrameLocks noGrp="1"/>
          </p:cNvGraphicFramePr>
          <p:nvPr>
            <p:ph sz="quarter" idx="4294967295"/>
          </p:nvPr>
        </p:nvGraphicFramePr>
        <p:xfrm>
          <a:off x="2374900" y="4910138"/>
          <a:ext cx="6769100" cy="1309688"/>
        </p:xfrm>
        <a:graphic>
          <a:graphicData uri="http://schemas.openxmlformats.org/drawingml/2006/table">
            <a:tbl>
              <a:tblPr/>
              <a:tblGrid>
                <a:gridCol w="2133600"/>
                <a:gridCol w="1395413"/>
                <a:gridCol w="3240087"/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96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Times New Roman" pitchFamily="18" charset="0"/>
                        </a:rPr>
                        <a:t>Baseline, mean ± SD (m)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96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Times New Roman" pitchFamily="18" charset="0"/>
                        </a:rPr>
                        <a:t>Least squares mean change from baseline after 12 weeks and 95% CI (m)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96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0850" algn="l"/>
                        </a:tabLst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	All patients (n=72)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6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Times New Roman" pitchFamily="18" charset="0"/>
                        </a:rPr>
                        <a:t>354.4 </a:t>
                      </a: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Times New Roman" pitchFamily="18" charset="0"/>
                        </a:rPr>
                        <a:t>± 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Times New Roman" pitchFamily="18" charset="0"/>
                        </a:rPr>
                        <a:t>111.0</a:t>
                      </a: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6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+68.4 (51.2–85.6)***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6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0850" algn="l"/>
                        </a:tabLst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Mincho" pitchFamily="49" charset="-128"/>
                          <a:cs typeface="Times New Roman" pitchFamily="18" charset="0"/>
                        </a:rPr>
                        <a:t>	CTEPH (n=41)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382.9 ± 88.1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+64.3 (44.2–84.4)***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0850" algn="l"/>
                        </a:tabLst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	PAH (n=31)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316.7 ± 127.4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+73.5 (42.7–104.3)***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0" name="Text Box 36"/>
          <p:cNvSpPr txBox="1">
            <a:spLocks noChangeArrowheads="1"/>
          </p:cNvSpPr>
          <p:nvPr/>
        </p:nvSpPr>
        <p:spPr bwMode="auto">
          <a:xfrm>
            <a:off x="1125538" y="2420938"/>
            <a:ext cx="1968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latin typeface="Franklin Gothic Book"/>
                <a:ea typeface="MS PGothic" pitchFamily="34" charset="-128"/>
                <a:cs typeface="Arial" pitchFamily="34" charset="0"/>
              </a:rPr>
              <a:t>80</a:t>
            </a:r>
          </a:p>
        </p:txBody>
      </p:sp>
      <p:sp>
        <p:nvSpPr>
          <p:cNvPr id="91" name="Text Box 37"/>
          <p:cNvSpPr txBox="1">
            <a:spLocks noChangeArrowheads="1"/>
          </p:cNvSpPr>
          <p:nvPr/>
        </p:nvSpPr>
        <p:spPr bwMode="auto">
          <a:xfrm>
            <a:off x="1125538" y="2897188"/>
            <a:ext cx="1968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latin typeface="Franklin Gothic Book"/>
                <a:ea typeface="MS PGothic" pitchFamily="34" charset="-128"/>
                <a:cs typeface="Arial" pitchFamily="34" charset="0"/>
              </a:rPr>
              <a:t>60</a:t>
            </a:r>
          </a:p>
        </p:txBody>
      </p:sp>
      <p:sp>
        <p:nvSpPr>
          <p:cNvPr id="92" name="Text Box 38"/>
          <p:cNvSpPr txBox="1">
            <a:spLocks noChangeArrowheads="1"/>
          </p:cNvSpPr>
          <p:nvPr/>
        </p:nvSpPr>
        <p:spPr bwMode="auto">
          <a:xfrm>
            <a:off x="1125538" y="3371850"/>
            <a:ext cx="1968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latin typeface="Franklin Gothic Book"/>
                <a:ea typeface="MS PGothic" pitchFamily="34" charset="-128"/>
                <a:cs typeface="Arial" pitchFamily="34" charset="0"/>
              </a:rPr>
              <a:t>40</a:t>
            </a:r>
          </a:p>
        </p:txBody>
      </p:sp>
      <p:sp>
        <p:nvSpPr>
          <p:cNvPr id="93" name="Text Box 39"/>
          <p:cNvSpPr txBox="1">
            <a:spLocks noChangeArrowheads="1"/>
          </p:cNvSpPr>
          <p:nvPr/>
        </p:nvSpPr>
        <p:spPr bwMode="auto">
          <a:xfrm>
            <a:off x="1125538" y="3846513"/>
            <a:ext cx="1968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latin typeface="Franklin Gothic Book"/>
                <a:ea typeface="MS PGothic" pitchFamily="34" charset="-128"/>
                <a:cs typeface="Arial" pitchFamily="34" charset="0"/>
              </a:rPr>
              <a:t>20</a:t>
            </a:r>
          </a:p>
        </p:txBody>
      </p:sp>
      <p:sp>
        <p:nvSpPr>
          <p:cNvPr id="94" name="Text Box 40"/>
          <p:cNvSpPr txBox="1">
            <a:spLocks noChangeArrowheads="1"/>
          </p:cNvSpPr>
          <p:nvPr/>
        </p:nvSpPr>
        <p:spPr bwMode="auto">
          <a:xfrm>
            <a:off x="1223963" y="4322763"/>
            <a:ext cx="984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latin typeface="Franklin Gothic Book"/>
                <a:ea typeface="MS PGothic" pitchFamily="34" charset="-128"/>
                <a:cs typeface="Arial" pitchFamily="34" charset="0"/>
              </a:rPr>
              <a:t>0</a:t>
            </a:r>
          </a:p>
        </p:txBody>
      </p:sp>
      <p:sp>
        <p:nvSpPr>
          <p:cNvPr id="95" name="Text Box 41"/>
          <p:cNvSpPr txBox="1">
            <a:spLocks noChangeArrowheads="1"/>
          </p:cNvSpPr>
          <p:nvPr/>
        </p:nvSpPr>
        <p:spPr bwMode="auto">
          <a:xfrm rot="-5400000">
            <a:off x="-465931" y="2785269"/>
            <a:ext cx="229711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latin typeface="Franklin Gothic Book"/>
                <a:ea typeface="MS PGothic" pitchFamily="34" charset="-128"/>
                <a:cs typeface="Arial" pitchFamily="34" charset="0"/>
              </a:rPr>
              <a:t>Mean increase from baseline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latin typeface="Franklin Gothic Book"/>
                <a:ea typeface="MS PGothic" pitchFamily="34" charset="-128"/>
                <a:cs typeface="Arial" pitchFamily="34" charset="0"/>
              </a:rPr>
              <a:t>in 6MWD (m)</a:t>
            </a:r>
          </a:p>
        </p:txBody>
      </p:sp>
      <p:sp>
        <p:nvSpPr>
          <p:cNvPr id="96" name="Text Box 43"/>
          <p:cNvSpPr txBox="1">
            <a:spLocks noChangeArrowheads="1"/>
          </p:cNvSpPr>
          <p:nvPr/>
        </p:nvSpPr>
        <p:spPr bwMode="auto">
          <a:xfrm>
            <a:off x="2332038" y="4530725"/>
            <a:ext cx="984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latin typeface="Franklin Gothic Book"/>
                <a:ea typeface="MS PGothic" pitchFamily="34" charset="-128"/>
                <a:cs typeface="Arial" pitchFamily="34" charset="0"/>
              </a:rPr>
              <a:t>2</a:t>
            </a:r>
          </a:p>
        </p:txBody>
      </p:sp>
      <p:sp>
        <p:nvSpPr>
          <p:cNvPr id="97" name="Text Box 44"/>
          <p:cNvSpPr txBox="1">
            <a:spLocks noChangeArrowheads="1"/>
          </p:cNvSpPr>
          <p:nvPr/>
        </p:nvSpPr>
        <p:spPr bwMode="auto">
          <a:xfrm>
            <a:off x="2970213" y="4530725"/>
            <a:ext cx="984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latin typeface="Franklin Gothic Book"/>
                <a:ea typeface="MS PGothic" pitchFamily="34" charset="-128"/>
                <a:cs typeface="Arial" pitchFamily="34" charset="0"/>
              </a:rPr>
              <a:t>4</a:t>
            </a:r>
          </a:p>
        </p:txBody>
      </p:sp>
      <p:sp>
        <p:nvSpPr>
          <p:cNvPr id="98" name="Text Box 45"/>
          <p:cNvSpPr txBox="1">
            <a:spLocks noChangeArrowheads="1"/>
          </p:cNvSpPr>
          <p:nvPr/>
        </p:nvSpPr>
        <p:spPr bwMode="auto">
          <a:xfrm>
            <a:off x="3608388" y="4530725"/>
            <a:ext cx="984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latin typeface="Franklin Gothic Book"/>
                <a:ea typeface="MS PGothic" pitchFamily="34" charset="-128"/>
                <a:cs typeface="Arial" pitchFamily="34" charset="0"/>
              </a:rPr>
              <a:t>6</a:t>
            </a:r>
          </a:p>
        </p:txBody>
      </p:sp>
      <p:sp>
        <p:nvSpPr>
          <p:cNvPr id="99" name="Text Box 46"/>
          <p:cNvSpPr txBox="1">
            <a:spLocks noChangeArrowheads="1"/>
          </p:cNvSpPr>
          <p:nvPr/>
        </p:nvSpPr>
        <p:spPr bwMode="auto">
          <a:xfrm>
            <a:off x="4248150" y="4530725"/>
            <a:ext cx="984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latin typeface="Franklin Gothic Book"/>
                <a:ea typeface="MS PGothic" pitchFamily="34" charset="-128"/>
                <a:cs typeface="Arial" pitchFamily="34" charset="0"/>
              </a:rPr>
              <a:t>8</a:t>
            </a:r>
          </a:p>
        </p:txBody>
      </p:sp>
      <p:sp>
        <p:nvSpPr>
          <p:cNvPr id="100" name="Text Box 47"/>
          <p:cNvSpPr txBox="1">
            <a:spLocks noChangeArrowheads="1"/>
          </p:cNvSpPr>
          <p:nvPr/>
        </p:nvSpPr>
        <p:spPr bwMode="auto">
          <a:xfrm>
            <a:off x="4838700" y="4530725"/>
            <a:ext cx="1968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latin typeface="Franklin Gothic Book"/>
                <a:ea typeface="MS PGothic" pitchFamily="34" charset="-128"/>
                <a:cs typeface="Arial" pitchFamily="34" charset="0"/>
              </a:rPr>
              <a:t>10</a:t>
            </a:r>
          </a:p>
        </p:txBody>
      </p:sp>
      <p:sp>
        <p:nvSpPr>
          <p:cNvPr id="101" name="Text Box 48"/>
          <p:cNvSpPr txBox="1">
            <a:spLocks noChangeArrowheads="1"/>
          </p:cNvSpPr>
          <p:nvPr/>
        </p:nvSpPr>
        <p:spPr bwMode="auto">
          <a:xfrm>
            <a:off x="5478463" y="4530725"/>
            <a:ext cx="1968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latin typeface="Franklin Gothic Book"/>
                <a:ea typeface="MS PGothic" pitchFamily="34" charset="-128"/>
                <a:cs typeface="Arial" pitchFamily="34" charset="0"/>
              </a:rPr>
              <a:t>12</a:t>
            </a:r>
          </a:p>
        </p:txBody>
      </p:sp>
      <p:sp>
        <p:nvSpPr>
          <p:cNvPr id="102" name="Text Box 49"/>
          <p:cNvSpPr txBox="1">
            <a:spLocks noChangeArrowheads="1"/>
          </p:cNvSpPr>
          <p:nvPr/>
        </p:nvSpPr>
        <p:spPr bwMode="auto">
          <a:xfrm>
            <a:off x="2439988" y="1643063"/>
            <a:ext cx="11715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latin typeface="Franklin Gothic Book"/>
                <a:ea typeface="MS PGothic" pitchFamily="34" charset="-128"/>
                <a:cs typeface="Arial" pitchFamily="34" charset="0"/>
              </a:rPr>
              <a:t>Titration phase</a:t>
            </a:r>
          </a:p>
        </p:txBody>
      </p:sp>
      <p:sp>
        <p:nvSpPr>
          <p:cNvPr id="103" name="Line 50"/>
          <p:cNvSpPr>
            <a:spLocks noChangeShapeType="1"/>
          </p:cNvSpPr>
          <p:nvPr/>
        </p:nvSpPr>
        <p:spPr bwMode="auto">
          <a:xfrm>
            <a:off x="1720850" y="1920875"/>
            <a:ext cx="2565400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de-DE" sz="1400" smtClean="0">
              <a:solidFill>
                <a:srgbClr val="000000"/>
              </a:solidFill>
              <a:latin typeface="Franklin Gothic Book"/>
              <a:cs typeface="Arial" pitchFamily="34" charset="0"/>
            </a:endParaRPr>
          </a:p>
        </p:txBody>
      </p:sp>
      <p:sp>
        <p:nvSpPr>
          <p:cNvPr id="104" name="Line 51"/>
          <p:cNvSpPr>
            <a:spLocks noChangeShapeType="1"/>
          </p:cNvSpPr>
          <p:nvPr/>
        </p:nvSpPr>
        <p:spPr bwMode="auto">
          <a:xfrm>
            <a:off x="2339975" y="6084888"/>
            <a:ext cx="215900" cy="0"/>
          </a:xfrm>
          <a:prstGeom prst="line">
            <a:avLst/>
          </a:prstGeom>
          <a:noFill/>
          <a:ln w="12700">
            <a:solidFill>
              <a:srgbClr val="2A2F8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de-DE" sz="1400" smtClean="0">
              <a:solidFill>
                <a:srgbClr val="000000"/>
              </a:solidFill>
              <a:latin typeface="Franklin Gothic Book"/>
              <a:cs typeface="Arial" pitchFamily="34" charset="0"/>
            </a:endParaRPr>
          </a:p>
        </p:txBody>
      </p:sp>
      <p:sp>
        <p:nvSpPr>
          <p:cNvPr id="105" name="Line 52"/>
          <p:cNvSpPr>
            <a:spLocks noChangeShapeType="1"/>
          </p:cNvSpPr>
          <p:nvPr/>
        </p:nvSpPr>
        <p:spPr bwMode="auto">
          <a:xfrm>
            <a:off x="2324100" y="5510213"/>
            <a:ext cx="215900" cy="0"/>
          </a:xfrm>
          <a:prstGeom prst="line">
            <a:avLst/>
          </a:prstGeom>
          <a:noFill/>
          <a:ln w="12700">
            <a:solidFill>
              <a:srgbClr val="9FC9EB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de-DE" sz="1400" smtClean="0">
              <a:solidFill>
                <a:srgbClr val="000000"/>
              </a:solidFill>
              <a:latin typeface="Franklin Gothic Book"/>
              <a:cs typeface="Arial" pitchFamily="34" charset="0"/>
            </a:endParaRPr>
          </a:p>
        </p:txBody>
      </p:sp>
      <p:sp>
        <p:nvSpPr>
          <p:cNvPr id="106" name="Rectangle 53"/>
          <p:cNvSpPr>
            <a:spLocks noChangeArrowheads="1"/>
          </p:cNvSpPr>
          <p:nvPr/>
        </p:nvSpPr>
        <p:spPr bwMode="auto">
          <a:xfrm>
            <a:off x="2395538" y="5473700"/>
            <a:ext cx="74612" cy="74613"/>
          </a:xfrm>
          <a:prstGeom prst="rect">
            <a:avLst/>
          </a:prstGeom>
          <a:solidFill>
            <a:srgbClr val="99CC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b="1" smtClean="0">
              <a:solidFill>
                <a:srgbClr val="000000"/>
              </a:solidFill>
              <a:latin typeface="Franklin Gothic Book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07" name="Line 54"/>
          <p:cNvSpPr>
            <a:spLocks noChangeShapeType="1"/>
          </p:cNvSpPr>
          <p:nvPr/>
        </p:nvSpPr>
        <p:spPr bwMode="auto">
          <a:xfrm>
            <a:off x="2324100" y="5797550"/>
            <a:ext cx="215900" cy="0"/>
          </a:xfrm>
          <a:prstGeom prst="line">
            <a:avLst/>
          </a:prstGeom>
          <a:noFill/>
          <a:ln w="12700">
            <a:solidFill>
              <a:srgbClr val="4B69B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de-DE" sz="1400" smtClean="0">
              <a:solidFill>
                <a:srgbClr val="000000"/>
              </a:solidFill>
              <a:latin typeface="Franklin Gothic Book"/>
              <a:cs typeface="Arial" pitchFamily="34" charset="0"/>
            </a:endParaRPr>
          </a:p>
        </p:txBody>
      </p:sp>
      <p:sp>
        <p:nvSpPr>
          <p:cNvPr id="108" name="AutoShape 55"/>
          <p:cNvSpPr>
            <a:spLocks noChangeArrowheads="1"/>
          </p:cNvSpPr>
          <p:nvPr/>
        </p:nvSpPr>
        <p:spPr bwMode="auto">
          <a:xfrm>
            <a:off x="2379663" y="5743575"/>
            <a:ext cx="104775" cy="106363"/>
          </a:xfrm>
          <a:prstGeom prst="diamond">
            <a:avLst/>
          </a:prstGeom>
          <a:solidFill>
            <a:srgbClr val="4B69B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b="1" smtClean="0">
              <a:solidFill>
                <a:srgbClr val="000000"/>
              </a:solidFill>
              <a:latin typeface="Franklin Gothic Book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09" name="Oval 56"/>
          <p:cNvSpPr>
            <a:spLocks noChangeArrowheads="1"/>
          </p:cNvSpPr>
          <p:nvPr/>
        </p:nvSpPr>
        <p:spPr bwMode="auto">
          <a:xfrm>
            <a:off x="2413000" y="6046788"/>
            <a:ext cx="76200" cy="76200"/>
          </a:xfrm>
          <a:prstGeom prst="ellipse">
            <a:avLst/>
          </a:prstGeom>
          <a:solidFill>
            <a:srgbClr val="2A2F8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b="1" smtClean="0">
              <a:solidFill>
                <a:srgbClr val="000000"/>
              </a:solidFill>
              <a:latin typeface="Franklin Gothic Book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10" name="Text Box 57"/>
          <p:cNvSpPr txBox="1">
            <a:spLocks noChangeArrowheads="1"/>
          </p:cNvSpPr>
          <p:nvPr/>
        </p:nvSpPr>
        <p:spPr bwMode="auto">
          <a:xfrm>
            <a:off x="2478088" y="4752975"/>
            <a:ext cx="23336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latin typeface="Franklin Gothic Book"/>
                <a:ea typeface="MS PGothic" pitchFamily="34" charset="-128"/>
                <a:cs typeface="Arial" pitchFamily="34" charset="0"/>
              </a:rPr>
              <a:t>Duration of treatment (weeks)</a:t>
            </a:r>
          </a:p>
        </p:txBody>
      </p:sp>
      <p:sp>
        <p:nvSpPr>
          <p:cNvPr id="111" name="Text Box 58"/>
          <p:cNvSpPr txBox="1">
            <a:spLocks noChangeArrowheads="1"/>
          </p:cNvSpPr>
          <p:nvPr/>
        </p:nvSpPr>
        <p:spPr bwMode="auto">
          <a:xfrm>
            <a:off x="1027113" y="1946275"/>
            <a:ext cx="2952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latin typeface="Franklin Gothic Book"/>
                <a:ea typeface="MS PGothic" pitchFamily="34" charset="-128"/>
                <a:cs typeface="Arial" pitchFamily="34" charset="0"/>
              </a:rPr>
              <a:t>100</a:t>
            </a:r>
          </a:p>
        </p:txBody>
      </p:sp>
      <p:sp>
        <p:nvSpPr>
          <p:cNvPr id="112" name="Text Box 59"/>
          <p:cNvSpPr txBox="1">
            <a:spLocks noChangeArrowheads="1"/>
          </p:cNvSpPr>
          <p:nvPr/>
        </p:nvSpPr>
        <p:spPr bwMode="auto">
          <a:xfrm>
            <a:off x="1719263" y="4532313"/>
            <a:ext cx="984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latin typeface="Franklin Gothic Book"/>
                <a:ea typeface="MS PGothic" pitchFamily="34" charset="-128"/>
                <a:cs typeface="Arial" pitchFamily="34" charset="0"/>
              </a:rPr>
              <a:t>0</a:t>
            </a:r>
          </a:p>
        </p:txBody>
      </p:sp>
      <p:sp>
        <p:nvSpPr>
          <p:cNvPr id="32" name="Textfeld 54"/>
          <p:cNvSpPr txBox="1">
            <a:spLocks noChangeArrowheads="1"/>
          </p:cNvSpPr>
          <p:nvPr/>
        </p:nvSpPr>
        <p:spPr bwMode="auto">
          <a:xfrm>
            <a:off x="6161073" y="6481763"/>
            <a:ext cx="268550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200" dirty="0" err="1" smtClean="0">
                <a:solidFill>
                  <a:srgbClr val="000000"/>
                </a:solidFill>
                <a:latin typeface="Franklin Gothic Book"/>
                <a:cs typeface="Arial" pitchFamily="34" charset="0"/>
              </a:rPr>
              <a:t>Ghofrani</a:t>
            </a:r>
            <a:r>
              <a:rPr lang="de-DE" sz="1200" dirty="0" smtClean="0">
                <a:solidFill>
                  <a:srgbClr val="000000"/>
                </a:solidFill>
                <a:latin typeface="Franklin Gothic Book"/>
                <a:cs typeface="Arial" pitchFamily="34" charset="0"/>
              </a:rPr>
              <a:t> HA et al</a:t>
            </a:r>
            <a:r>
              <a:rPr lang="de-DE" sz="1200" i="1" dirty="0" smtClean="0">
                <a:solidFill>
                  <a:srgbClr val="000000"/>
                </a:solidFill>
                <a:latin typeface="Franklin Gothic Book"/>
                <a:cs typeface="Arial" pitchFamily="34" charset="0"/>
              </a:rPr>
              <a:t>. ERJ</a:t>
            </a:r>
            <a:r>
              <a:rPr lang="de-DE" sz="1200" dirty="0" smtClean="0">
                <a:solidFill>
                  <a:srgbClr val="000000"/>
                </a:solidFill>
                <a:latin typeface="Franklin Gothic Book"/>
                <a:cs typeface="Arial" pitchFamily="34" charset="0"/>
              </a:rPr>
              <a:t> 2010; 36:792-9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84" y="388813"/>
            <a:ext cx="9018000" cy="1143000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de-DE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Deaths</a:t>
            </a:r>
            <a:r>
              <a:rPr lang="de-DE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in CHEST-1</a:t>
            </a:r>
            <a:endParaRPr lang="de-DE" sz="3800" baseline="-25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61784" y="388813"/>
            <a:ext cx="9018000" cy="10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59940" y="1537500"/>
            <a:ext cx="9018000" cy="90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8" name="Rechteck 87"/>
          <p:cNvSpPr/>
          <p:nvPr/>
        </p:nvSpPr>
        <p:spPr>
          <a:xfrm>
            <a:off x="1574800" y="4673600"/>
            <a:ext cx="368300" cy="1736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Inhaltsplatzhalter 2"/>
          <p:cNvSpPr>
            <a:spLocks noGrp="1"/>
          </p:cNvSpPr>
          <p:nvPr>
            <p:ph sz="quarter" idx="1"/>
          </p:nvPr>
        </p:nvSpPr>
        <p:spPr>
          <a:xfrm>
            <a:off x="673100" y="1760743"/>
            <a:ext cx="7772400" cy="4746991"/>
          </a:xfrm>
        </p:spPr>
        <p:txBody>
          <a:bodyPr>
            <a:noAutofit/>
          </a:bodyPr>
          <a:lstStyle/>
          <a:p>
            <a:pPr marL="271463" indent="-271463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/>
              <a:t>There were two deaths in the riociguat arm due to:</a:t>
            </a:r>
          </a:p>
          <a:p>
            <a:pPr lvl="2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Heart failure</a:t>
            </a:r>
          </a:p>
          <a:p>
            <a:pPr lvl="2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Acute renal failure</a:t>
            </a:r>
          </a:p>
          <a:p>
            <a:pPr marL="271463" indent="-271463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/>
              <a:t>There were three deaths in the placebo arm due to:</a:t>
            </a:r>
          </a:p>
          <a:p>
            <a:pPr lvl="2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Cardiopulmonary failure</a:t>
            </a:r>
          </a:p>
          <a:p>
            <a:pPr lvl="2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Two cases of cardiac arrest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GB" dirty="0"/>
              <a:t>Only the case of acute renal failure was considered to be related to study drug by the investigator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425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84" y="388813"/>
            <a:ext cx="9018000" cy="1143000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de-DE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CHEST-2: </a:t>
            </a:r>
            <a:r>
              <a:rPr lang="de-DE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Safety</a:t>
            </a:r>
            <a:r>
              <a:rPr lang="de-DE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de-DE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and</a:t>
            </a:r>
            <a:r>
              <a:rPr lang="de-DE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de-DE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efficacy</a:t>
            </a:r>
            <a:r>
              <a:rPr lang="de-DE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de-DE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data</a:t>
            </a:r>
            <a:endParaRPr lang="de-DE" sz="3800" baseline="-25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61784" y="388813"/>
            <a:ext cx="9018000" cy="10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59940" y="1537500"/>
            <a:ext cx="9018000" cy="90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8" name="Rechteck 87"/>
          <p:cNvSpPr/>
          <p:nvPr/>
        </p:nvSpPr>
        <p:spPr>
          <a:xfrm>
            <a:off x="1574800" y="4673600"/>
            <a:ext cx="368300" cy="1736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Inhaltsplatzhalter 2"/>
          <p:cNvSpPr>
            <a:spLocks noGrp="1"/>
          </p:cNvSpPr>
          <p:nvPr>
            <p:ph sz="quarter" idx="1"/>
          </p:nvPr>
        </p:nvSpPr>
        <p:spPr>
          <a:xfrm>
            <a:off x="673100" y="1760743"/>
            <a:ext cx="7772400" cy="4746991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en-GB" sz="2400" b="1" dirty="0"/>
              <a:t>Safety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/>
              <a:t>Riociguat was well tolerated with a good long-term safety profile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/>
              <a:t>Eight drug-related serious AEs:</a:t>
            </a:r>
          </a:p>
          <a:p>
            <a:pPr lvl="2"/>
            <a:r>
              <a:rPr lang="en-GB" sz="1800" dirty="0"/>
              <a:t>Dizziness, </a:t>
            </a:r>
            <a:r>
              <a:rPr lang="en-GB" sz="1800" dirty="0" err="1"/>
              <a:t>presyncope</a:t>
            </a:r>
            <a:r>
              <a:rPr lang="en-GB" sz="1800" dirty="0"/>
              <a:t>, syncope (n=2), psychiatric </a:t>
            </a:r>
            <a:r>
              <a:rPr lang="en-GB" sz="1800" dirty="0" err="1"/>
              <a:t>decompensation</a:t>
            </a:r>
            <a:r>
              <a:rPr lang="en-GB" sz="1800" dirty="0"/>
              <a:t>, PH, hypotension (n=2)</a:t>
            </a:r>
          </a:p>
          <a:p>
            <a:pPr lvl="1"/>
            <a:r>
              <a:rPr lang="en-GB" sz="2000" dirty="0"/>
              <a:t>The majority of AEs were considered mild to moderate (80%)</a:t>
            </a:r>
          </a:p>
          <a:p>
            <a:pPr>
              <a:buFont typeface="Arial" pitchFamily="34" charset="0"/>
              <a:buChar char="•"/>
            </a:pPr>
            <a:endParaRPr lang="en-GB" sz="2400" dirty="0"/>
          </a:p>
          <a:p>
            <a:pPr>
              <a:spcAft>
                <a:spcPts val="0"/>
              </a:spcAft>
            </a:pPr>
            <a:r>
              <a:rPr lang="en-GB" sz="2400" b="1" dirty="0"/>
              <a:t>Efficacy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/>
              <a:t>Improvements seen across treatment groups:</a:t>
            </a:r>
          </a:p>
          <a:p>
            <a:pPr lvl="2"/>
            <a:r>
              <a:rPr lang="en-GB" sz="1800" dirty="0"/>
              <a:t>Increased exercise capacity</a:t>
            </a:r>
          </a:p>
          <a:p>
            <a:pPr lvl="2"/>
            <a:r>
              <a:rPr lang="en-GB" sz="1800" dirty="0"/>
              <a:t>51% of patients improved by at least one FC</a:t>
            </a:r>
          </a:p>
        </p:txBody>
      </p:sp>
    </p:spTree>
    <p:extLst>
      <p:ext uri="{BB962C8B-B14F-4D97-AF65-F5344CB8AC3E}">
        <p14:creationId xmlns:p14="http://schemas.microsoft.com/office/powerpoint/2010/main" val="829284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84" y="388813"/>
            <a:ext cx="9018000" cy="1143000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de-DE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Deaths</a:t>
            </a:r>
            <a:r>
              <a:rPr lang="de-DE" sz="3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in PATENT-1</a:t>
            </a:r>
            <a:endParaRPr lang="de-DE" sz="3800" baseline="-25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61784" y="388813"/>
            <a:ext cx="9018000" cy="10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59940" y="1537500"/>
            <a:ext cx="9018000" cy="90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8" name="Rechteck 87"/>
          <p:cNvSpPr/>
          <p:nvPr/>
        </p:nvSpPr>
        <p:spPr>
          <a:xfrm>
            <a:off x="1574800" y="4673600"/>
            <a:ext cx="368300" cy="1736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Inhaltsplatzhalter 2"/>
          <p:cNvSpPr>
            <a:spLocks noGrp="1"/>
          </p:cNvSpPr>
          <p:nvPr>
            <p:ph sz="quarter" idx="1"/>
          </p:nvPr>
        </p:nvSpPr>
        <p:spPr>
          <a:xfrm>
            <a:off x="673100" y="1839308"/>
            <a:ext cx="7772400" cy="4524392"/>
          </a:xfrm>
        </p:spPr>
        <p:txBody>
          <a:bodyPr>
            <a:noAutofit/>
          </a:bodyPr>
          <a:lstStyle/>
          <a:p>
            <a:pPr marL="271463" indent="-271463">
              <a:spcBef>
                <a:spcPts val="0"/>
              </a:spcBef>
              <a:buFont typeface="Arial" pitchFamily="34" charset="0"/>
              <a:buChar char="•"/>
            </a:pPr>
            <a:r>
              <a:rPr lang="en-US" dirty="0"/>
              <a:t>There were two deaths in the riociguat individual titration arm due to:</a:t>
            </a:r>
          </a:p>
          <a:p>
            <a:pPr lvl="2">
              <a:spcBef>
                <a:spcPts val="0"/>
              </a:spcBef>
            </a:pPr>
            <a:r>
              <a:rPr lang="en-US" dirty="0"/>
              <a:t>Sepsis</a:t>
            </a:r>
          </a:p>
          <a:p>
            <a:pPr lvl="2">
              <a:spcBef>
                <a:spcPts val="0"/>
              </a:spcBef>
            </a:pPr>
            <a:r>
              <a:rPr lang="en-US" dirty="0"/>
              <a:t>Hemoptysis</a:t>
            </a:r>
          </a:p>
          <a:p>
            <a:pPr marL="271463" indent="-271463">
              <a:spcBef>
                <a:spcPts val="0"/>
              </a:spcBef>
              <a:buFont typeface="Arial" pitchFamily="34" charset="0"/>
              <a:buChar char="•"/>
            </a:pPr>
            <a:r>
              <a:rPr lang="en-US" dirty="0" smtClean="0"/>
              <a:t>There </a:t>
            </a:r>
            <a:r>
              <a:rPr lang="en-US" dirty="0"/>
              <a:t>were three deaths in the placebo arm due to:</a:t>
            </a:r>
          </a:p>
          <a:p>
            <a:pPr lvl="2">
              <a:spcBef>
                <a:spcPts val="0"/>
              </a:spcBef>
            </a:pPr>
            <a:r>
              <a:rPr lang="en-US" dirty="0"/>
              <a:t>Worsening anxiety</a:t>
            </a:r>
          </a:p>
          <a:p>
            <a:pPr lvl="2">
              <a:spcBef>
                <a:spcPts val="0"/>
              </a:spcBef>
            </a:pPr>
            <a:r>
              <a:rPr lang="en-US" dirty="0"/>
              <a:t>Worsening PAH</a:t>
            </a:r>
          </a:p>
          <a:p>
            <a:pPr lvl="2">
              <a:spcBef>
                <a:spcPts val="0"/>
              </a:spcBef>
            </a:pPr>
            <a:r>
              <a:rPr lang="en-GB" dirty="0"/>
              <a:t>Respiratory failure</a:t>
            </a:r>
          </a:p>
          <a:p>
            <a:pPr lvl="1">
              <a:spcBef>
                <a:spcPts val="0"/>
              </a:spcBef>
            </a:pPr>
            <a:endParaRPr lang="en-GB" dirty="0" smtClean="0"/>
          </a:p>
          <a:p>
            <a:pPr lvl="1">
              <a:spcBef>
                <a:spcPts val="0"/>
              </a:spcBef>
            </a:pPr>
            <a:r>
              <a:rPr lang="en-GB" dirty="0" smtClean="0"/>
              <a:t>None </a:t>
            </a:r>
            <a:r>
              <a:rPr lang="en-GB" dirty="0"/>
              <a:t>of the deaths </a:t>
            </a:r>
            <a:r>
              <a:rPr lang="en-GB" dirty="0" smtClean="0"/>
              <a:t>were considered </a:t>
            </a:r>
            <a:r>
              <a:rPr lang="en-GB" dirty="0"/>
              <a:t>related to study </a:t>
            </a:r>
            <a:r>
              <a:rPr lang="en-GB" dirty="0" smtClean="0"/>
              <a:t>drug by the investigators</a:t>
            </a:r>
            <a:endParaRPr lang="en-US" dirty="0"/>
          </a:p>
        </p:txBody>
      </p:sp>
      <p:sp>
        <p:nvSpPr>
          <p:cNvPr id="7" name="Textfeld 6"/>
          <p:cNvSpPr txBox="1"/>
          <p:nvPr/>
        </p:nvSpPr>
        <p:spPr>
          <a:xfrm>
            <a:off x="4760695" y="6407055"/>
            <a:ext cx="39852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err="1" smtClean="0"/>
              <a:t>Ghofrani</a:t>
            </a:r>
            <a:r>
              <a:rPr lang="de-DE" sz="1400" dirty="0" smtClean="0"/>
              <a:t> HA et al. N Engl J </a:t>
            </a:r>
            <a:r>
              <a:rPr lang="de-DE" sz="1400" dirty="0" err="1" smtClean="0"/>
              <a:t>Med</a:t>
            </a:r>
            <a:r>
              <a:rPr lang="de-DE" sz="1400" dirty="0" smtClean="0"/>
              <a:t> 2013;369:330-40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1535066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84" y="388813"/>
            <a:ext cx="9018000" cy="1143000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de-DE" sz="3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PATENT-2</a:t>
            </a:r>
            <a:endParaRPr lang="de-DE" sz="3800" baseline="-25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61784" y="388813"/>
            <a:ext cx="9018000" cy="10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59940" y="1537500"/>
            <a:ext cx="9018000" cy="90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8" name="Rechteck 87"/>
          <p:cNvSpPr/>
          <p:nvPr/>
        </p:nvSpPr>
        <p:spPr>
          <a:xfrm>
            <a:off x="1574800" y="4673600"/>
            <a:ext cx="368300" cy="1736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4760695" y="6407055"/>
            <a:ext cx="39852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err="1" smtClean="0"/>
              <a:t>Ghofrani</a:t>
            </a:r>
            <a:r>
              <a:rPr lang="de-DE" sz="1400" dirty="0" smtClean="0"/>
              <a:t> HA et al. N Engl J </a:t>
            </a:r>
            <a:r>
              <a:rPr lang="de-DE" sz="1400" dirty="0" err="1" smtClean="0"/>
              <a:t>Med</a:t>
            </a:r>
            <a:r>
              <a:rPr lang="de-DE" sz="1400" dirty="0" smtClean="0"/>
              <a:t> 2013;369:330-40</a:t>
            </a:r>
            <a:endParaRPr lang="de-DE" sz="1400" dirty="0"/>
          </a:p>
        </p:txBody>
      </p:sp>
      <p:sp>
        <p:nvSpPr>
          <p:cNvPr id="9" name="Content Placeholder 12"/>
          <p:cNvSpPr>
            <a:spLocks noGrp="1"/>
          </p:cNvSpPr>
          <p:nvPr>
            <p:ph sz="half" idx="1"/>
          </p:nvPr>
        </p:nvSpPr>
        <p:spPr>
          <a:xfrm>
            <a:off x="468313" y="1842260"/>
            <a:ext cx="4016374" cy="4538662"/>
          </a:xfrm>
        </p:spPr>
        <p:txBody>
          <a:bodyPr>
            <a:normAutofit fontScale="92500" lnSpcReduction="20000"/>
          </a:bodyPr>
          <a:lstStyle/>
          <a:p>
            <a:pPr lvl="1">
              <a:spcAft>
                <a:spcPts val="0"/>
              </a:spcAft>
              <a:buNone/>
            </a:pPr>
            <a:r>
              <a:rPr lang="en-GB" b="1" dirty="0" smtClean="0"/>
              <a:t>Objectives</a:t>
            </a:r>
          </a:p>
          <a:p>
            <a:pPr lvl="1"/>
            <a:r>
              <a:rPr lang="en-GB" dirty="0" smtClean="0"/>
              <a:t>To investigate riociguat long-term safety, tolerability, and efficacy in treatment-naïve or </a:t>
            </a:r>
            <a:r>
              <a:rPr lang="en-GB" dirty="0" err="1" smtClean="0"/>
              <a:t>pretreated</a:t>
            </a:r>
            <a:r>
              <a:rPr lang="en-GB" dirty="0" smtClean="0"/>
              <a:t> PAH patients</a:t>
            </a:r>
          </a:p>
          <a:p>
            <a:pPr lvl="1">
              <a:buNone/>
            </a:pPr>
            <a:endParaRPr lang="en-GB" b="1" dirty="0" smtClean="0"/>
          </a:p>
          <a:p>
            <a:pPr>
              <a:spcAft>
                <a:spcPts val="0"/>
              </a:spcAft>
            </a:pPr>
            <a:r>
              <a:rPr lang="en-GB" b="1" dirty="0" smtClean="0"/>
              <a:t>Inclusion criteria</a:t>
            </a:r>
          </a:p>
          <a:p>
            <a:pPr lvl="1"/>
            <a:r>
              <a:rPr lang="en-GB" dirty="0" smtClean="0"/>
              <a:t>Completed 12 weeks of treatment in PATENT-1</a:t>
            </a:r>
          </a:p>
          <a:p>
            <a:pPr lvl="1"/>
            <a:r>
              <a:rPr lang="en-GB" dirty="0" smtClean="0"/>
              <a:t>No ongoing AEs from PATENT-1 considered related to riociguat treatment</a:t>
            </a:r>
          </a:p>
          <a:p>
            <a:endParaRPr lang="en-GB" dirty="0"/>
          </a:p>
        </p:txBody>
      </p:sp>
      <p:sp>
        <p:nvSpPr>
          <p:cNvPr id="10" name="Content Placeholder 13"/>
          <p:cNvSpPr txBox="1">
            <a:spLocks/>
          </p:cNvSpPr>
          <p:nvPr/>
        </p:nvSpPr>
        <p:spPr>
          <a:xfrm>
            <a:off x="4659312" y="1842260"/>
            <a:ext cx="4016375" cy="4538662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/>
              <a:t>Design and outcomes</a:t>
            </a:r>
          </a:p>
          <a:p>
            <a:pPr lvl="1"/>
            <a:r>
              <a:rPr lang="en-GB" dirty="0" smtClean="0"/>
              <a:t>PATENT </a:t>
            </a:r>
            <a:r>
              <a:rPr lang="en-GB" dirty="0" smtClean="0"/>
              <a:t>open-label extension study</a:t>
            </a:r>
          </a:p>
          <a:p>
            <a:pPr lvl="1"/>
            <a:r>
              <a:rPr lang="en-GB" dirty="0" smtClean="0"/>
              <a:t>Primary outcome</a:t>
            </a:r>
          </a:p>
          <a:p>
            <a:pPr lvl="2"/>
            <a:r>
              <a:rPr lang="en-GB" dirty="0" smtClean="0"/>
              <a:t>Safety and tolerability</a:t>
            </a:r>
          </a:p>
          <a:p>
            <a:pPr lvl="1"/>
            <a:r>
              <a:rPr lang="en-GB" dirty="0" smtClean="0"/>
              <a:t>Secondary outcomes</a:t>
            </a:r>
          </a:p>
          <a:p>
            <a:pPr lvl="2"/>
            <a:r>
              <a:rPr lang="en-GB" dirty="0" smtClean="0"/>
              <a:t>Change in 6MWD </a:t>
            </a:r>
            <a:br>
              <a:rPr lang="en-GB" dirty="0" smtClean="0"/>
            </a:br>
            <a:r>
              <a:rPr lang="en-GB" dirty="0" smtClean="0"/>
              <a:t>(up to 4 years and 10 months)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5732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84" y="388813"/>
            <a:ext cx="9018000" cy="1143000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de-DE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CHEST-2: </a:t>
            </a:r>
            <a:r>
              <a:rPr lang="de-DE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Objectives</a:t>
            </a:r>
            <a:r>
              <a:rPr lang="de-DE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de-DE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and</a:t>
            </a:r>
            <a:r>
              <a:rPr lang="de-DE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design</a:t>
            </a:r>
            <a:endParaRPr lang="de-DE" sz="3800" baseline="-25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61784" y="388813"/>
            <a:ext cx="9018000" cy="10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59940" y="1537500"/>
            <a:ext cx="9018000" cy="90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8" name="Rechteck 87"/>
          <p:cNvSpPr/>
          <p:nvPr/>
        </p:nvSpPr>
        <p:spPr>
          <a:xfrm>
            <a:off x="1574800" y="4673600"/>
            <a:ext cx="368300" cy="1736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Inhaltsplatzhalter 2"/>
          <p:cNvSpPr>
            <a:spLocks noGrp="1"/>
          </p:cNvSpPr>
          <p:nvPr>
            <p:ph sz="quarter" idx="1"/>
          </p:nvPr>
        </p:nvSpPr>
        <p:spPr>
          <a:xfrm>
            <a:off x="340426" y="1904777"/>
            <a:ext cx="4202934" cy="4746991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en-GB" sz="2400" b="1" dirty="0"/>
              <a:t>Objectives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/>
              <a:t>To investigate riociguat long-term efficacy and tolerability in inoperable CTEPH or persistent/recurrent PH after PEA</a:t>
            </a:r>
          </a:p>
          <a:p>
            <a:pPr marL="0" indent="0"/>
            <a:endParaRPr lang="en-GB" sz="2400" b="1" dirty="0"/>
          </a:p>
          <a:p>
            <a:pPr>
              <a:spcAft>
                <a:spcPts val="0"/>
              </a:spcAft>
            </a:pPr>
            <a:r>
              <a:rPr lang="en-GB" sz="2400" b="1" dirty="0"/>
              <a:t>Inclusion criteria</a:t>
            </a:r>
          </a:p>
          <a:p>
            <a:pPr lvl="1"/>
            <a:r>
              <a:rPr lang="en-GB" sz="2000" dirty="0"/>
              <a:t>Completed 16 weeks of treatment in CHEST-1</a:t>
            </a:r>
          </a:p>
          <a:p>
            <a:pPr lvl="1"/>
            <a:r>
              <a:rPr lang="en-GB" sz="2000" dirty="0"/>
              <a:t>No </a:t>
            </a:r>
            <a:r>
              <a:rPr lang="en-GB" sz="2000" dirty="0" err="1"/>
              <a:t>ongoing</a:t>
            </a:r>
            <a:r>
              <a:rPr lang="en-GB" sz="2000" dirty="0"/>
              <a:t> AEs from CHEST-1 considered related to riociguat treatment</a:t>
            </a:r>
          </a:p>
        </p:txBody>
      </p:sp>
      <p:sp>
        <p:nvSpPr>
          <p:cNvPr id="7" name="Inhaltsplatzhalter 2"/>
          <p:cNvSpPr txBox="1">
            <a:spLocks/>
          </p:cNvSpPr>
          <p:nvPr/>
        </p:nvSpPr>
        <p:spPr>
          <a:xfrm>
            <a:off x="4695760" y="1913143"/>
            <a:ext cx="4202934" cy="4746991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lang="en-GB" sz="2400" b="1" dirty="0"/>
              <a:t>Design and outcomes</a:t>
            </a:r>
          </a:p>
          <a:p>
            <a:pPr lvl="1"/>
            <a:r>
              <a:rPr lang="en-GB" sz="2000" dirty="0"/>
              <a:t>CHEST-1 open-label extension study</a:t>
            </a:r>
          </a:p>
          <a:p>
            <a:pPr lvl="1"/>
            <a:r>
              <a:rPr lang="en-GB" sz="2000" dirty="0"/>
              <a:t>Primary outcome</a:t>
            </a:r>
          </a:p>
          <a:p>
            <a:pPr lvl="2"/>
            <a:r>
              <a:rPr lang="en-GB" sz="1800" dirty="0"/>
              <a:t>Safety and tolerability</a:t>
            </a:r>
          </a:p>
          <a:p>
            <a:pPr lvl="1"/>
            <a:r>
              <a:rPr lang="en-GB" sz="2000" dirty="0"/>
              <a:t>Secondary outcome</a:t>
            </a:r>
          </a:p>
          <a:p>
            <a:pPr lvl="2"/>
            <a:r>
              <a:rPr lang="en-GB" sz="1800" dirty="0"/>
              <a:t>Change in 6MWD (up to 5 years, 2 months and 14 days) 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4267882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84" y="388813"/>
            <a:ext cx="9018000" cy="1143000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de-DE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Riociguat Phase 3 </a:t>
            </a:r>
            <a:r>
              <a:rPr lang="de-DE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studies</a:t>
            </a:r>
            <a:endParaRPr lang="de-DE" baseline="-25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61784" y="388813"/>
            <a:ext cx="9018000" cy="10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59940" y="1537500"/>
            <a:ext cx="9018000" cy="90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8" name="Rechteck 87"/>
          <p:cNvSpPr/>
          <p:nvPr/>
        </p:nvSpPr>
        <p:spPr>
          <a:xfrm>
            <a:off x="1574800" y="4673600"/>
            <a:ext cx="368300" cy="1736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 Placeholder 16"/>
          <p:cNvSpPr txBox="1">
            <a:spLocks/>
          </p:cNvSpPr>
          <p:nvPr/>
        </p:nvSpPr>
        <p:spPr>
          <a:xfrm>
            <a:off x="147047" y="6319656"/>
            <a:ext cx="8677275" cy="404664"/>
          </a:xfrm>
          <a:prstGeom prst="rect">
            <a:avLst/>
          </a:prstGeom>
        </p:spPr>
        <p:txBody>
          <a:bodyPr anchor="ctr" anchorCtr="0"/>
          <a:lstStyle>
            <a:defPPr>
              <a:defRPr lang="de-DE"/>
            </a:defPPr>
            <a:lvl1pPr marL="0" algn="l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dirty="0" err="1" smtClean="0"/>
              <a:t>Ghofrani</a:t>
            </a:r>
            <a:r>
              <a:rPr lang="en-GB" dirty="0" smtClean="0"/>
              <a:t> HA </a:t>
            </a:r>
            <a:r>
              <a:rPr lang="en-GB" i="1" dirty="0" smtClean="0"/>
              <a:t>et al. N </a:t>
            </a:r>
            <a:r>
              <a:rPr lang="en-GB" i="1" dirty="0" err="1" smtClean="0"/>
              <a:t>Engl</a:t>
            </a:r>
            <a:r>
              <a:rPr lang="en-GB" i="1" dirty="0" smtClean="0"/>
              <a:t> J Med</a:t>
            </a:r>
            <a:r>
              <a:rPr lang="en-GB" dirty="0" smtClean="0"/>
              <a:t> 2013; 369: 330 - 340</a:t>
            </a:r>
          </a:p>
          <a:p>
            <a:pPr algn="r"/>
            <a:r>
              <a:rPr lang="en-US" dirty="0" err="1" smtClean="0"/>
              <a:t>Ghofrani</a:t>
            </a:r>
            <a:r>
              <a:rPr lang="en-US" dirty="0" smtClean="0"/>
              <a:t> HA </a:t>
            </a:r>
            <a:r>
              <a:rPr lang="en-US" i="1" dirty="0" smtClean="0"/>
              <a:t>et al. N </a:t>
            </a:r>
            <a:r>
              <a:rPr lang="en-US" i="1" dirty="0" err="1" smtClean="0"/>
              <a:t>Engl</a:t>
            </a:r>
            <a:r>
              <a:rPr lang="en-US" i="1" dirty="0" smtClean="0"/>
              <a:t> J Med </a:t>
            </a:r>
            <a:r>
              <a:rPr lang="en-US" dirty="0" smtClean="0"/>
              <a:t>2013; 369: 319 -329</a:t>
            </a:r>
            <a:endParaRPr lang="en-GB" dirty="0"/>
          </a:p>
        </p:txBody>
      </p:sp>
      <p:sp>
        <p:nvSpPr>
          <p:cNvPr id="9" name="Text Placeholder 17"/>
          <p:cNvSpPr txBox="1">
            <a:spLocks/>
          </p:cNvSpPr>
          <p:nvPr/>
        </p:nvSpPr>
        <p:spPr>
          <a:xfrm>
            <a:off x="213887" y="5588220"/>
            <a:ext cx="8677275" cy="433387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defPPr>
              <a:defRPr lang="de-DE"/>
            </a:defPPr>
            <a:lvl1pPr marL="0" algn="ctr" defTabSz="914400" rtl="0" eaLnBrk="1" latinLnBrk="0" hangingPunct="1">
              <a:defRPr kumimoji="0" sz="1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>
                <a:ea typeface="ＭＳ Ｐゴシック" pitchFamily="34" charset="-128"/>
              </a:rPr>
              <a:t>RCT, randomized controlled trial; sGC, soluble guanylate cyclase.</a:t>
            </a:r>
            <a:endParaRPr lang="en-GB" dirty="0"/>
          </a:p>
        </p:txBody>
      </p:sp>
      <p:pic>
        <p:nvPicPr>
          <p:cNvPr id="10" name="Picture 7" descr="patent-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5488" y="1933685"/>
            <a:ext cx="3781425" cy="132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 descr="chest-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6125" y="3776079"/>
            <a:ext cx="413861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ounded Rectangle 13"/>
          <p:cNvSpPr/>
          <p:nvPr/>
        </p:nvSpPr>
        <p:spPr>
          <a:xfrm>
            <a:off x="5079482" y="2110466"/>
            <a:ext cx="3528000" cy="972000"/>
          </a:xfrm>
          <a:prstGeom prst="roundRect">
            <a:avLst>
              <a:gd name="adj" fmla="val 11376"/>
            </a:avLst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  <a:effectLst>
            <a:outerShdw blurRad="127000" dist="63500" dir="2700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72000" rIns="180000" bIns="72000" anchor="ctr"/>
          <a:lstStyle/>
          <a:p>
            <a:pPr>
              <a:spcBef>
                <a:spcPts val="600"/>
              </a:spcBef>
              <a:spcAft>
                <a:spcPts val="300"/>
              </a:spcAft>
              <a:defRPr/>
            </a:pPr>
            <a:r>
              <a:rPr lang="en-US" b="1" dirty="0" smtClean="0">
                <a:solidFill>
                  <a:srgbClr val="FFFFFF"/>
                </a:solidFill>
              </a:rPr>
              <a:t>Phase 3 </a:t>
            </a:r>
            <a:r>
              <a:rPr lang="en-US" b="1" dirty="0">
                <a:solidFill>
                  <a:srgbClr val="FFFFFF"/>
                </a:solidFill>
              </a:rPr>
              <a:t>RCT of an sGC stimulator in PAH</a:t>
            </a:r>
          </a:p>
        </p:txBody>
      </p:sp>
      <p:sp>
        <p:nvSpPr>
          <p:cNvPr id="13" name="Rounded Rectangle 14"/>
          <p:cNvSpPr/>
          <p:nvPr/>
        </p:nvSpPr>
        <p:spPr>
          <a:xfrm>
            <a:off x="467544" y="3934066"/>
            <a:ext cx="3528000" cy="1008000"/>
          </a:xfrm>
          <a:prstGeom prst="roundRect">
            <a:avLst>
              <a:gd name="adj" fmla="val 11376"/>
            </a:avLst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  <a:effectLst>
            <a:outerShdw blurRad="127000" dist="63500" dir="2700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72000" rIns="180000" bIns="72000" anchor="ctr"/>
          <a:lstStyle/>
          <a:p>
            <a:pPr>
              <a:spcBef>
                <a:spcPts val="600"/>
              </a:spcBef>
              <a:spcAft>
                <a:spcPts val="300"/>
              </a:spcAft>
              <a:defRPr/>
            </a:pPr>
            <a:r>
              <a:rPr lang="en-US" b="1" dirty="0" smtClean="0">
                <a:solidFill>
                  <a:srgbClr val="FFFFFF"/>
                </a:solidFill>
              </a:rPr>
              <a:t>Phase 3 </a:t>
            </a:r>
            <a:r>
              <a:rPr lang="en-US" b="1" dirty="0">
                <a:solidFill>
                  <a:srgbClr val="FFFFFF"/>
                </a:solidFill>
              </a:rPr>
              <a:t>RCT of an sGC stimulator in inoperable CTEPH</a:t>
            </a:r>
          </a:p>
        </p:txBody>
      </p:sp>
    </p:spTree>
    <p:extLst>
      <p:ext uri="{BB962C8B-B14F-4D97-AF65-F5344CB8AC3E}">
        <p14:creationId xmlns:p14="http://schemas.microsoft.com/office/powerpoint/2010/main" val="4272788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883" y="851755"/>
            <a:ext cx="8898668" cy="4929945"/>
          </a:xfrm>
          <a:prstGeom prst="rect">
            <a:avLst/>
          </a:prstGeom>
        </p:spPr>
      </p:pic>
      <p:pic>
        <p:nvPicPr>
          <p:cNvPr id="3" name="Bild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30225" y="5932450"/>
            <a:ext cx="2462824" cy="490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719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84" y="388813"/>
            <a:ext cx="9018000" cy="1143000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de-DE" sz="3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 PATENT </a:t>
            </a:r>
            <a:r>
              <a:rPr lang="de-DE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study</a:t>
            </a:r>
            <a:r>
              <a:rPr lang="de-DE" sz="3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- </a:t>
            </a:r>
            <a:r>
              <a:rPr lang="de-DE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Objective</a:t>
            </a:r>
            <a:endParaRPr lang="de-DE" sz="3800" baseline="-25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61784" y="388813"/>
            <a:ext cx="9018000" cy="10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59940" y="1537500"/>
            <a:ext cx="9018000" cy="90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8" name="Rechteck 87"/>
          <p:cNvSpPr/>
          <p:nvPr/>
        </p:nvSpPr>
        <p:spPr>
          <a:xfrm>
            <a:off x="1574800" y="4673600"/>
            <a:ext cx="368300" cy="1736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Inhaltsplatzhalter 2"/>
          <p:cNvSpPr>
            <a:spLocks noGrp="1"/>
          </p:cNvSpPr>
          <p:nvPr>
            <p:ph sz="quarter" idx="1"/>
          </p:nvPr>
        </p:nvSpPr>
        <p:spPr>
          <a:xfrm>
            <a:off x="673100" y="1839308"/>
            <a:ext cx="7772400" cy="3359023"/>
          </a:xfrm>
        </p:spPr>
        <p:txBody>
          <a:bodyPr>
            <a:normAutofit/>
          </a:bodyPr>
          <a:lstStyle/>
          <a:p>
            <a:pPr marL="342900" lvl="1" indent="-342900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FF0000"/>
              </a:buClr>
              <a:buSzPct val="110000"/>
              <a:buFont typeface="Arial"/>
              <a:buChar char="•"/>
            </a:pPr>
            <a:r>
              <a:rPr lang="en-GB" dirty="0">
                <a:solidFill>
                  <a:srgbClr val="000000"/>
                </a:solidFill>
              </a:rPr>
              <a:t>To evaluate the efficacy and tolerability </a:t>
            </a:r>
            <a:r>
              <a:rPr lang="en-GB" dirty="0" smtClean="0">
                <a:solidFill>
                  <a:srgbClr val="000000"/>
                </a:solidFill>
              </a:rPr>
              <a:t>of </a:t>
            </a:r>
            <a:r>
              <a:rPr lang="en-GB" dirty="0">
                <a:solidFill>
                  <a:srgbClr val="000000"/>
                </a:solidFill>
              </a:rPr>
              <a:t>riociguat in the treatment of patients with PAH who were treatment naïve </a:t>
            </a:r>
            <a:r>
              <a:rPr lang="en-GB" dirty="0" smtClean="0">
                <a:solidFill>
                  <a:srgbClr val="000000"/>
                </a:solidFill>
              </a:rPr>
              <a:t>or </a:t>
            </a:r>
            <a:r>
              <a:rPr lang="en-GB" dirty="0">
                <a:solidFill>
                  <a:srgbClr val="000000"/>
                </a:solidFill>
              </a:rPr>
              <a:t>on stable treatment with an ERA or non-intravenous PCA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4760695" y="6407055"/>
            <a:ext cx="39852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err="1" smtClean="0"/>
              <a:t>Ghofrani</a:t>
            </a:r>
            <a:r>
              <a:rPr lang="de-DE" sz="1400" dirty="0" smtClean="0"/>
              <a:t> HA et al. N Engl J </a:t>
            </a:r>
            <a:r>
              <a:rPr lang="de-DE" sz="1400" dirty="0" err="1" smtClean="0"/>
              <a:t>Med</a:t>
            </a:r>
            <a:r>
              <a:rPr lang="de-DE" sz="1400" dirty="0" smtClean="0"/>
              <a:t> 2013;369:330-40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772887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84" y="388813"/>
            <a:ext cx="9018000" cy="1143000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de-DE" sz="3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 PATENT </a:t>
            </a:r>
            <a:r>
              <a:rPr lang="de-DE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study</a:t>
            </a:r>
            <a:r>
              <a:rPr lang="de-DE" sz="3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- Design</a:t>
            </a:r>
            <a:endParaRPr lang="de-DE" sz="3800" baseline="-25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61784" y="388813"/>
            <a:ext cx="9018000" cy="10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59940" y="1537500"/>
            <a:ext cx="9018000" cy="90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8" name="Rechteck 87"/>
          <p:cNvSpPr/>
          <p:nvPr/>
        </p:nvSpPr>
        <p:spPr>
          <a:xfrm>
            <a:off x="1574800" y="4673600"/>
            <a:ext cx="368300" cy="1736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01" name="Textfeld 700"/>
          <p:cNvSpPr txBox="1"/>
          <p:nvPr/>
        </p:nvSpPr>
        <p:spPr>
          <a:xfrm>
            <a:off x="4760695" y="6407055"/>
            <a:ext cx="39852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err="1" smtClean="0"/>
              <a:t>Ghofrani</a:t>
            </a:r>
            <a:r>
              <a:rPr lang="de-DE" sz="1400" dirty="0" smtClean="0"/>
              <a:t> HA et al. N Engl J </a:t>
            </a:r>
            <a:r>
              <a:rPr lang="de-DE" sz="1400" dirty="0" err="1" smtClean="0"/>
              <a:t>Med</a:t>
            </a:r>
            <a:r>
              <a:rPr lang="de-DE" sz="1400" dirty="0" smtClean="0"/>
              <a:t> 2013;369:330-40</a:t>
            </a:r>
            <a:endParaRPr lang="de-DE" sz="1400" dirty="0"/>
          </a:p>
        </p:txBody>
      </p:sp>
      <p:sp>
        <p:nvSpPr>
          <p:cNvPr id="702" name="AutoShape 13"/>
          <p:cNvSpPr>
            <a:spLocks noChangeArrowheads="1"/>
          </p:cNvSpPr>
          <p:nvPr/>
        </p:nvSpPr>
        <p:spPr bwMode="auto">
          <a:xfrm>
            <a:off x="4931891" y="2185124"/>
            <a:ext cx="3845397" cy="904875"/>
          </a:xfrm>
          <a:prstGeom prst="rightArrow">
            <a:avLst>
              <a:gd name="adj1" fmla="val 47046"/>
              <a:gd name="adj2" fmla="val 52624"/>
            </a:avLst>
          </a:prstGeom>
          <a:solidFill>
            <a:schemeClr val="accent2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r>
              <a:rPr lang="en-GB" b="1" dirty="0" smtClean="0">
                <a:solidFill>
                  <a:srgbClr val="FFFFFF"/>
                </a:solidFill>
              </a:rPr>
              <a:t>PATENT-2</a:t>
            </a:r>
            <a:endParaRPr lang="en-GB" b="1" dirty="0">
              <a:solidFill>
                <a:srgbClr val="FFFFFF"/>
              </a:solidFill>
            </a:endParaRPr>
          </a:p>
        </p:txBody>
      </p:sp>
      <p:sp>
        <p:nvSpPr>
          <p:cNvPr id="705" name="Rectangle 8"/>
          <p:cNvSpPr>
            <a:spLocks noChangeArrowheads="1"/>
          </p:cNvSpPr>
          <p:nvPr/>
        </p:nvSpPr>
        <p:spPr bwMode="auto">
          <a:xfrm>
            <a:off x="2015550" y="2421344"/>
            <a:ext cx="2988498" cy="43159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en-GB" b="1" dirty="0">
                <a:solidFill>
                  <a:srgbClr val="FFFFFF"/>
                </a:solidFill>
              </a:rPr>
              <a:t>PATENT-1</a:t>
            </a:r>
          </a:p>
        </p:txBody>
      </p:sp>
      <p:sp>
        <p:nvSpPr>
          <p:cNvPr id="706" name="Text Box 10"/>
          <p:cNvSpPr txBox="1">
            <a:spLocks noChangeArrowheads="1"/>
          </p:cNvSpPr>
          <p:nvPr/>
        </p:nvSpPr>
        <p:spPr bwMode="auto">
          <a:xfrm>
            <a:off x="2297205" y="2920990"/>
            <a:ext cx="84189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37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37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37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37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3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3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3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3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37" charset="-128"/>
              </a:defRPr>
            </a:lvl9pPr>
          </a:lstStyle>
          <a:p>
            <a:pPr algn="ctr" eaLnBrk="1" hangingPunct="1"/>
            <a:r>
              <a:rPr lang="en-GB" sz="1400" dirty="0">
                <a:solidFill>
                  <a:srgbClr val="676767"/>
                </a:solidFill>
                <a:latin typeface="Arial"/>
              </a:rPr>
              <a:t>Titration</a:t>
            </a:r>
            <a:br>
              <a:rPr lang="en-GB" sz="1400" dirty="0">
                <a:solidFill>
                  <a:srgbClr val="676767"/>
                </a:solidFill>
                <a:latin typeface="Arial"/>
              </a:rPr>
            </a:br>
            <a:r>
              <a:rPr lang="en-GB" sz="1400" dirty="0">
                <a:solidFill>
                  <a:srgbClr val="676767"/>
                </a:solidFill>
                <a:latin typeface="Arial"/>
              </a:rPr>
              <a:t>8 weeks</a:t>
            </a:r>
          </a:p>
        </p:txBody>
      </p:sp>
      <p:sp>
        <p:nvSpPr>
          <p:cNvPr id="707" name="Text Box 11"/>
          <p:cNvSpPr txBox="1">
            <a:spLocks noChangeArrowheads="1"/>
          </p:cNvSpPr>
          <p:nvPr/>
        </p:nvSpPr>
        <p:spPr bwMode="auto">
          <a:xfrm>
            <a:off x="3573670" y="2920990"/>
            <a:ext cx="120898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37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37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37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37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3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3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3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3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37" charset="-128"/>
              </a:defRPr>
            </a:lvl9pPr>
          </a:lstStyle>
          <a:p>
            <a:pPr algn="ctr" eaLnBrk="1" hangingPunct="1"/>
            <a:r>
              <a:rPr lang="en-GB" sz="1400" dirty="0">
                <a:solidFill>
                  <a:srgbClr val="676767"/>
                </a:solidFill>
                <a:latin typeface="Arial"/>
              </a:rPr>
              <a:t>Maintenance</a:t>
            </a:r>
            <a:br>
              <a:rPr lang="en-GB" sz="1400" dirty="0">
                <a:solidFill>
                  <a:srgbClr val="676767"/>
                </a:solidFill>
                <a:latin typeface="Arial"/>
              </a:rPr>
            </a:br>
            <a:r>
              <a:rPr lang="en-GB" sz="1400" dirty="0" smtClean="0">
                <a:solidFill>
                  <a:srgbClr val="676767"/>
                </a:solidFill>
                <a:latin typeface="Arial"/>
              </a:rPr>
              <a:t>4 </a:t>
            </a:r>
            <a:r>
              <a:rPr lang="en-GB" sz="1400" dirty="0">
                <a:solidFill>
                  <a:srgbClr val="676767"/>
                </a:solidFill>
                <a:latin typeface="Arial"/>
              </a:rPr>
              <a:t>weeks</a:t>
            </a:r>
          </a:p>
        </p:txBody>
      </p:sp>
      <p:sp>
        <p:nvSpPr>
          <p:cNvPr id="708" name="Rectangle 8"/>
          <p:cNvSpPr>
            <a:spLocks noChangeArrowheads="1"/>
          </p:cNvSpPr>
          <p:nvPr/>
        </p:nvSpPr>
        <p:spPr bwMode="auto">
          <a:xfrm>
            <a:off x="250825" y="2423480"/>
            <a:ext cx="1640895" cy="427528"/>
          </a:xfrm>
          <a:prstGeom prst="roundRect">
            <a:avLst/>
          </a:prstGeom>
          <a:solidFill>
            <a:srgbClr val="BFBFBF"/>
          </a:solidFill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en-GB" sz="1400" dirty="0" smtClean="0">
                <a:solidFill>
                  <a:srgbClr val="000000"/>
                </a:solidFill>
              </a:rPr>
              <a:t>Randomization</a:t>
            </a:r>
          </a:p>
          <a:p>
            <a:pPr algn="ctr"/>
            <a:r>
              <a:rPr lang="en-GB" sz="1400" dirty="0" smtClean="0">
                <a:solidFill>
                  <a:srgbClr val="000000"/>
                </a:solidFill>
              </a:rPr>
              <a:t>multiple</a:t>
            </a:r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709" name="Rounded Rectangle 59"/>
          <p:cNvSpPr/>
          <p:nvPr/>
        </p:nvSpPr>
        <p:spPr>
          <a:xfrm>
            <a:off x="1864209" y="5871498"/>
            <a:ext cx="4500000" cy="502315"/>
          </a:xfrm>
          <a:prstGeom prst="roundRect">
            <a:avLst/>
          </a:prstGeom>
          <a:noFill/>
          <a:ln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676767"/>
              </a:solidFill>
            </a:endParaRPr>
          </a:p>
        </p:txBody>
      </p:sp>
      <p:sp>
        <p:nvSpPr>
          <p:cNvPr id="710" name="AutoShape 6"/>
          <p:cNvSpPr>
            <a:spLocks noChangeArrowheads="1"/>
          </p:cNvSpPr>
          <p:nvPr/>
        </p:nvSpPr>
        <p:spPr bwMode="auto">
          <a:xfrm>
            <a:off x="2559487" y="5834524"/>
            <a:ext cx="3024187" cy="576262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en-GB" sz="1600" dirty="0" smtClean="0">
                <a:solidFill>
                  <a:srgbClr val="676767"/>
                </a:solidFill>
              </a:rPr>
              <a:t>20-week </a:t>
            </a:r>
            <a:r>
              <a:rPr lang="en-GB" sz="1600" dirty="0">
                <a:solidFill>
                  <a:srgbClr val="676767"/>
                </a:solidFill>
              </a:rPr>
              <a:t>blinded </a:t>
            </a:r>
            <a:r>
              <a:rPr lang="en-GB" sz="1600" dirty="0" smtClean="0">
                <a:solidFill>
                  <a:srgbClr val="676767"/>
                </a:solidFill>
              </a:rPr>
              <a:t>phase</a:t>
            </a:r>
            <a:endParaRPr lang="en-GB" sz="1600" dirty="0">
              <a:solidFill>
                <a:srgbClr val="676767"/>
              </a:solidFill>
            </a:endParaRPr>
          </a:p>
        </p:txBody>
      </p:sp>
      <p:sp>
        <p:nvSpPr>
          <p:cNvPr id="711" name="Text Box 28"/>
          <p:cNvSpPr txBox="1">
            <a:spLocks noChangeArrowheads="1"/>
          </p:cNvSpPr>
          <p:nvPr/>
        </p:nvSpPr>
        <p:spPr bwMode="auto">
          <a:xfrm>
            <a:off x="3443114" y="1613990"/>
            <a:ext cx="297298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37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37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37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37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3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3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3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3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37" charset="-128"/>
              </a:defRPr>
            </a:lvl9pPr>
          </a:lstStyle>
          <a:p>
            <a:pPr algn="ctr" eaLnBrk="1" hangingPunct="1"/>
            <a:r>
              <a:rPr lang="en-GB" sz="1400" b="1" dirty="0" smtClean="0">
                <a:solidFill>
                  <a:srgbClr val="676767"/>
                </a:solidFill>
                <a:latin typeface="Arial"/>
              </a:rPr>
              <a:t>Analysis of primary and secondary endpoints at Week 12</a:t>
            </a:r>
            <a:endParaRPr lang="en-GB" sz="1400" b="1" dirty="0">
              <a:solidFill>
                <a:srgbClr val="676767"/>
              </a:solidFill>
              <a:latin typeface="Arial"/>
            </a:endParaRPr>
          </a:p>
        </p:txBody>
      </p:sp>
      <p:sp>
        <p:nvSpPr>
          <p:cNvPr id="712" name="Pfeil nach rechts 3"/>
          <p:cNvSpPr/>
          <p:nvPr/>
        </p:nvSpPr>
        <p:spPr>
          <a:xfrm rot="16200000">
            <a:off x="4788407" y="2139041"/>
            <a:ext cx="281786" cy="304591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>
              <a:solidFill>
                <a:srgbClr val="676767"/>
              </a:solidFill>
            </a:endParaRPr>
          </a:p>
        </p:txBody>
      </p:sp>
      <p:sp>
        <p:nvSpPr>
          <p:cNvPr id="713" name="Rectangle 8"/>
          <p:cNvSpPr>
            <a:spLocks noChangeArrowheads="1"/>
          </p:cNvSpPr>
          <p:nvPr/>
        </p:nvSpPr>
        <p:spPr bwMode="auto">
          <a:xfrm>
            <a:off x="1932424" y="2421344"/>
            <a:ext cx="734044" cy="431800"/>
          </a:xfrm>
          <a:prstGeom prst="roundRect">
            <a:avLst>
              <a:gd name="adj" fmla="val 21110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pPr algn="ctr"/>
            <a:endParaRPr lang="en-GB" b="1" dirty="0">
              <a:solidFill>
                <a:srgbClr val="FFFFFF"/>
              </a:solidFill>
            </a:endParaRPr>
          </a:p>
        </p:txBody>
      </p:sp>
      <p:grpSp>
        <p:nvGrpSpPr>
          <p:cNvPr id="714" name="Group 43"/>
          <p:cNvGrpSpPr/>
          <p:nvPr/>
        </p:nvGrpSpPr>
        <p:grpSpPr>
          <a:xfrm>
            <a:off x="810311" y="4263414"/>
            <a:ext cx="5553898" cy="658625"/>
            <a:chOff x="810311" y="4239490"/>
            <a:chExt cx="5553898" cy="658625"/>
          </a:xfrm>
        </p:grpSpPr>
        <p:sp>
          <p:nvSpPr>
            <p:cNvPr id="715" name="AutoShape 7"/>
            <p:cNvSpPr>
              <a:spLocks noChangeArrowheads="1"/>
            </p:cNvSpPr>
            <p:nvPr/>
          </p:nvSpPr>
          <p:spPr bwMode="auto">
            <a:xfrm>
              <a:off x="1907704" y="4280671"/>
              <a:ext cx="3011137" cy="576263"/>
            </a:xfrm>
            <a:prstGeom prst="roundRect">
              <a:avLst>
                <a:gd name="adj" fmla="val 16667"/>
              </a:avLst>
            </a:prstGeom>
            <a:solidFill>
              <a:schemeClr val="bg1">
                <a:lumMod val="65000"/>
              </a:schemeClr>
            </a:solidFill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en-GB" b="1" dirty="0">
                  <a:solidFill>
                    <a:srgbClr val="FFFFFF"/>
                  </a:solidFill>
                </a:rPr>
                <a:t>Placebo</a:t>
              </a:r>
            </a:p>
          </p:txBody>
        </p:sp>
        <p:sp>
          <p:nvSpPr>
            <p:cNvPr id="716" name="Rounded Rectangle 56"/>
            <p:cNvSpPr/>
            <p:nvPr/>
          </p:nvSpPr>
          <p:spPr>
            <a:xfrm>
              <a:off x="1864209" y="4239490"/>
              <a:ext cx="4500000" cy="658625"/>
            </a:xfrm>
            <a:prstGeom prst="roundRect">
              <a:avLst/>
            </a:prstGeom>
            <a:noFill/>
            <a:ln>
              <a:solidFill>
                <a:schemeClr val="accent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rgbClr val="676767"/>
                </a:solidFill>
              </a:endParaRPr>
            </a:p>
          </p:txBody>
        </p:sp>
        <p:sp>
          <p:nvSpPr>
            <p:cNvPr id="717" name="Rectangle 8"/>
            <p:cNvSpPr>
              <a:spLocks noChangeArrowheads="1"/>
            </p:cNvSpPr>
            <p:nvPr/>
          </p:nvSpPr>
          <p:spPr bwMode="auto">
            <a:xfrm>
              <a:off x="810311" y="4352902"/>
              <a:ext cx="532068" cy="431800"/>
            </a:xfrm>
            <a:prstGeom prst="roundRect">
              <a:avLst/>
            </a:prstGeom>
            <a:solidFill>
              <a:srgbClr val="BFBFBF"/>
            </a:solidFill>
            <a:ln>
              <a:noFill/>
            </a:ln>
            <a:effectLst/>
          </p:spPr>
          <p:txBody>
            <a:bodyPr wrap="none" anchor="ctr"/>
            <a:lstStyle/>
            <a:p>
              <a:pPr algn="ctr"/>
              <a:r>
                <a:rPr lang="en-GB" b="1" dirty="0" smtClean="0">
                  <a:solidFill>
                    <a:srgbClr val="000000"/>
                  </a:solidFill>
                </a:rPr>
                <a:t>2</a:t>
              </a:r>
              <a:endParaRPr lang="en-GB" b="1" dirty="0">
                <a:solidFill>
                  <a:srgbClr val="000000"/>
                </a:solidFill>
              </a:endParaRPr>
            </a:p>
          </p:txBody>
        </p:sp>
        <p:sp>
          <p:nvSpPr>
            <p:cNvPr id="718" name="Line 20"/>
            <p:cNvSpPr>
              <a:spLocks noChangeShapeType="1"/>
            </p:cNvSpPr>
            <p:nvPr/>
          </p:nvSpPr>
          <p:spPr bwMode="auto">
            <a:xfrm>
              <a:off x="4880987" y="4568802"/>
              <a:ext cx="358775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 sz="1600" dirty="0">
                <a:solidFill>
                  <a:srgbClr val="676767"/>
                </a:solidFill>
              </a:endParaRPr>
            </a:p>
          </p:txBody>
        </p:sp>
        <p:sp>
          <p:nvSpPr>
            <p:cNvPr id="719" name="AutoShape 15"/>
            <p:cNvSpPr>
              <a:spLocks noChangeArrowheads="1"/>
            </p:cNvSpPr>
            <p:nvPr/>
          </p:nvSpPr>
          <p:spPr bwMode="auto">
            <a:xfrm>
              <a:off x="4931454" y="4280671"/>
              <a:ext cx="1389396" cy="576263"/>
            </a:xfrm>
            <a:prstGeom prst="roundRect">
              <a:avLst>
                <a:gd name="adj" fmla="val 16667"/>
              </a:avLst>
            </a:prstGeom>
            <a:ln/>
            <a:extLst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GB" sz="1400" dirty="0" smtClean="0">
                  <a:solidFill>
                    <a:srgbClr val="FFFFFF"/>
                  </a:solidFill>
                </a:rPr>
                <a:t>Titrate </a:t>
              </a:r>
            </a:p>
            <a:p>
              <a:pPr algn="ctr">
                <a:defRPr/>
              </a:pPr>
              <a:r>
                <a:rPr lang="en-GB" sz="1400" dirty="0" smtClean="0">
                  <a:solidFill>
                    <a:srgbClr val="FFFFFF"/>
                  </a:solidFill>
                </a:rPr>
                <a:t>up to 2.5 mg tid</a:t>
              </a:r>
              <a:endParaRPr lang="en-GB" sz="1400" dirty="0">
                <a:solidFill>
                  <a:srgbClr val="FFFFFF"/>
                </a:solidFill>
              </a:endParaRPr>
            </a:p>
          </p:txBody>
        </p:sp>
      </p:grpSp>
      <p:sp>
        <p:nvSpPr>
          <p:cNvPr id="720" name="Text Box 17"/>
          <p:cNvSpPr txBox="1">
            <a:spLocks noChangeArrowheads="1"/>
          </p:cNvSpPr>
          <p:nvPr/>
        </p:nvSpPr>
        <p:spPr bwMode="auto">
          <a:xfrm>
            <a:off x="4984701" y="2989153"/>
            <a:ext cx="128111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37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37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37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37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3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3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3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3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37" charset="-128"/>
              </a:defRPr>
            </a:lvl9pPr>
          </a:lstStyle>
          <a:p>
            <a:pPr algn="ctr" eaLnBrk="1" hangingPunct="1"/>
            <a:r>
              <a:rPr lang="en-GB" sz="1400" dirty="0" smtClean="0">
                <a:solidFill>
                  <a:srgbClr val="676767"/>
                </a:solidFill>
                <a:latin typeface="Arial"/>
              </a:rPr>
              <a:t>8 </a:t>
            </a:r>
            <a:r>
              <a:rPr lang="en-GB" sz="1400" dirty="0">
                <a:solidFill>
                  <a:srgbClr val="676767"/>
                </a:solidFill>
                <a:latin typeface="Arial"/>
              </a:rPr>
              <a:t>weeks</a:t>
            </a:r>
          </a:p>
        </p:txBody>
      </p:sp>
      <p:sp>
        <p:nvSpPr>
          <p:cNvPr id="721" name="Text Box 28"/>
          <p:cNvSpPr txBox="1">
            <a:spLocks noChangeArrowheads="1"/>
          </p:cNvSpPr>
          <p:nvPr/>
        </p:nvSpPr>
        <p:spPr bwMode="auto">
          <a:xfrm>
            <a:off x="6379158" y="3805791"/>
            <a:ext cx="239813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37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37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37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37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3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3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3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3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37" charset="-128"/>
              </a:defRPr>
            </a:lvl9pPr>
          </a:lstStyle>
          <a:p>
            <a:pPr algn="ctr" eaLnBrk="1" hangingPunct="1"/>
            <a:r>
              <a:rPr lang="en-GB" sz="1400" dirty="0" smtClean="0">
                <a:solidFill>
                  <a:srgbClr val="676767"/>
                </a:solidFill>
                <a:latin typeface="Arial"/>
              </a:rPr>
              <a:t>Long-term open-label </a:t>
            </a:r>
            <a:br>
              <a:rPr lang="en-GB" sz="1400" dirty="0" smtClean="0">
                <a:solidFill>
                  <a:srgbClr val="676767"/>
                </a:solidFill>
                <a:latin typeface="Arial"/>
              </a:rPr>
            </a:br>
            <a:r>
              <a:rPr lang="en-GB" sz="1400" dirty="0" smtClean="0">
                <a:solidFill>
                  <a:srgbClr val="676767"/>
                </a:solidFill>
                <a:latin typeface="Arial"/>
              </a:rPr>
              <a:t>phase at chronic dose </a:t>
            </a:r>
            <a:br>
              <a:rPr lang="en-GB" sz="1400" dirty="0" smtClean="0">
                <a:solidFill>
                  <a:srgbClr val="676767"/>
                </a:solidFill>
                <a:latin typeface="Arial"/>
              </a:rPr>
            </a:br>
            <a:r>
              <a:rPr lang="en-GB" sz="1400" dirty="0" smtClean="0">
                <a:solidFill>
                  <a:srgbClr val="676767"/>
                </a:solidFill>
                <a:latin typeface="Arial"/>
              </a:rPr>
              <a:t>up to 2.5 mg </a:t>
            </a:r>
            <a:endParaRPr lang="en-GB" sz="1400" dirty="0">
              <a:solidFill>
                <a:srgbClr val="676767"/>
              </a:solidFill>
              <a:latin typeface="Arial"/>
            </a:endParaRPr>
          </a:p>
        </p:txBody>
      </p:sp>
      <p:grpSp>
        <p:nvGrpSpPr>
          <p:cNvPr id="722" name="Group 42"/>
          <p:cNvGrpSpPr/>
          <p:nvPr/>
        </p:nvGrpSpPr>
        <p:grpSpPr>
          <a:xfrm>
            <a:off x="810311" y="3440190"/>
            <a:ext cx="5553898" cy="696990"/>
            <a:chOff x="810311" y="3440190"/>
            <a:chExt cx="5553898" cy="696990"/>
          </a:xfrm>
        </p:grpSpPr>
        <p:sp>
          <p:nvSpPr>
            <p:cNvPr id="723" name="AutoShape 4"/>
            <p:cNvSpPr>
              <a:spLocks noChangeArrowheads="1"/>
            </p:cNvSpPr>
            <p:nvPr/>
          </p:nvSpPr>
          <p:spPr bwMode="auto">
            <a:xfrm>
              <a:off x="1907704" y="3500554"/>
              <a:ext cx="3011137" cy="576263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b="1" dirty="0">
                  <a:solidFill>
                    <a:srgbClr val="FFFFFF"/>
                  </a:solidFill>
                </a:rPr>
                <a:t>Riociguat</a:t>
              </a:r>
              <a:br>
                <a:rPr lang="en-GB" b="1" dirty="0">
                  <a:solidFill>
                    <a:srgbClr val="FFFFFF"/>
                  </a:solidFill>
                </a:rPr>
              </a:br>
              <a:r>
                <a:rPr lang="en-GB" b="1" dirty="0">
                  <a:solidFill>
                    <a:srgbClr val="FFFFFF"/>
                  </a:solidFill>
                </a:rPr>
                <a:t>up to 2.5 mg </a:t>
              </a:r>
              <a:r>
                <a:rPr lang="en-GB" b="1" dirty="0" smtClean="0">
                  <a:solidFill>
                    <a:srgbClr val="FFFFFF"/>
                  </a:solidFill>
                </a:rPr>
                <a:t>tid</a:t>
              </a:r>
              <a:endParaRPr lang="en-GB" b="1" dirty="0">
                <a:solidFill>
                  <a:srgbClr val="FFFFFF"/>
                </a:solidFill>
              </a:endParaRPr>
            </a:p>
          </p:txBody>
        </p:sp>
        <p:sp>
          <p:nvSpPr>
            <p:cNvPr id="724" name="Rounded Rectangle 55"/>
            <p:cNvSpPr/>
            <p:nvPr/>
          </p:nvSpPr>
          <p:spPr>
            <a:xfrm>
              <a:off x="1864209" y="3440190"/>
              <a:ext cx="4500000" cy="696990"/>
            </a:xfrm>
            <a:prstGeom prst="roundRect">
              <a:avLst/>
            </a:prstGeom>
            <a:noFill/>
            <a:ln>
              <a:solidFill>
                <a:schemeClr val="accent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rgbClr val="676767"/>
                </a:solidFill>
              </a:endParaRPr>
            </a:p>
          </p:txBody>
        </p:sp>
        <p:sp>
          <p:nvSpPr>
            <p:cNvPr id="725" name="Rectangle 8"/>
            <p:cNvSpPr>
              <a:spLocks noChangeArrowheads="1"/>
            </p:cNvSpPr>
            <p:nvPr/>
          </p:nvSpPr>
          <p:spPr bwMode="auto">
            <a:xfrm>
              <a:off x="810311" y="3572785"/>
              <a:ext cx="532068" cy="431800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algn="ctr"/>
              <a:r>
                <a:rPr lang="en-GB" b="1" dirty="0" smtClean="0"/>
                <a:t>4</a:t>
              </a:r>
              <a:endParaRPr lang="en-GB" b="1" dirty="0"/>
            </a:p>
          </p:txBody>
        </p:sp>
        <p:sp>
          <p:nvSpPr>
            <p:cNvPr id="726" name="Line 19"/>
            <p:cNvSpPr>
              <a:spLocks noChangeShapeType="1"/>
            </p:cNvSpPr>
            <p:nvPr/>
          </p:nvSpPr>
          <p:spPr bwMode="auto">
            <a:xfrm>
              <a:off x="4880987" y="3788685"/>
              <a:ext cx="358775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 sz="1600" dirty="0">
                <a:solidFill>
                  <a:srgbClr val="676767"/>
                </a:solidFill>
              </a:endParaRPr>
            </a:p>
          </p:txBody>
        </p:sp>
        <p:sp>
          <p:nvSpPr>
            <p:cNvPr id="727" name="AutoShape 14"/>
            <p:cNvSpPr>
              <a:spLocks noChangeArrowheads="1"/>
            </p:cNvSpPr>
            <p:nvPr/>
          </p:nvSpPr>
          <p:spPr bwMode="auto">
            <a:xfrm>
              <a:off x="4931787" y="3500554"/>
              <a:ext cx="1366838" cy="576263"/>
            </a:xfrm>
            <a:prstGeom prst="roundRect">
              <a:avLst>
                <a:gd name="adj" fmla="val 16667"/>
              </a:avLst>
            </a:prstGeom>
            <a:ln/>
            <a:extLst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en-GB" sz="1600" dirty="0">
                <a:solidFill>
                  <a:srgbClr val="FFFFFF"/>
                </a:solidFill>
              </a:endParaRPr>
            </a:p>
          </p:txBody>
        </p:sp>
        <p:sp>
          <p:nvSpPr>
            <p:cNvPr id="728" name="Text Box 17"/>
            <p:cNvSpPr txBox="1">
              <a:spLocks noChangeArrowheads="1"/>
            </p:cNvSpPr>
            <p:nvPr/>
          </p:nvSpPr>
          <p:spPr bwMode="auto">
            <a:xfrm>
              <a:off x="4984040" y="3634797"/>
              <a:ext cx="1281113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ヒラギノ角ゴ Pro W3" pitchFamily="37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ヒラギノ角ゴ Pro W3" pitchFamily="37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ヒラギノ角ゴ Pro W3" pitchFamily="37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ヒラギノ角ゴ Pro W3" pitchFamily="37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ヒラギノ角ゴ Pro W3" pitchFamily="37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ヒラギノ角ゴ Pro W3" pitchFamily="37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ヒラギノ角ゴ Pro W3" pitchFamily="37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ヒラギノ角ゴ Pro W3" pitchFamily="37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ヒラギノ角ゴ Pro W3" pitchFamily="37" charset="-128"/>
                </a:defRPr>
              </a:lvl9pPr>
            </a:lstStyle>
            <a:p>
              <a:pPr algn="ctr" eaLnBrk="1" hangingPunct="1"/>
              <a:r>
                <a:rPr lang="en-GB" sz="1400" dirty="0" smtClean="0">
                  <a:solidFill>
                    <a:srgbClr val="FFFFFF"/>
                  </a:solidFill>
                  <a:latin typeface="Arial"/>
                </a:rPr>
                <a:t>Sham titration</a:t>
              </a:r>
              <a:endParaRPr lang="en-GB" sz="1400" dirty="0"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729" name="Group 44"/>
          <p:cNvGrpSpPr/>
          <p:nvPr/>
        </p:nvGrpSpPr>
        <p:grpSpPr>
          <a:xfrm>
            <a:off x="810311" y="5048273"/>
            <a:ext cx="5590489" cy="696990"/>
            <a:chOff x="810311" y="5082378"/>
            <a:chExt cx="5590489" cy="696990"/>
          </a:xfrm>
        </p:grpSpPr>
        <p:sp>
          <p:nvSpPr>
            <p:cNvPr id="730" name="AutoShape 4"/>
            <p:cNvSpPr>
              <a:spLocks noChangeArrowheads="1"/>
            </p:cNvSpPr>
            <p:nvPr/>
          </p:nvSpPr>
          <p:spPr bwMode="auto">
            <a:xfrm>
              <a:off x="1907704" y="5142742"/>
              <a:ext cx="3011137" cy="576263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b="1" dirty="0" smtClean="0">
                  <a:solidFill>
                    <a:srgbClr val="FFFFFF"/>
                  </a:solidFill>
                </a:rPr>
                <a:t>Riociguat</a:t>
              </a:r>
              <a:br>
                <a:rPr lang="en-GB" b="1" dirty="0" smtClean="0">
                  <a:solidFill>
                    <a:srgbClr val="FFFFFF"/>
                  </a:solidFill>
                </a:rPr>
              </a:br>
              <a:r>
                <a:rPr lang="en-GB" b="1" dirty="0" smtClean="0">
                  <a:solidFill>
                    <a:srgbClr val="FFFFFF"/>
                  </a:solidFill>
                </a:rPr>
                <a:t>up to 1.5 mg tid</a:t>
              </a:r>
              <a:endParaRPr lang="en-GB" b="1" dirty="0">
                <a:solidFill>
                  <a:srgbClr val="FFFFFF"/>
                </a:solidFill>
              </a:endParaRPr>
            </a:p>
          </p:txBody>
        </p:sp>
        <p:sp>
          <p:nvSpPr>
            <p:cNvPr id="731" name="Rounded Rectangle 67"/>
            <p:cNvSpPr/>
            <p:nvPr/>
          </p:nvSpPr>
          <p:spPr>
            <a:xfrm>
              <a:off x="1864209" y="5082378"/>
              <a:ext cx="4500000" cy="696990"/>
            </a:xfrm>
            <a:prstGeom prst="roundRect">
              <a:avLst/>
            </a:prstGeom>
            <a:noFill/>
            <a:ln>
              <a:solidFill>
                <a:schemeClr val="accent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rgbClr val="676767"/>
                </a:solidFill>
              </a:endParaRPr>
            </a:p>
          </p:txBody>
        </p:sp>
        <p:sp>
          <p:nvSpPr>
            <p:cNvPr id="732" name="Rectangle 8"/>
            <p:cNvSpPr>
              <a:spLocks noChangeArrowheads="1"/>
            </p:cNvSpPr>
            <p:nvPr/>
          </p:nvSpPr>
          <p:spPr bwMode="auto">
            <a:xfrm>
              <a:off x="810311" y="5214973"/>
              <a:ext cx="532068" cy="431800"/>
            </a:xfrm>
            <a:prstGeom prst="roundRect">
              <a:avLst/>
            </a:prstGeom>
            <a:solidFill>
              <a:srgbClr val="BFBFBF"/>
            </a:solidFill>
            <a:ln>
              <a:noFill/>
            </a:ln>
            <a:effectLst/>
          </p:spPr>
          <p:txBody>
            <a:bodyPr wrap="none" anchor="ctr"/>
            <a:lstStyle/>
            <a:p>
              <a:pPr algn="ctr"/>
              <a:r>
                <a:rPr lang="en-GB" b="1" dirty="0" smtClean="0">
                  <a:solidFill>
                    <a:srgbClr val="000000"/>
                  </a:solidFill>
                </a:rPr>
                <a:t>1</a:t>
              </a:r>
              <a:endParaRPr lang="en-GB" b="1" dirty="0">
                <a:solidFill>
                  <a:srgbClr val="000000"/>
                </a:solidFill>
              </a:endParaRPr>
            </a:p>
          </p:txBody>
        </p:sp>
        <p:sp>
          <p:nvSpPr>
            <p:cNvPr id="733" name="AutoShape 14"/>
            <p:cNvSpPr>
              <a:spLocks noChangeArrowheads="1"/>
            </p:cNvSpPr>
            <p:nvPr/>
          </p:nvSpPr>
          <p:spPr bwMode="auto">
            <a:xfrm>
              <a:off x="4931787" y="5142742"/>
              <a:ext cx="1366838" cy="576263"/>
            </a:xfrm>
            <a:prstGeom prst="roundRect">
              <a:avLst>
                <a:gd name="adj" fmla="val 16667"/>
              </a:avLst>
            </a:prstGeom>
            <a:ln/>
            <a:extLst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en-GB" sz="1600" dirty="0">
                <a:solidFill>
                  <a:srgbClr val="FFFFFF"/>
                </a:solidFill>
              </a:endParaRPr>
            </a:p>
          </p:txBody>
        </p:sp>
        <p:sp>
          <p:nvSpPr>
            <p:cNvPr id="734" name="Text Box 17"/>
            <p:cNvSpPr txBox="1">
              <a:spLocks noChangeArrowheads="1"/>
            </p:cNvSpPr>
            <p:nvPr/>
          </p:nvSpPr>
          <p:spPr bwMode="auto">
            <a:xfrm>
              <a:off x="4848394" y="5169263"/>
              <a:ext cx="1552406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ヒラギノ角ゴ Pro W3" pitchFamily="37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ヒラギノ角ゴ Pro W3" pitchFamily="37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ヒラギノ角ゴ Pro W3" pitchFamily="37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ヒラギノ角ゴ Pro W3" pitchFamily="37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ヒラギノ角ゴ Pro W3" pitchFamily="37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ヒラギノ角ゴ Pro W3" pitchFamily="37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ヒラギノ角ゴ Pro W3" pitchFamily="37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ヒラギノ角ゴ Pro W3" pitchFamily="37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ヒラギノ角ゴ Pro W3" pitchFamily="37" charset="-128"/>
                </a:defRPr>
              </a:lvl9pPr>
            </a:lstStyle>
            <a:p>
              <a:pPr algn="ctr" eaLnBrk="1" hangingPunct="1"/>
              <a:r>
                <a:rPr lang="en-GB" sz="1400" dirty="0">
                  <a:solidFill>
                    <a:srgbClr val="FFFFFF"/>
                  </a:solidFill>
                  <a:latin typeface="Arial"/>
                </a:rPr>
                <a:t>Titrate </a:t>
              </a:r>
            </a:p>
            <a:p>
              <a:pPr algn="ctr" eaLnBrk="1" hangingPunct="1"/>
              <a:r>
                <a:rPr lang="en-GB" sz="1400" dirty="0">
                  <a:solidFill>
                    <a:srgbClr val="FFFFFF"/>
                  </a:solidFill>
                  <a:latin typeface="Arial"/>
                </a:rPr>
                <a:t>up to 2.5 mg </a:t>
              </a:r>
              <a:r>
                <a:rPr lang="en-GB" sz="1400" dirty="0" smtClean="0">
                  <a:solidFill>
                    <a:srgbClr val="FFFFFF"/>
                  </a:solidFill>
                  <a:latin typeface="Arial"/>
                </a:rPr>
                <a:t>tid</a:t>
              </a:r>
              <a:endParaRPr lang="en-GB" sz="1400" dirty="0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735" name="Text Box 28"/>
          <p:cNvSpPr txBox="1">
            <a:spLocks noChangeArrowheads="1"/>
          </p:cNvSpPr>
          <p:nvPr/>
        </p:nvSpPr>
        <p:spPr bwMode="auto">
          <a:xfrm>
            <a:off x="6379158" y="5264150"/>
            <a:ext cx="239813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37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37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37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37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3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3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3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3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37" charset="-128"/>
              </a:defRPr>
            </a:lvl9pPr>
          </a:lstStyle>
          <a:p>
            <a:pPr algn="ctr" eaLnBrk="1" hangingPunct="1"/>
            <a:r>
              <a:rPr lang="en-GB" sz="1400" dirty="0">
                <a:solidFill>
                  <a:srgbClr val="676767"/>
                </a:solidFill>
                <a:latin typeface="Arial"/>
              </a:rPr>
              <a:t>Exploratory </a:t>
            </a:r>
            <a:r>
              <a:rPr lang="en-GB" sz="1400" dirty="0" smtClean="0">
                <a:solidFill>
                  <a:srgbClr val="676767"/>
                </a:solidFill>
                <a:latin typeface="Arial"/>
              </a:rPr>
              <a:t>dose arm</a:t>
            </a:r>
            <a:endParaRPr lang="en-GB" sz="1400" dirty="0">
              <a:solidFill>
                <a:srgbClr val="676767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30907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7lT53.9tEW5QOdiDN__Ig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Dactylos">
  <a:themeElements>
    <a:clrScheme name="Dactylos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Meti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Dactylos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Hell">
  <a:themeElements>
    <a:clrScheme name="Story">
      <a:dk1>
        <a:sysClr val="windowText" lastClr="000000"/>
      </a:dk1>
      <a:lt1>
        <a:sysClr val="window" lastClr="FFFFFF"/>
      </a:lt1>
      <a:dk2>
        <a:srgbClr val="212121"/>
      </a:dk2>
      <a:lt2>
        <a:srgbClr val="CDD4D7"/>
      </a:lt2>
      <a:accent1>
        <a:srgbClr val="1D86CD"/>
      </a:accent1>
      <a:accent2>
        <a:srgbClr val="732E9A"/>
      </a:accent2>
      <a:accent3>
        <a:srgbClr val="B50B1B"/>
      </a:accent3>
      <a:accent4>
        <a:srgbClr val="E8950E"/>
      </a:accent4>
      <a:accent5>
        <a:srgbClr val="55992B"/>
      </a:accent5>
      <a:accent6>
        <a:srgbClr val="2C9C89"/>
      </a:accent6>
      <a:hlink>
        <a:srgbClr val="EC4D4D"/>
      </a:hlink>
      <a:folHlink>
        <a:srgbClr val="F8CE8A"/>
      </a:folHlink>
    </a:clrScheme>
    <a:fontScheme name="Story">
      <a:maj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inorFont>
    </a:fontScheme>
    <a:fmtScheme name="Story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  <a:lumMod val="120000"/>
              </a:schemeClr>
              <a:schemeClr val="phClr">
                <a:satMod val="350000"/>
                <a:lumMod val="150000"/>
              </a:schemeClr>
            </a:duotone>
          </a:blip>
          <a:tile tx="0" ty="0" sx="20000" sy="20000" flip="none" algn="ctr"/>
        </a:blipFill>
        <a:gradFill rotWithShape="1">
          <a:gsLst>
            <a:gs pos="0">
              <a:schemeClr val="phClr">
                <a:shade val="20000"/>
                <a:satMod val="130000"/>
              </a:schemeClr>
            </a:gs>
            <a:gs pos="50000">
              <a:schemeClr val="phClr">
                <a:shade val="90000"/>
                <a:satMod val="130000"/>
              </a:schemeClr>
            </a:gs>
            <a:gs pos="100000">
              <a:schemeClr val="phClr">
                <a:shade val="100000"/>
                <a:satMod val="200000"/>
                <a:lumMod val="120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2100000" sx="104000" sy="104000" algn="br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127000" dist="63500" dir="5400000" sx="103000" sy="103000" rotWithShape="0">
              <a:srgbClr val="000000">
                <a:alpha val="75000"/>
              </a:srgbClr>
            </a:outerShdw>
          </a:effectLst>
          <a:scene3d>
            <a:camera prst="perspectiveFront" fov="3000000"/>
            <a:lightRig rig="balanced" dir="t">
              <a:rot lat="0" lon="0" rev="18000000"/>
            </a:lightRig>
          </a:scene3d>
          <a:sp3d prstMaterial="plastic">
            <a:bevelT w="254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60000"/>
                <a:satMod val="40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Riociguat Scientific">
  <a:themeElements>
    <a:clrScheme name="Riociguat Scientific">
      <a:dk1>
        <a:srgbClr val="717174"/>
      </a:dk1>
      <a:lt1>
        <a:sysClr val="window" lastClr="FFFFFF"/>
      </a:lt1>
      <a:dk2>
        <a:srgbClr val="F04E23"/>
      </a:dk2>
      <a:lt2>
        <a:srgbClr val="000000"/>
      </a:lt2>
      <a:accent1>
        <a:srgbClr val="F04E23"/>
      </a:accent1>
      <a:accent2>
        <a:srgbClr val="D32B21"/>
      </a:accent2>
      <a:accent3>
        <a:srgbClr val="FFCB1F"/>
      </a:accent3>
      <a:accent4>
        <a:srgbClr val="BBB2A6"/>
      </a:accent4>
      <a:accent5>
        <a:srgbClr val="E6AD21"/>
      </a:accent5>
      <a:accent6>
        <a:srgbClr val="B26F2A"/>
      </a:accent6>
      <a:hlink>
        <a:srgbClr val="F04E23"/>
      </a:hlink>
      <a:folHlink>
        <a:srgbClr val="EAE6DF"/>
      </a:folHlink>
    </a:clrScheme>
    <a:fontScheme name="Riocigua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0</TotalTime>
  <Words>3867</Words>
  <Application>Microsoft Macintosh PowerPoint</Application>
  <PresentationFormat>Bildschirmpräsentation (4:3)</PresentationFormat>
  <Paragraphs>948</Paragraphs>
  <Slides>54</Slides>
  <Notes>4</Notes>
  <HiddenSlides>0</HiddenSlides>
  <MMClips>0</MMClips>
  <ScaleCrop>false</ScaleCrop>
  <HeadingPairs>
    <vt:vector size="4" baseType="variant">
      <vt:variant>
        <vt:lpstr>Design</vt:lpstr>
      </vt:variant>
      <vt:variant>
        <vt:i4>4</vt:i4>
      </vt:variant>
      <vt:variant>
        <vt:lpstr>Folientitel</vt:lpstr>
      </vt:variant>
      <vt:variant>
        <vt:i4>54</vt:i4>
      </vt:variant>
    </vt:vector>
  </HeadingPairs>
  <TitlesOfParts>
    <vt:vector size="58" baseType="lpstr">
      <vt:lpstr>Dactylos</vt:lpstr>
      <vt:lpstr>Hell</vt:lpstr>
      <vt:lpstr>1_Riociguat Scientific</vt:lpstr>
      <vt:lpstr>Office Theme</vt:lpstr>
      <vt:lpstr>Stimulating the cGMP pathway</vt:lpstr>
      <vt:lpstr>Riociguat an oral sGC Stimulator</vt:lpstr>
      <vt:lpstr>PowerPoint-Präsentation</vt:lpstr>
      <vt:lpstr>Riociguat phase II study:  Hemodynamic effects</vt:lpstr>
      <vt:lpstr>Riociguat phase II study: Effects on 6MWD</vt:lpstr>
      <vt:lpstr>Riociguat Phase 3 studies</vt:lpstr>
      <vt:lpstr>PowerPoint-Präsentation</vt:lpstr>
      <vt:lpstr>The PATENT study - Objective</vt:lpstr>
      <vt:lpstr>The PATENT study - Design</vt:lpstr>
      <vt:lpstr>Riociguat uptitration in PATENT</vt:lpstr>
      <vt:lpstr>The PATENT study - Outcomes</vt:lpstr>
      <vt:lpstr>The PATENT study – Inclusion criteria</vt:lpstr>
      <vt:lpstr>The PATENT study – Baseline characteristics</vt:lpstr>
      <vt:lpstr>The PATENT study – Dose after 12 weeks</vt:lpstr>
      <vt:lpstr>The PATENT study – Primary endpoint</vt:lpstr>
      <vt:lpstr>The PATENT study –  Treatment-naive vs pretreated</vt:lpstr>
      <vt:lpstr>The PATENT study –  Background therapy and change in 6MWD</vt:lpstr>
      <vt:lpstr>The PATENT study –  secondary endpoints</vt:lpstr>
      <vt:lpstr>The PATENT study –  Changes in hemodynamics and NT-proBNP</vt:lpstr>
      <vt:lpstr>The PATENT study –  NYHA class</vt:lpstr>
      <vt:lpstr>The PATENT study –  Adverse events</vt:lpstr>
      <vt:lpstr>PATENT-2 Design</vt:lpstr>
      <vt:lpstr>Change in 6MWD in PATENT-2</vt:lpstr>
      <vt:lpstr>Results of PATENT-2</vt:lpstr>
      <vt:lpstr>PATENT-Plus study negativ</vt:lpstr>
      <vt:lpstr>PowerPoint-Präsentation</vt:lpstr>
      <vt:lpstr>PowerPoint-Präsentation</vt:lpstr>
      <vt:lpstr>The RESPITE study</vt:lpstr>
      <vt:lpstr>Conclusions from the PATENT studies</vt:lpstr>
      <vt:lpstr>PowerPoint-Präsentation</vt:lpstr>
      <vt:lpstr>CHEST – Inclusion criteria</vt:lpstr>
      <vt:lpstr>Riociguat for nonoperable CTEPH</vt:lpstr>
      <vt:lpstr>CHEST – Patient characteristics</vt:lpstr>
      <vt:lpstr>Maximum dose of riociguat reached in the majority of patients</vt:lpstr>
      <vt:lpstr>Riociguat for nonoperable CTEPH</vt:lpstr>
      <vt:lpstr>Effects on 6MWD more pronounced in inoperable than in persistent CTEPH</vt:lpstr>
      <vt:lpstr>Riociguat for nonoperable CTEPH</vt:lpstr>
      <vt:lpstr>Effects of Riociguat on hemodynamics and NT-proBNP in CTEPH</vt:lpstr>
      <vt:lpstr>Effects of Riociguat on FC and clinical worsening in CTEPH</vt:lpstr>
      <vt:lpstr>CHEST-2: Objectives and design</vt:lpstr>
      <vt:lpstr>CHEST-2: Change in 6MWD</vt:lpstr>
      <vt:lpstr>Adverse events in CHEST-2</vt:lpstr>
      <vt:lpstr>Conclusions from the CHEST studies</vt:lpstr>
      <vt:lpstr>The PATENT and CHEST studies</vt:lpstr>
      <vt:lpstr>Back-up slides</vt:lpstr>
      <vt:lpstr> CHEST patient disposition</vt:lpstr>
      <vt:lpstr>The PATENT study –  Effects on time to clinical worsening</vt:lpstr>
      <vt:lpstr>CHEST – Adjudication of inoperability</vt:lpstr>
      <vt:lpstr>Adverse events in CHEST-1</vt:lpstr>
      <vt:lpstr>Deaths in CHEST-1</vt:lpstr>
      <vt:lpstr>CHEST-2: Safety and efficacy data</vt:lpstr>
      <vt:lpstr>Deaths in PATENT-1</vt:lpstr>
      <vt:lpstr>PATENT-2</vt:lpstr>
      <vt:lpstr>CHEST-2: Objectives and design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do we reach the standards?</dc:title>
  <dc:creator>Marius Hoeper</dc:creator>
  <cp:lastModifiedBy>Marius Hoeper</cp:lastModifiedBy>
  <cp:revision>476</cp:revision>
  <dcterms:created xsi:type="dcterms:W3CDTF">2011-04-14T18:16:29Z</dcterms:created>
  <dcterms:modified xsi:type="dcterms:W3CDTF">2014-10-05T03:22:04Z</dcterms:modified>
</cp:coreProperties>
</file>